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4.xml" ContentType="application/vnd.openxmlformats-officedocument.theme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tags/tag25.xml" ContentType="application/vnd.openxmlformats-officedocument.presentationml.tags+xml"/>
  <Override PartName="/ppt/notesSlides/notesSlide9.xml" ContentType="application/vnd.openxmlformats-officedocument.presentationml.notesSlide+xml"/>
  <Override PartName="/ppt/tags/tag26.xml" ContentType="application/vnd.openxmlformats-officedocument.presentationml.tags+xml"/>
  <Override PartName="/ppt/notesSlides/notesSlide10.xml" ContentType="application/vnd.openxmlformats-officedocument.presentationml.notesSlide+xml"/>
  <Override PartName="/ppt/tags/tag27.xml" ContentType="application/vnd.openxmlformats-officedocument.presentationml.tags+xml"/>
  <Override PartName="/ppt/notesSlides/notesSlide11.xml" ContentType="application/vnd.openxmlformats-officedocument.presentationml.notesSlide+xml"/>
  <Override PartName="/ppt/tags/tag28.xml" ContentType="application/vnd.openxmlformats-officedocument.presentationml.tags+xml"/>
  <Override PartName="/ppt/notesSlides/notesSlide12.xml" ContentType="application/vnd.openxmlformats-officedocument.presentationml.notesSlide+xml"/>
  <Override PartName="/ppt/tags/tag29.xml" ContentType="application/vnd.openxmlformats-officedocument.presentationml.tags+xml"/>
  <Override PartName="/ppt/notesSlides/notesSlide13.xml" ContentType="application/vnd.openxmlformats-officedocument.presentationml.notesSlide+xml"/>
  <Override PartName="/ppt/tags/tag30.xml" ContentType="application/vnd.openxmlformats-officedocument.presentationml.tags+xml"/>
  <Override PartName="/ppt/notesSlides/notesSlide14.xml" ContentType="application/vnd.openxmlformats-officedocument.presentationml.notesSlide+xml"/>
  <Override PartName="/ppt/tags/tag31.xml" ContentType="application/vnd.openxmlformats-officedocument.presentationml.tags+xml"/>
  <Override PartName="/ppt/notesSlides/notesSlide15.xml" ContentType="application/vnd.openxmlformats-officedocument.presentationml.notesSlide+xml"/>
  <Override PartName="/ppt/tags/tag32.xml" ContentType="application/vnd.openxmlformats-officedocument.presentationml.tags+xml"/>
  <Override PartName="/ppt/notesSlides/notesSlide16.xml" ContentType="application/vnd.openxmlformats-officedocument.presentationml.notesSlide+xml"/>
  <Override PartName="/ppt/tags/tag33.xml" ContentType="application/vnd.openxmlformats-officedocument.presentationml.tags+xml"/>
  <Override PartName="/ppt/notesSlides/notesSlide17.xml" ContentType="application/vnd.openxmlformats-officedocument.presentationml.notesSlide+xml"/>
  <Override PartName="/ppt/tags/tag34.xml" ContentType="application/vnd.openxmlformats-officedocument.presentationml.tags+xml"/>
  <Override PartName="/ppt/notesSlides/notesSlide18.xml" ContentType="application/vnd.openxmlformats-officedocument.presentationml.notesSlide+xml"/>
  <Override PartName="/ppt/tags/tag35.xml" ContentType="application/vnd.openxmlformats-officedocument.presentationml.tags+xml"/>
  <Override PartName="/ppt/notesSlides/notesSlide19.xml" ContentType="application/vnd.openxmlformats-officedocument.presentationml.notesSlide+xml"/>
  <Override PartName="/ppt/tags/tag36.xml" ContentType="application/vnd.openxmlformats-officedocument.presentationml.tags+xml"/>
  <Override PartName="/ppt/notesSlides/notesSlide20.xml" ContentType="application/vnd.openxmlformats-officedocument.presentationml.notesSlide+xml"/>
  <Override PartName="/ppt/tags/tag37.xml" ContentType="application/vnd.openxmlformats-officedocument.presentationml.tags+xml"/>
  <Override PartName="/ppt/notesSlides/notesSlide21.xml" ContentType="application/vnd.openxmlformats-officedocument.presentationml.notesSlide+xml"/>
  <Override PartName="/ppt/tags/tag38.xml" ContentType="application/vnd.openxmlformats-officedocument.presentationml.tags+xml"/>
  <Override PartName="/ppt/notesSlides/notesSlide22.xml" ContentType="application/vnd.openxmlformats-officedocument.presentationml.notesSlide+xml"/>
  <Override PartName="/ppt/tags/tag39.xml" ContentType="application/vnd.openxmlformats-officedocument.presentationml.tags+xml"/>
  <Override PartName="/ppt/notesSlides/notesSlide23.xml" ContentType="application/vnd.openxmlformats-officedocument.presentationml.notesSlide+xml"/>
  <Override PartName="/ppt/tags/tag40.xml" ContentType="application/vnd.openxmlformats-officedocument.presentationml.tags+xml"/>
  <Override PartName="/ppt/notesSlides/notesSlide24.xml" ContentType="application/vnd.openxmlformats-officedocument.presentationml.notesSlide+xml"/>
  <Override PartName="/ppt/tags/tag41.xml" ContentType="application/vnd.openxmlformats-officedocument.presentationml.tags+xml"/>
  <Override PartName="/ppt/notesSlides/notesSlide25.xml" ContentType="application/vnd.openxmlformats-officedocument.presentationml.notesSlide+xml"/>
  <Override PartName="/ppt/tags/tag42.xml" ContentType="application/vnd.openxmlformats-officedocument.presentationml.tags+xml"/>
  <Override PartName="/ppt/notesSlides/notesSlide26.xml" ContentType="application/vnd.openxmlformats-officedocument.presentationml.notesSlide+xml"/>
  <Override PartName="/ppt/tags/tag43.xml" ContentType="application/vnd.openxmlformats-officedocument.presentationml.tags+xml"/>
  <Override PartName="/ppt/notesSlides/notesSlide27.xml" ContentType="application/vnd.openxmlformats-officedocument.presentationml.notesSlide+xml"/>
  <Override PartName="/ppt/tags/tag44.xml" ContentType="application/vnd.openxmlformats-officedocument.presentationml.tags+xml"/>
  <Override PartName="/ppt/notesSlides/notesSlide28.xml" ContentType="application/vnd.openxmlformats-officedocument.presentationml.notesSlide+xml"/>
  <Override PartName="/ppt/tags/tag45.xml" ContentType="application/vnd.openxmlformats-officedocument.presentationml.tags+xml"/>
  <Override PartName="/ppt/notesSlides/notesSlide29.xml" ContentType="application/vnd.openxmlformats-officedocument.presentationml.notesSlide+xml"/>
  <Override PartName="/ppt/tags/tag46.xml" ContentType="application/vnd.openxmlformats-officedocument.presentationml.tags+xml"/>
  <Override PartName="/ppt/notesSlides/notesSlide30.xml" ContentType="application/vnd.openxmlformats-officedocument.presentationml.notesSlide+xml"/>
  <Override PartName="/ppt/tags/tag47.xml" ContentType="application/vnd.openxmlformats-officedocument.presentationml.tags+xml"/>
  <Override PartName="/ppt/notesSlides/notesSlide31.xml" ContentType="application/vnd.openxmlformats-officedocument.presentationml.notesSlide+xml"/>
  <Override PartName="/ppt/tags/tag48.xml" ContentType="application/vnd.openxmlformats-officedocument.presentationml.tags+xml"/>
  <Override PartName="/ppt/notesSlides/notesSlide32.xml" ContentType="application/vnd.openxmlformats-officedocument.presentationml.notesSlide+xml"/>
  <Override PartName="/ppt/tags/tag49.xml" ContentType="application/vnd.openxmlformats-officedocument.presentationml.tags+xml"/>
  <Override PartName="/ppt/notesSlides/notesSlide33.xml" ContentType="application/vnd.openxmlformats-officedocument.presentationml.notesSlide+xml"/>
  <Override PartName="/ppt/tags/tag50.xml" ContentType="application/vnd.openxmlformats-officedocument.presentationml.tags+xml"/>
  <Override PartName="/ppt/notesSlides/notesSlide34.xml" ContentType="application/vnd.openxmlformats-officedocument.presentationml.notesSlide+xml"/>
  <Override PartName="/ppt/tags/tag51.xml" ContentType="application/vnd.openxmlformats-officedocument.presentationml.tags+xml"/>
  <Override PartName="/ppt/notesSlides/notesSlide35.xml" ContentType="application/vnd.openxmlformats-officedocument.presentationml.notesSlide+xml"/>
  <Override PartName="/ppt/tags/tag52.xml" ContentType="application/vnd.openxmlformats-officedocument.presentationml.tags+xml"/>
  <Override PartName="/ppt/notesSlides/notesSlide36.xml" ContentType="application/vnd.openxmlformats-officedocument.presentationml.notesSlide+xml"/>
  <Override PartName="/ppt/tags/tag53.xml" ContentType="application/vnd.openxmlformats-officedocument.presentationml.tags+xml"/>
  <Override PartName="/ppt/notesSlides/notesSlide37.xml" ContentType="application/vnd.openxmlformats-officedocument.presentationml.notesSlide+xml"/>
  <Override PartName="/ppt/tags/tag54.xml" ContentType="application/vnd.openxmlformats-officedocument.presentationml.tags+xml"/>
  <Override PartName="/ppt/notesSlides/notesSlide38.xml" ContentType="application/vnd.openxmlformats-officedocument.presentationml.notesSlide+xml"/>
  <Override PartName="/ppt/tags/tag55.xml" ContentType="application/vnd.openxmlformats-officedocument.presentationml.tags+xml"/>
  <Override PartName="/ppt/notesSlides/notesSlide39.xml" ContentType="application/vnd.openxmlformats-officedocument.presentationml.notesSlide+xml"/>
  <Override PartName="/ppt/tags/tag56.xml" ContentType="application/vnd.openxmlformats-officedocument.presentationml.tags+xml"/>
  <Override PartName="/ppt/notesSlides/notesSlide40.xml" ContentType="application/vnd.openxmlformats-officedocument.presentationml.notesSlide+xml"/>
  <Override PartName="/ppt/tags/tag57.xml" ContentType="application/vnd.openxmlformats-officedocument.presentationml.tags+xml"/>
  <Override PartName="/ppt/notesSlides/notesSlide41.xml" ContentType="application/vnd.openxmlformats-officedocument.presentationml.notesSlide+xml"/>
  <Override PartName="/ppt/tags/tag58.xml" ContentType="application/vnd.openxmlformats-officedocument.presentationml.tags+xml"/>
  <Override PartName="/ppt/notesSlides/notesSlide42.xml" ContentType="application/vnd.openxmlformats-officedocument.presentationml.notesSlide+xml"/>
  <Override PartName="/ppt/tags/tag59.xml" ContentType="application/vnd.openxmlformats-officedocument.presentationml.tags+xml"/>
  <Override PartName="/ppt/notesSlides/notesSlide43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44.xml" ContentType="application/vnd.openxmlformats-officedocument.presentationml.notesSlide+xml"/>
  <Override PartName="/ppt/tags/tag62.xml" ContentType="application/vnd.openxmlformats-officedocument.presentationml.tags+xml"/>
  <Override PartName="/ppt/notesSlides/notesSlide45.xml" ContentType="application/vnd.openxmlformats-officedocument.presentationml.notesSlide+xml"/>
  <Override PartName="/ppt/tags/tag63.xml" ContentType="application/vnd.openxmlformats-officedocument.presentationml.tags+xml"/>
  <Override PartName="/ppt/notesSlides/notesSlide46.xml" ContentType="application/vnd.openxmlformats-officedocument.presentationml.notesSlide+xml"/>
  <Override PartName="/ppt/tags/tag64.xml" ContentType="application/vnd.openxmlformats-officedocument.presentationml.tags+xml"/>
  <Override PartName="/ppt/notesSlides/notesSlide47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48.xml" ContentType="application/vnd.openxmlformats-officedocument.presentationml.notesSlide+xml"/>
  <Override PartName="/ppt/tags/tag71.xml" ContentType="application/vnd.openxmlformats-officedocument.presentationml.tags+xml"/>
  <Override PartName="/ppt/notesSlides/notesSlide49.xml" ContentType="application/vnd.openxmlformats-officedocument.presentationml.notesSlide+xml"/>
  <Override PartName="/ppt/tags/tag72.xml" ContentType="application/vnd.openxmlformats-officedocument.presentationml.tags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703" r:id="rId3"/>
  </p:sldMasterIdLst>
  <p:notesMasterIdLst>
    <p:notesMasterId r:id="rId71"/>
  </p:notesMasterIdLst>
  <p:sldIdLst>
    <p:sldId id="4307" r:id="rId4"/>
    <p:sldId id="4257" r:id="rId5"/>
    <p:sldId id="4258" r:id="rId6"/>
    <p:sldId id="4259" r:id="rId7"/>
    <p:sldId id="4252" r:id="rId8"/>
    <p:sldId id="4260" r:id="rId9"/>
    <p:sldId id="4254" r:id="rId10"/>
    <p:sldId id="2442" r:id="rId11"/>
    <p:sldId id="4255" r:id="rId12"/>
    <p:sldId id="4261" r:id="rId13"/>
    <p:sldId id="4251" r:id="rId14"/>
    <p:sldId id="4262" r:id="rId15"/>
    <p:sldId id="342" r:id="rId16"/>
    <p:sldId id="2441" r:id="rId17"/>
    <p:sldId id="527" r:id="rId18"/>
    <p:sldId id="2435" r:id="rId19"/>
    <p:sldId id="2436" r:id="rId20"/>
    <p:sldId id="2437" r:id="rId21"/>
    <p:sldId id="2438" r:id="rId22"/>
    <p:sldId id="2439" r:id="rId23"/>
    <p:sldId id="434" r:id="rId24"/>
    <p:sldId id="433" r:id="rId25"/>
    <p:sldId id="436" r:id="rId26"/>
    <p:sldId id="720" r:id="rId27"/>
    <p:sldId id="721" r:id="rId28"/>
    <p:sldId id="722" r:id="rId29"/>
    <p:sldId id="411" r:id="rId30"/>
    <p:sldId id="277" r:id="rId31"/>
    <p:sldId id="264" r:id="rId32"/>
    <p:sldId id="265" r:id="rId33"/>
    <p:sldId id="266" r:id="rId34"/>
    <p:sldId id="267" r:id="rId35"/>
    <p:sldId id="413" r:id="rId36"/>
    <p:sldId id="414" r:id="rId37"/>
    <p:sldId id="415" r:id="rId38"/>
    <p:sldId id="416" r:id="rId39"/>
    <p:sldId id="417" r:id="rId40"/>
    <p:sldId id="418" r:id="rId41"/>
    <p:sldId id="419" r:id="rId42"/>
    <p:sldId id="420" r:id="rId43"/>
    <p:sldId id="421" r:id="rId44"/>
    <p:sldId id="422" r:id="rId45"/>
    <p:sldId id="423" r:id="rId46"/>
    <p:sldId id="899" r:id="rId47"/>
    <p:sldId id="424" r:id="rId48"/>
    <p:sldId id="425" r:id="rId49"/>
    <p:sldId id="426" r:id="rId50"/>
    <p:sldId id="427" r:id="rId51"/>
    <p:sldId id="428" r:id="rId52"/>
    <p:sldId id="429" r:id="rId53"/>
    <p:sldId id="430" r:id="rId54"/>
    <p:sldId id="431" r:id="rId55"/>
    <p:sldId id="432" r:id="rId56"/>
    <p:sldId id="2434" r:id="rId57"/>
    <p:sldId id="270" r:id="rId58"/>
    <p:sldId id="271" r:id="rId59"/>
    <p:sldId id="272" r:id="rId60"/>
    <p:sldId id="273" r:id="rId61"/>
    <p:sldId id="1690" r:id="rId62"/>
    <p:sldId id="1256" r:id="rId63"/>
    <p:sldId id="1257" r:id="rId64"/>
    <p:sldId id="1258" r:id="rId65"/>
    <p:sldId id="343" r:id="rId66"/>
    <p:sldId id="260" r:id="rId67"/>
    <p:sldId id="261" r:id="rId68"/>
    <p:sldId id="276" r:id="rId69"/>
    <p:sldId id="564" r:id="rId70"/>
  </p:sldIdLst>
  <p:sldSz cx="24384000" cy="13716000"/>
  <p:notesSz cx="6858000" cy="9144000"/>
  <p:custDataLst>
    <p:tags r:id="rId7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8B"/>
    <a:srgbClr val="94DCB8"/>
    <a:srgbClr val="339966"/>
    <a:srgbClr val="FFE699"/>
    <a:srgbClr val="FFC000"/>
    <a:srgbClr val="FFCC33"/>
    <a:srgbClr val="FFFFFF"/>
    <a:srgbClr val="B4E6CD"/>
    <a:srgbClr val="FFD661"/>
    <a:srgbClr val="D5D9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714" y="90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microsoft.com/office/2016/11/relationships/changesInfo" Target="changesInfos/changesInfo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gs" Target="tags/tag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rnendu Biswas" userId="bfdbf960b5fc32c3" providerId="LiveId" clId="{6CF1740A-2DCF-4D42-B38C-21955E2A4E50}"/>
    <pc:docChg chg="custSel modSld sldOrd">
      <pc:chgData name="Purnendu Biswas" userId="bfdbf960b5fc32c3" providerId="LiveId" clId="{6CF1740A-2DCF-4D42-B38C-21955E2A4E50}" dt="2020-05-21T07:27:52.430" v="6"/>
      <pc:docMkLst>
        <pc:docMk/>
      </pc:docMkLst>
      <pc:sldChg chg="delSp modSp mod">
        <pc:chgData name="Purnendu Biswas" userId="bfdbf960b5fc32c3" providerId="LiveId" clId="{6CF1740A-2DCF-4D42-B38C-21955E2A4E50}" dt="2020-05-06T05:44:50.345" v="4" actId="478"/>
        <pc:sldMkLst>
          <pc:docMk/>
          <pc:sldMk cId="1023466332" sldId="564"/>
        </pc:sldMkLst>
        <pc:spChg chg="del">
          <ac:chgData name="Purnendu Biswas" userId="bfdbf960b5fc32c3" providerId="LiveId" clId="{6CF1740A-2DCF-4D42-B38C-21955E2A4E50}" dt="2020-05-06T05:44:44.071" v="2" actId="478"/>
          <ac:spMkLst>
            <pc:docMk/>
            <pc:sldMk cId="1023466332" sldId="564"/>
            <ac:spMk id="11" creationId="{A1093470-A707-4E0E-A239-3F04C4670372}"/>
          </ac:spMkLst>
        </pc:spChg>
        <pc:spChg chg="del mod">
          <ac:chgData name="Purnendu Biswas" userId="bfdbf960b5fc32c3" providerId="LiveId" clId="{6CF1740A-2DCF-4D42-B38C-21955E2A4E50}" dt="2020-05-06T05:44:42.002" v="1" actId="478"/>
          <ac:spMkLst>
            <pc:docMk/>
            <pc:sldMk cId="1023466332" sldId="564"/>
            <ac:spMk id="18" creationId="{F938FC86-750A-43AE-81E4-5BD1442502CB}"/>
          </ac:spMkLst>
        </pc:spChg>
        <pc:spChg chg="del">
          <ac:chgData name="Purnendu Biswas" userId="bfdbf960b5fc32c3" providerId="LiveId" clId="{6CF1740A-2DCF-4D42-B38C-21955E2A4E50}" dt="2020-05-06T05:44:50.345" v="4" actId="478"/>
          <ac:spMkLst>
            <pc:docMk/>
            <pc:sldMk cId="1023466332" sldId="564"/>
            <ac:spMk id="25" creationId="{EA680376-8D4C-4298-B01D-D60D5EECDB76}"/>
          </ac:spMkLst>
        </pc:spChg>
        <pc:spChg chg="del">
          <ac:chgData name="Purnendu Biswas" userId="bfdbf960b5fc32c3" providerId="LiveId" clId="{6CF1740A-2DCF-4D42-B38C-21955E2A4E50}" dt="2020-05-06T05:44:49.122" v="3" actId="478"/>
          <ac:spMkLst>
            <pc:docMk/>
            <pc:sldMk cId="1023466332" sldId="564"/>
            <ac:spMk id="27" creationId="{2A8510A6-F818-4E8A-9C64-B1ABD0068EAC}"/>
          </ac:spMkLst>
        </pc:spChg>
        <pc:grpChg chg="del">
          <ac:chgData name="Purnendu Biswas" userId="bfdbf960b5fc32c3" providerId="LiveId" clId="{6CF1740A-2DCF-4D42-B38C-21955E2A4E50}" dt="2020-05-06T05:44:44.071" v="2" actId="478"/>
          <ac:grpSpMkLst>
            <pc:docMk/>
            <pc:sldMk cId="1023466332" sldId="564"/>
            <ac:grpSpMk id="10" creationId="{C53EBC93-8450-4B38-B672-2420BB7A1E6D}"/>
          </ac:grpSpMkLst>
        </pc:grpChg>
        <pc:grpChg chg="del">
          <ac:chgData name="Purnendu Biswas" userId="bfdbf960b5fc32c3" providerId="LiveId" clId="{6CF1740A-2DCF-4D42-B38C-21955E2A4E50}" dt="2020-05-06T05:44:42.002" v="1" actId="478"/>
          <ac:grpSpMkLst>
            <pc:docMk/>
            <pc:sldMk cId="1023466332" sldId="564"/>
            <ac:grpSpMk id="17" creationId="{C53EBC93-8450-4B38-B672-2420BB7A1E6D}"/>
          </ac:grpSpMkLst>
        </pc:grpChg>
        <pc:grpChg chg="del">
          <ac:chgData name="Purnendu Biswas" userId="bfdbf960b5fc32c3" providerId="LiveId" clId="{6CF1740A-2DCF-4D42-B38C-21955E2A4E50}" dt="2020-05-06T05:44:49.122" v="3" actId="478"/>
          <ac:grpSpMkLst>
            <pc:docMk/>
            <pc:sldMk cId="1023466332" sldId="564"/>
            <ac:grpSpMk id="21" creationId="{C53EBC93-8450-4B38-B672-2420BB7A1E6D}"/>
          </ac:grpSpMkLst>
        </pc:grpChg>
        <pc:grpChg chg="del">
          <ac:chgData name="Purnendu Biswas" userId="bfdbf960b5fc32c3" providerId="LiveId" clId="{6CF1740A-2DCF-4D42-B38C-21955E2A4E50}" dt="2020-05-06T05:44:50.345" v="4" actId="478"/>
          <ac:grpSpMkLst>
            <pc:docMk/>
            <pc:sldMk cId="1023466332" sldId="564"/>
            <ac:grpSpMk id="24" creationId="{C53EBC93-8450-4B38-B672-2420BB7A1E6D}"/>
          </ac:grpSpMkLst>
        </pc:grpChg>
      </pc:sldChg>
      <pc:sldChg chg="ord">
        <pc:chgData name="Purnendu Biswas" userId="bfdbf960b5fc32c3" providerId="LiveId" clId="{6CF1740A-2DCF-4D42-B38C-21955E2A4E50}" dt="2020-05-21T07:27:52.430" v="6"/>
        <pc:sldMkLst>
          <pc:docMk/>
          <pc:sldMk cId="2990910593" sldId="876"/>
        </pc:sldMkLst>
      </pc:sldChg>
    </pc:docChg>
  </pc:docChgLst>
  <pc:docChgLst>
    <pc:chgData name="reza kabir" userId="af3c95a13102d509" providerId="LiveId" clId="{0037244A-8420-4873-80D0-987337682D94}"/>
    <pc:docChg chg="undo custSel addSld delSld modSld sldOrd delMainMaster modMainMaster addSection delSection modSection">
      <pc:chgData name="reza kabir" userId="af3c95a13102d509" providerId="LiveId" clId="{0037244A-8420-4873-80D0-987337682D94}" dt="2020-06-12T05:09:40.701" v="354" actId="2696"/>
      <pc:docMkLst>
        <pc:docMk/>
      </pc:docMkLst>
      <pc:sldChg chg="del">
        <pc:chgData name="reza kabir" userId="af3c95a13102d509" providerId="LiveId" clId="{0037244A-8420-4873-80D0-987337682D94}" dt="2020-06-10T08:37:51.740" v="321" actId="47"/>
        <pc:sldMkLst>
          <pc:docMk/>
          <pc:sldMk cId="0" sldId="256"/>
        </pc:sldMkLst>
      </pc:sldChg>
      <pc:sldChg chg="del">
        <pc:chgData name="reza kabir" userId="af3c95a13102d509" providerId="LiveId" clId="{0037244A-8420-4873-80D0-987337682D94}" dt="2020-06-10T08:37:45.795" v="320" actId="47"/>
        <pc:sldMkLst>
          <pc:docMk/>
          <pc:sldMk cId="0" sldId="258"/>
        </pc:sldMkLst>
      </pc:sldChg>
      <pc:sldChg chg="delSp mod">
        <pc:chgData name="reza kabir" userId="af3c95a13102d509" providerId="LiveId" clId="{0037244A-8420-4873-80D0-987337682D94}" dt="2020-05-11T16:27:57.033" v="302" actId="478"/>
        <pc:sldMkLst>
          <pc:docMk/>
          <pc:sldMk cId="3477057205" sldId="270"/>
        </pc:sldMkLst>
        <pc:grpChg chg="del">
          <ac:chgData name="reza kabir" userId="af3c95a13102d509" providerId="LiveId" clId="{0037244A-8420-4873-80D0-987337682D94}" dt="2020-05-11T16:27:57.033" v="302" actId="478"/>
          <ac:grpSpMkLst>
            <pc:docMk/>
            <pc:sldMk cId="3477057205" sldId="270"/>
            <ac:grpSpMk id="34" creationId="{4C9C3D9C-A012-48DF-97A8-5DBEDDBA7BAD}"/>
          </ac:grpSpMkLst>
        </pc:grpChg>
      </pc:sldChg>
      <pc:sldChg chg="delSp mod">
        <pc:chgData name="reza kabir" userId="af3c95a13102d509" providerId="LiveId" clId="{0037244A-8420-4873-80D0-987337682D94}" dt="2020-06-10T08:40:07.420" v="329" actId="478"/>
        <pc:sldMkLst>
          <pc:docMk/>
          <pc:sldMk cId="1535482697" sldId="272"/>
        </pc:sldMkLst>
        <pc:grpChg chg="del">
          <ac:chgData name="reza kabir" userId="af3c95a13102d509" providerId="LiveId" clId="{0037244A-8420-4873-80D0-987337682D94}" dt="2020-06-10T08:40:07.420" v="329" actId="478"/>
          <ac:grpSpMkLst>
            <pc:docMk/>
            <pc:sldMk cId="1535482697" sldId="272"/>
            <ac:grpSpMk id="22" creationId="{B86F4F13-62D1-4628-85C7-39406BAB758B}"/>
          </ac:grpSpMkLst>
        </pc:grpChg>
      </pc:sldChg>
      <pc:sldChg chg="delSp mod">
        <pc:chgData name="reza kabir" userId="af3c95a13102d509" providerId="LiveId" clId="{0037244A-8420-4873-80D0-987337682D94}" dt="2020-05-11T16:12:16.268" v="96" actId="21"/>
        <pc:sldMkLst>
          <pc:docMk/>
          <pc:sldMk cId="0" sldId="276"/>
        </pc:sldMkLst>
        <pc:grpChg chg="del">
          <ac:chgData name="reza kabir" userId="af3c95a13102d509" providerId="LiveId" clId="{0037244A-8420-4873-80D0-987337682D94}" dt="2020-05-11T16:12:16.268" v="96" actId="21"/>
          <ac:grpSpMkLst>
            <pc:docMk/>
            <pc:sldMk cId="0" sldId="276"/>
            <ac:grpSpMk id="18" creationId="{68189673-E5F7-4BE4-84BF-97AE6D0C43EE}"/>
          </ac:grpSpMkLst>
        </pc:grpChg>
      </pc:sldChg>
      <pc:sldChg chg="modSp add del">
        <pc:chgData name="reza kabir" userId="af3c95a13102d509" providerId="LiveId" clId="{0037244A-8420-4873-80D0-987337682D94}" dt="2020-06-10T08:41:16.277" v="348"/>
        <pc:sldMkLst>
          <pc:docMk/>
          <pc:sldMk cId="0" sldId="342"/>
        </pc:sldMkLst>
        <pc:spChg chg="mod">
          <ac:chgData name="reza kabir" userId="af3c95a13102d509" providerId="LiveId" clId="{0037244A-8420-4873-80D0-987337682D94}" dt="2020-06-10T08:41:16.277" v="348"/>
          <ac:spMkLst>
            <pc:docMk/>
            <pc:sldMk cId="0" sldId="342"/>
            <ac:spMk id="1926" creationId="{00000000-0000-0000-0000-000000000000}"/>
          </ac:spMkLst>
        </pc:spChg>
        <pc:spChg chg="mod">
          <ac:chgData name="reza kabir" userId="af3c95a13102d509" providerId="LiveId" clId="{0037244A-8420-4873-80D0-987337682D94}" dt="2020-06-10T08:41:16.277" v="348"/>
          <ac:spMkLst>
            <pc:docMk/>
            <pc:sldMk cId="0" sldId="342"/>
            <ac:spMk id="1927" creationId="{00000000-0000-0000-0000-000000000000}"/>
          </ac:spMkLst>
        </pc:spChg>
      </pc:sldChg>
      <pc:sldChg chg="del">
        <pc:chgData name="reza kabir" userId="af3c95a13102d509" providerId="LiveId" clId="{0037244A-8420-4873-80D0-987337682D94}" dt="2020-06-10T08:37:32.289" v="319" actId="47"/>
        <pc:sldMkLst>
          <pc:docMk/>
          <pc:sldMk cId="1472815997" sldId="412"/>
        </pc:sldMkLst>
      </pc:sldChg>
      <pc:sldChg chg="delSp modSp mod">
        <pc:chgData name="reza kabir" userId="af3c95a13102d509" providerId="LiveId" clId="{0037244A-8420-4873-80D0-987337682D94}" dt="2020-06-10T08:39:27.955" v="327" actId="478"/>
        <pc:sldMkLst>
          <pc:docMk/>
          <pc:sldMk cId="1801867771" sldId="418"/>
        </pc:sldMkLst>
        <pc:spChg chg="del mod">
          <ac:chgData name="reza kabir" userId="af3c95a13102d509" providerId="LiveId" clId="{0037244A-8420-4873-80D0-987337682D94}" dt="2020-06-10T08:39:27.955" v="327" actId="478"/>
          <ac:spMkLst>
            <pc:docMk/>
            <pc:sldMk cId="1801867771" sldId="418"/>
            <ac:spMk id="21" creationId="{00000000-0000-0000-0000-000000000000}"/>
          </ac:spMkLst>
        </pc:spChg>
      </pc:sldChg>
      <pc:sldChg chg="delSp mod">
        <pc:chgData name="reza kabir" userId="af3c95a13102d509" providerId="LiveId" clId="{0037244A-8420-4873-80D0-987337682D94}" dt="2020-06-10T08:39:39.583" v="328" actId="478"/>
        <pc:sldMkLst>
          <pc:docMk/>
          <pc:sldMk cId="235787614" sldId="423"/>
        </pc:sldMkLst>
        <pc:spChg chg="del">
          <ac:chgData name="reza kabir" userId="af3c95a13102d509" providerId="LiveId" clId="{0037244A-8420-4873-80D0-987337682D94}" dt="2020-06-10T08:39:39.583" v="328" actId="478"/>
          <ac:spMkLst>
            <pc:docMk/>
            <pc:sldMk cId="235787614" sldId="423"/>
            <ac:spMk id="21" creationId="{00000000-0000-0000-0000-000000000000}"/>
          </ac:spMkLst>
        </pc:spChg>
        <pc:spChg chg="del">
          <ac:chgData name="reza kabir" userId="af3c95a13102d509" providerId="LiveId" clId="{0037244A-8420-4873-80D0-987337682D94}" dt="2020-06-10T08:39:39.583" v="328" actId="478"/>
          <ac:spMkLst>
            <pc:docMk/>
            <pc:sldMk cId="235787614" sldId="423"/>
            <ac:spMk id="28" creationId="{00000000-0000-0000-0000-000000000000}"/>
          </ac:spMkLst>
        </pc:spChg>
      </pc:sldChg>
      <pc:sldChg chg="delSp mod delAnim">
        <pc:chgData name="reza kabir" userId="af3c95a13102d509" providerId="LiveId" clId="{0037244A-8420-4873-80D0-987337682D94}" dt="2020-06-10T08:39:01.758" v="325" actId="478"/>
        <pc:sldMkLst>
          <pc:docMk/>
          <pc:sldMk cId="2728117898" sldId="433"/>
        </pc:sldMkLst>
        <pc:spChg chg="del">
          <ac:chgData name="reza kabir" userId="af3c95a13102d509" providerId="LiveId" clId="{0037244A-8420-4873-80D0-987337682D94}" dt="2020-06-10T08:39:01.758" v="325" actId="478"/>
          <ac:spMkLst>
            <pc:docMk/>
            <pc:sldMk cId="2728117898" sldId="433"/>
            <ac:spMk id="187" creationId="{00000000-0000-0000-0000-000000000000}"/>
          </ac:spMkLst>
        </pc:spChg>
        <pc:spChg chg="del">
          <ac:chgData name="reza kabir" userId="af3c95a13102d509" providerId="LiveId" clId="{0037244A-8420-4873-80D0-987337682D94}" dt="2020-06-10T08:39:01.758" v="325" actId="478"/>
          <ac:spMkLst>
            <pc:docMk/>
            <pc:sldMk cId="2728117898" sldId="433"/>
            <ac:spMk id="188" creationId="{00000000-0000-0000-0000-000000000000}"/>
          </ac:spMkLst>
        </pc:spChg>
      </pc:sldChg>
      <pc:sldChg chg="add del">
        <pc:chgData name="reza kabir" userId="af3c95a13102d509" providerId="LiveId" clId="{0037244A-8420-4873-80D0-987337682D94}" dt="2020-05-11T16:03:44.775" v="3" actId="47"/>
        <pc:sldMkLst>
          <pc:docMk/>
          <pc:sldMk cId="2237777545" sldId="487"/>
        </pc:sldMkLst>
      </pc:sldChg>
      <pc:sldChg chg="add del">
        <pc:chgData name="reza kabir" userId="af3c95a13102d509" providerId="LiveId" clId="{0037244A-8420-4873-80D0-987337682D94}" dt="2020-05-11T16:11:17.049" v="85" actId="47"/>
        <pc:sldMkLst>
          <pc:docMk/>
          <pc:sldMk cId="2505779822" sldId="488"/>
        </pc:sldMkLst>
      </pc:sldChg>
      <pc:sldChg chg="addSp delSp modSp add del mod">
        <pc:chgData name="reza kabir" userId="af3c95a13102d509" providerId="LiveId" clId="{0037244A-8420-4873-80D0-987337682D94}" dt="2020-06-10T08:36:43.851" v="316" actId="47"/>
        <pc:sldMkLst>
          <pc:docMk/>
          <pc:sldMk cId="3268017342" sldId="489"/>
        </pc:sldMkLst>
        <pc:spChg chg="add mod">
          <ac:chgData name="reza kabir" userId="af3c95a13102d509" providerId="LiveId" clId="{0037244A-8420-4873-80D0-987337682D94}" dt="2020-05-11T16:13:33.649" v="115" actId="1076"/>
          <ac:spMkLst>
            <pc:docMk/>
            <pc:sldMk cId="3268017342" sldId="489"/>
            <ac:spMk id="2" creationId="{C29B09AD-5C81-42BA-9C3D-F09FF29D8849}"/>
          </ac:spMkLst>
        </pc:spChg>
        <pc:spChg chg="del mod topLvl">
          <ac:chgData name="reza kabir" userId="af3c95a13102d509" providerId="LiveId" clId="{0037244A-8420-4873-80D0-987337682D94}" dt="2020-05-11T16:11:52.457" v="90" actId="478"/>
          <ac:spMkLst>
            <pc:docMk/>
            <pc:sldMk cId="3268017342" sldId="489"/>
            <ac:spMk id="5" creationId="{2C298B18-3271-4FAE-850C-534C5FC4B2FE}"/>
          </ac:spMkLst>
        </pc:spChg>
        <pc:spChg chg="mod">
          <ac:chgData name="reza kabir" userId="af3c95a13102d509" providerId="LiveId" clId="{0037244A-8420-4873-80D0-987337682D94}" dt="2020-05-11T16:11:33.892" v="88" actId="165"/>
          <ac:spMkLst>
            <pc:docMk/>
            <pc:sldMk cId="3268017342" sldId="489"/>
            <ac:spMk id="7" creationId="{405F01E7-60C7-4D38-BAE1-AA3C71FB5706}"/>
          </ac:spMkLst>
        </pc:spChg>
        <pc:spChg chg="mod">
          <ac:chgData name="reza kabir" userId="af3c95a13102d509" providerId="LiveId" clId="{0037244A-8420-4873-80D0-987337682D94}" dt="2020-05-11T16:11:33.892" v="88" actId="165"/>
          <ac:spMkLst>
            <pc:docMk/>
            <pc:sldMk cId="3268017342" sldId="489"/>
            <ac:spMk id="8" creationId="{862A1666-1C02-404C-A0C1-6AEFF1A26878}"/>
          </ac:spMkLst>
        </pc:spChg>
        <pc:spChg chg="mod">
          <ac:chgData name="reza kabir" userId="af3c95a13102d509" providerId="LiveId" clId="{0037244A-8420-4873-80D0-987337682D94}" dt="2020-05-11T16:11:33.892" v="88" actId="165"/>
          <ac:spMkLst>
            <pc:docMk/>
            <pc:sldMk cId="3268017342" sldId="489"/>
            <ac:spMk id="9" creationId="{9C8EFAB7-59B8-41BC-8A6B-183D7F046A74}"/>
          </ac:spMkLst>
        </pc:spChg>
        <pc:spChg chg="mod">
          <ac:chgData name="reza kabir" userId="af3c95a13102d509" providerId="LiveId" clId="{0037244A-8420-4873-80D0-987337682D94}" dt="2020-05-11T16:11:33.892" v="88" actId="165"/>
          <ac:spMkLst>
            <pc:docMk/>
            <pc:sldMk cId="3268017342" sldId="489"/>
            <ac:spMk id="10" creationId="{18FDA2F3-4DCA-44DC-BE21-8EB675C82EBA}"/>
          </ac:spMkLst>
        </pc:spChg>
        <pc:spChg chg="mod">
          <ac:chgData name="reza kabir" userId="af3c95a13102d509" providerId="LiveId" clId="{0037244A-8420-4873-80D0-987337682D94}" dt="2020-05-11T16:11:33.892" v="88" actId="165"/>
          <ac:spMkLst>
            <pc:docMk/>
            <pc:sldMk cId="3268017342" sldId="489"/>
            <ac:spMk id="11" creationId="{AE766945-E07E-4C46-89EB-193174F84114}"/>
          </ac:spMkLst>
        </pc:spChg>
        <pc:spChg chg="mod">
          <ac:chgData name="reza kabir" userId="af3c95a13102d509" providerId="LiveId" clId="{0037244A-8420-4873-80D0-987337682D94}" dt="2020-05-11T16:11:33.892" v="88" actId="165"/>
          <ac:spMkLst>
            <pc:docMk/>
            <pc:sldMk cId="3268017342" sldId="489"/>
            <ac:spMk id="12" creationId="{D2DAF123-8175-47DF-9CBB-28D7D4254FBE}"/>
          </ac:spMkLst>
        </pc:spChg>
        <pc:spChg chg="mod">
          <ac:chgData name="reza kabir" userId="af3c95a13102d509" providerId="LiveId" clId="{0037244A-8420-4873-80D0-987337682D94}" dt="2020-05-11T16:11:33.892" v="88" actId="165"/>
          <ac:spMkLst>
            <pc:docMk/>
            <pc:sldMk cId="3268017342" sldId="489"/>
            <ac:spMk id="13" creationId="{3196E1D5-2B52-4FEE-BA11-37871AAC3E37}"/>
          </ac:spMkLst>
        </pc:spChg>
        <pc:spChg chg="mod">
          <ac:chgData name="reza kabir" userId="af3c95a13102d509" providerId="LiveId" clId="{0037244A-8420-4873-80D0-987337682D94}" dt="2020-05-11T16:11:33.892" v="88" actId="165"/>
          <ac:spMkLst>
            <pc:docMk/>
            <pc:sldMk cId="3268017342" sldId="489"/>
            <ac:spMk id="15" creationId="{E1AA0517-F238-4648-B2C6-CADAD9C08BE6}"/>
          </ac:spMkLst>
        </pc:spChg>
        <pc:spChg chg="mod">
          <ac:chgData name="reza kabir" userId="af3c95a13102d509" providerId="LiveId" clId="{0037244A-8420-4873-80D0-987337682D94}" dt="2020-05-11T16:11:33.892" v="88" actId="165"/>
          <ac:spMkLst>
            <pc:docMk/>
            <pc:sldMk cId="3268017342" sldId="489"/>
            <ac:spMk id="16" creationId="{A222A7F7-E84B-48AF-B2E4-1755CDD47D3D}"/>
          </ac:spMkLst>
        </pc:spChg>
        <pc:spChg chg="mod">
          <ac:chgData name="reza kabir" userId="af3c95a13102d509" providerId="LiveId" clId="{0037244A-8420-4873-80D0-987337682D94}" dt="2020-05-11T16:11:33.892" v="88" actId="165"/>
          <ac:spMkLst>
            <pc:docMk/>
            <pc:sldMk cId="3268017342" sldId="489"/>
            <ac:spMk id="17" creationId="{6305E7B1-330D-4410-8FF9-4A8B8875B2DA}"/>
          </ac:spMkLst>
        </pc:spChg>
        <pc:spChg chg="mod">
          <ac:chgData name="reza kabir" userId="af3c95a13102d509" providerId="LiveId" clId="{0037244A-8420-4873-80D0-987337682D94}" dt="2020-05-11T16:11:33.892" v="88" actId="165"/>
          <ac:spMkLst>
            <pc:docMk/>
            <pc:sldMk cId="3268017342" sldId="489"/>
            <ac:spMk id="18" creationId="{2518E684-C40C-4E72-882F-2027F9E8D28A}"/>
          </ac:spMkLst>
        </pc:spChg>
        <pc:spChg chg="mod">
          <ac:chgData name="reza kabir" userId="af3c95a13102d509" providerId="LiveId" clId="{0037244A-8420-4873-80D0-987337682D94}" dt="2020-05-11T16:11:33.892" v="88" actId="165"/>
          <ac:spMkLst>
            <pc:docMk/>
            <pc:sldMk cId="3268017342" sldId="489"/>
            <ac:spMk id="19" creationId="{B0F016F1-F9FC-431A-BBC3-5A48EF435181}"/>
          </ac:spMkLst>
        </pc:spChg>
        <pc:spChg chg="mod">
          <ac:chgData name="reza kabir" userId="af3c95a13102d509" providerId="LiveId" clId="{0037244A-8420-4873-80D0-987337682D94}" dt="2020-05-11T16:11:33.892" v="88" actId="165"/>
          <ac:spMkLst>
            <pc:docMk/>
            <pc:sldMk cId="3268017342" sldId="489"/>
            <ac:spMk id="20" creationId="{96639864-6FBA-4E50-8593-391AF2933FFD}"/>
          </ac:spMkLst>
        </pc:spChg>
        <pc:spChg chg="del mod">
          <ac:chgData name="reza kabir" userId="af3c95a13102d509" providerId="LiveId" clId="{0037244A-8420-4873-80D0-987337682D94}" dt="2020-05-11T16:11:30.319" v="87" actId="478"/>
          <ac:spMkLst>
            <pc:docMk/>
            <pc:sldMk cId="3268017342" sldId="489"/>
            <ac:spMk id="21" creationId="{78780F82-64FC-4639-B020-3D079CCFD9C9}"/>
          </ac:spMkLst>
        </pc:spChg>
        <pc:spChg chg="del mod topLvl">
          <ac:chgData name="reza kabir" userId="af3c95a13102d509" providerId="LiveId" clId="{0037244A-8420-4873-80D0-987337682D94}" dt="2020-05-11T16:12:02.758" v="93" actId="478"/>
          <ac:spMkLst>
            <pc:docMk/>
            <pc:sldMk cId="3268017342" sldId="489"/>
            <ac:spMk id="22" creationId="{D28861C4-3245-4837-ACA0-ABFDFEC56A2B}"/>
          </ac:spMkLst>
        </pc:spChg>
        <pc:spChg chg="del mod topLvl">
          <ac:chgData name="reza kabir" userId="af3c95a13102d509" providerId="LiveId" clId="{0037244A-8420-4873-80D0-987337682D94}" dt="2020-05-11T16:12:02.758" v="93" actId="478"/>
          <ac:spMkLst>
            <pc:docMk/>
            <pc:sldMk cId="3268017342" sldId="489"/>
            <ac:spMk id="23" creationId="{EE49F75D-8AB0-463B-9696-FB0A3A91EE3E}"/>
          </ac:spMkLst>
        </pc:spChg>
        <pc:spChg chg="mod">
          <ac:chgData name="reza kabir" userId="af3c95a13102d509" providerId="LiveId" clId="{0037244A-8420-4873-80D0-987337682D94}" dt="2020-05-11T16:11:33.892" v="88" actId="165"/>
          <ac:spMkLst>
            <pc:docMk/>
            <pc:sldMk cId="3268017342" sldId="489"/>
            <ac:spMk id="25" creationId="{4BCAA7A3-E1E5-4142-8991-CE02E9B7DC39}"/>
          </ac:spMkLst>
        </pc:spChg>
        <pc:spChg chg="mod">
          <ac:chgData name="reza kabir" userId="af3c95a13102d509" providerId="LiveId" clId="{0037244A-8420-4873-80D0-987337682D94}" dt="2020-05-11T16:11:33.892" v="88" actId="165"/>
          <ac:spMkLst>
            <pc:docMk/>
            <pc:sldMk cId="3268017342" sldId="489"/>
            <ac:spMk id="26" creationId="{F066D47B-EDBA-458B-9AA1-ED247F25490E}"/>
          </ac:spMkLst>
        </pc:spChg>
        <pc:spChg chg="mod">
          <ac:chgData name="reza kabir" userId="af3c95a13102d509" providerId="LiveId" clId="{0037244A-8420-4873-80D0-987337682D94}" dt="2020-05-11T16:11:33.892" v="88" actId="165"/>
          <ac:spMkLst>
            <pc:docMk/>
            <pc:sldMk cId="3268017342" sldId="489"/>
            <ac:spMk id="27" creationId="{8C6110AC-B54B-47D6-B30B-3E9F058ABC5B}"/>
          </ac:spMkLst>
        </pc:spChg>
        <pc:spChg chg="mod">
          <ac:chgData name="reza kabir" userId="af3c95a13102d509" providerId="LiveId" clId="{0037244A-8420-4873-80D0-987337682D94}" dt="2020-05-11T16:11:33.892" v="88" actId="165"/>
          <ac:spMkLst>
            <pc:docMk/>
            <pc:sldMk cId="3268017342" sldId="489"/>
            <ac:spMk id="28" creationId="{9B365255-DE3D-4DF7-92E4-65C9A2630795}"/>
          </ac:spMkLst>
        </pc:spChg>
        <pc:spChg chg="mod">
          <ac:chgData name="reza kabir" userId="af3c95a13102d509" providerId="LiveId" clId="{0037244A-8420-4873-80D0-987337682D94}" dt="2020-05-11T16:11:33.892" v="88" actId="165"/>
          <ac:spMkLst>
            <pc:docMk/>
            <pc:sldMk cId="3268017342" sldId="489"/>
            <ac:spMk id="30" creationId="{AFB4B02A-631E-475E-971A-BEB2B7B967B8}"/>
          </ac:spMkLst>
        </pc:spChg>
        <pc:spChg chg="mod">
          <ac:chgData name="reza kabir" userId="af3c95a13102d509" providerId="LiveId" clId="{0037244A-8420-4873-80D0-987337682D94}" dt="2020-05-11T16:11:33.892" v="88" actId="165"/>
          <ac:spMkLst>
            <pc:docMk/>
            <pc:sldMk cId="3268017342" sldId="489"/>
            <ac:spMk id="31" creationId="{08C6991C-BCC6-4F0A-964E-4DAB9F73CB2D}"/>
          </ac:spMkLst>
        </pc:spChg>
        <pc:spChg chg="mod topLvl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3" creationId="{15A4CF46-186D-4E8B-A4E2-2E88EBD79745}"/>
          </ac:spMkLst>
        </pc:spChg>
        <pc:spChg chg="mod topLvl">
          <ac:chgData name="reza kabir" userId="af3c95a13102d509" providerId="LiveId" clId="{0037244A-8420-4873-80D0-987337682D94}" dt="2020-05-11T16:12:40.179" v="102" actId="207"/>
          <ac:spMkLst>
            <pc:docMk/>
            <pc:sldMk cId="3268017342" sldId="489"/>
            <ac:spMk id="34" creationId="{F72403E3-3341-483B-96D1-F1FA13BEFB69}"/>
          </ac:spMkLst>
        </pc:spChg>
        <pc:spChg chg="mod topLvl">
          <ac:chgData name="reza kabir" userId="af3c95a13102d509" providerId="LiveId" clId="{0037244A-8420-4873-80D0-987337682D94}" dt="2020-05-11T16:12:48.239" v="104" actId="207"/>
          <ac:spMkLst>
            <pc:docMk/>
            <pc:sldMk cId="3268017342" sldId="489"/>
            <ac:spMk id="35" creationId="{83228566-F864-47B5-B9C9-CC8F8447F32F}"/>
          </ac:spMkLst>
        </pc:spChg>
        <pc:spChg chg="mod topLvl">
          <ac:chgData name="reza kabir" userId="af3c95a13102d509" providerId="LiveId" clId="{0037244A-8420-4873-80D0-987337682D94}" dt="2020-05-11T16:12:32.687" v="100" actId="207"/>
          <ac:spMkLst>
            <pc:docMk/>
            <pc:sldMk cId="3268017342" sldId="489"/>
            <ac:spMk id="36" creationId="{EA1CBC3E-D45A-4803-BB7C-E81EE3333B6F}"/>
          </ac:spMkLst>
        </pc:spChg>
        <pc:spChg chg="mod topLvl">
          <ac:chgData name="reza kabir" userId="af3c95a13102d509" providerId="LiveId" clId="{0037244A-8420-4873-80D0-987337682D94}" dt="2020-05-11T16:12:24.832" v="98" actId="207"/>
          <ac:spMkLst>
            <pc:docMk/>
            <pc:sldMk cId="3268017342" sldId="489"/>
            <ac:spMk id="37" creationId="{8329FF00-B70F-447D-BCE0-D4B6C3F698C6}"/>
          </ac:spMkLst>
        </pc:spChg>
        <pc:spChg chg="mod topLvl">
          <ac:chgData name="reza kabir" userId="af3c95a13102d509" providerId="LiveId" clId="{0037244A-8420-4873-80D0-987337682D94}" dt="2020-05-11T16:12:35.079" v="101" actId="207"/>
          <ac:spMkLst>
            <pc:docMk/>
            <pc:sldMk cId="3268017342" sldId="489"/>
            <ac:spMk id="38" creationId="{5BFC38E6-4AA9-4257-9BF1-1FCE9D463476}"/>
          </ac:spMkLst>
        </pc:spChg>
        <pc:spChg chg="mod topLvl">
          <ac:chgData name="reza kabir" userId="af3c95a13102d509" providerId="LiveId" clId="{0037244A-8420-4873-80D0-987337682D94}" dt="2020-05-11T16:12:27.895" v="99" actId="207"/>
          <ac:spMkLst>
            <pc:docMk/>
            <pc:sldMk cId="3268017342" sldId="489"/>
            <ac:spMk id="39" creationId="{78DD9B35-16C9-465B-B93A-8265027C479E}"/>
          </ac:spMkLst>
        </pc:spChg>
        <pc:spChg chg="mod topLvl">
          <ac:chgData name="reza kabir" userId="af3c95a13102d509" providerId="LiveId" clId="{0037244A-8420-4873-80D0-987337682D94}" dt="2020-05-11T16:12:43.359" v="103" actId="207"/>
          <ac:spMkLst>
            <pc:docMk/>
            <pc:sldMk cId="3268017342" sldId="489"/>
            <ac:spMk id="40" creationId="{6728B7D6-6719-40B6-B44F-41259F74C405}"/>
          </ac:spMkLst>
        </pc:spChg>
        <pc:spChg chg="mod topLvl">
          <ac:chgData name="reza kabir" userId="af3c95a13102d509" providerId="LiveId" clId="{0037244A-8420-4873-80D0-987337682D94}" dt="2020-05-11T16:12:50.919" v="105" actId="207"/>
          <ac:spMkLst>
            <pc:docMk/>
            <pc:sldMk cId="3268017342" sldId="489"/>
            <ac:spMk id="41" creationId="{A0F0F212-2278-472A-82A3-16DF391C6343}"/>
          </ac:spMkLst>
        </pc:spChg>
        <pc:spChg chg="mod topLvl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2" creationId="{DF5F0AD8-514D-4B4A-B081-1AF51170A1F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4" creationId="{3950F676-DBFF-4D9D-845B-D5648BFBB08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5" creationId="{72CE2FF4-86DE-4110-94E3-8258EAD0E2F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6" creationId="{C68EBD89-4489-439B-8E10-33F44FED21B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7" creationId="{C0528B47-AC69-47D1-8CAB-CD5CBAA0602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8" creationId="{9D95DA98-DCE5-4A92-B3FC-34EE3D7B32C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0" creationId="{86675D4C-1D7E-4D02-BAAD-018145FA3B0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1" creationId="{86D686D6-6E06-494F-B379-A9F32F13A6C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2" creationId="{C614275B-BD2B-417B-BDE7-7AFBAFF6923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3" creationId="{1C55EFD6-ABE8-499A-B155-F6C5F115D27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4" creationId="{5966F3AC-FA3A-4D33-AA85-6A57CFDBBF8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5" creationId="{DCE1C52B-4004-48D1-92EA-84E4B2D6AA5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7" creationId="{905F1E02-52CC-4C8D-9E49-242D0BE03E7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8" creationId="{0126C1DC-0B9D-4A4C-AFDE-7FB0AC53FA2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9" creationId="{6E8DB2AC-2138-4B92-A71A-D9CD542BDB6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0" creationId="{0002B83B-B3BE-467D-BECB-1152D5D33ED8}"/>
          </ac:spMkLst>
        </pc:spChg>
        <pc:spChg chg="mod topLvl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1" creationId="{B32496B8-4BBD-4AAC-B75E-41F02D25E90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3" creationId="{FB646711-F83D-486B-AEA7-848F2752EE5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4" creationId="{D075C024-3A2B-49C2-8A27-2463A33E60C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5" creationId="{98930604-A145-4CFF-8D1B-8DB307A26EB3}"/>
          </ac:spMkLst>
        </pc:spChg>
        <pc:spChg chg="mod topLvl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6" creationId="{39E08B0F-8C1F-41E2-9068-ACBF54296171}"/>
          </ac:spMkLst>
        </pc:spChg>
        <pc:spChg chg="mod topLvl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7" creationId="{EB17A856-D831-4DCA-9B8A-2FB8F1D0580A}"/>
          </ac:spMkLst>
        </pc:spChg>
        <pc:spChg chg="mod topLvl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8" creationId="{6F295289-690E-4BF1-9363-61D5941B9165}"/>
          </ac:spMkLst>
        </pc:spChg>
        <pc:spChg chg="mod topLvl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9" creationId="{CF45207C-5AB2-462C-9745-08E2DCCB6CB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1" creationId="{90ACDEDF-EFEE-4059-9F21-4B2F3EA3EFA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2" creationId="{56A93DC8-55C1-4C01-87E6-159653DCD61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3" creationId="{A6C09120-428A-481E-9321-8679FA8C386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4" creationId="{EAAC9771-452B-423A-B303-049AF0ADA37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5" creationId="{3D9D5801-0558-433F-8454-190BAA5FAB0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6" creationId="{A79F1557-DCF5-4A0E-9F0C-5E54DFA78F6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7" creationId="{03BFA265-5595-47C8-9208-25E5C409FB9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8" creationId="{08826542-5D48-4341-B2B8-F5BEE44101F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9" creationId="{BBB1B63C-15E4-40AB-896E-E3C0FF3BA14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81" creationId="{7DFCDE07-3661-4C53-B185-10773F71D3B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82" creationId="{290F8C05-F2C1-4A99-9ED9-708F0D0D4C6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83" creationId="{58A84CA4-5D96-45EF-9378-EA0E44BA4E72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84" creationId="{BFFAD592-0F49-4AD2-A4B0-C36472CC1B0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85" creationId="{AD90C972-1C3B-44C6-A2E3-BD1750A05D62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86" creationId="{29F2B14B-D936-4EA9-A8FF-2CB8ACA551F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87" creationId="{34032EE8-4BE8-4145-8D3F-EB13268280B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88" creationId="{24522924-5219-499C-8D1D-1FE96B50AD3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89" creationId="{C060BD8D-B7D6-47AA-9BB8-059C9676826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90" creationId="{2B0A60ED-C0C7-4697-B28C-F86405C63C8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91" creationId="{800F2DFB-47AA-438A-98E4-A77A9ED4089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92" creationId="{05C82455-B478-4362-9FED-0FD5144153D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93" creationId="{C12F9EDB-F5D0-4638-9647-681779A938B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94" creationId="{3B740793-E220-4350-A227-52FC18F8DE9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95" creationId="{57F69CEB-1F2F-44B5-AA4E-F80B4EE0B38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96" creationId="{275C85CC-6743-473D-9236-E276B705DE0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97" creationId="{D6F665BC-2BDE-4F78-9EF9-017A7B62516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98" creationId="{1E3C02E5-1B57-40D6-9338-01B69AFF1E1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99" creationId="{3F0C3735-AEC0-4BC8-AB16-9F7C476739A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00" creationId="{272C7100-B9FB-44BF-A187-50101906475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01" creationId="{D5ABA217-A09D-46F8-8406-214881AE3D42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02" creationId="{BBEEA90B-506A-46AE-9C98-B3A82BF47A7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03" creationId="{DA563E1C-12B4-4772-8597-E49EF8148D0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04" creationId="{056EF5A2-9D78-42A6-9168-AB3D4373FE9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05" creationId="{C2930AF8-6329-4F52-B759-6AA59CC6BE3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06" creationId="{F84A4A11-DD29-4878-A56F-444D53D2680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07" creationId="{DC0D6345-B324-4021-8FCA-B5784E0F9D5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08" creationId="{7967B849-D016-4458-ADBC-964BD48CA5E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09" creationId="{FA05FEB3-DCB0-4F92-92C6-A93560D9B47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10" creationId="{1E5CDA97-DC0D-44F9-A302-354372538E6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11" creationId="{D943065D-9D92-4A10-8666-411DD85D3DD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12" creationId="{F6057446-4D17-45F9-8FF1-97BC55F6F74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13" creationId="{93AA082C-9451-4AB0-9A89-76E5E8BA9F0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14" creationId="{165A3EE8-88C0-4B6C-A3D7-1FD8C01F2D3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15" creationId="{6DDE7D6B-56FC-43A0-B5E4-B0834753FDC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16" creationId="{C8DDCE27-4BB6-4005-A783-23C5693F5B5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17" creationId="{5B0672B5-53E6-489D-9508-246E3B28F28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18" creationId="{50CAF4D8-7845-4FF9-8877-1FE60C98355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19" creationId="{6D3BCA5B-6ED5-417B-AE8A-21B643331BE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20" creationId="{FF287902-2EE7-4810-84C8-10B7B36B715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21" creationId="{25E279B0-04B6-43F1-9C24-F70E698C916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22" creationId="{B6582134-22AB-45BA-AA3C-F2BB0E08FE1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23" creationId="{D54C31D4-657C-46F6-A00B-030C092D55A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24" creationId="{22AC735A-9DB8-409A-A27D-7EA1732ADEA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25" creationId="{07380BF0-2EE5-490D-92D6-C6707CDCE59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26" creationId="{84291F17-E188-4BE5-BBC0-E60D2D4B52C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27" creationId="{3726D7C0-7979-4FC4-AF98-2D6C302AE22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28" creationId="{E485B0FD-AD54-4EA3-A799-04A23C5383A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29" creationId="{D4DAB89F-2F37-4614-8067-A1639874273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30" creationId="{AED90F4C-C617-4384-92CA-3F1398B0E0B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31" creationId="{4C820DB6-F5E6-422B-8FC9-3CC70B01ACE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32" creationId="{65FA6206-2745-49F1-8D28-600CD558262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33" creationId="{4EFC8587-514A-4D10-9F9D-5628763DC54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34" creationId="{021B6555-3B85-4B14-B572-2B14E50E950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35" creationId="{043D0884-2F9A-499D-B9B3-06C21395C71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36" creationId="{3088D4A3-B59E-4A34-91F1-3366D138C00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37" creationId="{695CC3C8-36B2-49AA-883E-9C691D30221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38" creationId="{FF317B05-0851-4924-8C8E-4A40E3B7167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39" creationId="{FA608ABD-8B28-4D91-A092-509A207648D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40" creationId="{8936CC43-08B9-40EF-966A-5D80E9B8011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41" creationId="{226B7B6C-83BB-421D-9E1A-81EECB4946A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42" creationId="{3C55E9FC-41CD-4958-A5C8-B0FCF402B0A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43" creationId="{9737E285-845B-4B54-9BE8-D249D169122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44" creationId="{13267168-DA73-4569-A5B2-EE493140DE2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45" creationId="{7347E99F-46A8-46D7-9072-41715C7CA6C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46" creationId="{9B6A7596-EB29-420E-A088-71B40AD35FE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47" creationId="{7EBCF5DE-0CB0-4018-88B2-A0CB7DF1170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48" creationId="{D7DF23FF-203F-42F6-806B-EF35327E2B2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49" creationId="{853CE502-E6F2-4FBD-84CB-232FD6BF1F3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50" creationId="{55B2A3B9-98AA-4517-B3C7-20E6383021F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51" creationId="{68AC9CBF-CCDA-4800-BE4C-922A4A5D2A7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52" creationId="{6325CC9F-E8C8-4D0E-A12A-1DD080612D2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53" creationId="{A7C5EBC7-80AD-48C8-8FF7-7042AEB5B59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54" creationId="{01E9CF7C-BC20-4D85-ADA8-DF011B98486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55" creationId="{BC4A48A7-32C5-4B91-BC77-EEF59882062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56" creationId="{9507C01C-8A65-4770-91FF-AD5692BC3E1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57" creationId="{B13EE45E-25A5-40DB-9F45-AEE94DD4FBB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58" creationId="{079AC2E3-D7BF-42D1-BEA3-03E81E30D33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59" creationId="{CABC0EBE-33CD-4977-837A-91CEB8469B5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60" creationId="{55373CED-5F45-49E0-B8F1-517F9E4A344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61" creationId="{E3F76FEF-55B5-4016-AE12-628DA4CFDAF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62" creationId="{647F1FF4-6491-4CAE-9246-01466F06670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63" creationId="{A37731F3-611E-43AA-AADE-2372A267617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64" creationId="{A73C0154-6D06-4CCD-8758-51DE1B5B93B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65" creationId="{5D7E7D8D-30B4-4E64-B64D-9847C90B50D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66" creationId="{BA21965E-8767-4CD7-B384-DED52A43C30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67" creationId="{1AE5CAAE-172B-4A27-BF3B-D75D2B31637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68" creationId="{42D050FD-7622-4284-9FCC-0E943343898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69" creationId="{A3289C92-83FE-4C52-88D1-E32650546BE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70" creationId="{74FB97FB-6396-446E-93BC-EACA50DC695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71" creationId="{1295932B-9104-46B6-BAF8-0D030152058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72" creationId="{9DDA8263-BF6F-40D8-A3A9-273BD93D1CB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73" creationId="{CF4ACE1D-72DB-46EE-BEB8-672FAD06A76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74" creationId="{22D200A2-A324-43B5-A803-7BE994360712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75" creationId="{A27E0F7A-9676-4779-AEA3-F9D1C8A0AC4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76" creationId="{865EC3AF-B7C6-4EDB-BACE-0A1C7690BA02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77" creationId="{1BD14E35-8776-443C-BDFC-AA0874053D4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78" creationId="{3492C385-C048-4C7D-B7A1-E0AEAA0F9EB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79" creationId="{DFC0AE52-C68A-4D11-84FB-000F26D1179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80" creationId="{3EA641BB-8D0B-4853-9068-A89AE51A4B7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81" creationId="{DBF7F15E-F936-4E15-A5A2-87DC64CCA9C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82" creationId="{89131EBF-5608-48F2-A6E4-35494EEB876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83" creationId="{A6C1949A-7B2D-459D-BDD9-6BE88D05FA7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84" creationId="{EA5DE0DC-6C7E-4E62-912B-B82C1E8420B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85" creationId="{7FA6A8E7-0CA7-462A-A1CA-6305255F2A6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86" creationId="{602C3727-DA18-468F-AC85-96EC66DC24E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87" creationId="{0299BCE6-944E-4B25-B5BA-A679D84A9FE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88" creationId="{EC6246BD-C0C1-4C24-8FE5-283190A86F22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89" creationId="{C90E7411-CF2B-42DC-8DDD-3457F847213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90" creationId="{5BF629FC-C6FB-40CD-818F-548F3CD665B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91" creationId="{E5188838-6CE9-4B4C-86FC-3FC1C60651B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92" creationId="{365CBA79-1B90-498B-B9F1-7E4A12689F7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93" creationId="{82EFF940-1239-4961-BF3F-090A9EBF5D6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94" creationId="{B802C27D-9B98-4269-B07E-F151B5AF4A0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95" creationId="{63E1436D-3952-4E8B-97E0-62AA163AD66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96" creationId="{5CA67682-10DE-4DE2-A2F9-9B530F7A8CF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97" creationId="{8A52B75C-3695-453B-89BC-E70F61CCAC7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98" creationId="{7DBDC20B-F6E9-42AB-BFEB-B00A3F1F86C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199" creationId="{6F84DCB9-6AB0-43F9-B8BE-EE96CA46C25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00" creationId="{1DFF6E8D-B955-4061-AA8A-E460236DF2A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01" creationId="{E4F7F7C1-7EFE-4A2D-A1DF-1BEEA1090912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02" creationId="{A6A092C2-E01D-4AC0-BD8C-FDE7C9CB7272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03" creationId="{67ED10FA-E457-4644-9BF5-6845BD30B75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04" creationId="{666B0BA3-EBFF-4653-9E87-86822E4C265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05" creationId="{2810B9AC-4804-43F3-9252-A0D22EF3DB9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06" creationId="{C717E652-3D02-4FA1-B118-EF587657C2B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07" creationId="{C6CA5B6E-1E04-43CF-9FA6-1AC17B5F228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08" creationId="{0994D450-0DFF-46C4-9FE7-59D7B220798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09" creationId="{84350754-B48D-48DB-A635-4A39DC42F4A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10" creationId="{3F300548-289A-4376-9EA0-B4C6E597323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11" creationId="{642C0A54-D5D6-4F23-9BE0-08D73B7E2D1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12" creationId="{577F4861-B6B4-435D-AAFC-8D974F76559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13" creationId="{E9EEDC39-E015-4FBB-B009-98CF3B064D9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14" creationId="{82AAB0B3-A336-4991-8AA4-1C729AA3195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15" creationId="{E6EF68CE-15B2-4D6B-8755-C28AFF39F09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16" creationId="{07CA8BE4-E289-45E8-984B-B6EECC9C616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17" creationId="{FED5E629-88E4-45A8-B0F7-A3690F3A528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18" creationId="{F9ED46B9-90B1-4705-9AB1-DFDB0963EFF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19" creationId="{DC73048B-D683-4FB1-93B0-DC3E4F4035D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20" creationId="{FFA28304-7F18-47ED-8667-E0E54B20BB1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21" creationId="{9665330A-C54E-4F91-8DFC-463F4AAAA63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22" creationId="{AD075CCF-6339-49E8-95D4-2AACCCF055C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23" creationId="{24ACAA15-91A1-40B6-BDCF-DDD2D9A13DC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24" creationId="{D39F1CC1-47EC-4361-80C5-3FD163806CA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25" creationId="{1887D1CE-C169-4603-9995-8969059E7F6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26" creationId="{1815B71B-06B0-4ABD-976A-E95FC710F25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27" creationId="{3D624A33-CBDC-4CBC-934C-34956DC4910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28" creationId="{812B0313-80AB-4BA5-B0ED-E35A0C6BEDF2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29" creationId="{D7357809-5A8B-48BC-B168-8EE8C7FDAAD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30" creationId="{3C6A1906-8614-4014-AECB-E0E91090F4B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31" creationId="{5459B364-7C69-4F5D-81D5-456C8B4E578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32" creationId="{25B64214-A3F4-4F56-8659-B8EE5593CCB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33" creationId="{0A29B5D3-0368-4253-A2B6-508844D4EBE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34" creationId="{A83B7553-D42F-4A93-903C-121C85194A6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35" creationId="{7B0F23B6-1372-45E2-8985-6194B0D664E2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36" creationId="{A78F8574-85FE-40B0-A26D-0D9F32333E0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37" creationId="{15951E53-0583-4A32-A900-A36D5E8C75E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38" creationId="{42F4766E-5E2E-4F62-B910-A6DA6263FFD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39" creationId="{D14EA6DC-3879-4740-98B8-281271ECDA0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40" creationId="{32938B12-DA1C-409E-B69E-E2D3EA2F3C3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41" creationId="{9E2AEDA8-A71E-4940-8FC0-6FD958E2C4E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42" creationId="{90C1AED4-A767-4C7A-9949-475F2F65C5D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43" creationId="{A78EF6B2-573C-40F2-BE2F-661E7F25DE2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44" creationId="{B3EACD56-5F38-4B60-BB55-50AAAE08379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45" creationId="{16154BEF-098D-433C-B487-92829A80778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46" creationId="{965842DC-6007-4E6F-91AC-67EB55A0402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47" creationId="{D40BC5EA-E874-4B92-BF7C-9A637B96B96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48" creationId="{BA993295-1B31-4AD8-BDED-ACD3E851F6C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49" creationId="{DF03A636-5C0F-4DBE-9EFE-7EB345D0D6D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50" creationId="{6D452530-1EDE-473E-9C72-A1CA92B3A45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51" creationId="{C7FB6F52-547A-4019-9318-26B14844511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52" creationId="{E1EE81F1-30B6-4E29-B927-7CFC6599BC67}"/>
          </ac:spMkLst>
        </pc:spChg>
        <pc:spChg chg="del mod topLvl">
          <ac:chgData name="reza kabir" userId="af3c95a13102d509" providerId="LiveId" clId="{0037244A-8420-4873-80D0-987337682D94}" dt="2020-05-11T16:12:07.749" v="95" actId="478"/>
          <ac:spMkLst>
            <pc:docMk/>
            <pc:sldMk cId="3268017342" sldId="489"/>
            <ac:spMk id="253" creationId="{A64621D0-D3E0-47D4-A0E4-F0055D42331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55" creationId="{259D34F0-AE3E-4182-A6B5-F6BB4A939B7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56" creationId="{AEF7D47D-6F39-4DB5-A5B2-CCBA876129C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57" creationId="{582D58F7-06BF-476C-8801-B5F49DA93F8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58" creationId="{C4F73A12-D883-4BAE-B135-7F5D473FB19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59" creationId="{2747ACC2-637A-4185-A3E3-A89E56A5583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60" creationId="{5CF7F7A0-0607-4EE8-B7A0-149D4A7548F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61" creationId="{E4CFCD7A-3FD8-4E37-9936-1721F1B5EED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62" creationId="{77FD9809-FFFC-44CA-B55A-17D5B7E3000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63" creationId="{D447858E-CB8F-4B0E-961E-5E61DEF426E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65" creationId="{EEBA812A-E58A-40AC-8ECC-8DAEEBBFAE6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66" creationId="{C663C1E6-7FEC-44A5-A45A-CFA59FC3E4F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67" creationId="{E8AE2215-0EC8-448F-AB45-D9FF7D73E43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68" creationId="{C416CA2D-57C6-44D0-87C9-C1DB7698CED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69" creationId="{DC5B5DBD-950E-46C0-9CBD-6147D488FFB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70" creationId="{0037F8FC-C0BA-402D-BB73-A3714FB4B89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71" creationId="{34DD8931-2416-4070-848A-F37E529E83D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72" creationId="{0741433E-88AE-4833-9841-DC980BE11CA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73" creationId="{477F7E60-2FF4-46A7-8D48-ED2B2409814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74" creationId="{3D2B7149-1CF2-41D5-9148-B7DE54EAA25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75" creationId="{74575B6E-07F0-44C6-BBE6-F1FD94AF63E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76" creationId="{6B478AB9-D49D-4892-95E1-D4324CB0DD1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77" creationId="{B0ACB2E1-92FD-4CC3-AEA3-B68A2CE4756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78" creationId="{5BDEEBFD-68B0-4EE4-A0B5-B80AD782DC0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79" creationId="{370E0DE5-A300-47F3-99D0-6B90527592B2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80" creationId="{419ED69C-A315-45AC-8125-D3081DFB08B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81" creationId="{243D47B0-9105-442F-BF55-D2C9C77A0A3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82" creationId="{80EBDE0D-838D-4A56-AA40-F596E6C5BD5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83" creationId="{E8A27033-8A07-486D-89C9-18566D3B1FF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84" creationId="{D92082C0-738D-45A3-8EE2-7042A69154C2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85" creationId="{60F156C7-E08A-4AEB-B298-2DC519EEA75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86" creationId="{25CE5E47-369B-4502-8E52-BD5D986CC5B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87" creationId="{C634F453-FCB1-4FAA-9A5C-ABF75797838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88" creationId="{B236E0BA-202D-48DF-A6AC-3C04BD0B6E9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89" creationId="{8F02DFC6-DEB9-4C59-859F-9541A43F7F9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90" creationId="{05C6F448-CE88-4331-B5E0-7D385E83617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91" creationId="{029D9763-629F-49BD-88B1-F25866C5CA4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92" creationId="{C8AEE7B9-1FC2-47F7-82C2-62F574BDB27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93" creationId="{6DCDC5D8-84C1-43E3-AD82-2036994BEF7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94" creationId="{2D49BFF0-EC4C-4602-9D9A-5A118B0795D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95" creationId="{047C0FDF-5AAC-4A74-8713-D5335A19DA7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96" creationId="{0C1807A9-F742-4A30-A799-CD2F5134ED2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97" creationId="{60FF99B4-9576-48FE-B279-2EB85BB2A0F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98" creationId="{DDB1F64A-264A-4073-ABD6-B2F543FB38D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299" creationId="{BB5D95FC-9EFF-4667-AAA7-9B5DF9CE139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00" creationId="{550C11F5-29DF-4D2F-BA3F-6FF7DD35032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01" creationId="{150224D6-787E-434E-AA8E-1C6D79F18F7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02" creationId="{C7B47BE2-D9BD-4F07-9E33-C563B116CF9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03" creationId="{B2BD2088-6E38-4974-85D2-A25E0AD5754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04" creationId="{E1CBE31B-A848-4B84-9E60-9E0FABA43BB2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05" creationId="{ABB57292-EA04-42B9-B054-BEA74BF231D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06" creationId="{258DB08A-FFD9-474B-BEC5-17A32C749AA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07" creationId="{DBA55DF0-5F06-40DC-A33D-099D2AAF9FB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08" creationId="{B2BECBF1-FD4F-49D5-BF0D-53D056A4048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09" creationId="{9136B0ED-7DD9-4B07-9624-FA5266828EE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10" creationId="{3917B3A6-77E3-4CE0-8FEC-2FB8D07DE6D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11" creationId="{7F9D5BC3-C248-47D3-BB38-3395C9834FE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12" creationId="{11D211CB-48EB-4FBF-871F-C0C1845F0C5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13" creationId="{A996DB17-A653-45AC-9F19-8A468633686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14" creationId="{81AED8B7-A58D-40DF-BB0E-41762D4E009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15" creationId="{C81EBBAD-3B4F-4F09-9251-DEEF236F7F9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16" creationId="{CEFCA5D4-3D80-43F1-98E2-F8AEE0A0814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17" creationId="{D8C982AA-0B30-4964-AF7D-BD7B917C999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18" creationId="{401153C3-1C79-484B-BA83-2A3633D60F02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19" creationId="{646BF42F-7D41-4135-AFC2-16DEE693066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20" creationId="{4CFD5217-1C19-4100-9D69-3D6B3B6B15C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21" creationId="{D1045B37-DE3C-4FA5-A7A3-7A5F3B22F20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22" creationId="{6014B6BC-CE7D-4AF0-9C7E-4BE273C0E6E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23" creationId="{38694123-6CBC-48EB-BAC1-C0B00299B95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24" creationId="{A9BC445E-76AC-4298-97D2-4D6E71279D3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25" creationId="{F88E4884-EF1C-4CAD-A687-245A1CD7745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26" creationId="{9B274165-1206-47BF-AADA-F307AC1B6CA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27" creationId="{65D7A6D7-D5F8-4FD0-866E-941DD02E0D62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28" creationId="{9C2F8897-24A7-4543-94A5-C1690CD7623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29" creationId="{49230BDD-F1B2-43A0-A503-7E90FB32EE7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30" creationId="{61279B4B-05FC-4D3A-A119-0F757404DF7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31" creationId="{66A77F20-1606-4EE4-8044-05C735963CD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32" creationId="{B39AD4DD-E28A-4368-BAFF-8C39D837EC0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33" creationId="{E3D3F1C8-9CC0-4447-98DA-F1C1E5227D0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34" creationId="{D8666E26-9DDB-4E25-98C9-8BB0DA36ACE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35" creationId="{B0632D25-F82F-43DB-BF72-7BB9C1215CC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36" creationId="{EBBA59DE-0208-4C87-8F7A-233BEEFEF21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37" creationId="{30FE06D8-28E0-49BC-9177-27DF76122F2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38" creationId="{0E885F46-F5A1-4093-BC43-6B7C3C2675C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39" creationId="{1CB894E2-F430-4FA6-A4A0-493AD9059DE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40" creationId="{96C35A33-C398-4DD8-A31D-64F56DFF264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41" creationId="{9AA9BD46-0DDD-4C96-9641-A5620F7CB84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42" creationId="{F9370B56-93D0-445C-A6A3-F83DF0042B0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43" creationId="{E151C823-3BC6-45B6-BCB0-02588D43F63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44" creationId="{A6B2A735-4CEF-4380-B82B-44189C8B1A12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45" creationId="{19CFC879-EC36-4E12-AC82-DAAF805BA152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46" creationId="{149F543A-6693-4FA6-B5A0-1816EA58A75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47" creationId="{CAB01140-9D8F-47C6-A409-3803C6475AF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48" creationId="{E267B2A3-6F5F-46F9-8D07-7169FA6B07A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49" creationId="{057FE4AD-5DBD-422F-A448-7AED8A68302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50" creationId="{FDCE8458-DDDD-49B5-8E66-BA7672A073F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51" creationId="{511000FE-4B36-4742-9783-889F3E12CB8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52" creationId="{C47D10B8-2BD9-4708-8536-1284398B05E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53" creationId="{B9AD5262-6E5B-4199-9CFF-F2E60A50FC9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54" creationId="{81EB14C9-9E65-46E8-B60B-F0204A4E488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55" creationId="{13D1E278-767A-4A48-8C06-2C7D4FA26D7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56" creationId="{08FDE93B-4AEC-4613-A845-57E3CC26E5E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57" creationId="{591BF284-75CF-4BF7-A509-C4C90AAEDBD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58" creationId="{6ACDE226-2CB4-4188-B8B3-01DAE418947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59" creationId="{3A395BDA-43AD-4F4C-B279-34F3E9A390F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60" creationId="{67E287B0-8742-4589-84D4-E3E6C832DCA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61" creationId="{BBDD31FD-2CF0-48CA-A28A-D92DF4D7807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62" creationId="{1C0190E0-EAE8-490F-A313-CB652461A50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63" creationId="{EE6857B0-8108-4AC0-AD21-3E7F86D1F37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64" creationId="{B83FC0B0-476E-404C-AE66-23CC4F43AC1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65" creationId="{135B61CF-1806-4F2C-B9C0-E8B3DBDEAFE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66" creationId="{C3C294E8-9B8A-4CE6-A8F3-E10B23EAB0D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67" creationId="{A471F4EC-5098-46C0-925B-2A22D8EDE17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68" creationId="{039B685F-EB95-4D4A-9352-ECF6C653CEE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69" creationId="{7DA4B0B8-8B86-4456-ACC8-56915EB7FD5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70" creationId="{764C141A-5DDA-4C34-B90B-BA4E132D2D2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71" creationId="{E7C7C7AC-A597-419C-AF65-B083FE13B38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72" creationId="{4C11F53A-2B9B-4F93-9983-40715DAA34B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73" creationId="{69051411-81C2-4B6A-ABBD-B1150C69D9C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74" creationId="{3B2B9E39-0CA9-4925-8810-F24B8820122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75" creationId="{06D9D362-8DF8-4C1A-B979-3F5C7457884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76" creationId="{899E0CAD-80E8-4A80-828F-12BACDB9769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77" creationId="{1B3F7A49-87B6-4499-9C4D-E3BA75B6DF4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78" creationId="{0F1E5B00-2344-46F4-B028-6FAFDA252732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79" creationId="{8EA886C9-1B55-488B-81BF-80C7D0C126B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80" creationId="{144611B3-DB45-4F94-969A-604A5E341EC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81" creationId="{BA55C218-BFE8-46C7-93D0-DB3D95C5871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82" creationId="{4277E184-CBD1-48BC-BC3C-53BDA38351D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83" creationId="{57DDB6DF-8C06-45FD-9A4A-9BD7A88239D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84" creationId="{20FDE991-4BD0-4E1D-8DFD-087584B10D3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85" creationId="{238BCBB0-16AA-41C4-BDFA-AF8267E9F00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86" creationId="{4134C38A-5955-4135-88A4-13922E93122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87" creationId="{51338C79-2B77-41F2-A572-4B44F7B0CFE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88" creationId="{C7900C58-E2F9-4D5A-A7C0-901BBE0D976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89" creationId="{31965B17-E910-495A-9C8D-923546300EF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90" creationId="{5D2047FD-5C6C-4609-ACA8-24102EE7462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91" creationId="{68DDF048-3210-4F88-ABD1-8C646D42549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92" creationId="{65FD6506-9228-4130-ADD2-44070163DD4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93" creationId="{483DB946-3F37-45ED-8464-1C77C4827B6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94" creationId="{89E9AA0A-D6B0-435C-A3B9-CBCA6C2FF96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95" creationId="{920028CF-1DE7-49D3-8DA9-E9B3A4323A5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96" creationId="{5E9B7FCD-DB97-4ABD-90F2-6127B0A9798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97" creationId="{5652E319-4E9C-41C6-9A76-0FB4D5ACF60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98" creationId="{D1CD1D1B-4C9D-4BFC-8FCB-D5DF5E5290F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399" creationId="{2917DCF9-1C60-48C7-A9C0-423287CAF6E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00" creationId="{B9700C47-BBA2-4E0A-95D7-B0A392BFEAB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01" creationId="{FE030825-1CA2-484E-AC5D-A8538CEE142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02" creationId="{19E0490C-E31E-4B77-A9E0-1750DF461EB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03" creationId="{39148796-2B23-4CBF-9CB6-29B146F57B6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04" creationId="{64B910AF-7564-4B7F-8DE3-2D4A9945102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05" creationId="{0A6D241B-F6F5-4C34-8431-F641CA6154A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06" creationId="{3D40F10A-7C0E-4366-91F9-BE7ACD05663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07" creationId="{522BC62B-04A3-4F66-875C-3346A54F9E3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08" creationId="{AAE7FBC3-7643-49E1-B8B2-A47BAB660D3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09" creationId="{EE7186FA-C59D-4F0B-9AF2-D3C37E23761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10" creationId="{99DC758E-8B44-43D1-9C88-0A27AC6507F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11" creationId="{FA35CCBE-9E7E-4542-B434-A36C03E476E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12" creationId="{07180128-5899-4E28-BB0D-F7640C81B21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13" creationId="{6D2B37F6-CFEE-4D79-9121-813191FFD3C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14" creationId="{474F056F-0FB6-4C2C-A4F6-AC8AFFE1D7E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15" creationId="{F935D9A4-7576-41E3-8864-9794196069C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16" creationId="{0D3C2EC1-1842-4443-9265-A60BD5EB23A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17" creationId="{D71C3704-FDD6-406E-9690-F4DD4076512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18" creationId="{74375797-BB5B-4DF2-B8BC-9F1491B5A9A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19" creationId="{91E3AEFF-A179-4F73-A935-C14D5C330FF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20" creationId="{CF58EBF5-6FB9-400C-A3FB-CF8FDE3630C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21" creationId="{663BE797-1F07-460A-BD41-520272A84E0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22" creationId="{2E477871-6B6C-422C-824F-5C903C0B103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23" creationId="{F19AFFA7-C14F-44DD-8C5A-3A7DA972ABC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24" creationId="{89824B9F-A773-44E7-B57D-14309194CDA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25" creationId="{86D3BA61-BAD1-4203-A26C-CE284ABAAB1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26" creationId="{F3472302-DD4A-49FB-9035-12AB26D2836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27" creationId="{98ECAFFF-10FE-4537-8464-E941CADD678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28" creationId="{F42C852F-DC51-44D2-9584-8A79AAB13EC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29" creationId="{F7E9CD40-64B9-4DD3-B1C8-5E531E62D1C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30" creationId="{2E632598-50A3-45DA-8945-5E430AAE659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31" creationId="{4B1FA4CA-7CFE-4C3A-AB71-A4675C499BC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32" creationId="{B2382A3C-F8CC-4047-A8F8-3C432BB586B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33" creationId="{07E21B69-0DDD-4EF7-B23A-8165D726402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34" creationId="{5542550C-9E3B-4516-9F80-98367B1E01B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35" creationId="{8B82E9CF-EA6A-4510-BD98-DC195E03CD3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36" creationId="{163FEF6C-DD0F-45B4-BE11-7576578F6D9B}"/>
          </ac:spMkLst>
        </pc:spChg>
        <pc:spChg chg="del mod topLvl">
          <ac:chgData name="reza kabir" userId="af3c95a13102d509" providerId="LiveId" clId="{0037244A-8420-4873-80D0-987337682D94}" dt="2020-05-11T16:12:05.639" v="94" actId="478"/>
          <ac:spMkLst>
            <pc:docMk/>
            <pc:sldMk cId="3268017342" sldId="489"/>
            <ac:spMk id="437" creationId="{7754BC3D-DCC1-418F-A6C3-04F7671D8F6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39" creationId="{0531C358-6167-4369-8660-7490211547B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40" creationId="{AF8BED0C-4FC4-4E03-A0A6-A4F24D6347B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41" creationId="{C202C1E9-862F-499D-9B99-3CE4200B63D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42" creationId="{35CA5129-C71C-46F4-BEA7-39DCF5CA07B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43" creationId="{3BF30721-6B3C-4A56-9BF7-833C0EA0282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44" creationId="{EFDF8B18-A911-47D0-976B-B003F95C81A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45" creationId="{6904F5EE-DEED-481E-A726-710BA850B5B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46" creationId="{071C0191-6596-4A4C-B2F6-DC961C470D9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47" creationId="{68A21021-6320-44F2-9E8C-9509892D601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49" creationId="{80D3902F-2E1C-43CE-820C-3F0707B06C7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50" creationId="{76291B4B-C966-42F9-A400-556BFF7A2AB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51" creationId="{11E8254D-7973-41E6-8AF1-88D1200A3F7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52" creationId="{4F4EE0DD-E17F-462B-A1BB-2456867F1DC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53" creationId="{733FE253-4337-48D0-AAE2-06A97EED41C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54" creationId="{E96CA6E7-7129-48E3-B690-5A26586460E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55" creationId="{2237D3E8-E7BF-434C-AE13-642829ADA48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56" creationId="{D14CA60B-2998-473B-9E81-DA47E456147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57" creationId="{92811546-B9F2-4AB7-8256-A585EDC9ABE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58" creationId="{5A07141F-D2DB-4930-BCDA-C7CCD9DB20C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59" creationId="{75DF2E8A-37C6-4EE8-8A09-0F458AB5AD3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60" creationId="{2E7F76C5-E02F-43DB-90FB-31F3B3D93772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61" creationId="{F6AD9E73-BB0D-46CC-9CAF-920CDDEE293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62" creationId="{D59F2F52-95D0-49F0-9E6B-5273CAA8C8F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63" creationId="{0521C1B3-0356-4AFF-8897-CC1EA56ED6C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64" creationId="{026D0BF4-34F5-4653-AA50-A6110991267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65" creationId="{8816661D-5A72-450D-9459-D6F2972EC8A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66" creationId="{1426E436-D4B4-4A4C-94EE-B575841A286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67" creationId="{6EA99B6A-F08B-4E31-94C5-E7E10C12A07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68" creationId="{50F0B76D-CF8A-46C9-8490-520B4108C4E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69" creationId="{38E57D0E-E1D2-4B55-85DC-59BA5B21DD62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70" creationId="{387ED80A-F5D2-42A9-8178-C1A45099C59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71" creationId="{98B40D77-1250-416A-8502-102F94698A1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72" creationId="{F78A94FF-CC88-4B13-A8E4-527CE33B4D7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73" creationId="{E26663DE-7E8B-4815-AB51-20D1CE1E4F1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74" creationId="{55B32638-8393-4633-9C93-4777FED0399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75" creationId="{25855BB0-FC0B-46D7-906A-14107FB2D34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76" creationId="{8DF4AE29-01DE-4E75-A7A1-851DD3A90C1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77" creationId="{C2C5C3AD-7912-4B12-B82A-C5049B73F75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78" creationId="{2EDE66D8-EE94-498B-8EF3-7E99F31CCB6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79" creationId="{A6919A71-628D-478F-9F54-83235F6009B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80" creationId="{416324AC-0AC7-46F1-BBBF-7FC53EA6239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81" creationId="{F8DB3E77-452D-4FCA-B3DA-8C00BAC5FAD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82" creationId="{98473753-00EF-4792-83BE-B38CEBDA166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83" creationId="{2FEDBE27-2641-4D08-BEE7-2A6DC05EAD6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84" creationId="{2261F771-9805-4A9F-A18C-B82DD70675E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85" creationId="{0268CD5A-3FAE-457B-813D-6FC0F66021D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86" creationId="{2FF2769B-3824-4834-BD83-C816818973C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87" creationId="{A10AA4BB-D18F-4D33-A779-1A168A260F9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88" creationId="{317AA64A-4F93-4EC6-91A2-A443F4A50FF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89" creationId="{95308FA6-93EA-495E-B114-54AE82A4048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90" creationId="{F3EA511C-A5AF-4063-BA84-5700038F8BB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91" creationId="{DA23AB35-B358-45A7-997F-28B5FB9B192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92" creationId="{AC4D1D04-F295-4FC5-9FE9-AF37055D1DF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93" creationId="{D8BB52DA-55E9-4E6F-AB34-243ABC08106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94" creationId="{38A2107B-EC07-412B-A559-78CC3027357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95" creationId="{4814F8F2-3F4C-493A-BF08-9ED490E4388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96" creationId="{AB833E57-79A4-4605-834B-39F299A9D2C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97" creationId="{27E88E21-9E01-4A60-81CC-4B5BEE4EDCC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98" creationId="{2459F379-24BD-4404-91AC-4188470B764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499" creationId="{185872B4-611B-4341-B5EF-94B4110BF1C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00" creationId="{1BE70063-3CFB-4603-9868-FE539E932EE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01" creationId="{ACEBD30C-E0EF-4910-8345-FC3F08EFAC8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02" creationId="{52D428F6-35CF-4ED0-BC1A-4BCDD89C98C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03" creationId="{14FCFA72-4365-48E4-B028-D13CD687B32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04" creationId="{20411B13-B187-4D1D-B577-C4FCD145096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05" creationId="{B1136403-1BA5-4F19-BC41-4C048BAD541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06" creationId="{ABE24E00-15FB-4CC7-B97F-2D9BC3F2ADC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07" creationId="{76CAE9F0-EA1F-48F8-8575-85BE4AFEA79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08" creationId="{35A26DE9-BC0B-459A-A345-FE1C27828E8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09" creationId="{1B270659-A78F-456E-A399-C1C93AEC1F5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10" creationId="{29CFD33F-5CD0-4F96-988F-0876933486A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11" creationId="{8A888363-0BF0-49A1-BF4A-41508DB11B2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12" creationId="{0A1ADAAB-6192-4DFA-8709-884E34147DC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13" creationId="{DDB9E372-4490-4C75-B10A-09A2A97FF2A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14" creationId="{6E684C13-7292-4635-A961-DB56CE9BE27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15" creationId="{D5FDC82D-8B3A-4006-9B29-A9604B3E92E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16" creationId="{FC59E84A-5B35-4E05-8361-74A86E852A0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17" creationId="{2EB68ED5-5F59-4378-AF91-FDB5139F9B5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18" creationId="{483B4FF2-FDD4-42F8-A8A5-DDA6FDBA63E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19" creationId="{2A240446-AC31-4B42-8C52-43ADDDD950F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20" creationId="{8212D50E-B473-43DA-A3FB-632B08D2919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21" creationId="{BCA90C36-6835-450A-A23F-3A6C460A09D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22" creationId="{BBF430C5-B849-4205-B945-6138FE07767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23" creationId="{A5265252-4910-430E-B9FF-D008A95F263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24" creationId="{B2A966AF-38CC-4668-9E6F-B8DE9440334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25" creationId="{87418D45-CDFB-408A-86BC-4F5C329645B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26" creationId="{6A434887-7C2C-4BAE-841A-C3EE401FE1B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27" creationId="{9B2C653C-973A-4C6D-AEA3-B7693DE2359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28" creationId="{6AFB824D-1F81-481F-B672-477125814DA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29" creationId="{8995C421-5918-4363-A5FC-3E109B56EC5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30" creationId="{A9F98BB4-C74F-414D-B013-24B1AADBEF3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31" creationId="{92157B67-1B08-4EAC-9807-921E3BC5DB1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32" creationId="{11C6B392-6385-4B34-AEB1-EBE56B96B75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33" creationId="{20F796A8-26BC-4241-B294-54D396D40C8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34" creationId="{BAB45AFA-44D6-4045-A271-4F31C7DA3EF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35" creationId="{97DB5D66-000D-4316-802F-5E80D25F0EF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36" creationId="{5EBEFD09-CA9E-42EE-B3B4-883D1BBC288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37" creationId="{D12A0DBA-7C75-476F-AB37-431FF3E7593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38" creationId="{E8FEEE3C-9ED0-4C52-92F3-AF3A2D5EF66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39" creationId="{8EB36B0E-0DC1-4748-BBAA-3683E7E88E2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40" creationId="{A1760129-111F-419C-BC7D-9BBF05545CF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41" creationId="{4EEBBE5A-3A40-44E9-BAD6-4A993777007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42" creationId="{76F1C36F-F243-4697-9BD6-D5233638B42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43" creationId="{322B6A38-A009-4934-B212-B5E881D48F7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44" creationId="{D23C28C0-DB22-488A-821D-BCDC34E5F2F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45" creationId="{63F62434-90C5-407B-8644-62699B67265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46" creationId="{1CB969BC-6CA1-4B1E-8BB2-9FAA16E9448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47" creationId="{E3E11C1A-9895-4AF2-B4C0-9EB0771128A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48" creationId="{50078439-114B-4D3D-85C9-0FF3F0C1926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49" creationId="{2ABBA1DC-3A7C-4FDF-A836-6758187A72E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50" creationId="{E0F4E222-7943-4C0D-9CDC-6683B74696E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51" creationId="{ECA6DA40-9EF3-4908-B86A-02B82234A8C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52" creationId="{AF151A5F-3BB3-4014-A30A-C38EBF629F8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53" creationId="{2D1AD420-653A-45E8-9504-617BD7D5741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54" creationId="{CCB78B22-DC69-4F47-BE7D-EE4CDA4CAD1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55" creationId="{56DA66D5-B96E-4544-935A-D47260A50C0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56" creationId="{98D34198-2990-4700-BD72-86DC7A0F9FC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57" creationId="{7025DD73-9763-4D14-A7F5-F45B2FE762B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58" creationId="{4DAB345A-C33A-453B-B416-86E32D194E0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59" creationId="{FECFB070-18D0-4222-8527-4CA5632F646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60" creationId="{FD454696-ECDC-4407-8EC7-03B262945692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61" creationId="{F3FB48E8-C1D7-4EEA-9F7E-E634AC76FC1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62" creationId="{49CBF8AD-7EA6-4B45-A186-BBFE2F72B7B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63" creationId="{94656660-F692-4E2E-A7B5-ED475283638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64" creationId="{158880FF-D327-4F48-98C5-1578D28E11D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65" creationId="{910833EC-16FE-4E4C-B350-92FF7A039BC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66" creationId="{382FCC31-3B29-40AD-9F31-BEBDAA1D992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67" creationId="{F43A602E-04C4-4975-A287-E9825530215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68" creationId="{51B7A248-535F-4C35-A341-13EA9DC5723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69" creationId="{8C5EEE36-B3E7-42E6-B124-EE8ADA4395D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70" creationId="{B6BB14F2-2E86-49E8-A0A7-711660FCF1B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71" creationId="{2486D154-79C7-4523-9347-E85712D5391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72" creationId="{CD3747B2-2B32-4569-8B27-46845212830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73" creationId="{BABF70CA-BAA4-4497-B292-4244D1F21A7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74" creationId="{38C7D30C-ED94-430C-8D3C-34BF5CE8614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75" creationId="{CB1654B8-0F03-468E-984A-702AAA7AAE1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76" creationId="{EBD4ED9A-431D-4801-B8A0-FB3F7AED228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77" creationId="{35672A61-68FC-4CF1-AA6D-9FE75442321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78" creationId="{BE565348-8B83-4C04-B1F7-CD052D0CD42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79" creationId="{074D2180-4115-4D76-949D-3B72A203A4C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80" creationId="{05632D47-0855-4E75-BA5F-5D446DA7F76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81" creationId="{009BC0A4-5218-4433-8D5C-4A4C6E233E6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82" creationId="{F2BB06FD-5C9D-4195-B4B4-F5068C78151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83" creationId="{6436A438-51AD-4D22-8EDE-E4F6C2F1C03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84" creationId="{6A9B765F-9612-4257-86DB-3DEC5F9259B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85" creationId="{99C0F61C-2EC9-402F-B58C-C9EC369D67D2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86" creationId="{B5D5ECE4-1480-440A-91A2-6489DBF7BA5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87" creationId="{19D4B76E-831D-413E-AF11-B292466B648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88" creationId="{EFE73242-5FF7-4341-9BEF-798EEB3E0AC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89" creationId="{D23183C0-5743-4531-9024-AD2CA060231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90" creationId="{C1A89CA8-845E-43FB-A252-7570D160360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91" creationId="{FC3ADDAC-6AE3-46E7-BF03-51DB300B5B9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92" creationId="{DA2BE880-60EF-4C0E-82AC-23CFA221F64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93" creationId="{A5BBABDE-B75B-43A5-B883-6A93E49D421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94" creationId="{FE8E3032-25B9-4FD8-89EF-9BE3BD01011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95" creationId="{CF844FF5-CCD3-4F11-8B26-DA96C2E38F4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96" creationId="{B56DF941-F65C-48C1-8AF6-B3AF5EB3822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97" creationId="{C0900DD1-1BB4-4E7F-B15B-0BAB182F26C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98" creationId="{76BF194F-6638-4C1C-B4CA-DFE51BAE4A4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599" creationId="{CCD22EDC-D304-4EA0-A3A2-BC9B5E89C25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00" creationId="{0BABDB86-2DF9-4074-86DF-A8B6048AE15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01" creationId="{5694D39A-3502-4A78-AF6E-237A3849A872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02" creationId="{0869FA08-7A64-4EF0-ACC3-72D59D870EB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03" creationId="{9D54445A-D698-4FBB-9A77-B7E3B3B44E0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04" creationId="{2C236012-F441-4573-A71C-423C409DB2F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05" creationId="{96B85079-F363-40C2-A2AA-B3183535628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06" creationId="{EE5687F2-6B38-42D4-AE8D-AB64E099A95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07" creationId="{206CDD13-AF54-4119-BFD5-83929EACC2B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08" creationId="{84B1E407-9DFD-445C-9882-F4598FA7C63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09" creationId="{9D2D8DB6-E359-4DB5-91F5-00B270E0CC92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10" creationId="{CF14358A-A37A-4732-A44A-D5DDC6C07BD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11" creationId="{1EACFBC2-71A7-44D9-96E8-0B9A6971D5E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12" creationId="{86601D8F-EF4A-49FD-9DD1-60989FEE950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13" creationId="{B43CA5A3-2737-41CB-8599-8D955473165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14" creationId="{BF71FB5D-BE9F-430C-95FF-47AF9D8D002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15" creationId="{D45FD87C-D086-4CDC-97F1-55F87F43988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16" creationId="{7B00D71B-2269-4566-9E67-87D5D68D076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17" creationId="{7DD833D8-6214-4E7B-9499-45C2C22554A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18" creationId="{96C64B68-CB60-4ABA-B2D4-21B1A464A44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19" creationId="{73D53DDB-4ACB-4B56-BB64-AC469918CB4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20" creationId="{7460AEA1-A935-4057-9E47-49A708BB6DB3}"/>
          </ac:spMkLst>
        </pc:spChg>
        <pc:spChg chg="del mod topLvl">
          <ac:chgData name="reza kabir" userId="af3c95a13102d509" providerId="LiveId" clId="{0037244A-8420-4873-80D0-987337682D94}" dt="2020-05-11T16:12:00.283" v="92" actId="478"/>
          <ac:spMkLst>
            <pc:docMk/>
            <pc:sldMk cId="3268017342" sldId="489"/>
            <ac:spMk id="621" creationId="{1CCAA5F9-86FA-4022-A1DD-2E0EFA05FA6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23" creationId="{7163A704-969B-4121-A157-1624555622B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24" creationId="{09F19AED-9880-4949-8C7A-FD4A5910748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25" creationId="{1E93648D-5CDA-47BA-8460-7142742B39D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26" creationId="{C8DCDC15-C09E-4B60-ADE6-5C83018EB9C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27" creationId="{D618605D-E1C1-4D9C-807E-C1BF1BFB8AE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28" creationId="{B200A457-AC44-407E-A79C-4F8DE6CAFB4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29" creationId="{29B80BF3-7678-4893-A590-719CA8BC2D42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30" creationId="{5BAEBEA5-4349-4135-9D91-F5F724D4473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31" creationId="{DED5C48F-9965-4F7A-9223-EA24B196D512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33" creationId="{2BCEFA96-3FB1-4564-9107-5016DB51A16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34" creationId="{D030F70D-B602-4C6F-A627-0775F2216C9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35" creationId="{0A0EDB1E-A3B8-4AD6-9341-4042CB4057E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36" creationId="{E59B9325-5DA3-4A07-BEF1-BB5749E08392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37" creationId="{F321F44D-173B-42F8-89C6-130B5964C06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38" creationId="{6B1B4B5B-33CB-4397-B396-46BA5B7CDCC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39" creationId="{086CEC51-4822-4327-AAC4-B9EA49A29BD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40" creationId="{DC0A610A-4B7A-488D-962F-600F0A91723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41" creationId="{8EB359A1-FD51-4974-B1F8-6DBB20A7AA4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42" creationId="{36A6D625-16A4-4799-9A14-DC3910E0D6D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43" creationId="{C50D65EC-12BC-43FC-9873-9FA78DD8129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44" creationId="{85557116-69CF-4A70-BF40-324580870CD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45" creationId="{CB4600A6-7092-4E4B-A2D4-919991B00FC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46" creationId="{10D11148-257C-458E-9BFF-EB78A758C6D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47" creationId="{6C33CCB8-A525-4B96-A2D1-3493EA094D3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48" creationId="{64A61503-80EB-4D3E-9B6C-90AEE1A66E1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49" creationId="{F5F52999-5013-42BF-8B38-FAFA856E7F1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50" creationId="{C05D793E-87E8-44C8-9BB5-03A7DF4E285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51" creationId="{EC91E26A-C99E-4B25-9E33-B0A45574A97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52" creationId="{1BFD1EDF-25F1-46E3-BCA4-34CCA90B05A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53" creationId="{D993F618-6A63-4EA5-B6AA-FA6489F902E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54" creationId="{D4DF5302-2A54-4F03-85AE-307ECFBFB1E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55" creationId="{497D6DB6-51D3-4B7D-9B11-ED9215EAC86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56" creationId="{C1CDB208-E5AC-466F-A851-B6EFD835477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57" creationId="{395F6FE5-381A-443A-B02F-48A8200A24D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58" creationId="{CE95C18C-17C9-4AB7-BA17-3ABD7996B71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59" creationId="{A00E764B-5638-440F-A51C-BF897D1FBED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60" creationId="{2EF83DFA-B799-44B3-85A1-E8B97CAAA4D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61" creationId="{37EEF2CB-C63B-4048-9908-C10793CDF05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62" creationId="{55EABA57-7BBB-4CF8-B35D-9F994D9CE00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63" creationId="{AFD7887C-6160-4D3B-B333-E5721507A69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64" creationId="{499DB908-D1AC-4432-85D2-78195B63F64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65" creationId="{04742F10-99DB-4AF2-8DF8-F888B4E6CC5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66" creationId="{A4ABC07B-CC6B-4CEB-9422-92858F60ABB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67" creationId="{CE228C55-27CE-4782-A669-0D93606F781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68" creationId="{862B4C9C-115B-4165-9D2F-7C02DA2770E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69" creationId="{FFFE5FC3-BBEE-49C3-8055-E738BA43D39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70" creationId="{04F5910C-985A-4386-858B-22196FCA480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71" creationId="{4220A70B-CAB9-4ACE-AEE4-811E5088DE2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72" creationId="{14BA5A9B-761A-4E76-8AC7-8FC43BB5122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73" creationId="{A2A0405E-2A06-441C-AEA5-301BB34D1EF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74" creationId="{F0223909-C980-4FC3-939E-4302CE49A82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75" creationId="{F0A8DA53-579F-4490-8175-7A14F79C365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76" creationId="{7C9D9039-3F9A-4FB3-889B-012C2596E11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77" creationId="{8CF1AC07-574C-4A16-BF92-C2A5567E0B1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78" creationId="{B180FF31-4E1F-4623-976B-740235F7DBB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79" creationId="{A3276F96-7C4E-4F53-B010-B540051F6CC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80" creationId="{14BBE8A2-9068-4BEC-A93C-FDB08D53AC8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81" creationId="{6B2C621B-047C-4C74-A64D-B03929A2859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82" creationId="{4F1D9782-438A-4410-A1CA-1C0362C91B6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83" creationId="{B57EA526-6BBA-45CA-8405-43C92A496F3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84" creationId="{3E9FBB2C-418C-4FC9-914D-FA6D585D338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85" creationId="{45A84838-48BF-4506-A5DE-E57FD801FD7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86" creationId="{5802DBD5-7B79-4406-BEFB-90C1BFCA3D1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87" creationId="{AA4C67B7-2E62-492B-A4FB-3C90F5CEFAE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88" creationId="{B8995E5D-1939-4E31-B636-7E5098DB814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89" creationId="{2A87BE14-036B-4ACC-AFA9-324977134E4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90" creationId="{3914E316-7213-4C9D-985D-90CBAB4C7BE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91" creationId="{EEAB9DBA-0232-4D03-8304-C2E0BECDD1A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92" creationId="{F8AC03AF-BF6A-41D6-989A-7D132EF5B99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93" creationId="{4BC63865-8373-4505-84F3-71EE6FB7E68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94" creationId="{360BFB90-966D-4569-ABEA-A5AD9DC79FD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95" creationId="{B81EBDD8-1D1A-4A44-B042-2DE0FD5D0692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96" creationId="{808BEB3B-FA8B-49CA-A224-0489E242F93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97" creationId="{D216D297-9E9C-48E9-B8C2-FD49F32AA09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98" creationId="{E02C70D6-0785-4FA2-B8DB-6AEC341F3B8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699" creationId="{8A5F09FE-5FF9-442C-B75D-F28789C824A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00" creationId="{2942E270-9E80-445F-AC3C-1E9ED7D58A5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01" creationId="{20366738-1E33-4137-982A-B3D7FCA1F67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02" creationId="{F131B187-C39F-4827-A0B6-D44AA92E2E1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03" creationId="{D7CAC9AA-38A0-4F35-AA01-F41746646EE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04" creationId="{DBD90695-7989-457E-AF2E-38B74CF0C21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05" creationId="{2BFF259B-310B-455D-A91D-725ED8D54BB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06" creationId="{C757D71D-1722-4D75-BC67-51FB07CC9DF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07" creationId="{0F1046E1-23D5-45BF-AE99-30C31122713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08" creationId="{C3F46908-0D5D-46AA-A14A-F71AD227BC9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09" creationId="{775CCB7B-D2A4-4C31-84BF-A2251B7D194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10" creationId="{1E58799F-1AB8-4C88-9896-983ECABF734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11" creationId="{BB76C6C1-2EF6-4812-8F09-0D5CE005121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12" creationId="{A4C1057C-6982-4BDA-9517-E5D564384F5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13" creationId="{75328451-1B32-43CD-A64A-669E3FDEE29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14" creationId="{E8116F77-E869-435C-B222-760EA89CD40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15" creationId="{4AE20E30-ADA0-4C18-8660-512D4660C75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16" creationId="{FAE98722-F08F-4A61-A0CB-490B7C19A99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17" creationId="{A78CD203-43FE-4568-8B63-F17C5B6036F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18" creationId="{20C23A2A-BBB2-4DC7-80A4-9610055D3AB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19" creationId="{A0354625-3AB9-4E1B-9B08-2B0E57C237F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20" creationId="{200052AF-C9A7-4EFE-931F-C5B218BB968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21" creationId="{468705B9-695B-41BD-A545-B7E9F32EF28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22" creationId="{2A2108C9-E9CF-467A-B4A0-6B8F5DEAA65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23" creationId="{8BDAD87B-6264-4FA7-B5BB-24DB6A7588E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24" creationId="{AC234A44-6933-419E-9DBA-D95402CA02D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25" creationId="{5642FCC7-6BFE-46DB-9FD5-D4466CDD083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26" creationId="{EDDB7B95-7B60-40A0-8BF1-3FD8C810837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27" creationId="{081E5521-41BC-41C5-A3F9-DEDBE209CD3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28" creationId="{70DA16B6-4516-4FA2-ACB6-6D7B74154A3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29" creationId="{3D91CABA-21B9-4FD7-95D5-4D9414EFD29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30" creationId="{E39E5B35-EE54-40E7-8A0B-C53DF39E5EA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31" creationId="{093407A6-07A8-49B5-A911-78D7ACF6491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32" creationId="{E8056737-3834-4F9B-A32D-DA4B031F3D1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33" creationId="{5473BB6F-0F2E-4B81-96EB-D519A1409C1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34" creationId="{E7F02BAF-F608-448A-BB65-70B65CCB80E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35" creationId="{5B20B711-0C57-450A-AB96-1BED87328CF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36" creationId="{B6C22AD7-6DA4-4517-BB1D-E3104CAF149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37" creationId="{890807F1-BEA2-43C8-A2A2-7125CDEE95E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38" creationId="{19582554-6781-43EB-9E6E-FBD0F66021B2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39" creationId="{763D06FD-D288-403B-9487-0E0D9BD4189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40" creationId="{8BA772D0-80B4-4725-8E53-9C2D8A159B0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41" creationId="{A8790890-8351-442B-845E-B3C210096CE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42" creationId="{C5793D2F-96B4-49A2-9EB6-ABC0102D236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43" creationId="{D7D3B881-A20A-45FB-8017-DCE5FCCEA41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44" creationId="{9BBE60CB-A9B2-4866-AE13-A9AEAC7F7D5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45" creationId="{3112154A-4E45-4DDC-8A55-2849D641777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46" creationId="{0CE4526E-37EC-45C2-B829-A0D4303393E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47" creationId="{5821EBA4-7EC1-4EE6-8961-BBD5F479AE1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48" creationId="{0E86137B-7AFD-425A-AC08-11D621575D1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49" creationId="{FEAC017F-C8DA-4AEF-B9C4-E175434A1FD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50" creationId="{35FDED0E-3881-4B2C-A319-06EBE276FDC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51" creationId="{4DED87A9-20D0-4AE0-B729-731564F4FA4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52" creationId="{61643C6E-AF05-456B-9035-F68E9424F5E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53" creationId="{BB2BCE30-3562-422C-9D8B-62AD475EC2A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54" creationId="{7C1C0F09-8BAE-400C-B73A-E59BBD5C53C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55" creationId="{6DF4E702-7264-4398-9297-9050E2E6408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56" creationId="{EDBC9132-365D-47BC-AEE8-DE92818617C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57" creationId="{84A9B9EF-8AFF-459B-8F04-9B401163B0D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58" creationId="{9FEEB5F0-78AC-4759-9F6C-F30445E242E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59" creationId="{6DF17934-F827-4356-9D82-3B9AF585636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60" creationId="{A5DC4EBA-7745-4A77-9F74-CA922EC5089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61" creationId="{B1727326-5F9C-42B4-9805-1167E32A712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62" creationId="{34DFF20F-F43A-45EB-88BE-E06BB5A19B7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63" creationId="{8EC1A736-BB79-4C25-BF59-5D51F72147E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64" creationId="{66908ACC-087E-4EA4-9875-498E015E537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65" creationId="{BD312D8B-7CE1-4CE2-9706-7C23A11A8773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66" creationId="{3E36DEA9-C24C-4F0E-8A94-0E17207EA7DC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67" creationId="{A4397F5F-79DD-4E43-A289-6A74E547480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68" creationId="{DBD29801-95D6-4F33-A167-E027ED0C637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69" creationId="{046B89BE-91E9-4279-B457-3B5F3735008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70" creationId="{26428444-2A92-4B2C-8644-344B354F325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71" creationId="{8EB36513-74BB-4063-93F6-AB602ADD97F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72" creationId="{878624D7-0274-418E-A5BE-971A72F11B9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73" creationId="{5AA87E22-0C53-480B-88A4-82B1F11BE12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74" creationId="{362D4C1E-7735-4DF2-9D4A-672803849D3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75" creationId="{48B04C98-F523-46CB-B1A2-8901507025D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76" creationId="{0C719C0B-3E4E-4E6F-9242-CA1A410A4096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77" creationId="{FA432A77-3525-4C92-9294-8D8F518951F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78" creationId="{61705227-D699-4C3F-B87A-FF12A8F6089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79" creationId="{F15C9BFC-FAEE-4184-B6AC-4F75770477B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80" creationId="{EB230C6C-3C7E-4FDF-AFC2-503F21208F8B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81" creationId="{A831F4ED-9915-4C24-AADC-950A3F8560F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82" creationId="{88FA7DDF-777C-4DF2-AA37-2C56527F21A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83" creationId="{606BDAA2-EB58-4D8C-96EC-50C149EE6BB0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84" creationId="{87601566-10D0-47C9-83B0-4789B078875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85" creationId="{7BE9037A-07AF-4A35-A927-4EFBE511D39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86" creationId="{1EEB9B5D-8093-4A06-8D45-D4AA47D1CF55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87" creationId="{AD606E5E-B230-4608-8CFF-6D61A4D8EE9D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88" creationId="{4EEC3980-CC83-45B0-9A46-BA9F93D2B24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89" creationId="{6C9F947D-F6CC-4595-AAEF-B39A2A76900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90" creationId="{F49997D4-46B9-47CE-9213-F0B963BDC44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91" creationId="{40EE2DF2-1605-400D-A64D-55A8DC327B6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92" creationId="{09DEA5D3-D36C-4048-8DFE-7BCAB781479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93" creationId="{61A0402B-DFE1-48DA-B118-A7579BBE662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94" creationId="{52256A1D-51FD-45D2-9ED6-34989EBCB47E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95" creationId="{56A242BD-C44D-49B5-A603-E27F4419A321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96" creationId="{4E1D563C-187C-4F1A-93F9-EADA08FCE95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97" creationId="{57EE40E8-8433-4EC7-A463-9BD8D355F559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98" creationId="{1A2AE2C9-01A5-4A49-A6CD-1FB358F8DD1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799" creationId="{6E60C0F4-BA59-41FC-A608-064E7B6C9594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800" creationId="{49D0D400-2CD1-41FF-8079-FCAC5E2B8BE7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801" creationId="{BCDDEBB3-9AC7-4650-A529-EA81CA4E4AEF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802" creationId="{3E7B5582-BE6F-43DC-AA2F-F8A27A776198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803" creationId="{FEE39E13-A577-4738-9156-771FD3C31E9A}"/>
          </ac:spMkLst>
        </pc:spChg>
        <pc:spChg chg="mod">
          <ac:chgData name="reza kabir" userId="af3c95a13102d509" providerId="LiveId" clId="{0037244A-8420-4873-80D0-987337682D94}" dt="2020-05-11T16:11:57.647" v="91" actId="165"/>
          <ac:spMkLst>
            <pc:docMk/>
            <pc:sldMk cId="3268017342" sldId="489"/>
            <ac:spMk id="804" creationId="{AE226952-43D2-4924-8877-F651CD3AB890}"/>
          </ac:spMkLst>
        </pc:spChg>
        <pc:spChg chg="del mod topLvl">
          <ac:chgData name="reza kabir" userId="af3c95a13102d509" providerId="LiveId" clId="{0037244A-8420-4873-80D0-987337682D94}" dt="2020-05-11T16:12:02.758" v="93" actId="478"/>
          <ac:spMkLst>
            <pc:docMk/>
            <pc:sldMk cId="3268017342" sldId="489"/>
            <ac:spMk id="805" creationId="{FA106C8B-C4CE-4774-BD53-628DD1AC56DD}"/>
          </ac:spMkLst>
        </pc:spChg>
        <pc:spChg chg="del mod topLvl">
          <ac:chgData name="reza kabir" userId="af3c95a13102d509" providerId="LiveId" clId="{0037244A-8420-4873-80D0-987337682D94}" dt="2020-05-11T16:12:56.271" v="106" actId="478"/>
          <ac:spMkLst>
            <pc:docMk/>
            <pc:sldMk cId="3268017342" sldId="489"/>
            <ac:spMk id="806" creationId="{810E827B-C400-429F-B0F2-89F3D17CB3F7}"/>
          </ac:spMkLst>
        </pc:spChg>
        <pc:spChg chg="del mod topLvl">
          <ac:chgData name="reza kabir" userId="af3c95a13102d509" providerId="LiveId" clId="{0037244A-8420-4873-80D0-987337682D94}" dt="2020-05-11T16:12:56.271" v="106" actId="478"/>
          <ac:spMkLst>
            <pc:docMk/>
            <pc:sldMk cId="3268017342" sldId="489"/>
            <ac:spMk id="807" creationId="{1DA855BA-8553-4BB7-A820-65B2B8420D27}"/>
          </ac:spMkLst>
        </pc:spChg>
        <pc:spChg chg="del mod topLvl">
          <ac:chgData name="reza kabir" userId="af3c95a13102d509" providerId="LiveId" clId="{0037244A-8420-4873-80D0-987337682D94}" dt="2020-05-11T16:13:00.005" v="107" actId="478"/>
          <ac:spMkLst>
            <pc:docMk/>
            <pc:sldMk cId="3268017342" sldId="489"/>
            <ac:spMk id="808" creationId="{9F994290-EDBD-49E8-A2D1-B8AE66033264}"/>
          </ac:spMkLst>
        </pc:spChg>
        <pc:spChg chg="del mod topLvl">
          <ac:chgData name="reza kabir" userId="af3c95a13102d509" providerId="LiveId" clId="{0037244A-8420-4873-80D0-987337682D94}" dt="2020-05-11T16:13:00.005" v="107" actId="478"/>
          <ac:spMkLst>
            <pc:docMk/>
            <pc:sldMk cId="3268017342" sldId="489"/>
            <ac:spMk id="809" creationId="{439CE1D5-C476-4754-9045-6576360D44F2}"/>
          </ac:spMkLst>
        </pc:spChg>
        <pc:spChg chg="mod">
          <ac:chgData name="reza kabir" userId="af3c95a13102d509" providerId="LiveId" clId="{0037244A-8420-4873-80D0-987337682D94}" dt="2020-05-11T16:12:18.366" v="97"/>
          <ac:spMkLst>
            <pc:docMk/>
            <pc:sldMk cId="3268017342" sldId="489"/>
            <ac:spMk id="811" creationId="{BC66CA82-C046-42F5-B1D0-6CE0398259DF}"/>
          </ac:spMkLst>
        </pc:spChg>
        <pc:spChg chg="mod">
          <ac:chgData name="reza kabir" userId="af3c95a13102d509" providerId="LiveId" clId="{0037244A-8420-4873-80D0-987337682D94}" dt="2020-05-11T16:12:18.366" v="97"/>
          <ac:spMkLst>
            <pc:docMk/>
            <pc:sldMk cId="3268017342" sldId="489"/>
            <ac:spMk id="812" creationId="{680EEEDE-92B9-43FD-A42D-426A47694D2A}"/>
          </ac:spMkLst>
        </pc:spChg>
        <pc:spChg chg="mod">
          <ac:chgData name="reza kabir" userId="af3c95a13102d509" providerId="LiveId" clId="{0037244A-8420-4873-80D0-987337682D94}" dt="2020-05-11T16:12:18.366" v="97"/>
          <ac:spMkLst>
            <pc:docMk/>
            <pc:sldMk cId="3268017342" sldId="489"/>
            <ac:spMk id="813" creationId="{B6569B30-3F4D-416A-8C5A-03A4C7BFC858}"/>
          </ac:spMkLst>
        </pc:spChg>
        <pc:spChg chg="mod">
          <ac:chgData name="reza kabir" userId="af3c95a13102d509" providerId="LiveId" clId="{0037244A-8420-4873-80D0-987337682D94}" dt="2020-05-11T16:12:18.366" v="97"/>
          <ac:spMkLst>
            <pc:docMk/>
            <pc:sldMk cId="3268017342" sldId="489"/>
            <ac:spMk id="814" creationId="{37CEA360-A93E-422E-9478-1E5AE0185E94}"/>
          </ac:spMkLst>
        </pc:spChg>
        <pc:spChg chg="mod">
          <ac:chgData name="reza kabir" userId="af3c95a13102d509" providerId="LiveId" clId="{0037244A-8420-4873-80D0-987337682D94}" dt="2020-05-11T16:12:18.366" v="97"/>
          <ac:spMkLst>
            <pc:docMk/>
            <pc:sldMk cId="3268017342" sldId="489"/>
            <ac:spMk id="815" creationId="{B8FACE34-AD60-4341-BD0A-59786DAA9431}"/>
          </ac:spMkLst>
        </pc:spChg>
        <pc:spChg chg="mod">
          <ac:chgData name="reza kabir" userId="af3c95a13102d509" providerId="LiveId" clId="{0037244A-8420-4873-80D0-987337682D94}" dt="2020-05-11T16:12:18.366" v="97"/>
          <ac:spMkLst>
            <pc:docMk/>
            <pc:sldMk cId="3268017342" sldId="489"/>
            <ac:spMk id="816" creationId="{DCDDAE7C-A0BA-42CB-8D38-5A481E4F8951}"/>
          </ac:spMkLst>
        </pc:spChg>
        <pc:spChg chg="mod">
          <ac:chgData name="reza kabir" userId="af3c95a13102d509" providerId="LiveId" clId="{0037244A-8420-4873-80D0-987337682D94}" dt="2020-05-11T16:12:18.366" v="97"/>
          <ac:spMkLst>
            <pc:docMk/>
            <pc:sldMk cId="3268017342" sldId="489"/>
            <ac:spMk id="817" creationId="{A5CA51EB-AED5-4FCA-8387-BC8082AE946E}"/>
          </ac:spMkLst>
        </pc:spChg>
        <pc:spChg chg="mod">
          <ac:chgData name="reza kabir" userId="af3c95a13102d509" providerId="LiveId" clId="{0037244A-8420-4873-80D0-987337682D94}" dt="2020-05-11T16:12:18.366" v="97"/>
          <ac:spMkLst>
            <pc:docMk/>
            <pc:sldMk cId="3268017342" sldId="489"/>
            <ac:spMk id="818" creationId="{6878568B-4002-4681-9B5F-7A9690492D7A}"/>
          </ac:spMkLst>
        </pc:spChg>
        <pc:spChg chg="mod">
          <ac:chgData name="reza kabir" userId="af3c95a13102d509" providerId="LiveId" clId="{0037244A-8420-4873-80D0-987337682D94}" dt="2020-05-11T16:12:18.366" v="97"/>
          <ac:spMkLst>
            <pc:docMk/>
            <pc:sldMk cId="3268017342" sldId="489"/>
            <ac:spMk id="819" creationId="{F1E4F42B-CB7E-43EA-9BB8-79E4BE0533A1}"/>
          </ac:spMkLst>
        </pc:spChg>
        <pc:spChg chg="add mod">
          <ac:chgData name="reza kabir" userId="af3c95a13102d509" providerId="LiveId" clId="{0037244A-8420-4873-80D0-987337682D94}" dt="2020-05-11T16:13:35.095" v="116" actId="571"/>
          <ac:spMkLst>
            <pc:docMk/>
            <pc:sldMk cId="3268017342" sldId="489"/>
            <ac:spMk id="820" creationId="{44275991-9AD7-40DF-8ED1-93FF377FB1D4}"/>
          </ac:spMkLst>
        </pc:spChg>
        <pc:spChg chg="add mod">
          <ac:chgData name="reza kabir" userId="af3c95a13102d509" providerId="LiveId" clId="{0037244A-8420-4873-80D0-987337682D94}" dt="2020-05-11T16:13:38.841" v="119" actId="121"/>
          <ac:spMkLst>
            <pc:docMk/>
            <pc:sldMk cId="3268017342" sldId="489"/>
            <ac:spMk id="821" creationId="{D63AC8CC-622B-4717-9C3F-9719E959EC37}"/>
          </ac:spMkLst>
        </pc:spChg>
        <pc:spChg chg="add mod">
          <ac:chgData name="reza kabir" userId="af3c95a13102d509" providerId="LiveId" clId="{0037244A-8420-4873-80D0-987337682D94}" dt="2020-05-11T16:13:41.263" v="120" actId="571"/>
          <ac:spMkLst>
            <pc:docMk/>
            <pc:sldMk cId="3268017342" sldId="489"/>
            <ac:spMk id="822" creationId="{65B97D84-B969-4D38-B0E0-5192E8C04BDB}"/>
          </ac:spMkLst>
        </pc:spChg>
        <pc:grpChg chg="del">
          <ac:chgData name="reza kabir" userId="af3c95a13102d509" providerId="LiveId" clId="{0037244A-8420-4873-80D0-987337682D94}" dt="2020-05-11T16:11:21.610" v="86" actId="165"/>
          <ac:grpSpMkLst>
            <pc:docMk/>
            <pc:sldMk cId="3268017342" sldId="489"/>
            <ac:grpSpMk id="3" creationId="{73DDCCCA-3A02-406E-9AE1-A04A2F1A2868}"/>
          </ac:grpSpMkLst>
        </pc:grpChg>
        <pc:grpChg chg="del mod topLvl">
          <ac:chgData name="reza kabir" userId="af3c95a13102d509" providerId="LiveId" clId="{0037244A-8420-4873-80D0-987337682D94}" dt="2020-05-11T16:11:33.892" v="88" actId="165"/>
          <ac:grpSpMkLst>
            <pc:docMk/>
            <pc:sldMk cId="3268017342" sldId="489"/>
            <ac:grpSpMk id="4" creationId="{73DDCCCA-3A02-406E-9AE1-A04A2F1A2868}"/>
          </ac:grpSpMkLst>
        </pc:grpChg>
        <pc:grpChg chg="del mod topLvl">
          <ac:chgData name="reza kabir" userId="af3c95a13102d509" providerId="LiveId" clId="{0037244A-8420-4873-80D0-987337682D94}" dt="2020-05-11T16:11:36.528" v="89" actId="478"/>
          <ac:grpSpMkLst>
            <pc:docMk/>
            <pc:sldMk cId="3268017342" sldId="489"/>
            <ac:grpSpMk id="6" creationId="{73DDCCCA-3A02-406E-9AE1-A04A2F1A2868}"/>
          </ac:grpSpMkLst>
        </pc:grpChg>
        <pc:grpChg chg="del mod topLvl">
          <ac:chgData name="reza kabir" userId="af3c95a13102d509" providerId="LiveId" clId="{0037244A-8420-4873-80D0-987337682D94}" dt="2020-05-11T16:11:36.528" v="89" actId="478"/>
          <ac:grpSpMkLst>
            <pc:docMk/>
            <pc:sldMk cId="3268017342" sldId="489"/>
            <ac:grpSpMk id="14" creationId="{73DDCCCA-3A02-406E-9AE1-A04A2F1A2868}"/>
          </ac:grpSpMkLst>
        </pc:grpChg>
        <pc:grpChg chg="del mod topLvl">
          <ac:chgData name="reza kabir" userId="af3c95a13102d509" providerId="LiveId" clId="{0037244A-8420-4873-80D0-987337682D94}" dt="2020-05-11T16:11:36.528" v="89" actId="478"/>
          <ac:grpSpMkLst>
            <pc:docMk/>
            <pc:sldMk cId="3268017342" sldId="489"/>
            <ac:grpSpMk id="24" creationId="{73DDCCCA-3A02-406E-9AE1-A04A2F1A2868}"/>
          </ac:grpSpMkLst>
        </pc:grpChg>
        <pc:grpChg chg="del mod topLvl">
          <ac:chgData name="reza kabir" userId="af3c95a13102d509" providerId="LiveId" clId="{0037244A-8420-4873-80D0-987337682D94}" dt="2020-05-11T16:12:02.758" v="93" actId="478"/>
          <ac:grpSpMkLst>
            <pc:docMk/>
            <pc:sldMk cId="3268017342" sldId="489"/>
            <ac:grpSpMk id="29" creationId="{73DDCCCA-3A02-406E-9AE1-A04A2F1A2868}"/>
          </ac:grpSpMkLst>
        </pc:grpChg>
        <pc:grpChg chg="del mod topLvl">
          <ac:chgData name="reza kabir" userId="af3c95a13102d509" providerId="LiveId" clId="{0037244A-8420-4873-80D0-987337682D94}" dt="2020-05-11T16:11:57.647" v="91" actId="165"/>
          <ac:grpSpMkLst>
            <pc:docMk/>
            <pc:sldMk cId="3268017342" sldId="489"/>
            <ac:grpSpMk id="32" creationId="{73DDCCCA-3A02-406E-9AE1-A04A2F1A2868}"/>
          </ac:grpSpMkLst>
        </pc:grpChg>
        <pc:grpChg chg="mod topLvl">
          <ac:chgData name="reza kabir" userId="af3c95a13102d509" providerId="LiveId" clId="{0037244A-8420-4873-80D0-987337682D94}" dt="2020-05-11T16:11:57.647" v="91" actId="165"/>
          <ac:grpSpMkLst>
            <pc:docMk/>
            <pc:sldMk cId="3268017342" sldId="489"/>
            <ac:grpSpMk id="43" creationId="{73DDCCCA-3A02-406E-9AE1-A04A2F1A2868}"/>
          </ac:grpSpMkLst>
        </pc:grpChg>
        <pc:grpChg chg="mod topLvl">
          <ac:chgData name="reza kabir" userId="af3c95a13102d509" providerId="LiveId" clId="{0037244A-8420-4873-80D0-987337682D94}" dt="2020-05-11T16:11:57.647" v="91" actId="165"/>
          <ac:grpSpMkLst>
            <pc:docMk/>
            <pc:sldMk cId="3268017342" sldId="489"/>
            <ac:grpSpMk id="49" creationId="{73DDCCCA-3A02-406E-9AE1-A04A2F1A2868}"/>
          </ac:grpSpMkLst>
        </pc:grpChg>
        <pc:grpChg chg="mod topLvl">
          <ac:chgData name="reza kabir" userId="af3c95a13102d509" providerId="LiveId" clId="{0037244A-8420-4873-80D0-987337682D94}" dt="2020-05-11T16:11:57.647" v="91" actId="165"/>
          <ac:grpSpMkLst>
            <pc:docMk/>
            <pc:sldMk cId="3268017342" sldId="489"/>
            <ac:grpSpMk id="56" creationId="{73DDCCCA-3A02-406E-9AE1-A04A2F1A2868}"/>
          </ac:grpSpMkLst>
        </pc:grpChg>
        <pc:grpChg chg="mod topLvl">
          <ac:chgData name="reza kabir" userId="af3c95a13102d509" providerId="LiveId" clId="{0037244A-8420-4873-80D0-987337682D94}" dt="2020-05-11T16:11:57.647" v="91" actId="165"/>
          <ac:grpSpMkLst>
            <pc:docMk/>
            <pc:sldMk cId="3268017342" sldId="489"/>
            <ac:grpSpMk id="62" creationId="{73DDCCCA-3A02-406E-9AE1-A04A2F1A2868}"/>
          </ac:grpSpMkLst>
        </pc:grpChg>
        <pc:grpChg chg="del mod topLvl">
          <ac:chgData name="reza kabir" userId="af3c95a13102d509" providerId="LiveId" clId="{0037244A-8420-4873-80D0-987337682D94}" dt="2020-05-11T16:12:07.749" v="95" actId="478"/>
          <ac:grpSpMkLst>
            <pc:docMk/>
            <pc:sldMk cId="3268017342" sldId="489"/>
            <ac:grpSpMk id="70" creationId="{73DDCCCA-3A02-406E-9AE1-A04A2F1A2868}"/>
          </ac:grpSpMkLst>
        </pc:grpChg>
        <pc:grpChg chg="del mod topLvl">
          <ac:chgData name="reza kabir" userId="af3c95a13102d509" providerId="LiveId" clId="{0037244A-8420-4873-80D0-987337682D94}" dt="2020-05-11T16:12:07.749" v="95" actId="478"/>
          <ac:grpSpMkLst>
            <pc:docMk/>
            <pc:sldMk cId="3268017342" sldId="489"/>
            <ac:grpSpMk id="80" creationId="{73DDCCCA-3A02-406E-9AE1-A04A2F1A2868}"/>
          </ac:grpSpMkLst>
        </pc:grpChg>
        <pc:grpChg chg="del mod topLvl">
          <ac:chgData name="reza kabir" userId="af3c95a13102d509" providerId="LiveId" clId="{0037244A-8420-4873-80D0-987337682D94}" dt="2020-05-11T16:12:05.639" v="94" actId="478"/>
          <ac:grpSpMkLst>
            <pc:docMk/>
            <pc:sldMk cId="3268017342" sldId="489"/>
            <ac:grpSpMk id="254" creationId="{73DDCCCA-3A02-406E-9AE1-A04A2F1A2868}"/>
          </ac:grpSpMkLst>
        </pc:grpChg>
        <pc:grpChg chg="del mod topLvl">
          <ac:chgData name="reza kabir" userId="af3c95a13102d509" providerId="LiveId" clId="{0037244A-8420-4873-80D0-987337682D94}" dt="2020-05-11T16:12:05.639" v="94" actId="478"/>
          <ac:grpSpMkLst>
            <pc:docMk/>
            <pc:sldMk cId="3268017342" sldId="489"/>
            <ac:grpSpMk id="264" creationId="{73DDCCCA-3A02-406E-9AE1-A04A2F1A2868}"/>
          </ac:grpSpMkLst>
        </pc:grpChg>
        <pc:grpChg chg="del mod topLvl">
          <ac:chgData name="reza kabir" userId="af3c95a13102d509" providerId="LiveId" clId="{0037244A-8420-4873-80D0-987337682D94}" dt="2020-05-11T16:12:00.283" v="92" actId="478"/>
          <ac:grpSpMkLst>
            <pc:docMk/>
            <pc:sldMk cId="3268017342" sldId="489"/>
            <ac:grpSpMk id="438" creationId="{73DDCCCA-3A02-406E-9AE1-A04A2F1A2868}"/>
          </ac:grpSpMkLst>
        </pc:grpChg>
        <pc:grpChg chg="del mod topLvl">
          <ac:chgData name="reza kabir" userId="af3c95a13102d509" providerId="LiveId" clId="{0037244A-8420-4873-80D0-987337682D94}" dt="2020-05-11T16:12:00.283" v="92" actId="478"/>
          <ac:grpSpMkLst>
            <pc:docMk/>
            <pc:sldMk cId="3268017342" sldId="489"/>
            <ac:grpSpMk id="448" creationId="{73DDCCCA-3A02-406E-9AE1-A04A2F1A2868}"/>
          </ac:grpSpMkLst>
        </pc:grpChg>
        <pc:grpChg chg="del mod topLvl">
          <ac:chgData name="reza kabir" userId="af3c95a13102d509" providerId="LiveId" clId="{0037244A-8420-4873-80D0-987337682D94}" dt="2020-05-11T16:12:02.758" v="93" actId="478"/>
          <ac:grpSpMkLst>
            <pc:docMk/>
            <pc:sldMk cId="3268017342" sldId="489"/>
            <ac:grpSpMk id="622" creationId="{73DDCCCA-3A02-406E-9AE1-A04A2F1A2868}"/>
          </ac:grpSpMkLst>
        </pc:grpChg>
        <pc:grpChg chg="del mod topLvl">
          <ac:chgData name="reza kabir" userId="af3c95a13102d509" providerId="LiveId" clId="{0037244A-8420-4873-80D0-987337682D94}" dt="2020-05-11T16:12:02.758" v="93" actId="478"/>
          <ac:grpSpMkLst>
            <pc:docMk/>
            <pc:sldMk cId="3268017342" sldId="489"/>
            <ac:grpSpMk id="632" creationId="{73DDCCCA-3A02-406E-9AE1-A04A2F1A2868}"/>
          </ac:grpSpMkLst>
        </pc:grpChg>
        <pc:grpChg chg="add mod">
          <ac:chgData name="reza kabir" userId="af3c95a13102d509" providerId="LiveId" clId="{0037244A-8420-4873-80D0-987337682D94}" dt="2020-05-11T16:12:18.366" v="97"/>
          <ac:grpSpMkLst>
            <pc:docMk/>
            <pc:sldMk cId="3268017342" sldId="489"/>
            <ac:grpSpMk id="810" creationId="{5C0EB496-36B3-4074-9702-0A81366F8405}"/>
          </ac:grpSpMkLst>
        </pc:grpChg>
      </pc:sldChg>
      <pc:sldChg chg="addSp delSp modSp add mod">
        <pc:chgData name="reza kabir" userId="af3c95a13102d509" providerId="LiveId" clId="{0037244A-8420-4873-80D0-987337682D94}" dt="2020-06-10T08:40:43.036" v="331"/>
        <pc:sldMkLst>
          <pc:docMk/>
          <pc:sldMk cId="1023466332" sldId="564"/>
        </pc:sldMkLst>
        <pc:spChg chg="add mod">
          <ac:chgData name="reza kabir" userId="af3c95a13102d509" providerId="LiveId" clId="{0037244A-8420-4873-80D0-987337682D94}" dt="2020-06-10T08:40:43.036" v="331"/>
          <ac:spMkLst>
            <pc:docMk/>
            <pc:sldMk cId="1023466332" sldId="564"/>
            <ac:spMk id="2" creationId="{A6CB6B8B-62F9-4C9C-A943-502577542581}"/>
          </ac:spMkLst>
        </pc:spChg>
        <pc:spChg chg="add mod">
          <ac:chgData name="reza kabir" userId="af3c95a13102d509" providerId="LiveId" clId="{0037244A-8420-4873-80D0-987337682D94}" dt="2020-05-11T16:17:19.886" v="186" actId="1076"/>
          <ac:spMkLst>
            <pc:docMk/>
            <pc:sldMk cId="1023466332" sldId="564"/>
            <ac:spMk id="4" creationId="{FCEAE5AC-E19F-46F1-8C74-B2ED3554B46B}"/>
          </ac:spMkLst>
        </pc:spChg>
        <pc:spChg chg="mod">
          <ac:chgData name="reza kabir" userId="af3c95a13102d509" providerId="LiveId" clId="{0037244A-8420-4873-80D0-987337682D94}" dt="2020-05-11T16:15:38.738" v="136" actId="207"/>
          <ac:spMkLst>
            <pc:docMk/>
            <pc:sldMk cId="1023466332" sldId="564"/>
            <ac:spMk id="9" creationId="{49AFB843-4E6A-4711-A12D-3C90B3BC6523}"/>
          </ac:spMkLst>
        </pc:spChg>
        <pc:spChg chg="mod">
          <ac:chgData name="reza kabir" userId="af3c95a13102d509" providerId="LiveId" clId="{0037244A-8420-4873-80D0-987337682D94}" dt="2020-05-11T16:14:54.821" v="126" actId="165"/>
          <ac:spMkLst>
            <pc:docMk/>
            <pc:sldMk cId="1023466332" sldId="564"/>
            <ac:spMk id="12" creationId="{F7CE88CA-196D-47EA-A385-1E79FBA056D3}"/>
          </ac:spMkLst>
        </pc:spChg>
        <pc:spChg chg="mod">
          <ac:chgData name="reza kabir" userId="af3c95a13102d509" providerId="LiveId" clId="{0037244A-8420-4873-80D0-987337682D94}" dt="2020-05-11T16:14:54.821" v="126" actId="165"/>
          <ac:spMkLst>
            <pc:docMk/>
            <pc:sldMk cId="1023466332" sldId="564"/>
            <ac:spMk id="13" creationId="{08DBB2C6-727A-4FF7-A6E6-61E3F92F0BE1}"/>
          </ac:spMkLst>
        </pc:spChg>
        <pc:spChg chg="mod">
          <ac:chgData name="reza kabir" userId="af3c95a13102d509" providerId="LiveId" clId="{0037244A-8420-4873-80D0-987337682D94}" dt="2020-05-11T16:14:54.821" v="126" actId="165"/>
          <ac:spMkLst>
            <pc:docMk/>
            <pc:sldMk cId="1023466332" sldId="564"/>
            <ac:spMk id="16" creationId="{A5BF1D35-781C-415C-BA4F-61D1A0C01C61}"/>
          </ac:spMkLst>
        </pc:spChg>
        <pc:spChg chg="mod">
          <ac:chgData name="reza kabir" userId="af3c95a13102d509" providerId="LiveId" clId="{0037244A-8420-4873-80D0-987337682D94}" dt="2020-05-11T16:14:54.821" v="126" actId="165"/>
          <ac:spMkLst>
            <pc:docMk/>
            <pc:sldMk cId="1023466332" sldId="564"/>
            <ac:spMk id="19" creationId="{77C16C29-05CE-4E19-9DE4-30F12B3EE937}"/>
          </ac:spMkLst>
        </pc:spChg>
        <pc:spChg chg="mod">
          <ac:chgData name="reza kabir" userId="af3c95a13102d509" providerId="LiveId" clId="{0037244A-8420-4873-80D0-987337682D94}" dt="2020-05-11T16:14:54.821" v="126" actId="165"/>
          <ac:spMkLst>
            <pc:docMk/>
            <pc:sldMk cId="1023466332" sldId="564"/>
            <ac:spMk id="20" creationId="{EB02FA1B-8AC4-48F9-B98E-B97F93E8BF91}"/>
          </ac:spMkLst>
        </pc:spChg>
        <pc:spChg chg="mod">
          <ac:chgData name="reza kabir" userId="af3c95a13102d509" providerId="LiveId" clId="{0037244A-8420-4873-80D0-987337682D94}" dt="2020-05-11T16:14:54.821" v="126" actId="165"/>
          <ac:spMkLst>
            <pc:docMk/>
            <pc:sldMk cId="1023466332" sldId="564"/>
            <ac:spMk id="23" creationId="{B67B9D1F-2CB4-4740-8446-8858009BE7EE}"/>
          </ac:spMkLst>
        </pc:spChg>
        <pc:spChg chg="mod">
          <ac:chgData name="reza kabir" userId="af3c95a13102d509" providerId="LiveId" clId="{0037244A-8420-4873-80D0-987337682D94}" dt="2020-05-11T16:14:54.821" v="126" actId="165"/>
          <ac:spMkLst>
            <pc:docMk/>
            <pc:sldMk cId="1023466332" sldId="564"/>
            <ac:spMk id="26" creationId="{22F94AC1-7ED4-463D-A2BA-CBD405AB7915}"/>
          </ac:spMkLst>
        </pc:spChg>
        <pc:spChg chg="mod">
          <ac:chgData name="reza kabir" userId="af3c95a13102d509" providerId="LiveId" clId="{0037244A-8420-4873-80D0-987337682D94}" dt="2020-05-11T16:14:54.821" v="126" actId="165"/>
          <ac:spMkLst>
            <pc:docMk/>
            <pc:sldMk cId="1023466332" sldId="564"/>
            <ac:spMk id="30" creationId="{E7B338CA-E931-4153-AE3C-9B8BD9D6E6BB}"/>
          </ac:spMkLst>
        </pc:spChg>
        <pc:spChg chg="mod">
          <ac:chgData name="reza kabir" userId="af3c95a13102d509" providerId="LiveId" clId="{0037244A-8420-4873-80D0-987337682D94}" dt="2020-05-11T16:14:54.821" v="126" actId="165"/>
          <ac:spMkLst>
            <pc:docMk/>
            <pc:sldMk cId="1023466332" sldId="564"/>
            <ac:spMk id="31" creationId="{4375EE62-40C8-40ED-BB16-2E4F190F9584}"/>
          </ac:spMkLst>
        </pc:spChg>
        <pc:spChg chg="mod">
          <ac:chgData name="reza kabir" userId="af3c95a13102d509" providerId="LiveId" clId="{0037244A-8420-4873-80D0-987337682D94}" dt="2020-05-11T16:14:54.821" v="126" actId="165"/>
          <ac:spMkLst>
            <pc:docMk/>
            <pc:sldMk cId="1023466332" sldId="564"/>
            <ac:spMk id="32" creationId="{B6F95B5C-672C-42FC-9754-A06FD3CF80AE}"/>
          </ac:spMkLst>
        </pc:spChg>
        <pc:spChg chg="mod">
          <ac:chgData name="reza kabir" userId="af3c95a13102d509" providerId="LiveId" clId="{0037244A-8420-4873-80D0-987337682D94}" dt="2020-05-11T16:14:54.821" v="126" actId="165"/>
          <ac:spMkLst>
            <pc:docMk/>
            <pc:sldMk cId="1023466332" sldId="564"/>
            <ac:spMk id="33" creationId="{192D0ECD-2328-42B5-AD6A-3F77DB980CAD}"/>
          </ac:spMkLst>
        </pc:spChg>
        <pc:spChg chg="mod">
          <ac:chgData name="reza kabir" userId="af3c95a13102d509" providerId="LiveId" clId="{0037244A-8420-4873-80D0-987337682D94}" dt="2020-05-11T16:16:08.550" v="144" actId="208"/>
          <ac:spMkLst>
            <pc:docMk/>
            <pc:sldMk cId="1023466332" sldId="564"/>
            <ac:spMk id="36" creationId="{FF1CC62B-DE07-43A2-AB85-10BC5394481C}"/>
          </ac:spMkLst>
        </pc:spChg>
        <pc:spChg chg="mod">
          <ac:chgData name="reza kabir" userId="af3c95a13102d509" providerId="LiveId" clId="{0037244A-8420-4873-80D0-987337682D94}" dt="2020-05-11T16:16:23.959" v="146" actId="207"/>
          <ac:spMkLst>
            <pc:docMk/>
            <pc:sldMk cId="1023466332" sldId="564"/>
            <ac:spMk id="37" creationId="{23E3E6C1-652F-44B0-A64C-849BC980AC0E}"/>
          </ac:spMkLst>
        </pc:spChg>
        <pc:spChg chg="mod">
          <ac:chgData name="reza kabir" userId="af3c95a13102d509" providerId="LiveId" clId="{0037244A-8420-4873-80D0-987337682D94}" dt="2020-05-11T16:16:23.959" v="146" actId="207"/>
          <ac:spMkLst>
            <pc:docMk/>
            <pc:sldMk cId="1023466332" sldId="564"/>
            <ac:spMk id="38" creationId="{CA3A074F-0F7E-43FE-BB8C-FFA891CF2F8A}"/>
          </ac:spMkLst>
        </pc:spChg>
        <pc:spChg chg="del mod topLvl">
          <ac:chgData name="reza kabir" userId="af3c95a13102d509" providerId="LiveId" clId="{0037244A-8420-4873-80D0-987337682D94}" dt="2020-05-11T16:16:18.331" v="145" actId="478"/>
          <ac:spMkLst>
            <pc:docMk/>
            <pc:sldMk cId="1023466332" sldId="564"/>
            <ac:spMk id="39" creationId="{C4F8F82B-0FAE-4B81-8933-9858ABAE3606}"/>
          </ac:spMkLst>
        </pc:spChg>
        <pc:spChg chg="mod">
          <ac:chgData name="reza kabir" userId="af3c95a13102d509" providerId="LiveId" clId="{0037244A-8420-4873-80D0-987337682D94}" dt="2020-05-11T16:15:57.005" v="142" actId="208"/>
          <ac:spMkLst>
            <pc:docMk/>
            <pc:sldMk cId="1023466332" sldId="564"/>
            <ac:spMk id="42" creationId="{569EB568-5D6A-4D8E-B75E-92CB978FD4AC}"/>
          </ac:spMkLst>
        </pc:spChg>
        <pc:spChg chg="mod">
          <ac:chgData name="reza kabir" userId="af3c95a13102d509" providerId="LiveId" clId="{0037244A-8420-4873-80D0-987337682D94}" dt="2020-05-11T16:16:03.007" v="143" actId="207"/>
          <ac:spMkLst>
            <pc:docMk/>
            <pc:sldMk cId="1023466332" sldId="564"/>
            <ac:spMk id="43" creationId="{163D5E00-BD26-49A7-96DC-D2B18F4526BB}"/>
          </ac:spMkLst>
        </pc:spChg>
        <pc:spChg chg="mod">
          <ac:chgData name="reza kabir" userId="af3c95a13102d509" providerId="LiveId" clId="{0037244A-8420-4873-80D0-987337682D94}" dt="2020-05-11T16:16:03.007" v="143" actId="207"/>
          <ac:spMkLst>
            <pc:docMk/>
            <pc:sldMk cId="1023466332" sldId="564"/>
            <ac:spMk id="44" creationId="{382187BC-593B-495D-9A3D-85730698A3BE}"/>
          </ac:spMkLst>
        </pc:spChg>
        <pc:spChg chg="mod">
          <ac:chgData name="reza kabir" userId="af3c95a13102d509" providerId="LiveId" clId="{0037244A-8420-4873-80D0-987337682D94}" dt="2020-05-11T16:14:54.821" v="126" actId="165"/>
          <ac:spMkLst>
            <pc:docMk/>
            <pc:sldMk cId="1023466332" sldId="564"/>
            <ac:spMk id="45" creationId="{D85816FC-DED3-467E-BBE7-01F875C4B9CA}"/>
          </ac:spMkLst>
        </pc:spChg>
        <pc:spChg chg="mod topLvl">
          <ac:chgData name="reza kabir" userId="af3c95a13102d509" providerId="LiveId" clId="{0037244A-8420-4873-80D0-987337682D94}" dt="2020-05-11T16:13:50.693" v="121" actId="165"/>
          <ac:spMkLst>
            <pc:docMk/>
            <pc:sldMk cId="1023466332" sldId="564"/>
            <ac:spMk id="46" creationId="{3F453D3D-C211-44F0-836A-72B22CFCE9D3}"/>
          </ac:spMkLst>
        </pc:spChg>
        <pc:spChg chg="mod">
          <ac:chgData name="reza kabir" userId="af3c95a13102d509" providerId="LiveId" clId="{0037244A-8420-4873-80D0-987337682D94}" dt="2020-05-11T16:15:13.367" v="130" actId="571"/>
          <ac:spMkLst>
            <pc:docMk/>
            <pc:sldMk cId="1023466332" sldId="564"/>
            <ac:spMk id="49" creationId="{F81B748A-B5E0-4D9D-8C1B-3D965B115692}"/>
          </ac:spMkLst>
        </pc:spChg>
        <pc:spChg chg="mod">
          <ac:chgData name="reza kabir" userId="af3c95a13102d509" providerId="LiveId" clId="{0037244A-8420-4873-80D0-987337682D94}" dt="2020-05-11T16:16:32.854" v="148" actId="208"/>
          <ac:spMkLst>
            <pc:docMk/>
            <pc:sldMk cId="1023466332" sldId="564"/>
            <ac:spMk id="50" creationId="{EF4B6BED-2036-472F-89C6-1F1540CFFA1E}"/>
          </ac:spMkLst>
        </pc:spChg>
        <pc:spChg chg="mod">
          <ac:chgData name="reza kabir" userId="af3c95a13102d509" providerId="LiveId" clId="{0037244A-8420-4873-80D0-987337682D94}" dt="2020-05-11T16:16:29.639" v="147" actId="207"/>
          <ac:spMkLst>
            <pc:docMk/>
            <pc:sldMk cId="1023466332" sldId="564"/>
            <ac:spMk id="51" creationId="{D6BD6AE2-BD8B-4291-9450-3F0A0AEBE0EB}"/>
          </ac:spMkLst>
        </pc:spChg>
        <pc:spChg chg="mod">
          <ac:chgData name="reza kabir" userId="af3c95a13102d509" providerId="LiveId" clId="{0037244A-8420-4873-80D0-987337682D94}" dt="2020-05-11T16:16:29.639" v="147" actId="207"/>
          <ac:spMkLst>
            <pc:docMk/>
            <pc:sldMk cId="1023466332" sldId="564"/>
            <ac:spMk id="52" creationId="{FDC0E40D-E787-4435-865A-BC2648E0FB11}"/>
          </ac:spMkLst>
        </pc:spChg>
        <pc:spChg chg="add mod">
          <ac:chgData name="reza kabir" userId="af3c95a13102d509" providerId="LiveId" clId="{0037244A-8420-4873-80D0-987337682D94}" dt="2020-05-11T16:17:25.150" v="189" actId="1076"/>
          <ac:spMkLst>
            <pc:docMk/>
            <pc:sldMk cId="1023466332" sldId="564"/>
            <ac:spMk id="53" creationId="{F54ED79B-3216-4993-B03E-0D970C562548}"/>
          </ac:spMkLst>
        </pc:spChg>
        <pc:spChg chg="add mod">
          <ac:chgData name="reza kabir" userId="af3c95a13102d509" providerId="LiveId" clId="{0037244A-8420-4873-80D0-987337682D94}" dt="2020-05-11T16:17:29.246" v="191" actId="1076"/>
          <ac:spMkLst>
            <pc:docMk/>
            <pc:sldMk cId="1023466332" sldId="564"/>
            <ac:spMk id="54" creationId="{41AEE6B5-01BA-45FF-915A-941D8A5997DA}"/>
          </ac:spMkLst>
        </pc:spChg>
        <pc:grpChg chg="del">
          <ac:chgData name="reza kabir" userId="af3c95a13102d509" providerId="LiveId" clId="{0037244A-8420-4873-80D0-987337682D94}" dt="2020-05-11T16:13:50.693" v="121" actId="165"/>
          <ac:grpSpMkLst>
            <pc:docMk/>
            <pc:sldMk cId="1023466332" sldId="564"/>
            <ac:grpSpMk id="5" creationId="{C53EBC93-8450-4B38-B672-2420BB7A1E6D}"/>
          </ac:grpSpMkLst>
        </pc:grpChg>
        <pc:grpChg chg="del mod topLvl">
          <ac:chgData name="reza kabir" userId="af3c95a13102d509" providerId="LiveId" clId="{0037244A-8420-4873-80D0-987337682D94}" dt="2020-05-11T16:14:54.821" v="126" actId="165"/>
          <ac:grpSpMkLst>
            <pc:docMk/>
            <pc:sldMk cId="1023466332" sldId="564"/>
            <ac:grpSpMk id="6" creationId="{C53EBC93-8450-4B38-B672-2420BB7A1E6D}"/>
          </ac:grpSpMkLst>
        </pc:grpChg>
        <pc:grpChg chg="mod topLvl">
          <ac:chgData name="reza kabir" userId="af3c95a13102d509" providerId="LiveId" clId="{0037244A-8420-4873-80D0-987337682D94}" dt="2020-05-11T16:14:54.821" v="126" actId="165"/>
          <ac:grpSpMkLst>
            <pc:docMk/>
            <pc:sldMk cId="1023466332" sldId="564"/>
            <ac:grpSpMk id="7" creationId="{C53EBC93-8450-4B38-B672-2420BB7A1E6D}"/>
          </ac:grpSpMkLst>
        </pc:grpChg>
        <pc:grpChg chg="mod">
          <ac:chgData name="reza kabir" userId="af3c95a13102d509" providerId="LiveId" clId="{0037244A-8420-4873-80D0-987337682D94}" dt="2020-05-11T16:14:54.821" v="126" actId="165"/>
          <ac:grpSpMkLst>
            <pc:docMk/>
            <pc:sldMk cId="1023466332" sldId="564"/>
            <ac:grpSpMk id="8" creationId="{C53EBC93-8450-4B38-B672-2420BB7A1E6D}"/>
          </ac:grpSpMkLst>
        </pc:grpChg>
        <pc:grpChg chg="mod topLvl">
          <ac:chgData name="reza kabir" userId="af3c95a13102d509" providerId="LiveId" clId="{0037244A-8420-4873-80D0-987337682D94}" dt="2020-05-11T16:15:42.243" v="137" actId="207"/>
          <ac:grpSpMkLst>
            <pc:docMk/>
            <pc:sldMk cId="1023466332" sldId="564"/>
            <ac:grpSpMk id="14" creationId="{C53EBC93-8450-4B38-B672-2420BB7A1E6D}"/>
          </ac:grpSpMkLst>
        </pc:grpChg>
        <pc:grpChg chg="mod">
          <ac:chgData name="reza kabir" userId="af3c95a13102d509" providerId="LiveId" clId="{0037244A-8420-4873-80D0-987337682D94}" dt="2020-05-11T16:14:54.821" v="126" actId="165"/>
          <ac:grpSpMkLst>
            <pc:docMk/>
            <pc:sldMk cId="1023466332" sldId="564"/>
            <ac:grpSpMk id="15" creationId="{C53EBC93-8450-4B38-B672-2420BB7A1E6D}"/>
          </ac:grpSpMkLst>
        </pc:grpChg>
        <pc:grpChg chg="mod topLvl">
          <ac:chgData name="reza kabir" userId="af3c95a13102d509" providerId="LiveId" clId="{0037244A-8420-4873-80D0-987337682D94}" dt="2020-05-11T16:15:44.844" v="138" actId="207"/>
          <ac:grpSpMkLst>
            <pc:docMk/>
            <pc:sldMk cId="1023466332" sldId="564"/>
            <ac:grpSpMk id="22" creationId="{C53EBC93-8450-4B38-B672-2420BB7A1E6D}"/>
          </ac:grpSpMkLst>
        </pc:grpChg>
        <pc:grpChg chg="del mod topLvl">
          <ac:chgData name="reza kabir" userId="af3c95a13102d509" providerId="LiveId" clId="{0037244A-8420-4873-80D0-987337682D94}" dt="2020-05-11T16:15:09.680" v="129" actId="478"/>
          <ac:grpSpMkLst>
            <pc:docMk/>
            <pc:sldMk cId="1023466332" sldId="564"/>
            <ac:grpSpMk id="28" creationId="{C53EBC93-8450-4B38-B672-2420BB7A1E6D}"/>
          </ac:grpSpMkLst>
        </pc:grpChg>
        <pc:grpChg chg="mod">
          <ac:chgData name="reza kabir" userId="af3c95a13102d509" providerId="LiveId" clId="{0037244A-8420-4873-80D0-987337682D94}" dt="2020-05-11T16:14:54.821" v="126" actId="165"/>
          <ac:grpSpMkLst>
            <pc:docMk/>
            <pc:sldMk cId="1023466332" sldId="564"/>
            <ac:grpSpMk id="29" creationId="{C53EBC93-8450-4B38-B672-2420BB7A1E6D}"/>
          </ac:grpSpMkLst>
        </pc:grpChg>
        <pc:grpChg chg="del mod topLvl">
          <ac:chgData name="reza kabir" userId="af3c95a13102d509" providerId="LiveId" clId="{0037244A-8420-4873-80D0-987337682D94}" dt="2020-05-11T16:16:18.331" v="145" actId="478"/>
          <ac:grpSpMkLst>
            <pc:docMk/>
            <pc:sldMk cId="1023466332" sldId="564"/>
            <ac:grpSpMk id="34" creationId="{C53EBC93-8450-4B38-B672-2420BB7A1E6D}"/>
          </ac:grpSpMkLst>
        </pc:grpChg>
        <pc:grpChg chg="mod topLvl">
          <ac:chgData name="reza kabir" userId="af3c95a13102d509" providerId="LiveId" clId="{0037244A-8420-4873-80D0-987337682D94}" dt="2020-05-11T16:16:18.331" v="145" actId="478"/>
          <ac:grpSpMkLst>
            <pc:docMk/>
            <pc:sldMk cId="1023466332" sldId="564"/>
            <ac:grpSpMk id="35" creationId="{C53EBC93-8450-4B38-B672-2420BB7A1E6D}"/>
          </ac:grpSpMkLst>
        </pc:grpChg>
        <pc:grpChg chg="add del mod topLvl">
          <ac:chgData name="reza kabir" userId="af3c95a13102d509" providerId="LiveId" clId="{0037244A-8420-4873-80D0-987337682D94}" dt="2020-05-11T16:15:51.663" v="141" actId="21"/>
          <ac:grpSpMkLst>
            <pc:docMk/>
            <pc:sldMk cId="1023466332" sldId="564"/>
            <ac:grpSpMk id="40" creationId="{C53EBC93-8450-4B38-B672-2420BB7A1E6D}"/>
          </ac:grpSpMkLst>
        </pc:grpChg>
        <pc:grpChg chg="mod">
          <ac:chgData name="reza kabir" userId="af3c95a13102d509" providerId="LiveId" clId="{0037244A-8420-4873-80D0-987337682D94}" dt="2020-05-11T16:14:54.821" v="126" actId="165"/>
          <ac:grpSpMkLst>
            <pc:docMk/>
            <pc:sldMk cId="1023466332" sldId="564"/>
            <ac:grpSpMk id="41" creationId="{C53EBC93-8450-4B38-B672-2420BB7A1E6D}"/>
          </ac:grpSpMkLst>
        </pc:grpChg>
        <pc:grpChg chg="add mod">
          <ac:chgData name="reza kabir" userId="af3c95a13102d509" providerId="LiveId" clId="{0037244A-8420-4873-80D0-987337682D94}" dt="2020-05-11T16:15:28.895" v="134" actId="1076"/>
          <ac:grpSpMkLst>
            <pc:docMk/>
            <pc:sldMk cId="1023466332" sldId="564"/>
            <ac:grpSpMk id="47" creationId="{B98A69C4-9A83-4477-AA87-0ED8DA34FF8E}"/>
          </ac:grpSpMkLst>
        </pc:grpChg>
        <pc:grpChg chg="mod">
          <ac:chgData name="reza kabir" userId="af3c95a13102d509" providerId="LiveId" clId="{0037244A-8420-4873-80D0-987337682D94}" dt="2020-05-11T16:15:13.367" v="130" actId="571"/>
          <ac:grpSpMkLst>
            <pc:docMk/>
            <pc:sldMk cId="1023466332" sldId="564"/>
            <ac:grpSpMk id="48" creationId="{76E80047-172D-4277-86DB-383F67DE07BA}"/>
          </ac:grpSpMkLst>
        </pc:grpChg>
        <pc:picChg chg="del">
          <ac:chgData name="reza kabir" userId="af3c95a13102d509" providerId="LiveId" clId="{0037244A-8420-4873-80D0-987337682D94}" dt="2020-05-11T16:17:31.654" v="192" actId="478"/>
          <ac:picMkLst>
            <pc:docMk/>
            <pc:sldMk cId="1023466332" sldId="564"/>
            <ac:picMk id="3" creationId="{29D40C93-8B8B-4895-AEE6-F7A1827E453B}"/>
          </ac:picMkLst>
        </pc:picChg>
      </pc:sldChg>
      <pc:sldChg chg="addSp delSp modSp add del mod">
        <pc:chgData name="reza kabir" userId="af3c95a13102d509" providerId="LiveId" clId="{0037244A-8420-4873-80D0-987337682D94}" dt="2020-06-10T08:36:48.179" v="317" actId="47"/>
        <pc:sldMkLst>
          <pc:docMk/>
          <pc:sldMk cId="1041632962" sldId="565"/>
        </pc:sldMkLst>
        <pc:spChg chg="add mod">
          <ac:chgData name="reza kabir" userId="af3c95a13102d509" providerId="LiveId" clId="{0037244A-8420-4873-80D0-987337682D94}" dt="2020-05-11T16:22:34.546" v="288" actId="20577"/>
          <ac:spMkLst>
            <pc:docMk/>
            <pc:sldMk cId="1041632962" sldId="565"/>
            <ac:spMk id="2" creationId="{65E1A2A7-9B95-448C-9F59-280C0C89FFCD}"/>
          </ac:spMkLst>
        </pc:spChg>
        <pc:spChg chg="mod">
          <ac:chgData name="reza kabir" userId="af3c95a13102d509" providerId="LiveId" clId="{0037244A-8420-4873-80D0-987337682D94}" dt="2020-05-11T16:17:39.517" v="193" actId="165"/>
          <ac:spMkLst>
            <pc:docMk/>
            <pc:sldMk cId="1041632962" sldId="565"/>
            <ac:spMk id="5" creationId="{8BB73FAD-2FCE-4DA7-AFC6-A90517B8A14D}"/>
          </ac:spMkLst>
        </pc:spChg>
        <pc:spChg chg="mod">
          <ac:chgData name="reza kabir" userId="af3c95a13102d509" providerId="LiveId" clId="{0037244A-8420-4873-80D0-987337682D94}" dt="2020-05-11T16:17:39.517" v="193" actId="165"/>
          <ac:spMkLst>
            <pc:docMk/>
            <pc:sldMk cId="1041632962" sldId="565"/>
            <ac:spMk id="7" creationId="{360F85E6-8FBD-4056-8FD1-84A23FB0FDA7}"/>
          </ac:spMkLst>
        </pc:spChg>
        <pc:spChg chg="mod">
          <ac:chgData name="reza kabir" userId="af3c95a13102d509" providerId="LiveId" clId="{0037244A-8420-4873-80D0-987337682D94}" dt="2020-05-11T16:17:39.517" v="193" actId="165"/>
          <ac:spMkLst>
            <pc:docMk/>
            <pc:sldMk cId="1041632962" sldId="565"/>
            <ac:spMk id="8" creationId="{2EC1D91A-1DAC-4A09-A3EB-7EE05067465F}"/>
          </ac:spMkLst>
        </pc:spChg>
        <pc:spChg chg="mod">
          <ac:chgData name="reza kabir" userId="af3c95a13102d509" providerId="LiveId" clId="{0037244A-8420-4873-80D0-987337682D94}" dt="2020-05-11T16:17:39.517" v="193" actId="165"/>
          <ac:spMkLst>
            <pc:docMk/>
            <pc:sldMk cId="1041632962" sldId="565"/>
            <ac:spMk id="9" creationId="{C433B373-1C04-4CD0-83A2-BB8A2FA7E405}"/>
          </ac:spMkLst>
        </pc:spChg>
        <pc:spChg chg="mod">
          <ac:chgData name="reza kabir" userId="af3c95a13102d509" providerId="LiveId" clId="{0037244A-8420-4873-80D0-987337682D94}" dt="2020-05-11T16:17:39.517" v="193" actId="165"/>
          <ac:spMkLst>
            <pc:docMk/>
            <pc:sldMk cId="1041632962" sldId="565"/>
            <ac:spMk id="10" creationId="{5E96B32D-794F-406C-87FA-C87C77CD6A84}"/>
          </ac:spMkLst>
        </pc:spChg>
        <pc:spChg chg="mod">
          <ac:chgData name="reza kabir" userId="af3c95a13102d509" providerId="LiveId" clId="{0037244A-8420-4873-80D0-987337682D94}" dt="2020-05-11T16:17:39.517" v="193" actId="165"/>
          <ac:spMkLst>
            <pc:docMk/>
            <pc:sldMk cId="1041632962" sldId="565"/>
            <ac:spMk id="11" creationId="{97294F55-B634-4066-9ADB-507901DFB6D8}"/>
          </ac:spMkLst>
        </pc:spChg>
        <pc:spChg chg="mod">
          <ac:chgData name="reza kabir" userId="af3c95a13102d509" providerId="LiveId" clId="{0037244A-8420-4873-80D0-987337682D94}" dt="2020-05-11T16:17:39.517" v="193" actId="165"/>
          <ac:spMkLst>
            <pc:docMk/>
            <pc:sldMk cId="1041632962" sldId="565"/>
            <ac:spMk id="12" creationId="{C858BF49-759A-4BE4-88D3-394F5CF35FF7}"/>
          </ac:spMkLst>
        </pc:spChg>
        <pc:spChg chg="mod">
          <ac:chgData name="reza kabir" userId="af3c95a13102d509" providerId="LiveId" clId="{0037244A-8420-4873-80D0-987337682D94}" dt="2020-05-11T16:17:39.517" v="193" actId="165"/>
          <ac:spMkLst>
            <pc:docMk/>
            <pc:sldMk cId="1041632962" sldId="565"/>
            <ac:spMk id="13" creationId="{779F6914-1D1F-48B0-A33A-05223C0253AA}"/>
          </ac:spMkLst>
        </pc:spChg>
        <pc:spChg chg="mod">
          <ac:chgData name="reza kabir" userId="af3c95a13102d509" providerId="LiveId" clId="{0037244A-8420-4873-80D0-987337682D94}" dt="2020-05-11T16:17:39.517" v="193" actId="165"/>
          <ac:spMkLst>
            <pc:docMk/>
            <pc:sldMk cId="1041632962" sldId="565"/>
            <ac:spMk id="15" creationId="{0B5E512B-3DB5-4729-961F-0E35DCC77885}"/>
          </ac:spMkLst>
        </pc:spChg>
        <pc:spChg chg="mod">
          <ac:chgData name="reza kabir" userId="af3c95a13102d509" providerId="LiveId" clId="{0037244A-8420-4873-80D0-987337682D94}" dt="2020-05-11T16:17:39.517" v="193" actId="165"/>
          <ac:spMkLst>
            <pc:docMk/>
            <pc:sldMk cId="1041632962" sldId="565"/>
            <ac:spMk id="16" creationId="{75CC54ED-AE17-447B-B454-851E9609B682}"/>
          </ac:spMkLst>
        </pc:spChg>
        <pc:spChg chg="mod">
          <ac:chgData name="reza kabir" userId="af3c95a13102d509" providerId="LiveId" clId="{0037244A-8420-4873-80D0-987337682D94}" dt="2020-05-11T16:17:39.517" v="193" actId="165"/>
          <ac:spMkLst>
            <pc:docMk/>
            <pc:sldMk cId="1041632962" sldId="565"/>
            <ac:spMk id="17" creationId="{A7D11CFF-C065-4D3F-8C20-673F0277DEF5}"/>
          </ac:spMkLst>
        </pc:spChg>
        <pc:spChg chg="mod">
          <ac:chgData name="reza kabir" userId="af3c95a13102d509" providerId="LiveId" clId="{0037244A-8420-4873-80D0-987337682D94}" dt="2020-05-11T16:17:39.517" v="193" actId="165"/>
          <ac:spMkLst>
            <pc:docMk/>
            <pc:sldMk cId="1041632962" sldId="565"/>
            <ac:spMk id="18" creationId="{B77D7F3E-E660-47B6-93C4-7A9375F57ABF}"/>
          </ac:spMkLst>
        </pc:spChg>
        <pc:spChg chg="mod">
          <ac:chgData name="reza kabir" userId="af3c95a13102d509" providerId="LiveId" clId="{0037244A-8420-4873-80D0-987337682D94}" dt="2020-05-11T16:17:39.517" v="193" actId="165"/>
          <ac:spMkLst>
            <pc:docMk/>
            <pc:sldMk cId="1041632962" sldId="565"/>
            <ac:spMk id="19" creationId="{53D9A6C9-C441-4A47-BFCD-5F011E2C32B6}"/>
          </ac:spMkLst>
        </pc:spChg>
        <pc:spChg chg="mod">
          <ac:chgData name="reza kabir" userId="af3c95a13102d509" providerId="LiveId" clId="{0037244A-8420-4873-80D0-987337682D94}" dt="2020-05-11T16:17:39.517" v="193" actId="165"/>
          <ac:spMkLst>
            <pc:docMk/>
            <pc:sldMk cId="1041632962" sldId="565"/>
            <ac:spMk id="20" creationId="{FF791B45-069B-40F9-A201-B5BA8263151D}"/>
          </ac:spMkLst>
        </pc:spChg>
        <pc:spChg chg="mod">
          <ac:chgData name="reza kabir" userId="af3c95a13102d509" providerId="LiveId" clId="{0037244A-8420-4873-80D0-987337682D94}" dt="2020-05-11T16:17:39.517" v="193" actId="165"/>
          <ac:spMkLst>
            <pc:docMk/>
            <pc:sldMk cId="1041632962" sldId="565"/>
            <ac:spMk id="21" creationId="{2068EB4A-1536-4BE3-9231-5D18B8E19B4D}"/>
          </ac:spMkLst>
        </pc:spChg>
        <pc:spChg chg="mod">
          <ac:chgData name="reza kabir" userId="af3c95a13102d509" providerId="LiveId" clId="{0037244A-8420-4873-80D0-987337682D94}" dt="2020-05-11T16:17:39.517" v="193" actId="165"/>
          <ac:spMkLst>
            <pc:docMk/>
            <pc:sldMk cId="1041632962" sldId="565"/>
            <ac:spMk id="22" creationId="{7BB93C91-8D0E-48FB-AB44-53624F173CBA}"/>
          </ac:spMkLst>
        </pc:spChg>
        <pc:spChg chg="mod">
          <ac:chgData name="reza kabir" userId="af3c95a13102d509" providerId="LiveId" clId="{0037244A-8420-4873-80D0-987337682D94}" dt="2020-05-11T16:17:39.517" v="193" actId="165"/>
          <ac:spMkLst>
            <pc:docMk/>
            <pc:sldMk cId="1041632962" sldId="565"/>
            <ac:spMk id="23" creationId="{FB82C14F-D443-4955-9AD1-30C1FB53AE62}"/>
          </ac:spMkLst>
        </pc:spChg>
        <pc:spChg chg="mod">
          <ac:chgData name="reza kabir" userId="af3c95a13102d509" providerId="LiveId" clId="{0037244A-8420-4873-80D0-987337682D94}" dt="2020-05-11T16:17:39.517" v="193" actId="165"/>
          <ac:spMkLst>
            <pc:docMk/>
            <pc:sldMk cId="1041632962" sldId="565"/>
            <ac:spMk id="25" creationId="{1FF42BD4-C175-4D80-9235-62FDA801657C}"/>
          </ac:spMkLst>
        </pc:spChg>
        <pc:spChg chg="mod">
          <ac:chgData name="reza kabir" userId="af3c95a13102d509" providerId="LiveId" clId="{0037244A-8420-4873-80D0-987337682D94}" dt="2020-05-11T16:17:39.517" v="193" actId="165"/>
          <ac:spMkLst>
            <pc:docMk/>
            <pc:sldMk cId="1041632962" sldId="565"/>
            <ac:spMk id="26" creationId="{54DE11DA-E9A3-4FDC-A4CD-3F06F0ECF3EB}"/>
          </ac:spMkLst>
        </pc:spChg>
        <pc:spChg chg="mod">
          <ac:chgData name="reza kabir" userId="af3c95a13102d509" providerId="LiveId" clId="{0037244A-8420-4873-80D0-987337682D94}" dt="2020-05-11T16:17:39.517" v="193" actId="165"/>
          <ac:spMkLst>
            <pc:docMk/>
            <pc:sldMk cId="1041632962" sldId="565"/>
            <ac:spMk id="27" creationId="{63288A98-E493-44E1-B463-FE4092986153}"/>
          </ac:spMkLst>
        </pc:spChg>
        <pc:spChg chg="mod">
          <ac:chgData name="reza kabir" userId="af3c95a13102d509" providerId="LiveId" clId="{0037244A-8420-4873-80D0-987337682D94}" dt="2020-05-11T16:17:39.517" v="193" actId="165"/>
          <ac:spMkLst>
            <pc:docMk/>
            <pc:sldMk cId="1041632962" sldId="565"/>
            <ac:spMk id="28" creationId="{32DB9EDD-81F5-448D-B22D-13701ADDC3AE}"/>
          </ac:spMkLst>
        </pc:spChg>
        <pc:spChg chg="mod">
          <ac:chgData name="reza kabir" userId="af3c95a13102d509" providerId="LiveId" clId="{0037244A-8420-4873-80D0-987337682D94}" dt="2020-05-11T16:17:39.517" v="193" actId="165"/>
          <ac:spMkLst>
            <pc:docMk/>
            <pc:sldMk cId="1041632962" sldId="565"/>
            <ac:spMk id="30" creationId="{300C98AD-5A9D-42A4-9A8D-4C8F1E5E9306}"/>
          </ac:spMkLst>
        </pc:spChg>
        <pc:spChg chg="mod">
          <ac:chgData name="reza kabir" userId="af3c95a13102d509" providerId="LiveId" clId="{0037244A-8420-4873-80D0-987337682D94}" dt="2020-05-11T16:17:39.517" v="193" actId="165"/>
          <ac:spMkLst>
            <pc:docMk/>
            <pc:sldMk cId="1041632962" sldId="565"/>
            <ac:spMk id="31" creationId="{DE9CDEF2-EDB8-4BF8-AF8C-45CAF4E6D5A0}"/>
          </ac:spMkLst>
        </pc:spChg>
        <pc:spChg chg="del mod topLvl">
          <ac:chgData name="reza kabir" userId="af3c95a13102d509" providerId="LiveId" clId="{0037244A-8420-4873-80D0-987337682D94}" dt="2020-05-11T16:22:03.690" v="271" actId="478"/>
          <ac:spMkLst>
            <pc:docMk/>
            <pc:sldMk cId="1041632962" sldId="565"/>
            <ac:spMk id="33" creationId="{26D9B4F0-3E55-480D-85BD-4824E717E064}"/>
          </ac:spMkLst>
        </pc:spChg>
        <pc:spChg chg="del mod topLvl">
          <ac:chgData name="reza kabir" userId="af3c95a13102d509" providerId="LiveId" clId="{0037244A-8420-4873-80D0-987337682D94}" dt="2020-05-11T16:22:03.690" v="271" actId="478"/>
          <ac:spMkLst>
            <pc:docMk/>
            <pc:sldMk cId="1041632962" sldId="565"/>
            <ac:spMk id="34" creationId="{3D0FE6EB-C35E-4078-A260-26C3C0FDC30B}"/>
          </ac:spMkLst>
        </pc:spChg>
        <pc:spChg chg="del mod topLvl">
          <ac:chgData name="reza kabir" userId="af3c95a13102d509" providerId="LiveId" clId="{0037244A-8420-4873-80D0-987337682D94}" dt="2020-05-11T16:22:03.690" v="271" actId="478"/>
          <ac:spMkLst>
            <pc:docMk/>
            <pc:sldMk cId="1041632962" sldId="565"/>
            <ac:spMk id="35" creationId="{1C7BF096-0C83-4E55-8B3B-CD57544D5636}"/>
          </ac:spMkLst>
        </pc:spChg>
        <pc:spChg chg="del mod topLvl">
          <ac:chgData name="reza kabir" userId="af3c95a13102d509" providerId="LiveId" clId="{0037244A-8420-4873-80D0-987337682D94}" dt="2020-05-11T16:22:03.690" v="271" actId="478"/>
          <ac:spMkLst>
            <pc:docMk/>
            <pc:sldMk cId="1041632962" sldId="565"/>
            <ac:spMk id="36" creationId="{EE4A32B1-3727-4261-858D-0B8BD1CE1AAF}"/>
          </ac:spMkLst>
        </pc:spChg>
        <pc:spChg chg="mod topLvl">
          <ac:chgData name="reza kabir" userId="af3c95a13102d509" providerId="LiveId" clId="{0037244A-8420-4873-80D0-987337682D94}" dt="2020-05-11T16:22:26.190" v="276" actId="1076"/>
          <ac:spMkLst>
            <pc:docMk/>
            <pc:sldMk cId="1041632962" sldId="565"/>
            <ac:spMk id="37" creationId="{7717CFD4-9233-4B32-83B9-F71D49394D10}"/>
          </ac:spMkLst>
        </pc:spChg>
        <pc:spChg chg="mod topLvl">
          <ac:chgData name="reza kabir" userId="af3c95a13102d509" providerId="LiveId" clId="{0037244A-8420-4873-80D0-987337682D94}" dt="2020-05-11T16:22:26.190" v="276" actId="1076"/>
          <ac:spMkLst>
            <pc:docMk/>
            <pc:sldMk cId="1041632962" sldId="565"/>
            <ac:spMk id="38" creationId="{9487CAFB-FCCA-4B5E-9958-53182E6B715C}"/>
          </ac:spMkLst>
        </pc:spChg>
        <pc:spChg chg="mod topLvl">
          <ac:chgData name="reza kabir" userId="af3c95a13102d509" providerId="LiveId" clId="{0037244A-8420-4873-80D0-987337682D94}" dt="2020-05-11T16:22:26.190" v="276" actId="1076"/>
          <ac:spMkLst>
            <pc:docMk/>
            <pc:sldMk cId="1041632962" sldId="565"/>
            <ac:spMk id="39" creationId="{0F15AC56-9B95-4792-8E08-D55EEECC2AA2}"/>
          </ac:spMkLst>
        </pc:spChg>
        <pc:spChg chg="mod topLvl">
          <ac:chgData name="reza kabir" userId="af3c95a13102d509" providerId="LiveId" clId="{0037244A-8420-4873-80D0-987337682D94}" dt="2020-05-11T16:22:26.190" v="276" actId="1076"/>
          <ac:spMkLst>
            <pc:docMk/>
            <pc:sldMk cId="1041632962" sldId="565"/>
            <ac:spMk id="40" creationId="{1E7B3EAB-2EF6-43E0-9145-9983431F3B8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2" creationId="{A54D97AF-78DA-49BE-8CF8-0A8060A28E6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3" creationId="{2949171D-2352-4DC3-855A-4B196623342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4" creationId="{9B70BBD2-79BD-4DEB-BD4C-2E9D89269C0D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5" creationId="{AF5259DD-F0E8-413D-80AA-FA1B14409073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6" creationId="{C0253964-EF50-440F-89D2-CEE1BDFD271D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7" creationId="{D39A24F9-EB84-440B-80F5-A2E0511248ED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8" creationId="{68D4B071-0B9F-492A-B0C9-4574056B4B6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9" creationId="{25D7E2C7-2C46-41C1-8A8D-0D968965DA89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1" creationId="{4E988793-BCF4-4171-A8E7-34EEB6A1B752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2" creationId="{FC2FDF89-4CF3-4FDD-B212-602F5F7FCDA3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3" creationId="{4EA169D1-CA91-4F8B-9FED-F831CB1D358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4" creationId="{45EF3AAC-E863-4ED5-9B6A-C1CC4646C23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5" creationId="{1BDAC6FD-300C-47B7-B0DB-73E437CC75FD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6" creationId="{F805A644-909B-4A2C-85F4-045F0FC0C68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7" creationId="{634393D4-E8F3-4CC0-9784-16A844ACCCC2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8" creationId="{8FD3295E-5077-48A3-BA0D-63210D4AE31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60" creationId="{69068C95-82CD-4BAE-BA18-F2E135BF069A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61" creationId="{ED481604-901C-40A1-A25D-CBB54EB73BA9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62" creationId="{4B0D3414-341B-4EAE-8D93-71B96E86357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63" creationId="{FA4DE0B9-D536-49A3-A194-438835811F3C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64" creationId="{DFB130CE-0CD7-411E-ABBF-D8C5B457A521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65" creationId="{BD4D3915-D0C2-4038-A8BB-26623AF60EF2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66" creationId="{F0CC32BC-5136-4ACB-99E7-9F79769A292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67" creationId="{C61803EE-FDBB-44B3-899A-1F9216F52EB6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69" creationId="{7B126FE7-9F62-4D13-9396-843B897D67D1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70" creationId="{2021940C-4F32-45F6-86F9-CD44645364F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71" creationId="{43C81B14-6F15-4A3B-B8E3-55A9F6FA705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72" creationId="{B14D4BB8-997C-41CF-AD94-ABA70D644C9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73" creationId="{CE8F6E58-8774-4106-9916-1D2BBF53BBCF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74" creationId="{403DC06A-65F2-4E23-BCAC-C0B46C8E07BD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75" creationId="{6CDA2FF6-09F9-46A5-A26E-4A461E5A08FA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76" creationId="{44EDC3D1-6A1D-4420-B6FA-90E91E218136}"/>
          </ac:spMkLst>
        </pc:spChg>
        <pc:spChg chg="mod topLvl">
          <ac:chgData name="reza kabir" userId="af3c95a13102d509" providerId="LiveId" clId="{0037244A-8420-4873-80D0-987337682D94}" dt="2020-05-11T16:22:26.190" v="276" actId="1076"/>
          <ac:spMkLst>
            <pc:docMk/>
            <pc:sldMk cId="1041632962" sldId="565"/>
            <ac:spMk id="77" creationId="{0BDF7FCD-D17D-45D9-A56C-789E4982A0E4}"/>
          </ac:spMkLst>
        </pc:spChg>
        <pc:spChg chg="mod topLvl">
          <ac:chgData name="reza kabir" userId="af3c95a13102d509" providerId="LiveId" clId="{0037244A-8420-4873-80D0-987337682D94}" dt="2020-05-11T16:22:26.190" v="276" actId="1076"/>
          <ac:spMkLst>
            <pc:docMk/>
            <pc:sldMk cId="1041632962" sldId="565"/>
            <ac:spMk id="78" creationId="{8123D230-5572-4CE9-B52A-FC78C16B5C15}"/>
          </ac:spMkLst>
        </pc:spChg>
        <pc:spChg chg="mod topLvl">
          <ac:chgData name="reza kabir" userId="af3c95a13102d509" providerId="LiveId" clId="{0037244A-8420-4873-80D0-987337682D94}" dt="2020-05-11T16:22:26.190" v="276" actId="1076"/>
          <ac:spMkLst>
            <pc:docMk/>
            <pc:sldMk cId="1041632962" sldId="565"/>
            <ac:spMk id="79" creationId="{ABA9188E-EDB2-4BE1-9287-8F25C31057B2}"/>
          </ac:spMkLst>
        </pc:spChg>
        <pc:spChg chg="mod topLvl">
          <ac:chgData name="reza kabir" userId="af3c95a13102d509" providerId="LiveId" clId="{0037244A-8420-4873-80D0-987337682D94}" dt="2020-05-11T16:22:26.190" v="276" actId="1076"/>
          <ac:spMkLst>
            <pc:docMk/>
            <pc:sldMk cId="1041632962" sldId="565"/>
            <ac:spMk id="80" creationId="{D976F5C6-FF3E-4E1F-81AE-09ED6F77C3C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82" creationId="{38930CAC-20A4-413A-89C3-43E0A7C6CFFC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83" creationId="{3560834C-CA80-4861-9F9C-CFE5AF2ACED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84" creationId="{C3430E61-CF45-4142-A768-34802BB32A3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85" creationId="{AF45802F-612D-4693-8BC0-E535B8B9D62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86" creationId="{F6284776-BE98-4376-AB6F-CA8F25DC45E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87" creationId="{3BB0A69D-D4C9-4EF2-B5D8-3B5C8B160CC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88" creationId="{402F5D75-A2AC-42C3-BB8B-2D4ED2B9820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89" creationId="{67C462D6-8BAF-48A2-8A90-F49E7140E25C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90" creationId="{EB7D901A-73A2-4662-8016-007993649B82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91" creationId="{D0157C89-7392-41E5-9EB1-44B2304A2CD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92" creationId="{574D7D21-3C44-4C39-8C68-B85FB5AB4631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93" creationId="{E1D594D5-30FC-4F22-A548-C276370E92A1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94" creationId="{BAC970F9-E493-436C-8A36-B394DE9C108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95" creationId="{131F27E7-99C9-47D2-9451-39EC629A8686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96" creationId="{FB775DC6-8B71-4156-8BDB-13459741F81F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97" creationId="{FC4958B3-C945-4357-A19F-3471A7D2C953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98" creationId="{9EFD3747-9DBE-4617-951F-CB084855FC52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99" creationId="{92777F42-6311-4648-BD6E-B172A2CD36D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00" creationId="{44748111-3C73-487B-9E5C-064219AC9B0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01" creationId="{C78F3138-0D0B-4D63-BA41-6183406ADF8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02" creationId="{B84F7D15-6903-43EA-9344-E06AC550C334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03" creationId="{FC620978-1491-4778-A50B-92FB32A7BEC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04" creationId="{913F8DAB-5F80-4E38-AA20-F785EF21254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05" creationId="{9E020ABE-2854-462E-A48F-2BF837F5573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06" creationId="{06CB3E4B-CB45-4616-860E-C811521C03C2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07" creationId="{AA4223C5-8D2D-442B-8C6A-5C24AC3E0B4C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08" creationId="{4D0A635E-ACC9-4A08-B41E-D46DE718E6D3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09" creationId="{18F2E1CF-D77C-42DF-BF17-1B9CF4645CA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10" creationId="{BA299B64-B763-4E94-A252-026B3385D791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11" creationId="{6DF65A92-E280-474A-B01B-C2FA624C2DDF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12" creationId="{5485A1BE-5A99-4BAE-AD7D-4CC711DB2B1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13" creationId="{B2DBFC7D-84FC-4F05-8C8E-3DE87A919BD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14" creationId="{F880DB61-457D-4042-A7E8-C095777508E6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15" creationId="{6F0229C2-15D7-4F27-94F1-87A5E6FCD1B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16" creationId="{283232C8-987C-44CB-9AC5-48883636B18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17" creationId="{EFA15AC7-F7F0-48FE-87F6-EF478045E971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18" creationId="{E417A7CE-5829-4505-A4ED-C5EEFE1DC934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19" creationId="{9892F6F9-DB55-4A0A-93CE-F51E7236D5CF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20" creationId="{3D145C42-8FA2-4E7B-8A5B-F78B3248D754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21" creationId="{F175F4A2-4937-47AA-A871-141299D48BA9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22" creationId="{B1BD9F22-6F82-40F9-A508-D21BEAE06871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23" creationId="{22CD6F57-0537-4039-ADF9-68071476907C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24" creationId="{67E71D18-183E-4892-AF97-F889199E47A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25" creationId="{26461C96-CCE6-44A1-AE86-339D73B2F87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26" creationId="{710DF127-8997-4281-BA39-0106B580001C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27" creationId="{B6399F80-E0AF-4375-BA83-177D4A0CDCBF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28" creationId="{2BCC1F49-5E32-4F31-BBE0-036407CE5CB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29" creationId="{C2BD811F-A8C5-4323-8918-95BBA1CAF53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30" creationId="{E79D3072-4ED0-43AB-9AB4-E80A132156DC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31" creationId="{654C93C9-A2CF-4ACA-B55D-276A15961264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32" creationId="{17673E17-2EB3-41CB-8CA5-196BD0F4968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33" creationId="{4479E231-A72D-4EC9-A34C-C37E836846AC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34" creationId="{F9B288F2-81A7-46A1-A1FE-817AACD92AE3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35" creationId="{FC03262F-54E4-45E7-A214-E1C65D469B89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36" creationId="{EFEB6BD5-CBF1-4A26-B756-8729BB00F8F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37" creationId="{C4503A50-348A-445F-A9F7-84FFFC77BE33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38" creationId="{069A1ECF-8544-4C42-930F-197889085A8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39" creationId="{2C2874C9-A570-4E1D-936E-9F6697839A94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40" creationId="{056F350D-EFD8-4597-AF7F-85173AF336E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41" creationId="{1B348CCF-AA22-425F-A562-FD3C7BBC3AAC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42" creationId="{7AA95E55-548D-4E85-8785-EF653424C072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43" creationId="{F10F8FCC-2D0E-492C-87C9-7543F41A009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44" creationId="{141B2EC8-7792-4FFD-B342-ECDCA700F7E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45" creationId="{202D5CD3-7C41-4606-A43A-8B3FDE0D86C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46" creationId="{57BDC18C-F4EA-4332-87D7-69A1F9DDA65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47" creationId="{66DFD3AE-402A-4DE6-8800-7F65C698869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48" creationId="{7E1FBDAE-11E3-4D72-972C-1E56752F9EF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49" creationId="{86D7557D-9A0B-4FF6-BD26-CF8CB5B2E53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50" creationId="{8879C490-A2A9-4B5E-8FF1-B9379A7DCDDD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51" creationId="{3ED3BBB1-9A5D-4D1D-93BB-4714EBA9D55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52" creationId="{FFFF1CAD-8C4A-4338-953B-C97A1661A18F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53" creationId="{790FC729-FCBA-4724-B070-790BDB277CEC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54" creationId="{EB596C43-C9CC-4019-8194-185B2E15E9D2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55" creationId="{2091901C-A1D8-47C6-B4AD-67508639977D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57" creationId="{AC06A595-A523-4FE6-81CF-B9F4935772F2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58" creationId="{9C7328B8-A8A3-4716-BD59-9F850B3A71D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59" creationId="{5CE871D9-AB42-450B-95A0-3417EC8AA19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60" creationId="{AEE2ABBC-7E52-49C8-B139-3B377BF47686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61" creationId="{D7C58341-BE34-4B12-8D84-F5F36FCD7B74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62" creationId="{602368ED-FF2F-4085-9227-582F76D2E53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63" creationId="{F0F0A215-3CAA-4FA7-BFE7-BCB19F94899F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64" creationId="{E7370C6A-22E6-4A7A-926B-A72798DFD2D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65" creationId="{C4ADDD27-B7CD-4771-8653-EC51A3114496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66" creationId="{5FD1391F-6177-44F8-BC1F-1DFC3856C7CD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67" creationId="{E0AD9438-265C-439F-8000-E29678B43F84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68" creationId="{DFB783BB-936F-4424-AF55-2349AB3CCDCD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69" creationId="{DF7064AC-53A2-4371-BCE2-C7DEB0A23FD2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70" creationId="{AD324658-EB25-4140-BD83-E435D8BB637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71" creationId="{EB9ED10E-BA36-49CC-959E-164BD91805B1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72" creationId="{8735D83D-39D8-416A-AE7E-F3E099EB6412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73" creationId="{6E069077-CF4B-4F19-BD82-A89E28640021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74" creationId="{8D346E63-1E07-438A-BA2C-11B2DBC39C4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75" creationId="{9F2483D7-5972-4F1F-AE35-97FB641EC77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76" creationId="{B45E44E6-3822-4DA5-B16C-DA823F7DD894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77" creationId="{60E42531-A5B0-4D2B-B8E7-B3F9894586B2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78" creationId="{5F599193-DF28-4FD0-A6FE-11ACA8AA17B6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79" creationId="{FD5F6613-8883-4B85-BC3C-E935017313C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80" creationId="{D421470D-5419-4900-B939-7F596588E7FD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81" creationId="{A8D61E3B-2305-4535-A44B-83ECA1EFF3C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82" creationId="{9B037D0C-8248-4944-887C-5823F111A1FD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83" creationId="{BB305363-0E5C-40DA-80CF-FDDA4C652971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84" creationId="{470DD97A-DD20-4901-866F-935195D50B9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85" creationId="{7FD6CB12-4923-4F85-900B-E08B0AB2738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86" creationId="{48FDD687-5F0E-4CFD-B7DC-FE4DD5D59042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87" creationId="{4DDD3DDA-0CBB-4D97-AA8C-F6B199AE8A36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88" creationId="{1B67674C-704E-4C0C-94EB-8A124C3A723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89" creationId="{F3FECE68-BFFA-4854-BFAA-FE5E508D4E04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90" creationId="{1C6ACB06-303A-490F-B6B0-298AE3E2CC4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91" creationId="{2441313E-5A25-401B-861B-7525DFB97BA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92" creationId="{8F0EAA61-569F-46C3-A621-99C41596491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93" creationId="{238ADCF8-7D2D-4AD1-B53A-107A04F142F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94" creationId="{817A6A5E-61E5-427A-B3DB-42ABF893C9E6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95" creationId="{76B944A2-B18D-478E-9E3F-70866658174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96" creationId="{88841D71-50F1-4089-BC91-F35E6CA65B86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97" creationId="{4020360C-9DC6-428A-8F7C-AEEA3E98DEFF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98" creationId="{E79AEE10-499C-4B36-A70B-9A2CB076330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199" creationId="{1D507AD8-E4CD-4D1C-8765-6B1687CAB77A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00" creationId="{B130ED7A-4489-4BF0-84B1-6C59733EF6A6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01" creationId="{BC3BCC69-B13F-43F6-9514-9CD8BAC10413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02" creationId="{06F72B95-7AC5-47A9-814A-F552C7C1E5D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03" creationId="{67283900-4A14-442C-92A5-C5C731084F36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04" creationId="{9B8A9531-2244-498E-B3A5-24E30DB3FB26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05" creationId="{B4CA2781-8C3A-4B42-9520-DF6969A35B63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06" creationId="{01BC5211-2780-479A-BC9E-BDD2D1E441A1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07" creationId="{F20A097A-61C1-43CF-8679-94D46C2A4C91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08" creationId="{78C8CE08-8998-4161-8613-0BCC10B8F59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09" creationId="{B218DA94-DBE9-4ED6-936E-59F20BC8E1BA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10" creationId="{D81751F8-1E95-4511-BD01-9CB8C678A3F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11" creationId="{80FF6DD8-9A00-4455-854F-6DD22F60EED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12" creationId="{05562CFA-E389-416A-9E26-5D504673192D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13" creationId="{4FCDA666-FF51-41ED-AEE3-7BF8CF8E040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14" creationId="{1A9290F4-7E45-419C-84D1-3E3E149E8D6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15" creationId="{6D597B7A-0649-4F7B-B689-71A25C5CD56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16" creationId="{41EDD43F-D455-4617-A4A7-B6BDCB8B5936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17" creationId="{0C01F936-8CD6-43C6-9EC9-DBA0DB6CCC0A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18" creationId="{DD6FFD6D-9C8E-43AA-99AB-1954887DAF82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19" creationId="{FE5293B0-FAE1-4B12-A765-27E5F3C5FCC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20" creationId="{1594F116-4AEE-4584-AE55-960BC396F7FF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21" creationId="{D4B09F45-9096-48FA-AA28-300F49C7B39C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22" creationId="{70E08A55-6E4A-4DCC-89C9-461A840031A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23" creationId="{C4B61E5B-075C-47D5-B2D5-A86D16976FF6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24" creationId="{A0EAA1A7-E083-4FCA-AD59-B593545AE7F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25" creationId="{AC50F510-B622-41CC-9FD8-22667BC2EB24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26" creationId="{2984548E-96E3-4412-A616-1569F810355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27" creationId="{0F24EDAF-F1F2-4C46-91E8-3AF4A552A1C2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28" creationId="{E41ABAF9-6E36-48E5-B279-EEFEA2F6353A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29" creationId="{807FC288-FF07-4079-A290-173EAC40608D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30" creationId="{FA46D7DC-C799-4565-A578-908A5AA4060F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32" creationId="{0E376F8A-DEEA-4A43-A967-17A063E1C2F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33" creationId="{C44C4B84-BBA5-46A1-91C3-5ADF88F11D7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34" creationId="{B73B29B4-46BA-48E3-89FC-A87E1C2341F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35" creationId="{02D63E59-4792-46B9-BD97-F6E7E28CC26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36" creationId="{B895CA4C-841E-4214-B4E8-D4B5A580D5FA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37" creationId="{C3B30FA0-4A71-42B8-83D7-1F4D830D5E74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38" creationId="{49FD19B3-7BDA-4A14-A963-884ED5186CA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39" creationId="{AE01E7AC-8BD3-4629-8EDF-AD57F6D12A22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40" creationId="{704D4608-C31E-41C3-9C8C-FFEA3B908B76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41" creationId="{E20FF37C-1F06-4232-9DB7-48E6AE0ECAC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42" creationId="{FDE2B473-BC33-4F49-898C-BDCF0B80E8E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43" creationId="{AD548175-8AE1-4CC0-BA3B-B949DE4B182F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44" creationId="{33B40BE4-36CD-4936-BC55-553BE7F560A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45" creationId="{2CA4726E-12E5-49F0-8C1C-E3713E042793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46" creationId="{E2286934-388F-4840-82A2-902666F21AA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47" creationId="{D7EB3662-FF56-4C9B-B8BA-5BBF1BBF73CC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48" creationId="{DDD2C607-B35A-4141-9AC5-C621BA98CF89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49" creationId="{D5E8C7E3-D6F2-4847-9971-C815AB6FDC1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50" creationId="{B2FAF04E-8548-407B-A81F-BCC9D1494D4D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51" creationId="{DEF1DED3-8374-40B4-A5E9-E2692D425F8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52" creationId="{9C5E1FCA-40FE-4ED1-A192-D6ABD87B38C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53" creationId="{3549DF47-85B1-445D-A047-CB9DC904D424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54" creationId="{97D4901E-6089-49D7-B5F6-53CDA02AF43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55" creationId="{649B8A48-620E-4DE4-A9DC-C2BE02E145E3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56" creationId="{CF442725-3056-4C1A-B85A-7618DBEBD9AC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57" creationId="{7F7F0C17-AAF7-4B85-BD1A-9DFE78104BD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58" creationId="{6C0D9323-A097-4D84-8D05-69E26BCD321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59" creationId="{39EB917D-8B2D-4424-B090-18D73B773D9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60" creationId="{A365FD4C-B5C3-4FD1-841D-258D90B424F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61" creationId="{E3F3B3E9-6F48-4B11-9D27-BE30394B674D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62" creationId="{38BA3F1A-928A-4E7B-82A2-C526EAC9E466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63" creationId="{2EAB3E23-257E-47B5-BBA5-55AD5A29BD09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64" creationId="{1AB12067-6126-4C63-82AB-33D413A0277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65" creationId="{7198A582-A612-4A87-ADF3-7919030F22D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66" creationId="{86E851B3-BAEB-4F61-86B6-22147E9BF7CA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67" creationId="{7CA9CE7D-FFD8-430C-AD3F-E08BCB1AB5F6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68" creationId="{C092F458-02BE-4634-A37D-0DFCF8BEEE0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69" creationId="{5866CA78-59D6-4F78-8E8F-EBD2C3D1A389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70" creationId="{B2228E2C-2A83-4BBC-8698-29DC89EFAEE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71" creationId="{E3E917A8-AB48-4C5C-B741-38008232D0A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72" creationId="{6D8818FA-3DEA-4A30-A805-21624467AF94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73" creationId="{7FC888AE-8E9D-42EC-991F-481AAD87EDF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74" creationId="{4053E2AE-296E-4AB2-9EA5-48AC3C297C09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75" creationId="{AFFEB342-BA1D-456D-B008-A662D744C30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76" creationId="{82C37FA8-B8D7-47C8-AB7F-BB928F836DAA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77" creationId="{6A9B08AD-1BF6-471D-8965-4A14514A7343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78" creationId="{1F78B307-F933-4A03-94D9-66382FDC171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79" creationId="{C8013BF5-6FFF-4089-864B-A4BE97032691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80" creationId="{41C59606-3388-4CA6-B750-4DB6827F3589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81" creationId="{0C324995-7B02-4D53-952C-8707DA048A86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82" creationId="{5A808D4A-2FFF-43CF-962B-21DA4757965F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83" creationId="{F7A8B828-9525-439C-BA93-BFDBE42C51BD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84" creationId="{984A9F48-4469-4311-A6D2-27412648B30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85" creationId="{72254234-A65E-405E-ACBF-CE668BF8CCB2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86" creationId="{C820F328-029B-44C2-AAAC-84D07CE1E6AC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87" creationId="{B00C37C3-2072-4B9C-AFB8-F7B2F1A43F81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88" creationId="{EFD45219-4957-45CC-954D-630ADB8205D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89" creationId="{88E1FF3D-B5F6-464A-B9DF-D0FBD8109B7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90" creationId="{7F9038DC-5997-40CB-9B1B-73CDC827A44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91" creationId="{0CB74973-5DEF-4D77-B4AA-9A27431C63EC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92" creationId="{4C3D9801-6D98-47FD-B746-52FACD673ED6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93" creationId="{5CA60482-A36E-48A3-99D4-674AE3BF83A3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94" creationId="{E7FAD056-47CE-445F-822A-449CD8FD650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95" creationId="{2A68FEF5-EEB8-45F0-AAE1-69C331F5ED5A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96" creationId="{7DF17D49-585F-485F-A4F3-DDC7958820A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97" creationId="{31EE8D22-A5CE-4BB2-AEDE-886D013768EA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98" creationId="{BD9C2DED-539E-493F-B990-24615F867AFC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299" creationId="{9FD24628-2505-48BE-B68B-4661D8DF01D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00" creationId="{CAF12D90-D5A8-4AD0-B8F1-EBAE9BBEFDB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01" creationId="{DCE63DD0-5A2E-4B5F-AA84-3D359DD1D412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02" creationId="{D5A2FEDC-C72B-46C0-B71C-974B5C90D3ED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03" creationId="{06290792-A0EF-4EBB-9BF0-A0080F8BC149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04" creationId="{5D1B42B8-E937-4517-9D06-1DE2818D44E1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05" creationId="{FA6CCEE8-8909-4000-9AED-66B5D74DF2F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07" creationId="{8508EAD7-02DC-4769-8C38-0EDD2787E74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08" creationId="{7CDC2069-EEB1-456A-A27C-46AD9A62DC0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09" creationId="{E3440C40-E859-45F9-AC14-8AF120E7F59C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10" creationId="{87E1C13F-1F35-4272-90D3-851221D412BA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11" creationId="{73FCD47F-DD70-4081-A6C9-2177B6EF232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12" creationId="{DB0E3E5B-51FA-4A39-9B3A-5DF1E0785A73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13" creationId="{A5BB03A5-44C0-41F8-9E91-6917F3635891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14" creationId="{738DD0C1-D122-4D26-A56C-83E574E11BF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15" creationId="{AC8B3113-961F-45A0-A689-23E16E45C02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16" creationId="{127A5413-7FEE-4ADD-9677-2CA6E0B7664F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17" creationId="{B67BCFCE-694C-4CD9-BB93-D029AC187B2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18" creationId="{AA0323AB-CE55-4D3E-A589-63CCA0473AA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19" creationId="{A654B172-11C7-4BA7-B6A1-704DD491AC5C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20" creationId="{C3648200-7D2C-4E06-8FAF-0E397ABAFBF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21" creationId="{9AA6DF6B-1687-4800-875C-F23C64FE0DAF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22" creationId="{59EA5325-7377-40A3-A994-E3AF6594E864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23" creationId="{FC11853B-940C-4E28-8541-00416F89862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24" creationId="{A978ED97-0436-45EE-999F-984AB899A0D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25" creationId="{171F6054-53A4-4DF2-BDC0-F932A79ECB5F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26" creationId="{3CD866E6-C0CC-4677-A64B-7C755FAFFAA1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27" creationId="{9586B047-23F1-42C6-B69D-1E480B79DBA9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28" creationId="{3CBE1704-DF18-466C-90B4-4C17A77F6D21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29" creationId="{46958F9A-080A-41A7-9D86-2E188A4F0FC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30" creationId="{712BF378-C431-4335-9AED-2D9345F463DA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31" creationId="{8D92ACDE-43A9-462F-8C0C-01BD749F56F9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32" creationId="{172B5D03-4AA0-4FAC-95D7-019D6768621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33" creationId="{3F405FCE-986A-4FD0-9167-5C61E011C6E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34" creationId="{5DCA1828-F8BD-405E-8D50-791129DF5F5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35" creationId="{0E01331B-5715-4144-9854-5E0F5CB27C3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36" creationId="{27AEF596-EA58-4B3A-859A-B40C188F54D9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37" creationId="{BD541435-9141-4471-9FCC-9AA66C6523A3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38" creationId="{A54CDCCC-3736-4A7A-A252-EE7C6175599F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39" creationId="{ADF34D11-1C5B-416D-A02E-4731749D673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40" creationId="{86B49C64-2831-4DC3-8220-509DE2DC656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41" creationId="{EDF31690-ABD6-4ABC-BCF9-1F23F15556F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42" creationId="{26A1149A-39BD-47CD-B605-C665AF622176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43" creationId="{D1E2BADB-BA85-446B-9DE6-E937239BFB3F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44" creationId="{527172B9-837B-493A-A2DB-3D9028E30C51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45" creationId="{B44ADD2A-5BFF-4650-A1FC-686B0DB7686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46" creationId="{AA2F6F33-263C-4BDE-A2FD-08AB6F3BF5B1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47" creationId="{E0FAB884-D17B-4EDD-B290-4C18B98EEBAD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48" creationId="{2FC44469-4780-4EA2-BA38-E5E03D4ADF7A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49" creationId="{CF867D99-89CF-4242-9E64-B2C0671A21D1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50" creationId="{1E14C7B1-E536-48ED-B7C2-ABAC0A418EC2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51" creationId="{DDC966E9-935B-481A-8BB4-BD342B219413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52" creationId="{7E4D008E-B572-499A-8C6E-31261FAB8F1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53" creationId="{2AD748BE-F805-4806-AAB1-44C11C075FF2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54" creationId="{33CAFB8B-3822-4416-AADD-124E73DC793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55" creationId="{3F33482F-9D1C-493C-9F70-CC66C6F622E1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56" creationId="{13C0FBBF-4DBA-4CD1-AB84-ACEF317A8F5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57" creationId="{1000A364-B8B1-4FF0-BA8C-C2831C26D273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58" creationId="{815BB0B4-F0AC-40D8-B2D9-30344F64ECD3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59" creationId="{64C887BB-27EE-44BA-B050-EBFD73ADEC74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60" creationId="{1334D653-F2AB-40F9-ACA8-37977DC4936D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61" creationId="{906A5972-5D6A-484E-86E8-A454934A350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62" creationId="{F6FA9EDF-183D-41CA-A428-0BCB0319596C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63" creationId="{FE89494A-89B3-443F-BB51-691079EB800A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64" creationId="{48ADD215-97F9-4450-8769-BA8B91CA37A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65" creationId="{164634CD-E93B-419C-96E4-3F54903A826D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66" creationId="{A7F1591B-85FE-449E-9DA1-9DA69A9D71D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67" creationId="{A8B2B7AA-F255-4A35-8E71-6FC0190DF58F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68" creationId="{5BA5EA44-963C-4DD2-AB51-C621E908DFD3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69" creationId="{8BA1F199-CC97-4900-8E69-B9F0967E7FF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70" creationId="{F62FEE61-001E-46A7-A3FF-4D9F5B03EF46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71" creationId="{718513AB-F9CB-4922-829E-6553BD990E2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72" creationId="{0F9AF238-98F4-4F1F-BABC-F8AFC79F33E3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73" creationId="{CAAA07DE-6FBC-473E-A4EC-8A98BC8E27A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74" creationId="{87A63CE5-0C27-4A4F-8BE9-9F6AF40DE54A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75" creationId="{36167865-F6D6-46D3-BF1A-7CE45C6CF6C1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76" creationId="{06228E1B-7A65-479F-B568-0A546A0BFCC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77" creationId="{9DD6AD37-6208-47B6-AE99-B774F84F27B3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78" creationId="{F4B62E8B-B199-4EDC-BAD2-CC5B326210D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79" creationId="{5CDAF2F8-F3EF-42D6-811C-443874712B1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80" creationId="{DD1CF674-DB7A-416A-8088-A32FE9960C33}"/>
          </ac:spMkLst>
        </pc:spChg>
        <pc:spChg chg="del mod topLvl">
          <ac:chgData name="reza kabir" userId="af3c95a13102d509" providerId="LiveId" clId="{0037244A-8420-4873-80D0-987337682D94}" dt="2020-05-11T16:22:03.690" v="271" actId="478"/>
          <ac:spMkLst>
            <pc:docMk/>
            <pc:sldMk cId="1041632962" sldId="565"/>
            <ac:spMk id="381" creationId="{AE78B07E-4716-4A1B-B8AE-C6B0950BFA1A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83" creationId="{668663B9-3113-43BE-8194-D2D335583EC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84" creationId="{D8D61353-150B-4C24-A4B6-8342FBC85AD3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85" creationId="{C3934DAF-423A-47E3-A36F-CF6945E1F019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86" creationId="{4BBC45AD-30EA-4A44-9869-7652151FC88B}"/>
          </ac:spMkLst>
        </pc:spChg>
        <pc:spChg chg="del mod topLvl">
          <ac:chgData name="reza kabir" userId="af3c95a13102d509" providerId="LiveId" clId="{0037244A-8420-4873-80D0-987337682D94}" dt="2020-05-11T16:22:03.690" v="271" actId="478"/>
          <ac:spMkLst>
            <pc:docMk/>
            <pc:sldMk cId="1041632962" sldId="565"/>
            <ac:spMk id="387" creationId="{50DCA055-90CE-4404-873B-1250FCC89563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89" creationId="{CE2DF54F-2AD9-4D93-ABB3-C1B9536BEB19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90" creationId="{80BA3012-5251-4D6F-B47E-51846C02237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91" creationId="{3985AF28-BD2C-4A0D-875E-8D2E92D405D6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92" creationId="{8A262B3C-7EA3-49AB-8A34-B754F7EE1901}"/>
          </ac:spMkLst>
        </pc:spChg>
        <pc:spChg chg="del mod topLvl">
          <ac:chgData name="reza kabir" userId="af3c95a13102d509" providerId="LiveId" clId="{0037244A-8420-4873-80D0-987337682D94}" dt="2020-05-11T16:22:03.690" v="271" actId="478"/>
          <ac:spMkLst>
            <pc:docMk/>
            <pc:sldMk cId="1041632962" sldId="565"/>
            <ac:spMk id="393" creationId="{41351490-1386-4B6A-9437-15BF2D98017B}"/>
          </ac:spMkLst>
        </pc:spChg>
        <pc:spChg chg="del mod topLvl">
          <ac:chgData name="reza kabir" userId="af3c95a13102d509" providerId="LiveId" clId="{0037244A-8420-4873-80D0-987337682D94}" dt="2020-05-11T16:22:03.690" v="271" actId="478"/>
          <ac:spMkLst>
            <pc:docMk/>
            <pc:sldMk cId="1041632962" sldId="565"/>
            <ac:spMk id="394" creationId="{902EAB20-AD83-4CA1-BCB1-4AD7EA026629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96" creationId="{C2B997EC-9776-4BF2-A74F-AE3A29FAE28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97" creationId="{D8578CB3-E67C-4A17-A49E-3A2AB7A313B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98" creationId="{83CAC05B-2A67-4927-BE33-15627688337D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399" creationId="{6F78FE66-B077-4AD4-A95A-73C10DF5229C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00" creationId="{6925E951-A54C-47D3-8A09-E5A8B027298C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02" creationId="{BF59E3C1-C5BA-4D1E-B655-4B8889B60D7A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03" creationId="{18FEF0E6-F8CD-4E20-81B6-9920431A2632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05" creationId="{4B7D46A6-EB37-4E54-B763-1566D355AE2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06" creationId="{EF33A052-95C9-45FE-9DF9-7E89ECAD5EB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07" creationId="{04DD749C-E412-4CF3-9A17-75710294D84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08" creationId="{87683F28-4864-4829-8B8C-D4EE71CF173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09" creationId="{F8D2F6BA-1D4F-4859-A7C1-030F8568300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10" creationId="{1513AA72-3200-40FA-8084-C1BE532B0C7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11" creationId="{9E9B1AF5-7F40-4951-A487-A1FCCAB0F789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12" creationId="{440A1054-697F-4A03-8B2C-F2ED08990FFD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13" creationId="{A34EAF65-DAC8-41E8-9493-B145E27B5A41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15" creationId="{A7B3CB0B-8AC3-4545-BC65-445F53DE85A2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16" creationId="{D4240DE6-F73E-43B5-A0C2-37F2AB91420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17" creationId="{9A3AC048-6D38-4A7F-8A3B-1B25D3B5E57C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18" creationId="{AB91A95A-C068-4945-816B-60B5F58A9A4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19" creationId="{969D334B-6BD9-405A-A5F1-515C2C1C8FC1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20" creationId="{AD20CA98-54BF-447D-8F4B-B3713B52E9F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21" creationId="{9368DA08-86C7-4A00-B023-BE686F76389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22" creationId="{0B529830-C850-48F5-8547-0473DCB166E2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23" creationId="{A88DE681-9655-4B60-B295-6037AB6D7343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24" creationId="{BB6F3A07-F7FA-45B5-B9CF-635F1CA9193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25" creationId="{9B623DB2-E358-4432-AD3D-9A0EF1272E5D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26" creationId="{DA7D26AA-FC0D-465F-BA11-7C2630C2429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27" creationId="{FBEAB284-BC1F-4001-9C14-B33F2A03483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28" creationId="{8260DF12-0DD8-4BE0-AE9A-4BDCB54C7623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29" creationId="{1ABDBF9E-9D4B-401B-AB16-118EBC2B0A69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30" creationId="{928902BE-4893-4B54-AF5E-679432CE39AF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31" creationId="{088B09D3-8E51-4229-8DBD-F41AB826625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32" creationId="{AB60AEA5-FCCB-4105-8987-CC8F969C5F7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33" creationId="{9C18CC84-2FE0-44E1-8AC2-09B1E8BC86A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34" creationId="{D0E7F3AF-02D0-45C0-9485-9333AE0A5A2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35" creationId="{616A25DA-9C57-41A8-BCD5-F00472AC18CC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36" creationId="{BB5BB194-1AB9-4FC5-A8B9-02A2D4903703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37" creationId="{E0BE69ED-A9A6-48E4-9E75-FF9BFBC2908A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38" creationId="{37B6171F-DAFC-421A-8649-9E5E37316994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39" creationId="{D8D5E135-0EB9-4E7F-A6D8-3A206BFF59CD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40" creationId="{6A6FFA1B-6901-4F45-B4FD-F66105652DA9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41" creationId="{E726D444-3F6C-4BDE-8409-333C3563B6D6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42" creationId="{16BE8C3E-95BB-469E-A8C1-4945D8EFBE7C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43" creationId="{DAEAC256-0A90-4C8A-BD6A-E976BADA13D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44" creationId="{C30A7F7D-AA74-48DA-93AE-0A3E7F5FFC89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45" creationId="{2A4DA548-C411-4BBE-8E64-388C4CA28C4A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46" creationId="{BF12B473-09BF-42E5-87D7-2DBB8C370986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47" creationId="{27296AB9-84AE-40EC-BBED-DAB8D9C18E7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48" creationId="{797A222F-C57A-4628-8F7A-8BE2CBAA0746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49" creationId="{24809A00-16AF-4273-8F5A-4D3E4C632F7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50" creationId="{6DD1B3E1-AC0F-40E3-9511-4186BFA4DEA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51" creationId="{DAEA9A48-F8FC-4777-964A-C33FC931C75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52" creationId="{FE5E2FE9-B6DF-4801-818D-E134C4E85C2A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53" creationId="{8471703A-DE77-4BA6-A424-F37E65C9E52A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54" creationId="{D775B51C-158B-4CA7-8E1A-A252A4D1949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55" creationId="{217288FC-177F-4590-9561-C1CEB671163C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56" creationId="{50CFC9CD-C414-4859-A89F-EBF980B95F6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57" creationId="{B9335BF6-E7B3-4F55-A8C7-B93058E968B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58" creationId="{F1FE5B5A-B473-481F-8320-A03028B7B152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59" creationId="{8736D8E1-5168-405D-A1D2-46240AD1FE1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60" creationId="{BA2B8A15-FB79-438D-9DA4-78161D14467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61" creationId="{C6DAFD49-3A20-4794-B690-AC0D38D73FBF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62" creationId="{BB2ECA8B-0F43-4F0E-A7C3-432C0D92F06A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63" creationId="{F4774469-214E-461E-8000-C40360C4D25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64" creationId="{B655E1C4-5C1A-461E-8CE5-BC25FCA968C6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65" creationId="{70D4A3BE-00E2-40D0-8CA5-8D27613297C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66" creationId="{0E212833-2B93-4905-AB57-DE209126C5D2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67" creationId="{3C9C9973-0319-4415-9F08-336FC2646CBD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68" creationId="{FAAB2B89-CC24-43BB-81BF-5F297102DA4A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69" creationId="{27A59C7B-F9C8-46E0-8AF6-1DF40C591819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70" creationId="{7FD605D3-FCE1-4F59-8F61-A34BFE5D39D9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71" creationId="{CFA40BFA-C638-4703-8A23-D0C314B6640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72" creationId="{9767A7BC-ABC8-4FDA-B22A-AE19931DE88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73" creationId="{2EF1804A-AC02-4B20-82B0-A77E6811478C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74" creationId="{9373489E-3C4D-4B07-B3C7-5F6C2E50FEE9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75" creationId="{6563C209-B692-4BD1-AD80-26631BA89EB1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76" creationId="{E82CCB51-6582-48EB-AF45-789C11FE7496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77" creationId="{D915E0E5-6AF8-4756-81B4-72A6635F8DE1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78" creationId="{12A5122E-4617-4DCA-B79B-43DDBE8BD23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79" creationId="{BC7E88FE-C0E9-497F-927A-14616116E344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80" creationId="{73F9BBB5-52FC-4D2E-9000-01EDE8015F6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81" creationId="{27C65842-335A-466F-9E24-BC1AB3F618EC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82" creationId="{211C41E9-049F-433D-933C-0C38ADBADE5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83" creationId="{F5971DB3-4115-4E02-869F-9275715FA6FC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84" creationId="{BF2D1BAA-483E-4341-9B6C-C92A1C56DB5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85" creationId="{F97455EE-7012-4A54-9CAF-971A58825F8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86" creationId="{34E2A6EF-0F00-45FA-9B4E-E7638B5F9ED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87" creationId="{D61EEEC9-1459-4D4B-9842-1BED15F135B9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88" creationId="{630D0FDF-0E24-4849-8689-C84276F08BBC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89" creationId="{EA539292-F0A7-4ECD-AEA9-9FF1FEF786C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90" creationId="{C2AF7CB2-E1E5-4113-8E17-DE258A40C52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91" creationId="{908F5402-889A-4C93-BA2B-DBBC069FCD6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92" creationId="{AFF88F23-96C9-4CC7-BB84-4094F1D9FD7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93" creationId="{E9D5A97E-A20C-4050-A97E-36508E9A0B5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94" creationId="{5F07F46A-8B2E-4829-9929-3092DA0BBB0A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95" creationId="{8859DA4E-B012-47E5-8D40-140618AAF916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96" creationId="{4BBC5F4B-9D60-4CB7-9FA1-BF4F265187A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97" creationId="{7D971AD4-98C7-4DBD-BD33-C113793161DD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98" creationId="{5184BE3D-4E86-411C-B096-DEFB02CF0C0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499" creationId="{01933F2D-AD5B-422D-BA86-6355BDD550C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00" creationId="{A3B84A6C-21AB-4D4E-A538-22748A00A6D4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01" creationId="{D7225481-AFA8-428C-9901-CF17FFD9426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02" creationId="{3173D3E5-FB67-4488-9A20-7B2C9FA3B22D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03" creationId="{E3620144-4F67-42D1-9F4B-DDAF80C4F4A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04" creationId="{477FCD1D-FA22-49D9-8298-3DDBB382E1EA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05" creationId="{6A9222DE-8922-45DD-A1FD-8A8C7DF43E9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06" creationId="{969336FD-18C0-47BB-A337-9E4B57F9C93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07" creationId="{D8385AA6-19F0-43F9-9FDB-772052BC474F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08" creationId="{5F39167D-2BEA-473B-94CA-BB24771ADD4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09" creationId="{67F18ED3-DC7F-43D8-8E38-44EC777B43CF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10" creationId="{03D54931-C4DB-4AC0-9261-D06A969B8014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11" creationId="{A2E51956-A4E1-4076-A7B8-F6D1FEABE8CA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12" creationId="{4D2C0AC7-69B8-4624-A56A-E86F93093A39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13" creationId="{9482B311-7167-4FD1-B740-40731CF2B2EA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14" creationId="{B6685ACC-0637-43DE-9CD6-7D61728BACD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15" creationId="{6710EAC9-B6A7-43A4-A809-8D3BBA3FF46F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16" creationId="{FDAD3974-154A-478D-B0C4-3E283CD1F65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17" creationId="{1F753C81-0C2B-4608-AD4F-576D6A13C904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18" creationId="{8B162C48-1121-49A6-8718-D9BA9EC3208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19" creationId="{3BA01E1A-573B-433B-B0AC-A2449C086849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20" creationId="{0AF5B768-DCF3-4233-81FA-3448E87D193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21" creationId="{CD065F39-4FC6-4C4A-9A49-B257DA737D2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22" creationId="{98B8B687-B422-4FBD-BD54-514A6629BC39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23" creationId="{655BE466-57E7-4419-9DBE-D9DF98E400D4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24" creationId="{BC5303CD-E2C1-427C-BC60-50741AF1576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25" creationId="{3BBEF685-5583-45E3-BE45-6621640AED1E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26" creationId="{47039851-E49E-4A36-AFFA-786EB328EC32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27" creationId="{652E0C25-56D6-4C28-B6C4-A664FF17E2A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28" creationId="{CBA7734C-8334-410D-9A62-CA4111DCC46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29" creationId="{6052F758-6B1E-4273-A506-3DD26E9DC5F4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30" creationId="{6E312B2B-C044-4409-84F7-9ECB7BF93EEF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31" creationId="{89C1745E-DDCE-43F3-B693-DD9F50A2165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32" creationId="{3801E0B0-D9B9-4625-913E-11AB4B00E4E4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33" creationId="{3CA940DF-BD2E-4A57-9EC6-411419BCF20D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34" creationId="{5956CE9F-116C-43A6-B253-019F628360A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35" creationId="{A2F2CA8D-710E-4D8C-A7BF-AB601BE4BC4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36" creationId="{F2A8C116-663E-47AF-A3AE-1163E9210C92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37" creationId="{D619ED0B-0C3B-4892-A4CA-699C01406019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38" creationId="{17B86D25-382E-43C4-BFFA-D6A1A9A47F48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39" creationId="{857BB4EE-07D4-4B88-B453-AC0D55EC7BF6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40" creationId="{77B730B0-46B6-418A-9466-13D911AF0ED1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41" creationId="{16F83131-A59F-4773-8AC7-9AFCEF1D3A7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42" creationId="{18809219-3878-4521-A95B-0FF63FA9CB72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43" creationId="{EBCA5FB4-8BEF-4F78-90FB-3D519B95A00D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44" creationId="{6824BE5B-09FC-4F72-8F18-624BDD194333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45" creationId="{6B220E20-F77B-44D1-B9E6-C589A5355693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46" creationId="{6A41E7C5-202F-4F09-8807-FF94ED272DF2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47" creationId="{937AC77D-F20D-4363-91BF-CAF6DF034D39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48" creationId="{6C302F28-080E-478F-9D03-8A8A7F0FE18A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49" creationId="{9C8C41E7-FB45-4F0F-B692-AD00C35F47CC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50" creationId="{1DBA0280-C27F-414D-AC68-A58F2D7D8C74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51" creationId="{4FF87E5F-1D65-48C4-B1D3-4C699B1F7AB9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52" creationId="{C7E1C8FE-9196-41CD-98BD-726AB74F071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53" creationId="{FB4D3B83-AC30-4EFA-BEB8-39DD8CE1F1F3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54" creationId="{76592E5B-E920-40BC-989D-F2163E307562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55" creationId="{75C9E168-86B9-4D69-932C-732E6AABA046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56" creationId="{C6FA91DD-6EB9-4DBE-89FA-B52A4F769B26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57" creationId="{5E1662E6-6B49-478C-8ECF-33096DABB7A2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58" creationId="{8D11BAEF-F187-4EB5-9EBD-05B9050F9A5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59" creationId="{490F9D54-D115-44F5-B261-8DEF7D9DA93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60" creationId="{F2BC7732-26C8-4C43-AFFE-B9E6059FE68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61" creationId="{DBDBAA0D-D96F-4520-BDB8-77171E5ED63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62" creationId="{B3139E60-169C-48D2-BC46-F2171B89302C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63" creationId="{2E0637B9-5521-4555-9640-CAA49E8AC06A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64" creationId="{9904078E-881A-488B-8F41-4761384741A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65" creationId="{07D9F20B-F44F-44EE-B26C-C623EE52A522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66" creationId="{E1A1F2D4-ACF9-4C02-95F1-7C976D4AF1CF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67" creationId="{8C71D8DA-1A9E-4169-9ADE-B3C993C7025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68" creationId="{16E10168-13BC-4CDB-91DE-97304EDA3274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69" creationId="{3A532DB4-2D19-4469-8541-113704AE9BA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70" creationId="{BAE0CB9B-D3EE-497B-8B4A-B0BA25548C6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71" creationId="{BD625896-B91D-4B81-B1C9-21D1D52565F7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72" creationId="{4EC9FF1A-795D-4051-AFEA-D5AD96752AF9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73" creationId="{9CEEDB99-258B-4C22-B42D-3C44E42B6C2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74" creationId="{9799F716-9050-4129-82E6-77F41D4626D0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75" creationId="{30E77350-1E09-4FC1-B614-54A91A27DFFA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76" creationId="{0E7DB0FC-0266-453E-AAAA-6B2A35C47085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77" creationId="{C4DD0EFE-2EA1-4DC2-855F-C888DB1443E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78" creationId="{0001688A-7895-4CE8-A054-429D92AEAD2C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79" creationId="{7B0EEB49-0EFD-441A-A397-32E66F7EF881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80" creationId="{C26237C5-785D-42CF-9525-11D8E1D4362D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81" creationId="{FA2C93EC-5B42-48DF-A103-BD4795EF52ED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82" creationId="{00B8A8E4-49D2-496D-8034-89361AD6FACA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83" creationId="{70480D33-6BDA-48B3-A4DD-31572734849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84" creationId="{A51C8509-F394-41BB-8D5F-0BC005A7330B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85" creationId="{6043B452-B8F5-4DC6-B423-A8BFF1818BED}"/>
          </ac:spMkLst>
        </pc:spChg>
        <pc:spChg chg="mod">
          <ac:chgData name="reza kabir" userId="af3c95a13102d509" providerId="LiveId" clId="{0037244A-8420-4873-80D0-987337682D94}" dt="2020-05-11T16:17:44.049" v="194" actId="165"/>
          <ac:spMkLst>
            <pc:docMk/>
            <pc:sldMk cId="1041632962" sldId="565"/>
            <ac:spMk id="586" creationId="{DE29EB31-8959-428D-B6E6-850C5ABB7EF7}"/>
          </ac:spMkLst>
        </pc:spChg>
        <pc:spChg chg="del mod topLvl">
          <ac:chgData name="reza kabir" userId="af3c95a13102d509" providerId="LiveId" clId="{0037244A-8420-4873-80D0-987337682D94}" dt="2020-05-11T16:22:03.690" v="271" actId="478"/>
          <ac:spMkLst>
            <pc:docMk/>
            <pc:sldMk cId="1041632962" sldId="565"/>
            <ac:spMk id="587" creationId="{43371523-C580-4C96-B8A5-082F401431D8}"/>
          </ac:spMkLst>
        </pc:spChg>
        <pc:spChg chg="del mod topLvl">
          <ac:chgData name="reza kabir" userId="af3c95a13102d509" providerId="LiveId" clId="{0037244A-8420-4873-80D0-987337682D94}" dt="2020-05-11T16:22:03.690" v="271" actId="478"/>
          <ac:spMkLst>
            <pc:docMk/>
            <pc:sldMk cId="1041632962" sldId="565"/>
            <ac:spMk id="588" creationId="{69F9C057-7AB8-478C-889A-FDD92BB31F05}"/>
          </ac:spMkLst>
        </pc:spChg>
        <pc:spChg chg="del mod topLvl">
          <ac:chgData name="reza kabir" userId="af3c95a13102d509" providerId="LiveId" clId="{0037244A-8420-4873-80D0-987337682D94}" dt="2020-05-11T16:22:03.690" v="271" actId="478"/>
          <ac:spMkLst>
            <pc:docMk/>
            <pc:sldMk cId="1041632962" sldId="565"/>
            <ac:spMk id="589" creationId="{5DA0DF93-3BF5-4D26-A3A5-DECFFB102884}"/>
          </ac:spMkLst>
        </pc:spChg>
        <pc:spChg chg="del mod topLvl">
          <ac:chgData name="reza kabir" userId="af3c95a13102d509" providerId="LiveId" clId="{0037244A-8420-4873-80D0-987337682D94}" dt="2020-05-11T16:22:03.690" v="271" actId="478"/>
          <ac:spMkLst>
            <pc:docMk/>
            <pc:sldMk cId="1041632962" sldId="565"/>
            <ac:spMk id="590" creationId="{DC5B3483-5EF3-4E40-A1B4-9D72AED16815}"/>
          </ac:spMkLst>
        </pc:spChg>
        <pc:spChg chg="add mod">
          <ac:chgData name="reza kabir" userId="af3c95a13102d509" providerId="LiveId" clId="{0037244A-8420-4873-80D0-987337682D94}" dt="2020-05-11T16:23:01.539" v="299" actId="404"/>
          <ac:spMkLst>
            <pc:docMk/>
            <pc:sldMk cId="1041632962" sldId="565"/>
            <ac:spMk id="591" creationId="{A7AD2FBA-1EE5-4BC2-AE24-4F157861D11E}"/>
          </ac:spMkLst>
        </pc:spChg>
        <pc:spChg chg="add mod">
          <ac:chgData name="reza kabir" userId="af3c95a13102d509" providerId="LiveId" clId="{0037244A-8420-4873-80D0-987337682D94}" dt="2020-05-11T16:23:01.539" v="299" actId="404"/>
          <ac:spMkLst>
            <pc:docMk/>
            <pc:sldMk cId="1041632962" sldId="565"/>
            <ac:spMk id="592" creationId="{C0EE7B3C-8F34-4BA7-9159-DC0F31BA4AA7}"/>
          </ac:spMkLst>
        </pc:spChg>
        <pc:spChg chg="add mod">
          <ac:chgData name="reza kabir" userId="af3c95a13102d509" providerId="LiveId" clId="{0037244A-8420-4873-80D0-987337682D94}" dt="2020-05-11T16:23:01.539" v="299" actId="404"/>
          <ac:spMkLst>
            <pc:docMk/>
            <pc:sldMk cId="1041632962" sldId="565"/>
            <ac:spMk id="593" creationId="{F72E906D-C40F-4BBE-908C-53BF4FB1CF96}"/>
          </ac:spMkLst>
        </pc:spChg>
        <pc:spChg chg="add mod">
          <ac:chgData name="reza kabir" userId="af3c95a13102d509" providerId="LiveId" clId="{0037244A-8420-4873-80D0-987337682D94}" dt="2020-05-11T16:23:01.539" v="299" actId="404"/>
          <ac:spMkLst>
            <pc:docMk/>
            <pc:sldMk cId="1041632962" sldId="565"/>
            <ac:spMk id="594" creationId="{7B298F9C-B71C-4A04-AA6B-B017430828B3}"/>
          </ac:spMkLst>
        </pc:spChg>
        <pc:grpChg chg="del">
          <ac:chgData name="reza kabir" userId="af3c95a13102d509" providerId="LiveId" clId="{0037244A-8420-4873-80D0-987337682D94}" dt="2020-05-11T16:17:39.517" v="193" actId="165"/>
          <ac:grpSpMkLst>
            <pc:docMk/>
            <pc:sldMk cId="1041632962" sldId="565"/>
            <ac:grpSpMk id="3" creationId="{51AD987A-CED8-4FA6-A62A-B290A7954709}"/>
          </ac:grpSpMkLst>
        </pc:grpChg>
        <pc:grpChg chg="del mod topLvl">
          <ac:chgData name="reza kabir" userId="af3c95a13102d509" providerId="LiveId" clId="{0037244A-8420-4873-80D0-987337682D94}" dt="2020-05-11T16:17:47.547" v="196" actId="478"/>
          <ac:grpSpMkLst>
            <pc:docMk/>
            <pc:sldMk cId="1041632962" sldId="565"/>
            <ac:grpSpMk id="4" creationId="{51AD987A-CED8-4FA6-A62A-B290A7954709}"/>
          </ac:grpSpMkLst>
        </pc:grpChg>
        <pc:grpChg chg="mod">
          <ac:chgData name="reza kabir" userId="af3c95a13102d509" providerId="LiveId" clId="{0037244A-8420-4873-80D0-987337682D94}" dt="2020-05-11T16:17:39.517" v="193" actId="165"/>
          <ac:grpSpMkLst>
            <pc:docMk/>
            <pc:sldMk cId="1041632962" sldId="565"/>
            <ac:grpSpMk id="6" creationId="{51AD987A-CED8-4FA6-A62A-B290A7954709}"/>
          </ac:grpSpMkLst>
        </pc:grpChg>
        <pc:grpChg chg="mod">
          <ac:chgData name="reza kabir" userId="af3c95a13102d509" providerId="LiveId" clId="{0037244A-8420-4873-80D0-987337682D94}" dt="2020-05-11T16:17:39.517" v="193" actId="165"/>
          <ac:grpSpMkLst>
            <pc:docMk/>
            <pc:sldMk cId="1041632962" sldId="565"/>
            <ac:grpSpMk id="14" creationId="{51AD987A-CED8-4FA6-A62A-B290A7954709}"/>
          </ac:grpSpMkLst>
        </pc:grpChg>
        <pc:grpChg chg="mod">
          <ac:chgData name="reza kabir" userId="af3c95a13102d509" providerId="LiveId" clId="{0037244A-8420-4873-80D0-987337682D94}" dt="2020-05-11T16:17:39.517" v="193" actId="165"/>
          <ac:grpSpMkLst>
            <pc:docMk/>
            <pc:sldMk cId="1041632962" sldId="565"/>
            <ac:grpSpMk id="24" creationId="{51AD987A-CED8-4FA6-A62A-B290A7954709}"/>
          </ac:grpSpMkLst>
        </pc:grpChg>
        <pc:grpChg chg="mod">
          <ac:chgData name="reza kabir" userId="af3c95a13102d509" providerId="LiveId" clId="{0037244A-8420-4873-80D0-987337682D94}" dt="2020-05-11T16:17:39.517" v="193" actId="165"/>
          <ac:grpSpMkLst>
            <pc:docMk/>
            <pc:sldMk cId="1041632962" sldId="565"/>
            <ac:grpSpMk id="29" creationId="{51AD987A-CED8-4FA6-A62A-B290A7954709}"/>
          </ac:grpSpMkLst>
        </pc:grpChg>
        <pc:grpChg chg="del mod topLvl">
          <ac:chgData name="reza kabir" userId="af3c95a13102d509" providerId="LiveId" clId="{0037244A-8420-4873-80D0-987337682D94}" dt="2020-05-11T16:17:44.049" v="194" actId="165"/>
          <ac:grpSpMkLst>
            <pc:docMk/>
            <pc:sldMk cId="1041632962" sldId="565"/>
            <ac:grpSpMk id="32" creationId="{51AD987A-CED8-4FA6-A62A-B290A7954709}"/>
          </ac:grpSpMkLst>
        </pc:grpChg>
        <pc:grpChg chg="mod topLvl">
          <ac:chgData name="reza kabir" userId="af3c95a13102d509" providerId="LiveId" clId="{0037244A-8420-4873-80D0-987337682D94}" dt="2020-05-11T16:22:26.190" v="276" actId="1076"/>
          <ac:grpSpMkLst>
            <pc:docMk/>
            <pc:sldMk cId="1041632962" sldId="565"/>
            <ac:grpSpMk id="41" creationId="{51AD987A-CED8-4FA6-A62A-B290A7954709}"/>
          </ac:grpSpMkLst>
        </pc:grpChg>
        <pc:grpChg chg="mod topLvl">
          <ac:chgData name="reza kabir" userId="af3c95a13102d509" providerId="LiveId" clId="{0037244A-8420-4873-80D0-987337682D94}" dt="2020-05-11T16:22:26.190" v="276" actId="1076"/>
          <ac:grpSpMkLst>
            <pc:docMk/>
            <pc:sldMk cId="1041632962" sldId="565"/>
            <ac:grpSpMk id="50" creationId="{51AD987A-CED8-4FA6-A62A-B290A7954709}"/>
          </ac:grpSpMkLst>
        </pc:grpChg>
        <pc:grpChg chg="mod topLvl">
          <ac:chgData name="reza kabir" userId="af3c95a13102d509" providerId="LiveId" clId="{0037244A-8420-4873-80D0-987337682D94}" dt="2020-05-11T16:22:26.190" v="276" actId="1076"/>
          <ac:grpSpMkLst>
            <pc:docMk/>
            <pc:sldMk cId="1041632962" sldId="565"/>
            <ac:grpSpMk id="59" creationId="{51AD987A-CED8-4FA6-A62A-B290A7954709}"/>
          </ac:grpSpMkLst>
        </pc:grpChg>
        <pc:grpChg chg="mod topLvl">
          <ac:chgData name="reza kabir" userId="af3c95a13102d509" providerId="LiveId" clId="{0037244A-8420-4873-80D0-987337682D94}" dt="2020-05-11T16:22:26.190" v="276" actId="1076"/>
          <ac:grpSpMkLst>
            <pc:docMk/>
            <pc:sldMk cId="1041632962" sldId="565"/>
            <ac:grpSpMk id="68" creationId="{51AD987A-CED8-4FA6-A62A-B290A7954709}"/>
          </ac:grpSpMkLst>
        </pc:grpChg>
        <pc:grpChg chg="del mod topLvl">
          <ac:chgData name="reza kabir" userId="af3c95a13102d509" providerId="LiveId" clId="{0037244A-8420-4873-80D0-987337682D94}" dt="2020-05-11T16:17:52.627" v="197" actId="478"/>
          <ac:grpSpMkLst>
            <pc:docMk/>
            <pc:sldMk cId="1041632962" sldId="565"/>
            <ac:grpSpMk id="81" creationId="{51AD987A-CED8-4FA6-A62A-B290A7954709}"/>
          </ac:grpSpMkLst>
        </pc:grpChg>
        <pc:grpChg chg="del mod topLvl">
          <ac:chgData name="reza kabir" userId="af3c95a13102d509" providerId="LiveId" clId="{0037244A-8420-4873-80D0-987337682D94}" dt="2020-05-11T16:17:52.627" v="197" actId="478"/>
          <ac:grpSpMkLst>
            <pc:docMk/>
            <pc:sldMk cId="1041632962" sldId="565"/>
            <ac:grpSpMk id="156" creationId="{51AD987A-CED8-4FA6-A62A-B290A7954709}"/>
          </ac:grpSpMkLst>
        </pc:grpChg>
        <pc:grpChg chg="del mod topLvl">
          <ac:chgData name="reza kabir" userId="af3c95a13102d509" providerId="LiveId" clId="{0037244A-8420-4873-80D0-987337682D94}" dt="2020-05-11T16:17:52.627" v="197" actId="478"/>
          <ac:grpSpMkLst>
            <pc:docMk/>
            <pc:sldMk cId="1041632962" sldId="565"/>
            <ac:grpSpMk id="231" creationId="{51AD987A-CED8-4FA6-A62A-B290A7954709}"/>
          </ac:grpSpMkLst>
        </pc:grpChg>
        <pc:grpChg chg="del mod topLvl">
          <ac:chgData name="reza kabir" userId="af3c95a13102d509" providerId="LiveId" clId="{0037244A-8420-4873-80D0-987337682D94}" dt="2020-05-11T16:17:52.627" v="197" actId="478"/>
          <ac:grpSpMkLst>
            <pc:docMk/>
            <pc:sldMk cId="1041632962" sldId="565"/>
            <ac:grpSpMk id="306" creationId="{51AD987A-CED8-4FA6-A62A-B290A7954709}"/>
          </ac:grpSpMkLst>
        </pc:grpChg>
        <pc:grpChg chg="del mod topLvl">
          <ac:chgData name="reza kabir" userId="af3c95a13102d509" providerId="LiveId" clId="{0037244A-8420-4873-80D0-987337682D94}" dt="2020-05-11T16:22:03.690" v="271" actId="478"/>
          <ac:grpSpMkLst>
            <pc:docMk/>
            <pc:sldMk cId="1041632962" sldId="565"/>
            <ac:grpSpMk id="382" creationId="{51AD987A-CED8-4FA6-A62A-B290A7954709}"/>
          </ac:grpSpMkLst>
        </pc:grpChg>
        <pc:grpChg chg="del mod topLvl">
          <ac:chgData name="reza kabir" userId="af3c95a13102d509" providerId="LiveId" clId="{0037244A-8420-4873-80D0-987337682D94}" dt="2020-05-11T16:22:03.690" v="271" actId="478"/>
          <ac:grpSpMkLst>
            <pc:docMk/>
            <pc:sldMk cId="1041632962" sldId="565"/>
            <ac:grpSpMk id="388" creationId="{51AD987A-CED8-4FA6-A62A-B290A7954709}"/>
          </ac:grpSpMkLst>
        </pc:grpChg>
        <pc:grpChg chg="del mod topLvl">
          <ac:chgData name="reza kabir" userId="af3c95a13102d509" providerId="LiveId" clId="{0037244A-8420-4873-80D0-987337682D94}" dt="2020-05-11T16:22:03.690" v="271" actId="478"/>
          <ac:grpSpMkLst>
            <pc:docMk/>
            <pc:sldMk cId="1041632962" sldId="565"/>
            <ac:grpSpMk id="395" creationId="{51AD987A-CED8-4FA6-A62A-B290A7954709}"/>
          </ac:grpSpMkLst>
        </pc:grpChg>
        <pc:grpChg chg="del mod topLvl">
          <ac:chgData name="reza kabir" userId="af3c95a13102d509" providerId="LiveId" clId="{0037244A-8420-4873-80D0-987337682D94}" dt="2020-05-11T16:22:03.690" v="271" actId="478"/>
          <ac:grpSpMkLst>
            <pc:docMk/>
            <pc:sldMk cId="1041632962" sldId="565"/>
            <ac:grpSpMk id="401" creationId="{51AD987A-CED8-4FA6-A62A-B290A7954709}"/>
          </ac:grpSpMkLst>
        </pc:grpChg>
        <pc:grpChg chg="del mod topLvl">
          <ac:chgData name="reza kabir" userId="af3c95a13102d509" providerId="LiveId" clId="{0037244A-8420-4873-80D0-987337682D94}" dt="2020-05-11T16:22:03.690" v="271" actId="478"/>
          <ac:grpSpMkLst>
            <pc:docMk/>
            <pc:sldMk cId="1041632962" sldId="565"/>
            <ac:grpSpMk id="404" creationId="{51AD987A-CED8-4FA6-A62A-B290A7954709}"/>
          </ac:grpSpMkLst>
        </pc:grpChg>
        <pc:grpChg chg="del mod topLvl">
          <ac:chgData name="reza kabir" userId="af3c95a13102d509" providerId="LiveId" clId="{0037244A-8420-4873-80D0-987337682D94}" dt="2020-05-11T16:22:03.690" v="271" actId="478"/>
          <ac:grpSpMkLst>
            <pc:docMk/>
            <pc:sldMk cId="1041632962" sldId="565"/>
            <ac:grpSpMk id="414" creationId="{51AD987A-CED8-4FA6-A62A-B290A7954709}"/>
          </ac:grpSpMkLst>
        </pc:grpChg>
      </pc:sldChg>
      <pc:sldChg chg="addSp delSp modSp add del mod">
        <pc:chgData name="reza kabir" userId="af3c95a13102d509" providerId="LiveId" clId="{0037244A-8420-4873-80D0-987337682D94}" dt="2020-06-10T08:36:43.058" v="315" actId="47"/>
        <pc:sldMkLst>
          <pc:docMk/>
          <pc:sldMk cId="689288238" sldId="596"/>
        </pc:sldMkLst>
        <pc:spChg chg="mod">
          <ac:chgData name="reza kabir" userId="af3c95a13102d509" providerId="LiveId" clId="{0037244A-8420-4873-80D0-987337682D94}" dt="2020-05-11T16:06:29.267" v="32" actId="207"/>
          <ac:spMkLst>
            <pc:docMk/>
            <pc:sldMk cId="689288238" sldId="596"/>
            <ac:spMk id="11" creationId="{87EF8656-E9E3-4C46-A5CB-9B568A34490E}"/>
          </ac:spMkLst>
        </pc:spChg>
        <pc:spChg chg="mod">
          <ac:chgData name="reza kabir" userId="af3c95a13102d509" providerId="LiveId" clId="{0037244A-8420-4873-80D0-987337682D94}" dt="2020-05-11T16:05:42.878" v="22" actId="207"/>
          <ac:spMkLst>
            <pc:docMk/>
            <pc:sldMk cId="689288238" sldId="596"/>
            <ac:spMk id="14" creationId="{5CBE7C45-91B0-4EE3-A0F7-AB9D1BD2D42D}"/>
          </ac:spMkLst>
        </pc:spChg>
        <pc:spChg chg="mod">
          <ac:chgData name="reza kabir" userId="af3c95a13102d509" providerId="LiveId" clId="{0037244A-8420-4873-80D0-987337682D94}" dt="2020-05-11T16:05:39.032" v="21" actId="207"/>
          <ac:spMkLst>
            <pc:docMk/>
            <pc:sldMk cId="689288238" sldId="596"/>
            <ac:spMk id="16" creationId="{B2FD3B10-AFAC-4571-9C4C-1A2855470D69}"/>
          </ac:spMkLst>
        </pc:spChg>
        <pc:spChg chg="mod">
          <ac:chgData name="reza kabir" userId="af3c95a13102d509" providerId="LiveId" clId="{0037244A-8420-4873-80D0-987337682D94}" dt="2020-05-11T16:07:09.932" v="41" actId="207"/>
          <ac:spMkLst>
            <pc:docMk/>
            <pc:sldMk cId="689288238" sldId="596"/>
            <ac:spMk id="21" creationId="{48C14194-FF90-481F-A49A-E131E847A206}"/>
          </ac:spMkLst>
        </pc:spChg>
        <pc:spChg chg="mod">
          <ac:chgData name="reza kabir" userId="af3c95a13102d509" providerId="LiveId" clId="{0037244A-8420-4873-80D0-987337682D94}" dt="2020-05-11T16:07:06.296" v="40" actId="207"/>
          <ac:spMkLst>
            <pc:docMk/>
            <pc:sldMk cId="689288238" sldId="596"/>
            <ac:spMk id="22" creationId="{F5E7D1F2-5B44-405D-AD29-B8820288E118}"/>
          </ac:spMkLst>
        </pc:spChg>
        <pc:spChg chg="mod">
          <ac:chgData name="reza kabir" userId="af3c95a13102d509" providerId="LiveId" clId="{0037244A-8420-4873-80D0-987337682D94}" dt="2020-05-11T16:07:06.296" v="40" actId="207"/>
          <ac:spMkLst>
            <pc:docMk/>
            <pc:sldMk cId="689288238" sldId="596"/>
            <ac:spMk id="23" creationId="{42F083F5-F48D-40C8-A4B5-20ECCFF2A4D0}"/>
          </ac:spMkLst>
        </pc:spChg>
        <pc:spChg chg="mod">
          <ac:chgData name="reza kabir" userId="af3c95a13102d509" providerId="LiveId" clId="{0037244A-8420-4873-80D0-987337682D94}" dt="2020-05-11T16:06:35.656" v="33" actId="207"/>
          <ac:spMkLst>
            <pc:docMk/>
            <pc:sldMk cId="689288238" sldId="596"/>
            <ac:spMk id="26" creationId="{D9AF8BE5-E088-4DB1-A6EC-901FE25BA668}"/>
          </ac:spMkLst>
        </pc:spChg>
        <pc:spChg chg="mod">
          <ac:chgData name="reza kabir" userId="af3c95a13102d509" providerId="LiveId" clId="{0037244A-8420-4873-80D0-987337682D94}" dt="2020-05-11T16:06:58.432" v="39" actId="207"/>
          <ac:spMkLst>
            <pc:docMk/>
            <pc:sldMk cId="689288238" sldId="596"/>
            <ac:spMk id="31" creationId="{FCC2F0D9-BE53-4C2C-A996-AE50C9FFE0C4}"/>
          </ac:spMkLst>
        </pc:spChg>
        <pc:spChg chg="mod">
          <ac:chgData name="reza kabir" userId="af3c95a13102d509" providerId="LiveId" clId="{0037244A-8420-4873-80D0-987337682D94}" dt="2020-05-11T16:06:55.994" v="38" actId="207"/>
          <ac:spMkLst>
            <pc:docMk/>
            <pc:sldMk cId="689288238" sldId="596"/>
            <ac:spMk id="32" creationId="{46C95FAC-3CBE-4914-83DD-E591CE6568DD}"/>
          </ac:spMkLst>
        </pc:spChg>
        <pc:spChg chg="mod">
          <ac:chgData name="reza kabir" userId="af3c95a13102d509" providerId="LiveId" clId="{0037244A-8420-4873-80D0-987337682D94}" dt="2020-05-11T16:06:47.418" v="36" actId="207"/>
          <ac:spMkLst>
            <pc:docMk/>
            <pc:sldMk cId="689288238" sldId="596"/>
            <ac:spMk id="34" creationId="{59A0FCDC-1466-459A-8D07-792F8B642DF2}"/>
          </ac:spMkLst>
        </pc:spChg>
        <pc:spChg chg="mod">
          <ac:chgData name="reza kabir" userId="af3c95a13102d509" providerId="LiveId" clId="{0037244A-8420-4873-80D0-987337682D94}" dt="2020-05-11T16:06:26.802" v="31" actId="207"/>
          <ac:spMkLst>
            <pc:docMk/>
            <pc:sldMk cId="689288238" sldId="596"/>
            <ac:spMk id="39" creationId="{FCB4047F-62DE-4F23-A185-3B68BA8F0C04}"/>
          </ac:spMkLst>
        </pc:spChg>
        <pc:spChg chg="mod">
          <ac:chgData name="reza kabir" userId="af3c95a13102d509" providerId="LiveId" clId="{0037244A-8420-4873-80D0-987337682D94}" dt="2020-05-11T16:06:21.408" v="30" actId="207"/>
          <ac:spMkLst>
            <pc:docMk/>
            <pc:sldMk cId="689288238" sldId="596"/>
            <ac:spMk id="41" creationId="{CB95C47D-4758-49DB-B2F3-85134845E367}"/>
          </ac:spMkLst>
        </pc:spChg>
        <pc:spChg chg="mod">
          <ac:chgData name="reza kabir" userId="af3c95a13102d509" providerId="LiveId" clId="{0037244A-8420-4873-80D0-987337682D94}" dt="2020-05-11T16:06:51.379" v="37" actId="207"/>
          <ac:spMkLst>
            <pc:docMk/>
            <pc:sldMk cId="689288238" sldId="596"/>
            <ac:spMk id="46" creationId="{9A9DB166-D584-4740-AEC6-7273D6280FCA}"/>
          </ac:spMkLst>
        </pc:spChg>
        <pc:spChg chg="mod">
          <ac:chgData name="reza kabir" userId="af3c95a13102d509" providerId="LiveId" clId="{0037244A-8420-4873-80D0-987337682D94}" dt="2020-05-11T16:06:13.798" v="29" actId="207"/>
          <ac:spMkLst>
            <pc:docMk/>
            <pc:sldMk cId="689288238" sldId="596"/>
            <ac:spMk id="48" creationId="{FCB03022-CDE9-428E-A2DD-7EC548D7A46B}"/>
          </ac:spMkLst>
        </pc:spChg>
        <pc:spChg chg="mod">
          <ac:chgData name="reza kabir" userId="af3c95a13102d509" providerId="LiveId" clId="{0037244A-8420-4873-80D0-987337682D94}" dt="2020-05-11T16:04:43.616" v="9" actId="207"/>
          <ac:spMkLst>
            <pc:docMk/>
            <pc:sldMk cId="689288238" sldId="596"/>
            <ac:spMk id="55" creationId="{C01A8892-EA6A-4BD2-8DD0-9DF2B0F6D761}"/>
          </ac:spMkLst>
        </pc:spChg>
        <pc:spChg chg="mod">
          <ac:chgData name="reza kabir" userId="af3c95a13102d509" providerId="LiveId" clId="{0037244A-8420-4873-80D0-987337682D94}" dt="2020-05-11T16:04:40.902" v="8" actId="207"/>
          <ac:spMkLst>
            <pc:docMk/>
            <pc:sldMk cId="689288238" sldId="596"/>
            <ac:spMk id="56" creationId="{88E449D0-B6CD-482B-94CD-29F730AFA45E}"/>
          </ac:spMkLst>
        </pc:spChg>
        <pc:spChg chg="mod">
          <ac:chgData name="reza kabir" userId="af3c95a13102d509" providerId="LiveId" clId="{0037244A-8420-4873-80D0-987337682D94}" dt="2020-05-11T16:04:49.229" v="11" actId="207"/>
          <ac:spMkLst>
            <pc:docMk/>
            <pc:sldMk cId="689288238" sldId="596"/>
            <ac:spMk id="65" creationId="{CDF9941C-70B4-42D8-925C-47EF19851A95}"/>
          </ac:spMkLst>
        </pc:spChg>
        <pc:spChg chg="mod">
          <ac:chgData name="reza kabir" userId="af3c95a13102d509" providerId="LiveId" clId="{0037244A-8420-4873-80D0-987337682D94}" dt="2020-05-11T16:04:45.948" v="10" actId="207"/>
          <ac:spMkLst>
            <pc:docMk/>
            <pc:sldMk cId="689288238" sldId="596"/>
            <ac:spMk id="66" creationId="{A7362860-56E7-4CC4-8851-8F7DC7F81256}"/>
          </ac:spMkLst>
        </pc:spChg>
        <pc:spChg chg="mod">
          <ac:chgData name="reza kabir" userId="af3c95a13102d509" providerId="LiveId" clId="{0037244A-8420-4873-80D0-987337682D94}" dt="2020-05-11T16:06:04.976" v="28" actId="207"/>
          <ac:spMkLst>
            <pc:docMk/>
            <pc:sldMk cId="689288238" sldId="596"/>
            <ac:spMk id="81" creationId="{4BAA1B64-9B15-4A89-A6D3-3B81A7888840}"/>
          </ac:spMkLst>
        </pc:spChg>
        <pc:spChg chg="mod">
          <ac:chgData name="reza kabir" userId="af3c95a13102d509" providerId="LiveId" clId="{0037244A-8420-4873-80D0-987337682D94}" dt="2020-05-11T16:06:42.497" v="35" actId="207"/>
          <ac:spMkLst>
            <pc:docMk/>
            <pc:sldMk cId="689288238" sldId="596"/>
            <ac:spMk id="87" creationId="{CA3C8DCB-8D89-4234-BB77-003639133524}"/>
          </ac:spMkLst>
        </pc:spChg>
        <pc:spChg chg="add del">
          <ac:chgData name="reza kabir" userId="af3c95a13102d509" providerId="LiveId" clId="{0037244A-8420-4873-80D0-987337682D94}" dt="2020-05-11T16:07:56.189" v="52" actId="478"/>
          <ac:spMkLst>
            <pc:docMk/>
            <pc:sldMk cId="689288238" sldId="596"/>
            <ac:spMk id="93" creationId="{C907FA68-D1F1-4314-B7C9-1A6151178A8F}"/>
          </ac:spMkLst>
        </pc:spChg>
        <pc:spChg chg="mod">
          <ac:chgData name="reza kabir" userId="af3c95a13102d509" providerId="LiveId" clId="{0037244A-8420-4873-80D0-987337682D94}" dt="2020-05-11T16:05:52.736" v="23" actId="207"/>
          <ac:spMkLst>
            <pc:docMk/>
            <pc:sldMk cId="689288238" sldId="596"/>
            <ac:spMk id="94" creationId="{55CF00A7-C8FA-4FFE-9919-0D242E4A2F11}"/>
          </ac:spMkLst>
        </pc:spChg>
        <pc:spChg chg="mod">
          <ac:chgData name="reza kabir" userId="af3c95a13102d509" providerId="LiveId" clId="{0037244A-8420-4873-80D0-987337682D94}" dt="2020-05-11T16:06:02.744" v="27" actId="207"/>
          <ac:spMkLst>
            <pc:docMk/>
            <pc:sldMk cId="689288238" sldId="596"/>
            <ac:spMk id="101" creationId="{B1F4C31C-6BCB-4CEE-814B-F2CC2B18D9BF}"/>
          </ac:spMkLst>
        </pc:spChg>
        <pc:spChg chg="mod">
          <ac:chgData name="reza kabir" userId="af3c95a13102d509" providerId="LiveId" clId="{0037244A-8420-4873-80D0-987337682D94}" dt="2020-05-11T16:05:57.069" v="25" actId="207"/>
          <ac:spMkLst>
            <pc:docMk/>
            <pc:sldMk cId="689288238" sldId="596"/>
            <ac:spMk id="107" creationId="{34341B01-AF32-4D60-A70B-B83AF230E286}"/>
          </ac:spMkLst>
        </pc:spChg>
        <pc:spChg chg="mod">
          <ac:chgData name="reza kabir" userId="af3c95a13102d509" providerId="LiveId" clId="{0037244A-8420-4873-80D0-987337682D94}" dt="2020-05-11T16:05:54.976" v="24" actId="207"/>
          <ac:spMkLst>
            <pc:docMk/>
            <pc:sldMk cId="689288238" sldId="596"/>
            <ac:spMk id="108" creationId="{AB75B206-1A47-4924-AFEA-354996DF1FA1}"/>
          </ac:spMkLst>
        </pc:spChg>
        <pc:spChg chg="mod">
          <ac:chgData name="reza kabir" userId="af3c95a13102d509" providerId="LiveId" clId="{0037244A-8420-4873-80D0-987337682D94}" dt="2020-05-11T16:05:59.949" v="26" actId="207"/>
          <ac:spMkLst>
            <pc:docMk/>
            <pc:sldMk cId="689288238" sldId="596"/>
            <ac:spMk id="110" creationId="{8B4554CA-A77C-40C3-94EE-296EAFFEFAD9}"/>
          </ac:spMkLst>
        </pc:spChg>
        <pc:spChg chg="mod">
          <ac:chgData name="reza kabir" userId="af3c95a13102d509" providerId="LiveId" clId="{0037244A-8420-4873-80D0-987337682D94}" dt="2020-05-11T16:06:39.296" v="34" actId="207"/>
          <ac:spMkLst>
            <pc:docMk/>
            <pc:sldMk cId="689288238" sldId="596"/>
            <ac:spMk id="112" creationId="{5F50897B-9F8E-4310-A71A-48AB78E43250}"/>
          </ac:spMkLst>
        </pc:spChg>
        <pc:spChg chg="mod">
          <ac:chgData name="reza kabir" userId="af3c95a13102d509" providerId="LiveId" clId="{0037244A-8420-4873-80D0-987337682D94}" dt="2020-05-11T16:04:55.768" v="12" actId="207"/>
          <ac:spMkLst>
            <pc:docMk/>
            <pc:sldMk cId="689288238" sldId="596"/>
            <ac:spMk id="119" creationId="{9BF9793C-B950-4730-97EF-628B7FACE46F}"/>
          </ac:spMkLst>
        </pc:spChg>
        <pc:spChg chg="del mod">
          <ac:chgData name="reza kabir" userId="af3c95a13102d509" providerId="LiveId" clId="{0037244A-8420-4873-80D0-987337682D94}" dt="2020-05-11T16:05:21.756" v="20" actId="478"/>
          <ac:spMkLst>
            <pc:docMk/>
            <pc:sldMk cId="689288238" sldId="596"/>
            <ac:spMk id="120" creationId="{38A8DE16-6ECE-4E4B-BE1F-B322FB6D776C}"/>
          </ac:spMkLst>
        </pc:spChg>
        <pc:spChg chg="mod">
          <ac:chgData name="reza kabir" userId="af3c95a13102d509" providerId="LiveId" clId="{0037244A-8420-4873-80D0-987337682D94}" dt="2020-05-11T16:04:58.368" v="13" actId="207"/>
          <ac:spMkLst>
            <pc:docMk/>
            <pc:sldMk cId="689288238" sldId="596"/>
            <ac:spMk id="123" creationId="{099E7678-3120-43DC-BEF2-37EDB5867175}"/>
          </ac:spMkLst>
        </pc:spChg>
        <pc:spChg chg="mod">
          <ac:chgData name="reza kabir" userId="af3c95a13102d509" providerId="LiveId" clId="{0037244A-8420-4873-80D0-987337682D94}" dt="2020-05-11T16:05:00.776" v="14" actId="207"/>
          <ac:spMkLst>
            <pc:docMk/>
            <pc:sldMk cId="689288238" sldId="596"/>
            <ac:spMk id="124" creationId="{7127B298-668B-4D48-94F1-847E8F7EA415}"/>
          </ac:spMkLst>
        </pc:spChg>
        <pc:spChg chg="mod">
          <ac:chgData name="reza kabir" userId="af3c95a13102d509" providerId="LiveId" clId="{0037244A-8420-4873-80D0-987337682D94}" dt="2020-05-11T16:05:03.385" v="15" actId="207"/>
          <ac:spMkLst>
            <pc:docMk/>
            <pc:sldMk cId="689288238" sldId="596"/>
            <ac:spMk id="127" creationId="{E51B4DF9-9C84-44E6-912A-9B789C79E414}"/>
          </ac:spMkLst>
        </pc:spChg>
        <pc:spChg chg="mod">
          <ac:chgData name="reza kabir" userId="af3c95a13102d509" providerId="LiveId" clId="{0037244A-8420-4873-80D0-987337682D94}" dt="2020-05-11T16:07:15.090" v="42" actId="207"/>
          <ac:spMkLst>
            <pc:docMk/>
            <pc:sldMk cId="689288238" sldId="596"/>
            <ac:spMk id="132" creationId="{F612B487-F654-441A-9DAD-8FBAD7A779D4}"/>
          </ac:spMkLst>
        </pc:spChg>
        <pc:spChg chg="mod">
          <ac:chgData name="reza kabir" userId="af3c95a13102d509" providerId="LiveId" clId="{0037244A-8420-4873-80D0-987337682D94}" dt="2020-05-11T16:07:28.739" v="45" actId="207"/>
          <ac:spMkLst>
            <pc:docMk/>
            <pc:sldMk cId="689288238" sldId="596"/>
            <ac:spMk id="142" creationId="{11DB8B28-6B76-4363-856D-930E34990753}"/>
          </ac:spMkLst>
        </pc:spChg>
        <pc:spChg chg="mod">
          <ac:chgData name="reza kabir" userId="af3c95a13102d509" providerId="LiveId" clId="{0037244A-8420-4873-80D0-987337682D94}" dt="2020-05-11T16:07:35.280" v="47" actId="207"/>
          <ac:spMkLst>
            <pc:docMk/>
            <pc:sldMk cId="689288238" sldId="596"/>
            <ac:spMk id="143" creationId="{F506FC1A-01EA-41C6-9B54-5073F8CA37EB}"/>
          </ac:spMkLst>
        </pc:spChg>
        <pc:spChg chg="mod">
          <ac:chgData name="reza kabir" userId="af3c95a13102d509" providerId="LiveId" clId="{0037244A-8420-4873-80D0-987337682D94}" dt="2020-05-11T16:07:31.656" v="46" actId="207"/>
          <ac:spMkLst>
            <pc:docMk/>
            <pc:sldMk cId="689288238" sldId="596"/>
            <ac:spMk id="144" creationId="{611C362B-9DF4-4CBA-8CCE-8C72D8A69991}"/>
          </ac:spMkLst>
        </pc:spChg>
        <pc:spChg chg="mod">
          <ac:chgData name="reza kabir" userId="af3c95a13102d509" providerId="LiveId" clId="{0037244A-8420-4873-80D0-987337682D94}" dt="2020-05-11T16:07:20.105" v="43" actId="207"/>
          <ac:spMkLst>
            <pc:docMk/>
            <pc:sldMk cId="689288238" sldId="596"/>
            <ac:spMk id="149" creationId="{BBDCA020-185B-4880-8C24-E186732F2BA9}"/>
          </ac:spMkLst>
        </pc:spChg>
        <pc:spChg chg="mod">
          <ac:chgData name="reza kabir" userId="af3c95a13102d509" providerId="LiveId" clId="{0037244A-8420-4873-80D0-987337682D94}" dt="2020-05-11T16:07:24.384" v="44" actId="207"/>
          <ac:spMkLst>
            <pc:docMk/>
            <pc:sldMk cId="689288238" sldId="596"/>
            <ac:spMk id="151" creationId="{B7AB2C9D-F8C1-47BD-B9EC-A3D6317C38F5}"/>
          </ac:spMkLst>
        </pc:spChg>
        <pc:spChg chg="mod">
          <ac:chgData name="reza kabir" userId="af3c95a13102d509" providerId="LiveId" clId="{0037244A-8420-4873-80D0-987337682D94}" dt="2020-05-11T16:07:49.059" v="50" actId="207"/>
          <ac:spMkLst>
            <pc:docMk/>
            <pc:sldMk cId="689288238" sldId="596"/>
            <ac:spMk id="155" creationId="{C7DC1E88-C9F6-402D-ABEE-71FE3D278CCF}"/>
          </ac:spMkLst>
        </pc:spChg>
        <pc:spChg chg="mod">
          <ac:chgData name="reza kabir" userId="af3c95a13102d509" providerId="LiveId" clId="{0037244A-8420-4873-80D0-987337682D94}" dt="2020-05-11T16:07:39.872" v="48" actId="207"/>
          <ac:spMkLst>
            <pc:docMk/>
            <pc:sldMk cId="689288238" sldId="596"/>
            <ac:spMk id="156" creationId="{7BBF0CC8-022C-48F5-AB4B-597B72FA530B}"/>
          </ac:spMkLst>
        </pc:spChg>
        <pc:spChg chg="mod">
          <ac:chgData name="reza kabir" userId="af3c95a13102d509" providerId="LiveId" clId="{0037244A-8420-4873-80D0-987337682D94}" dt="2020-05-11T16:07:44.267" v="49" actId="207"/>
          <ac:spMkLst>
            <pc:docMk/>
            <pc:sldMk cId="689288238" sldId="596"/>
            <ac:spMk id="157" creationId="{C75FCC97-54A6-4CB7-980B-118C89767EEC}"/>
          </ac:spMkLst>
        </pc:spChg>
        <pc:spChg chg="mod">
          <ac:chgData name="reza kabir" userId="af3c95a13102d509" providerId="LiveId" clId="{0037244A-8420-4873-80D0-987337682D94}" dt="2020-05-11T16:04:16.674" v="7"/>
          <ac:spMkLst>
            <pc:docMk/>
            <pc:sldMk cId="689288238" sldId="596"/>
            <ac:spMk id="163" creationId="{531B51DB-0C51-46FB-BE56-763AF8C840FB}"/>
          </ac:spMkLst>
        </pc:spChg>
        <pc:spChg chg="mod">
          <ac:chgData name="reza kabir" userId="af3c95a13102d509" providerId="LiveId" clId="{0037244A-8420-4873-80D0-987337682D94}" dt="2020-05-11T16:04:16.674" v="7"/>
          <ac:spMkLst>
            <pc:docMk/>
            <pc:sldMk cId="689288238" sldId="596"/>
            <ac:spMk id="164" creationId="{1BF928E7-EEB0-449C-903C-5FEB9B2B6342}"/>
          </ac:spMkLst>
        </pc:spChg>
        <pc:spChg chg="mod">
          <ac:chgData name="reza kabir" userId="af3c95a13102d509" providerId="LiveId" clId="{0037244A-8420-4873-80D0-987337682D94}" dt="2020-05-11T16:04:16.674" v="7"/>
          <ac:spMkLst>
            <pc:docMk/>
            <pc:sldMk cId="689288238" sldId="596"/>
            <ac:spMk id="165" creationId="{B63BB4A2-ED90-4748-AB98-7F43CD119DAA}"/>
          </ac:spMkLst>
        </pc:spChg>
        <pc:spChg chg="mod">
          <ac:chgData name="reza kabir" userId="af3c95a13102d509" providerId="LiveId" clId="{0037244A-8420-4873-80D0-987337682D94}" dt="2020-05-11T16:04:16.674" v="7"/>
          <ac:spMkLst>
            <pc:docMk/>
            <pc:sldMk cId="689288238" sldId="596"/>
            <ac:spMk id="166" creationId="{71376780-2B13-41F4-B878-C90955D68C0F}"/>
          </ac:spMkLst>
        </pc:spChg>
        <pc:spChg chg="mod">
          <ac:chgData name="reza kabir" userId="af3c95a13102d509" providerId="LiveId" clId="{0037244A-8420-4873-80D0-987337682D94}" dt="2020-05-11T16:04:16.674" v="7"/>
          <ac:spMkLst>
            <pc:docMk/>
            <pc:sldMk cId="689288238" sldId="596"/>
            <ac:spMk id="167" creationId="{F8469F41-3C27-43C2-919C-40E9683DAA13}"/>
          </ac:spMkLst>
        </pc:spChg>
        <pc:spChg chg="mod">
          <ac:chgData name="reza kabir" userId="af3c95a13102d509" providerId="LiveId" clId="{0037244A-8420-4873-80D0-987337682D94}" dt="2020-05-11T16:04:16.674" v="7"/>
          <ac:spMkLst>
            <pc:docMk/>
            <pc:sldMk cId="689288238" sldId="596"/>
            <ac:spMk id="168" creationId="{6183EC37-84A5-479D-8DE4-F049C2B2D9E9}"/>
          </ac:spMkLst>
        </pc:spChg>
        <pc:spChg chg="mod">
          <ac:chgData name="reza kabir" userId="af3c95a13102d509" providerId="LiveId" clId="{0037244A-8420-4873-80D0-987337682D94}" dt="2020-05-11T16:04:16.674" v="7"/>
          <ac:spMkLst>
            <pc:docMk/>
            <pc:sldMk cId="689288238" sldId="596"/>
            <ac:spMk id="169" creationId="{EFCEACF9-AB70-44D3-A632-C3043226A4D8}"/>
          </ac:spMkLst>
        </pc:spChg>
        <pc:spChg chg="mod">
          <ac:chgData name="reza kabir" userId="af3c95a13102d509" providerId="LiveId" clId="{0037244A-8420-4873-80D0-987337682D94}" dt="2020-05-11T16:04:16.674" v="7"/>
          <ac:spMkLst>
            <pc:docMk/>
            <pc:sldMk cId="689288238" sldId="596"/>
            <ac:spMk id="170" creationId="{E7E164FF-0619-45F3-8DB9-252A2F361037}"/>
          </ac:spMkLst>
        </pc:spChg>
        <pc:spChg chg="mod">
          <ac:chgData name="reza kabir" userId="af3c95a13102d509" providerId="LiveId" clId="{0037244A-8420-4873-80D0-987337682D94}" dt="2020-05-11T16:04:16.674" v="7"/>
          <ac:spMkLst>
            <pc:docMk/>
            <pc:sldMk cId="689288238" sldId="596"/>
            <ac:spMk id="171" creationId="{2F73EC4D-FDD4-4EA6-BD45-791D61230927}"/>
          </ac:spMkLst>
        </pc:spChg>
        <pc:spChg chg="add mod">
          <ac:chgData name="reza kabir" userId="af3c95a13102d509" providerId="LiveId" clId="{0037244A-8420-4873-80D0-987337682D94}" dt="2020-05-11T16:11:04.041" v="83" actId="207"/>
          <ac:spMkLst>
            <pc:docMk/>
            <pc:sldMk cId="689288238" sldId="596"/>
            <ac:spMk id="172" creationId="{E034DAC8-B2F0-46D1-AC00-D9D212A109A9}"/>
          </ac:spMkLst>
        </pc:spChg>
        <pc:spChg chg="add mod">
          <ac:chgData name="reza kabir" userId="af3c95a13102d509" providerId="LiveId" clId="{0037244A-8420-4873-80D0-987337682D94}" dt="2020-05-11T16:11:07.785" v="84" actId="14100"/>
          <ac:spMkLst>
            <pc:docMk/>
            <pc:sldMk cId="689288238" sldId="596"/>
            <ac:spMk id="173" creationId="{0CD472AF-87C9-4483-9466-6FE8E886654C}"/>
          </ac:spMkLst>
        </pc:spChg>
        <pc:grpChg chg="mod">
          <ac:chgData name="reza kabir" userId="af3c95a13102d509" providerId="LiveId" clId="{0037244A-8420-4873-80D0-987337682D94}" dt="2020-05-11T16:03:52.610" v="6" actId="1076"/>
          <ac:grpSpMkLst>
            <pc:docMk/>
            <pc:sldMk cId="689288238" sldId="596"/>
            <ac:grpSpMk id="5" creationId="{A9EC8C74-37FD-4FED-98CE-81A98EE0B221}"/>
          </ac:grpSpMkLst>
        </pc:grpChg>
        <pc:grpChg chg="add mod">
          <ac:chgData name="reza kabir" userId="af3c95a13102d509" providerId="LiveId" clId="{0037244A-8420-4873-80D0-987337682D94}" dt="2020-05-11T16:04:16.674" v="7"/>
          <ac:grpSpMkLst>
            <pc:docMk/>
            <pc:sldMk cId="689288238" sldId="596"/>
            <ac:grpSpMk id="162" creationId="{0D721A39-7E89-45EE-B8E9-DC94878F4452}"/>
          </ac:grpSpMkLst>
        </pc:grpChg>
        <pc:picChg chg="del">
          <ac:chgData name="reza kabir" userId="af3c95a13102d509" providerId="LiveId" clId="{0037244A-8420-4873-80D0-987337682D94}" dt="2020-05-11T16:08:04.801" v="53" actId="478"/>
          <ac:picMkLst>
            <pc:docMk/>
            <pc:sldMk cId="689288238" sldId="596"/>
            <ac:picMk id="3" creationId="{60284D1E-8775-4F6F-B1D8-4B3840C9EBF5}"/>
          </ac:picMkLst>
        </pc:picChg>
      </pc:sldChg>
      <pc:sldChg chg="del">
        <pc:chgData name="reza kabir" userId="af3c95a13102d509" providerId="LiveId" clId="{0037244A-8420-4873-80D0-987337682D94}" dt="2020-06-10T08:38:07.211" v="322" actId="47"/>
        <pc:sldMkLst>
          <pc:docMk/>
          <pc:sldMk cId="2990910593" sldId="876"/>
        </pc:sldMkLst>
      </pc:sldChg>
      <pc:sldChg chg="del">
        <pc:chgData name="reza kabir" userId="af3c95a13102d509" providerId="LiveId" clId="{0037244A-8420-4873-80D0-987337682D94}" dt="2020-06-10T08:36:26.817" v="313" actId="47"/>
        <pc:sldMkLst>
          <pc:docMk/>
          <pc:sldMk cId="2701611210" sldId="1570"/>
        </pc:sldMkLst>
      </pc:sldChg>
      <pc:sldChg chg="del">
        <pc:chgData name="reza kabir" userId="af3c95a13102d509" providerId="LiveId" clId="{0037244A-8420-4873-80D0-987337682D94}" dt="2020-06-10T08:36:29.339" v="314" actId="47"/>
        <pc:sldMkLst>
          <pc:docMk/>
          <pc:sldMk cId="2704222033" sldId="1702"/>
        </pc:sldMkLst>
      </pc:sldChg>
      <pc:sldChg chg="delSp mod delAnim">
        <pc:chgData name="reza kabir" userId="af3c95a13102d509" providerId="LiveId" clId="{0037244A-8420-4873-80D0-987337682D94}" dt="2020-06-10T08:38:51.481" v="324" actId="478"/>
        <pc:sldMkLst>
          <pc:docMk/>
          <pc:sldMk cId="70593280" sldId="2436"/>
        </pc:sldMkLst>
        <pc:spChg chg="del">
          <ac:chgData name="reza kabir" userId="af3c95a13102d509" providerId="LiveId" clId="{0037244A-8420-4873-80D0-987337682D94}" dt="2020-06-10T08:38:51.481" v="324" actId="478"/>
          <ac:spMkLst>
            <pc:docMk/>
            <pc:sldMk cId="70593280" sldId="2436"/>
            <ac:spMk id="187" creationId="{00000000-0000-0000-0000-000000000000}"/>
          </ac:spMkLst>
        </pc:spChg>
        <pc:spChg chg="del">
          <ac:chgData name="reza kabir" userId="af3c95a13102d509" providerId="LiveId" clId="{0037244A-8420-4873-80D0-987337682D94}" dt="2020-06-10T08:38:49.084" v="323" actId="478"/>
          <ac:spMkLst>
            <pc:docMk/>
            <pc:sldMk cId="70593280" sldId="2436"/>
            <ac:spMk id="188" creationId="{00000000-0000-0000-0000-000000000000}"/>
          </ac:spMkLst>
        </pc:spChg>
      </pc:sldChg>
      <pc:sldChg chg="addSp delSp modSp add del mod">
        <pc:chgData name="reza kabir" userId="af3c95a13102d509" providerId="LiveId" clId="{0037244A-8420-4873-80D0-987337682D94}" dt="2020-06-10T08:36:50.633" v="318" actId="47"/>
        <pc:sldMkLst>
          <pc:docMk/>
          <pc:sldMk cId="1614498907" sldId="2440"/>
        </pc:sldMkLst>
        <pc:spChg chg="add mod">
          <ac:chgData name="reza kabir" userId="af3c95a13102d509" providerId="LiveId" clId="{0037244A-8420-4873-80D0-987337682D94}" dt="2020-05-11T16:18:17.957" v="216" actId="20577"/>
          <ac:spMkLst>
            <pc:docMk/>
            <pc:sldMk cId="1614498907" sldId="2440"/>
            <ac:spMk id="3" creationId="{5F393FB1-9B08-40C0-95A0-8E670E39A36C}"/>
          </ac:spMkLst>
        </pc:spChg>
        <pc:spChg chg="add mod">
          <ac:chgData name="reza kabir" userId="af3c95a13102d509" providerId="LiveId" clId="{0037244A-8420-4873-80D0-987337682D94}" dt="2020-05-11T16:21:21.457" v="241" actId="2711"/>
          <ac:spMkLst>
            <pc:docMk/>
            <pc:sldMk cId="1614498907" sldId="2440"/>
            <ac:spMk id="4" creationId="{D4CBEEE6-CFD4-48D8-AA82-25AA944E01A1}"/>
          </ac:spMkLst>
        </pc:spChg>
        <pc:spChg chg="add mod">
          <ac:chgData name="reza kabir" userId="af3c95a13102d509" providerId="LiveId" clId="{0037244A-8420-4873-80D0-987337682D94}" dt="2020-05-11T16:21:39.373" v="261" actId="1076"/>
          <ac:spMkLst>
            <pc:docMk/>
            <pc:sldMk cId="1614498907" sldId="2440"/>
            <ac:spMk id="5" creationId="{2B5A6996-5A3B-43D5-818C-5BD59A7A39E4}"/>
          </ac:spMkLst>
        </pc:spChg>
        <pc:spChg chg="mod topLvl">
          <ac:chgData name="reza kabir" userId="af3c95a13102d509" providerId="LiveId" clId="{0037244A-8420-4873-80D0-987337682D94}" dt="2020-05-11T16:20:17.199" v="223" actId="165"/>
          <ac:spMkLst>
            <pc:docMk/>
            <pc:sldMk cId="1614498907" sldId="2440"/>
            <ac:spMk id="33" creationId="{26D9B4F0-3E55-480D-85BD-4824E717E064}"/>
          </ac:spMkLst>
        </pc:spChg>
        <pc:spChg chg="mod topLvl">
          <ac:chgData name="reza kabir" userId="af3c95a13102d509" providerId="LiveId" clId="{0037244A-8420-4873-80D0-987337682D94}" dt="2020-05-11T16:20:17.199" v="223" actId="165"/>
          <ac:spMkLst>
            <pc:docMk/>
            <pc:sldMk cId="1614498907" sldId="2440"/>
            <ac:spMk id="34" creationId="{3D0FE6EB-C35E-4078-A260-26C3C0FDC30B}"/>
          </ac:spMkLst>
        </pc:spChg>
        <pc:spChg chg="mod topLvl">
          <ac:chgData name="reza kabir" userId="af3c95a13102d509" providerId="LiveId" clId="{0037244A-8420-4873-80D0-987337682D94}" dt="2020-05-11T16:20:17.199" v="223" actId="165"/>
          <ac:spMkLst>
            <pc:docMk/>
            <pc:sldMk cId="1614498907" sldId="2440"/>
            <ac:spMk id="35" creationId="{1C7BF096-0C83-4E55-8B3B-CD57544D5636}"/>
          </ac:spMkLst>
        </pc:spChg>
        <pc:spChg chg="mod topLvl">
          <ac:chgData name="reza kabir" userId="af3c95a13102d509" providerId="LiveId" clId="{0037244A-8420-4873-80D0-987337682D94}" dt="2020-05-11T16:20:17.199" v="223" actId="165"/>
          <ac:spMkLst>
            <pc:docMk/>
            <pc:sldMk cId="1614498907" sldId="2440"/>
            <ac:spMk id="36" creationId="{EE4A32B1-3727-4261-858D-0B8BD1CE1AAF}"/>
          </ac:spMkLst>
        </pc:spChg>
        <pc:spChg chg="del">
          <ac:chgData name="reza kabir" userId="af3c95a13102d509" providerId="LiveId" clId="{0037244A-8420-4873-80D0-987337682D94}" dt="2020-05-11T16:17:58.879" v="199" actId="478"/>
          <ac:spMkLst>
            <pc:docMk/>
            <pc:sldMk cId="1614498907" sldId="2440"/>
            <ac:spMk id="37" creationId="{7717CFD4-9233-4B32-83B9-F71D49394D10}"/>
          </ac:spMkLst>
        </pc:spChg>
        <pc:spChg chg="del">
          <ac:chgData name="reza kabir" userId="af3c95a13102d509" providerId="LiveId" clId="{0037244A-8420-4873-80D0-987337682D94}" dt="2020-05-11T16:17:58.879" v="199" actId="478"/>
          <ac:spMkLst>
            <pc:docMk/>
            <pc:sldMk cId="1614498907" sldId="2440"/>
            <ac:spMk id="38" creationId="{9487CAFB-FCCA-4B5E-9958-53182E6B715C}"/>
          </ac:spMkLst>
        </pc:spChg>
        <pc:spChg chg="del">
          <ac:chgData name="reza kabir" userId="af3c95a13102d509" providerId="LiveId" clId="{0037244A-8420-4873-80D0-987337682D94}" dt="2020-05-11T16:17:58.879" v="199" actId="478"/>
          <ac:spMkLst>
            <pc:docMk/>
            <pc:sldMk cId="1614498907" sldId="2440"/>
            <ac:spMk id="39" creationId="{0F15AC56-9B95-4792-8E08-D55EEECC2AA2}"/>
          </ac:spMkLst>
        </pc:spChg>
        <pc:spChg chg="del">
          <ac:chgData name="reza kabir" userId="af3c95a13102d509" providerId="LiveId" clId="{0037244A-8420-4873-80D0-987337682D94}" dt="2020-05-11T16:17:58.879" v="199" actId="478"/>
          <ac:spMkLst>
            <pc:docMk/>
            <pc:sldMk cId="1614498907" sldId="2440"/>
            <ac:spMk id="40" creationId="{1E7B3EAB-2EF6-43E0-9145-9983431F3B85}"/>
          </ac:spMkLst>
        </pc:spChg>
        <pc:spChg chg="del">
          <ac:chgData name="reza kabir" userId="af3c95a13102d509" providerId="LiveId" clId="{0037244A-8420-4873-80D0-987337682D94}" dt="2020-05-11T16:17:58.879" v="199" actId="478"/>
          <ac:spMkLst>
            <pc:docMk/>
            <pc:sldMk cId="1614498907" sldId="2440"/>
            <ac:spMk id="77" creationId="{0BDF7FCD-D17D-45D9-A56C-789E4982A0E4}"/>
          </ac:spMkLst>
        </pc:spChg>
        <pc:spChg chg="del">
          <ac:chgData name="reza kabir" userId="af3c95a13102d509" providerId="LiveId" clId="{0037244A-8420-4873-80D0-987337682D94}" dt="2020-05-11T16:17:58.879" v="199" actId="478"/>
          <ac:spMkLst>
            <pc:docMk/>
            <pc:sldMk cId="1614498907" sldId="2440"/>
            <ac:spMk id="78" creationId="{8123D230-5572-4CE9-B52A-FC78C16B5C15}"/>
          </ac:spMkLst>
        </pc:spChg>
        <pc:spChg chg="del">
          <ac:chgData name="reza kabir" userId="af3c95a13102d509" providerId="LiveId" clId="{0037244A-8420-4873-80D0-987337682D94}" dt="2020-05-11T16:17:58.879" v="199" actId="478"/>
          <ac:spMkLst>
            <pc:docMk/>
            <pc:sldMk cId="1614498907" sldId="2440"/>
            <ac:spMk id="79" creationId="{ABA9188E-EDB2-4BE1-9287-8F25C31057B2}"/>
          </ac:spMkLst>
        </pc:spChg>
        <pc:spChg chg="del">
          <ac:chgData name="reza kabir" userId="af3c95a13102d509" providerId="LiveId" clId="{0037244A-8420-4873-80D0-987337682D94}" dt="2020-05-11T16:17:58.879" v="199" actId="478"/>
          <ac:spMkLst>
            <pc:docMk/>
            <pc:sldMk cId="1614498907" sldId="2440"/>
            <ac:spMk id="80" creationId="{D976F5C6-FF3E-4E1F-81AE-09ED6F77C3CE}"/>
          </ac:spMkLst>
        </pc:spChg>
        <pc:spChg chg="add mod">
          <ac:chgData name="reza kabir" userId="af3c95a13102d509" providerId="LiveId" clId="{0037244A-8420-4873-80D0-987337682D94}" dt="2020-05-11T16:21:44.158" v="263" actId="1076"/>
          <ac:spMkLst>
            <pc:docMk/>
            <pc:sldMk cId="1614498907" sldId="2440"/>
            <ac:spMk id="264" creationId="{7726A186-8A64-4358-94D4-0D18B66FD9C8}"/>
          </ac:spMkLst>
        </pc:spChg>
        <pc:spChg chg="add mod">
          <ac:chgData name="reza kabir" userId="af3c95a13102d509" providerId="LiveId" clId="{0037244A-8420-4873-80D0-987337682D94}" dt="2020-05-11T16:21:44.158" v="263" actId="1076"/>
          <ac:spMkLst>
            <pc:docMk/>
            <pc:sldMk cId="1614498907" sldId="2440"/>
            <ac:spMk id="265" creationId="{01965F1A-C4FC-479B-A370-C2ACE6A24981}"/>
          </ac:spMkLst>
        </pc:spChg>
        <pc:spChg chg="add mod">
          <ac:chgData name="reza kabir" userId="af3c95a13102d509" providerId="LiveId" clId="{0037244A-8420-4873-80D0-987337682D94}" dt="2020-05-11T16:21:55.774" v="268" actId="1076"/>
          <ac:spMkLst>
            <pc:docMk/>
            <pc:sldMk cId="1614498907" sldId="2440"/>
            <ac:spMk id="266" creationId="{518D80E3-C5BB-4F08-880E-650A5172594E}"/>
          </ac:spMkLst>
        </pc:spChg>
        <pc:spChg chg="add mod">
          <ac:chgData name="reza kabir" userId="af3c95a13102d509" providerId="LiveId" clId="{0037244A-8420-4873-80D0-987337682D94}" dt="2020-05-11T16:21:55.774" v="268" actId="1076"/>
          <ac:spMkLst>
            <pc:docMk/>
            <pc:sldMk cId="1614498907" sldId="2440"/>
            <ac:spMk id="267" creationId="{7FA6B942-3E4F-488A-99F7-FA416583D331}"/>
          </ac:spMkLst>
        </pc:spChg>
        <pc:spChg chg="add mod">
          <ac:chgData name="reza kabir" userId="af3c95a13102d509" providerId="LiveId" clId="{0037244A-8420-4873-80D0-987337682D94}" dt="2020-05-11T16:21:58.502" v="270" actId="1076"/>
          <ac:spMkLst>
            <pc:docMk/>
            <pc:sldMk cId="1614498907" sldId="2440"/>
            <ac:spMk id="268" creationId="{8A4234BD-67E4-4261-873F-589F52D7B26C}"/>
          </ac:spMkLst>
        </pc:spChg>
        <pc:spChg chg="add mod">
          <ac:chgData name="reza kabir" userId="af3c95a13102d509" providerId="LiveId" clId="{0037244A-8420-4873-80D0-987337682D94}" dt="2020-05-11T16:21:58.502" v="270" actId="1076"/>
          <ac:spMkLst>
            <pc:docMk/>
            <pc:sldMk cId="1614498907" sldId="2440"/>
            <ac:spMk id="269" creationId="{3E916A40-0CBC-4483-84B7-0D87D60CBAEA}"/>
          </ac:spMkLst>
        </pc:spChg>
        <pc:spChg chg="mod topLvl">
          <ac:chgData name="reza kabir" userId="af3c95a13102d509" providerId="LiveId" clId="{0037244A-8420-4873-80D0-987337682D94}" dt="2020-05-11T16:20:17.199" v="223" actId="165"/>
          <ac:spMkLst>
            <pc:docMk/>
            <pc:sldMk cId="1614498907" sldId="2440"/>
            <ac:spMk id="381" creationId="{AE78B07E-4716-4A1B-B8AE-C6B0950BFA1A}"/>
          </ac:spMkLst>
        </pc:spChg>
        <pc:spChg chg="add del mod">
          <ac:chgData name="reza kabir" userId="af3c95a13102d509" providerId="LiveId" clId="{0037244A-8420-4873-80D0-987337682D94}" dt="2020-05-11T16:20:38.103" v="228" actId="207"/>
          <ac:spMkLst>
            <pc:docMk/>
            <pc:sldMk cId="1614498907" sldId="2440"/>
            <ac:spMk id="383" creationId="{668663B9-3113-43BE-8194-D2D335583ECE}"/>
          </ac:spMkLst>
        </pc:spChg>
        <pc:spChg chg="add del mod">
          <ac:chgData name="reza kabir" userId="af3c95a13102d509" providerId="LiveId" clId="{0037244A-8420-4873-80D0-987337682D94}" dt="2020-05-11T16:20:38.103" v="228" actId="207"/>
          <ac:spMkLst>
            <pc:docMk/>
            <pc:sldMk cId="1614498907" sldId="2440"/>
            <ac:spMk id="384" creationId="{D8D61353-150B-4C24-A4B6-8342FBC85AD3}"/>
          </ac:spMkLst>
        </pc:spChg>
        <pc:spChg chg="mod">
          <ac:chgData name="reza kabir" userId="af3c95a13102d509" providerId="LiveId" clId="{0037244A-8420-4873-80D0-987337682D94}" dt="2020-05-11T16:20:40.591" v="229" actId="207"/>
          <ac:spMkLst>
            <pc:docMk/>
            <pc:sldMk cId="1614498907" sldId="2440"/>
            <ac:spMk id="385" creationId="{C3934DAF-423A-47E3-A36F-CF6945E1F019}"/>
          </ac:spMkLst>
        </pc:spChg>
        <pc:spChg chg="mod">
          <ac:chgData name="reza kabir" userId="af3c95a13102d509" providerId="LiveId" clId="{0037244A-8420-4873-80D0-987337682D94}" dt="2020-05-11T16:20:28.974" v="225" actId="207"/>
          <ac:spMkLst>
            <pc:docMk/>
            <pc:sldMk cId="1614498907" sldId="2440"/>
            <ac:spMk id="386" creationId="{4BBC45AD-30EA-4A44-9869-7652151FC88B}"/>
          </ac:spMkLst>
        </pc:spChg>
        <pc:spChg chg="mod topLvl">
          <ac:chgData name="reza kabir" userId="af3c95a13102d509" providerId="LiveId" clId="{0037244A-8420-4873-80D0-987337682D94}" dt="2020-05-11T16:20:17.199" v="223" actId="165"/>
          <ac:spMkLst>
            <pc:docMk/>
            <pc:sldMk cId="1614498907" sldId="2440"/>
            <ac:spMk id="387" creationId="{50DCA055-90CE-4404-873B-1250FCC89563}"/>
          </ac:spMkLst>
        </pc:spChg>
        <pc:spChg chg="mod">
          <ac:chgData name="reza kabir" userId="af3c95a13102d509" providerId="LiveId" clId="{0037244A-8420-4873-80D0-987337682D94}" dt="2020-05-11T16:20:17.199" v="223" actId="165"/>
          <ac:spMkLst>
            <pc:docMk/>
            <pc:sldMk cId="1614498907" sldId="2440"/>
            <ac:spMk id="389" creationId="{CE2DF54F-2AD9-4D93-ABB3-C1B9536BEB19}"/>
          </ac:spMkLst>
        </pc:spChg>
        <pc:spChg chg="mod">
          <ac:chgData name="reza kabir" userId="af3c95a13102d509" providerId="LiveId" clId="{0037244A-8420-4873-80D0-987337682D94}" dt="2020-05-11T16:20:17.199" v="223" actId="165"/>
          <ac:spMkLst>
            <pc:docMk/>
            <pc:sldMk cId="1614498907" sldId="2440"/>
            <ac:spMk id="390" creationId="{80BA3012-5251-4D6F-B47E-51846C022378}"/>
          </ac:spMkLst>
        </pc:spChg>
        <pc:spChg chg="mod">
          <ac:chgData name="reza kabir" userId="af3c95a13102d509" providerId="LiveId" clId="{0037244A-8420-4873-80D0-987337682D94}" dt="2020-05-11T16:20:17.199" v="223" actId="165"/>
          <ac:spMkLst>
            <pc:docMk/>
            <pc:sldMk cId="1614498907" sldId="2440"/>
            <ac:spMk id="391" creationId="{3985AF28-BD2C-4A0D-875E-8D2E92D405D6}"/>
          </ac:spMkLst>
        </pc:spChg>
        <pc:spChg chg="mod">
          <ac:chgData name="reza kabir" userId="af3c95a13102d509" providerId="LiveId" clId="{0037244A-8420-4873-80D0-987337682D94}" dt="2020-05-11T16:20:17.199" v="223" actId="165"/>
          <ac:spMkLst>
            <pc:docMk/>
            <pc:sldMk cId="1614498907" sldId="2440"/>
            <ac:spMk id="392" creationId="{8A262B3C-7EA3-49AB-8A34-B754F7EE1901}"/>
          </ac:spMkLst>
        </pc:spChg>
        <pc:spChg chg="mod topLvl">
          <ac:chgData name="reza kabir" userId="af3c95a13102d509" providerId="LiveId" clId="{0037244A-8420-4873-80D0-987337682D94}" dt="2020-05-11T16:20:17.199" v="223" actId="165"/>
          <ac:spMkLst>
            <pc:docMk/>
            <pc:sldMk cId="1614498907" sldId="2440"/>
            <ac:spMk id="393" creationId="{41351490-1386-4B6A-9437-15BF2D98017B}"/>
          </ac:spMkLst>
        </pc:spChg>
        <pc:spChg chg="mod topLvl">
          <ac:chgData name="reza kabir" userId="af3c95a13102d509" providerId="LiveId" clId="{0037244A-8420-4873-80D0-987337682D94}" dt="2020-05-11T16:20:17.199" v="223" actId="165"/>
          <ac:spMkLst>
            <pc:docMk/>
            <pc:sldMk cId="1614498907" sldId="2440"/>
            <ac:spMk id="394" creationId="{902EAB20-AD83-4CA1-BCB1-4AD7EA026629}"/>
          </ac:spMkLst>
        </pc:spChg>
        <pc:spChg chg="mod">
          <ac:chgData name="reza kabir" userId="af3c95a13102d509" providerId="LiveId" clId="{0037244A-8420-4873-80D0-987337682D94}" dt="2020-05-11T16:20:17.199" v="223" actId="165"/>
          <ac:spMkLst>
            <pc:docMk/>
            <pc:sldMk cId="1614498907" sldId="2440"/>
            <ac:spMk id="396" creationId="{C2B997EC-9776-4BF2-A74F-AE3A29FAE28B}"/>
          </ac:spMkLst>
        </pc:spChg>
        <pc:spChg chg="mod">
          <ac:chgData name="reza kabir" userId="af3c95a13102d509" providerId="LiveId" clId="{0037244A-8420-4873-80D0-987337682D94}" dt="2020-05-11T16:20:17.199" v="223" actId="165"/>
          <ac:spMkLst>
            <pc:docMk/>
            <pc:sldMk cId="1614498907" sldId="2440"/>
            <ac:spMk id="397" creationId="{D8578CB3-E67C-4A17-A49E-3A2AB7A313BE}"/>
          </ac:spMkLst>
        </pc:spChg>
        <pc:spChg chg="mod">
          <ac:chgData name="reza kabir" userId="af3c95a13102d509" providerId="LiveId" clId="{0037244A-8420-4873-80D0-987337682D94}" dt="2020-05-11T16:20:17.199" v="223" actId="165"/>
          <ac:spMkLst>
            <pc:docMk/>
            <pc:sldMk cId="1614498907" sldId="2440"/>
            <ac:spMk id="398" creationId="{83CAC05B-2A67-4927-BE33-15627688337D}"/>
          </ac:spMkLst>
        </pc:spChg>
        <pc:spChg chg="mod">
          <ac:chgData name="reza kabir" userId="af3c95a13102d509" providerId="LiveId" clId="{0037244A-8420-4873-80D0-987337682D94}" dt="2020-05-11T16:20:17.199" v="223" actId="165"/>
          <ac:spMkLst>
            <pc:docMk/>
            <pc:sldMk cId="1614498907" sldId="2440"/>
            <ac:spMk id="399" creationId="{6F78FE66-B077-4AD4-A95A-73C10DF5229C}"/>
          </ac:spMkLst>
        </pc:spChg>
        <pc:spChg chg="mod">
          <ac:chgData name="reza kabir" userId="af3c95a13102d509" providerId="LiveId" clId="{0037244A-8420-4873-80D0-987337682D94}" dt="2020-05-11T16:20:17.199" v="223" actId="165"/>
          <ac:spMkLst>
            <pc:docMk/>
            <pc:sldMk cId="1614498907" sldId="2440"/>
            <ac:spMk id="400" creationId="{6925E951-A54C-47D3-8A09-E5A8B027298C}"/>
          </ac:spMkLst>
        </pc:spChg>
        <pc:spChg chg="mod">
          <ac:chgData name="reza kabir" userId="af3c95a13102d509" providerId="LiveId" clId="{0037244A-8420-4873-80D0-987337682D94}" dt="2020-05-11T16:20:17.199" v="223" actId="165"/>
          <ac:spMkLst>
            <pc:docMk/>
            <pc:sldMk cId="1614498907" sldId="2440"/>
            <ac:spMk id="402" creationId="{BF59E3C1-C5BA-4D1E-B655-4B8889B60D7A}"/>
          </ac:spMkLst>
        </pc:spChg>
        <pc:spChg chg="mod">
          <ac:chgData name="reza kabir" userId="af3c95a13102d509" providerId="LiveId" clId="{0037244A-8420-4873-80D0-987337682D94}" dt="2020-05-11T16:20:17.199" v="223" actId="165"/>
          <ac:spMkLst>
            <pc:docMk/>
            <pc:sldMk cId="1614498907" sldId="2440"/>
            <ac:spMk id="403" creationId="{18FEF0E6-F8CD-4E20-81B6-9920431A2632}"/>
          </ac:spMkLst>
        </pc:spChg>
        <pc:spChg chg="mod topLvl">
          <ac:chgData name="reza kabir" userId="af3c95a13102d509" providerId="LiveId" clId="{0037244A-8420-4873-80D0-987337682D94}" dt="2020-05-11T16:20:17.199" v="223" actId="165"/>
          <ac:spMkLst>
            <pc:docMk/>
            <pc:sldMk cId="1614498907" sldId="2440"/>
            <ac:spMk id="587" creationId="{43371523-C580-4C96-B8A5-082F401431D8}"/>
          </ac:spMkLst>
        </pc:spChg>
        <pc:spChg chg="mod topLvl">
          <ac:chgData name="reza kabir" userId="af3c95a13102d509" providerId="LiveId" clId="{0037244A-8420-4873-80D0-987337682D94}" dt="2020-05-11T16:20:17.199" v="223" actId="165"/>
          <ac:spMkLst>
            <pc:docMk/>
            <pc:sldMk cId="1614498907" sldId="2440"/>
            <ac:spMk id="588" creationId="{69F9C057-7AB8-478C-889A-FDD92BB31F05}"/>
          </ac:spMkLst>
        </pc:spChg>
        <pc:spChg chg="mod topLvl">
          <ac:chgData name="reza kabir" userId="af3c95a13102d509" providerId="LiveId" clId="{0037244A-8420-4873-80D0-987337682D94}" dt="2020-05-11T16:20:17.199" v="223" actId="165"/>
          <ac:spMkLst>
            <pc:docMk/>
            <pc:sldMk cId="1614498907" sldId="2440"/>
            <ac:spMk id="589" creationId="{5DA0DF93-3BF5-4D26-A3A5-DECFFB102884}"/>
          </ac:spMkLst>
        </pc:spChg>
        <pc:spChg chg="mod topLvl">
          <ac:chgData name="reza kabir" userId="af3c95a13102d509" providerId="LiveId" clId="{0037244A-8420-4873-80D0-987337682D94}" dt="2020-05-11T16:20:17.199" v="223" actId="165"/>
          <ac:spMkLst>
            <pc:docMk/>
            <pc:sldMk cId="1614498907" sldId="2440"/>
            <ac:spMk id="590" creationId="{DC5B3483-5EF3-4E40-A1B4-9D72AED16815}"/>
          </ac:spMkLst>
        </pc:spChg>
        <pc:grpChg chg="add del mod">
          <ac:chgData name="reza kabir" userId="af3c95a13102d509" providerId="LiveId" clId="{0037244A-8420-4873-80D0-987337682D94}" dt="2020-05-11T16:20:17.199" v="223" actId="165"/>
          <ac:grpSpMkLst>
            <pc:docMk/>
            <pc:sldMk cId="1614498907" sldId="2440"/>
            <ac:grpSpMk id="2" creationId="{4E6B26CE-B7AB-4C85-B49D-16CD7938DF4D}"/>
          </ac:grpSpMkLst>
        </pc:grpChg>
        <pc:grpChg chg="del">
          <ac:chgData name="reza kabir" userId="af3c95a13102d509" providerId="LiveId" clId="{0037244A-8420-4873-80D0-987337682D94}" dt="2020-05-11T16:17:58.879" v="199" actId="478"/>
          <ac:grpSpMkLst>
            <pc:docMk/>
            <pc:sldMk cId="1614498907" sldId="2440"/>
            <ac:grpSpMk id="41" creationId="{51AD987A-CED8-4FA6-A62A-B290A7954709}"/>
          </ac:grpSpMkLst>
        </pc:grpChg>
        <pc:grpChg chg="del">
          <ac:chgData name="reza kabir" userId="af3c95a13102d509" providerId="LiveId" clId="{0037244A-8420-4873-80D0-987337682D94}" dt="2020-05-11T16:17:58.879" v="199" actId="478"/>
          <ac:grpSpMkLst>
            <pc:docMk/>
            <pc:sldMk cId="1614498907" sldId="2440"/>
            <ac:grpSpMk id="50" creationId="{51AD987A-CED8-4FA6-A62A-B290A7954709}"/>
          </ac:grpSpMkLst>
        </pc:grpChg>
        <pc:grpChg chg="del">
          <ac:chgData name="reza kabir" userId="af3c95a13102d509" providerId="LiveId" clId="{0037244A-8420-4873-80D0-987337682D94}" dt="2020-05-11T16:17:58.879" v="199" actId="478"/>
          <ac:grpSpMkLst>
            <pc:docMk/>
            <pc:sldMk cId="1614498907" sldId="2440"/>
            <ac:grpSpMk id="59" creationId="{51AD987A-CED8-4FA6-A62A-B290A7954709}"/>
          </ac:grpSpMkLst>
        </pc:grpChg>
        <pc:grpChg chg="del">
          <ac:chgData name="reza kabir" userId="af3c95a13102d509" providerId="LiveId" clId="{0037244A-8420-4873-80D0-987337682D94}" dt="2020-05-11T16:17:58.879" v="199" actId="478"/>
          <ac:grpSpMkLst>
            <pc:docMk/>
            <pc:sldMk cId="1614498907" sldId="2440"/>
            <ac:grpSpMk id="68" creationId="{51AD987A-CED8-4FA6-A62A-B290A7954709}"/>
          </ac:grpSpMkLst>
        </pc:grpChg>
        <pc:grpChg chg="mod topLvl">
          <ac:chgData name="reza kabir" userId="af3c95a13102d509" providerId="LiveId" clId="{0037244A-8420-4873-80D0-987337682D94}" dt="2020-05-11T16:20:17.199" v="223" actId="165"/>
          <ac:grpSpMkLst>
            <pc:docMk/>
            <pc:sldMk cId="1614498907" sldId="2440"/>
            <ac:grpSpMk id="382" creationId="{51AD987A-CED8-4FA6-A62A-B290A7954709}"/>
          </ac:grpSpMkLst>
        </pc:grpChg>
        <pc:grpChg chg="mod topLvl">
          <ac:chgData name="reza kabir" userId="af3c95a13102d509" providerId="LiveId" clId="{0037244A-8420-4873-80D0-987337682D94}" dt="2020-05-11T16:20:22.230" v="224" actId="207"/>
          <ac:grpSpMkLst>
            <pc:docMk/>
            <pc:sldMk cId="1614498907" sldId="2440"/>
            <ac:grpSpMk id="388" creationId="{51AD987A-CED8-4FA6-A62A-B290A7954709}"/>
          </ac:grpSpMkLst>
        </pc:grpChg>
        <pc:grpChg chg="mod topLvl">
          <ac:chgData name="reza kabir" userId="af3c95a13102d509" providerId="LiveId" clId="{0037244A-8420-4873-80D0-987337682D94}" dt="2020-05-11T16:20:47.526" v="230" actId="207"/>
          <ac:grpSpMkLst>
            <pc:docMk/>
            <pc:sldMk cId="1614498907" sldId="2440"/>
            <ac:grpSpMk id="395" creationId="{51AD987A-CED8-4FA6-A62A-B290A7954709}"/>
          </ac:grpSpMkLst>
        </pc:grpChg>
        <pc:grpChg chg="mod topLvl">
          <ac:chgData name="reza kabir" userId="af3c95a13102d509" providerId="LiveId" clId="{0037244A-8420-4873-80D0-987337682D94}" dt="2020-05-11T16:20:51.238" v="231" actId="207"/>
          <ac:grpSpMkLst>
            <pc:docMk/>
            <pc:sldMk cId="1614498907" sldId="2440"/>
            <ac:grpSpMk id="401" creationId="{51AD987A-CED8-4FA6-A62A-B290A7954709}"/>
          </ac:grpSpMkLst>
        </pc:grpChg>
        <pc:grpChg chg="del">
          <ac:chgData name="reza kabir" userId="af3c95a13102d509" providerId="LiveId" clId="{0037244A-8420-4873-80D0-987337682D94}" dt="2020-05-11T16:18:01.044" v="200" actId="478"/>
          <ac:grpSpMkLst>
            <pc:docMk/>
            <pc:sldMk cId="1614498907" sldId="2440"/>
            <ac:grpSpMk id="404" creationId="{51AD987A-CED8-4FA6-A62A-B290A7954709}"/>
          </ac:grpSpMkLst>
        </pc:grpChg>
        <pc:grpChg chg="del">
          <ac:chgData name="reza kabir" userId="af3c95a13102d509" providerId="LiveId" clId="{0037244A-8420-4873-80D0-987337682D94}" dt="2020-05-11T16:18:01.044" v="200" actId="478"/>
          <ac:grpSpMkLst>
            <pc:docMk/>
            <pc:sldMk cId="1614498907" sldId="2440"/>
            <ac:grpSpMk id="414" creationId="{51AD987A-CED8-4FA6-A62A-B290A7954709}"/>
          </ac:grpSpMkLst>
        </pc:grpChg>
      </pc:sldChg>
      <pc:sldChg chg="modSp add del">
        <pc:chgData name="reza kabir" userId="af3c95a13102d509" providerId="LiveId" clId="{0037244A-8420-4873-80D0-987337682D94}" dt="2020-06-10T08:41:16.277" v="348"/>
        <pc:sldMkLst>
          <pc:docMk/>
          <pc:sldMk cId="0" sldId="2441"/>
        </pc:sldMkLst>
        <pc:spChg chg="mod">
          <ac:chgData name="reza kabir" userId="af3c95a13102d509" providerId="LiveId" clId="{0037244A-8420-4873-80D0-987337682D94}" dt="2020-06-10T08:41:16.277" v="348"/>
          <ac:spMkLst>
            <pc:docMk/>
            <pc:sldMk cId="0" sldId="2441"/>
            <ac:spMk id="2034" creationId="{00000000-0000-0000-0000-000000000000}"/>
          </ac:spMkLst>
        </pc:spChg>
        <pc:spChg chg="mod">
          <ac:chgData name="reza kabir" userId="af3c95a13102d509" providerId="LiveId" clId="{0037244A-8420-4873-80D0-987337682D94}" dt="2020-06-10T08:41:16.277" v="348"/>
          <ac:spMkLst>
            <pc:docMk/>
            <pc:sldMk cId="0" sldId="2441"/>
            <ac:spMk id="2035" creationId="{00000000-0000-0000-0000-000000000000}"/>
          </ac:spMkLst>
        </pc:spChg>
      </pc:sldChg>
      <pc:sldChg chg="add del">
        <pc:chgData name="reza kabir" userId="af3c95a13102d509" providerId="LiveId" clId="{0037244A-8420-4873-80D0-987337682D94}" dt="2020-06-10T08:35:36.837" v="311"/>
        <pc:sldMkLst>
          <pc:docMk/>
          <pc:sldMk cId="54845684" sldId="2442"/>
        </pc:sldMkLst>
      </pc:sldChg>
      <pc:sldChg chg="add ord">
        <pc:chgData name="reza kabir" userId="af3c95a13102d509" providerId="LiveId" clId="{0037244A-8420-4873-80D0-987337682D94}" dt="2020-06-10T08:41:43.730" v="352"/>
        <pc:sldMkLst>
          <pc:docMk/>
          <pc:sldMk cId="344615904" sldId="2442"/>
        </pc:sldMkLst>
      </pc:sldChg>
      <pc:sldChg chg="add del">
        <pc:chgData name="reza kabir" userId="af3c95a13102d509" providerId="LiveId" clId="{0037244A-8420-4873-80D0-987337682D94}" dt="2020-06-10T08:35:36.837" v="311"/>
        <pc:sldMkLst>
          <pc:docMk/>
          <pc:sldMk cId="2884216127" sldId="4251"/>
        </pc:sldMkLst>
      </pc:sldChg>
      <pc:sldChg chg="add">
        <pc:chgData name="reza kabir" userId="af3c95a13102d509" providerId="LiveId" clId="{0037244A-8420-4873-80D0-987337682D94}" dt="2020-06-10T08:35:38.818" v="312"/>
        <pc:sldMkLst>
          <pc:docMk/>
          <pc:sldMk cId="3413678404" sldId="4251"/>
        </pc:sldMkLst>
      </pc:sldChg>
      <pc:sldChg chg="add">
        <pc:chgData name="reza kabir" userId="af3c95a13102d509" providerId="LiveId" clId="{0037244A-8420-4873-80D0-987337682D94}" dt="2020-06-10T08:35:38.818" v="312"/>
        <pc:sldMkLst>
          <pc:docMk/>
          <pc:sldMk cId="3292695731" sldId="4252"/>
        </pc:sldMkLst>
      </pc:sldChg>
      <pc:sldChg chg="add del">
        <pc:chgData name="reza kabir" userId="af3c95a13102d509" providerId="LiveId" clId="{0037244A-8420-4873-80D0-987337682D94}" dt="2020-06-10T08:35:36.837" v="311"/>
        <pc:sldMkLst>
          <pc:docMk/>
          <pc:sldMk cId="3705737568" sldId="4252"/>
        </pc:sldMkLst>
      </pc:sldChg>
      <pc:sldChg chg="add del">
        <pc:chgData name="reza kabir" userId="af3c95a13102d509" providerId="LiveId" clId="{0037244A-8420-4873-80D0-987337682D94}" dt="2020-06-10T08:35:38.818" v="312"/>
        <pc:sldMkLst>
          <pc:docMk/>
          <pc:sldMk cId="0" sldId="4254"/>
        </pc:sldMkLst>
      </pc:sldChg>
      <pc:sldChg chg="add del">
        <pc:chgData name="reza kabir" userId="af3c95a13102d509" providerId="LiveId" clId="{0037244A-8420-4873-80D0-987337682D94}" dt="2020-06-10T08:35:38.818" v="312"/>
        <pc:sldMkLst>
          <pc:docMk/>
          <pc:sldMk cId="0" sldId="4255"/>
        </pc:sldMkLst>
      </pc:sldChg>
      <pc:sldChg chg="add">
        <pc:chgData name="reza kabir" userId="af3c95a13102d509" providerId="LiveId" clId="{0037244A-8420-4873-80D0-987337682D94}" dt="2020-06-10T08:35:38.818" v="312"/>
        <pc:sldMkLst>
          <pc:docMk/>
          <pc:sldMk cId="1178814724" sldId="4257"/>
        </pc:sldMkLst>
      </pc:sldChg>
      <pc:sldChg chg="add del">
        <pc:chgData name="reza kabir" userId="af3c95a13102d509" providerId="LiveId" clId="{0037244A-8420-4873-80D0-987337682D94}" dt="2020-06-10T08:35:36.837" v="311"/>
        <pc:sldMkLst>
          <pc:docMk/>
          <pc:sldMk cId="1430275208" sldId="4257"/>
        </pc:sldMkLst>
      </pc:sldChg>
      <pc:sldChg chg="add del">
        <pc:chgData name="reza kabir" userId="af3c95a13102d509" providerId="LiveId" clId="{0037244A-8420-4873-80D0-987337682D94}" dt="2020-06-10T08:35:36.837" v="311"/>
        <pc:sldMkLst>
          <pc:docMk/>
          <pc:sldMk cId="181436940" sldId="4258"/>
        </pc:sldMkLst>
      </pc:sldChg>
      <pc:sldChg chg="add">
        <pc:chgData name="reza kabir" userId="af3c95a13102d509" providerId="LiveId" clId="{0037244A-8420-4873-80D0-987337682D94}" dt="2020-06-10T08:35:38.818" v="312"/>
        <pc:sldMkLst>
          <pc:docMk/>
          <pc:sldMk cId="2768701896" sldId="4258"/>
        </pc:sldMkLst>
      </pc:sldChg>
      <pc:sldChg chg="add">
        <pc:chgData name="reza kabir" userId="af3c95a13102d509" providerId="LiveId" clId="{0037244A-8420-4873-80D0-987337682D94}" dt="2020-06-10T08:35:38.818" v="312"/>
        <pc:sldMkLst>
          <pc:docMk/>
          <pc:sldMk cId="1135838983" sldId="4259"/>
        </pc:sldMkLst>
      </pc:sldChg>
      <pc:sldChg chg="add del">
        <pc:chgData name="reza kabir" userId="af3c95a13102d509" providerId="LiveId" clId="{0037244A-8420-4873-80D0-987337682D94}" dt="2020-06-10T08:35:36.837" v="311"/>
        <pc:sldMkLst>
          <pc:docMk/>
          <pc:sldMk cId="3377293095" sldId="4259"/>
        </pc:sldMkLst>
      </pc:sldChg>
      <pc:sldChg chg="add del">
        <pc:chgData name="reza kabir" userId="af3c95a13102d509" providerId="LiveId" clId="{0037244A-8420-4873-80D0-987337682D94}" dt="2020-06-10T08:35:36.837" v="311"/>
        <pc:sldMkLst>
          <pc:docMk/>
          <pc:sldMk cId="866222841" sldId="4260"/>
        </pc:sldMkLst>
      </pc:sldChg>
      <pc:sldChg chg="add">
        <pc:chgData name="reza kabir" userId="af3c95a13102d509" providerId="LiveId" clId="{0037244A-8420-4873-80D0-987337682D94}" dt="2020-06-10T08:35:38.818" v="312"/>
        <pc:sldMkLst>
          <pc:docMk/>
          <pc:sldMk cId="1891822656" sldId="4260"/>
        </pc:sldMkLst>
      </pc:sldChg>
      <pc:sldChg chg="add">
        <pc:chgData name="reza kabir" userId="af3c95a13102d509" providerId="LiveId" clId="{0037244A-8420-4873-80D0-987337682D94}" dt="2020-06-10T08:35:38.818" v="312"/>
        <pc:sldMkLst>
          <pc:docMk/>
          <pc:sldMk cId="593503980" sldId="4261"/>
        </pc:sldMkLst>
      </pc:sldChg>
      <pc:sldChg chg="add del">
        <pc:chgData name="reza kabir" userId="af3c95a13102d509" providerId="LiveId" clId="{0037244A-8420-4873-80D0-987337682D94}" dt="2020-06-10T08:35:36.837" v="311"/>
        <pc:sldMkLst>
          <pc:docMk/>
          <pc:sldMk cId="1647435511" sldId="4261"/>
        </pc:sldMkLst>
      </pc:sldChg>
      <pc:sldChg chg="add">
        <pc:chgData name="reza kabir" userId="af3c95a13102d509" providerId="LiveId" clId="{0037244A-8420-4873-80D0-987337682D94}" dt="2020-06-10T08:35:38.818" v="312"/>
        <pc:sldMkLst>
          <pc:docMk/>
          <pc:sldMk cId="3198357122" sldId="4262"/>
        </pc:sldMkLst>
      </pc:sldChg>
      <pc:sldChg chg="add del">
        <pc:chgData name="reza kabir" userId="af3c95a13102d509" providerId="LiveId" clId="{0037244A-8420-4873-80D0-987337682D94}" dt="2020-06-10T08:35:36.837" v="311"/>
        <pc:sldMkLst>
          <pc:docMk/>
          <pc:sldMk cId="3760500878" sldId="4262"/>
        </pc:sldMkLst>
      </pc:sldChg>
      <pc:sldChg chg="add">
        <pc:chgData name="reza kabir" userId="af3c95a13102d509" providerId="LiveId" clId="{0037244A-8420-4873-80D0-987337682D94}" dt="2020-06-11T16:16:28.709" v="353"/>
        <pc:sldMkLst>
          <pc:docMk/>
          <pc:sldMk cId="1924521827" sldId="4307"/>
        </pc:sldMkLst>
      </pc:sldChg>
      <pc:sldMasterChg chg="modSldLayout">
        <pc:chgData name="reza kabir" userId="af3c95a13102d509" providerId="LiveId" clId="{0037244A-8420-4873-80D0-987337682D94}" dt="2020-06-10T08:41:16.277" v="348"/>
        <pc:sldMasterMkLst>
          <pc:docMk/>
          <pc:sldMasterMk cId="612793706" sldId="2147483660"/>
        </pc:sldMasterMkLst>
        <pc:sldLayoutChg chg="addSp delSp">
          <pc:chgData name="reza kabir" userId="af3c95a13102d509" providerId="LiveId" clId="{0037244A-8420-4873-80D0-987337682D94}" dt="2020-06-10T08:41:16.277" v="348"/>
          <pc:sldLayoutMkLst>
            <pc:docMk/>
            <pc:sldMasterMk cId="612793706" sldId="2147483660"/>
            <pc:sldLayoutMk cId="1019091328" sldId="2147483711"/>
          </pc:sldLayoutMkLst>
          <pc:spChg chg="add del">
            <ac:chgData name="reza kabir" userId="af3c95a13102d509" providerId="LiveId" clId="{0037244A-8420-4873-80D0-987337682D94}" dt="2020-06-10T08:41:16.277" v="348"/>
            <ac:spMkLst>
              <pc:docMk/>
              <pc:sldMasterMk cId="612793706" sldId="2147483660"/>
              <pc:sldLayoutMk cId="1019091328" sldId="2147483711"/>
              <ac:spMk id="361" creationId="{00000000-0000-0000-0000-000000000000}"/>
            </ac:spMkLst>
          </pc:spChg>
          <pc:grpChg chg="add del">
            <ac:chgData name="reza kabir" userId="af3c95a13102d509" providerId="LiveId" clId="{0037244A-8420-4873-80D0-987337682D94}" dt="2020-06-10T08:41:16.277" v="348"/>
            <ac:grpSpMkLst>
              <pc:docMk/>
              <pc:sldMasterMk cId="612793706" sldId="2147483660"/>
              <pc:sldLayoutMk cId="1019091328" sldId="2147483711"/>
              <ac:grpSpMk id="364" creationId="{00000000-0000-0000-0000-000000000000}"/>
            </ac:grpSpMkLst>
          </pc:grpChg>
          <pc:grpChg chg="add del">
            <ac:chgData name="reza kabir" userId="af3c95a13102d509" providerId="LiveId" clId="{0037244A-8420-4873-80D0-987337682D94}" dt="2020-06-10T08:41:16.277" v="348"/>
            <ac:grpSpMkLst>
              <pc:docMk/>
              <pc:sldMasterMk cId="612793706" sldId="2147483660"/>
              <pc:sldLayoutMk cId="1019091328" sldId="2147483711"/>
              <ac:grpSpMk id="369" creationId="{00000000-0000-0000-0000-000000000000}"/>
            </ac:grpSpMkLst>
          </pc:grpChg>
          <pc:grpChg chg="add del">
            <ac:chgData name="reza kabir" userId="af3c95a13102d509" providerId="LiveId" clId="{0037244A-8420-4873-80D0-987337682D94}" dt="2020-06-10T08:41:16.277" v="348"/>
            <ac:grpSpMkLst>
              <pc:docMk/>
              <pc:sldMasterMk cId="612793706" sldId="2147483660"/>
              <pc:sldLayoutMk cId="1019091328" sldId="2147483711"/>
              <ac:grpSpMk id="374" creationId="{00000000-0000-0000-0000-000000000000}"/>
            </ac:grpSpMkLst>
          </pc:grpChg>
        </pc:sldLayoutChg>
        <pc:sldLayoutChg chg="addSp delSp">
          <pc:chgData name="reza kabir" userId="af3c95a13102d509" providerId="LiveId" clId="{0037244A-8420-4873-80D0-987337682D94}" dt="2020-06-10T08:41:16.277" v="348"/>
          <pc:sldLayoutMkLst>
            <pc:docMk/>
            <pc:sldMasterMk cId="612793706" sldId="2147483660"/>
            <pc:sldLayoutMk cId="2415734669" sldId="2147483712"/>
          </pc:sldLayoutMkLst>
          <pc:spChg chg="add del">
            <ac:chgData name="reza kabir" userId="af3c95a13102d509" providerId="LiveId" clId="{0037244A-8420-4873-80D0-987337682D94}" dt="2020-06-10T08:41:16.277" v="348"/>
            <ac:spMkLst>
              <pc:docMk/>
              <pc:sldMasterMk cId="612793706" sldId="2147483660"/>
              <pc:sldLayoutMk cId="2415734669" sldId="2147483712"/>
              <ac:spMk id="394" creationId="{00000000-0000-0000-0000-000000000000}"/>
            </ac:spMkLst>
          </pc:spChg>
          <pc:grpChg chg="add del">
            <ac:chgData name="reza kabir" userId="af3c95a13102d509" providerId="LiveId" clId="{0037244A-8420-4873-80D0-987337682D94}" dt="2020-06-10T08:41:16.277" v="348"/>
            <ac:grpSpMkLst>
              <pc:docMk/>
              <pc:sldMasterMk cId="612793706" sldId="2147483660"/>
              <pc:sldLayoutMk cId="2415734669" sldId="2147483712"/>
              <ac:grpSpMk id="397" creationId="{00000000-0000-0000-0000-000000000000}"/>
            </ac:grpSpMkLst>
          </pc:grpChg>
          <pc:grpChg chg="add del">
            <ac:chgData name="reza kabir" userId="af3c95a13102d509" providerId="LiveId" clId="{0037244A-8420-4873-80D0-987337682D94}" dt="2020-06-10T08:41:16.277" v="348"/>
            <ac:grpSpMkLst>
              <pc:docMk/>
              <pc:sldMasterMk cId="612793706" sldId="2147483660"/>
              <pc:sldLayoutMk cId="2415734669" sldId="2147483712"/>
              <ac:grpSpMk id="412" creationId="{00000000-0000-0000-0000-000000000000}"/>
            </ac:grpSpMkLst>
          </pc:grpChg>
          <pc:grpChg chg="add del">
            <ac:chgData name="reza kabir" userId="af3c95a13102d509" providerId="LiveId" clId="{0037244A-8420-4873-80D0-987337682D94}" dt="2020-06-10T08:41:16.277" v="348"/>
            <ac:grpSpMkLst>
              <pc:docMk/>
              <pc:sldMasterMk cId="612793706" sldId="2147483660"/>
              <pc:sldLayoutMk cId="2415734669" sldId="2147483712"/>
              <ac:grpSpMk id="427" creationId="{00000000-0000-0000-0000-000000000000}"/>
            </ac:grpSpMkLst>
          </pc:grpChg>
        </pc:sldLayoutChg>
      </pc:sldMasterChg>
      <pc:sldMasterChg chg="del delSldLayout">
        <pc:chgData name="reza kabir" userId="af3c95a13102d509" providerId="LiveId" clId="{0037244A-8420-4873-80D0-987337682D94}" dt="2020-06-10T08:38:07.211" v="322" actId="47"/>
        <pc:sldMasterMkLst>
          <pc:docMk/>
          <pc:sldMasterMk cId="1147878491" sldId="2147483676"/>
        </pc:sldMasterMkLst>
        <pc:sldLayoutChg chg="del">
          <pc:chgData name="reza kabir" userId="af3c95a13102d509" providerId="LiveId" clId="{0037244A-8420-4873-80D0-987337682D94}" dt="2020-06-10T08:38:07.211" v="322" actId="47"/>
          <pc:sldLayoutMkLst>
            <pc:docMk/>
            <pc:sldMasterMk cId="1147878491" sldId="2147483676"/>
            <pc:sldLayoutMk cId="404702839" sldId="2147483677"/>
          </pc:sldLayoutMkLst>
        </pc:sldLayoutChg>
        <pc:sldLayoutChg chg="del">
          <pc:chgData name="reza kabir" userId="af3c95a13102d509" providerId="LiveId" clId="{0037244A-8420-4873-80D0-987337682D94}" dt="2020-06-10T08:38:07.211" v="322" actId="47"/>
          <pc:sldLayoutMkLst>
            <pc:docMk/>
            <pc:sldMasterMk cId="1147878491" sldId="2147483676"/>
            <pc:sldLayoutMk cId="16586699" sldId="2147483678"/>
          </pc:sldLayoutMkLst>
        </pc:sldLayoutChg>
        <pc:sldLayoutChg chg="del">
          <pc:chgData name="reza kabir" userId="af3c95a13102d509" providerId="LiveId" clId="{0037244A-8420-4873-80D0-987337682D94}" dt="2020-06-10T08:38:07.211" v="322" actId="47"/>
          <pc:sldLayoutMkLst>
            <pc:docMk/>
            <pc:sldMasterMk cId="1147878491" sldId="2147483676"/>
            <pc:sldLayoutMk cId="3300427274" sldId="2147483679"/>
          </pc:sldLayoutMkLst>
        </pc:sldLayoutChg>
        <pc:sldLayoutChg chg="del">
          <pc:chgData name="reza kabir" userId="af3c95a13102d509" providerId="LiveId" clId="{0037244A-8420-4873-80D0-987337682D94}" dt="2020-06-10T08:38:07.211" v="322" actId="47"/>
          <pc:sldLayoutMkLst>
            <pc:docMk/>
            <pc:sldMasterMk cId="1147878491" sldId="2147483676"/>
            <pc:sldLayoutMk cId="3945847775" sldId="2147483680"/>
          </pc:sldLayoutMkLst>
        </pc:sldLayoutChg>
        <pc:sldLayoutChg chg="del">
          <pc:chgData name="reza kabir" userId="af3c95a13102d509" providerId="LiveId" clId="{0037244A-8420-4873-80D0-987337682D94}" dt="2020-06-10T08:38:07.211" v="322" actId="47"/>
          <pc:sldLayoutMkLst>
            <pc:docMk/>
            <pc:sldMasterMk cId="1147878491" sldId="2147483676"/>
            <pc:sldLayoutMk cId="3269529610" sldId="2147483681"/>
          </pc:sldLayoutMkLst>
        </pc:sldLayoutChg>
        <pc:sldLayoutChg chg="del">
          <pc:chgData name="reza kabir" userId="af3c95a13102d509" providerId="LiveId" clId="{0037244A-8420-4873-80D0-987337682D94}" dt="2020-06-10T08:38:07.211" v="322" actId="47"/>
          <pc:sldLayoutMkLst>
            <pc:docMk/>
            <pc:sldMasterMk cId="1147878491" sldId="2147483676"/>
            <pc:sldLayoutMk cId="1180319010" sldId="2147483682"/>
          </pc:sldLayoutMkLst>
        </pc:sldLayoutChg>
        <pc:sldLayoutChg chg="del">
          <pc:chgData name="reza kabir" userId="af3c95a13102d509" providerId="LiveId" clId="{0037244A-8420-4873-80D0-987337682D94}" dt="2020-06-10T08:38:07.211" v="322" actId="47"/>
          <pc:sldLayoutMkLst>
            <pc:docMk/>
            <pc:sldMasterMk cId="1147878491" sldId="2147483676"/>
            <pc:sldLayoutMk cId="3579830747" sldId="2147483683"/>
          </pc:sldLayoutMkLst>
        </pc:sldLayoutChg>
      </pc:sldMasterChg>
      <pc:sldMasterChg chg="delSldLayout">
        <pc:chgData name="reza kabir" userId="af3c95a13102d509" providerId="LiveId" clId="{0037244A-8420-4873-80D0-987337682D94}" dt="2020-06-12T05:09:40.701" v="354" actId="2696"/>
        <pc:sldMasterMkLst>
          <pc:docMk/>
          <pc:sldMasterMk cId="657173191" sldId="2147483684"/>
        </pc:sldMasterMkLst>
        <pc:sldLayoutChg chg="del">
          <pc:chgData name="reza kabir" userId="af3c95a13102d509" providerId="LiveId" clId="{0037244A-8420-4873-80D0-987337682D94}" dt="2020-06-10T08:41:12.131" v="346" actId="2696"/>
          <pc:sldLayoutMkLst>
            <pc:docMk/>
            <pc:sldMasterMk cId="657173191" sldId="2147483684"/>
            <pc:sldLayoutMk cId="2280269277" sldId="2147483685"/>
          </pc:sldLayoutMkLst>
        </pc:sldLayoutChg>
        <pc:sldLayoutChg chg="del">
          <pc:chgData name="reza kabir" userId="af3c95a13102d509" providerId="LiveId" clId="{0037244A-8420-4873-80D0-987337682D94}" dt="2020-06-10T08:41:10.926" v="345" actId="2696"/>
          <pc:sldLayoutMkLst>
            <pc:docMk/>
            <pc:sldMasterMk cId="657173191" sldId="2147483684"/>
            <pc:sldLayoutMk cId="2292359402" sldId="2147483686"/>
          </pc:sldLayoutMkLst>
        </pc:sldLayoutChg>
        <pc:sldLayoutChg chg="del">
          <pc:chgData name="reza kabir" userId="af3c95a13102d509" providerId="LiveId" clId="{0037244A-8420-4873-80D0-987337682D94}" dt="2020-06-10T08:41:09.565" v="344" actId="2696"/>
          <pc:sldLayoutMkLst>
            <pc:docMk/>
            <pc:sldMasterMk cId="657173191" sldId="2147483684"/>
            <pc:sldLayoutMk cId="4196349978" sldId="2147483687"/>
          </pc:sldLayoutMkLst>
        </pc:sldLayoutChg>
        <pc:sldLayoutChg chg="del">
          <pc:chgData name="reza kabir" userId="af3c95a13102d509" providerId="LiveId" clId="{0037244A-8420-4873-80D0-987337682D94}" dt="2020-06-12T05:09:40.701" v="354" actId="2696"/>
          <pc:sldLayoutMkLst>
            <pc:docMk/>
            <pc:sldMasterMk cId="657173191" sldId="2147483684"/>
            <pc:sldLayoutMk cId="2422487154" sldId="2147483688"/>
          </pc:sldLayoutMkLst>
        </pc:sldLayoutChg>
        <pc:sldLayoutChg chg="del">
          <pc:chgData name="reza kabir" userId="af3c95a13102d509" providerId="LiveId" clId="{0037244A-8420-4873-80D0-987337682D94}" dt="2020-06-10T08:41:07.539" v="343" actId="2696"/>
          <pc:sldLayoutMkLst>
            <pc:docMk/>
            <pc:sldMasterMk cId="657173191" sldId="2147483684"/>
            <pc:sldLayoutMk cId="2442906581" sldId="2147483689"/>
          </pc:sldLayoutMkLst>
        </pc:sldLayoutChg>
        <pc:sldLayoutChg chg="del">
          <pc:chgData name="reza kabir" userId="af3c95a13102d509" providerId="LiveId" clId="{0037244A-8420-4873-80D0-987337682D94}" dt="2020-06-10T08:41:06.870" v="342" actId="2696"/>
          <pc:sldLayoutMkLst>
            <pc:docMk/>
            <pc:sldMasterMk cId="657173191" sldId="2147483684"/>
            <pc:sldLayoutMk cId="51622043" sldId="2147483690"/>
          </pc:sldLayoutMkLst>
        </pc:sldLayoutChg>
        <pc:sldLayoutChg chg="del">
          <pc:chgData name="reza kabir" userId="af3c95a13102d509" providerId="LiveId" clId="{0037244A-8420-4873-80D0-987337682D94}" dt="2020-06-10T08:41:06.115" v="341" actId="2696"/>
          <pc:sldLayoutMkLst>
            <pc:docMk/>
            <pc:sldMasterMk cId="657173191" sldId="2147483684"/>
            <pc:sldLayoutMk cId="3605599899" sldId="2147483691"/>
          </pc:sldLayoutMkLst>
        </pc:sldLayoutChg>
        <pc:sldLayoutChg chg="del">
          <pc:chgData name="reza kabir" userId="af3c95a13102d509" providerId="LiveId" clId="{0037244A-8420-4873-80D0-987337682D94}" dt="2020-06-10T08:41:05.116" v="340" actId="2696"/>
          <pc:sldLayoutMkLst>
            <pc:docMk/>
            <pc:sldMasterMk cId="657173191" sldId="2147483684"/>
            <pc:sldLayoutMk cId="1276084089" sldId="2147483692"/>
          </pc:sldLayoutMkLst>
        </pc:sldLayoutChg>
        <pc:sldLayoutChg chg="del">
          <pc:chgData name="reza kabir" userId="af3c95a13102d509" providerId="LiveId" clId="{0037244A-8420-4873-80D0-987337682D94}" dt="2020-06-10T08:41:03.314" v="339" actId="2696"/>
          <pc:sldLayoutMkLst>
            <pc:docMk/>
            <pc:sldMasterMk cId="657173191" sldId="2147483684"/>
            <pc:sldLayoutMk cId="4223128180" sldId="2147483693"/>
          </pc:sldLayoutMkLst>
        </pc:sldLayoutChg>
        <pc:sldLayoutChg chg="del">
          <pc:chgData name="reza kabir" userId="af3c95a13102d509" providerId="LiveId" clId="{0037244A-8420-4873-80D0-987337682D94}" dt="2020-06-10T08:41:00.255" v="338" actId="2696"/>
          <pc:sldLayoutMkLst>
            <pc:docMk/>
            <pc:sldMasterMk cId="657173191" sldId="2147483684"/>
            <pc:sldLayoutMk cId="295984281" sldId="2147483696"/>
          </pc:sldLayoutMkLst>
        </pc:sldLayoutChg>
        <pc:sldLayoutChg chg="del">
          <pc:chgData name="reza kabir" userId="af3c95a13102d509" providerId="LiveId" clId="{0037244A-8420-4873-80D0-987337682D94}" dt="2020-06-10T08:40:59.534" v="337" actId="2696"/>
          <pc:sldLayoutMkLst>
            <pc:docMk/>
            <pc:sldMasterMk cId="657173191" sldId="2147483684"/>
            <pc:sldLayoutMk cId="1466935864" sldId="2147483697"/>
          </pc:sldLayoutMkLst>
        </pc:sldLayoutChg>
        <pc:sldLayoutChg chg="del">
          <pc:chgData name="reza kabir" userId="af3c95a13102d509" providerId="LiveId" clId="{0037244A-8420-4873-80D0-987337682D94}" dt="2020-06-10T08:40:58.813" v="336" actId="2696"/>
          <pc:sldLayoutMkLst>
            <pc:docMk/>
            <pc:sldMasterMk cId="657173191" sldId="2147483684"/>
            <pc:sldLayoutMk cId="566372764" sldId="2147483698"/>
          </pc:sldLayoutMkLst>
        </pc:sldLayoutChg>
        <pc:sldLayoutChg chg="del">
          <pc:chgData name="reza kabir" userId="af3c95a13102d509" providerId="LiveId" clId="{0037244A-8420-4873-80D0-987337682D94}" dt="2020-06-10T08:40:58.004" v="335" actId="2696"/>
          <pc:sldLayoutMkLst>
            <pc:docMk/>
            <pc:sldMasterMk cId="657173191" sldId="2147483684"/>
            <pc:sldLayoutMk cId="124817669" sldId="2147483699"/>
          </pc:sldLayoutMkLst>
        </pc:sldLayoutChg>
        <pc:sldLayoutChg chg="del">
          <pc:chgData name="reza kabir" userId="af3c95a13102d509" providerId="LiveId" clId="{0037244A-8420-4873-80D0-987337682D94}" dt="2020-06-10T08:40:57.157" v="334" actId="2696"/>
          <pc:sldLayoutMkLst>
            <pc:docMk/>
            <pc:sldMasterMk cId="657173191" sldId="2147483684"/>
            <pc:sldLayoutMk cId="790281719" sldId="2147483700"/>
          </pc:sldLayoutMkLst>
        </pc:sldLayoutChg>
        <pc:sldLayoutChg chg="del">
          <pc:chgData name="reza kabir" userId="af3c95a13102d509" providerId="LiveId" clId="{0037244A-8420-4873-80D0-987337682D94}" dt="2020-06-10T08:40:55.760" v="333" actId="2696"/>
          <pc:sldLayoutMkLst>
            <pc:docMk/>
            <pc:sldMasterMk cId="657173191" sldId="2147483684"/>
            <pc:sldLayoutMk cId="3410570476" sldId="2147483701"/>
          </pc:sldLayoutMkLst>
        </pc:sldLayoutChg>
        <pc:sldLayoutChg chg="del">
          <pc:chgData name="reza kabir" userId="af3c95a13102d509" providerId="LiveId" clId="{0037244A-8420-4873-80D0-987337682D94}" dt="2020-06-10T08:40:54.136" v="332" actId="2696"/>
          <pc:sldLayoutMkLst>
            <pc:docMk/>
            <pc:sldMasterMk cId="657173191" sldId="2147483684"/>
            <pc:sldLayoutMk cId="965774977" sldId="214748370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04334-649E-4DA9-A984-75EFE66A6F24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B633CD-E388-434E-A623-4298E9A65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60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831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C38DD1-33AA-4996-977A-42B26A155BBE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6402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C38DD1-33AA-4996-977A-42B26A155BBE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7129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C38DD1-33AA-4996-977A-42B26A155BBE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263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C38DD1-33AA-4996-977A-42B26A155BBE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3029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7678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33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605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508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7148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126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6189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74313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67491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236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551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01128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58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76799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5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221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93912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7872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6791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04147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665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772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69636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67293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2488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2804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707a6dabb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Google Shape;1924;g707a6dabb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08141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4348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90600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3395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1723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30516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4986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94654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707a6dabb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707a6dabb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C38DD1-33AA-4996-977A-42B26A155BBE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252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C38DD1-33AA-4996-977A-42B26A155BBE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778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C38DD1-33AA-4996-977A-42B26A155BBE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47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C38DD1-33AA-4996-977A-42B26A155BBE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8483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A2E9-0A58-4CD8-B9CB-2A5E9A0BC469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497E-EEEB-4D0F-8C2E-A2AA7485E8AD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194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2986CC-D516-6547-954E-BA4F692DA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40193" y="6498002"/>
            <a:ext cx="7631854" cy="518397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40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543" algn="l"/>
              </a:tabLst>
              <a:defRPr lang="ru-RU" sz="8000" b="1" i="0" kern="1200" spc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NAME OF YOUR TOP SLIDE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15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70B5-2641-4048-A5B7-426327B0B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182" y="730167"/>
            <a:ext cx="21031637" cy="1663855"/>
          </a:xfrm>
          <a:prstGeom prst="rect">
            <a:avLst/>
          </a:prstGeom>
        </p:spPr>
        <p:txBody>
          <a:bodyPr anchor="ctr"/>
          <a:lstStyle>
            <a:lvl1pPr>
              <a:defRPr sz="71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5566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5188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21125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8594D8-4B2A-49A3-B0DD-DB765D23E12E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4618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solidFill>
          <a:schemeClr val="accent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6785200" y="1451200"/>
            <a:ext cx="10813600" cy="10813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8560800" y="6550265"/>
            <a:ext cx="7262400" cy="25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5522000" y="4861734"/>
            <a:ext cx="13340000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8975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6400">
                <a:solidFill>
                  <a:srgbClr val="272E3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0299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6400">
                <a:solidFill>
                  <a:srgbClr val="272E3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8604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794652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25610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494110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80541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ayout: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2126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/>
          <p:nvPr/>
        </p:nvSpPr>
        <p:spPr>
          <a:xfrm>
            <a:off x="-1948" y="12460536"/>
            <a:ext cx="24383555" cy="1268155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/>
          </a:p>
        </p:txBody>
      </p:sp>
      <p:sp>
        <p:nvSpPr>
          <p:cNvPr id="362" name="Google Shape;362;p17"/>
          <p:cNvSpPr txBox="1">
            <a:spLocks noGrp="1"/>
          </p:cNvSpPr>
          <p:nvPr>
            <p:ph type="title"/>
          </p:nvPr>
        </p:nvSpPr>
        <p:spPr>
          <a:xfrm>
            <a:off x="5414400" y="10905600"/>
            <a:ext cx="9100800" cy="13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7"/>
          <p:cNvSpPr txBox="1">
            <a:spLocks noGrp="1"/>
          </p:cNvSpPr>
          <p:nvPr>
            <p:ph type="subTitle" idx="1"/>
          </p:nvPr>
        </p:nvSpPr>
        <p:spPr>
          <a:xfrm>
            <a:off x="5414400" y="7833600"/>
            <a:ext cx="9100800" cy="30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364" name="Google Shape;364;p17"/>
          <p:cNvGrpSpPr/>
          <p:nvPr/>
        </p:nvGrpSpPr>
        <p:grpSpPr>
          <a:xfrm>
            <a:off x="5186893" y="1058451"/>
            <a:ext cx="3955739" cy="6361883"/>
            <a:chOff x="1945085" y="396919"/>
            <a:chExt cx="1483402" cy="2385706"/>
          </a:xfrm>
        </p:grpSpPr>
        <p:sp>
          <p:nvSpPr>
            <p:cNvPr id="365" name="Google Shape;365;p17"/>
            <p:cNvSpPr/>
            <p:nvPr/>
          </p:nvSpPr>
          <p:spPr>
            <a:xfrm>
              <a:off x="2062901" y="481499"/>
              <a:ext cx="1272930" cy="2227219"/>
            </a:xfrm>
            <a:custGeom>
              <a:avLst/>
              <a:gdLst/>
              <a:ahLst/>
              <a:cxnLst/>
              <a:rect l="l" t="t" r="r" b="b"/>
              <a:pathLst>
                <a:path w="39717" h="69492" extrusionOk="0">
                  <a:moveTo>
                    <a:pt x="0" y="1"/>
                  </a:moveTo>
                  <a:lnTo>
                    <a:pt x="0" y="69492"/>
                  </a:lnTo>
                  <a:lnTo>
                    <a:pt x="39717" y="69492"/>
                  </a:lnTo>
                  <a:lnTo>
                    <a:pt x="3971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2044151" y="456339"/>
              <a:ext cx="632475" cy="2273787"/>
            </a:xfrm>
            <a:custGeom>
              <a:avLst/>
              <a:gdLst/>
              <a:ahLst/>
              <a:cxnLst/>
              <a:rect l="l" t="t" r="r" b="b"/>
              <a:pathLst>
                <a:path w="19734" h="70945" extrusionOk="0">
                  <a:moveTo>
                    <a:pt x="1" y="1"/>
                  </a:moveTo>
                  <a:lnTo>
                    <a:pt x="1" y="70945"/>
                  </a:lnTo>
                  <a:lnTo>
                    <a:pt x="12966" y="70945"/>
                  </a:lnTo>
                  <a:cubicBezTo>
                    <a:pt x="12966" y="70945"/>
                    <a:pt x="8606" y="39683"/>
                    <a:pt x="6333" y="36241"/>
                  </a:cubicBezTo>
                  <a:cubicBezTo>
                    <a:pt x="6333" y="36241"/>
                    <a:pt x="19349" y="26484"/>
                    <a:pt x="197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2722105" y="452045"/>
              <a:ext cx="632475" cy="2273819"/>
            </a:xfrm>
            <a:custGeom>
              <a:avLst/>
              <a:gdLst/>
              <a:ahLst/>
              <a:cxnLst/>
              <a:rect l="l" t="t" r="r" b="b"/>
              <a:pathLst>
                <a:path w="19734" h="70946" extrusionOk="0">
                  <a:moveTo>
                    <a:pt x="1" y="1"/>
                  </a:moveTo>
                  <a:cubicBezTo>
                    <a:pt x="402" y="26467"/>
                    <a:pt x="13401" y="36242"/>
                    <a:pt x="13401" y="36242"/>
                  </a:cubicBezTo>
                  <a:cubicBezTo>
                    <a:pt x="11129" y="39684"/>
                    <a:pt x="6768" y="70945"/>
                    <a:pt x="6768" y="70945"/>
                  </a:cubicBezTo>
                  <a:lnTo>
                    <a:pt x="19733" y="70945"/>
                  </a:lnTo>
                  <a:lnTo>
                    <a:pt x="1973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1945085" y="396919"/>
              <a:ext cx="1483402" cy="2385706"/>
            </a:xfrm>
            <a:custGeom>
              <a:avLst/>
              <a:gdLst/>
              <a:ahLst/>
              <a:cxnLst/>
              <a:rect l="l" t="t" r="r" b="b"/>
              <a:pathLst>
                <a:path w="46284" h="74437" extrusionOk="0">
                  <a:moveTo>
                    <a:pt x="11663" y="2640"/>
                  </a:moveTo>
                  <a:lnTo>
                    <a:pt x="11663" y="18747"/>
                  </a:lnTo>
                  <a:lnTo>
                    <a:pt x="3676" y="18747"/>
                  </a:lnTo>
                  <a:lnTo>
                    <a:pt x="3676" y="2640"/>
                  </a:lnTo>
                  <a:close/>
                  <a:moveTo>
                    <a:pt x="22540" y="2640"/>
                  </a:moveTo>
                  <a:lnTo>
                    <a:pt x="22540" y="18747"/>
                  </a:lnTo>
                  <a:lnTo>
                    <a:pt x="12014" y="18747"/>
                  </a:lnTo>
                  <a:lnTo>
                    <a:pt x="12014" y="2640"/>
                  </a:lnTo>
                  <a:close/>
                  <a:moveTo>
                    <a:pt x="33802" y="2640"/>
                  </a:moveTo>
                  <a:lnTo>
                    <a:pt x="33802" y="18747"/>
                  </a:lnTo>
                  <a:lnTo>
                    <a:pt x="23810" y="18747"/>
                  </a:lnTo>
                  <a:lnTo>
                    <a:pt x="23810" y="2640"/>
                  </a:lnTo>
                  <a:close/>
                  <a:moveTo>
                    <a:pt x="42607" y="2640"/>
                  </a:moveTo>
                  <a:lnTo>
                    <a:pt x="42607" y="18747"/>
                  </a:lnTo>
                  <a:lnTo>
                    <a:pt x="34153" y="18747"/>
                  </a:lnTo>
                  <a:lnTo>
                    <a:pt x="34153" y="2640"/>
                  </a:lnTo>
                  <a:close/>
                  <a:moveTo>
                    <a:pt x="11663" y="19064"/>
                  </a:moveTo>
                  <a:lnTo>
                    <a:pt x="11663" y="37394"/>
                  </a:lnTo>
                  <a:lnTo>
                    <a:pt x="3676" y="37394"/>
                  </a:lnTo>
                  <a:lnTo>
                    <a:pt x="3676" y="19064"/>
                  </a:lnTo>
                  <a:close/>
                  <a:moveTo>
                    <a:pt x="22540" y="19064"/>
                  </a:moveTo>
                  <a:lnTo>
                    <a:pt x="22540" y="37394"/>
                  </a:lnTo>
                  <a:lnTo>
                    <a:pt x="12014" y="37394"/>
                  </a:lnTo>
                  <a:lnTo>
                    <a:pt x="12014" y="19064"/>
                  </a:lnTo>
                  <a:close/>
                  <a:moveTo>
                    <a:pt x="33802" y="19064"/>
                  </a:moveTo>
                  <a:lnTo>
                    <a:pt x="33802" y="37394"/>
                  </a:lnTo>
                  <a:lnTo>
                    <a:pt x="23810" y="37394"/>
                  </a:lnTo>
                  <a:lnTo>
                    <a:pt x="23810" y="19064"/>
                  </a:lnTo>
                  <a:close/>
                  <a:moveTo>
                    <a:pt x="42607" y="19064"/>
                  </a:moveTo>
                  <a:lnTo>
                    <a:pt x="42607" y="37394"/>
                  </a:lnTo>
                  <a:lnTo>
                    <a:pt x="34153" y="37394"/>
                  </a:lnTo>
                  <a:lnTo>
                    <a:pt x="34153" y="19064"/>
                  </a:lnTo>
                  <a:close/>
                  <a:moveTo>
                    <a:pt x="11663" y="38663"/>
                  </a:moveTo>
                  <a:lnTo>
                    <a:pt x="11663" y="56374"/>
                  </a:lnTo>
                  <a:lnTo>
                    <a:pt x="3676" y="56374"/>
                  </a:lnTo>
                  <a:lnTo>
                    <a:pt x="3676" y="38663"/>
                  </a:lnTo>
                  <a:close/>
                  <a:moveTo>
                    <a:pt x="22540" y="38663"/>
                  </a:moveTo>
                  <a:lnTo>
                    <a:pt x="22540" y="56374"/>
                  </a:lnTo>
                  <a:lnTo>
                    <a:pt x="12014" y="56374"/>
                  </a:lnTo>
                  <a:lnTo>
                    <a:pt x="12014" y="38663"/>
                  </a:lnTo>
                  <a:close/>
                  <a:moveTo>
                    <a:pt x="33802" y="38663"/>
                  </a:moveTo>
                  <a:lnTo>
                    <a:pt x="33802" y="56374"/>
                  </a:lnTo>
                  <a:lnTo>
                    <a:pt x="23810" y="56374"/>
                  </a:lnTo>
                  <a:lnTo>
                    <a:pt x="23810" y="38663"/>
                  </a:lnTo>
                  <a:close/>
                  <a:moveTo>
                    <a:pt x="42607" y="38663"/>
                  </a:moveTo>
                  <a:lnTo>
                    <a:pt x="42607" y="56374"/>
                  </a:lnTo>
                  <a:lnTo>
                    <a:pt x="34153" y="56374"/>
                  </a:lnTo>
                  <a:lnTo>
                    <a:pt x="34153" y="38663"/>
                  </a:lnTo>
                  <a:close/>
                  <a:moveTo>
                    <a:pt x="11663" y="56692"/>
                  </a:moveTo>
                  <a:lnTo>
                    <a:pt x="11663" y="72147"/>
                  </a:lnTo>
                  <a:lnTo>
                    <a:pt x="3676" y="72147"/>
                  </a:lnTo>
                  <a:lnTo>
                    <a:pt x="3676" y="56692"/>
                  </a:lnTo>
                  <a:close/>
                  <a:moveTo>
                    <a:pt x="22540" y="56692"/>
                  </a:moveTo>
                  <a:lnTo>
                    <a:pt x="22540" y="72147"/>
                  </a:lnTo>
                  <a:lnTo>
                    <a:pt x="12014" y="72147"/>
                  </a:lnTo>
                  <a:lnTo>
                    <a:pt x="12014" y="56692"/>
                  </a:lnTo>
                  <a:close/>
                  <a:moveTo>
                    <a:pt x="33802" y="56692"/>
                  </a:moveTo>
                  <a:lnTo>
                    <a:pt x="33802" y="72147"/>
                  </a:lnTo>
                  <a:lnTo>
                    <a:pt x="23810" y="72147"/>
                  </a:lnTo>
                  <a:lnTo>
                    <a:pt x="23810" y="56692"/>
                  </a:lnTo>
                  <a:close/>
                  <a:moveTo>
                    <a:pt x="42607" y="56692"/>
                  </a:moveTo>
                  <a:lnTo>
                    <a:pt x="42607" y="72147"/>
                  </a:lnTo>
                  <a:lnTo>
                    <a:pt x="34153" y="72147"/>
                  </a:lnTo>
                  <a:lnTo>
                    <a:pt x="34153" y="56692"/>
                  </a:lnTo>
                  <a:close/>
                  <a:moveTo>
                    <a:pt x="1" y="0"/>
                  </a:moveTo>
                  <a:lnTo>
                    <a:pt x="1" y="74436"/>
                  </a:lnTo>
                  <a:lnTo>
                    <a:pt x="46283" y="74436"/>
                  </a:lnTo>
                  <a:lnTo>
                    <a:pt x="4628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</p:grpSp>
      <p:grpSp>
        <p:nvGrpSpPr>
          <p:cNvPr id="369" name="Google Shape;369;p17"/>
          <p:cNvGrpSpPr/>
          <p:nvPr/>
        </p:nvGrpSpPr>
        <p:grpSpPr>
          <a:xfrm>
            <a:off x="12255584" y="1058451"/>
            <a:ext cx="3955739" cy="6361883"/>
            <a:chOff x="4595844" y="396919"/>
            <a:chExt cx="1483402" cy="2385706"/>
          </a:xfrm>
        </p:grpSpPr>
        <p:sp>
          <p:nvSpPr>
            <p:cNvPr id="370" name="Google Shape;370;p17"/>
            <p:cNvSpPr/>
            <p:nvPr/>
          </p:nvSpPr>
          <p:spPr>
            <a:xfrm>
              <a:off x="4713660" y="481499"/>
              <a:ext cx="1272962" cy="2227219"/>
            </a:xfrm>
            <a:custGeom>
              <a:avLst/>
              <a:gdLst/>
              <a:ahLst/>
              <a:cxnLst/>
              <a:rect l="l" t="t" r="r" b="b"/>
              <a:pathLst>
                <a:path w="39718" h="69492" extrusionOk="0">
                  <a:moveTo>
                    <a:pt x="1" y="1"/>
                  </a:moveTo>
                  <a:lnTo>
                    <a:pt x="1" y="69492"/>
                  </a:lnTo>
                  <a:lnTo>
                    <a:pt x="39717" y="69492"/>
                  </a:lnTo>
                  <a:lnTo>
                    <a:pt x="3971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4694943" y="456339"/>
              <a:ext cx="632443" cy="2273787"/>
            </a:xfrm>
            <a:custGeom>
              <a:avLst/>
              <a:gdLst/>
              <a:ahLst/>
              <a:cxnLst/>
              <a:rect l="l" t="t" r="r" b="b"/>
              <a:pathLst>
                <a:path w="19733" h="70945" extrusionOk="0">
                  <a:moveTo>
                    <a:pt x="0" y="1"/>
                  </a:moveTo>
                  <a:lnTo>
                    <a:pt x="0" y="70945"/>
                  </a:lnTo>
                  <a:lnTo>
                    <a:pt x="12966" y="70945"/>
                  </a:lnTo>
                  <a:cubicBezTo>
                    <a:pt x="12966" y="70945"/>
                    <a:pt x="8605" y="39683"/>
                    <a:pt x="6333" y="36241"/>
                  </a:cubicBezTo>
                  <a:cubicBezTo>
                    <a:pt x="6333" y="36241"/>
                    <a:pt x="19349" y="26484"/>
                    <a:pt x="197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5372896" y="452045"/>
              <a:ext cx="632443" cy="2273819"/>
            </a:xfrm>
            <a:custGeom>
              <a:avLst/>
              <a:gdLst/>
              <a:ahLst/>
              <a:cxnLst/>
              <a:rect l="l" t="t" r="r" b="b"/>
              <a:pathLst>
                <a:path w="19733" h="70946" extrusionOk="0">
                  <a:moveTo>
                    <a:pt x="0" y="1"/>
                  </a:moveTo>
                  <a:cubicBezTo>
                    <a:pt x="401" y="26467"/>
                    <a:pt x="13400" y="36242"/>
                    <a:pt x="13400" y="36242"/>
                  </a:cubicBezTo>
                  <a:cubicBezTo>
                    <a:pt x="11128" y="39684"/>
                    <a:pt x="6767" y="70945"/>
                    <a:pt x="6767" y="70945"/>
                  </a:cubicBezTo>
                  <a:lnTo>
                    <a:pt x="19733" y="70945"/>
                  </a:lnTo>
                  <a:lnTo>
                    <a:pt x="1973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4595844" y="396919"/>
              <a:ext cx="1483402" cy="2385706"/>
            </a:xfrm>
            <a:custGeom>
              <a:avLst/>
              <a:gdLst/>
              <a:ahLst/>
              <a:cxnLst/>
              <a:rect l="l" t="t" r="r" b="b"/>
              <a:pathLst>
                <a:path w="46284" h="74437" extrusionOk="0">
                  <a:moveTo>
                    <a:pt x="11664" y="2640"/>
                  </a:moveTo>
                  <a:lnTo>
                    <a:pt x="11664" y="18747"/>
                  </a:lnTo>
                  <a:lnTo>
                    <a:pt x="3677" y="18747"/>
                  </a:lnTo>
                  <a:lnTo>
                    <a:pt x="3677" y="2640"/>
                  </a:lnTo>
                  <a:close/>
                  <a:moveTo>
                    <a:pt x="22541" y="2640"/>
                  </a:moveTo>
                  <a:lnTo>
                    <a:pt x="22541" y="18747"/>
                  </a:lnTo>
                  <a:lnTo>
                    <a:pt x="12014" y="18747"/>
                  </a:lnTo>
                  <a:lnTo>
                    <a:pt x="12014" y="2640"/>
                  </a:lnTo>
                  <a:close/>
                  <a:moveTo>
                    <a:pt x="33802" y="2640"/>
                  </a:moveTo>
                  <a:lnTo>
                    <a:pt x="33802" y="18747"/>
                  </a:lnTo>
                  <a:lnTo>
                    <a:pt x="23811" y="18747"/>
                  </a:lnTo>
                  <a:lnTo>
                    <a:pt x="23811" y="2640"/>
                  </a:lnTo>
                  <a:close/>
                  <a:moveTo>
                    <a:pt x="42608" y="2640"/>
                  </a:moveTo>
                  <a:lnTo>
                    <a:pt x="42608" y="18747"/>
                  </a:lnTo>
                  <a:lnTo>
                    <a:pt x="34153" y="18747"/>
                  </a:lnTo>
                  <a:lnTo>
                    <a:pt x="34153" y="2640"/>
                  </a:lnTo>
                  <a:close/>
                  <a:moveTo>
                    <a:pt x="11664" y="19064"/>
                  </a:moveTo>
                  <a:lnTo>
                    <a:pt x="11664" y="37394"/>
                  </a:lnTo>
                  <a:lnTo>
                    <a:pt x="3677" y="37394"/>
                  </a:lnTo>
                  <a:lnTo>
                    <a:pt x="3677" y="19064"/>
                  </a:lnTo>
                  <a:close/>
                  <a:moveTo>
                    <a:pt x="22541" y="19064"/>
                  </a:moveTo>
                  <a:lnTo>
                    <a:pt x="22541" y="37394"/>
                  </a:lnTo>
                  <a:lnTo>
                    <a:pt x="12014" y="37394"/>
                  </a:lnTo>
                  <a:lnTo>
                    <a:pt x="12014" y="19064"/>
                  </a:lnTo>
                  <a:close/>
                  <a:moveTo>
                    <a:pt x="33802" y="19064"/>
                  </a:moveTo>
                  <a:lnTo>
                    <a:pt x="33802" y="37394"/>
                  </a:lnTo>
                  <a:lnTo>
                    <a:pt x="23811" y="37394"/>
                  </a:lnTo>
                  <a:lnTo>
                    <a:pt x="23811" y="19064"/>
                  </a:lnTo>
                  <a:close/>
                  <a:moveTo>
                    <a:pt x="42608" y="19064"/>
                  </a:moveTo>
                  <a:lnTo>
                    <a:pt x="42608" y="37394"/>
                  </a:lnTo>
                  <a:lnTo>
                    <a:pt x="34153" y="37394"/>
                  </a:lnTo>
                  <a:lnTo>
                    <a:pt x="34153" y="19064"/>
                  </a:lnTo>
                  <a:close/>
                  <a:moveTo>
                    <a:pt x="11664" y="38663"/>
                  </a:moveTo>
                  <a:lnTo>
                    <a:pt x="11664" y="56374"/>
                  </a:lnTo>
                  <a:lnTo>
                    <a:pt x="3677" y="56374"/>
                  </a:lnTo>
                  <a:lnTo>
                    <a:pt x="3677" y="38663"/>
                  </a:lnTo>
                  <a:close/>
                  <a:moveTo>
                    <a:pt x="22541" y="38663"/>
                  </a:moveTo>
                  <a:lnTo>
                    <a:pt x="22541" y="56374"/>
                  </a:lnTo>
                  <a:lnTo>
                    <a:pt x="12014" y="56374"/>
                  </a:lnTo>
                  <a:lnTo>
                    <a:pt x="12014" y="38663"/>
                  </a:lnTo>
                  <a:close/>
                  <a:moveTo>
                    <a:pt x="33802" y="38663"/>
                  </a:moveTo>
                  <a:lnTo>
                    <a:pt x="33802" y="56374"/>
                  </a:lnTo>
                  <a:lnTo>
                    <a:pt x="23811" y="56374"/>
                  </a:lnTo>
                  <a:lnTo>
                    <a:pt x="23811" y="38663"/>
                  </a:lnTo>
                  <a:close/>
                  <a:moveTo>
                    <a:pt x="42608" y="38663"/>
                  </a:moveTo>
                  <a:lnTo>
                    <a:pt x="42608" y="56374"/>
                  </a:lnTo>
                  <a:lnTo>
                    <a:pt x="34153" y="56374"/>
                  </a:lnTo>
                  <a:lnTo>
                    <a:pt x="34153" y="38663"/>
                  </a:lnTo>
                  <a:close/>
                  <a:moveTo>
                    <a:pt x="11664" y="56692"/>
                  </a:moveTo>
                  <a:lnTo>
                    <a:pt x="11664" y="72147"/>
                  </a:lnTo>
                  <a:lnTo>
                    <a:pt x="3677" y="72147"/>
                  </a:lnTo>
                  <a:lnTo>
                    <a:pt x="3677" y="56692"/>
                  </a:lnTo>
                  <a:close/>
                  <a:moveTo>
                    <a:pt x="22541" y="56692"/>
                  </a:moveTo>
                  <a:lnTo>
                    <a:pt x="22541" y="72147"/>
                  </a:lnTo>
                  <a:lnTo>
                    <a:pt x="12014" y="72147"/>
                  </a:lnTo>
                  <a:lnTo>
                    <a:pt x="12014" y="56692"/>
                  </a:lnTo>
                  <a:close/>
                  <a:moveTo>
                    <a:pt x="33802" y="56692"/>
                  </a:moveTo>
                  <a:lnTo>
                    <a:pt x="33802" y="72147"/>
                  </a:lnTo>
                  <a:lnTo>
                    <a:pt x="23811" y="72147"/>
                  </a:lnTo>
                  <a:lnTo>
                    <a:pt x="23811" y="56692"/>
                  </a:lnTo>
                  <a:close/>
                  <a:moveTo>
                    <a:pt x="42608" y="56692"/>
                  </a:moveTo>
                  <a:lnTo>
                    <a:pt x="42608" y="72147"/>
                  </a:lnTo>
                  <a:lnTo>
                    <a:pt x="34153" y="72147"/>
                  </a:lnTo>
                  <a:lnTo>
                    <a:pt x="34153" y="56692"/>
                  </a:lnTo>
                  <a:close/>
                  <a:moveTo>
                    <a:pt x="1" y="0"/>
                  </a:moveTo>
                  <a:lnTo>
                    <a:pt x="1" y="74436"/>
                  </a:lnTo>
                  <a:lnTo>
                    <a:pt x="46284" y="74436"/>
                  </a:lnTo>
                  <a:lnTo>
                    <a:pt x="4628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</p:grpSp>
      <p:grpSp>
        <p:nvGrpSpPr>
          <p:cNvPr id="374" name="Google Shape;374;p17"/>
          <p:cNvGrpSpPr/>
          <p:nvPr/>
        </p:nvGrpSpPr>
        <p:grpSpPr>
          <a:xfrm>
            <a:off x="389859" y="7780229"/>
            <a:ext cx="3060304" cy="4679643"/>
            <a:chOff x="146197" y="2914863"/>
            <a:chExt cx="1147614" cy="1754866"/>
          </a:xfrm>
        </p:grpSpPr>
        <p:sp>
          <p:nvSpPr>
            <p:cNvPr id="375" name="Google Shape;375;p17"/>
            <p:cNvSpPr/>
            <p:nvPr/>
          </p:nvSpPr>
          <p:spPr>
            <a:xfrm>
              <a:off x="1194713" y="4349485"/>
              <a:ext cx="99099" cy="320244"/>
            </a:xfrm>
            <a:custGeom>
              <a:avLst/>
              <a:gdLst/>
              <a:ahLst/>
              <a:cxnLst/>
              <a:rect l="l" t="t" r="r" b="b"/>
              <a:pathLst>
                <a:path w="3092" h="9992" extrusionOk="0">
                  <a:moveTo>
                    <a:pt x="1" y="0"/>
                  </a:moveTo>
                  <a:lnTo>
                    <a:pt x="1772" y="9992"/>
                  </a:lnTo>
                  <a:lnTo>
                    <a:pt x="3092" y="9992"/>
                  </a:lnTo>
                  <a:lnTo>
                    <a:pt x="3092" y="1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808607" y="4349485"/>
              <a:ext cx="99099" cy="320244"/>
            </a:xfrm>
            <a:custGeom>
              <a:avLst/>
              <a:gdLst/>
              <a:ahLst/>
              <a:cxnLst/>
              <a:rect l="l" t="t" r="r" b="b"/>
              <a:pathLst>
                <a:path w="3092" h="9992" extrusionOk="0">
                  <a:moveTo>
                    <a:pt x="1" y="0"/>
                  </a:moveTo>
                  <a:lnTo>
                    <a:pt x="1772" y="9992"/>
                  </a:lnTo>
                  <a:lnTo>
                    <a:pt x="3092" y="9992"/>
                  </a:lnTo>
                  <a:lnTo>
                    <a:pt x="3092" y="1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425193" y="4349485"/>
              <a:ext cx="99643" cy="320244"/>
            </a:xfrm>
            <a:custGeom>
              <a:avLst/>
              <a:gdLst/>
              <a:ahLst/>
              <a:cxnLst/>
              <a:rect l="l" t="t" r="r" b="b"/>
              <a:pathLst>
                <a:path w="3109" h="9992" extrusionOk="0">
                  <a:moveTo>
                    <a:pt x="3108" y="0"/>
                  </a:moveTo>
                  <a:lnTo>
                    <a:pt x="0" y="101"/>
                  </a:lnTo>
                  <a:lnTo>
                    <a:pt x="0" y="9992"/>
                  </a:lnTo>
                  <a:lnTo>
                    <a:pt x="1320" y="9992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154210" y="4349485"/>
              <a:ext cx="99099" cy="320244"/>
            </a:xfrm>
            <a:custGeom>
              <a:avLst/>
              <a:gdLst/>
              <a:ahLst/>
              <a:cxnLst/>
              <a:rect l="l" t="t" r="r" b="b"/>
              <a:pathLst>
                <a:path w="3092" h="9992" extrusionOk="0">
                  <a:moveTo>
                    <a:pt x="3092" y="0"/>
                  </a:moveTo>
                  <a:lnTo>
                    <a:pt x="1" y="101"/>
                  </a:lnTo>
                  <a:lnTo>
                    <a:pt x="1" y="9992"/>
                  </a:lnTo>
                  <a:lnTo>
                    <a:pt x="1321" y="9992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983183" y="3637687"/>
              <a:ext cx="310629" cy="721926"/>
            </a:xfrm>
            <a:custGeom>
              <a:avLst/>
              <a:gdLst/>
              <a:ahLst/>
              <a:cxnLst/>
              <a:rect l="l" t="t" r="r" b="b"/>
              <a:pathLst>
                <a:path w="9692" h="22525" extrusionOk="0">
                  <a:moveTo>
                    <a:pt x="5106" y="1"/>
                  </a:moveTo>
                  <a:cubicBezTo>
                    <a:pt x="3291" y="1"/>
                    <a:pt x="1421" y="538"/>
                    <a:pt x="1421" y="538"/>
                  </a:cubicBezTo>
                  <a:cubicBezTo>
                    <a:pt x="1421" y="538"/>
                    <a:pt x="1" y="22276"/>
                    <a:pt x="185" y="22443"/>
                  </a:cubicBezTo>
                  <a:cubicBezTo>
                    <a:pt x="240" y="22504"/>
                    <a:pt x="1315" y="22525"/>
                    <a:pt x="2724" y="22525"/>
                  </a:cubicBezTo>
                  <a:cubicBezTo>
                    <a:pt x="5541" y="22525"/>
                    <a:pt x="9692" y="22443"/>
                    <a:pt x="9692" y="22443"/>
                  </a:cubicBezTo>
                  <a:cubicBezTo>
                    <a:pt x="9692" y="22443"/>
                    <a:pt x="9541" y="3061"/>
                    <a:pt x="8104" y="1056"/>
                  </a:cubicBezTo>
                  <a:cubicBezTo>
                    <a:pt x="7520" y="244"/>
                    <a:pt x="6326" y="1"/>
                    <a:pt x="51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154210" y="2914863"/>
              <a:ext cx="897015" cy="1329146"/>
            </a:xfrm>
            <a:custGeom>
              <a:avLst/>
              <a:gdLst/>
              <a:ahLst/>
              <a:cxnLst/>
              <a:rect l="l" t="t" r="r" b="b"/>
              <a:pathLst>
                <a:path w="27988" h="41471" extrusionOk="0">
                  <a:moveTo>
                    <a:pt x="7823" y="0"/>
                  </a:moveTo>
                  <a:cubicBezTo>
                    <a:pt x="3510" y="0"/>
                    <a:pt x="1" y="3519"/>
                    <a:pt x="34" y="7853"/>
                  </a:cubicBezTo>
                  <a:lnTo>
                    <a:pt x="252" y="41471"/>
                  </a:lnTo>
                  <a:lnTo>
                    <a:pt x="27102" y="41471"/>
                  </a:lnTo>
                  <a:lnTo>
                    <a:pt x="27888" y="7870"/>
                  </a:lnTo>
                  <a:cubicBezTo>
                    <a:pt x="27988" y="3559"/>
                    <a:pt x="24512" y="0"/>
                    <a:pt x="20202" y="0"/>
                  </a:cubicBezTo>
                  <a:lnTo>
                    <a:pt x="7854" y="0"/>
                  </a:lnTo>
                  <a:cubicBezTo>
                    <a:pt x="7844" y="0"/>
                    <a:pt x="7834" y="0"/>
                    <a:pt x="782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162254" y="4008249"/>
              <a:ext cx="1080694" cy="347166"/>
            </a:xfrm>
            <a:custGeom>
              <a:avLst/>
              <a:gdLst/>
              <a:ahLst/>
              <a:cxnLst/>
              <a:rect l="l" t="t" r="r" b="b"/>
              <a:pathLst>
                <a:path w="33719" h="10832" extrusionOk="0">
                  <a:moveTo>
                    <a:pt x="17415" y="0"/>
                  </a:moveTo>
                  <a:cubicBezTo>
                    <a:pt x="14801" y="0"/>
                    <a:pt x="12220" y="26"/>
                    <a:pt x="10360" y="104"/>
                  </a:cubicBezTo>
                  <a:cubicBezTo>
                    <a:pt x="4762" y="338"/>
                    <a:pt x="1" y="7356"/>
                    <a:pt x="1" y="7356"/>
                  </a:cubicBezTo>
                  <a:lnTo>
                    <a:pt x="1" y="10831"/>
                  </a:lnTo>
                  <a:lnTo>
                    <a:pt x="33718" y="10831"/>
                  </a:lnTo>
                  <a:lnTo>
                    <a:pt x="33718" y="6921"/>
                  </a:lnTo>
                  <a:cubicBezTo>
                    <a:pt x="33334" y="305"/>
                    <a:pt x="28004" y="104"/>
                    <a:pt x="28004" y="104"/>
                  </a:cubicBezTo>
                  <a:cubicBezTo>
                    <a:pt x="28004" y="104"/>
                    <a:pt x="22643" y="0"/>
                    <a:pt x="1741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508202" y="4007832"/>
              <a:ext cx="749746" cy="341557"/>
            </a:xfrm>
            <a:custGeom>
              <a:avLst/>
              <a:gdLst/>
              <a:ahLst/>
              <a:cxnLst/>
              <a:rect l="l" t="t" r="r" b="b"/>
              <a:pathLst>
                <a:path w="23393" h="10657" extrusionOk="0">
                  <a:moveTo>
                    <a:pt x="15406" y="0"/>
                  </a:moveTo>
                  <a:cubicBezTo>
                    <a:pt x="10326" y="34"/>
                    <a:pt x="5230" y="50"/>
                    <a:pt x="151" y="84"/>
                  </a:cubicBezTo>
                  <a:cubicBezTo>
                    <a:pt x="0" y="84"/>
                    <a:pt x="0" y="318"/>
                    <a:pt x="151" y="318"/>
                  </a:cubicBezTo>
                  <a:lnTo>
                    <a:pt x="13985" y="251"/>
                  </a:lnTo>
                  <a:cubicBezTo>
                    <a:pt x="14681" y="243"/>
                    <a:pt x="15418" y="201"/>
                    <a:pt x="16152" y="201"/>
                  </a:cubicBezTo>
                  <a:cubicBezTo>
                    <a:pt x="16952" y="201"/>
                    <a:pt x="17748" y="251"/>
                    <a:pt x="18480" y="451"/>
                  </a:cubicBezTo>
                  <a:cubicBezTo>
                    <a:pt x="22607" y="1621"/>
                    <a:pt x="23208" y="6901"/>
                    <a:pt x="22874" y="10543"/>
                  </a:cubicBezTo>
                  <a:cubicBezTo>
                    <a:pt x="22874" y="10619"/>
                    <a:pt x="22929" y="10656"/>
                    <a:pt x="22985" y="10656"/>
                  </a:cubicBezTo>
                  <a:cubicBezTo>
                    <a:pt x="23041" y="10656"/>
                    <a:pt x="23100" y="10619"/>
                    <a:pt x="23108" y="10543"/>
                  </a:cubicBezTo>
                  <a:cubicBezTo>
                    <a:pt x="23392" y="7486"/>
                    <a:pt x="23058" y="3225"/>
                    <a:pt x="20452" y="1187"/>
                  </a:cubicBezTo>
                  <a:cubicBezTo>
                    <a:pt x="18948" y="17"/>
                    <a:pt x="17193" y="0"/>
                    <a:pt x="154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342183" y="2936048"/>
              <a:ext cx="583727" cy="696959"/>
            </a:xfrm>
            <a:custGeom>
              <a:avLst/>
              <a:gdLst/>
              <a:ahLst/>
              <a:cxnLst/>
              <a:rect l="l" t="t" r="r" b="b"/>
              <a:pathLst>
                <a:path w="18213" h="21746" extrusionOk="0">
                  <a:moveTo>
                    <a:pt x="12059" y="0"/>
                  </a:moveTo>
                  <a:cubicBezTo>
                    <a:pt x="11472" y="0"/>
                    <a:pt x="10856" y="8"/>
                    <a:pt x="10210" y="8"/>
                  </a:cubicBezTo>
                  <a:cubicBezTo>
                    <a:pt x="9190" y="8"/>
                    <a:pt x="8154" y="58"/>
                    <a:pt x="7118" y="158"/>
                  </a:cubicBezTo>
                  <a:cubicBezTo>
                    <a:pt x="6567" y="225"/>
                    <a:pt x="6016" y="325"/>
                    <a:pt x="5481" y="459"/>
                  </a:cubicBezTo>
                  <a:cubicBezTo>
                    <a:pt x="4896" y="592"/>
                    <a:pt x="4345" y="776"/>
                    <a:pt x="3827" y="1044"/>
                  </a:cubicBezTo>
                  <a:cubicBezTo>
                    <a:pt x="3292" y="1328"/>
                    <a:pt x="2791" y="1695"/>
                    <a:pt x="2357" y="2130"/>
                  </a:cubicBezTo>
                  <a:cubicBezTo>
                    <a:pt x="1922" y="2581"/>
                    <a:pt x="1538" y="3082"/>
                    <a:pt x="1237" y="3633"/>
                  </a:cubicBezTo>
                  <a:cubicBezTo>
                    <a:pt x="1087" y="3917"/>
                    <a:pt x="970" y="4218"/>
                    <a:pt x="886" y="4519"/>
                  </a:cubicBezTo>
                  <a:cubicBezTo>
                    <a:pt x="819" y="4820"/>
                    <a:pt x="769" y="5137"/>
                    <a:pt x="753" y="5438"/>
                  </a:cubicBezTo>
                  <a:cubicBezTo>
                    <a:pt x="686" y="6039"/>
                    <a:pt x="619" y="6641"/>
                    <a:pt x="569" y="7242"/>
                  </a:cubicBezTo>
                  <a:cubicBezTo>
                    <a:pt x="452" y="8412"/>
                    <a:pt x="368" y="9565"/>
                    <a:pt x="301" y="10651"/>
                  </a:cubicBezTo>
                  <a:cubicBezTo>
                    <a:pt x="168" y="12823"/>
                    <a:pt x="101" y="14778"/>
                    <a:pt x="67" y="16415"/>
                  </a:cubicBezTo>
                  <a:cubicBezTo>
                    <a:pt x="17" y="18069"/>
                    <a:pt x="1" y="19406"/>
                    <a:pt x="1" y="20325"/>
                  </a:cubicBezTo>
                  <a:cubicBezTo>
                    <a:pt x="1" y="20776"/>
                    <a:pt x="1" y="21127"/>
                    <a:pt x="1" y="21378"/>
                  </a:cubicBezTo>
                  <a:cubicBezTo>
                    <a:pt x="1" y="21495"/>
                    <a:pt x="1" y="21595"/>
                    <a:pt x="1" y="21662"/>
                  </a:cubicBezTo>
                  <a:cubicBezTo>
                    <a:pt x="1" y="21695"/>
                    <a:pt x="1" y="21712"/>
                    <a:pt x="1" y="21745"/>
                  </a:cubicBezTo>
                  <a:cubicBezTo>
                    <a:pt x="1" y="21712"/>
                    <a:pt x="17" y="21695"/>
                    <a:pt x="17" y="21662"/>
                  </a:cubicBezTo>
                  <a:cubicBezTo>
                    <a:pt x="17" y="21595"/>
                    <a:pt x="17" y="21495"/>
                    <a:pt x="17" y="21378"/>
                  </a:cubicBezTo>
                  <a:cubicBezTo>
                    <a:pt x="34" y="21127"/>
                    <a:pt x="34" y="20776"/>
                    <a:pt x="51" y="20325"/>
                  </a:cubicBezTo>
                  <a:cubicBezTo>
                    <a:pt x="84" y="19389"/>
                    <a:pt x="118" y="18069"/>
                    <a:pt x="168" y="16432"/>
                  </a:cubicBezTo>
                  <a:cubicBezTo>
                    <a:pt x="218" y="14778"/>
                    <a:pt x="285" y="12823"/>
                    <a:pt x="418" y="10651"/>
                  </a:cubicBezTo>
                  <a:cubicBezTo>
                    <a:pt x="502" y="9565"/>
                    <a:pt x="585" y="8429"/>
                    <a:pt x="702" y="7242"/>
                  </a:cubicBezTo>
                  <a:cubicBezTo>
                    <a:pt x="753" y="6658"/>
                    <a:pt x="819" y="6056"/>
                    <a:pt x="886" y="5455"/>
                  </a:cubicBezTo>
                  <a:cubicBezTo>
                    <a:pt x="920" y="5154"/>
                    <a:pt x="970" y="4853"/>
                    <a:pt x="1037" y="4552"/>
                  </a:cubicBezTo>
                  <a:cubicBezTo>
                    <a:pt x="1103" y="4252"/>
                    <a:pt x="1220" y="3968"/>
                    <a:pt x="1371" y="3700"/>
                  </a:cubicBezTo>
                  <a:cubicBezTo>
                    <a:pt x="1655" y="3149"/>
                    <a:pt x="2022" y="2664"/>
                    <a:pt x="2457" y="2230"/>
                  </a:cubicBezTo>
                  <a:cubicBezTo>
                    <a:pt x="2891" y="1812"/>
                    <a:pt x="3359" y="1445"/>
                    <a:pt x="3877" y="1160"/>
                  </a:cubicBezTo>
                  <a:cubicBezTo>
                    <a:pt x="4395" y="910"/>
                    <a:pt x="4946" y="709"/>
                    <a:pt x="5514" y="592"/>
                  </a:cubicBezTo>
                  <a:cubicBezTo>
                    <a:pt x="6049" y="459"/>
                    <a:pt x="6584" y="358"/>
                    <a:pt x="7135" y="292"/>
                  </a:cubicBezTo>
                  <a:cubicBezTo>
                    <a:pt x="8171" y="175"/>
                    <a:pt x="9190" y="125"/>
                    <a:pt x="10226" y="125"/>
                  </a:cubicBezTo>
                  <a:cubicBezTo>
                    <a:pt x="11179" y="108"/>
                    <a:pt x="12081" y="108"/>
                    <a:pt x="12916" y="108"/>
                  </a:cubicBezTo>
                  <a:cubicBezTo>
                    <a:pt x="14554" y="108"/>
                    <a:pt x="15890" y="141"/>
                    <a:pt x="16809" y="191"/>
                  </a:cubicBezTo>
                  <a:lnTo>
                    <a:pt x="17411" y="258"/>
                  </a:lnTo>
                  <a:cubicBezTo>
                    <a:pt x="17578" y="275"/>
                    <a:pt x="17728" y="292"/>
                    <a:pt x="17862" y="308"/>
                  </a:cubicBezTo>
                  <a:cubicBezTo>
                    <a:pt x="17979" y="342"/>
                    <a:pt x="18063" y="358"/>
                    <a:pt x="18129" y="375"/>
                  </a:cubicBezTo>
                  <a:cubicBezTo>
                    <a:pt x="18146" y="392"/>
                    <a:pt x="18180" y="392"/>
                    <a:pt x="18213" y="392"/>
                  </a:cubicBezTo>
                  <a:cubicBezTo>
                    <a:pt x="18180" y="375"/>
                    <a:pt x="18163" y="375"/>
                    <a:pt x="18129" y="358"/>
                  </a:cubicBezTo>
                  <a:cubicBezTo>
                    <a:pt x="18063" y="342"/>
                    <a:pt x="17979" y="308"/>
                    <a:pt x="17862" y="292"/>
                  </a:cubicBezTo>
                  <a:cubicBezTo>
                    <a:pt x="17745" y="258"/>
                    <a:pt x="17595" y="242"/>
                    <a:pt x="17411" y="208"/>
                  </a:cubicBezTo>
                  <a:cubicBezTo>
                    <a:pt x="17244" y="191"/>
                    <a:pt x="17043" y="158"/>
                    <a:pt x="16809" y="141"/>
                  </a:cubicBezTo>
                  <a:cubicBezTo>
                    <a:pt x="15890" y="58"/>
                    <a:pt x="14554" y="8"/>
                    <a:pt x="12916" y="8"/>
                  </a:cubicBezTo>
                  <a:cubicBezTo>
                    <a:pt x="12638" y="2"/>
                    <a:pt x="12352" y="0"/>
                    <a:pt x="120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575123" y="3303501"/>
              <a:ext cx="26281" cy="109419"/>
            </a:xfrm>
            <a:custGeom>
              <a:avLst/>
              <a:gdLst/>
              <a:ahLst/>
              <a:cxnLst/>
              <a:rect l="l" t="t" r="r" b="b"/>
              <a:pathLst>
                <a:path w="820" h="3414" extrusionOk="0">
                  <a:moveTo>
                    <a:pt x="57" y="0"/>
                  </a:moveTo>
                  <a:cubicBezTo>
                    <a:pt x="30" y="0"/>
                    <a:pt x="18" y="5"/>
                    <a:pt x="18" y="5"/>
                  </a:cubicBezTo>
                  <a:cubicBezTo>
                    <a:pt x="201" y="71"/>
                    <a:pt x="352" y="172"/>
                    <a:pt x="452" y="322"/>
                  </a:cubicBezTo>
                  <a:cubicBezTo>
                    <a:pt x="669" y="589"/>
                    <a:pt x="703" y="1091"/>
                    <a:pt x="652" y="1609"/>
                  </a:cubicBezTo>
                  <a:cubicBezTo>
                    <a:pt x="602" y="2060"/>
                    <a:pt x="485" y="2511"/>
                    <a:pt x="285" y="2912"/>
                  </a:cubicBezTo>
                  <a:cubicBezTo>
                    <a:pt x="135" y="3229"/>
                    <a:pt x="1" y="3396"/>
                    <a:pt x="18" y="3413"/>
                  </a:cubicBezTo>
                  <a:cubicBezTo>
                    <a:pt x="168" y="3296"/>
                    <a:pt x="285" y="3129"/>
                    <a:pt x="368" y="2962"/>
                  </a:cubicBezTo>
                  <a:cubicBezTo>
                    <a:pt x="602" y="2544"/>
                    <a:pt x="753" y="2093"/>
                    <a:pt x="803" y="1625"/>
                  </a:cubicBezTo>
                  <a:cubicBezTo>
                    <a:pt x="820" y="1375"/>
                    <a:pt x="820" y="1107"/>
                    <a:pt x="786" y="857"/>
                  </a:cubicBezTo>
                  <a:cubicBezTo>
                    <a:pt x="753" y="640"/>
                    <a:pt x="669" y="422"/>
                    <a:pt x="536" y="255"/>
                  </a:cubicBezTo>
                  <a:cubicBezTo>
                    <a:pt x="452" y="138"/>
                    <a:pt x="318" y="55"/>
                    <a:pt x="185" y="21"/>
                  </a:cubicBezTo>
                  <a:cubicBezTo>
                    <a:pt x="126" y="5"/>
                    <a:pt x="84" y="0"/>
                    <a:pt x="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826811" y="3303501"/>
              <a:ext cx="26281" cy="109419"/>
            </a:xfrm>
            <a:custGeom>
              <a:avLst/>
              <a:gdLst/>
              <a:ahLst/>
              <a:cxnLst/>
              <a:rect l="l" t="t" r="r" b="b"/>
              <a:pathLst>
                <a:path w="820" h="3414" extrusionOk="0">
                  <a:moveTo>
                    <a:pt x="55" y="0"/>
                  </a:moveTo>
                  <a:cubicBezTo>
                    <a:pt x="30" y="0"/>
                    <a:pt x="18" y="5"/>
                    <a:pt x="18" y="5"/>
                  </a:cubicBezTo>
                  <a:cubicBezTo>
                    <a:pt x="185" y="71"/>
                    <a:pt x="352" y="172"/>
                    <a:pt x="452" y="322"/>
                  </a:cubicBezTo>
                  <a:cubicBezTo>
                    <a:pt x="669" y="589"/>
                    <a:pt x="703" y="1091"/>
                    <a:pt x="653" y="1609"/>
                  </a:cubicBezTo>
                  <a:cubicBezTo>
                    <a:pt x="602" y="2060"/>
                    <a:pt x="485" y="2511"/>
                    <a:pt x="285" y="2912"/>
                  </a:cubicBezTo>
                  <a:cubicBezTo>
                    <a:pt x="135" y="3229"/>
                    <a:pt x="1" y="3396"/>
                    <a:pt x="18" y="3413"/>
                  </a:cubicBezTo>
                  <a:cubicBezTo>
                    <a:pt x="168" y="3296"/>
                    <a:pt x="285" y="3129"/>
                    <a:pt x="368" y="2962"/>
                  </a:cubicBezTo>
                  <a:cubicBezTo>
                    <a:pt x="602" y="2544"/>
                    <a:pt x="753" y="2093"/>
                    <a:pt x="803" y="1625"/>
                  </a:cubicBezTo>
                  <a:cubicBezTo>
                    <a:pt x="820" y="1375"/>
                    <a:pt x="820" y="1107"/>
                    <a:pt x="786" y="857"/>
                  </a:cubicBezTo>
                  <a:cubicBezTo>
                    <a:pt x="753" y="640"/>
                    <a:pt x="669" y="422"/>
                    <a:pt x="536" y="255"/>
                  </a:cubicBezTo>
                  <a:cubicBezTo>
                    <a:pt x="452" y="138"/>
                    <a:pt x="318" y="55"/>
                    <a:pt x="168" y="21"/>
                  </a:cubicBezTo>
                  <a:cubicBezTo>
                    <a:pt x="118" y="5"/>
                    <a:pt x="80" y="0"/>
                    <a:pt x="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152607" y="3623777"/>
              <a:ext cx="372229" cy="739650"/>
            </a:xfrm>
            <a:custGeom>
              <a:avLst/>
              <a:gdLst/>
              <a:ahLst/>
              <a:cxnLst/>
              <a:rect l="l" t="t" r="r" b="b"/>
              <a:pathLst>
                <a:path w="11614" h="23078" extrusionOk="0">
                  <a:moveTo>
                    <a:pt x="5997" y="1"/>
                  </a:moveTo>
                  <a:cubicBezTo>
                    <a:pt x="3366" y="1"/>
                    <a:pt x="452" y="755"/>
                    <a:pt x="452" y="755"/>
                  </a:cubicBezTo>
                  <a:cubicBezTo>
                    <a:pt x="452" y="755"/>
                    <a:pt x="1" y="22359"/>
                    <a:pt x="17" y="22844"/>
                  </a:cubicBezTo>
                  <a:cubicBezTo>
                    <a:pt x="30" y="23022"/>
                    <a:pt x="1596" y="23078"/>
                    <a:pt x="3573" y="23078"/>
                  </a:cubicBezTo>
                  <a:cubicBezTo>
                    <a:pt x="6982" y="23078"/>
                    <a:pt x="11613" y="22911"/>
                    <a:pt x="11613" y="22911"/>
                  </a:cubicBezTo>
                  <a:cubicBezTo>
                    <a:pt x="11613" y="22911"/>
                    <a:pt x="11346" y="4130"/>
                    <a:pt x="9909" y="1407"/>
                  </a:cubicBezTo>
                  <a:cubicBezTo>
                    <a:pt x="9332" y="327"/>
                    <a:pt x="7726" y="1"/>
                    <a:pt x="599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146197" y="3630732"/>
              <a:ext cx="281175" cy="734554"/>
            </a:xfrm>
            <a:custGeom>
              <a:avLst/>
              <a:gdLst/>
              <a:ahLst/>
              <a:cxnLst/>
              <a:rect l="l" t="t" r="r" b="b"/>
              <a:pathLst>
                <a:path w="8773" h="22919" extrusionOk="0">
                  <a:moveTo>
                    <a:pt x="3734" y="1"/>
                  </a:moveTo>
                  <a:cubicBezTo>
                    <a:pt x="1971" y="1"/>
                    <a:pt x="217" y="455"/>
                    <a:pt x="217" y="455"/>
                  </a:cubicBezTo>
                  <a:cubicBezTo>
                    <a:pt x="217" y="455"/>
                    <a:pt x="0" y="22694"/>
                    <a:pt x="167" y="22861"/>
                  </a:cubicBezTo>
                  <a:cubicBezTo>
                    <a:pt x="209" y="22902"/>
                    <a:pt x="768" y="22918"/>
                    <a:pt x="1582" y="22918"/>
                  </a:cubicBezTo>
                  <a:cubicBezTo>
                    <a:pt x="4026" y="22918"/>
                    <a:pt x="8772" y="22777"/>
                    <a:pt x="8772" y="22777"/>
                  </a:cubicBezTo>
                  <a:cubicBezTo>
                    <a:pt x="8772" y="22777"/>
                    <a:pt x="8388" y="3111"/>
                    <a:pt x="6951" y="1106"/>
                  </a:cubicBezTo>
                  <a:cubicBezTo>
                    <a:pt x="6341" y="248"/>
                    <a:pt x="5035" y="1"/>
                    <a:pt x="37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238309" y="3954821"/>
              <a:ext cx="26794" cy="33620"/>
            </a:xfrm>
            <a:custGeom>
              <a:avLst/>
              <a:gdLst/>
              <a:ahLst/>
              <a:cxnLst/>
              <a:rect l="l" t="t" r="r" b="b"/>
              <a:pathLst>
                <a:path w="836" h="1049" extrusionOk="0">
                  <a:moveTo>
                    <a:pt x="568" y="0"/>
                  </a:moveTo>
                  <a:cubicBezTo>
                    <a:pt x="552" y="0"/>
                    <a:pt x="501" y="0"/>
                    <a:pt x="418" y="17"/>
                  </a:cubicBezTo>
                  <a:lnTo>
                    <a:pt x="351" y="34"/>
                  </a:lnTo>
                  <a:lnTo>
                    <a:pt x="401" y="84"/>
                  </a:lnTo>
                  <a:cubicBezTo>
                    <a:pt x="518" y="167"/>
                    <a:pt x="618" y="284"/>
                    <a:pt x="668" y="435"/>
                  </a:cubicBezTo>
                  <a:cubicBezTo>
                    <a:pt x="752" y="618"/>
                    <a:pt x="652" y="852"/>
                    <a:pt x="451" y="902"/>
                  </a:cubicBezTo>
                  <a:cubicBezTo>
                    <a:pt x="434" y="906"/>
                    <a:pt x="417" y="908"/>
                    <a:pt x="400" y="908"/>
                  </a:cubicBezTo>
                  <a:cubicBezTo>
                    <a:pt x="271" y="908"/>
                    <a:pt x="165" y="801"/>
                    <a:pt x="151" y="668"/>
                  </a:cubicBezTo>
                  <a:cubicBezTo>
                    <a:pt x="134" y="552"/>
                    <a:pt x="134" y="418"/>
                    <a:pt x="167" y="284"/>
                  </a:cubicBezTo>
                  <a:cubicBezTo>
                    <a:pt x="201" y="201"/>
                    <a:pt x="267" y="151"/>
                    <a:pt x="351" y="134"/>
                  </a:cubicBezTo>
                  <a:cubicBezTo>
                    <a:pt x="362" y="130"/>
                    <a:pt x="371" y="129"/>
                    <a:pt x="380" y="129"/>
                  </a:cubicBezTo>
                  <a:cubicBezTo>
                    <a:pt x="405" y="129"/>
                    <a:pt x="423" y="139"/>
                    <a:pt x="430" y="139"/>
                  </a:cubicBezTo>
                  <a:cubicBezTo>
                    <a:pt x="433" y="139"/>
                    <a:pt x="435" y="137"/>
                    <a:pt x="435" y="134"/>
                  </a:cubicBezTo>
                  <a:cubicBezTo>
                    <a:pt x="451" y="134"/>
                    <a:pt x="418" y="84"/>
                    <a:pt x="351" y="84"/>
                  </a:cubicBezTo>
                  <a:cubicBezTo>
                    <a:pt x="341" y="82"/>
                    <a:pt x="331" y="82"/>
                    <a:pt x="321" y="82"/>
                  </a:cubicBezTo>
                  <a:cubicBezTo>
                    <a:pt x="214" y="82"/>
                    <a:pt x="114" y="159"/>
                    <a:pt x="84" y="251"/>
                  </a:cubicBezTo>
                  <a:cubicBezTo>
                    <a:pt x="17" y="384"/>
                    <a:pt x="0" y="552"/>
                    <a:pt x="34" y="702"/>
                  </a:cubicBezTo>
                  <a:cubicBezTo>
                    <a:pt x="34" y="802"/>
                    <a:pt x="84" y="886"/>
                    <a:pt x="151" y="953"/>
                  </a:cubicBezTo>
                  <a:cubicBezTo>
                    <a:pt x="225" y="1014"/>
                    <a:pt x="299" y="1049"/>
                    <a:pt x="380" y="1049"/>
                  </a:cubicBezTo>
                  <a:cubicBezTo>
                    <a:pt x="409" y="1049"/>
                    <a:pt x="438" y="1045"/>
                    <a:pt x="468" y="1036"/>
                  </a:cubicBezTo>
                  <a:cubicBezTo>
                    <a:pt x="618" y="1019"/>
                    <a:pt x="752" y="902"/>
                    <a:pt x="785" y="769"/>
                  </a:cubicBezTo>
                  <a:cubicBezTo>
                    <a:pt x="836" y="635"/>
                    <a:pt x="836" y="518"/>
                    <a:pt x="785" y="384"/>
                  </a:cubicBezTo>
                  <a:cubicBezTo>
                    <a:pt x="728" y="255"/>
                    <a:pt x="633" y="137"/>
                    <a:pt x="500" y="54"/>
                  </a:cubicBezTo>
                  <a:lnTo>
                    <a:pt x="500" y="54"/>
                  </a:lnTo>
                  <a:cubicBezTo>
                    <a:pt x="544" y="32"/>
                    <a:pt x="568" y="12"/>
                    <a:pt x="5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250071" y="3845018"/>
              <a:ext cx="50927" cy="115733"/>
            </a:xfrm>
            <a:custGeom>
              <a:avLst/>
              <a:gdLst/>
              <a:ahLst/>
              <a:cxnLst/>
              <a:rect l="l" t="t" r="r" b="b"/>
              <a:pathLst>
                <a:path w="1589" h="3611" extrusionOk="0">
                  <a:moveTo>
                    <a:pt x="1571" y="1"/>
                  </a:moveTo>
                  <a:cubicBezTo>
                    <a:pt x="1574" y="2"/>
                    <a:pt x="1576" y="6"/>
                    <a:pt x="1575" y="13"/>
                  </a:cubicBezTo>
                  <a:lnTo>
                    <a:pt x="1575" y="13"/>
                  </a:lnTo>
                  <a:cubicBezTo>
                    <a:pt x="1579" y="9"/>
                    <a:pt x="1584" y="5"/>
                    <a:pt x="1588" y="1"/>
                  </a:cubicBezTo>
                  <a:close/>
                  <a:moveTo>
                    <a:pt x="1575" y="13"/>
                  </a:moveTo>
                  <a:cubicBezTo>
                    <a:pt x="1432" y="144"/>
                    <a:pt x="1335" y="307"/>
                    <a:pt x="1237" y="469"/>
                  </a:cubicBezTo>
                  <a:cubicBezTo>
                    <a:pt x="753" y="1271"/>
                    <a:pt x="385" y="2140"/>
                    <a:pt x="134" y="3042"/>
                  </a:cubicBezTo>
                  <a:cubicBezTo>
                    <a:pt x="68" y="3226"/>
                    <a:pt x="17" y="3426"/>
                    <a:pt x="1" y="3610"/>
                  </a:cubicBezTo>
                  <a:cubicBezTo>
                    <a:pt x="1" y="3610"/>
                    <a:pt x="2" y="3610"/>
                    <a:pt x="2" y="3610"/>
                  </a:cubicBezTo>
                  <a:cubicBezTo>
                    <a:pt x="56" y="3610"/>
                    <a:pt x="306" y="2765"/>
                    <a:pt x="736" y="1772"/>
                  </a:cubicBezTo>
                  <a:cubicBezTo>
                    <a:pt x="1143" y="848"/>
                    <a:pt x="1565" y="114"/>
                    <a:pt x="1575" y="1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198150" y="3855723"/>
              <a:ext cx="48748" cy="106630"/>
            </a:xfrm>
            <a:custGeom>
              <a:avLst/>
              <a:gdLst/>
              <a:ahLst/>
              <a:cxnLst/>
              <a:rect l="l" t="t" r="r" b="b"/>
              <a:pathLst>
                <a:path w="1521" h="3327" extrusionOk="0">
                  <a:moveTo>
                    <a:pt x="51" y="1"/>
                  </a:moveTo>
                  <a:cubicBezTo>
                    <a:pt x="51" y="1"/>
                    <a:pt x="51" y="1"/>
                    <a:pt x="50" y="1"/>
                  </a:cubicBezTo>
                  <a:cubicBezTo>
                    <a:pt x="0" y="18"/>
                    <a:pt x="368" y="736"/>
                    <a:pt x="769" y="1672"/>
                  </a:cubicBezTo>
                  <a:cubicBezTo>
                    <a:pt x="1149" y="2581"/>
                    <a:pt x="1447" y="3326"/>
                    <a:pt x="1486" y="3326"/>
                  </a:cubicBezTo>
                  <a:cubicBezTo>
                    <a:pt x="1486" y="3326"/>
                    <a:pt x="1487" y="3326"/>
                    <a:pt x="1487" y="3326"/>
                  </a:cubicBezTo>
                  <a:cubicBezTo>
                    <a:pt x="1520" y="3326"/>
                    <a:pt x="1287" y="2541"/>
                    <a:pt x="886" y="1605"/>
                  </a:cubicBezTo>
                  <a:cubicBezTo>
                    <a:pt x="489" y="697"/>
                    <a:pt x="93" y="1"/>
                    <a:pt x="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259174" y="3984275"/>
              <a:ext cx="40191" cy="179961"/>
            </a:xfrm>
            <a:custGeom>
              <a:avLst/>
              <a:gdLst/>
              <a:ahLst/>
              <a:cxnLst/>
              <a:rect l="l" t="t" r="r" b="b"/>
              <a:pathLst>
                <a:path w="1254" h="5615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284"/>
                    <a:pt x="101" y="551"/>
                    <a:pt x="168" y="819"/>
                  </a:cubicBezTo>
                  <a:cubicBezTo>
                    <a:pt x="302" y="1337"/>
                    <a:pt x="469" y="2022"/>
                    <a:pt x="652" y="2807"/>
                  </a:cubicBezTo>
                  <a:cubicBezTo>
                    <a:pt x="820" y="3576"/>
                    <a:pt x="970" y="4277"/>
                    <a:pt x="1070" y="4795"/>
                  </a:cubicBezTo>
                  <a:cubicBezTo>
                    <a:pt x="1120" y="5079"/>
                    <a:pt x="1170" y="5347"/>
                    <a:pt x="1254" y="5614"/>
                  </a:cubicBezTo>
                  <a:cubicBezTo>
                    <a:pt x="1254" y="5330"/>
                    <a:pt x="1221" y="5046"/>
                    <a:pt x="1170" y="4779"/>
                  </a:cubicBezTo>
                  <a:cubicBezTo>
                    <a:pt x="1087" y="4261"/>
                    <a:pt x="953" y="3559"/>
                    <a:pt x="786" y="2774"/>
                  </a:cubicBezTo>
                  <a:cubicBezTo>
                    <a:pt x="602" y="1988"/>
                    <a:pt x="419" y="1303"/>
                    <a:pt x="268" y="802"/>
                  </a:cubicBezTo>
                  <a:cubicBezTo>
                    <a:pt x="201" y="518"/>
                    <a:pt x="118" y="25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199753" y="3984788"/>
              <a:ext cx="46088" cy="110380"/>
            </a:xfrm>
            <a:custGeom>
              <a:avLst/>
              <a:gdLst/>
              <a:ahLst/>
              <a:cxnLst/>
              <a:rect l="l" t="t" r="r" b="b"/>
              <a:pathLst>
                <a:path w="1438" h="3444" extrusionOk="0">
                  <a:moveTo>
                    <a:pt x="1404" y="1"/>
                  </a:moveTo>
                  <a:cubicBezTo>
                    <a:pt x="1287" y="134"/>
                    <a:pt x="1186" y="302"/>
                    <a:pt x="1103" y="469"/>
                  </a:cubicBezTo>
                  <a:cubicBezTo>
                    <a:pt x="668" y="1237"/>
                    <a:pt x="334" y="2056"/>
                    <a:pt x="100" y="2908"/>
                  </a:cubicBezTo>
                  <a:cubicBezTo>
                    <a:pt x="50" y="3075"/>
                    <a:pt x="0" y="3259"/>
                    <a:pt x="0" y="3443"/>
                  </a:cubicBezTo>
                  <a:cubicBezTo>
                    <a:pt x="0" y="3443"/>
                    <a:pt x="1" y="3443"/>
                    <a:pt x="1" y="3443"/>
                  </a:cubicBezTo>
                  <a:cubicBezTo>
                    <a:pt x="38" y="3443"/>
                    <a:pt x="271" y="2648"/>
                    <a:pt x="652" y="1705"/>
                  </a:cubicBezTo>
                  <a:cubicBezTo>
                    <a:pt x="1036" y="753"/>
                    <a:pt x="1437" y="18"/>
                    <a:pt x="14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</p:grpSp>
    </p:spTree>
    <p:extLst>
      <p:ext uri="{BB962C8B-B14F-4D97-AF65-F5344CB8AC3E}">
        <p14:creationId xmlns:p14="http://schemas.microsoft.com/office/powerpoint/2010/main" val="4240493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8"/>
          <p:cNvSpPr/>
          <p:nvPr/>
        </p:nvSpPr>
        <p:spPr>
          <a:xfrm>
            <a:off x="-1948" y="12460536"/>
            <a:ext cx="24383555" cy="1268155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/>
          </a:p>
        </p:txBody>
      </p:sp>
      <p:sp>
        <p:nvSpPr>
          <p:cNvPr id="395" name="Google Shape;395;p18"/>
          <p:cNvSpPr txBox="1">
            <a:spLocks noGrp="1"/>
          </p:cNvSpPr>
          <p:nvPr>
            <p:ph type="title"/>
          </p:nvPr>
        </p:nvSpPr>
        <p:spPr>
          <a:xfrm>
            <a:off x="9936000" y="10905600"/>
            <a:ext cx="9014400" cy="13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18"/>
          <p:cNvSpPr txBox="1">
            <a:spLocks noGrp="1"/>
          </p:cNvSpPr>
          <p:nvPr>
            <p:ph type="subTitle" idx="1"/>
          </p:nvPr>
        </p:nvSpPr>
        <p:spPr>
          <a:xfrm>
            <a:off x="9936000" y="7828400"/>
            <a:ext cx="9014400" cy="30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397" name="Google Shape;397;p18"/>
          <p:cNvGrpSpPr/>
          <p:nvPr/>
        </p:nvGrpSpPr>
        <p:grpSpPr>
          <a:xfrm>
            <a:off x="9385274" y="1131252"/>
            <a:ext cx="3478749" cy="6086253"/>
            <a:chOff x="3519477" y="424219"/>
            <a:chExt cx="1304531" cy="2282345"/>
          </a:xfrm>
        </p:grpSpPr>
        <p:sp>
          <p:nvSpPr>
            <p:cNvPr id="398" name="Google Shape;398;p18"/>
            <p:cNvSpPr/>
            <p:nvPr/>
          </p:nvSpPr>
          <p:spPr>
            <a:xfrm>
              <a:off x="3519477" y="972018"/>
              <a:ext cx="276912" cy="593374"/>
            </a:xfrm>
            <a:custGeom>
              <a:avLst/>
              <a:gdLst/>
              <a:ahLst/>
              <a:cxnLst/>
              <a:rect l="l" t="t" r="r" b="b"/>
              <a:pathLst>
                <a:path w="8640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8639" y="18514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3808119" y="1606608"/>
              <a:ext cx="340083" cy="573022"/>
            </a:xfrm>
            <a:custGeom>
              <a:avLst/>
              <a:gdLst/>
              <a:ahLst/>
              <a:cxnLst/>
              <a:rect l="l" t="t" r="r" b="b"/>
              <a:pathLst>
                <a:path w="10611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10611" y="17879"/>
                  </a:lnTo>
                  <a:lnTo>
                    <a:pt x="106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4189931" y="424219"/>
              <a:ext cx="634077" cy="537671"/>
            </a:xfrm>
            <a:custGeom>
              <a:avLst/>
              <a:gdLst/>
              <a:ahLst/>
              <a:cxnLst/>
              <a:rect l="l" t="t" r="r" b="b"/>
              <a:pathLst>
                <a:path w="19784" h="16776" extrusionOk="0">
                  <a:moveTo>
                    <a:pt x="1" y="0"/>
                  </a:moveTo>
                  <a:lnTo>
                    <a:pt x="1" y="16775"/>
                  </a:lnTo>
                  <a:lnTo>
                    <a:pt x="10076" y="16775"/>
                  </a:lnTo>
                  <a:lnTo>
                    <a:pt x="10076" y="368"/>
                  </a:lnTo>
                  <a:lnTo>
                    <a:pt x="10444" y="368"/>
                  </a:lnTo>
                  <a:lnTo>
                    <a:pt x="10444" y="16775"/>
                  </a:lnTo>
                  <a:lnTo>
                    <a:pt x="19784" y="16775"/>
                  </a:lnTo>
                  <a:lnTo>
                    <a:pt x="1978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3519477" y="1606608"/>
              <a:ext cx="276912" cy="573022"/>
            </a:xfrm>
            <a:custGeom>
              <a:avLst/>
              <a:gdLst/>
              <a:ahLst/>
              <a:cxnLst/>
              <a:rect l="l" t="t" r="r" b="b"/>
              <a:pathLst>
                <a:path w="8640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8639" y="1787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4524629" y="1606608"/>
              <a:ext cx="299379" cy="573022"/>
            </a:xfrm>
            <a:custGeom>
              <a:avLst/>
              <a:gdLst/>
              <a:ahLst/>
              <a:cxnLst/>
              <a:rect l="l" t="t" r="r" b="b"/>
              <a:pathLst>
                <a:path w="9341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9341" y="17879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3808119" y="972018"/>
              <a:ext cx="340083" cy="593374"/>
            </a:xfrm>
            <a:custGeom>
              <a:avLst/>
              <a:gdLst/>
              <a:ahLst/>
              <a:cxnLst/>
              <a:rect l="l" t="t" r="r" b="b"/>
              <a:pathLst>
                <a:path w="10611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10611" y="18514"/>
                  </a:lnTo>
                  <a:lnTo>
                    <a:pt x="106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4524629" y="972018"/>
              <a:ext cx="299379" cy="593374"/>
            </a:xfrm>
            <a:custGeom>
              <a:avLst/>
              <a:gdLst/>
              <a:ahLst/>
              <a:cxnLst/>
              <a:rect l="l" t="t" r="r" b="b"/>
              <a:pathLst>
                <a:path w="9341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9341" y="18514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3519477" y="2189757"/>
              <a:ext cx="276912" cy="516806"/>
            </a:xfrm>
            <a:custGeom>
              <a:avLst/>
              <a:gdLst/>
              <a:ahLst/>
              <a:cxnLst/>
              <a:rect l="l" t="t" r="r" b="b"/>
              <a:pathLst>
                <a:path w="8640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8639" y="1612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3519477" y="424219"/>
              <a:ext cx="628725" cy="537671"/>
            </a:xfrm>
            <a:custGeom>
              <a:avLst/>
              <a:gdLst/>
              <a:ahLst/>
              <a:cxnLst/>
              <a:rect l="l" t="t" r="r" b="b"/>
              <a:pathLst>
                <a:path w="19617" h="16776" extrusionOk="0">
                  <a:moveTo>
                    <a:pt x="1" y="0"/>
                  </a:moveTo>
                  <a:lnTo>
                    <a:pt x="1" y="16775"/>
                  </a:lnTo>
                  <a:lnTo>
                    <a:pt x="8639" y="16775"/>
                  </a:lnTo>
                  <a:lnTo>
                    <a:pt x="8639" y="368"/>
                  </a:lnTo>
                  <a:lnTo>
                    <a:pt x="9007" y="368"/>
                  </a:lnTo>
                  <a:lnTo>
                    <a:pt x="9007" y="16775"/>
                  </a:lnTo>
                  <a:lnTo>
                    <a:pt x="19617" y="16775"/>
                  </a:lnTo>
                  <a:lnTo>
                    <a:pt x="1961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3808119" y="2189757"/>
              <a:ext cx="340083" cy="516806"/>
            </a:xfrm>
            <a:custGeom>
              <a:avLst/>
              <a:gdLst/>
              <a:ahLst/>
              <a:cxnLst/>
              <a:rect l="l" t="t" r="r" b="b"/>
              <a:pathLst>
                <a:path w="10611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10611" y="16125"/>
                  </a:lnTo>
                  <a:lnTo>
                    <a:pt x="106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4524629" y="2189757"/>
              <a:ext cx="299379" cy="516806"/>
            </a:xfrm>
            <a:custGeom>
              <a:avLst/>
              <a:gdLst/>
              <a:ahLst/>
              <a:cxnLst/>
              <a:rect l="l" t="t" r="r" b="b"/>
              <a:pathLst>
                <a:path w="9341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9341" y="16125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4189931" y="972018"/>
              <a:ext cx="322968" cy="593374"/>
            </a:xfrm>
            <a:custGeom>
              <a:avLst/>
              <a:gdLst/>
              <a:ahLst/>
              <a:cxnLst/>
              <a:rect l="l" t="t" r="r" b="b"/>
              <a:pathLst>
                <a:path w="10077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10076" y="18514"/>
                  </a:lnTo>
                  <a:lnTo>
                    <a:pt x="100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4189931" y="2189757"/>
              <a:ext cx="322968" cy="516806"/>
            </a:xfrm>
            <a:custGeom>
              <a:avLst/>
              <a:gdLst/>
              <a:ahLst/>
              <a:cxnLst/>
              <a:rect l="l" t="t" r="r" b="b"/>
              <a:pathLst>
                <a:path w="10077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10076" y="16125"/>
                  </a:lnTo>
                  <a:lnTo>
                    <a:pt x="100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4189931" y="1606608"/>
              <a:ext cx="322968" cy="573022"/>
            </a:xfrm>
            <a:custGeom>
              <a:avLst/>
              <a:gdLst/>
              <a:ahLst/>
              <a:cxnLst/>
              <a:rect l="l" t="t" r="r" b="b"/>
              <a:pathLst>
                <a:path w="10077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10076" y="17879"/>
                  </a:lnTo>
                  <a:lnTo>
                    <a:pt x="1007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</p:grpSp>
      <p:grpSp>
        <p:nvGrpSpPr>
          <p:cNvPr id="412" name="Google Shape;412;p18"/>
          <p:cNvGrpSpPr/>
          <p:nvPr/>
        </p:nvGrpSpPr>
        <p:grpSpPr>
          <a:xfrm>
            <a:off x="16256964" y="1131252"/>
            <a:ext cx="3478749" cy="6086253"/>
            <a:chOff x="6096361" y="424219"/>
            <a:chExt cx="1304531" cy="2282345"/>
          </a:xfrm>
        </p:grpSpPr>
        <p:sp>
          <p:nvSpPr>
            <p:cNvPr id="413" name="Google Shape;413;p18"/>
            <p:cNvSpPr/>
            <p:nvPr/>
          </p:nvSpPr>
          <p:spPr>
            <a:xfrm>
              <a:off x="6096361" y="972018"/>
              <a:ext cx="277425" cy="593374"/>
            </a:xfrm>
            <a:custGeom>
              <a:avLst/>
              <a:gdLst/>
              <a:ahLst/>
              <a:cxnLst/>
              <a:rect l="l" t="t" r="r" b="b"/>
              <a:pathLst>
                <a:path w="8656" h="18514" extrusionOk="0">
                  <a:moveTo>
                    <a:pt x="0" y="1"/>
                  </a:moveTo>
                  <a:lnTo>
                    <a:pt x="0" y="18514"/>
                  </a:lnTo>
                  <a:lnTo>
                    <a:pt x="8655" y="18514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6385003" y="1606608"/>
              <a:ext cx="340595" cy="573022"/>
            </a:xfrm>
            <a:custGeom>
              <a:avLst/>
              <a:gdLst/>
              <a:ahLst/>
              <a:cxnLst/>
              <a:rect l="l" t="t" r="r" b="b"/>
              <a:pathLst>
                <a:path w="10627" h="17879" extrusionOk="0">
                  <a:moveTo>
                    <a:pt x="0" y="0"/>
                  </a:moveTo>
                  <a:lnTo>
                    <a:pt x="0" y="17879"/>
                  </a:lnTo>
                  <a:lnTo>
                    <a:pt x="10627" y="17879"/>
                  </a:lnTo>
                  <a:lnTo>
                    <a:pt x="1062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6766815" y="424219"/>
              <a:ext cx="634077" cy="537671"/>
            </a:xfrm>
            <a:custGeom>
              <a:avLst/>
              <a:gdLst/>
              <a:ahLst/>
              <a:cxnLst/>
              <a:rect l="l" t="t" r="r" b="b"/>
              <a:pathLst>
                <a:path w="19784" h="16776" extrusionOk="0">
                  <a:moveTo>
                    <a:pt x="1" y="0"/>
                  </a:moveTo>
                  <a:lnTo>
                    <a:pt x="1" y="16775"/>
                  </a:lnTo>
                  <a:lnTo>
                    <a:pt x="10093" y="16775"/>
                  </a:lnTo>
                  <a:lnTo>
                    <a:pt x="10093" y="368"/>
                  </a:lnTo>
                  <a:lnTo>
                    <a:pt x="10443" y="368"/>
                  </a:lnTo>
                  <a:lnTo>
                    <a:pt x="10443" y="16775"/>
                  </a:lnTo>
                  <a:lnTo>
                    <a:pt x="19783" y="16775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6096361" y="1606608"/>
              <a:ext cx="277425" cy="573022"/>
            </a:xfrm>
            <a:custGeom>
              <a:avLst/>
              <a:gdLst/>
              <a:ahLst/>
              <a:cxnLst/>
              <a:rect l="l" t="t" r="r" b="b"/>
              <a:pathLst>
                <a:path w="8656" h="17879" extrusionOk="0">
                  <a:moveTo>
                    <a:pt x="0" y="0"/>
                  </a:moveTo>
                  <a:lnTo>
                    <a:pt x="0" y="17879"/>
                  </a:lnTo>
                  <a:lnTo>
                    <a:pt x="8655" y="17879"/>
                  </a:lnTo>
                  <a:lnTo>
                    <a:pt x="865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7101513" y="1606608"/>
              <a:ext cx="299379" cy="573022"/>
            </a:xfrm>
            <a:custGeom>
              <a:avLst/>
              <a:gdLst/>
              <a:ahLst/>
              <a:cxnLst/>
              <a:rect l="l" t="t" r="r" b="b"/>
              <a:pathLst>
                <a:path w="9341" h="17879" extrusionOk="0">
                  <a:moveTo>
                    <a:pt x="0" y="0"/>
                  </a:moveTo>
                  <a:lnTo>
                    <a:pt x="0" y="17879"/>
                  </a:lnTo>
                  <a:lnTo>
                    <a:pt x="9340" y="17879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6385003" y="972018"/>
              <a:ext cx="340595" cy="593374"/>
            </a:xfrm>
            <a:custGeom>
              <a:avLst/>
              <a:gdLst/>
              <a:ahLst/>
              <a:cxnLst/>
              <a:rect l="l" t="t" r="r" b="b"/>
              <a:pathLst>
                <a:path w="10627" h="18514" extrusionOk="0">
                  <a:moveTo>
                    <a:pt x="0" y="1"/>
                  </a:moveTo>
                  <a:lnTo>
                    <a:pt x="0" y="18514"/>
                  </a:lnTo>
                  <a:lnTo>
                    <a:pt x="10627" y="18514"/>
                  </a:lnTo>
                  <a:lnTo>
                    <a:pt x="1062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7101513" y="972018"/>
              <a:ext cx="299379" cy="593374"/>
            </a:xfrm>
            <a:custGeom>
              <a:avLst/>
              <a:gdLst/>
              <a:ahLst/>
              <a:cxnLst/>
              <a:rect l="l" t="t" r="r" b="b"/>
              <a:pathLst>
                <a:path w="9341" h="18514" extrusionOk="0">
                  <a:moveTo>
                    <a:pt x="0" y="1"/>
                  </a:moveTo>
                  <a:lnTo>
                    <a:pt x="0" y="18514"/>
                  </a:lnTo>
                  <a:lnTo>
                    <a:pt x="9340" y="18514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6096361" y="2189757"/>
              <a:ext cx="277425" cy="516806"/>
            </a:xfrm>
            <a:custGeom>
              <a:avLst/>
              <a:gdLst/>
              <a:ahLst/>
              <a:cxnLst/>
              <a:rect l="l" t="t" r="r" b="b"/>
              <a:pathLst>
                <a:path w="8656" h="16125" extrusionOk="0">
                  <a:moveTo>
                    <a:pt x="0" y="1"/>
                  </a:moveTo>
                  <a:lnTo>
                    <a:pt x="0" y="16125"/>
                  </a:lnTo>
                  <a:lnTo>
                    <a:pt x="8655" y="16125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6096361" y="424219"/>
              <a:ext cx="629238" cy="537671"/>
            </a:xfrm>
            <a:custGeom>
              <a:avLst/>
              <a:gdLst/>
              <a:ahLst/>
              <a:cxnLst/>
              <a:rect l="l" t="t" r="r" b="b"/>
              <a:pathLst>
                <a:path w="19633" h="16776" extrusionOk="0">
                  <a:moveTo>
                    <a:pt x="0" y="0"/>
                  </a:moveTo>
                  <a:lnTo>
                    <a:pt x="0" y="16775"/>
                  </a:lnTo>
                  <a:lnTo>
                    <a:pt x="8655" y="16775"/>
                  </a:lnTo>
                  <a:lnTo>
                    <a:pt x="8655" y="368"/>
                  </a:lnTo>
                  <a:lnTo>
                    <a:pt x="9006" y="368"/>
                  </a:lnTo>
                  <a:lnTo>
                    <a:pt x="9006" y="16775"/>
                  </a:lnTo>
                  <a:lnTo>
                    <a:pt x="19633" y="16775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6385003" y="2189757"/>
              <a:ext cx="340595" cy="516806"/>
            </a:xfrm>
            <a:custGeom>
              <a:avLst/>
              <a:gdLst/>
              <a:ahLst/>
              <a:cxnLst/>
              <a:rect l="l" t="t" r="r" b="b"/>
              <a:pathLst>
                <a:path w="10627" h="16125" extrusionOk="0">
                  <a:moveTo>
                    <a:pt x="0" y="1"/>
                  </a:moveTo>
                  <a:lnTo>
                    <a:pt x="0" y="16125"/>
                  </a:lnTo>
                  <a:lnTo>
                    <a:pt x="10627" y="16125"/>
                  </a:lnTo>
                  <a:lnTo>
                    <a:pt x="1062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7101513" y="2189757"/>
              <a:ext cx="299379" cy="516806"/>
            </a:xfrm>
            <a:custGeom>
              <a:avLst/>
              <a:gdLst/>
              <a:ahLst/>
              <a:cxnLst/>
              <a:rect l="l" t="t" r="r" b="b"/>
              <a:pathLst>
                <a:path w="9341" h="16125" extrusionOk="0">
                  <a:moveTo>
                    <a:pt x="0" y="1"/>
                  </a:moveTo>
                  <a:lnTo>
                    <a:pt x="0" y="16125"/>
                  </a:lnTo>
                  <a:lnTo>
                    <a:pt x="9340" y="16125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6766815" y="972018"/>
              <a:ext cx="323481" cy="593374"/>
            </a:xfrm>
            <a:custGeom>
              <a:avLst/>
              <a:gdLst/>
              <a:ahLst/>
              <a:cxnLst/>
              <a:rect l="l" t="t" r="r" b="b"/>
              <a:pathLst>
                <a:path w="10093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10093" y="18514"/>
                  </a:lnTo>
                  <a:lnTo>
                    <a:pt x="1009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6766815" y="2189757"/>
              <a:ext cx="323481" cy="516806"/>
            </a:xfrm>
            <a:custGeom>
              <a:avLst/>
              <a:gdLst/>
              <a:ahLst/>
              <a:cxnLst/>
              <a:rect l="l" t="t" r="r" b="b"/>
              <a:pathLst>
                <a:path w="10093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10093" y="16125"/>
                  </a:lnTo>
                  <a:lnTo>
                    <a:pt x="1009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6766815" y="1606608"/>
              <a:ext cx="323481" cy="573022"/>
            </a:xfrm>
            <a:custGeom>
              <a:avLst/>
              <a:gdLst/>
              <a:ahLst/>
              <a:cxnLst/>
              <a:rect l="l" t="t" r="r" b="b"/>
              <a:pathLst>
                <a:path w="10093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10093" y="17879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</p:grpSp>
      <p:grpSp>
        <p:nvGrpSpPr>
          <p:cNvPr id="427" name="Google Shape;427;p18"/>
          <p:cNvGrpSpPr/>
          <p:nvPr/>
        </p:nvGrpSpPr>
        <p:grpSpPr>
          <a:xfrm>
            <a:off x="20862333" y="8074718"/>
            <a:ext cx="1870779" cy="4386405"/>
            <a:chOff x="7823375" y="3040429"/>
            <a:chExt cx="701542" cy="1644902"/>
          </a:xfrm>
        </p:grpSpPr>
        <p:sp>
          <p:nvSpPr>
            <p:cNvPr id="428" name="Google Shape;428;p18"/>
            <p:cNvSpPr/>
            <p:nvPr/>
          </p:nvSpPr>
          <p:spPr>
            <a:xfrm>
              <a:off x="8030611" y="3040429"/>
              <a:ext cx="494307" cy="1211137"/>
            </a:xfrm>
            <a:custGeom>
              <a:avLst/>
              <a:gdLst/>
              <a:ahLst/>
              <a:cxnLst/>
              <a:rect l="l" t="t" r="r" b="b"/>
              <a:pathLst>
                <a:path w="15423" h="37789" extrusionOk="0">
                  <a:moveTo>
                    <a:pt x="5674" y="1"/>
                  </a:moveTo>
                  <a:cubicBezTo>
                    <a:pt x="5475" y="1"/>
                    <a:pt x="5272" y="9"/>
                    <a:pt x="5063" y="26"/>
                  </a:cubicBezTo>
                  <a:cubicBezTo>
                    <a:pt x="2875" y="376"/>
                    <a:pt x="1906" y="3066"/>
                    <a:pt x="2089" y="5272"/>
                  </a:cubicBezTo>
                  <a:cubicBezTo>
                    <a:pt x="2290" y="7478"/>
                    <a:pt x="3192" y="9633"/>
                    <a:pt x="2958" y="11838"/>
                  </a:cubicBezTo>
                  <a:cubicBezTo>
                    <a:pt x="2641" y="14629"/>
                    <a:pt x="535" y="17001"/>
                    <a:pt x="285" y="19792"/>
                  </a:cubicBezTo>
                  <a:cubicBezTo>
                    <a:pt x="1" y="23100"/>
                    <a:pt x="2323" y="26024"/>
                    <a:pt x="3025" y="29265"/>
                  </a:cubicBezTo>
                  <a:cubicBezTo>
                    <a:pt x="3376" y="30853"/>
                    <a:pt x="3326" y="32524"/>
                    <a:pt x="3911" y="34027"/>
                  </a:cubicBezTo>
                  <a:cubicBezTo>
                    <a:pt x="4780" y="36252"/>
                    <a:pt x="7143" y="37788"/>
                    <a:pt x="9522" y="37788"/>
                  </a:cubicBezTo>
                  <a:cubicBezTo>
                    <a:pt x="9842" y="37788"/>
                    <a:pt x="10161" y="37761"/>
                    <a:pt x="10477" y="37703"/>
                  </a:cubicBezTo>
                  <a:cubicBezTo>
                    <a:pt x="13167" y="37235"/>
                    <a:pt x="15323" y="34696"/>
                    <a:pt x="15373" y="31972"/>
                  </a:cubicBezTo>
                  <a:cubicBezTo>
                    <a:pt x="15423" y="29432"/>
                    <a:pt x="13852" y="27043"/>
                    <a:pt x="14053" y="24520"/>
                  </a:cubicBezTo>
                  <a:cubicBezTo>
                    <a:pt x="14186" y="22649"/>
                    <a:pt x="15289" y="20878"/>
                    <a:pt x="15055" y="19006"/>
                  </a:cubicBezTo>
                  <a:cubicBezTo>
                    <a:pt x="14771" y="16801"/>
                    <a:pt x="12716" y="15230"/>
                    <a:pt x="11998" y="13108"/>
                  </a:cubicBezTo>
                  <a:cubicBezTo>
                    <a:pt x="11262" y="11003"/>
                    <a:pt x="11964" y="8681"/>
                    <a:pt x="11713" y="6458"/>
                  </a:cubicBezTo>
                  <a:cubicBezTo>
                    <a:pt x="11286" y="2689"/>
                    <a:pt x="9282" y="1"/>
                    <a:pt x="567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7823375" y="3658673"/>
              <a:ext cx="426842" cy="595040"/>
            </a:xfrm>
            <a:custGeom>
              <a:avLst/>
              <a:gdLst/>
              <a:ahLst/>
              <a:cxnLst/>
              <a:rect l="l" t="t" r="r" b="b"/>
              <a:pathLst>
                <a:path w="13318" h="18566" extrusionOk="0">
                  <a:moveTo>
                    <a:pt x="368" y="0"/>
                  </a:moveTo>
                  <a:lnTo>
                    <a:pt x="368" y="0"/>
                  </a:lnTo>
                  <a:cubicBezTo>
                    <a:pt x="1" y="3693"/>
                    <a:pt x="1621" y="8037"/>
                    <a:pt x="3526" y="11212"/>
                  </a:cubicBezTo>
                  <a:cubicBezTo>
                    <a:pt x="5448" y="14420"/>
                    <a:pt x="8338" y="16926"/>
                    <a:pt x="11780" y="18380"/>
                  </a:cubicBezTo>
                  <a:cubicBezTo>
                    <a:pt x="12007" y="18478"/>
                    <a:pt x="12268" y="18565"/>
                    <a:pt x="12509" y="18565"/>
                  </a:cubicBezTo>
                  <a:cubicBezTo>
                    <a:pt x="12678" y="18565"/>
                    <a:pt x="12836" y="18523"/>
                    <a:pt x="12966" y="18413"/>
                  </a:cubicBezTo>
                  <a:cubicBezTo>
                    <a:pt x="13234" y="18196"/>
                    <a:pt x="13267" y="17812"/>
                    <a:pt x="13267" y="17461"/>
                  </a:cubicBezTo>
                  <a:cubicBezTo>
                    <a:pt x="13317" y="9424"/>
                    <a:pt x="8071" y="2306"/>
                    <a:pt x="36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7986157" y="3871806"/>
              <a:ext cx="363671" cy="622828"/>
            </a:xfrm>
            <a:custGeom>
              <a:avLst/>
              <a:gdLst/>
              <a:ahLst/>
              <a:cxnLst/>
              <a:rect l="l" t="t" r="r" b="b"/>
              <a:pathLst>
                <a:path w="11347" h="19433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67"/>
                    <a:pt x="68" y="134"/>
                    <a:pt x="118" y="201"/>
                  </a:cubicBezTo>
                  <a:cubicBezTo>
                    <a:pt x="218" y="335"/>
                    <a:pt x="352" y="502"/>
                    <a:pt x="519" y="719"/>
                  </a:cubicBezTo>
                  <a:cubicBezTo>
                    <a:pt x="870" y="1170"/>
                    <a:pt x="1371" y="1838"/>
                    <a:pt x="1973" y="2657"/>
                  </a:cubicBezTo>
                  <a:cubicBezTo>
                    <a:pt x="5114" y="6951"/>
                    <a:pt x="7821" y="11563"/>
                    <a:pt x="10009" y="16408"/>
                  </a:cubicBezTo>
                  <a:cubicBezTo>
                    <a:pt x="10427" y="17344"/>
                    <a:pt x="10761" y="18096"/>
                    <a:pt x="10978" y="18630"/>
                  </a:cubicBezTo>
                  <a:cubicBezTo>
                    <a:pt x="11095" y="18881"/>
                    <a:pt x="11179" y="19082"/>
                    <a:pt x="11246" y="19232"/>
                  </a:cubicBezTo>
                  <a:cubicBezTo>
                    <a:pt x="11279" y="19299"/>
                    <a:pt x="11313" y="19382"/>
                    <a:pt x="11346" y="19432"/>
                  </a:cubicBezTo>
                  <a:cubicBezTo>
                    <a:pt x="11346" y="19366"/>
                    <a:pt x="11313" y="19282"/>
                    <a:pt x="11279" y="19215"/>
                  </a:cubicBezTo>
                  <a:cubicBezTo>
                    <a:pt x="11229" y="19048"/>
                    <a:pt x="11146" y="18848"/>
                    <a:pt x="11062" y="18597"/>
                  </a:cubicBezTo>
                  <a:cubicBezTo>
                    <a:pt x="10862" y="18062"/>
                    <a:pt x="10544" y="17294"/>
                    <a:pt x="10143" y="16358"/>
                  </a:cubicBezTo>
                  <a:cubicBezTo>
                    <a:pt x="8021" y="11446"/>
                    <a:pt x="5314" y="6817"/>
                    <a:pt x="2090" y="2574"/>
                  </a:cubicBezTo>
                  <a:cubicBezTo>
                    <a:pt x="1471" y="1755"/>
                    <a:pt x="953" y="1103"/>
                    <a:pt x="586" y="669"/>
                  </a:cubicBezTo>
                  <a:cubicBezTo>
                    <a:pt x="402" y="468"/>
                    <a:pt x="268" y="301"/>
                    <a:pt x="151" y="167"/>
                  </a:cubicBezTo>
                  <a:cubicBezTo>
                    <a:pt x="101" y="101"/>
                    <a:pt x="51" y="5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8273742" y="3368428"/>
              <a:ext cx="78747" cy="1116558"/>
            </a:xfrm>
            <a:custGeom>
              <a:avLst/>
              <a:gdLst/>
              <a:ahLst/>
              <a:cxnLst/>
              <a:rect l="l" t="t" r="r" b="b"/>
              <a:pathLst>
                <a:path w="2457" h="34838" extrusionOk="0">
                  <a:moveTo>
                    <a:pt x="0" y="0"/>
                  </a:moveTo>
                  <a:cubicBezTo>
                    <a:pt x="0" y="117"/>
                    <a:pt x="0" y="234"/>
                    <a:pt x="0" y="351"/>
                  </a:cubicBezTo>
                  <a:cubicBezTo>
                    <a:pt x="17" y="602"/>
                    <a:pt x="17" y="936"/>
                    <a:pt x="34" y="1371"/>
                  </a:cubicBezTo>
                  <a:cubicBezTo>
                    <a:pt x="84" y="2273"/>
                    <a:pt x="134" y="3543"/>
                    <a:pt x="218" y="5113"/>
                  </a:cubicBezTo>
                  <a:cubicBezTo>
                    <a:pt x="368" y="8271"/>
                    <a:pt x="635" y="12615"/>
                    <a:pt x="970" y="17444"/>
                  </a:cubicBezTo>
                  <a:cubicBezTo>
                    <a:pt x="1304" y="22256"/>
                    <a:pt x="1671" y="26600"/>
                    <a:pt x="1939" y="29758"/>
                  </a:cubicBezTo>
                  <a:cubicBezTo>
                    <a:pt x="2089" y="31312"/>
                    <a:pt x="2206" y="32582"/>
                    <a:pt x="2306" y="33484"/>
                  </a:cubicBezTo>
                  <a:cubicBezTo>
                    <a:pt x="2340" y="33902"/>
                    <a:pt x="2373" y="34253"/>
                    <a:pt x="2406" y="34487"/>
                  </a:cubicBezTo>
                  <a:cubicBezTo>
                    <a:pt x="2406" y="34620"/>
                    <a:pt x="2440" y="34737"/>
                    <a:pt x="2457" y="34838"/>
                  </a:cubicBezTo>
                  <a:cubicBezTo>
                    <a:pt x="2457" y="34721"/>
                    <a:pt x="2457" y="34604"/>
                    <a:pt x="2457" y="34487"/>
                  </a:cubicBezTo>
                  <a:cubicBezTo>
                    <a:pt x="2423" y="34236"/>
                    <a:pt x="2406" y="33902"/>
                    <a:pt x="2373" y="33468"/>
                  </a:cubicBezTo>
                  <a:cubicBezTo>
                    <a:pt x="2306" y="32565"/>
                    <a:pt x="2206" y="31295"/>
                    <a:pt x="2089" y="29742"/>
                  </a:cubicBezTo>
                  <a:cubicBezTo>
                    <a:pt x="1855" y="26584"/>
                    <a:pt x="1521" y="22239"/>
                    <a:pt x="1170" y="17427"/>
                  </a:cubicBezTo>
                  <a:cubicBezTo>
                    <a:pt x="836" y="12615"/>
                    <a:pt x="552" y="8254"/>
                    <a:pt x="351" y="5097"/>
                  </a:cubicBezTo>
                  <a:cubicBezTo>
                    <a:pt x="251" y="3543"/>
                    <a:pt x="184" y="2256"/>
                    <a:pt x="117" y="1354"/>
                  </a:cubicBezTo>
                  <a:cubicBezTo>
                    <a:pt x="84" y="936"/>
                    <a:pt x="67" y="602"/>
                    <a:pt x="51" y="351"/>
                  </a:cubicBezTo>
                  <a:cubicBezTo>
                    <a:pt x="34" y="234"/>
                    <a:pt x="34" y="101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8165028" y="4326435"/>
              <a:ext cx="296174" cy="358896"/>
            </a:xfrm>
            <a:custGeom>
              <a:avLst/>
              <a:gdLst/>
              <a:ahLst/>
              <a:cxnLst/>
              <a:rect l="l" t="t" r="r" b="b"/>
              <a:pathLst>
                <a:path w="9241" h="11198" extrusionOk="0">
                  <a:moveTo>
                    <a:pt x="1" y="1"/>
                  </a:moveTo>
                  <a:lnTo>
                    <a:pt x="385" y="7019"/>
                  </a:lnTo>
                  <a:cubicBezTo>
                    <a:pt x="516" y="9366"/>
                    <a:pt x="2454" y="11197"/>
                    <a:pt x="4804" y="11197"/>
                  </a:cubicBezTo>
                  <a:cubicBezTo>
                    <a:pt x="4846" y="11197"/>
                    <a:pt x="4888" y="11197"/>
                    <a:pt x="4930" y="11196"/>
                  </a:cubicBezTo>
                  <a:cubicBezTo>
                    <a:pt x="7319" y="11146"/>
                    <a:pt x="9240" y="9174"/>
                    <a:pt x="9240" y="6768"/>
                  </a:cubicBezTo>
                  <a:lnTo>
                    <a:pt x="924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</p:grpSp>
    </p:spTree>
    <p:extLst>
      <p:ext uri="{BB962C8B-B14F-4D97-AF65-F5344CB8AC3E}">
        <p14:creationId xmlns:p14="http://schemas.microsoft.com/office/powerpoint/2010/main" val="1136604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ags" Target="../tags/tag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1A2E9-0A58-4CD8-B9CB-2A5E9A0BC469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F497E-EEEB-4D0F-8C2E-A2AA7485E8AD}" type="slidenum">
              <a:rPr lang="en-US" smtClean="0"/>
              <a:t>‹#›</a:t>
            </a:fld>
            <a:endParaRPr lang="en-US"/>
          </a:p>
        </p:txBody>
      </p:sp>
    </p:spTree>
    <p:custDataLst>
      <p:tags r:id="rId9"/>
    </p:custDataLst>
    <p:extLst>
      <p:ext uri="{BB962C8B-B14F-4D97-AF65-F5344CB8AC3E}">
        <p14:creationId xmlns:p14="http://schemas.microsoft.com/office/powerpoint/2010/main" val="612793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1A2E9-0A58-4CD8-B9CB-2A5E9A0BC469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F497E-EEEB-4D0F-8C2E-A2AA7485E8AD}" type="slidenum">
              <a:rPr lang="en-US" smtClean="0"/>
              <a:t>‹#›</a:t>
            </a:fld>
            <a:endParaRPr lang="en-US"/>
          </a:p>
        </p:txBody>
      </p:sp>
    </p:spTree>
    <p:custDataLst>
      <p:tags r:id="rId4"/>
    </p:custDataLst>
    <p:extLst>
      <p:ext uri="{BB962C8B-B14F-4D97-AF65-F5344CB8AC3E}">
        <p14:creationId xmlns:p14="http://schemas.microsoft.com/office/powerpoint/2010/main" val="657173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023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</p:sldLayoutIdLst>
  <p:hf hdr="0"/>
  <p:txStyles>
    <p:titleStyle>
      <a:lvl1pPr algn="ctr" defTabSz="2438401" rtl="0" eaLnBrk="1" latinLnBrk="0" hangingPunct="1">
        <a:spcBef>
          <a:spcPct val="0"/>
        </a:spcBef>
        <a:buNone/>
        <a:defRPr sz="11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1" indent="-914401" algn="l" defTabSz="2438401" rtl="0" eaLnBrk="1" latinLnBrk="0" hangingPunct="1">
        <a:spcBef>
          <a:spcPct val="20000"/>
        </a:spcBef>
        <a:buFont typeface="Arial" panose="020B0604020202020204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1pPr>
      <a:lvl2pPr marL="1981200" indent="-762001" algn="l" defTabSz="2438401" rtl="0" eaLnBrk="1" latinLnBrk="0" hangingPunct="1">
        <a:spcBef>
          <a:spcPct val="20000"/>
        </a:spcBef>
        <a:buFont typeface="Arial" panose="020B0604020202020204" pitchFamily="34" charset="0"/>
        <a:buChar char="–"/>
        <a:defRPr sz="7500" kern="1200">
          <a:solidFill>
            <a:schemeClr val="tx1"/>
          </a:solidFill>
          <a:latin typeface="+mn-lt"/>
          <a:ea typeface="+mn-ea"/>
          <a:cs typeface="+mn-cs"/>
        </a:defRPr>
      </a:lvl2pPr>
      <a:lvl3pPr marL="3048000" indent="-609599" algn="l" defTabSz="2438401" rtl="0" eaLnBrk="1" latinLnBrk="0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4267199" indent="-609599" algn="l" defTabSz="2438401" rtl="0" eaLnBrk="1" latinLnBrk="0" hangingPunct="1">
        <a:spcBef>
          <a:spcPct val="20000"/>
        </a:spcBef>
        <a:buFont typeface="Arial" panose="020B0604020202020204" pitchFamily="34" charset="0"/>
        <a:buChar char="–"/>
        <a:defRPr sz="53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399" indent="-609599" algn="l" defTabSz="2438401" rtl="0" eaLnBrk="1" latinLnBrk="0" hangingPunct="1">
        <a:spcBef>
          <a:spcPct val="20000"/>
        </a:spcBef>
        <a:buFont typeface="Arial" panose="020B0604020202020204" pitchFamily="34" charset="0"/>
        <a:buChar char="»"/>
        <a:defRPr sz="5300" kern="1200">
          <a:solidFill>
            <a:schemeClr val="tx1"/>
          </a:solidFill>
          <a:latin typeface="+mn-lt"/>
          <a:ea typeface="+mn-ea"/>
          <a:cs typeface="+mn-cs"/>
        </a:defRPr>
      </a:lvl5pPr>
      <a:lvl6pPr marL="6705600" indent="-609599" algn="l" defTabSz="2438401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800" indent="-609599" algn="l" defTabSz="2438401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3999" indent="-609599" algn="l" defTabSz="2438401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200" indent="-609599" algn="l" defTabSz="2438401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0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00" algn="l" defTabSz="243840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01" algn="l" defTabSz="243840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00" algn="l" defTabSz="243840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800" algn="l" defTabSz="243840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000" algn="l" defTabSz="243840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200" algn="l" defTabSz="243840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399" algn="l" defTabSz="243840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599" algn="l" defTabSz="243840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8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3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485;p60">
            <a:extLst>
              <a:ext uri="{FF2B5EF4-FFF2-40B4-BE49-F238E27FC236}">
                <a16:creationId xmlns:a16="http://schemas.microsoft.com/office/drawing/2014/main" id="{F59968DA-91FF-4C25-A99C-09EC4BA35052}"/>
              </a:ext>
            </a:extLst>
          </p:cNvPr>
          <p:cNvSpPr/>
          <p:nvPr/>
        </p:nvSpPr>
        <p:spPr>
          <a:xfrm>
            <a:off x="12395156" y="7278634"/>
            <a:ext cx="122111" cy="838404"/>
          </a:xfrm>
          <a:custGeom>
            <a:avLst/>
            <a:gdLst/>
            <a:ahLst/>
            <a:cxnLst/>
            <a:rect l="l" t="t" r="r" b="b"/>
            <a:pathLst>
              <a:path w="1958" h="14782" extrusionOk="0">
                <a:moveTo>
                  <a:pt x="360" y="1"/>
                </a:moveTo>
                <a:cubicBezTo>
                  <a:pt x="191" y="1"/>
                  <a:pt x="0" y="139"/>
                  <a:pt x="28" y="363"/>
                </a:cubicBezTo>
                <a:cubicBezTo>
                  <a:pt x="493" y="5054"/>
                  <a:pt x="1362" y="9757"/>
                  <a:pt x="1052" y="14484"/>
                </a:cubicBezTo>
                <a:cubicBezTo>
                  <a:pt x="1040" y="14680"/>
                  <a:pt x="1192" y="14782"/>
                  <a:pt x="1346" y="14782"/>
                </a:cubicBezTo>
                <a:cubicBezTo>
                  <a:pt x="1490" y="14782"/>
                  <a:pt x="1636" y="14692"/>
                  <a:pt x="1647" y="14507"/>
                </a:cubicBezTo>
                <a:cubicBezTo>
                  <a:pt x="1957" y="9733"/>
                  <a:pt x="1076" y="4959"/>
                  <a:pt x="600" y="220"/>
                </a:cubicBezTo>
                <a:cubicBezTo>
                  <a:pt x="585" y="68"/>
                  <a:pt x="478" y="1"/>
                  <a:pt x="360" y="1"/>
                </a:cubicBezTo>
                <a:close/>
              </a:path>
            </a:pathLst>
          </a:custGeom>
          <a:solidFill>
            <a:srgbClr val="449E8B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2490;p60">
            <a:extLst>
              <a:ext uri="{FF2B5EF4-FFF2-40B4-BE49-F238E27FC236}">
                <a16:creationId xmlns:a16="http://schemas.microsoft.com/office/drawing/2014/main" id="{00033173-10D2-4A06-ACD8-63198F07C93C}"/>
              </a:ext>
            </a:extLst>
          </p:cNvPr>
          <p:cNvSpPr/>
          <p:nvPr/>
        </p:nvSpPr>
        <p:spPr>
          <a:xfrm>
            <a:off x="20365068" y="10322343"/>
            <a:ext cx="197199" cy="803919"/>
          </a:xfrm>
          <a:custGeom>
            <a:avLst/>
            <a:gdLst/>
            <a:ahLst/>
            <a:cxnLst/>
            <a:rect l="l" t="t" r="r" b="b"/>
            <a:pathLst>
              <a:path w="3162" h="14174" extrusionOk="0">
                <a:moveTo>
                  <a:pt x="740" y="1"/>
                </a:moveTo>
                <a:cubicBezTo>
                  <a:pt x="606" y="1"/>
                  <a:pt x="474" y="80"/>
                  <a:pt x="453" y="253"/>
                </a:cubicBezTo>
                <a:cubicBezTo>
                  <a:pt x="0" y="4956"/>
                  <a:pt x="703" y="9635"/>
                  <a:pt x="2524" y="14005"/>
                </a:cubicBezTo>
                <a:cubicBezTo>
                  <a:pt x="2574" y="14124"/>
                  <a:pt x="2671" y="14173"/>
                  <a:pt x="2771" y="14173"/>
                </a:cubicBezTo>
                <a:cubicBezTo>
                  <a:pt x="2961" y="14173"/>
                  <a:pt x="3162" y="13993"/>
                  <a:pt x="3060" y="13767"/>
                </a:cubicBezTo>
                <a:cubicBezTo>
                  <a:pt x="1286" y="9492"/>
                  <a:pt x="596" y="4932"/>
                  <a:pt x="1048" y="324"/>
                </a:cubicBezTo>
                <a:cubicBezTo>
                  <a:pt x="1067" y="116"/>
                  <a:pt x="902" y="1"/>
                  <a:pt x="740" y="1"/>
                </a:cubicBezTo>
                <a:close/>
              </a:path>
            </a:pathLst>
          </a:custGeom>
          <a:solidFill>
            <a:srgbClr val="449E8B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" name="Google Shape;2502;p60">
            <a:extLst>
              <a:ext uri="{FF2B5EF4-FFF2-40B4-BE49-F238E27FC236}">
                <a16:creationId xmlns:a16="http://schemas.microsoft.com/office/drawing/2014/main" id="{7A6DFDBB-D718-44B7-BAD8-D067CB714122}"/>
              </a:ext>
            </a:extLst>
          </p:cNvPr>
          <p:cNvSpPr/>
          <p:nvPr/>
        </p:nvSpPr>
        <p:spPr>
          <a:xfrm>
            <a:off x="11542248" y="11132843"/>
            <a:ext cx="288127" cy="943616"/>
          </a:xfrm>
          <a:custGeom>
            <a:avLst/>
            <a:gdLst/>
            <a:ahLst/>
            <a:cxnLst/>
            <a:rect l="l" t="t" r="r" b="b"/>
            <a:pathLst>
              <a:path w="4620" h="16637" extrusionOk="0">
                <a:moveTo>
                  <a:pt x="1298" y="0"/>
                </a:moveTo>
                <a:cubicBezTo>
                  <a:pt x="1453" y="2691"/>
                  <a:pt x="2012" y="1739"/>
                  <a:pt x="1727" y="3882"/>
                </a:cubicBezTo>
                <a:cubicBezTo>
                  <a:pt x="1643" y="4572"/>
                  <a:pt x="1119" y="5656"/>
                  <a:pt x="1012" y="6346"/>
                </a:cubicBezTo>
                <a:cubicBezTo>
                  <a:pt x="679" y="8525"/>
                  <a:pt x="762" y="13026"/>
                  <a:pt x="119" y="15359"/>
                </a:cubicBezTo>
                <a:cubicBezTo>
                  <a:pt x="0" y="15800"/>
                  <a:pt x="131" y="16229"/>
                  <a:pt x="488" y="16514"/>
                </a:cubicBezTo>
                <a:cubicBezTo>
                  <a:pt x="596" y="16603"/>
                  <a:pt x="722" y="16637"/>
                  <a:pt x="853" y="16637"/>
                </a:cubicBezTo>
                <a:cubicBezTo>
                  <a:pt x="1285" y="16637"/>
                  <a:pt x="1762" y="16264"/>
                  <a:pt x="1762" y="16264"/>
                </a:cubicBezTo>
                <a:cubicBezTo>
                  <a:pt x="1298" y="15526"/>
                  <a:pt x="1477" y="14490"/>
                  <a:pt x="1727" y="13550"/>
                </a:cubicBezTo>
                <a:cubicBezTo>
                  <a:pt x="2739" y="9847"/>
                  <a:pt x="3262" y="8287"/>
                  <a:pt x="3965" y="5132"/>
                </a:cubicBezTo>
                <a:cubicBezTo>
                  <a:pt x="4274" y="3739"/>
                  <a:pt x="4477" y="2715"/>
                  <a:pt x="4620" y="501"/>
                </a:cubicBezTo>
                <a:cubicBezTo>
                  <a:pt x="3584" y="501"/>
                  <a:pt x="2334" y="12"/>
                  <a:pt x="1298" y="0"/>
                </a:cubicBezTo>
                <a:close/>
              </a:path>
            </a:pathLst>
          </a:custGeom>
          <a:solidFill>
            <a:srgbClr val="FBB28F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2503;p60">
            <a:extLst>
              <a:ext uri="{FF2B5EF4-FFF2-40B4-BE49-F238E27FC236}">
                <a16:creationId xmlns:a16="http://schemas.microsoft.com/office/drawing/2014/main" id="{D157716C-D627-4C47-A668-57028B41B326}"/>
              </a:ext>
            </a:extLst>
          </p:cNvPr>
          <p:cNvSpPr/>
          <p:nvPr/>
        </p:nvSpPr>
        <p:spPr>
          <a:xfrm>
            <a:off x="11330580" y="11055479"/>
            <a:ext cx="274220" cy="1105546"/>
          </a:xfrm>
          <a:custGeom>
            <a:avLst/>
            <a:gdLst/>
            <a:ahLst/>
            <a:cxnLst/>
            <a:rect l="l" t="t" r="r" b="b"/>
            <a:pathLst>
              <a:path w="4397" h="19492" extrusionOk="0">
                <a:moveTo>
                  <a:pt x="2675" y="1"/>
                </a:moveTo>
                <a:cubicBezTo>
                  <a:pt x="1880" y="1"/>
                  <a:pt x="1095" y="150"/>
                  <a:pt x="1061" y="460"/>
                </a:cubicBezTo>
                <a:cubicBezTo>
                  <a:pt x="834" y="2448"/>
                  <a:pt x="1858" y="4103"/>
                  <a:pt x="1370" y="5686"/>
                </a:cubicBezTo>
                <a:cubicBezTo>
                  <a:pt x="322" y="9092"/>
                  <a:pt x="1049" y="10782"/>
                  <a:pt x="239" y="16569"/>
                </a:cubicBezTo>
                <a:cubicBezTo>
                  <a:pt x="120" y="17497"/>
                  <a:pt x="1" y="18200"/>
                  <a:pt x="549" y="18950"/>
                </a:cubicBezTo>
                <a:cubicBezTo>
                  <a:pt x="841" y="19343"/>
                  <a:pt x="1068" y="19492"/>
                  <a:pt x="1245" y="19492"/>
                </a:cubicBezTo>
                <a:cubicBezTo>
                  <a:pt x="1803" y="19492"/>
                  <a:pt x="1858" y="18009"/>
                  <a:pt x="1858" y="18009"/>
                </a:cubicBezTo>
                <a:cubicBezTo>
                  <a:pt x="1537" y="17247"/>
                  <a:pt x="1465" y="16473"/>
                  <a:pt x="1537" y="15890"/>
                </a:cubicBezTo>
                <a:cubicBezTo>
                  <a:pt x="1680" y="14723"/>
                  <a:pt x="2108" y="13187"/>
                  <a:pt x="2775" y="10735"/>
                </a:cubicBezTo>
                <a:cubicBezTo>
                  <a:pt x="3061" y="9651"/>
                  <a:pt x="3847" y="6579"/>
                  <a:pt x="3942" y="6032"/>
                </a:cubicBezTo>
                <a:cubicBezTo>
                  <a:pt x="4049" y="5413"/>
                  <a:pt x="4097" y="2281"/>
                  <a:pt x="4347" y="507"/>
                </a:cubicBezTo>
                <a:cubicBezTo>
                  <a:pt x="4396" y="174"/>
                  <a:pt x="3530" y="1"/>
                  <a:pt x="2675" y="1"/>
                </a:cubicBezTo>
                <a:close/>
              </a:path>
            </a:pathLst>
          </a:custGeom>
          <a:solidFill>
            <a:srgbClr val="FBB28F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2504;p60">
            <a:extLst>
              <a:ext uri="{FF2B5EF4-FFF2-40B4-BE49-F238E27FC236}">
                <a16:creationId xmlns:a16="http://schemas.microsoft.com/office/drawing/2014/main" id="{B54CD922-8940-41C6-99AD-20DE76773664}"/>
              </a:ext>
            </a:extLst>
          </p:cNvPr>
          <p:cNvSpPr/>
          <p:nvPr/>
        </p:nvSpPr>
        <p:spPr>
          <a:xfrm>
            <a:off x="11299398" y="12024222"/>
            <a:ext cx="231251" cy="175258"/>
          </a:xfrm>
          <a:custGeom>
            <a:avLst/>
            <a:gdLst/>
            <a:ahLst/>
            <a:cxnLst/>
            <a:rect l="l" t="t" r="r" b="b"/>
            <a:pathLst>
              <a:path w="3708" h="3090" extrusionOk="0">
                <a:moveTo>
                  <a:pt x="679" y="1"/>
                </a:moveTo>
                <a:lnTo>
                  <a:pt x="679" y="1"/>
                </a:lnTo>
                <a:cubicBezTo>
                  <a:pt x="1" y="560"/>
                  <a:pt x="406" y="2132"/>
                  <a:pt x="715" y="2799"/>
                </a:cubicBezTo>
                <a:cubicBezTo>
                  <a:pt x="747" y="2869"/>
                  <a:pt x="786" y="2891"/>
                  <a:pt x="837" y="2891"/>
                </a:cubicBezTo>
                <a:cubicBezTo>
                  <a:pt x="881" y="2891"/>
                  <a:pt x="935" y="2875"/>
                  <a:pt x="1001" y="2858"/>
                </a:cubicBezTo>
                <a:cubicBezTo>
                  <a:pt x="941" y="2596"/>
                  <a:pt x="906" y="2227"/>
                  <a:pt x="941" y="1965"/>
                </a:cubicBezTo>
                <a:lnTo>
                  <a:pt x="941" y="1965"/>
                </a:lnTo>
                <a:cubicBezTo>
                  <a:pt x="1275" y="2334"/>
                  <a:pt x="1632" y="2858"/>
                  <a:pt x="2263" y="3001"/>
                </a:cubicBezTo>
                <a:cubicBezTo>
                  <a:pt x="2526" y="3064"/>
                  <a:pt x="2743" y="3090"/>
                  <a:pt x="2922" y="3090"/>
                </a:cubicBezTo>
                <a:cubicBezTo>
                  <a:pt x="3583" y="3090"/>
                  <a:pt x="3707" y="2738"/>
                  <a:pt x="3632" y="2644"/>
                </a:cubicBezTo>
                <a:cubicBezTo>
                  <a:pt x="3168" y="2072"/>
                  <a:pt x="2656" y="1608"/>
                  <a:pt x="2358" y="929"/>
                </a:cubicBezTo>
                <a:cubicBezTo>
                  <a:pt x="2125" y="1024"/>
                  <a:pt x="1950" y="1105"/>
                  <a:pt x="1768" y="1105"/>
                </a:cubicBezTo>
                <a:cubicBezTo>
                  <a:pt x="1652" y="1105"/>
                  <a:pt x="1533" y="1072"/>
                  <a:pt x="1394" y="989"/>
                </a:cubicBezTo>
                <a:cubicBezTo>
                  <a:pt x="977" y="751"/>
                  <a:pt x="810" y="417"/>
                  <a:pt x="679" y="1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1" name="Google Shape;2505;p60">
            <a:extLst>
              <a:ext uri="{FF2B5EF4-FFF2-40B4-BE49-F238E27FC236}">
                <a16:creationId xmlns:a16="http://schemas.microsoft.com/office/drawing/2014/main" id="{909A01CF-C4B1-4F86-8925-1C01D67B1133}"/>
              </a:ext>
            </a:extLst>
          </p:cNvPr>
          <p:cNvSpPr/>
          <p:nvPr/>
        </p:nvSpPr>
        <p:spPr>
          <a:xfrm>
            <a:off x="11508072" y="12003973"/>
            <a:ext cx="225451" cy="170381"/>
          </a:xfrm>
          <a:custGeom>
            <a:avLst/>
            <a:gdLst/>
            <a:ahLst/>
            <a:cxnLst/>
            <a:rect l="l" t="t" r="r" b="b"/>
            <a:pathLst>
              <a:path w="3615" h="3004" extrusionOk="0">
                <a:moveTo>
                  <a:pt x="667" y="0"/>
                </a:moveTo>
                <a:cubicBezTo>
                  <a:pt x="0" y="548"/>
                  <a:pt x="393" y="2072"/>
                  <a:pt x="703" y="2727"/>
                </a:cubicBezTo>
                <a:cubicBezTo>
                  <a:pt x="736" y="2794"/>
                  <a:pt x="777" y="2816"/>
                  <a:pt x="830" y="2816"/>
                </a:cubicBezTo>
                <a:cubicBezTo>
                  <a:pt x="871" y="2816"/>
                  <a:pt x="919" y="2802"/>
                  <a:pt x="977" y="2787"/>
                </a:cubicBezTo>
                <a:cubicBezTo>
                  <a:pt x="929" y="2537"/>
                  <a:pt x="882" y="2167"/>
                  <a:pt x="917" y="1905"/>
                </a:cubicBezTo>
                <a:lnTo>
                  <a:pt x="917" y="1905"/>
                </a:lnTo>
                <a:cubicBezTo>
                  <a:pt x="1251" y="2275"/>
                  <a:pt x="1596" y="2775"/>
                  <a:pt x="2215" y="2918"/>
                </a:cubicBezTo>
                <a:cubicBezTo>
                  <a:pt x="2471" y="2978"/>
                  <a:pt x="2682" y="3003"/>
                  <a:pt x="2855" y="3003"/>
                </a:cubicBezTo>
                <a:cubicBezTo>
                  <a:pt x="3495" y="3003"/>
                  <a:pt x="3614" y="2666"/>
                  <a:pt x="3549" y="2572"/>
                </a:cubicBezTo>
                <a:cubicBezTo>
                  <a:pt x="3096" y="2013"/>
                  <a:pt x="2584" y="1560"/>
                  <a:pt x="2310" y="905"/>
                </a:cubicBezTo>
                <a:cubicBezTo>
                  <a:pt x="2086" y="999"/>
                  <a:pt x="1910" y="1076"/>
                  <a:pt x="1731" y="1076"/>
                </a:cubicBezTo>
                <a:cubicBezTo>
                  <a:pt x="1616" y="1076"/>
                  <a:pt x="1500" y="1044"/>
                  <a:pt x="1370" y="965"/>
                </a:cubicBezTo>
                <a:cubicBezTo>
                  <a:pt x="953" y="727"/>
                  <a:pt x="798" y="405"/>
                  <a:pt x="667" y="0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" name="Google Shape;2506;p60">
            <a:extLst>
              <a:ext uri="{FF2B5EF4-FFF2-40B4-BE49-F238E27FC236}">
                <a16:creationId xmlns:a16="http://schemas.microsoft.com/office/drawing/2014/main" id="{737FB6A8-6FFD-404F-BF71-0C0A2041515F}"/>
              </a:ext>
            </a:extLst>
          </p:cNvPr>
          <p:cNvSpPr/>
          <p:nvPr/>
        </p:nvSpPr>
        <p:spPr>
          <a:xfrm>
            <a:off x="11319479" y="10575646"/>
            <a:ext cx="637124" cy="690824"/>
          </a:xfrm>
          <a:custGeom>
            <a:avLst/>
            <a:gdLst/>
            <a:ahLst/>
            <a:cxnLst/>
            <a:rect l="l" t="t" r="r" b="b"/>
            <a:pathLst>
              <a:path w="10216" h="12180" extrusionOk="0">
                <a:moveTo>
                  <a:pt x="4322" y="1"/>
                </a:moveTo>
                <a:cubicBezTo>
                  <a:pt x="2059" y="1"/>
                  <a:pt x="0" y="370"/>
                  <a:pt x="0" y="1657"/>
                </a:cubicBezTo>
                <a:cubicBezTo>
                  <a:pt x="0" y="4455"/>
                  <a:pt x="1322" y="7550"/>
                  <a:pt x="1262" y="11837"/>
                </a:cubicBezTo>
                <a:cubicBezTo>
                  <a:pt x="2151" y="11992"/>
                  <a:pt x="3823" y="12180"/>
                  <a:pt x="5322" y="12180"/>
                </a:cubicBezTo>
                <a:cubicBezTo>
                  <a:pt x="6694" y="12180"/>
                  <a:pt x="7922" y="12023"/>
                  <a:pt x="8275" y="11539"/>
                </a:cubicBezTo>
                <a:cubicBezTo>
                  <a:pt x="8585" y="9658"/>
                  <a:pt x="10216" y="5383"/>
                  <a:pt x="10156" y="657"/>
                </a:cubicBezTo>
                <a:cubicBezTo>
                  <a:pt x="10156" y="552"/>
                  <a:pt x="7086" y="1"/>
                  <a:pt x="4322" y="1"/>
                </a:cubicBezTo>
                <a:close/>
              </a:path>
            </a:pathLst>
          </a:custGeom>
          <a:solidFill>
            <a:srgbClr val="053B5C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" name="Google Shape;2507;p60">
            <a:extLst>
              <a:ext uri="{FF2B5EF4-FFF2-40B4-BE49-F238E27FC236}">
                <a16:creationId xmlns:a16="http://schemas.microsoft.com/office/drawing/2014/main" id="{82AB62B5-5FE9-4E01-87D5-BBBF49C44899}"/>
              </a:ext>
            </a:extLst>
          </p:cNvPr>
          <p:cNvSpPr/>
          <p:nvPr/>
        </p:nvSpPr>
        <p:spPr>
          <a:xfrm>
            <a:off x="11863679" y="9313332"/>
            <a:ext cx="687702" cy="574042"/>
          </a:xfrm>
          <a:custGeom>
            <a:avLst/>
            <a:gdLst/>
            <a:ahLst/>
            <a:cxnLst/>
            <a:rect l="l" t="t" r="r" b="b"/>
            <a:pathLst>
              <a:path w="11027" h="10121" extrusionOk="0">
                <a:moveTo>
                  <a:pt x="10373" y="0"/>
                </a:moveTo>
                <a:cubicBezTo>
                  <a:pt x="10243" y="0"/>
                  <a:pt x="10097" y="105"/>
                  <a:pt x="9967" y="291"/>
                </a:cubicBezTo>
                <a:cubicBezTo>
                  <a:pt x="8955" y="1791"/>
                  <a:pt x="7681" y="2958"/>
                  <a:pt x="6681" y="4053"/>
                </a:cubicBezTo>
                <a:cubicBezTo>
                  <a:pt x="5395" y="5446"/>
                  <a:pt x="3514" y="6375"/>
                  <a:pt x="1728" y="7292"/>
                </a:cubicBezTo>
                <a:cubicBezTo>
                  <a:pt x="557" y="7898"/>
                  <a:pt x="1" y="10121"/>
                  <a:pt x="1625" y="10121"/>
                </a:cubicBezTo>
                <a:cubicBezTo>
                  <a:pt x="1850" y="10121"/>
                  <a:pt x="2117" y="10078"/>
                  <a:pt x="2430" y="9983"/>
                </a:cubicBezTo>
                <a:cubicBezTo>
                  <a:pt x="4645" y="9292"/>
                  <a:pt x="7991" y="5411"/>
                  <a:pt x="9312" y="3327"/>
                </a:cubicBezTo>
                <a:cubicBezTo>
                  <a:pt x="9884" y="2434"/>
                  <a:pt x="11027" y="1303"/>
                  <a:pt x="10670" y="291"/>
                </a:cubicBezTo>
                <a:cubicBezTo>
                  <a:pt x="10601" y="90"/>
                  <a:pt x="10494" y="0"/>
                  <a:pt x="10373" y="0"/>
                </a:cubicBezTo>
                <a:close/>
              </a:path>
            </a:pathLst>
          </a:custGeom>
          <a:solidFill>
            <a:srgbClr val="FBB28F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" name="Google Shape;2508;p60">
            <a:extLst>
              <a:ext uri="{FF2B5EF4-FFF2-40B4-BE49-F238E27FC236}">
                <a16:creationId xmlns:a16="http://schemas.microsoft.com/office/drawing/2014/main" id="{6F3A6B7E-0002-4C74-A649-7106283A3C96}"/>
              </a:ext>
            </a:extLst>
          </p:cNvPr>
          <p:cNvSpPr/>
          <p:nvPr/>
        </p:nvSpPr>
        <p:spPr>
          <a:xfrm>
            <a:off x="11076628" y="9726863"/>
            <a:ext cx="938660" cy="943105"/>
          </a:xfrm>
          <a:custGeom>
            <a:avLst/>
            <a:gdLst/>
            <a:ahLst/>
            <a:cxnLst/>
            <a:rect l="l" t="t" r="r" b="b"/>
            <a:pathLst>
              <a:path w="15051" h="16628" extrusionOk="0">
                <a:moveTo>
                  <a:pt x="14348" y="1"/>
                </a:moveTo>
                <a:lnTo>
                  <a:pt x="14348" y="1"/>
                </a:lnTo>
                <a:cubicBezTo>
                  <a:pt x="11931" y="953"/>
                  <a:pt x="9859" y="870"/>
                  <a:pt x="9002" y="1048"/>
                </a:cubicBezTo>
                <a:cubicBezTo>
                  <a:pt x="7645" y="1358"/>
                  <a:pt x="5347" y="1989"/>
                  <a:pt x="3870" y="2096"/>
                </a:cubicBezTo>
                <a:cubicBezTo>
                  <a:pt x="2823" y="2180"/>
                  <a:pt x="1394" y="3311"/>
                  <a:pt x="822" y="4954"/>
                </a:cubicBezTo>
                <a:cubicBezTo>
                  <a:pt x="727" y="5228"/>
                  <a:pt x="1" y="7371"/>
                  <a:pt x="1" y="7371"/>
                </a:cubicBezTo>
                <a:cubicBezTo>
                  <a:pt x="846" y="7609"/>
                  <a:pt x="2025" y="7716"/>
                  <a:pt x="2870" y="7954"/>
                </a:cubicBezTo>
                <a:cubicBezTo>
                  <a:pt x="3251" y="7287"/>
                  <a:pt x="3418" y="7216"/>
                  <a:pt x="3632" y="6811"/>
                </a:cubicBezTo>
                <a:cubicBezTo>
                  <a:pt x="3894" y="9621"/>
                  <a:pt x="5478" y="10181"/>
                  <a:pt x="5406" y="11645"/>
                </a:cubicBezTo>
                <a:cubicBezTo>
                  <a:pt x="5311" y="13657"/>
                  <a:pt x="3609" y="14633"/>
                  <a:pt x="3894" y="16622"/>
                </a:cubicBezTo>
                <a:cubicBezTo>
                  <a:pt x="4373" y="16593"/>
                  <a:pt x="4872" y="16583"/>
                  <a:pt x="5382" y="16583"/>
                </a:cubicBezTo>
                <a:cubicBezTo>
                  <a:pt x="6463" y="16583"/>
                  <a:pt x="7596" y="16627"/>
                  <a:pt x="8701" y="16627"/>
                </a:cubicBezTo>
                <a:cubicBezTo>
                  <a:pt x="10747" y="16627"/>
                  <a:pt x="12698" y="16477"/>
                  <a:pt x="14050" y="15622"/>
                </a:cubicBezTo>
                <a:cubicBezTo>
                  <a:pt x="14050" y="13931"/>
                  <a:pt x="12062" y="11716"/>
                  <a:pt x="11991" y="10038"/>
                </a:cubicBezTo>
                <a:cubicBezTo>
                  <a:pt x="11919" y="8287"/>
                  <a:pt x="13229" y="7764"/>
                  <a:pt x="12931" y="6513"/>
                </a:cubicBezTo>
                <a:cubicBezTo>
                  <a:pt x="12788" y="5930"/>
                  <a:pt x="12074" y="5394"/>
                  <a:pt x="11991" y="4989"/>
                </a:cubicBezTo>
                <a:cubicBezTo>
                  <a:pt x="11800" y="4061"/>
                  <a:pt x="14265" y="3358"/>
                  <a:pt x="15050" y="2692"/>
                </a:cubicBezTo>
                <a:cubicBezTo>
                  <a:pt x="14586" y="2275"/>
                  <a:pt x="13836" y="644"/>
                  <a:pt x="14348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" name="Google Shape;2509;p60">
            <a:extLst>
              <a:ext uri="{FF2B5EF4-FFF2-40B4-BE49-F238E27FC236}">
                <a16:creationId xmlns:a16="http://schemas.microsoft.com/office/drawing/2014/main" id="{054E66BA-90C7-4FE7-8660-1607AFB3ECD4}"/>
              </a:ext>
            </a:extLst>
          </p:cNvPr>
          <p:cNvSpPr/>
          <p:nvPr/>
        </p:nvSpPr>
        <p:spPr>
          <a:xfrm>
            <a:off x="11018754" y="10119407"/>
            <a:ext cx="479714" cy="453006"/>
          </a:xfrm>
          <a:custGeom>
            <a:avLst/>
            <a:gdLst/>
            <a:ahLst/>
            <a:cxnLst/>
            <a:rect l="l" t="t" r="r" b="b"/>
            <a:pathLst>
              <a:path w="7692" h="7987" extrusionOk="0">
                <a:moveTo>
                  <a:pt x="1797" y="0"/>
                </a:moveTo>
                <a:cubicBezTo>
                  <a:pt x="1349" y="0"/>
                  <a:pt x="996" y="153"/>
                  <a:pt x="929" y="450"/>
                </a:cubicBezTo>
                <a:cubicBezTo>
                  <a:pt x="643" y="1628"/>
                  <a:pt x="0" y="4843"/>
                  <a:pt x="12" y="5653"/>
                </a:cubicBezTo>
                <a:cubicBezTo>
                  <a:pt x="12" y="6689"/>
                  <a:pt x="4870" y="7986"/>
                  <a:pt x="5941" y="7986"/>
                </a:cubicBezTo>
                <a:cubicBezTo>
                  <a:pt x="7132" y="7986"/>
                  <a:pt x="7692" y="6403"/>
                  <a:pt x="6572" y="6296"/>
                </a:cubicBezTo>
                <a:cubicBezTo>
                  <a:pt x="6500" y="6290"/>
                  <a:pt x="6439" y="6287"/>
                  <a:pt x="6386" y="6287"/>
                </a:cubicBezTo>
                <a:cubicBezTo>
                  <a:pt x="5898" y="6287"/>
                  <a:pt x="6148" y="6522"/>
                  <a:pt x="5525" y="6748"/>
                </a:cubicBezTo>
                <a:cubicBezTo>
                  <a:pt x="5485" y="6762"/>
                  <a:pt x="5438" y="6769"/>
                  <a:pt x="5386" y="6769"/>
                </a:cubicBezTo>
                <a:cubicBezTo>
                  <a:pt x="4516" y="6769"/>
                  <a:pt x="2058" y="4917"/>
                  <a:pt x="2215" y="4557"/>
                </a:cubicBezTo>
                <a:cubicBezTo>
                  <a:pt x="2691" y="3498"/>
                  <a:pt x="3060" y="2783"/>
                  <a:pt x="3798" y="1033"/>
                </a:cubicBezTo>
                <a:cubicBezTo>
                  <a:pt x="3336" y="336"/>
                  <a:pt x="2461" y="0"/>
                  <a:pt x="1797" y="0"/>
                </a:cubicBezTo>
                <a:close/>
              </a:path>
            </a:pathLst>
          </a:custGeom>
          <a:solidFill>
            <a:srgbClr val="FBB28F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" name="Google Shape;2510;p60">
            <a:extLst>
              <a:ext uri="{FF2B5EF4-FFF2-40B4-BE49-F238E27FC236}">
                <a16:creationId xmlns:a16="http://schemas.microsoft.com/office/drawing/2014/main" id="{A0AF9F48-7673-481C-9F14-18716F5704B8}"/>
              </a:ext>
            </a:extLst>
          </p:cNvPr>
          <p:cNvSpPr/>
          <p:nvPr/>
        </p:nvSpPr>
        <p:spPr>
          <a:xfrm>
            <a:off x="11170987" y="9329724"/>
            <a:ext cx="598520" cy="506037"/>
          </a:xfrm>
          <a:custGeom>
            <a:avLst/>
            <a:gdLst/>
            <a:ahLst/>
            <a:cxnLst/>
            <a:rect l="l" t="t" r="r" b="b"/>
            <a:pathLst>
              <a:path w="9597" h="8922" extrusionOk="0">
                <a:moveTo>
                  <a:pt x="5321" y="0"/>
                </a:moveTo>
                <a:cubicBezTo>
                  <a:pt x="4153" y="0"/>
                  <a:pt x="2823" y="527"/>
                  <a:pt x="1881" y="1002"/>
                </a:cubicBezTo>
                <a:cubicBezTo>
                  <a:pt x="1357" y="1264"/>
                  <a:pt x="274" y="1824"/>
                  <a:pt x="262" y="3717"/>
                </a:cubicBezTo>
                <a:cubicBezTo>
                  <a:pt x="238" y="5753"/>
                  <a:pt x="881" y="6943"/>
                  <a:pt x="0" y="8205"/>
                </a:cubicBezTo>
                <a:cubicBezTo>
                  <a:pt x="963" y="8717"/>
                  <a:pt x="1982" y="8921"/>
                  <a:pt x="2970" y="8921"/>
                </a:cubicBezTo>
                <a:cubicBezTo>
                  <a:pt x="5658" y="8921"/>
                  <a:pt x="8114" y="7410"/>
                  <a:pt x="8584" y="6479"/>
                </a:cubicBezTo>
                <a:cubicBezTo>
                  <a:pt x="9596" y="4455"/>
                  <a:pt x="9037" y="2157"/>
                  <a:pt x="6894" y="478"/>
                </a:cubicBezTo>
                <a:cubicBezTo>
                  <a:pt x="6458" y="135"/>
                  <a:pt x="5910" y="0"/>
                  <a:pt x="5321" y="0"/>
                </a:cubicBezTo>
                <a:close/>
              </a:path>
            </a:pathLst>
          </a:custGeom>
          <a:solidFill>
            <a:srgbClr val="053B5C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2511;p60">
            <a:extLst>
              <a:ext uri="{FF2B5EF4-FFF2-40B4-BE49-F238E27FC236}">
                <a16:creationId xmlns:a16="http://schemas.microsoft.com/office/drawing/2014/main" id="{DE9D70FA-4D39-433D-9D8D-096466AA4C0B}"/>
              </a:ext>
            </a:extLst>
          </p:cNvPr>
          <p:cNvSpPr/>
          <p:nvPr/>
        </p:nvSpPr>
        <p:spPr>
          <a:xfrm>
            <a:off x="11242957" y="9356494"/>
            <a:ext cx="426329" cy="367305"/>
          </a:xfrm>
          <a:custGeom>
            <a:avLst/>
            <a:gdLst/>
            <a:ahLst/>
            <a:cxnLst/>
            <a:rect l="l" t="t" r="r" b="b"/>
            <a:pathLst>
              <a:path w="6836" h="6476" extrusionOk="0">
                <a:moveTo>
                  <a:pt x="3553" y="1"/>
                </a:moveTo>
                <a:cubicBezTo>
                  <a:pt x="2488" y="1"/>
                  <a:pt x="1007" y="757"/>
                  <a:pt x="668" y="1447"/>
                </a:cubicBezTo>
                <a:cubicBezTo>
                  <a:pt x="1" y="2816"/>
                  <a:pt x="1084" y="4590"/>
                  <a:pt x="2180" y="5650"/>
                </a:cubicBezTo>
                <a:cubicBezTo>
                  <a:pt x="2741" y="6180"/>
                  <a:pt x="3543" y="6476"/>
                  <a:pt x="4311" y="6476"/>
                </a:cubicBezTo>
                <a:cubicBezTo>
                  <a:pt x="5059" y="6476"/>
                  <a:pt x="5775" y="6195"/>
                  <a:pt x="6204" y="5578"/>
                </a:cubicBezTo>
                <a:cubicBezTo>
                  <a:pt x="6835" y="4673"/>
                  <a:pt x="6657" y="3423"/>
                  <a:pt x="6216" y="2399"/>
                </a:cubicBezTo>
                <a:cubicBezTo>
                  <a:pt x="5787" y="1411"/>
                  <a:pt x="5109" y="470"/>
                  <a:pt x="4109" y="89"/>
                </a:cubicBezTo>
                <a:cubicBezTo>
                  <a:pt x="3946" y="28"/>
                  <a:pt x="3757" y="1"/>
                  <a:pt x="3553" y="1"/>
                </a:cubicBezTo>
                <a:close/>
              </a:path>
            </a:pathLst>
          </a:custGeom>
          <a:solidFill>
            <a:srgbClr val="FBB28F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2512;p60">
            <a:extLst>
              <a:ext uri="{FF2B5EF4-FFF2-40B4-BE49-F238E27FC236}">
                <a16:creationId xmlns:a16="http://schemas.microsoft.com/office/drawing/2014/main" id="{BB030362-E37B-4FAF-B040-94AE1DCF6B5C}"/>
              </a:ext>
            </a:extLst>
          </p:cNvPr>
          <p:cNvSpPr/>
          <p:nvPr/>
        </p:nvSpPr>
        <p:spPr>
          <a:xfrm>
            <a:off x="11425625" y="9678085"/>
            <a:ext cx="251831" cy="225284"/>
          </a:xfrm>
          <a:custGeom>
            <a:avLst/>
            <a:gdLst/>
            <a:ahLst/>
            <a:cxnLst/>
            <a:rect l="l" t="t" r="r" b="b"/>
            <a:pathLst>
              <a:path w="4038" h="3972" extrusionOk="0">
                <a:moveTo>
                  <a:pt x="1839" y="1"/>
                </a:moveTo>
                <a:cubicBezTo>
                  <a:pt x="1186" y="1"/>
                  <a:pt x="251" y="337"/>
                  <a:pt x="251" y="337"/>
                </a:cubicBezTo>
                <a:cubicBezTo>
                  <a:pt x="608" y="1349"/>
                  <a:pt x="834" y="2135"/>
                  <a:pt x="1" y="2659"/>
                </a:cubicBezTo>
                <a:cubicBezTo>
                  <a:pt x="453" y="3468"/>
                  <a:pt x="846" y="3671"/>
                  <a:pt x="1453" y="3861"/>
                </a:cubicBezTo>
                <a:cubicBezTo>
                  <a:pt x="1680" y="3932"/>
                  <a:pt x="1922" y="3972"/>
                  <a:pt x="2161" y="3972"/>
                </a:cubicBezTo>
                <a:cubicBezTo>
                  <a:pt x="2563" y="3972"/>
                  <a:pt x="2957" y="3860"/>
                  <a:pt x="3263" y="3599"/>
                </a:cubicBezTo>
                <a:cubicBezTo>
                  <a:pt x="3751" y="3182"/>
                  <a:pt x="4037" y="2004"/>
                  <a:pt x="3406" y="1908"/>
                </a:cubicBezTo>
                <a:cubicBezTo>
                  <a:pt x="2727" y="1813"/>
                  <a:pt x="2715" y="1158"/>
                  <a:pt x="2442" y="277"/>
                </a:cubicBezTo>
                <a:cubicBezTo>
                  <a:pt x="2378" y="71"/>
                  <a:pt x="2138" y="1"/>
                  <a:pt x="1839" y="1"/>
                </a:cubicBezTo>
                <a:close/>
              </a:path>
            </a:pathLst>
          </a:custGeom>
          <a:solidFill>
            <a:srgbClr val="FBB28F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" name="Google Shape;2513;p60">
            <a:extLst>
              <a:ext uri="{FF2B5EF4-FFF2-40B4-BE49-F238E27FC236}">
                <a16:creationId xmlns:a16="http://schemas.microsoft.com/office/drawing/2014/main" id="{182E44F4-8AAB-453D-94F8-71BC0242538E}"/>
              </a:ext>
            </a:extLst>
          </p:cNvPr>
          <p:cNvSpPr/>
          <p:nvPr/>
        </p:nvSpPr>
        <p:spPr>
          <a:xfrm>
            <a:off x="11178409" y="9298529"/>
            <a:ext cx="478217" cy="333332"/>
          </a:xfrm>
          <a:custGeom>
            <a:avLst/>
            <a:gdLst/>
            <a:ahLst/>
            <a:cxnLst/>
            <a:rect l="l" t="t" r="r" b="b"/>
            <a:pathLst>
              <a:path w="7668" h="5877" extrusionOk="0">
                <a:moveTo>
                  <a:pt x="4145" y="0"/>
                </a:moveTo>
                <a:cubicBezTo>
                  <a:pt x="3751" y="0"/>
                  <a:pt x="3338" y="69"/>
                  <a:pt x="2965" y="147"/>
                </a:cubicBezTo>
                <a:cubicBezTo>
                  <a:pt x="2072" y="338"/>
                  <a:pt x="1286" y="992"/>
                  <a:pt x="762" y="1742"/>
                </a:cubicBezTo>
                <a:cubicBezTo>
                  <a:pt x="48" y="2766"/>
                  <a:pt x="0" y="3862"/>
                  <a:pt x="262" y="5088"/>
                </a:cubicBezTo>
                <a:cubicBezTo>
                  <a:pt x="308" y="5295"/>
                  <a:pt x="1337" y="5877"/>
                  <a:pt x="1572" y="5877"/>
                </a:cubicBezTo>
                <a:cubicBezTo>
                  <a:pt x="1581" y="5877"/>
                  <a:pt x="1589" y="5876"/>
                  <a:pt x="1596" y="5874"/>
                </a:cubicBezTo>
                <a:cubicBezTo>
                  <a:pt x="2750" y="5588"/>
                  <a:pt x="3501" y="4350"/>
                  <a:pt x="3643" y="3159"/>
                </a:cubicBezTo>
                <a:cubicBezTo>
                  <a:pt x="3748" y="2194"/>
                  <a:pt x="4725" y="1891"/>
                  <a:pt x="5258" y="1891"/>
                </a:cubicBezTo>
                <a:cubicBezTo>
                  <a:pt x="5396" y="1891"/>
                  <a:pt x="5504" y="1911"/>
                  <a:pt x="5560" y="1945"/>
                </a:cubicBezTo>
                <a:cubicBezTo>
                  <a:pt x="5560" y="1945"/>
                  <a:pt x="6937" y="4236"/>
                  <a:pt x="7614" y="4236"/>
                </a:cubicBezTo>
                <a:cubicBezTo>
                  <a:pt x="7633" y="4236"/>
                  <a:pt x="7650" y="4234"/>
                  <a:pt x="7668" y="4231"/>
                </a:cubicBezTo>
                <a:cubicBezTo>
                  <a:pt x="7668" y="969"/>
                  <a:pt x="5787" y="933"/>
                  <a:pt x="5548" y="588"/>
                </a:cubicBezTo>
                <a:cubicBezTo>
                  <a:pt x="5233" y="139"/>
                  <a:pt x="4708" y="0"/>
                  <a:pt x="4145" y="0"/>
                </a:cubicBezTo>
                <a:close/>
              </a:path>
            </a:pathLst>
          </a:custGeom>
          <a:solidFill>
            <a:srgbClr val="053B5C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" name="Google Shape;2514;p60">
            <a:extLst>
              <a:ext uri="{FF2B5EF4-FFF2-40B4-BE49-F238E27FC236}">
                <a16:creationId xmlns:a16="http://schemas.microsoft.com/office/drawing/2014/main" id="{9EFA5973-9E06-446D-AEE4-AB839121455A}"/>
              </a:ext>
            </a:extLst>
          </p:cNvPr>
          <p:cNvSpPr/>
          <p:nvPr/>
        </p:nvSpPr>
        <p:spPr>
          <a:xfrm>
            <a:off x="12362726" y="4685773"/>
            <a:ext cx="5122063" cy="3818874"/>
          </a:xfrm>
          <a:custGeom>
            <a:avLst/>
            <a:gdLst/>
            <a:ahLst/>
            <a:cxnLst/>
            <a:rect l="l" t="t" r="r" b="b"/>
            <a:pathLst>
              <a:path w="82130" h="67331" extrusionOk="0">
                <a:moveTo>
                  <a:pt x="5251" y="1"/>
                </a:moveTo>
                <a:cubicBezTo>
                  <a:pt x="2346" y="1"/>
                  <a:pt x="1" y="2346"/>
                  <a:pt x="1" y="5251"/>
                </a:cubicBezTo>
                <a:lnTo>
                  <a:pt x="1" y="67330"/>
                </a:lnTo>
                <a:lnTo>
                  <a:pt x="26361" y="67330"/>
                </a:lnTo>
                <a:cubicBezTo>
                  <a:pt x="25218" y="65806"/>
                  <a:pt x="24551" y="63925"/>
                  <a:pt x="24551" y="61877"/>
                </a:cubicBezTo>
                <a:cubicBezTo>
                  <a:pt x="24551" y="56846"/>
                  <a:pt x="28629" y="52770"/>
                  <a:pt x="33654" y="52770"/>
                </a:cubicBezTo>
                <a:cubicBezTo>
                  <a:pt x="33802" y="52770"/>
                  <a:pt x="33950" y="52774"/>
                  <a:pt x="34100" y="52781"/>
                </a:cubicBezTo>
                <a:cubicBezTo>
                  <a:pt x="38863" y="52995"/>
                  <a:pt x="42732" y="57032"/>
                  <a:pt x="42780" y="61794"/>
                </a:cubicBezTo>
                <a:cubicBezTo>
                  <a:pt x="42804" y="63878"/>
                  <a:pt x="42125" y="65795"/>
                  <a:pt x="40970" y="67330"/>
                </a:cubicBezTo>
                <a:lnTo>
                  <a:pt x="67330" y="67330"/>
                </a:lnTo>
                <a:lnTo>
                  <a:pt x="67330" y="40970"/>
                </a:lnTo>
                <a:cubicBezTo>
                  <a:pt x="68853" y="42115"/>
                  <a:pt x="70750" y="42780"/>
                  <a:pt x="72812" y="42780"/>
                </a:cubicBezTo>
                <a:cubicBezTo>
                  <a:pt x="72830" y="42780"/>
                  <a:pt x="72848" y="42780"/>
                  <a:pt x="72867" y="42780"/>
                </a:cubicBezTo>
                <a:cubicBezTo>
                  <a:pt x="77629" y="42732"/>
                  <a:pt x="81666" y="38863"/>
                  <a:pt x="81880" y="34100"/>
                </a:cubicBezTo>
                <a:cubicBezTo>
                  <a:pt x="82130" y="28861"/>
                  <a:pt x="77963" y="24551"/>
                  <a:pt x="72783" y="24551"/>
                </a:cubicBezTo>
                <a:cubicBezTo>
                  <a:pt x="70736" y="24551"/>
                  <a:pt x="68842" y="25218"/>
                  <a:pt x="67330" y="26349"/>
                </a:cubicBezTo>
                <a:lnTo>
                  <a:pt x="6733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" name="Google Shape;2515;p60">
            <a:extLst>
              <a:ext uri="{FF2B5EF4-FFF2-40B4-BE49-F238E27FC236}">
                <a16:creationId xmlns:a16="http://schemas.microsoft.com/office/drawing/2014/main" id="{C066E451-6727-427D-86B2-CEDD4970F30A}"/>
              </a:ext>
            </a:extLst>
          </p:cNvPr>
          <p:cNvSpPr/>
          <p:nvPr/>
        </p:nvSpPr>
        <p:spPr>
          <a:xfrm>
            <a:off x="15638775" y="8504591"/>
            <a:ext cx="5122125" cy="3818874"/>
          </a:xfrm>
          <a:custGeom>
            <a:avLst/>
            <a:gdLst/>
            <a:ahLst/>
            <a:cxnLst/>
            <a:rect l="l" t="t" r="r" b="b"/>
            <a:pathLst>
              <a:path w="82131" h="67331" extrusionOk="0">
                <a:moveTo>
                  <a:pt x="14800" y="0"/>
                </a:moveTo>
                <a:lnTo>
                  <a:pt x="14800" y="26349"/>
                </a:lnTo>
                <a:cubicBezTo>
                  <a:pt x="13291" y="25225"/>
                  <a:pt x="11413" y="24550"/>
                  <a:pt x="9370" y="24550"/>
                </a:cubicBezTo>
                <a:cubicBezTo>
                  <a:pt x="9335" y="24550"/>
                  <a:pt x="9299" y="24551"/>
                  <a:pt x="9264" y="24551"/>
                </a:cubicBezTo>
                <a:cubicBezTo>
                  <a:pt x="4501" y="24587"/>
                  <a:pt x="465" y="28456"/>
                  <a:pt x="251" y="33231"/>
                </a:cubicBezTo>
                <a:cubicBezTo>
                  <a:pt x="1" y="38458"/>
                  <a:pt x="4168" y="42780"/>
                  <a:pt x="9347" y="42780"/>
                </a:cubicBezTo>
                <a:cubicBezTo>
                  <a:pt x="11395" y="42780"/>
                  <a:pt x="13276" y="42113"/>
                  <a:pt x="14800" y="40970"/>
                </a:cubicBezTo>
                <a:lnTo>
                  <a:pt x="14800" y="67330"/>
                </a:lnTo>
                <a:lnTo>
                  <a:pt x="76880" y="67330"/>
                </a:lnTo>
                <a:cubicBezTo>
                  <a:pt x="79773" y="67330"/>
                  <a:pt x="82130" y="64973"/>
                  <a:pt x="82130" y="62079"/>
                </a:cubicBezTo>
                <a:lnTo>
                  <a:pt x="82130" y="0"/>
                </a:lnTo>
                <a:lnTo>
                  <a:pt x="55770" y="0"/>
                </a:lnTo>
                <a:cubicBezTo>
                  <a:pt x="56913" y="1513"/>
                  <a:pt x="57580" y="3406"/>
                  <a:pt x="57580" y="5442"/>
                </a:cubicBezTo>
                <a:cubicBezTo>
                  <a:pt x="57580" y="10484"/>
                  <a:pt x="53501" y="14561"/>
                  <a:pt x="48477" y="14561"/>
                </a:cubicBezTo>
                <a:cubicBezTo>
                  <a:pt x="48329" y="14561"/>
                  <a:pt x="48180" y="14557"/>
                  <a:pt x="48031" y="14550"/>
                </a:cubicBezTo>
                <a:cubicBezTo>
                  <a:pt x="43256" y="14324"/>
                  <a:pt x="39399" y="10299"/>
                  <a:pt x="39351" y="5537"/>
                </a:cubicBezTo>
                <a:cubicBezTo>
                  <a:pt x="39327" y="3453"/>
                  <a:pt x="40006" y="1536"/>
                  <a:pt x="411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" name="Google Shape;2516;p60">
            <a:extLst>
              <a:ext uri="{FF2B5EF4-FFF2-40B4-BE49-F238E27FC236}">
                <a16:creationId xmlns:a16="http://schemas.microsoft.com/office/drawing/2014/main" id="{DC6C2323-2479-4C79-B02E-E5D4A2BBC43B}"/>
              </a:ext>
            </a:extLst>
          </p:cNvPr>
          <p:cNvSpPr/>
          <p:nvPr/>
        </p:nvSpPr>
        <p:spPr>
          <a:xfrm>
            <a:off x="12362726" y="7678778"/>
            <a:ext cx="4199118" cy="4644687"/>
          </a:xfrm>
          <a:custGeom>
            <a:avLst/>
            <a:gdLst/>
            <a:ahLst/>
            <a:cxnLst/>
            <a:rect l="l" t="t" r="r" b="b"/>
            <a:pathLst>
              <a:path w="67331" h="81891" extrusionOk="0">
                <a:moveTo>
                  <a:pt x="33654" y="0"/>
                </a:moveTo>
                <a:cubicBezTo>
                  <a:pt x="28629" y="0"/>
                  <a:pt x="24551" y="4076"/>
                  <a:pt x="24551" y="9107"/>
                </a:cubicBezTo>
                <a:cubicBezTo>
                  <a:pt x="24551" y="11155"/>
                  <a:pt x="25218" y="13036"/>
                  <a:pt x="26361" y="14560"/>
                </a:cubicBezTo>
                <a:lnTo>
                  <a:pt x="1" y="14560"/>
                </a:lnTo>
                <a:lnTo>
                  <a:pt x="1" y="76639"/>
                </a:lnTo>
                <a:cubicBezTo>
                  <a:pt x="1" y="79533"/>
                  <a:pt x="2358" y="81890"/>
                  <a:pt x="5251" y="81890"/>
                </a:cubicBezTo>
                <a:lnTo>
                  <a:pt x="67330" y="81890"/>
                </a:lnTo>
                <a:lnTo>
                  <a:pt x="67330" y="55530"/>
                </a:lnTo>
                <a:cubicBezTo>
                  <a:pt x="65806" y="56673"/>
                  <a:pt x="63925" y="57340"/>
                  <a:pt x="61877" y="57340"/>
                </a:cubicBezTo>
                <a:cubicBezTo>
                  <a:pt x="56698" y="57340"/>
                  <a:pt x="52531" y="53018"/>
                  <a:pt x="52781" y="47791"/>
                </a:cubicBezTo>
                <a:cubicBezTo>
                  <a:pt x="52995" y="43016"/>
                  <a:pt x="57031" y="39147"/>
                  <a:pt x="61794" y="39111"/>
                </a:cubicBezTo>
                <a:cubicBezTo>
                  <a:pt x="61829" y="39111"/>
                  <a:pt x="61865" y="39110"/>
                  <a:pt x="61900" y="39110"/>
                </a:cubicBezTo>
                <a:cubicBezTo>
                  <a:pt x="63943" y="39110"/>
                  <a:pt x="65821" y="39785"/>
                  <a:pt x="67330" y="40909"/>
                </a:cubicBezTo>
                <a:lnTo>
                  <a:pt x="67330" y="14560"/>
                </a:lnTo>
                <a:lnTo>
                  <a:pt x="40970" y="14560"/>
                </a:lnTo>
                <a:cubicBezTo>
                  <a:pt x="42125" y="13025"/>
                  <a:pt x="42804" y="11108"/>
                  <a:pt x="42780" y="9024"/>
                </a:cubicBezTo>
                <a:cubicBezTo>
                  <a:pt x="42732" y="4262"/>
                  <a:pt x="38863" y="225"/>
                  <a:pt x="34100" y="11"/>
                </a:cubicBezTo>
                <a:cubicBezTo>
                  <a:pt x="33950" y="4"/>
                  <a:pt x="33802" y="0"/>
                  <a:pt x="336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" name="Google Shape;2517;p60">
            <a:extLst>
              <a:ext uri="{FF2B5EF4-FFF2-40B4-BE49-F238E27FC236}">
                <a16:creationId xmlns:a16="http://schemas.microsoft.com/office/drawing/2014/main" id="{98509F2A-1D40-4EA9-9049-B4163C6383F5}"/>
              </a:ext>
            </a:extLst>
          </p:cNvPr>
          <p:cNvSpPr/>
          <p:nvPr/>
        </p:nvSpPr>
        <p:spPr>
          <a:xfrm>
            <a:off x="17362989" y="8345894"/>
            <a:ext cx="262932" cy="204411"/>
          </a:xfrm>
          <a:custGeom>
            <a:avLst/>
            <a:gdLst/>
            <a:ahLst/>
            <a:cxnLst/>
            <a:rect l="l" t="t" r="r" b="b"/>
            <a:pathLst>
              <a:path w="4216" h="3604" extrusionOk="0">
                <a:moveTo>
                  <a:pt x="869" y="0"/>
                </a:moveTo>
                <a:cubicBezTo>
                  <a:pt x="476" y="1060"/>
                  <a:pt x="0" y="1798"/>
                  <a:pt x="191" y="2465"/>
                </a:cubicBezTo>
                <a:cubicBezTo>
                  <a:pt x="1154" y="3151"/>
                  <a:pt x="2193" y="3604"/>
                  <a:pt x="3312" y="3604"/>
                </a:cubicBezTo>
                <a:cubicBezTo>
                  <a:pt x="3535" y="3604"/>
                  <a:pt x="3760" y="3586"/>
                  <a:pt x="3989" y="3549"/>
                </a:cubicBezTo>
                <a:cubicBezTo>
                  <a:pt x="4215" y="3072"/>
                  <a:pt x="2512" y="1453"/>
                  <a:pt x="2465" y="1334"/>
                </a:cubicBezTo>
                <a:cubicBezTo>
                  <a:pt x="2239" y="786"/>
                  <a:pt x="2358" y="215"/>
                  <a:pt x="2346" y="48"/>
                </a:cubicBezTo>
                <a:cubicBezTo>
                  <a:pt x="1655" y="48"/>
                  <a:pt x="1131" y="12"/>
                  <a:pt x="869" y="0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" name="Google Shape;2518;p60">
            <a:extLst>
              <a:ext uri="{FF2B5EF4-FFF2-40B4-BE49-F238E27FC236}">
                <a16:creationId xmlns:a16="http://schemas.microsoft.com/office/drawing/2014/main" id="{3D3449BF-B042-497C-AF38-1CB7EB0F61C4}"/>
              </a:ext>
            </a:extLst>
          </p:cNvPr>
          <p:cNvSpPr/>
          <p:nvPr/>
        </p:nvSpPr>
        <p:spPr>
          <a:xfrm>
            <a:off x="17772106" y="8278684"/>
            <a:ext cx="231001" cy="243263"/>
          </a:xfrm>
          <a:custGeom>
            <a:avLst/>
            <a:gdLst/>
            <a:ahLst/>
            <a:cxnLst/>
            <a:rect l="l" t="t" r="r" b="b"/>
            <a:pathLst>
              <a:path w="3704" h="4289" extrusionOk="0">
                <a:moveTo>
                  <a:pt x="1757" y="1"/>
                </a:moveTo>
                <a:cubicBezTo>
                  <a:pt x="1655" y="1"/>
                  <a:pt x="1555" y="18"/>
                  <a:pt x="1465" y="54"/>
                </a:cubicBezTo>
                <a:cubicBezTo>
                  <a:pt x="1465" y="54"/>
                  <a:pt x="1" y="1674"/>
                  <a:pt x="191" y="1912"/>
                </a:cubicBezTo>
                <a:cubicBezTo>
                  <a:pt x="1022" y="2911"/>
                  <a:pt x="2552" y="4288"/>
                  <a:pt x="3230" y="4288"/>
                </a:cubicBezTo>
                <a:cubicBezTo>
                  <a:pt x="3368" y="4288"/>
                  <a:pt x="3470" y="4231"/>
                  <a:pt x="3525" y="4103"/>
                </a:cubicBezTo>
                <a:cubicBezTo>
                  <a:pt x="3703" y="3662"/>
                  <a:pt x="2668" y="2519"/>
                  <a:pt x="2775" y="1638"/>
                </a:cubicBezTo>
                <a:cubicBezTo>
                  <a:pt x="2834" y="1162"/>
                  <a:pt x="2739" y="614"/>
                  <a:pt x="2406" y="269"/>
                </a:cubicBezTo>
                <a:cubicBezTo>
                  <a:pt x="2239" y="94"/>
                  <a:pt x="1992" y="1"/>
                  <a:pt x="1757" y="1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" name="Google Shape;2519;p60">
            <a:extLst>
              <a:ext uri="{FF2B5EF4-FFF2-40B4-BE49-F238E27FC236}">
                <a16:creationId xmlns:a16="http://schemas.microsoft.com/office/drawing/2014/main" id="{7B0CEB58-A753-4249-8A60-99F989A3D912}"/>
              </a:ext>
            </a:extLst>
          </p:cNvPr>
          <p:cNvSpPr/>
          <p:nvPr/>
        </p:nvSpPr>
        <p:spPr>
          <a:xfrm>
            <a:off x="17375587" y="6931860"/>
            <a:ext cx="799024" cy="1447045"/>
          </a:xfrm>
          <a:custGeom>
            <a:avLst/>
            <a:gdLst/>
            <a:ahLst/>
            <a:cxnLst/>
            <a:rect l="l" t="t" r="r" b="b"/>
            <a:pathLst>
              <a:path w="12812" h="25513" extrusionOk="0">
                <a:moveTo>
                  <a:pt x="4029" y="0"/>
                </a:moveTo>
                <a:cubicBezTo>
                  <a:pt x="2522" y="0"/>
                  <a:pt x="1230" y="97"/>
                  <a:pt x="1048" y="464"/>
                </a:cubicBezTo>
                <a:cubicBezTo>
                  <a:pt x="1" y="2643"/>
                  <a:pt x="1120" y="5691"/>
                  <a:pt x="1453" y="7072"/>
                </a:cubicBezTo>
                <a:cubicBezTo>
                  <a:pt x="2144" y="9894"/>
                  <a:pt x="2358" y="12239"/>
                  <a:pt x="2299" y="14335"/>
                </a:cubicBezTo>
                <a:cubicBezTo>
                  <a:pt x="2215" y="17395"/>
                  <a:pt x="1060" y="21491"/>
                  <a:pt x="667" y="24931"/>
                </a:cubicBezTo>
                <a:cubicBezTo>
                  <a:pt x="866" y="25363"/>
                  <a:pt x="1109" y="25512"/>
                  <a:pt x="1343" y="25512"/>
                </a:cubicBezTo>
                <a:cubicBezTo>
                  <a:pt x="1682" y="25512"/>
                  <a:pt x="2003" y="25198"/>
                  <a:pt x="2144" y="24979"/>
                </a:cubicBezTo>
                <a:cubicBezTo>
                  <a:pt x="2727" y="22836"/>
                  <a:pt x="5227" y="15716"/>
                  <a:pt x="5597" y="14561"/>
                </a:cubicBezTo>
                <a:cubicBezTo>
                  <a:pt x="6240" y="12501"/>
                  <a:pt x="6442" y="10168"/>
                  <a:pt x="6716" y="7048"/>
                </a:cubicBezTo>
                <a:cubicBezTo>
                  <a:pt x="8514" y="10584"/>
                  <a:pt x="9347" y="12609"/>
                  <a:pt x="9549" y="14180"/>
                </a:cubicBezTo>
                <a:cubicBezTo>
                  <a:pt x="9680" y="15216"/>
                  <a:pt x="7811" y="23372"/>
                  <a:pt x="7764" y="24146"/>
                </a:cubicBezTo>
                <a:cubicBezTo>
                  <a:pt x="7722" y="24679"/>
                  <a:pt x="8217" y="25073"/>
                  <a:pt x="8596" y="25073"/>
                </a:cubicBezTo>
                <a:cubicBezTo>
                  <a:pt x="8758" y="25073"/>
                  <a:pt x="8898" y="25000"/>
                  <a:pt x="8966" y="24836"/>
                </a:cubicBezTo>
                <a:cubicBezTo>
                  <a:pt x="10300" y="21741"/>
                  <a:pt x="12800" y="15811"/>
                  <a:pt x="12812" y="13240"/>
                </a:cubicBezTo>
                <a:cubicBezTo>
                  <a:pt x="12812" y="9322"/>
                  <a:pt x="10681" y="4750"/>
                  <a:pt x="9264" y="47"/>
                </a:cubicBezTo>
                <a:cubicBezTo>
                  <a:pt x="9264" y="101"/>
                  <a:pt x="9029" y="121"/>
                  <a:pt x="8638" y="121"/>
                </a:cubicBezTo>
                <a:cubicBezTo>
                  <a:pt x="7661" y="121"/>
                  <a:pt x="5711" y="0"/>
                  <a:pt x="4029" y="0"/>
                </a:cubicBezTo>
                <a:close/>
              </a:path>
            </a:pathLst>
          </a:custGeom>
          <a:solidFill>
            <a:srgbClr val="053B5C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" name="Google Shape;2520;p60">
            <a:extLst>
              <a:ext uri="{FF2B5EF4-FFF2-40B4-BE49-F238E27FC236}">
                <a16:creationId xmlns:a16="http://schemas.microsoft.com/office/drawing/2014/main" id="{B7E19E4C-4167-4E7F-8802-79C004BB1CBA}"/>
              </a:ext>
            </a:extLst>
          </p:cNvPr>
          <p:cNvSpPr/>
          <p:nvPr/>
        </p:nvSpPr>
        <p:spPr>
          <a:xfrm>
            <a:off x="17196661" y="6606810"/>
            <a:ext cx="232436" cy="713284"/>
          </a:xfrm>
          <a:custGeom>
            <a:avLst/>
            <a:gdLst/>
            <a:ahLst/>
            <a:cxnLst/>
            <a:rect l="l" t="t" r="r" b="b"/>
            <a:pathLst>
              <a:path w="3727" h="12576" extrusionOk="0">
                <a:moveTo>
                  <a:pt x="1386" y="1"/>
                </a:moveTo>
                <a:cubicBezTo>
                  <a:pt x="1205" y="1"/>
                  <a:pt x="1089" y="35"/>
                  <a:pt x="1084" y="123"/>
                </a:cubicBezTo>
                <a:cubicBezTo>
                  <a:pt x="917" y="3159"/>
                  <a:pt x="750" y="4397"/>
                  <a:pt x="750" y="5743"/>
                </a:cubicBezTo>
                <a:cubicBezTo>
                  <a:pt x="750" y="7481"/>
                  <a:pt x="691" y="8005"/>
                  <a:pt x="393" y="10089"/>
                </a:cubicBezTo>
                <a:cubicBezTo>
                  <a:pt x="346" y="10470"/>
                  <a:pt x="0" y="11624"/>
                  <a:pt x="119" y="11982"/>
                </a:cubicBezTo>
                <a:cubicBezTo>
                  <a:pt x="259" y="12352"/>
                  <a:pt x="765" y="12575"/>
                  <a:pt x="1219" y="12575"/>
                </a:cubicBezTo>
                <a:cubicBezTo>
                  <a:pt x="1537" y="12575"/>
                  <a:pt x="1830" y="12465"/>
                  <a:pt x="1953" y="12220"/>
                </a:cubicBezTo>
                <a:cubicBezTo>
                  <a:pt x="2429" y="11267"/>
                  <a:pt x="1643" y="10839"/>
                  <a:pt x="1786" y="9779"/>
                </a:cubicBezTo>
                <a:cubicBezTo>
                  <a:pt x="2322" y="6052"/>
                  <a:pt x="3227" y="3397"/>
                  <a:pt x="3727" y="528"/>
                </a:cubicBezTo>
                <a:cubicBezTo>
                  <a:pt x="3440" y="426"/>
                  <a:pt x="2017" y="1"/>
                  <a:pt x="1386" y="1"/>
                </a:cubicBezTo>
                <a:close/>
              </a:path>
            </a:pathLst>
          </a:custGeom>
          <a:solidFill>
            <a:srgbClr val="FBB28F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" name="Google Shape;2521;p60">
            <a:extLst>
              <a:ext uri="{FF2B5EF4-FFF2-40B4-BE49-F238E27FC236}">
                <a16:creationId xmlns:a16="http://schemas.microsoft.com/office/drawing/2014/main" id="{7A5BBCFC-1D37-4452-9972-93EF411887D7}"/>
              </a:ext>
            </a:extLst>
          </p:cNvPr>
          <p:cNvSpPr/>
          <p:nvPr/>
        </p:nvSpPr>
        <p:spPr>
          <a:xfrm>
            <a:off x="17264203" y="5907421"/>
            <a:ext cx="882968" cy="1082802"/>
          </a:xfrm>
          <a:custGeom>
            <a:avLst/>
            <a:gdLst/>
            <a:ahLst/>
            <a:cxnLst/>
            <a:rect l="l" t="t" r="r" b="b"/>
            <a:pathLst>
              <a:path w="14158" h="19091" extrusionOk="0">
                <a:moveTo>
                  <a:pt x="11443" y="0"/>
                </a:moveTo>
                <a:cubicBezTo>
                  <a:pt x="10776" y="1000"/>
                  <a:pt x="10169" y="2489"/>
                  <a:pt x="9371" y="3239"/>
                </a:cubicBezTo>
                <a:cubicBezTo>
                  <a:pt x="7918" y="4608"/>
                  <a:pt x="6632" y="4251"/>
                  <a:pt x="4835" y="4679"/>
                </a:cubicBezTo>
                <a:cubicBezTo>
                  <a:pt x="3263" y="5048"/>
                  <a:pt x="1620" y="5679"/>
                  <a:pt x="1132" y="7144"/>
                </a:cubicBezTo>
                <a:cubicBezTo>
                  <a:pt x="560" y="8882"/>
                  <a:pt x="84" y="10430"/>
                  <a:pt x="1" y="12454"/>
                </a:cubicBezTo>
                <a:cubicBezTo>
                  <a:pt x="490" y="12657"/>
                  <a:pt x="1487" y="12939"/>
                  <a:pt x="2160" y="12939"/>
                </a:cubicBezTo>
                <a:cubicBezTo>
                  <a:pt x="2355" y="12939"/>
                  <a:pt x="2523" y="12915"/>
                  <a:pt x="2644" y="12859"/>
                </a:cubicBezTo>
                <a:lnTo>
                  <a:pt x="3046" y="10743"/>
                </a:lnTo>
                <a:lnTo>
                  <a:pt x="3046" y="10743"/>
                </a:lnTo>
                <a:cubicBezTo>
                  <a:pt x="2758" y="12609"/>
                  <a:pt x="2723" y="18091"/>
                  <a:pt x="2834" y="18526"/>
                </a:cubicBezTo>
                <a:cubicBezTo>
                  <a:pt x="2917" y="18835"/>
                  <a:pt x="4687" y="19090"/>
                  <a:pt x="6577" y="19090"/>
                </a:cubicBezTo>
                <a:cubicBezTo>
                  <a:pt x="8478" y="19090"/>
                  <a:pt x="10500" y="18832"/>
                  <a:pt x="11050" y="18109"/>
                </a:cubicBezTo>
                <a:cubicBezTo>
                  <a:pt x="11324" y="17764"/>
                  <a:pt x="11169" y="11109"/>
                  <a:pt x="11157" y="9608"/>
                </a:cubicBezTo>
                <a:cubicBezTo>
                  <a:pt x="11157" y="7275"/>
                  <a:pt x="13252" y="4798"/>
                  <a:pt x="14157" y="1500"/>
                </a:cubicBezTo>
                <a:cubicBezTo>
                  <a:pt x="13181" y="548"/>
                  <a:pt x="11443" y="0"/>
                  <a:pt x="11443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" name="Google Shape;2522;p60">
            <a:extLst>
              <a:ext uri="{FF2B5EF4-FFF2-40B4-BE49-F238E27FC236}">
                <a16:creationId xmlns:a16="http://schemas.microsoft.com/office/drawing/2014/main" id="{6C1022C0-0320-405A-B932-0F47AA0FA46F}"/>
              </a:ext>
            </a:extLst>
          </p:cNvPr>
          <p:cNvSpPr/>
          <p:nvPr/>
        </p:nvSpPr>
        <p:spPr>
          <a:xfrm>
            <a:off x="17955647" y="5223176"/>
            <a:ext cx="276154" cy="776185"/>
          </a:xfrm>
          <a:custGeom>
            <a:avLst/>
            <a:gdLst/>
            <a:ahLst/>
            <a:cxnLst/>
            <a:rect l="l" t="t" r="r" b="b"/>
            <a:pathLst>
              <a:path w="4428" h="13685" extrusionOk="0">
                <a:moveTo>
                  <a:pt x="669" y="1"/>
                </a:moveTo>
                <a:cubicBezTo>
                  <a:pt x="600" y="1"/>
                  <a:pt x="531" y="20"/>
                  <a:pt x="463" y="63"/>
                </a:cubicBezTo>
                <a:cubicBezTo>
                  <a:pt x="237" y="206"/>
                  <a:pt x="201" y="539"/>
                  <a:pt x="260" y="813"/>
                </a:cubicBezTo>
                <a:cubicBezTo>
                  <a:pt x="1058" y="4504"/>
                  <a:pt x="1546" y="6504"/>
                  <a:pt x="1903" y="8504"/>
                </a:cubicBezTo>
                <a:cubicBezTo>
                  <a:pt x="2070" y="9433"/>
                  <a:pt x="844" y="11064"/>
                  <a:pt x="356" y="12064"/>
                </a:cubicBezTo>
                <a:cubicBezTo>
                  <a:pt x="0" y="12805"/>
                  <a:pt x="1815" y="13685"/>
                  <a:pt x="2683" y="13685"/>
                </a:cubicBezTo>
                <a:cubicBezTo>
                  <a:pt x="2861" y="13685"/>
                  <a:pt x="2999" y="13648"/>
                  <a:pt x="3070" y="13564"/>
                </a:cubicBezTo>
                <a:cubicBezTo>
                  <a:pt x="3558" y="12993"/>
                  <a:pt x="4332" y="9457"/>
                  <a:pt x="4392" y="8695"/>
                </a:cubicBezTo>
                <a:cubicBezTo>
                  <a:pt x="4428" y="8123"/>
                  <a:pt x="4213" y="7575"/>
                  <a:pt x="3987" y="7040"/>
                </a:cubicBezTo>
                <a:lnTo>
                  <a:pt x="1415" y="729"/>
                </a:lnTo>
                <a:cubicBezTo>
                  <a:pt x="1278" y="397"/>
                  <a:pt x="981" y="1"/>
                  <a:pt x="669" y="1"/>
                </a:cubicBezTo>
                <a:close/>
              </a:path>
            </a:pathLst>
          </a:custGeom>
          <a:solidFill>
            <a:srgbClr val="FBB28F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" name="Google Shape;2523;p60">
            <a:extLst>
              <a:ext uri="{FF2B5EF4-FFF2-40B4-BE49-F238E27FC236}">
                <a16:creationId xmlns:a16="http://schemas.microsoft.com/office/drawing/2014/main" id="{300EE39B-3A46-42CD-8324-F71C2A929054}"/>
              </a:ext>
            </a:extLst>
          </p:cNvPr>
          <p:cNvSpPr/>
          <p:nvPr/>
        </p:nvSpPr>
        <p:spPr>
          <a:xfrm>
            <a:off x="17593180" y="6004124"/>
            <a:ext cx="172316" cy="231126"/>
          </a:xfrm>
          <a:custGeom>
            <a:avLst/>
            <a:gdLst/>
            <a:ahLst/>
            <a:cxnLst/>
            <a:rect l="l" t="t" r="r" b="b"/>
            <a:pathLst>
              <a:path w="2763" h="4075" extrusionOk="0">
                <a:moveTo>
                  <a:pt x="1468" y="1"/>
                </a:moveTo>
                <a:cubicBezTo>
                  <a:pt x="871" y="1"/>
                  <a:pt x="0" y="212"/>
                  <a:pt x="0" y="212"/>
                </a:cubicBezTo>
                <a:cubicBezTo>
                  <a:pt x="214" y="1450"/>
                  <a:pt x="298" y="3010"/>
                  <a:pt x="334" y="3141"/>
                </a:cubicBezTo>
                <a:cubicBezTo>
                  <a:pt x="501" y="3714"/>
                  <a:pt x="1197" y="4074"/>
                  <a:pt x="1801" y="4074"/>
                </a:cubicBezTo>
                <a:cubicBezTo>
                  <a:pt x="2315" y="4074"/>
                  <a:pt x="2762" y="3813"/>
                  <a:pt x="2762" y="3200"/>
                </a:cubicBezTo>
                <a:cubicBezTo>
                  <a:pt x="2667" y="2474"/>
                  <a:pt x="2310" y="355"/>
                  <a:pt x="1941" y="93"/>
                </a:cubicBezTo>
                <a:cubicBezTo>
                  <a:pt x="1846" y="26"/>
                  <a:pt x="1673" y="1"/>
                  <a:pt x="1468" y="1"/>
                </a:cubicBezTo>
                <a:close/>
              </a:path>
            </a:pathLst>
          </a:custGeom>
          <a:solidFill>
            <a:srgbClr val="FBB28F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" name="Google Shape;2524;p60">
            <a:extLst>
              <a:ext uri="{FF2B5EF4-FFF2-40B4-BE49-F238E27FC236}">
                <a16:creationId xmlns:a16="http://schemas.microsoft.com/office/drawing/2014/main" id="{55DD73E6-D633-4F83-AF96-4B67C9DE8290}"/>
              </a:ext>
            </a:extLst>
          </p:cNvPr>
          <p:cNvSpPr/>
          <p:nvPr/>
        </p:nvSpPr>
        <p:spPr>
          <a:xfrm>
            <a:off x="17405273" y="5689567"/>
            <a:ext cx="438179" cy="411034"/>
          </a:xfrm>
          <a:custGeom>
            <a:avLst/>
            <a:gdLst/>
            <a:ahLst/>
            <a:cxnLst/>
            <a:rect l="l" t="t" r="r" b="b"/>
            <a:pathLst>
              <a:path w="7026" h="7247" extrusionOk="0">
                <a:moveTo>
                  <a:pt x="3655" y="1"/>
                </a:moveTo>
                <a:cubicBezTo>
                  <a:pt x="2623" y="1"/>
                  <a:pt x="843" y="1084"/>
                  <a:pt x="477" y="2115"/>
                </a:cubicBezTo>
                <a:cubicBezTo>
                  <a:pt x="1" y="3412"/>
                  <a:pt x="1322" y="5722"/>
                  <a:pt x="2335" y="5877"/>
                </a:cubicBezTo>
                <a:cubicBezTo>
                  <a:pt x="2335" y="5877"/>
                  <a:pt x="3216" y="6925"/>
                  <a:pt x="4728" y="7187"/>
                </a:cubicBezTo>
                <a:cubicBezTo>
                  <a:pt x="4930" y="7222"/>
                  <a:pt x="5148" y="7246"/>
                  <a:pt x="5365" y="7246"/>
                </a:cubicBezTo>
                <a:cubicBezTo>
                  <a:pt x="5876" y="7246"/>
                  <a:pt x="6375" y="7113"/>
                  <a:pt x="6609" y="6687"/>
                </a:cubicBezTo>
                <a:cubicBezTo>
                  <a:pt x="6930" y="6079"/>
                  <a:pt x="7002" y="5365"/>
                  <a:pt x="7014" y="4675"/>
                </a:cubicBezTo>
                <a:cubicBezTo>
                  <a:pt x="7026" y="3972"/>
                  <a:pt x="5978" y="2103"/>
                  <a:pt x="5704" y="1448"/>
                </a:cubicBezTo>
                <a:cubicBezTo>
                  <a:pt x="5299" y="472"/>
                  <a:pt x="4918" y="210"/>
                  <a:pt x="3870" y="19"/>
                </a:cubicBezTo>
                <a:cubicBezTo>
                  <a:pt x="3803" y="7"/>
                  <a:pt x="3731" y="1"/>
                  <a:pt x="3655" y="1"/>
                </a:cubicBezTo>
                <a:close/>
              </a:path>
            </a:pathLst>
          </a:custGeom>
          <a:solidFill>
            <a:srgbClr val="FBB28F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1" name="Google Shape;2525;p60">
            <a:extLst>
              <a:ext uri="{FF2B5EF4-FFF2-40B4-BE49-F238E27FC236}">
                <a16:creationId xmlns:a16="http://schemas.microsoft.com/office/drawing/2014/main" id="{FA0F3DF5-356B-425A-921D-F196E249E886}"/>
              </a:ext>
            </a:extLst>
          </p:cNvPr>
          <p:cNvSpPr/>
          <p:nvPr/>
        </p:nvSpPr>
        <p:spPr>
          <a:xfrm>
            <a:off x="17383757" y="5598365"/>
            <a:ext cx="395832" cy="426122"/>
          </a:xfrm>
          <a:custGeom>
            <a:avLst/>
            <a:gdLst/>
            <a:ahLst/>
            <a:cxnLst/>
            <a:rect l="l" t="t" r="r" b="b"/>
            <a:pathLst>
              <a:path w="6347" h="7513" extrusionOk="0">
                <a:moveTo>
                  <a:pt x="5084" y="1"/>
                </a:moveTo>
                <a:cubicBezTo>
                  <a:pt x="5033" y="1"/>
                  <a:pt x="4985" y="21"/>
                  <a:pt x="4942" y="67"/>
                </a:cubicBezTo>
                <a:cubicBezTo>
                  <a:pt x="4037" y="1068"/>
                  <a:pt x="2132" y="1675"/>
                  <a:pt x="1239" y="2389"/>
                </a:cubicBezTo>
                <a:cubicBezTo>
                  <a:pt x="346" y="3104"/>
                  <a:pt x="1" y="4128"/>
                  <a:pt x="322" y="5223"/>
                </a:cubicBezTo>
                <a:cubicBezTo>
                  <a:pt x="465" y="5699"/>
                  <a:pt x="1072" y="6473"/>
                  <a:pt x="1132" y="6556"/>
                </a:cubicBezTo>
                <a:cubicBezTo>
                  <a:pt x="1261" y="6707"/>
                  <a:pt x="2025" y="7513"/>
                  <a:pt x="2531" y="7513"/>
                </a:cubicBezTo>
                <a:cubicBezTo>
                  <a:pt x="2584" y="7513"/>
                  <a:pt x="2634" y="7504"/>
                  <a:pt x="2680" y="7485"/>
                </a:cubicBezTo>
                <a:cubicBezTo>
                  <a:pt x="2680" y="7485"/>
                  <a:pt x="1483" y="6105"/>
                  <a:pt x="2290" y="6105"/>
                </a:cubicBezTo>
                <a:cubicBezTo>
                  <a:pt x="2331" y="6105"/>
                  <a:pt x="2378" y="6108"/>
                  <a:pt x="2429" y="6116"/>
                </a:cubicBezTo>
                <a:cubicBezTo>
                  <a:pt x="1941" y="5425"/>
                  <a:pt x="1858" y="4782"/>
                  <a:pt x="1906" y="4651"/>
                </a:cubicBezTo>
                <a:cubicBezTo>
                  <a:pt x="2144" y="4056"/>
                  <a:pt x="2977" y="3532"/>
                  <a:pt x="3537" y="3175"/>
                </a:cubicBezTo>
                <a:cubicBezTo>
                  <a:pt x="3836" y="2983"/>
                  <a:pt x="4507" y="2548"/>
                  <a:pt x="5131" y="2548"/>
                </a:cubicBezTo>
                <a:cubicBezTo>
                  <a:pt x="5475" y="2548"/>
                  <a:pt x="5804" y="2680"/>
                  <a:pt x="6049" y="3056"/>
                </a:cubicBezTo>
                <a:cubicBezTo>
                  <a:pt x="6216" y="2544"/>
                  <a:pt x="6347" y="1818"/>
                  <a:pt x="5942" y="972"/>
                </a:cubicBezTo>
                <a:cubicBezTo>
                  <a:pt x="5780" y="659"/>
                  <a:pt x="5377" y="1"/>
                  <a:pt x="5084" y="1"/>
                </a:cubicBezTo>
                <a:close/>
              </a:path>
            </a:pathLst>
          </a:custGeom>
          <a:solidFill>
            <a:srgbClr val="053B5C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" name="Google Shape;2526;p60">
            <a:extLst>
              <a:ext uri="{FF2B5EF4-FFF2-40B4-BE49-F238E27FC236}">
                <a16:creationId xmlns:a16="http://schemas.microsoft.com/office/drawing/2014/main" id="{49761F45-2FD6-475E-88D6-A74DE202AA48}"/>
              </a:ext>
            </a:extLst>
          </p:cNvPr>
          <p:cNvSpPr/>
          <p:nvPr/>
        </p:nvSpPr>
        <p:spPr>
          <a:xfrm>
            <a:off x="19753202" y="5749065"/>
            <a:ext cx="865880" cy="1091877"/>
          </a:xfrm>
          <a:custGeom>
            <a:avLst/>
            <a:gdLst/>
            <a:ahLst/>
            <a:cxnLst/>
            <a:rect l="l" t="t" r="r" b="b"/>
            <a:pathLst>
              <a:path w="13884" h="19251" extrusionOk="0">
                <a:moveTo>
                  <a:pt x="8667" y="1"/>
                </a:moveTo>
                <a:cubicBezTo>
                  <a:pt x="6535" y="1"/>
                  <a:pt x="4586" y="2026"/>
                  <a:pt x="4680" y="5090"/>
                </a:cubicBezTo>
                <a:cubicBezTo>
                  <a:pt x="4703" y="5769"/>
                  <a:pt x="4203" y="6638"/>
                  <a:pt x="3906" y="7245"/>
                </a:cubicBezTo>
                <a:cubicBezTo>
                  <a:pt x="3656" y="7721"/>
                  <a:pt x="3179" y="8043"/>
                  <a:pt x="2834" y="8459"/>
                </a:cubicBezTo>
                <a:cubicBezTo>
                  <a:pt x="1667" y="9912"/>
                  <a:pt x="3620" y="13186"/>
                  <a:pt x="1894" y="13889"/>
                </a:cubicBezTo>
                <a:cubicBezTo>
                  <a:pt x="0" y="14651"/>
                  <a:pt x="334" y="16770"/>
                  <a:pt x="739" y="17782"/>
                </a:cubicBezTo>
                <a:cubicBezTo>
                  <a:pt x="1253" y="18876"/>
                  <a:pt x="1697" y="19251"/>
                  <a:pt x="2109" y="19251"/>
                </a:cubicBezTo>
                <a:cubicBezTo>
                  <a:pt x="3007" y="19251"/>
                  <a:pt x="3756" y="17475"/>
                  <a:pt x="4758" y="17475"/>
                </a:cubicBezTo>
                <a:cubicBezTo>
                  <a:pt x="4799" y="17475"/>
                  <a:pt x="4840" y="17478"/>
                  <a:pt x="4882" y="17484"/>
                </a:cubicBezTo>
                <a:cubicBezTo>
                  <a:pt x="5007" y="17501"/>
                  <a:pt x="5132" y="17510"/>
                  <a:pt x="5255" y="17510"/>
                </a:cubicBezTo>
                <a:cubicBezTo>
                  <a:pt x="6679" y="17510"/>
                  <a:pt x="7981" y="16434"/>
                  <a:pt x="9252" y="15722"/>
                </a:cubicBezTo>
                <a:cubicBezTo>
                  <a:pt x="10811" y="14841"/>
                  <a:pt x="12478" y="13853"/>
                  <a:pt x="13240" y="12222"/>
                </a:cubicBezTo>
                <a:cubicBezTo>
                  <a:pt x="13728" y="11162"/>
                  <a:pt x="13776" y="9960"/>
                  <a:pt x="13812" y="8805"/>
                </a:cubicBezTo>
                <a:cubicBezTo>
                  <a:pt x="13883" y="6590"/>
                  <a:pt x="13574" y="4816"/>
                  <a:pt x="12550" y="2852"/>
                </a:cubicBezTo>
                <a:cubicBezTo>
                  <a:pt x="11521" y="860"/>
                  <a:pt x="10055" y="1"/>
                  <a:pt x="8667" y="1"/>
                </a:cubicBezTo>
                <a:close/>
              </a:path>
            </a:pathLst>
          </a:custGeom>
          <a:solidFill>
            <a:srgbClr val="053B5C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3" name="Google Shape;2527;p60">
            <a:extLst>
              <a:ext uri="{FF2B5EF4-FFF2-40B4-BE49-F238E27FC236}">
                <a16:creationId xmlns:a16="http://schemas.microsoft.com/office/drawing/2014/main" id="{2588DB90-FD41-496C-B904-E0421868A83B}"/>
              </a:ext>
            </a:extLst>
          </p:cNvPr>
          <p:cNvSpPr/>
          <p:nvPr/>
        </p:nvSpPr>
        <p:spPr>
          <a:xfrm>
            <a:off x="20047940" y="7365014"/>
            <a:ext cx="362779" cy="1117060"/>
          </a:xfrm>
          <a:custGeom>
            <a:avLst/>
            <a:gdLst/>
            <a:ahLst/>
            <a:cxnLst/>
            <a:rect l="l" t="t" r="r" b="b"/>
            <a:pathLst>
              <a:path w="5817" h="19695" extrusionOk="0">
                <a:moveTo>
                  <a:pt x="3079" y="1"/>
                </a:moveTo>
                <a:cubicBezTo>
                  <a:pt x="2980" y="1"/>
                  <a:pt x="2875" y="6"/>
                  <a:pt x="2763" y="19"/>
                </a:cubicBezTo>
                <a:cubicBezTo>
                  <a:pt x="775" y="233"/>
                  <a:pt x="1275" y="1852"/>
                  <a:pt x="1239" y="3352"/>
                </a:cubicBezTo>
                <a:cubicBezTo>
                  <a:pt x="1180" y="5829"/>
                  <a:pt x="728" y="7996"/>
                  <a:pt x="751" y="10532"/>
                </a:cubicBezTo>
                <a:cubicBezTo>
                  <a:pt x="811" y="15782"/>
                  <a:pt x="180" y="17044"/>
                  <a:pt x="120" y="17747"/>
                </a:cubicBezTo>
                <a:cubicBezTo>
                  <a:pt x="0" y="19005"/>
                  <a:pt x="1338" y="19695"/>
                  <a:pt x="2003" y="19695"/>
                </a:cubicBezTo>
                <a:cubicBezTo>
                  <a:pt x="2194" y="19695"/>
                  <a:pt x="2329" y="19638"/>
                  <a:pt x="2359" y="19521"/>
                </a:cubicBezTo>
                <a:cubicBezTo>
                  <a:pt x="2132" y="19128"/>
                  <a:pt x="2073" y="18926"/>
                  <a:pt x="1823" y="18449"/>
                </a:cubicBezTo>
                <a:cubicBezTo>
                  <a:pt x="1335" y="17521"/>
                  <a:pt x="1680" y="16080"/>
                  <a:pt x="2037" y="14556"/>
                </a:cubicBezTo>
                <a:cubicBezTo>
                  <a:pt x="2680" y="11746"/>
                  <a:pt x="3275" y="8924"/>
                  <a:pt x="3811" y="6079"/>
                </a:cubicBezTo>
                <a:cubicBezTo>
                  <a:pt x="4110" y="4459"/>
                  <a:pt x="5817" y="1"/>
                  <a:pt x="3079" y="1"/>
                </a:cubicBezTo>
                <a:close/>
              </a:path>
            </a:pathLst>
          </a:custGeom>
          <a:solidFill>
            <a:srgbClr val="FBB28F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4" name="Google Shape;2528;p60">
            <a:extLst>
              <a:ext uri="{FF2B5EF4-FFF2-40B4-BE49-F238E27FC236}">
                <a16:creationId xmlns:a16="http://schemas.microsoft.com/office/drawing/2014/main" id="{E36A1550-BBB6-4DEE-B110-1B4635D486C9}"/>
              </a:ext>
            </a:extLst>
          </p:cNvPr>
          <p:cNvSpPr/>
          <p:nvPr/>
        </p:nvSpPr>
        <p:spPr>
          <a:xfrm>
            <a:off x="20315300" y="7405908"/>
            <a:ext cx="222831" cy="1052514"/>
          </a:xfrm>
          <a:custGeom>
            <a:avLst/>
            <a:gdLst/>
            <a:ahLst/>
            <a:cxnLst/>
            <a:rect l="l" t="t" r="r" b="b"/>
            <a:pathLst>
              <a:path w="3573" h="18557" extrusionOk="0">
                <a:moveTo>
                  <a:pt x="2156" y="1"/>
                </a:moveTo>
                <a:cubicBezTo>
                  <a:pt x="1852" y="1"/>
                  <a:pt x="1546" y="111"/>
                  <a:pt x="1322" y="321"/>
                </a:cubicBezTo>
                <a:cubicBezTo>
                  <a:pt x="0" y="1572"/>
                  <a:pt x="1298" y="10168"/>
                  <a:pt x="1394" y="11835"/>
                </a:cubicBezTo>
                <a:cubicBezTo>
                  <a:pt x="1489" y="13680"/>
                  <a:pt x="1655" y="15359"/>
                  <a:pt x="1513" y="17359"/>
                </a:cubicBezTo>
                <a:cubicBezTo>
                  <a:pt x="1501" y="17574"/>
                  <a:pt x="1786" y="18240"/>
                  <a:pt x="1977" y="18336"/>
                </a:cubicBezTo>
                <a:cubicBezTo>
                  <a:pt x="2273" y="18487"/>
                  <a:pt x="2512" y="18557"/>
                  <a:pt x="2701" y="18557"/>
                </a:cubicBezTo>
                <a:cubicBezTo>
                  <a:pt x="3103" y="18557"/>
                  <a:pt x="3275" y="18239"/>
                  <a:pt x="3275" y="17728"/>
                </a:cubicBezTo>
                <a:cubicBezTo>
                  <a:pt x="3156" y="17502"/>
                  <a:pt x="2715" y="16895"/>
                  <a:pt x="2751" y="15466"/>
                </a:cubicBezTo>
                <a:cubicBezTo>
                  <a:pt x="2810" y="11894"/>
                  <a:pt x="3572" y="7334"/>
                  <a:pt x="3525" y="3750"/>
                </a:cubicBezTo>
                <a:cubicBezTo>
                  <a:pt x="3513" y="2977"/>
                  <a:pt x="3441" y="619"/>
                  <a:pt x="2798" y="191"/>
                </a:cubicBezTo>
                <a:cubicBezTo>
                  <a:pt x="2609" y="63"/>
                  <a:pt x="2383" y="1"/>
                  <a:pt x="2156" y="1"/>
                </a:cubicBezTo>
                <a:close/>
              </a:path>
            </a:pathLst>
          </a:custGeom>
          <a:solidFill>
            <a:srgbClr val="FBB28F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" name="Google Shape;2529;p60">
            <a:extLst>
              <a:ext uri="{FF2B5EF4-FFF2-40B4-BE49-F238E27FC236}">
                <a16:creationId xmlns:a16="http://schemas.microsoft.com/office/drawing/2014/main" id="{EBC2268A-F47C-4DA1-98A6-B662D5D55FBF}"/>
              </a:ext>
            </a:extLst>
          </p:cNvPr>
          <p:cNvSpPr/>
          <p:nvPr/>
        </p:nvSpPr>
        <p:spPr>
          <a:xfrm>
            <a:off x="20025739" y="8371531"/>
            <a:ext cx="221334" cy="134309"/>
          </a:xfrm>
          <a:custGeom>
            <a:avLst/>
            <a:gdLst/>
            <a:ahLst/>
            <a:cxnLst/>
            <a:rect l="l" t="t" r="r" b="b"/>
            <a:pathLst>
              <a:path w="3549" h="2368" extrusionOk="0">
                <a:moveTo>
                  <a:pt x="480" y="1"/>
                </a:moveTo>
                <a:cubicBezTo>
                  <a:pt x="479" y="1"/>
                  <a:pt x="477" y="1"/>
                  <a:pt x="476" y="1"/>
                </a:cubicBezTo>
                <a:cubicBezTo>
                  <a:pt x="214" y="25"/>
                  <a:pt x="83" y="608"/>
                  <a:pt x="48" y="882"/>
                </a:cubicBezTo>
                <a:cubicBezTo>
                  <a:pt x="0" y="1275"/>
                  <a:pt x="488" y="1942"/>
                  <a:pt x="512" y="2346"/>
                </a:cubicBezTo>
                <a:cubicBezTo>
                  <a:pt x="568" y="2362"/>
                  <a:pt x="613" y="2368"/>
                  <a:pt x="650" y="2368"/>
                </a:cubicBezTo>
                <a:cubicBezTo>
                  <a:pt x="726" y="2368"/>
                  <a:pt x="774" y="2346"/>
                  <a:pt x="822" y="2346"/>
                </a:cubicBezTo>
                <a:cubicBezTo>
                  <a:pt x="822" y="2013"/>
                  <a:pt x="718" y="1505"/>
                  <a:pt x="791" y="1505"/>
                </a:cubicBezTo>
                <a:cubicBezTo>
                  <a:pt x="796" y="1505"/>
                  <a:pt x="802" y="1507"/>
                  <a:pt x="810" y="1513"/>
                </a:cubicBezTo>
                <a:cubicBezTo>
                  <a:pt x="1214" y="1823"/>
                  <a:pt x="1417" y="2287"/>
                  <a:pt x="1560" y="2311"/>
                </a:cubicBezTo>
                <a:cubicBezTo>
                  <a:pt x="1708" y="2336"/>
                  <a:pt x="1947" y="2343"/>
                  <a:pt x="2214" y="2343"/>
                </a:cubicBezTo>
                <a:cubicBezTo>
                  <a:pt x="2582" y="2343"/>
                  <a:pt x="3001" y="2329"/>
                  <a:pt x="3303" y="2329"/>
                </a:cubicBezTo>
                <a:cubicBezTo>
                  <a:pt x="3398" y="2329"/>
                  <a:pt x="3482" y="2331"/>
                  <a:pt x="3548" y="2335"/>
                </a:cubicBezTo>
                <a:cubicBezTo>
                  <a:pt x="3525" y="1974"/>
                  <a:pt x="2249" y="701"/>
                  <a:pt x="2182" y="701"/>
                </a:cubicBezTo>
                <a:cubicBezTo>
                  <a:pt x="2180" y="701"/>
                  <a:pt x="2179" y="702"/>
                  <a:pt x="2179" y="703"/>
                </a:cubicBezTo>
                <a:cubicBezTo>
                  <a:pt x="2150" y="988"/>
                  <a:pt x="1918" y="1076"/>
                  <a:pt x="1722" y="1076"/>
                </a:cubicBezTo>
                <a:cubicBezTo>
                  <a:pt x="1672" y="1076"/>
                  <a:pt x="1625" y="1070"/>
                  <a:pt x="1584" y="1061"/>
                </a:cubicBezTo>
                <a:cubicBezTo>
                  <a:pt x="933" y="883"/>
                  <a:pt x="647" y="1"/>
                  <a:pt x="480" y="1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" name="Google Shape;2530;p60">
            <a:extLst>
              <a:ext uri="{FF2B5EF4-FFF2-40B4-BE49-F238E27FC236}">
                <a16:creationId xmlns:a16="http://schemas.microsoft.com/office/drawing/2014/main" id="{3769CD27-D727-4D67-8BAB-89E6E074872D}"/>
              </a:ext>
            </a:extLst>
          </p:cNvPr>
          <p:cNvSpPr/>
          <p:nvPr/>
        </p:nvSpPr>
        <p:spPr>
          <a:xfrm>
            <a:off x="20382843" y="8371531"/>
            <a:ext cx="222083" cy="134534"/>
          </a:xfrm>
          <a:custGeom>
            <a:avLst/>
            <a:gdLst/>
            <a:ahLst/>
            <a:cxnLst/>
            <a:rect l="l" t="t" r="r" b="b"/>
            <a:pathLst>
              <a:path w="3561" h="2372" extrusionOk="0">
                <a:moveTo>
                  <a:pt x="481" y="1"/>
                </a:moveTo>
                <a:cubicBezTo>
                  <a:pt x="480" y="1"/>
                  <a:pt x="478" y="1"/>
                  <a:pt x="477" y="1"/>
                </a:cubicBezTo>
                <a:cubicBezTo>
                  <a:pt x="215" y="25"/>
                  <a:pt x="84" y="608"/>
                  <a:pt x="49" y="882"/>
                </a:cubicBezTo>
                <a:cubicBezTo>
                  <a:pt x="1" y="1275"/>
                  <a:pt x="489" y="1930"/>
                  <a:pt x="513" y="2323"/>
                </a:cubicBezTo>
                <a:cubicBezTo>
                  <a:pt x="605" y="2349"/>
                  <a:pt x="668" y="2357"/>
                  <a:pt x="722" y="2357"/>
                </a:cubicBezTo>
                <a:cubicBezTo>
                  <a:pt x="766" y="2357"/>
                  <a:pt x="804" y="2352"/>
                  <a:pt x="846" y="2346"/>
                </a:cubicBezTo>
                <a:cubicBezTo>
                  <a:pt x="835" y="2013"/>
                  <a:pt x="731" y="1505"/>
                  <a:pt x="804" y="1505"/>
                </a:cubicBezTo>
                <a:cubicBezTo>
                  <a:pt x="809" y="1505"/>
                  <a:pt x="815" y="1507"/>
                  <a:pt x="822" y="1513"/>
                </a:cubicBezTo>
                <a:cubicBezTo>
                  <a:pt x="1215" y="1823"/>
                  <a:pt x="1513" y="2323"/>
                  <a:pt x="1656" y="2346"/>
                </a:cubicBezTo>
                <a:cubicBezTo>
                  <a:pt x="1763" y="2365"/>
                  <a:pt x="1913" y="2371"/>
                  <a:pt x="2084" y="2371"/>
                </a:cubicBezTo>
                <a:cubicBezTo>
                  <a:pt x="2508" y="2371"/>
                  <a:pt x="3060" y="2331"/>
                  <a:pt x="3409" y="2331"/>
                </a:cubicBezTo>
                <a:cubicBezTo>
                  <a:pt x="3465" y="2331"/>
                  <a:pt x="3517" y="2332"/>
                  <a:pt x="3561" y="2335"/>
                </a:cubicBezTo>
                <a:cubicBezTo>
                  <a:pt x="3526" y="1974"/>
                  <a:pt x="2250" y="701"/>
                  <a:pt x="2182" y="701"/>
                </a:cubicBezTo>
                <a:cubicBezTo>
                  <a:pt x="2181" y="701"/>
                  <a:pt x="2180" y="702"/>
                  <a:pt x="2180" y="703"/>
                </a:cubicBezTo>
                <a:cubicBezTo>
                  <a:pt x="2151" y="988"/>
                  <a:pt x="1919" y="1076"/>
                  <a:pt x="1723" y="1076"/>
                </a:cubicBezTo>
                <a:cubicBezTo>
                  <a:pt x="1673" y="1076"/>
                  <a:pt x="1626" y="1070"/>
                  <a:pt x="1584" y="1061"/>
                </a:cubicBezTo>
                <a:cubicBezTo>
                  <a:pt x="934" y="883"/>
                  <a:pt x="659" y="1"/>
                  <a:pt x="481" y="1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7" name="Google Shape;2531;p60">
            <a:extLst>
              <a:ext uri="{FF2B5EF4-FFF2-40B4-BE49-F238E27FC236}">
                <a16:creationId xmlns:a16="http://schemas.microsoft.com/office/drawing/2014/main" id="{D2BD5A82-2174-4FFE-B0DE-663FFDE38A6E}"/>
              </a:ext>
            </a:extLst>
          </p:cNvPr>
          <p:cNvSpPr/>
          <p:nvPr/>
        </p:nvSpPr>
        <p:spPr>
          <a:xfrm>
            <a:off x="19982644" y="6655700"/>
            <a:ext cx="658702" cy="881283"/>
          </a:xfrm>
          <a:custGeom>
            <a:avLst/>
            <a:gdLst/>
            <a:ahLst/>
            <a:cxnLst/>
            <a:rect l="l" t="t" r="r" b="b"/>
            <a:pathLst>
              <a:path w="10562" h="15538" extrusionOk="0">
                <a:moveTo>
                  <a:pt x="4289" y="1"/>
                </a:moveTo>
                <a:cubicBezTo>
                  <a:pt x="2888" y="1"/>
                  <a:pt x="1630" y="259"/>
                  <a:pt x="1263" y="1083"/>
                </a:cubicBezTo>
                <a:cubicBezTo>
                  <a:pt x="286" y="3262"/>
                  <a:pt x="0" y="7191"/>
                  <a:pt x="620" y="9250"/>
                </a:cubicBezTo>
                <a:cubicBezTo>
                  <a:pt x="1286" y="11262"/>
                  <a:pt x="1572" y="13394"/>
                  <a:pt x="1453" y="15501"/>
                </a:cubicBezTo>
                <a:cubicBezTo>
                  <a:pt x="2016" y="15526"/>
                  <a:pt x="2967" y="15538"/>
                  <a:pt x="4029" y="15538"/>
                </a:cubicBezTo>
                <a:cubicBezTo>
                  <a:pt x="6563" y="15538"/>
                  <a:pt x="9721" y="15469"/>
                  <a:pt x="9704" y="15334"/>
                </a:cubicBezTo>
                <a:cubicBezTo>
                  <a:pt x="9502" y="13322"/>
                  <a:pt x="9954" y="10822"/>
                  <a:pt x="10145" y="8953"/>
                </a:cubicBezTo>
                <a:cubicBezTo>
                  <a:pt x="10454" y="5833"/>
                  <a:pt x="10561" y="3035"/>
                  <a:pt x="9061" y="714"/>
                </a:cubicBezTo>
                <a:cubicBezTo>
                  <a:pt x="9003" y="627"/>
                  <a:pt x="6472" y="1"/>
                  <a:pt x="4289" y="1"/>
                </a:cubicBezTo>
                <a:close/>
              </a:path>
            </a:pathLst>
          </a:custGeom>
          <a:solidFill>
            <a:srgbClr val="053B5C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2532;p60">
            <a:extLst>
              <a:ext uri="{FF2B5EF4-FFF2-40B4-BE49-F238E27FC236}">
                <a16:creationId xmlns:a16="http://schemas.microsoft.com/office/drawing/2014/main" id="{8335710C-402D-46B0-B936-1FE028822F9B}"/>
              </a:ext>
            </a:extLst>
          </p:cNvPr>
          <p:cNvSpPr/>
          <p:nvPr/>
        </p:nvSpPr>
        <p:spPr>
          <a:xfrm>
            <a:off x="19744284" y="5636764"/>
            <a:ext cx="1085656" cy="1150409"/>
          </a:xfrm>
          <a:custGeom>
            <a:avLst/>
            <a:gdLst/>
            <a:ahLst/>
            <a:cxnLst/>
            <a:rect l="l" t="t" r="r" b="b"/>
            <a:pathLst>
              <a:path w="17408" h="20283" extrusionOk="0">
                <a:moveTo>
                  <a:pt x="17145" y="1"/>
                </a:moveTo>
                <a:cubicBezTo>
                  <a:pt x="16591" y="1"/>
                  <a:pt x="15941" y="98"/>
                  <a:pt x="15395" y="98"/>
                </a:cubicBezTo>
                <a:cubicBezTo>
                  <a:pt x="15326" y="98"/>
                  <a:pt x="15258" y="96"/>
                  <a:pt x="15193" y="93"/>
                </a:cubicBezTo>
                <a:cubicBezTo>
                  <a:pt x="14538" y="1974"/>
                  <a:pt x="14038" y="3308"/>
                  <a:pt x="13157" y="5117"/>
                </a:cubicBezTo>
                <a:cubicBezTo>
                  <a:pt x="12669" y="6129"/>
                  <a:pt x="11978" y="7558"/>
                  <a:pt x="11466" y="8142"/>
                </a:cubicBezTo>
                <a:cubicBezTo>
                  <a:pt x="10861" y="8832"/>
                  <a:pt x="9864" y="9199"/>
                  <a:pt x="8886" y="9199"/>
                </a:cubicBezTo>
                <a:cubicBezTo>
                  <a:pt x="8093" y="9199"/>
                  <a:pt x="7312" y="8958"/>
                  <a:pt x="6763" y="8451"/>
                </a:cubicBezTo>
                <a:cubicBezTo>
                  <a:pt x="5073" y="6903"/>
                  <a:pt x="3358" y="3046"/>
                  <a:pt x="2727" y="462"/>
                </a:cubicBezTo>
                <a:cubicBezTo>
                  <a:pt x="1858" y="748"/>
                  <a:pt x="1167" y="938"/>
                  <a:pt x="298" y="1224"/>
                </a:cubicBezTo>
                <a:cubicBezTo>
                  <a:pt x="1" y="2474"/>
                  <a:pt x="691" y="4463"/>
                  <a:pt x="977" y="5332"/>
                </a:cubicBezTo>
                <a:cubicBezTo>
                  <a:pt x="2239" y="9261"/>
                  <a:pt x="5275" y="11416"/>
                  <a:pt x="5632" y="15523"/>
                </a:cubicBezTo>
                <a:cubicBezTo>
                  <a:pt x="5727" y="16714"/>
                  <a:pt x="5537" y="17940"/>
                  <a:pt x="5085" y="19048"/>
                </a:cubicBezTo>
                <a:cubicBezTo>
                  <a:pt x="6689" y="19978"/>
                  <a:pt x="8210" y="20283"/>
                  <a:pt x="9493" y="20283"/>
                </a:cubicBezTo>
                <a:cubicBezTo>
                  <a:pt x="11723" y="20283"/>
                  <a:pt x="13230" y="19361"/>
                  <a:pt x="13193" y="19202"/>
                </a:cubicBezTo>
                <a:cubicBezTo>
                  <a:pt x="12693" y="17345"/>
                  <a:pt x="12824" y="15119"/>
                  <a:pt x="13609" y="13607"/>
                </a:cubicBezTo>
                <a:cubicBezTo>
                  <a:pt x="13931" y="12964"/>
                  <a:pt x="13014" y="11821"/>
                  <a:pt x="13407" y="11213"/>
                </a:cubicBezTo>
                <a:cubicBezTo>
                  <a:pt x="14193" y="9975"/>
                  <a:pt x="17408" y="5367"/>
                  <a:pt x="17408" y="10"/>
                </a:cubicBezTo>
                <a:cubicBezTo>
                  <a:pt x="17323" y="4"/>
                  <a:pt x="17235" y="1"/>
                  <a:pt x="17145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9" name="Google Shape;2533;p60">
            <a:extLst>
              <a:ext uri="{FF2B5EF4-FFF2-40B4-BE49-F238E27FC236}">
                <a16:creationId xmlns:a16="http://schemas.microsoft.com/office/drawing/2014/main" id="{66ED6AE2-DB47-4103-B61D-9127C7C328EC}"/>
              </a:ext>
            </a:extLst>
          </p:cNvPr>
          <p:cNvSpPr/>
          <p:nvPr/>
        </p:nvSpPr>
        <p:spPr>
          <a:xfrm>
            <a:off x="19690837" y="5094710"/>
            <a:ext cx="317128" cy="690541"/>
          </a:xfrm>
          <a:custGeom>
            <a:avLst/>
            <a:gdLst/>
            <a:ahLst/>
            <a:cxnLst/>
            <a:rect l="l" t="t" r="r" b="b"/>
            <a:pathLst>
              <a:path w="5085" h="12175" extrusionOk="0">
                <a:moveTo>
                  <a:pt x="4380" y="0"/>
                </a:moveTo>
                <a:cubicBezTo>
                  <a:pt x="4184" y="0"/>
                  <a:pt x="3985" y="37"/>
                  <a:pt x="3787" y="65"/>
                </a:cubicBezTo>
                <a:cubicBezTo>
                  <a:pt x="3215" y="149"/>
                  <a:pt x="0" y="10019"/>
                  <a:pt x="1596" y="11757"/>
                </a:cubicBezTo>
                <a:cubicBezTo>
                  <a:pt x="1816" y="12005"/>
                  <a:pt x="2148" y="12175"/>
                  <a:pt x="2475" y="12175"/>
                </a:cubicBezTo>
                <a:cubicBezTo>
                  <a:pt x="2572" y="12175"/>
                  <a:pt x="2669" y="12159"/>
                  <a:pt x="2763" y="12126"/>
                </a:cubicBezTo>
                <a:cubicBezTo>
                  <a:pt x="3453" y="11900"/>
                  <a:pt x="3560" y="10983"/>
                  <a:pt x="3525" y="10257"/>
                </a:cubicBezTo>
                <a:cubicBezTo>
                  <a:pt x="3429" y="8221"/>
                  <a:pt x="3382" y="6816"/>
                  <a:pt x="3679" y="4804"/>
                </a:cubicBezTo>
                <a:cubicBezTo>
                  <a:pt x="4072" y="2185"/>
                  <a:pt x="5084" y="185"/>
                  <a:pt x="4775" y="65"/>
                </a:cubicBezTo>
                <a:cubicBezTo>
                  <a:pt x="4645" y="17"/>
                  <a:pt x="4513" y="0"/>
                  <a:pt x="4380" y="0"/>
                </a:cubicBezTo>
                <a:close/>
              </a:path>
            </a:pathLst>
          </a:custGeom>
          <a:solidFill>
            <a:srgbClr val="FBB28F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0" name="Google Shape;2534;p60">
            <a:extLst>
              <a:ext uri="{FF2B5EF4-FFF2-40B4-BE49-F238E27FC236}">
                <a16:creationId xmlns:a16="http://schemas.microsoft.com/office/drawing/2014/main" id="{60F56971-CDA8-45BE-B0D5-A2985F934E6E}"/>
              </a:ext>
            </a:extLst>
          </p:cNvPr>
          <p:cNvSpPr/>
          <p:nvPr/>
        </p:nvSpPr>
        <p:spPr>
          <a:xfrm>
            <a:off x="20602119" y="5101232"/>
            <a:ext cx="227820" cy="673468"/>
          </a:xfrm>
          <a:custGeom>
            <a:avLst/>
            <a:gdLst/>
            <a:ahLst/>
            <a:cxnLst/>
            <a:rect l="l" t="t" r="r" b="b"/>
            <a:pathLst>
              <a:path w="3653" h="11874" extrusionOk="0">
                <a:moveTo>
                  <a:pt x="295" y="1"/>
                </a:moveTo>
                <a:cubicBezTo>
                  <a:pt x="58" y="1"/>
                  <a:pt x="1" y="43"/>
                  <a:pt x="224" y="117"/>
                </a:cubicBezTo>
                <a:cubicBezTo>
                  <a:pt x="1093" y="2486"/>
                  <a:pt x="1450" y="7594"/>
                  <a:pt x="1343" y="9821"/>
                </a:cubicBezTo>
                <a:cubicBezTo>
                  <a:pt x="1269" y="11198"/>
                  <a:pt x="1789" y="11874"/>
                  <a:pt x="2354" y="11874"/>
                </a:cubicBezTo>
                <a:cubicBezTo>
                  <a:pt x="2976" y="11874"/>
                  <a:pt x="3653" y="11055"/>
                  <a:pt x="3653" y="9452"/>
                </a:cubicBezTo>
                <a:cubicBezTo>
                  <a:pt x="3653" y="8678"/>
                  <a:pt x="2676" y="2439"/>
                  <a:pt x="1343" y="117"/>
                </a:cubicBezTo>
                <a:cubicBezTo>
                  <a:pt x="890" y="37"/>
                  <a:pt x="515" y="1"/>
                  <a:pt x="295" y="1"/>
                </a:cubicBezTo>
                <a:close/>
              </a:path>
            </a:pathLst>
          </a:custGeom>
          <a:solidFill>
            <a:srgbClr val="FBB28F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2535;p60">
            <a:extLst>
              <a:ext uri="{FF2B5EF4-FFF2-40B4-BE49-F238E27FC236}">
                <a16:creationId xmlns:a16="http://schemas.microsoft.com/office/drawing/2014/main" id="{A86D19BD-2A56-470C-8F10-15FB093D61F6}"/>
              </a:ext>
            </a:extLst>
          </p:cNvPr>
          <p:cNvSpPr/>
          <p:nvPr/>
        </p:nvSpPr>
        <p:spPr>
          <a:xfrm>
            <a:off x="20229922" y="6036454"/>
            <a:ext cx="170070" cy="187793"/>
          </a:xfrm>
          <a:custGeom>
            <a:avLst/>
            <a:gdLst/>
            <a:ahLst/>
            <a:cxnLst/>
            <a:rect l="l" t="t" r="r" b="b"/>
            <a:pathLst>
              <a:path w="2727" h="3311" extrusionOk="0">
                <a:moveTo>
                  <a:pt x="1082" y="1"/>
                </a:moveTo>
                <a:cubicBezTo>
                  <a:pt x="604" y="1"/>
                  <a:pt x="144" y="179"/>
                  <a:pt x="84" y="523"/>
                </a:cubicBezTo>
                <a:cubicBezTo>
                  <a:pt x="36" y="785"/>
                  <a:pt x="131" y="1035"/>
                  <a:pt x="143" y="1285"/>
                </a:cubicBezTo>
                <a:cubicBezTo>
                  <a:pt x="179" y="1654"/>
                  <a:pt x="72" y="1880"/>
                  <a:pt x="36" y="2238"/>
                </a:cubicBezTo>
                <a:cubicBezTo>
                  <a:pt x="0" y="2464"/>
                  <a:pt x="143" y="2678"/>
                  <a:pt x="298" y="2821"/>
                </a:cubicBezTo>
                <a:cubicBezTo>
                  <a:pt x="615" y="3145"/>
                  <a:pt x="1032" y="3311"/>
                  <a:pt x="1450" y="3311"/>
                </a:cubicBezTo>
                <a:cubicBezTo>
                  <a:pt x="1739" y="3311"/>
                  <a:pt x="2028" y="3232"/>
                  <a:pt x="2286" y="3071"/>
                </a:cubicBezTo>
                <a:cubicBezTo>
                  <a:pt x="2512" y="2928"/>
                  <a:pt x="2727" y="2678"/>
                  <a:pt x="2703" y="2369"/>
                </a:cubicBezTo>
                <a:cubicBezTo>
                  <a:pt x="2679" y="2023"/>
                  <a:pt x="2346" y="1809"/>
                  <a:pt x="2274" y="1464"/>
                </a:cubicBezTo>
                <a:cubicBezTo>
                  <a:pt x="2227" y="1237"/>
                  <a:pt x="2215" y="999"/>
                  <a:pt x="2227" y="773"/>
                </a:cubicBezTo>
                <a:cubicBezTo>
                  <a:pt x="2240" y="251"/>
                  <a:pt x="1648" y="1"/>
                  <a:pt x="1082" y="1"/>
                </a:cubicBezTo>
                <a:close/>
              </a:path>
            </a:pathLst>
          </a:custGeom>
          <a:solidFill>
            <a:srgbClr val="FBB28F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" name="Google Shape;2536;p60">
            <a:extLst>
              <a:ext uri="{FF2B5EF4-FFF2-40B4-BE49-F238E27FC236}">
                <a16:creationId xmlns:a16="http://schemas.microsoft.com/office/drawing/2014/main" id="{91A7E456-7DF0-49D9-A12A-9B7275528993}"/>
              </a:ext>
            </a:extLst>
          </p:cNvPr>
          <p:cNvSpPr/>
          <p:nvPr/>
        </p:nvSpPr>
        <p:spPr>
          <a:xfrm>
            <a:off x="20131884" y="5749859"/>
            <a:ext cx="329725" cy="383697"/>
          </a:xfrm>
          <a:custGeom>
            <a:avLst/>
            <a:gdLst/>
            <a:ahLst/>
            <a:cxnLst/>
            <a:rect l="l" t="t" r="r" b="b"/>
            <a:pathLst>
              <a:path w="5287" h="6765" extrusionOk="0">
                <a:moveTo>
                  <a:pt x="3150" y="0"/>
                </a:moveTo>
                <a:cubicBezTo>
                  <a:pt x="2406" y="0"/>
                  <a:pt x="626" y="1654"/>
                  <a:pt x="525" y="1992"/>
                </a:cubicBezTo>
                <a:cubicBezTo>
                  <a:pt x="179" y="3135"/>
                  <a:pt x="1" y="4159"/>
                  <a:pt x="548" y="5219"/>
                </a:cubicBezTo>
                <a:cubicBezTo>
                  <a:pt x="1026" y="6162"/>
                  <a:pt x="2031" y="6764"/>
                  <a:pt x="3043" y="6764"/>
                </a:cubicBezTo>
                <a:cubicBezTo>
                  <a:pt x="3116" y="6764"/>
                  <a:pt x="3190" y="6761"/>
                  <a:pt x="3263" y="6755"/>
                </a:cubicBezTo>
                <a:cubicBezTo>
                  <a:pt x="4025" y="6695"/>
                  <a:pt x="5287" y="5552"/>
                  <a:pt x="5251" y="4231"/>
                </a:cubicBezTo>
                <a:cubicBezTo>
                  <a:pt x="5156" y="1064"/>
                  <a:pt x="3930" y="218"/>
                  <a:pt x="3263" y="16"/>
                </a:cubicBezTo>
                <a:cubicBezTo>
                  <a:pt x="3229" y="5"/>
                  <a:pt x="3191" y="0"/>
                  <a:pt x="3150" y="0"/>
                </a:cubicBezTo>
                <a:close/>
              </a:path>
            </a:pathLst>
          </a:custGeom>
          <a:solidFill>
            <a:srgbClr val="FBB28F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3" name="Google Shape;2537;p60">
            <a:extLst>
              <a:ext uri="{FF2B5EF4-FFF2-40B4-BE49-F238E27FC236}">
                <a16:creationId xmlns:a16="http://schemas.microsoft.com/office/drawing/2014/main" id="{F0F6A2E6-AE4F-481F-AC4B-89030119A9A6}"/>
              </a:ext>
            </a:extLst>
          </p:cNvPr>
          <p:cNvSpPr/>
          <p:nvPr/>
        </p:nvSpPr>
        <p:spPr>
          <a:xfrm>
            <a:off x="20060539" y="5705902"/>
            <a:ext cx="475348" cy="233678"/>
          </a:xfrm>
          <a:custGeom>
            <a:avLst/>
            <a:gdLst/>
            <a:ahLst/>
            <a:cxnLst/>
            <a:rect l="l" t="t" r="r" b="b"/>
            <a:pathLst>
              <a:path w="7622" h="4120" extrusionOk="0">
                <a:moveTo>
                  <a:pt x="4025" y="1"/>
                </a:moveTo>
                <a:cubicBezTo>
                  <a:pt x="3974" y="1"/>
                  <a:pt x="3923" y="2"/>
                  <a:pt x="3871" y="5"/>
                </a:cubicBezTo>
                <a:cubicBezTo>
                  <a:pt x="2097" y="100"/>
                  <a:pt x="204" y="1255"/>
                  <a:pt x="14" y="3875"/>
                </a:cubicBezTo>
                <a:cubicBezTo>
                  <a:pt x="1" y="4045"/>
                  <a:pt x="149" y="4119"/>
                  <a:pt x="405" y="4119"/>
                </a:cubicBezTo>
                <a:cubicBezTo>
                  <a:pt x="1350" y="4119"/>
                  <a:pt x="3768" y="3100"/>
                  <a:pt x="5014" y="2089"/>
                </a:cubicBezTo>
                <a:cubicBezTo>
                  <a:pt x="5124" y="1998"/>
                  <a:pt x="5237" y="1958"/>
                  <a:pt x="5353" y="1958"/>
                </a:cubicBezTo>
                <a:cubicBezTo>
                  <a:pt x="6041" y="1958"/>
                  <a:pt x="6827" y="3348"/>
                  <a:pt x="7622" y="3613"/>
                </a:cubicBezTo>
                <a:cubicBezTo>
                  <a:pt x="7125" y="1532"/>
                  <a:pt x="5729" y="1"/>
                  <a:pt x="4025" y="1"/>
                </a:cubicBezTo>
                <a:close/>
              </a:path>
            </a:pathLst>
          </a:custGeom>
          <a:solidFill>
            <a:srgbClr val="053B5C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" name="Google Shape;2538;p60">
            <a:extLst>
              <a:ext uri="{FF2B5EF4-FFF2-40B4-BE49-F238E27FC236}">
                <a16:creationId xmlns:a16="http://schemas.microsoft.com/office/drawing/2014/main" id="{89F39FFF-2E1C-44A0-A54F-0629B70F7F66}"/>
              </a:ext>
            </a:extLst>
          </p:cNvPr>
          <p:cNvSpPr/>
          <p:nvPr/>
        </p:nvSpPr>
        <p:spPr>
          <a:xfrm>
            <a:off x="19094687" y="8354572"/>
            <a:ext cx="1682990" cy="4259005"/>
          </a:xfrm>
          <a:custGeom>
            <a:avLst/>
            <a:gdLst/>
            <a:ahLst/>
            <a:cxnLst/>
            <a:rect l="l" t="t" r="r" b="b"/>
            <a:pathLst>
              <a:path w="26986" h="75091" extrusionOk="0">
                <a:moveTo>
                  <a:pt x="13536" y="11897"/>
                </a:moveTo>
                <a:cubicBezTo>
                  <a:pt x="14108" y="14635"/>
                  <a:pt x="14679" y="17385"/>
                  <a:pt x="15251" y="20124"/>
                </a:cubicBezTo>
                <a:cubicBezTo>
                  <a:pt x="12083" y="20540"/>
                  <a:pt x="8904" y="20814"/>
                  <a:pt x="5726" y="21052"/>
                </a:cubicBezTo>
                <a:cubicBezTo>
                  <a:pt x="5190" y="18255"/>
                  <a:pt x="4654" y="15468"/>
                  <a:pt x="4106" y="12682"/>
                </a:cubicBezTo>
                <a:cubicBezTo>
                  <a:pt x="7250" y="12456"/>
                  <a:pt x="10405" y="12242"/>
                  <a:pt x="13536" y="11897"/>
                </a:cubicBezTo>
                <a:close/>
                <a:moveTo>
                  <a:pt x="15596" y="21862"/>
                </a:moveTo>
                <a:cubicBezTo>
                  <a:pt x="16143" y="24493"/>
                  <a:pt x="16679" y="27137"/>
                  <a:pt x="17203" y="29780"/>
                </a:cubicBezTo>
                <a:lnTo>
                  <a:pt x="7654" y="31328"/>
                </a:lnTo>
                <a:cubicBezTo>
                  <a:pt x="7119" y="28482"/>
                  <a:pt x="6595" y="25636"/>
                  <a:pt x="6047" y="22803"/>
                </a:cubicBezTo>
                <a:cubicBezTo>
                  <a:pt x="9238" y="22553"/>
                  <a:pt x="12429" y="22267"/>
                  <a:pt x="15596" y="21862"/>
                </a:cubicBezTo>
                <a:close/>
                <a:moveTo>
                  <a:pt x="17548" y="31518"/>
                </a:moveTo>
                <a:cubicBezTo>
                  <a:pt x="18108" y="34340"/>
                  <a:pt x="18668" y="37162"/>
                  <a:pt x="19215" y="39995"/>
                </a:cubicBezTo>
                <a:cubicBezTo>
                  <a:pt x="19159" y="39981"/>
                  <a:pt x="19100" y="39976"/>
                  <a:pt x="19038" y="39976"/>
                </a:cubicBezTo>
                <a:cubicBezTo>
                  <a:pt x="18994" y="39976"/>
                  <a:pt x="18950" y="39978"/>
                  <a:pt x="18906" y="39983"/>
                </a:cubicBezTo>
                <a:cubicBezTo>
                  <a:pt x="15762" y="40436"/>
                  <a:pt x="12631" y="40900"/>
                  <a:pt x="9488" y="41353"/>
                </a:cubicBezTo>
                <a:cubicBezTo>
                  <a:pt x="8988" y="38590"/>
                  <a:pt x="8476" y="35828"/>
                  <a:pt x="7976" y="33066"/>
                </a:cubicBezTo>
                <a:cubicBezTo>
                  <a:pt x="11167" y="32554"/>
                  <a:pt x="14358" y="32030"/>
                  <a:pt x="17548" y="31518"/>
                </a:cubicBezTo>
                <a:close/>
                <a:moveTo>
                  <a:pt x="19537" y="41662"/>
                </a:moveTo>
                <a:cubicBezTo>
                  <a:pt x="20084" y="44520"/>
                  <a:pt x="20632" y="47389"/>
                  <a:pt x="21168" y="50247"/>
                </a:cubicBezTo>
                <a:cubicBezTo>
                  <a:pt x="17882" y="50711"/>
                  <a:pt x="14619" y="51282"/>
                  <a:pt x="11381" y="51985"/>
                </a:cubicBezTo>
                <a:cubicBezTo>
                  <a:pt x="10857" y="49008"/>
                  <a:pt x="10333" y="46044"/>
                  <a:pt x="9797" y="43079"/>
                </a:cubicBezTo>
                <a:cubicBezTo>
                  <a:pt x="9821" y="43079"/>
                  <a:pt x="9857" y="43079"/>
                  <a:pt x="9893" y="43067"/>
                </a:cubicBezTo>
                <a:cubicBezTo>
                  <a:pt x="13048" y="42615"/>
                  <a:pt x="16215" y="42150"/>
                  <a:pt x="19382" y="41698"/>
                </a:cubicBezTo>
                <a:cubicBezTo>
                  <a:pt x="19442" y="41686"/>
                  <a:pt x="19489" y="41674"/>
                  <a:pt x="19537" y="41662"/>
                </a:cubicBezTo>
                <a:close/>
                <a:moveTo>
                  <a:pt x="21489" y="51985"/>
                </a:moveTo>
                <a:cubicBezTo>
                  <a:pt x="22001" y="54783"/>
                  <a:pt x="22513" y="57569"/>
                  <a:pt x="23013" y="60379"/>
                </a:cubicBezTo>
                <a:cubicBezTo>
                  <a:pt x="19739" y="61010"/>
                  <a:pt x="16417" y="61510"/>
                  <a:pt x="13095" y="61879"/>
                </a:cubicBezTo>
                <a:cubicBezTo>
                  <a:pt x="12631" y="59164"/>
                  <a:pt x="12167" y="56438"/>
                  <a:pt x="11691" y="53723"/>
                </a:cubicBezTo>
                <a:cubicBezTo>
                  <a:pt x="14929" y="53033"/>
                  <a:pt x="18203" y="52449"/>
                  <a:pt x="21489" y="51985"/>
                </a:cubicBezTo>
                <a:close/>
                <a:moveTo>
                  <a:pt x="12181" y="0"/>
                </a:moveTo>
                <a:cubicBezTo>
                  <a:pt x="11658" y="0"/>
                  <a:pt x="11095" y="436"/>
                  <a:pt x="11238" y="1110"/>
                </a:cubicBezTo>
                <a:cubicBezTo>
                  <a:pt x="11893" y="4122"/>
                  <a:pt x="12536" y="7134"/>
                  <a:pt x="13167" y="10158"/>
                </a:cubicBezTo>
                <a:cubicBezTo>
                  <a:pt x="10047" y="10492"/>
                  <a:pt x="6904" y="10706"/>
                  <a:pt x="3773" y="10932"/>
                </a:cubicBezTo>
                <a:cubicBezTo>
                  <a:pt x="3142" y="7682"/>
                  <a:pt x="2499" y="4431"/>
                  <a:pt x="1844" y="1181"/>
                </a:cubicBezTo>
                <a:cubicBezTo>
                  <a:pt x="1754" y="735"/>
                  <a:pt x="1430" y="543"/>
                  <a:pt x="1086" y="543"/>
                </a:cubicBezTo>
                <a:cubicBezTo>
                  <a:pt x="566" y="543"/>
                  <a:pt x="1" y="984"/>
                  <a:pt x="130" y="1657"/>
                </a:cubicBezTo>
                <a:cubicBezTo>
                  <a:pt x="1487" y="8408"/>
                  <a:pt x="2797" y="15171"/>
                  <a:pt x="4082" y="21934"/>
                </a:cubicBezTo>
                <a:cubicBezTo>
                  <a:pt x="4059" y="22148"/>
                  <a:pt x="4094" y="22362"/>
                  <a:pt x="4202" y="22541"/>
                </a:cubicBezTo>
                <a:cubicBezTo>
                  <a:pt x="7476" y="39805"/>
                  <a:pt x="10548" y="57116"/>
                  <a:pt x="13441" y="74452"/>
                </a:cubicBezTo>
                <a:cubicBezTo>
                  <a:pt x="13517" y="74897"/>
                  <a:pt x="13832" y="75090"/>
                  <a:pt x="14173" y="75090"/>
                </a:cubicBezTo>
                <a:cubicBezTo>
                  <a:pt x="14689" y="75090"/>
                  <a:pt x="15263" y="74649"/>
                  <a:pt x="15155" y="73976"/>
                </a:cubicBezTo>
                <a:cubicBezTo>
                  <a:pt x="14572" y="70523"/>
                  <a:pt x="13988" y="67070"/>
                  <a:pt x="13393" y="63617"/>
                </a:cubicBezTo>
                <a:cubicBezTo>
                  <a:pt x="16727" y="63248"/>
                  <a:pt x="20037" y="62748"/>
                  <a:pt x="23323" y="62117"/>
                </a:cubicBezTo>
                <a:cubicBezTo>
                  <a:pt x="23954" y="65629"/>
                  <a:pt x="24561" y="69154"/>
                  <a:pt x="25157" y="72678"/>
                </a:cubicBezTo>
                <a:cubicBezTo>
                  <a:pt x="25232" y="73123"/>
                  <a:pt x="25550" y="73316"/>
                  <a:pt x="25892" y="73316"/>
                </a:cubicBezTo>
                <a:cubicBezTo>
                  <a:pt x="26410" y="73316"/>
                  <a:pt x="26986" y="72875"/>
                  <a:pt x="26871" y="72202"/>
                </a:cubicBezTo>
                <a:cubicBezTo>
                  <a:pt x="22835" y="48246"/>
                  <a:pt x="18060" y="24398"/>
                  <a:pt x="12953" y="633"/>
                </a:cubicBezTo>
                <a:cubicBezTo>
                  <a:pt x="12858" y="192"/>
                  <a:pt x="12528" y="0"/>
                  <a:pt x="12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" name="Google Shape;2539;p60">
            <a:extLst>
              <a:ext uri="{FF2B5EF4-FFF2-40B4-BE49-F238E27FC236}">
                <a16:creationId xmlns:a16="http://schemas.microsoft.com/office/drawing/2014/main" id="{436997D8-2C73-431B-8328-F98FC08E9F4D}"/>
              </a:ext>
            </a:extLst>
          </p:cNvPr>
          <p:cNvSpPr/>
          <p:nvPr/>
        </p:nvSpPr>
        <p:spPr>
          <a:xfrm>
            <a:off x="12344267" y="4259538"/>
            <a:ext cx="3025965" cy="8612673"/>
          </a:xfrm>
          <a:custGeom>
            <a:avLst/>
            <a:gdLst/>
            <a:ahLst/>
            <a:cxnLst/>
            <a:rect l="l" t="t" r="r" b="b"/>
            <a:pathLst>
              <a:path w="48520" h="151851" extrusionOk="0">
                <a:moveTo>
                  <a:pt x="32682" y="12564"/>
                </a:moveTo>
                <a:cubicBezTo>
                  <a:pt x="36325" y="13016"/>
                  <a:pt x="39956" y="13362"/>
                  <a:pt x="43623" y="13362"/>
                </a:cubicBezTo>
                <a:cubicBezTo>
                  <a:pt x="42957" y="16136"/>
                  <a:pt x="42302" y="18922"/>
                  <a:pt x="41635" y="21696"/>
                </a:cubicBezTo>
                <a:cubicBezTo>
                  <a:pt x="37944" y="21410"/>
                  <a:pt x="34253" y="21256"/>
                  <a:pt x="30550" y="21053"/>
                </a:cubicBezTo>
                <a:cubicBezTo>
                  <a:pt x="31265" y="18219"/>
                  <a:pt x="31967" y="15398"/>
                  <a:pt x="32682" y="12564"/>
                </a:cubicBezTo>
                <a:close/>
                <a:moveTo>
                  <a:pt x="30122" y="22803"/>
                </a:moveTo>
                <a:cubicBezTo>
                  <a:pt x="33825" y="23006"/>
                  <a:pt x="37527" y="23161"/>
                  <a:pt x="41218" y="23446"/>
                </a:cubicBezTo>
                <a:cubicBezTo>
                  <a:pt x="40552" y="26256"/>
                  <a:pt x="39885" y="29054"/>
                  <a:pt x="39218" y="31864"/>
                </a:cubicBezTo>
                <a:cubicBezTo>
                  <a:pt x="38677" y="31974"/>
                  <a:pt x="38098" y="32014"/>
                  <a:pt x="37507" y="32014"/>
                </a:cubicBezTo>
                <a:cubicBezTo>
                  <a:pt x="36240" y="32014"/>
                  <a:pt x="34918" y="31830"/>
                  <a:pt x="33789" y="31757"/>
                </a:cubicBezTo>
                <a:cubicBezTo>
                  <a:pt x="31872" y="31626"/>
                  <a:pt x="29955" y="31447"/>
                  <a:pt x="28038" y="31269"/>
                </a:cubicBezTo>
                <a:cubicBezTo>
                  <a:pt x="28729" y="28447"/>
                  <a:pt x="29419" y="25625"/>
                  <a:pt x="30122" y="22803"/>
                </a:cubicBezTo>
                <a:close/>
                <a:moveTo>
                  <a:pt x="27609" y="32995"/>
                </a:moveTo>
                <a:cubicBezTo>
                  <a:pt x="29860" y="33221"/>
                  <a:pt x="32122" y="33436"/>
                  <a:pt x="34396" y="33567"/>
                </a:cubicBezTo>
                <a:cubicBezTo>
                  <a:pt x="35435" y="33639"/>
                  <a:pt x="36583" y="33766"/>
                  <a:pt x="37711" y="33766"/>
                </a:cubicBezTo>
                <a:cubicBezTo>
                  <a:pt x="38070" y="33766"/>
                  <a:pt x="38427" y="33753"/>
                  <a:pt x="38778" y="33721"/>
                </a:cubicBezTo>
                <a:lnTo>
                  <a:pt x="38778" y="33721"/>
                </a:lnTo>
                <a:cubicBezTo>
                  <a:pt x="38063" y="36686"/>
                  <a:pt x="37361" y="39651"/>
                  <a:pt x="36658" y="42615"/>
                </a:cubicBezTo>
                <a:cubicBezTo>
                  <a:pt x="32896" y="42520"/>
                  <a:pt x="29122" y="42591"/>
                  <a:pt x="25371" y="42246"/>
                </a:cubicBezTo>
                <a:cubicBezTo>
                  <a:pt x="25943" y="39865"/>
                  <a:pt x="26502" y="37484"/>
                  <a:pt x="27086" y="35102"/>
                </a:cubicBezTo>
                <a:cubicBezTo>
                  <a:pt x="27252" y="34400"/>
                  <a:pt x="27431" y="33698"/>
                  <a:pt x="27609" y="32995"/>
                </a:cubicBezTo>
                <a:close/>
                <a:moveTo>
                  <a:pt x="24954" y="43985"/>
                </a:moveTo>
                <a:cubicBezTo>
                  <a:pt x="28705" y="44354"/>
                  <a:pt x="32479" y="44306"/>
                  <a:pt x="36242" y="44377"/>
                </a:cubicBezTo>
                <a:cubicBezTo>
                  <a:pt x="35575" y="47175"/>
                  <a:pt x="34920" y="49961"/>
                  <a:pt x="34253" y="52759"/>
                </a:cubicBezTo>
                <a:cubicBezTo>
                  <a:pt x="31297" y="52554"/>
                  <a:pt x="28334" y="52451"/>
                  <a:pt x="25363" y="52451"/>
                </a:cubicBezTo>
                <a:cubicBezTo>
                  <a:pt x="24552" y="52451"/>
                  <a:pt x="23742" y="52458"/>
                  <a:pt x="22930" y="52474"/>
                </a:cubicBezTo>
                <a:cubicBezTo>
                  <a:pt x="23597" y="49640"/>
                  <a:pt x="24276" y="46806"/>
                  <a:pt x="24954" y="43985"/>
                </a:cubicBezTo>
                <a:close/>
                <a:moveTo>
                  <a:pt x="25110" y="54223"/>
                </a:moveTo>
                <a:cubicBezTo>
                  <a:pt x="28027" y="54223"/>
                  <a:pt x="30937" y="54317"/>
                  <a:pt x="33848" y="54510"/>
                </a:cubicBezTo>
                <a:cubicBezTo>
                  <a:pt x="33182" y="57319"/>
                  <a:pt x="32515" y="60141"/>
                  <a:pt x="31860" y="62951"/>
                </a:cubicBezTo>
                <a:cubicBezTo>
                  <a:pt x="28074" y="62892"/>
                  <a:pt x="24300" y="62832"/>
                  <a:pt x="20513" y="62773"/>
                </a:cubicBezTo>
                <a:cubicBezTo>
                  <a:pt x="21180" y="59927"/>
                  <a:pt x="21847" y="57093"/>
                  <a:pt x="22514" y="54248"/>
                </a:cubicBezTo>
                <a:cubicBezTo>
                  <a:pt x="23380" y="54231"/>
                  <a:pt x="24245" y="54223"/>
                  <a:pt x="25110" y="54223"/>
                </a:cubicBezTo>
                <a:close/>
                <a:moveTo>
                  <a:pt x="20109" y="64547"/>
                </a:moveTo>
                <a:cubicBezTo>
                  <a:pt x="23883" y="64606"/>
                  <a:pt x="27669" y="64666"/>
                  <a:pt x="31443" y="64725"/>
                </a:cubicBezTo>
                <a:cubicBezTo>
                  <a:pt x="30693" y="67928"/>
                  <a:pt x="29943" y="71131"/>
                  <a:pt x="29193" y="74333"/>
                </a:cubicBezTo>
                <a:cubicBezTo>
                  <a:pt x="25982" y="73922"/>
                  <a:pt x="22770" y="73724"/>
                  <a:pt x="19536" y="73724"/>
                </a:cubicBezTo>
                <a:cubicBezTo>
                  <a:pt x="19029" y="73724"/>
                  <a:pt x="18521" y="73728"/>
                  <a:pt x="18013" y="73738"/>
                </a:cubicBezTo>
                <a:cubicBezTo>
                  <a:pt x="18704" y="70678"/>
                  <a:pt x="19406" y="67606"/>
                  <a:pt x="20109" y="64547"/>
                </a:cubicBezTo>
                <a:close/>
                <a:moveTo>
                  <a:pt x="19379" y="75493"/>
                </a:moveTo>
                <a:cubicBezTo>
                  <a:pt x="22529" y="75493"/>
                  <a:pt x="25665" y="75687"/>
                  <a:pt x="28800" y="76060"/>
                </a:cubicBezTo>
                <a:cubicBezTo>
                  <a:pt x="28062" y="79239"/>
                  <a:pt x="27336" y="82418"/>
                  <a:pt x="26609" y="85597"/>
                </a:cubicBezTo>
                <a:cubicBezTo>
                  <a:pt x="24216" y="85144"/>
                  <a:pt x="21752" y="85013"/>
                  <a:pt x="19323" y="84942"/>
                </a:cubicBezTo>
                <a:cubicBezTo>
                  <a:pt x="18371" y="84914"/>
                  <a:pt x="17329" y="84826"/>
                  <a:pt x="16311" y="84826"/>
                </a:cubicBezTo>
                <a:cubicBezTo>
                  <a:pt x="16042" y="84826"/>
                  <a:pt x="15776" y="84832"/>
                  <a:pt x="15513" y="84847"/>
                </a:cubicBezTo>
                <a:cubicBezTo>
                  <a:pt x="16203" y="81739"/>
                  <a:pt x="16906" y="78620"/>
                  <a:pt x="17608" y="75512"/>
                </a:cubicBezTo>
                <a:cubicBezTo>
                  <a:pt x="17624" y="75512"/>
                  <a:pt x="17635" y="75517"/>
                  <a:pt x="17647" y="75517"/>
                </a:cubicBezTo>
                <a:cubicBezTo>
                  <a:pt x="17653" y="75517"/>
                  <a:pt x="17660" y="75516"/>
                  <a:pt x="17668" y="75512"/>
                </a:cubicBezTo>
                <a:cubicBezTo>
                  <a:pt x="18239" y="75499"/>
                  <a:pt x="18809" y="75493"/>
                  <a:pt x="19379" y="75493"/>
                </a:cubicBezTo>
                <a:close/>
                <a:moveTo>
                  <a:pt x="16338" y="86599"/>
                </a:moveTo>
                <a:cubicBezTo>
                  <a:pt x="17341" y="86599"/>
                  <a:pt x="18455" y="86695"/>
                  <a:pt x="19323" y="86728"/>
                </a:cubicBezTo>
                <a:cubicBezTo>
                  <a:pt x="21621" y="86787"/>
                  <a:pt x="23942" y="86895"/>
                  <a:pt x="26205" y="87323"/>
                </a:cubicBezTo>
                <a:cubicBezTo>
                  <a:pt x="25478" y="90490"/>
                  <a:pt x="24776" y="93657"/>
                  <a:pt x="24061" y="96824"/>
                </a:cubicBezTo>
                <a:cubicBezTo>
                  <a:pt x="21071" y="96453"/>
                  <a:pt x="17860" y="95811"/>
                  <a:pt x="14786" y="95811"/>
                </a:cubicBezTo>
                <a:cubicBezTo>
                  <a:pt x="14213" y="95811"/>
                  <a:pt x="13645" y="95833"/>
                  <a:pt x="13084" y="95884"/>
                </a:cubicBezTo>
                <a:cubicBezTo>
                  <a:pt x="13751" y="92812"/>
                  <a:pt x="14429" y="89740"/>
                  <a:pt x="15108" y="86668"/>
                </a:cubicBezTo>
                <a:cubicBezTo>
                  <a:pt x="15476" y="86617"/>
                  <a:pt x="15896" y="86599"/>
                  <a:pt x="16338" y="86599"/>
                </a:cubicBezTo>
                <a:close/>
                <a:moveTo>
                  <a:pt x="14947" y="97543"/>
                </a:moveTo>
                <a:cubicBezTo>
                  <a:pt x="17814" y="97543"/>
                  <a:pt x="20860" y="98166"/>
                  <a:pt x="23669" y="98551"/>
                </a:cubicBezTo>
                <a:cubicBezTo>
                  <a:pt x="22942" y="101765"/>
                  <a:pt x="22228" y="104992"/>
                  <a:pt x="21513" y="108207"/>
                </a:cubicBezTo>
                <a:cubicBezTo>
                  <a:pt x="21063" y="108223"/>
                  <a:pt x="20614" y="108231"/>
                  <a:pt x="20166" y="108231"/>
                </a:cubicBezTo>
                <a:cubicBezTo>
                  <a:pt x="16952" y="108231"/>
                  <a:pt x="13791" y="107819"/>
                  <a:pt x="10667" y="107004"/>
                </a:cubicBezTo>
                <a:cubicBezTo>
                  <a:pt x="11334" y="103897"/>
                  <a:pt x="12012" y="100789"/>
                  <a:pt x="12691" y="97693"/>
                </a:cubicBezTo>
                <a:cubicBezTo>
                  <a:pt x="13425" y="97588"/>
                  <a:pt x="14179" y="97543"/>
                  <a:pt x="14947" y="97543"/>
                </a:cubicBezTo>
                <a:close/>
                <a:moveTo>
                  <a:pt x="10298" y="108742"/>
                </a:moveTo>
                <a:cubicBezTo>
                  <a:pt x="13561" y="109583"/>
                  <a:pt x="16854" y="110003"/>
                  <a:pt x="20205" y="110003"/>
                </a:cubicBezTo>
                <a:cubicBezTo>
                  <a:pt x="20510" y="110003"/>
                  <a:pt x="20815" y="110000"/>
                  <a:pt x="21121" y="109993"/>
                </a:cubicBezTo>
                <a:lnTo>
                  <a:pt x="21121" y="109993"/>
                </a:lnTo>
                <a:cubicBezTo>
                  <a:pt x="20525" y="112695"/>
                  <a:pt x="19930" y="115398"/>
                  <a:pt x="19335" y="118101"/>
                </a:cubicBezTo>
                <a:cubicBezTo>
                  <a:pt x="19251" y="118506"/>
                  <a:pt x="19168" y="118898"/>
                  <a:pt x="19085" y="119303"/>
                </a:cubicBezTo>
                <a:cubicBezTo>
                  <a:pt x="15632" y="118434"/>
                  <a:pt x="11846" y="118387"/>
                  <a:pt x="8309" y="118101"/>
                </a:cubicBezTo>
                <a:cubicBezTo>
                  <a:pt x="8964" y="114981"/>
                  <a:pt x="9631" y="111862"/>
                  <a:pt x="10298" y="108742"/>
                </a:cubicBezTo>
                <a:close/>
                <a:moveTo>
                  <a:pt x="7940" y="119839"/>
                </a:moveTo>
                <a:cubicBezTo>
                  <a:pt x="11465" y="120161"/>
                  <a:pt x="15263" y="120161"/>
                  <a:pt x="18704" y="121042"/>
                </a:cubicBezTo>
                <a:cubicBezTo>
                  <a:pt x="18037" y="124161"/>
                  <a:pt x="17370" y="127269"/>
                  <a:pt x="16715" y="130388"/>
                </a:cubicBezTo>
                <a:cubicBezTo>
                  <a:pt x="13274" y="129400"/>
                  <a:pt x="9607" y="129340"/>
                  <a:pt x="6083" y="128769"/>
                </a:cubicBezTo>
                <a:cubicBezTo>
                  <a:pt x="6702" y="125792"/>
                  <a:pt x="7321" y="122816"/>
                  <a:pt x="7940" y="119839"/>
                </a:cubicBezTo>
                <a:close/>
                <a:moveTo>
                  <a:pt x="5726" y="130495"/>
                </a:moveTo>
                <a:cubicBezTo>
                  <a:pt x="9250" y="131055"/>
                  <a:pt x="12929" y="131126"/>
                  <a:pt x="16346" y="132126"/>
                </a:cubicBezTo>
                <a:cubicBezTo>
                  <a:pt x="15822" y="134662"/>
                  <a:pt x="15287" y="137198"/>
                  <a:pt x="14775" y="139722"/>
                </a:cubicBezTo>
                <a:cubicBezTo>
                  <a:pt x="11226" y="139199"/>
                  <a:pt x="7678" y="138734"/>
                  <a:pt x="4118" y="138341"/>
                </a:cubicBezTo>
                <a:cubicBezTo>
                  <a:pt x="4654" y="135722"/>
                  <a:pt x="5190" y="133115"/>
                  <a:pt x="5726" y="130495"/>
                </a:cubicBezTo>
                <a:close/>
                <a:moveTo>
                  <a:pt x="47436" y="1"/>
                </a:moveTo>
                <a:cubicBezTo>
                  <a:pt x="47087" y="1"/>
                  <a:pt x="46752" y="193"/>
                  <a:pt x="46648" y="634"/>
                </a:cubicBezTo>
                <a:cubicBezTo>
                  <a:pt x="45778" y="4289"/>
                  <a:pt x="44909" y="7932"/>
                  <a:pt x="44040" y="11576"/>
                </a:cubicBezTo>
                <a:cubicBezTo>
                  <a:pt x="43854" y="11578"/>
                  <a:pt x="43668" y="11578"/>
                  <a:pt x="43483" y="11578"/>
                </a:cubicBezTo>
                <a:cubicBezTo>
                  <a:pt x="40015" y="11578"/>
                  <a:pt x="36569" y="11268"/>
                  <a:pt x="33122" y="10849"/>
                </a:cubicBezTo>
                <a:cubicBezTo>
                  <a:pt x="33944" y="7599"/>
                  <a:pt x="34753" y="4349"/>
                  <a:pt x="35587" y="1110"/>
                </a:cubicBezTo>
                <a:cubicBezTo>
                  <a:pt x="35759" y="443"/>
                  <a:pt x="35204" y="4"/>
                  <a:pt x="34674" y="4"/>
                </a:cubicBezTo>
                <a:cubicBezTo>
                  <a:pt x="34324" y="4"/>
                  <a:pt x="33986" y="194"/>
                  <a:pt x="33872" y="634"/>
                </a:cubicBezTo>
                <a:cubicBezTo>
                  <a:pt x="24050" y="38984"/>
                  <a:pt x="15025" y="77536"/>
                  <a:pt x="6869" y="116279"/>
                </a:cubicBezTo>
                <a:cubicBezTo>
                  <a:pt x="4559" y="127197"/>
                  <a:pt x="2333" y="138127"/>
                  <a:pt x="130" y="149069"/>
                </a:cubicBezTo>
                <a:cubicBezTo>
                  <a:pt x="1" y="149735"/>
                  <a:pt x="566" y="150177"/>
                  <a:pt x="1086" y="150177"/>
                </a:cubicBezTo>
                <a:cubicBezTo>
                  <a:pt x="1430" y="150177"/>
                  <a:pt x="1754" y="149984"/>
                  <a:pt x="1844" y="149533"/>
                </a:cubicBezTo>
                <a:cubicBezTo>
                  <a:pt x="2475" y="146378"/>
                  <a:pt x="3118" y="143235"/>
                  <a:pt x="3761" y="140080"/>
                </a:cubicBezTo>
                <a:cubicBezTo>
                  <a:pt x="7321" y="140473"/>
                  <a:pt x="10869" y="140925"/>
                  <a:pt x="14405" y="141461"/>
                </a:cubicBezTo>
                <a:cubicBezTo>
                  <a:pt x="13774" y="144544"/>
                  <a:pt x="13143" y="147640"/>
                  <a:pt x="12524" y="150736"/>
                </a:cubicBezTo>
                <a:cubicBezTo>
                  <a:pt x="12388" y="151409"/>
                  <a:pt x="12955" y="151850"/>
                  <a:pt x="13477" y="151850"/>
                </a:cubicBezTo>
                <a:cubicBezTo>
                  <a:pt x="13823" y="151850"/>
                  <a:pt x="14149" y="151657"/>
                  <a:pt x="14239" y="151212"/>
                </a:cubicBezTo>
                <a:cubicBezTo>
                  <a:pt x="17799" y="133484"/>
                  <a:pt x="21621" y="115815"/>
                  <a:pt x="25585" y="98182"/>
                </a:cubicBezTo>
                <a:cubicBezTo>
                  <a:pt x="25597" y="98134"/>
                  <a:pt x="25609" y="98086"/>
                  <a:pt x="25621" y="98039"/>
                </a:cubicBezTo>
                <a:cubicBezTo>
                  <a:pt x="28157" y="86775"/>
                  <a:pt x="30741" y="75524"/>
                  <a:pt x="33372" y="64285"/>
                </a:cubicBezTo>
                <a:cubicBezTo>
                  <a:pt x="33432" y="64166"/>
                  <a:pt x="33467" y="64023"/>
                  <a:pt x="33467" y="63880"/>
                </a:cubicBezTo>
                <a:cubicBezTo>
                  <a:pt x="35682" y="54462"/>
                  <a:pt x="37908" y="45044"/>
                  <a:pt x="40147" y="35638"/>
                </a:cubicBezTo>
                <a:cubicBezTo>
                  <a:pt x="42885" y="24125"/>
                  <a:pt x="45636" y="12624"/>
                  <a:pt x="48362" y="1110"/>
                </a:cubicBezTo>
                <a:cubicBezTo>
                  <a:pt x="48520" y="437"/>
                  <a:pt x="47962" y="1"/>
                  <a:pt x="474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" name="Google Shape;2540;p60">
            <a:extLst>
              <a:ext uri="{FF2B5EF4-FFF2-40B4-BE49-F238E27FC236}">
                <a16:creationId xmlns:a16="http://schemas.microsoft.com/office/drawing/2014/main" id="{CB971A00-D034-49A6-A3BF-719983F46237}"/>
              </a:ext>
            </a:extLst>
          </p:cNvPr>
          <p:cNvSpPr/>
          <p:nvPr/>
        </p:nvSpPr>
        <p:spPr>
          <a:xfrm>
            <a:off x="16357910" y="2402934"/>
            <a:ext cx="983563" cy="324994"/>
          </a:xfrm>
          <a:custGeom>
            <a:avLst/>
            <a:gdLst/>
            <a:ahLst/>
            <a:cxnLst/>
            <a:rect l="l" t="t" r="r" b="b"/>
            <a:pathLst>
              <a:path w="15771" h="5730" extrusionOk="0">
                <a:moveTo>
                  <a:pt x="15066" y="1"/>
                </a:moveTo>
                <a:cubicBezTo>
                  <a:pt x="14916" y="1"/>
                  <a:pt x="14734" y="46"/>
                  <a:pt x="14509" y="102"/>
                </a:cubicBezTo>
                <a:cubicBezTo>
                  <a:pt x="13616" y="340"/>
                  <a:pt x="9985" y="2186"/>
                  <a:pt x="8377" y="2590"/>
                </a:cubicBezTo>
                <a:cubicBezTo>
                  <a:pt x="7557" y="2795"/>
                  <a:pt x="6401" y="2915"/>
                  <a:pt x="5256" y="2915"/>
                </a:cubicBezTo>
                <a:cubicBezTo>
                  <a:pt x="4140" y="2915"/>
                  <a:pt x="3033" y="2801"/>
                  <a:pt x="2257" y="2543"/>
                </a:cubicBezTo>
                <a:cubicBezTo>
                  <a:pt x="1495" y="2578"/>
                  <a:pt x="686" y="2793"/>
                  <a:pt x="471" y="3519"/>
                </a:cubicBezTo>
                <a:cubicBezTo>
                  <a:pt x="0" y="5120"/>
                  <a:pt x="1931" y="5711"/>
                  <a:pt x="2993" y="5711"/>
                </a:cubicBezTo>
                <a:cubicBezTo>
                  <a:pt x="3084" y="5711"/>
                  <a:pt x="3169" y="5706"/>
                  <a:pt x="3246" y="5698"/>
                </a:cubicBezTo>
                <a:cubicBezTo>
                  <a:pt x="3779" y="5708"/>
                  <a:pt x="4175" y="5729"/>
                  <a:pt x="4550" y="5729"/>
                </a:cubicBezTo>
                <a:cubicBezTo>
                  <a:pt x="5045" y="5729"/>
                  <a:pt x="5502" y="5692"/>
                  <a:pt x="6186" y="5543"/>
                </a:cubicBezTo>
                <a:cubicBezTo>
                  <a:pt x="8282" y="5079"/>
                  <a:pt x="9782" y="4472"/>
                  <a:pt x="11116" y="3769"/>
                </a:cubicBezTo>
                <a:cubicBezTo>
                  <a:pt x="11949" y="3329"/>
                  <a:pt x="15771" y="1007"/>
                  <a:pt x="15569" y="447"/>
                </a:cubicBezTo>
                <a:cubicBezTo>
                  <a:pt x="15453" y="108"/>
                  <a:pt x="15298" y="1"/>
                  <a:pt x="15066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7" name="Google Shape;2541;p60">
            <a:extLst>
              <a:ext uri="{FF2B5EF4-FFF2-40B4-BE49-F238E27FC236}">
                <a16:creationId xmlns:a16="http://schemas.microsoft.com/office/drawing/2014/main" id="{874DB4C8-7F10-445E-A7F4-2E324F7AEBFA}"/>
              </a:ext>
            </a:extLst>
          </p:cNvPr>
          <p:cNvSpPr/>
          <p:nvPr/>
        </p:nvSpPr>
        <p:spPr>
          <a:xfrm>
            <a:off x="16901860" y="1530102"/>
            <a:ext cx="4199118" cy="4644687"/>
          </a:xfrm>
          <a:custGeom>
            <a:avLst/>
            <a:gdLst/>
            <a:ahLst/>
            <a:cxnLst/>
            <a:rect l="l" t="t" r="r" b="b"/>
            <a:pathLst>
              <a:path w="67331" h="81891" extrusionOk="0">
                <a:moveTo>
                  <a:pt x="0" y="1"/>
                </a:moveTo>
                <a:lnTo>
                  <a:pt x="0" y="26349"/>
                </a:lnTo>
                <a:cubicBezTo>
                  <a:pt x="1524" y="25218"/>
                  <a:pt x="3406" y="24552"/>
                  <a:pt x="5454" y="24552"/>
                </a:cubicBezTo>
                <a:cubicBezTo>
                  <a:pt x="10633" y="24552"/>
                  <a:pt x="14800" y="28862"/>
                  <a:pt x="14550" y="34100"/>
                </a:cubicBezTo>
                <a:cubicBezTo>
                  <a:pt x="14336" y="38863"/>
                  <a:pt x="10299" y="42732"/>
                  <a:pt x="5537" y="42780"/>
                </a:cubicBezTo>
                <a:cubicBezTo>
                  <a:pt x="5519" y="42780"/>
                  <a:pt x="5500" y="42780"/>
                  <a:pt x="5482" y="42780"/>
                </a:cubicBezTo>
                <a:cubicBezTo>
                  <a:pt x="3420" y="42780"/>
                  <a:pt x="1523" y="42115"/>
                  <a:pt x="0" y="40970"/>
                </a:cubicBezTo>
                <a:lnTo>
                  <a:pt x="0" y="67331"/>
                </a:lnTo>
                <a:lnTo>
                  <a:pt x="26361" y="67331"/>
                </a:lnTo>
                <a:cubicBezTo>
                  <a:pt x="25206" y="68867"/>
                  <a:pt x="24539" y="70783"/>
                  <a:pt x="24551" y="72855"/>
                </a:cubicBezTo>
                <a:cubicBezTo>
                  <a:pt x="24599" y="77630"/>
                  <a:pt x="28468" y="81654"/>
                  <a:pt x="33231" y="81880"/>
                </a:cubicBezTo>
                <a:cubicBezTo>
                  <a:pt x="33381" y="81887"/>
                  <a:pt x="33530" y="81891"/>
                  <a:pt x="33678" y="81891"/>
                </a:cubicBezTo>
                <a:cubicBezTo>
                  <a:pt x="38713" y="81891"/>
                  <a:pt x="42780" y="77814"/>
                  <a:pt x="42780" y="72772"/>
                </a:cubicBezTo>
                <a:cubicBezTo>
                  <a:pt x="42780" y="70724"/>
                  <a:pt x="42113" y="68843"/>
                  <a:pt x="40982" y="67331"/>
                </a:cubicBezTo>
                <a:lnTo>
                  <a:pt x="67330" y="67331"/>
                </a:lnTo>
                <a:lnTo>
                  <a:pt x="67330" y="5252"/>
                </a:lnTo>
                <a:cubicBezTo>
                  <a:pt x="67330" y="2346"/>
                  <a:pt x="64985" y="1"/>
                  <a:pt x="6208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" name="Google Shape;2542;p60">
            <a:extLst>
              <a:ext uri="{FF2B5EF4-FFF2-40B4-BE49-F238E27FC236}">
                <a16:creationId xmlns:a16="http://schemas.microsoft.com/office/drawing/2014/main" id="{7D860280-B89B-4C72-A341-8EE5629E2C94}"/>
              </a:ext>
            </a:extLst>
          </p:cNvPr>
          <p:cNvSpPr/>
          <p:nvPr/>
        </p:nvSpPr>
        <p:spPr>
          <a:xfrm>
            <a:off x="16312259" y="2323870"/>
            <a:ext cx="239920" cy="288807"/>
          </a:xfrm>
          <a:custGeom>
            <a:avLst/>
            <a:gdLst/>
            <a:ahLst/>
            <a:cxnLst/>
            <a:rect l="l" t="t" r="r" b="b"/>
            <a:pathLst>
              <a:path w="3847" h="5092" extrusionOk="0">
                <a:moveTo>
                  <a:pt x="2437" y="1"/>
                </a:moveTo>
                <a:cubicBezTo>
                  <a:pt x="2164" y="1"/>
                  <a:pt x="1872" y="126"/>
                  <a:pt x="1703" y="329"/>
                </a:cubicBezTo>
                <a:cubicBezTo>
                  <a:pt x="1215" y="913"/>
                  <a:pt x="727" y="1484"/>
                  <a:pt x="251" y="2067"/>
                </a:cubicBezTo>
                <a:cubicBezTo>
                  <a:pt x="132" y="2198"/>
                  <a:pt x="13" y="2353"/>
                  <a:pt x="1" y="2532"/>
                </a:cubicBezTo>
                <a:cubicBezTo>
                  <a:pt x="1" y="2675"/>
                  <a:pt x="72" y="2818"/>
                  <a:pt x="156" y="2949"/>
                </a:cubicBezTo>
                <a:cubicBezTo>
                  <a:pt x="620" y="3746"/>
                  <a:pt x="1203" y="4473"/>
                  <a:pt x="1882" y="5092"/>
                </a:cubicBezTo>
                <a:cubicBezTo>
                  <a:pt x="2192" y="3996"/>
                  <a:pt x="2906" y="3008"/>
                  <a:pt x="3847" y="2377"/>
                </a:cubicBezTo>
                <a:cubicBezTo>
                  <a:pt x="3716" y="1591"/>
                  <a:pt x="3466" y="793"/>
                  <a:pt x="2930" y="198"/>
                </a:cubicBezTo>
                <a:cubicBezTo>
                  <a:pt x="2808" y="61"/>
                  <a:pt x="2627" y="1"/>
                  <a:pt x="2437" y="1"/>
                </a:cubicBezTo>
                <a:close/>
              </a:path>
            </a:pathLst>
          </a:custGeom>
          <a:solidFill>
            <a:srgbClr val="FBB28F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9" name="Google Shape;2543;p60">
            <a:extLst>
              <a:ext uri="{FF2B5EF4-FFF2-40B4-BE49-F238E27FC236}">
                <a16:creationId xmlns:a16="http://schemas.microsoft.com/office/drawing/2014/main" id="{532B018C-40EA-49A8-9ADF-8E1188323FE1}"/>
              </a:ext>
            </a:extLst>
          </p:cNvPr>
          <p:cNvSpPr/>
          <p:nvPr/>
        </p:nvSpPr>
        <p:spPr>
          <a:xfrm>
            <a:off x="16348680" y="2073233"/>
            <a:ext cx="462626" cy="416650"/>
          </a:xfrm>
          <a:custGeom>
            <a:avLst/>
            <a:gdLst/>
            <a:ahLst/>
            <a:cxnLst/>
            <a:rect l="l" t="t" r="r" b="b"/>
            <a:pathLst>
              <a:path w="7418" h="7346" extrusionOk="0">
                <a:moveTo>
                  <a:pt x="4681" y="0"/>
                </a:moveTo>
                <a:cubicBezTo>
                  <a:pt x="4258" y="0"/>
                  <a:pt x="3819" y="40"/>
                  <a:pt x="3405" y="57"/>
                </a:cubicBezTo>
                <a:cubicBezTo>
                  <a:pt x="1346" y="129"/>
                  <a:pt x="715" y="2248"/>
                  <a:pt x="715" y="2248"/>
                </a:cubicBezTo>
                <a:cubicBezTo>
                  <a:pt x="0" y="4200"/>
                  <a:pt x="1262" y="6201"/>
                  <a:pt x="3108" y="7153"/>
                </a:cubicBezTo>
                <a:cubicBezTo>
                  <a:pt x="3366" y="7287"/>
                  <a:pt x="3618" y="7346"/>
                  <a:pt x="3861" y="7346"/>
                </a:cubicBezTo>
                <a:cubicBezTo>
                  <a:pt x="5081" y="7346"/>
                  <a:pt x="6052" y="5866"/>
                  <a:pt x="6311" y="5141"/>
                </a:cubicBezTo>
                <a:cubicBezTo>
                  <a:pt x="6561" y="4427"/>
                  <a:pt x="7418" y="2105"/>
                  <a:pt x="6537" y="748"/>
                </a:cubicBezTo>
                <a:cubicBezTo>
                  <a:pt x="6139" y="129"/>
                  <a:pt x="5438" y="0"/>
                  <a:pt x="4681" y="0"/>
                </a:cubicBezTo>
                <a:close/>
              </a:path>
            </a:pathLst>
          </a:custGeom>
          <a:solidFill>
            <a:srgbClr val="FBB28F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0" name="Google Shape;2544;p60">
            <a:extLst>
              <a:ext uri="{FF2B5EF4-FFF2-40B4-BE49-F238E27FC236}">
                <a16:creationId xmlns:a16="http://schemas.microsoft.com/office/drawing/2014/main" id="{66D40C7C-6D6F-45E4-8D7F-FB4A98057228}"/>
              </a:ext>
            </a:extLst>
          </p:cNvPr>
          <p:cNvSpPr/>
          <p:nvPr/>
        </p:nvSpPr>
        <p:spPr>
          <a:xfrm>
            <a:off x="16318558" y="2009199"/>
            <a:ext cx="552931" cy="322555"/>
          </a:xfrm>
          <a:custGeom>
            <a:avLst/>
            <a:gdLst/>
            <a:ahLst/>
            <a:cxnLst/>
            <a:rect l="l" t="t" r="r" b="b"/>
            <a:pathLst>
              <a:path w="8866" h="5687" extrusionOk="0">
                <a:moveTo>
                  <a:pt x="7122" y="0"/>
                </a:moveTo>
                <a:cubicBezTo>
                  <a:pt x="6806" y="0"/>
                  <a:pt x="6698" y="271"/>
                  <a:pt x="6258" y="555"/>
                </a:cubicBezTo>
                <a:cubicBezTo>
                  <a:pt x="5983" y="732"/>
                  <a:pt x="5587" y="789"/>
                  <a:pt x="5156" y="789"/>
                </a:cubicBezTo>
                <a:cubicBezTo>
                  <a:pt x="4484" y="789"/>
                  <a:pt x="3729" y="651"/>
                  <a:pt x="3222" y="615"/>
                </a:cubicBezTo>
                <a:cubicBezTo>
                  <a:pt x="3097" y="606"/>
                  <a:pt x="2969" y="600"/>
                  <a:pt x="2840" y="600"/>
                </a:cubicBezTo>
                <a:cubicBezTo>
                  <a:pt x="2108" y="600"/>
                  <a:pt x="1344" y="767"/>
                  <a:pt x="960" y="1365"/>
                </a:cubicBezTo>
                <a:cubicBezTo>
                  <a:pt x="840" y="1543"/>
                  <a:pt x="769" y="1758"/>
                  <a:pt x="626" y="1912"/>
                </a:cubicBezTo>
                <a:cubicBezTo>
                  <a:pt x="507" y="2043"/>
                  <a:pt x="340" y="2139"/>
                  <a:pt x="233" y="2293"/>
                </a:cubicBezTo>
                <a:cubicBezTo>
                  <a:pt x="126" y="2436"/>
                  <a:pt x="90" y="2627"/>
                  <a:pt x="78" y="2805"/>
                </a:cubicBezTo>
                <a:cubicBezTo>
                  <a:pt x="0" y="3746"/>
                  <a:pt x="459" y="5687"/>
                  <a:pt x="1286" y="5687"/>
                </a:cubicBezTo>
                <a:cubicBezTo>
                  <a:pt x="1339" y="5687"/>
                  <a:pt x="1392" y="5679"/>
                  <a:pt x="1448" y="5663"/>
                </a:cubicBezTo>
                <a:cubicBezTo>
                  <a:pt x="1055" y="5270"/>
                  <a:pt x="1079" y="4853"/>
                  <a:pt x="1079" y="4698"/>
                </a:cubicBezTo>
                <a:cubicBezTo>
                  <a:pt x="1079" y="4390"/>
                  <a:pt x="1372" y="4192"/>
                  <a:pt x="1669" y="4192"/>
                </a:cubicBezTo>
                <a:cubicBezTo>
                  <a:pt x="1807" y="4192"/>
                  <a:pt x="1945" y="4235"/>
                  <a:pt x="2055" y="4329"/>
                </a:cubicBezTo>
                <a:cubicBezTo>
                  <a:pt x="2007" y="3424"/>
                  <a:pt x="2757" y="2710"/>
                  <a:pt x="3662" y="2674"/>
                </a:cubicBezTo>
                <a:cubicBezTo>
                  <a:pt x="3682" y="2674"/>
                  <a:pt x="3701" y="2673"/>
                  <a:pt x="3721" y="2673"/>
                </a:cubicBezTo>
                <a:cubicBezTo>
                  <a:pt x="4353" y="2673"/>
                  <a:pt x="5174" y="3048"/>
                  <a:pt x="6098" y="3048"/>
                </a:cubicBezTo>
                <a:cubicBezTo>
                  <a:pt x="6510" y="3048"/>
                  <a:pt x="6943" y="2973"/>
                  <a:pt x="7389" y="2758"/>
                </a:cubicBezTo>
                <a:cubicBezTo>
                  <a:pt x="8865" y="2031"/>
                  <a:pt x="7925" y="245"/>
                  <a:pt x="7472" y="79"/>
                </a:cubicBezTo>
                <a:cubicBezTo>
                  <a:pt x="7328" y="24"/>
                  <a:pt x="7215" y="0"/>
                  <a:pt x="7122" y="0"/>
                </a:cubicBezTo>
                <a:close/>
              </a:path>
            </a:pathLst>
          </a:custGeom>
          <a:solidFill>
            <a:srgbClr val="053B5C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" name="Google Shape;2545;p60">
            <a:extLst>
              <a:ext uri="{FF2B5EF4-FFF2-40B4-BE49-F238E27FC236}">
                <a16:creationId xmlns:a16="http://schemas.microsoft.com/office/drawing/2014/main" id="{218DE42D-B54C-4347-8C54-F7821C7177DA}"/>
              </a:ext>
            </a:extLst>
          </p:cNvPr>
          <p:cNvSpPr/>
          <p:nvPr/>
        </p:nvSpPr>
        <p:spPr>
          <a:xfrm>
            <a:off x="16300410" y="4494691"/>
            <a:ext cx="177242" cy="213599"/>
          </a:xfrm>
          <a:custGeom>
            <a:avLst/>
            <a:gdLst/>
            <a:ahLst/>
            <a:cxnLst/>
            <a:rect l="l" t="t" r="r" b="b"/>
            <a:pathLst>
              <a:path w="2842" h="3766" extrusionOk="0">
                <a:moveTo>
                  <a:pt x="1301" y="1"/>
                </a:moveTo>
                <a:cubicBezTo>
                  <a:pt x="1181" y="1"/>
                  <a:pt x="1079" y="53"/>
                  <a:pt x="1012" y="119"/>
                </a:cubicBezTo>
                <a:cubicBezTo>
                  <a:pt x="1012" y="119"/>
                  <a:pt x="0" y="1250"/>
                  <a:pt x="36" y="1405"/>
                </a:cubicBezTo>
                <a:cubicBezTo>
                  <a:pt x="60" y="1536"/>
                  <a:pt x="1751" y="3560"/>
                  <a:pt x="2346" y="3739"/>
                </a:cubicBezTo>
                <a:cubicBezTo>
                  <a:pt x="2407" y="3757"/>
                  <a:pt x="2456" y="3766"/>
                  <a:pt x="2495" y="3766"/>
                </a:cubicBezTo>
                <a:cubicBezTo>
                  <a:pt x="2842" y="3766"/>
                  <a:pt x="2414" y="3092"/>
                  <a:pt x="2179" y="2322"/>
                </a:cubicBezTo>
                <a:cubicBezTo>
                  <a:pt x="1953" y="1620"/>
                  <a:pt x="2286" y="1262"/>
                  <a:pt x="1965" y="607"/>
                </a:cubicBezTo>
                <a:cubicBezTo>
                  <a:pt x="1749" y="146"/>
                  <a:pt x="1500" y="1"/>
                  <a:pt x="1301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" name="Google Shape;2546;p60">
            <a:extLst>
              <a:ext uri="{FF2B5EF4-FFF2-40B4-BE49-F238E27FC236}">
                <a16:creationId xmlns:a16="http://schemas.microsoft.com/office/drawing/2014/main" id="{9D240353-12D5-48E5-962B-A95C1C88328B}"/>
              </a:ext>
            </a:extLst>
          </p:cNvPr>
          <p:cNvSpPr/>
          <p:nvPr/>
        </p:nvSpPr>
        <p:spPr>
          <a:xfrm>
            <a:off x="15912061" y="4595422"/>
            <a:ext cx="280706" cy="182348"/>
          </a:xfrm>
          <a:custGeom>
            <a:avLst/>
            <a:gdLst/>
            <a:ahLst/>
            <a:cxnLst/>
            <a:rect l="l" t="t" r="r" b="b"/>
            <a:pathLst>
              <a:path w="4501" h="3215" extrusionOk="0">
                <a:moveTo>
                  <a:pt x="1612" y="1"/>
                </a:moveTo>
                <a:cubicBezTo>
                  <a:pt x="1509" y="1"/>
                  <a:pt x="1399" y="42"/>
                  <a:pt x="1274" y="141"/>
                </a:cubicBezTo>
                <a:cubicBezTo>
                  <a:pt x="1203" y="320"/>
                  <a:pt x="0" y="1665"/>
                  <a:pt x="572" y="2296"/>
                </a:cubicBezTo>
                <a:cubicBezTo>
                  <a:pt x="814" y="2572"/>
                  <a:pt x="2464" y="3214"/>
                  <a:pt x="3624" y="3214"/>
                </a:cubicBezTo>
                <a:cubicBezTo>
                  <a:pt x="3717" y="3214"/>
                  <a:pt x="3808" y="3210"/>
                  <a:pt x="3894" y="3201"/>
                </a:cubicBezTo>
                <a:cubicBezTo>
                  <a:pt x="4501" y="2987"/>
                  <a:pt x="3025" y="2368"/>
                  <a:pt x="2560" y="1570"/>
                </a:cubicBezTo>
                <a:cubicBezTo>
                  <a:pt x="2286" y="1117"/>
                  <a:pt x="2703" y="808"/>
                  <a:pt x="2322" y="451"/>
                </a:cubicBezTo>
                <a:cubicBezTo>
                  <a:pt x="2050" y="212"/>
                  <a:pt x="1846" y="1"/>
                  <a:pt x="1612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3" name="Google Shape;2547;p60">
            <a:extLst>
              <a:ext uri="{FF2B5EF4-FFF2-40B4-BE49-F238E27FC236}">
                <a16:creationId xmlns:a16="http://schemas.microsoft.com/office/drawing/2014/main" id="{BEBCA5DA-F57C-4364-8350-F0035D88843D}"/>
              </a:ext>
            </a:extLst>
          </p:cNvPr>
          <p:cNvSpPr/>
          <p:nvPr/>
        </p:nvSpPr>
        <p:spPr>
          <a:xfrm>
            <a:off x="16135578" y="3326982"/>
            <a:ext cx="613363" cy="1220399"/>
          </a:xfrm>
          <a:custGeom>
            <a:avLst/>
            <a:gdLst/>
            <a:ahLst/>
            <a:cxnLst/>
            <a:rect l="l" t="t" r="r" b="b"/>
            <a:pathLst>
              <a:path w="9835" h="21517" extrusionOk="0">
                <a:moveTo>
                  <a:pt x="2360" y="1"/>
                </a:moveTo>
                <a:cubicBezTo>
                  <a:pt x="1442" y="1"/>
                  <a:pt x="497" y="1016"/>
                  <a:pt x="179" y="2550"/>
                </a:cubicBezTo>
                <a:cubicBezTo>
                  <a:pt x="0" y="3408"/>
                  <a:pt x="512" y="4253"/>
                  <a:pt x="1024" y="4979"/>
                </a:cubicBezTo>
                <a:cubicBezTo>
                  <a:pt x="2334" y="6801"/>
                  <a:pt x="6394" y="10944"/>
                  <a:pt x="6501" y="11337"/>
                </a:cubicBezTo>
                <a:cubicBezTo>
                  <a:pt x="6608" y="11706"/>
                  <a:pt x="3060" y="20314"/>
                  <a:pt x="3727" y="21184"/>
                </a:cubicBezTo>
                <a:cubicBezTo>
                  <a:pt x="3915" y="21422"/>
                  <a:pt x="4067" y="21516"/>
                  <a:pt x="4199" y="21516"/>
                </a:cubicBezTo>
                <a:cubicBezTo>
                  <a:pt x="4434" y="21516"/>
                  <a:pt x="4603" y="21215"/>
                  <a:pt x="4787" y="20910"/>
                </a:cubicBezTo>
                <a:cubicBezTo>
                  <a:pt x="5572" y="19624"/>
                  <a:pt x="9835" y="12242"/>
                  <a:pt x="9835" y="10754"/>
                </a:cubicBezTo>
                <a:cubicBezTo>
                  <a:pt x="9835" y="9980"/>
                  <a:pt x="5060" y="2503"/>
                  <a:pt x="3453" y="574"/>
                </a:cubicBezTo>
                <a:cubicBezTo>
                  <a:pt x="3126" y="180"/>
                  <a:pt x="2745" y="1"/>
                  <a:pt x="2360" y="1"/>
                </a:cubicBezTo>
                <a:close/>
              </a:path>
            </a:pathLst>
          </a:custGeom>
          <a:solidFill>
            <a:srgbClr val="053B5C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4" name="Google Shape;2548;p60">
            <a:extLst>
              <a:ext uri="{FF2B5EF4-FFF2-40B4-BE49-F238E27FC236}">
                <a16:creationId xmlns:a16="http://schemas.microsoft.com/office/drawing/2014/main" id="{7336C917-7243-472D-B72E-B5B3943E598F}"/>
              </a:ext>
            </a:extLst>
          </p:cNvPr>
          <p:cNvSpPr/>
          <p:nvPr/>
        </p:nvSpPr>
        <p:spPr>
          <a:xfrm>
            <a:off x="15796934" y="3179516"/>
            <a:ext cx="651281" cy="1459806"/>
          </a:xfrm>
          <a:custGeom>
            <a:avLst/>
            <a:gdLst/>
            <a:ahLst/>
            <a:cxnLst/>
            <a:rect l="l" t="t" r="r" b="b"/>
            <a:pathLst>
              <a:path w="10443" h="25738" extrusionOk="0">
                <a:moveTo>
                  <a:pt x="1787" y="1"/>
                </a:moveTo>
                <a:cubicBezTo>
                  <a:pt x="1614" y="1"/>
                  <a:pt x="1505" y="36"/>
                  <a:pt x="1477" y="114"/>
                </a:cubicBezTo>
                <a:cubicBezTo>
                  <a:pt x="1" y="4353"/>
                  <a:pt x="3644" y="10222"/>
                  <a:pt x="4585" y="12032"/>
                </a:cubicBezTo>
                <a:cubicBezTo>
                  <a:pt x="5002" y="12818"/>
                  <a:pt x="6323" y="14961"/>
                  <a:pt x="6371" y="15854"/>
                </a:cubicBezTo>
                <a:cubicBezTo>
                  <a:pt x="6418" y="16735"/>
                  <a:pt x="3037" y="23962"/>
                  <a:pt x="3120" y="25105"/>
                </a:cubicBezTo>
                <a:cubicBezTo>
                  <a:pt x="3151" y="25574"/>
                  <a:pt x="3375" y="25738"/>
                  <a:pt x="3611" y="25738"/>
                </a:cubicBezTo>
                <a:cubicBezTo>
                  <a:pt x="3837" y="25738"/>
                  <a:pt x="4075" y="25589"/>
                  <a:pt x="4168" y="25415"/>
                </a:cubicBezTo>
                <a:cubicBezTo>
                  <a:pt x="4454" y="24891"/>
                  <a:pt x="9026" y="18485"/>
                  <a:pt x="9645" y="15854"/>
                </a:cubicBezTo>
                <a:cubicBezTo>
                  <a:pt x="10443" y="12485"/>
                  <a:pt x="7550" y="8282"/>
                  <a:pt x="7538" y="5912"/>
                </a:cubicBezTo>
                <a:cubicBezTo>
                  <a:pt x="8359" y="5258"/>
                  <a:pt x="8442" y="5222"/>
                  <a:pt x="8990" y="4329"/>
                </a:cubicBezTo>
                <a:cubicBezTo>
                  <a:pt x="9359" y="3698"/>
                  <a:pt x="9633" y="2412"/>
                  <a:pt x="9335" y="2329"/>
                </a:cubicBezTo>
                <a:cubicBezTo>
                  <a:pt x="8219" y="2055"/>
                  <a:pt x="3114" y="1"/>
                  <a:pt x="1787" y="1"/>
                </a:cubicBezTo>
                <a:close/>
              </a:path>
            </a:pathLst>
          </a:custGeom>
          <a:solidFill>
            <a:srgbClr val="053B5C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5" name="Google Shape;2549;p60">
            <a:extLst>
              <a:ext uri="{FF2B5EF4-FFF2-40B4-BE49-F238E27FC236}">
                <a16:creationId xmlns:a16="http://schemas.microsoft.com/office/drawing/2014/main" id="{32D93B3D-C088-417E-9200-65FEEC924F8F}"/>
              </a:ext>
            </a:extLst>
          </p:cNvPr>
          <p:cNvSpPr/>
          <p:nvPr/>
        </p:nvSpPr>
        <p:spPr>
          <a:xfrm>
            <a:off x="17251418" y="2635421"/>
            <a:ext cx="315070" cy="140207"/>
          </a:xfrm>
          <a:custGeom>
            <a:avLst/>
            <a:gdLst/>
            <a:ahLst/>
            <a:cxnLst/>
            <a:rect l="l" t="t" r="r" b="b"/>
            <a:pathLst>
              <a:path w="5052" h="2472" extrusionOk="0">
                <a:moveTo>
                  <a:pt x="2289" y="0"/>
                </a:moveTo>
                <a:cubicBezTo>
                  <a:pt x="1682" y="0"/>
                  <a:pt x="15" y="1492"/>
                  <a:pt x="15" y="1492"/>
                </a:cubicBezTo>
                <a:cubicBezTo>
                  <a:pt x="118" y="1733"/>
                  <a:pt x="1" y="2471"/>
                  <a:pt x="237" y="2471"/>
                </a:cubicBezTo>
                <a:cubicBezTo>
                  <a:pt x="246" y="2471"/>
                  <a:pt x="255" y="2470"/>
                  <a:pt x="265" y="2468"/>
                </a:cubicBezTo>
                <a:cubicBezTo>
                  <a:pt x="1277" y="2266"/>
                  <a:pt x="3539" y="2194"/>
                  <a:pt x="4016" y="2016"/>
                </a:cubicBezTo>
                <a:cubicBezTo>
                  <a:pt x="5052" y="1635"/>
                  <a:pt x="4897" y="873"/>
                  <a:pt x="4742" y="765"/>
                </a:cubicBezTo>
                <a:cubicBezTo>
                  <a:pt x="4705" y="742"/>
                  <a:pt x="4514" y="734"/>
                  <a:pt x="4242" y="734"/>
                </a:cubicBezTo>
                <a:cubicBezTo>
                  <a:pt x="3543" y="734"/>
                  <a:pt x="2314" y="789"/>
                  <a:pt x="1825" y="789"/>
                </a:cubicBezTo>
                <a:cubicBezTo>
                  <a:pt x="2087" y="492"/>
                  <a:pt x="2420" y="420"/>
                  <a:pt x="2408" y="27"/>
                </a:cubicBezTo>
                <a:cubicBezTo>
                  <a:pt x="2376" y="9"/>
                  <a:pt x="2336" y="0"/>
                  <a:pt x="2289" y="0"/>
                </a:cubicBezTo>
                <a:close/>
              </a:path>
            </a:pathLst>
          </a:custGeom>
          <a:solidFill>
            <a:srgbClr val="FBB28F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" name="Google Shape;2550;p60">
            <a:extLst>
              <a:ext uri="{FF2B5EF4-FFF2-40B4-BE49-F238E27FC236}">
                <a16:creationId xmlns:a16="http://schemas.microsoft.com/office/drawing/2014/main" id="{301120E3-F6ED-4D9E-B8B4-D2D172287B62}"/>
              </a:ext>
            </a:extLst>
          </p:cNvPr>
          <p:cNvSpPr/>
          <p:nvPr/>
        </p:nvSpPr>
        <p:spPr>
          <a:xfrm>
            <a:off x="15878633" y="2434924"/>
            <a:ext cx="729986" cy="880772"/>
          </a:xfrm>
          <a:custGeom>
            <a:avLst/>
            <a:gdLst/>
            <a:ahLst/>
            <a:cxnLst/>
            <a:rect l="l" t="t" r="r" b="b"/>
            <a:pathLst>
              <a:path w="11705" h="15529" extrusionOk="0">
                <a:moveTo>
                  <a:pt x="7336" y="0"/>
                </a:moveTo>
                <a:cubicBezTo>
                  <a:pt x="4898" y="0"/>
                  <a:pt x="2480" y="3072"/>
                  <a:pt x="1477" y="6015"/>
                </a:cubicBezTo>
                <a:cubicBezTo>
                  <a:pt x="763" y="8110"/>
                  <a:pt x="1" y="11599"/>
                  <a:pt x="24" y="13814"/>
                </a:cubicBezTo>
                <a:cubicBezTo>
                  <a:pt x="2608" y="14516"/>
                  <a:pt x="6156" y="15349"/>
                  <a:pt x="8025" y="15528"/>
                </a:cubicBezTo>
                <a:cubicBezTo>
                  <a:pt x="8799" y="12968"/>
                  <a:pt x="9240" y="11182"/>
                  <a:pt x="10014" y="8622"/>
                </a:cubicBezTo>
                <a:cubicBezTo>
                  <a:pt x="10812" y="5991"/>
                  <a:pt x="11704" y="2574"/>
                  <a:pt x="9204" y="669"/>
                </a:cubicBezTo>
                <a:cubicBezTo>
                  <a:pt x="8596" y="205"/>
                  <a:pt x="7965" y="0"/>
                  <a:pt x="733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" name="Google Shape;2551;p60">
            <a:extLst>
              <a:ext uri="{FF2B5EF4-FFF2-40B4-BE49-F238E27FC236}">
                <a16:creationId xmlns:a16="http://schemas.microsoft.com/office/drawing/2014/main" id="{3DB0E9DD-92AE-435A-9E91-32095E154201}"/>
              </a:ext>
            </a:extLst>
          </p:cNvPr>
          <p:cNvSpPr/>
          <p:nvPr/>
        </p:nvSpPr>
        <p:spPr>
          <a:xfrm>
            <a:off x="16236548" y="2456362"/>
            <a:ext cx="1066072" cy="440415"/>
          </a:xfrm>
          <a:custGeom>
            <a:avLst/>
            <a:gdLst/>
            <a:ahLst/>
            <a:cxnLst/>
            <a:rect l="l" t="t" r="r" b="b"/>
            <a:pathLst>
              <a:path w="17094" h="7765" extrusionOk="0">
                <a:moveTo>
                  <a:pt x="2269" y="0"/>
                </a:moveTo>
                <a:cubicBezTo>
                  <a:pt x="1526" y="0"/>
                  <a:pt x="785" y="334"/>
                  <a:pt x="536" y="1232"/>
                </a:cubicBezTo>
                <a:cubicBezTo>
                  <a:pt x="0" y="3172"/>
                  <a:pt x="4739" y="6518"/>
                  <a:pt x="6870" y="7363"/>
                </a:cubicBezTo>
                <a:cubicBezTo>
                  <a:pt x="7585" y="7648"/>
                  <a:pt x="8389" y="7765"/>
                  <a:pt x="9223" y="7765"/>
                </a:cubicBezTo>
                <a:cubicBezTo>
                  <a:pt x="12154" y="7765"/>
                  <a:pt x="15470" y="6327"/>
                  <a:pt x="16693" y="5696"/>
                </a:cubicBezTo>
                <a:cubicBezTo>
                  <a:pt x="17094" y="5484"/>
                  <a:pt x="16818" y="4386"/>
                  <a:pt x="16489" y="4386"/>
                </a:cubicBezTo>
                <a:cubicBezTo>
                  <a:pt x="16486" y="4386"/>
                  <a:pt x="16482" y="4387"/>
                  <a:pt x="16479" y="4387"/>
                </a:cubicBezTo>
                <a:cubicBezTo>
                  <a:pt x="16361" y="4396"/>
                  <a:pt x="13107" y="5198"/>
                  <a:pt x="10492" y="5198"/>
                </a:cubicBezTo>
                <a:cubicBezTo>
                  <a:pt x="9671" y="5198"/>
                  <a:pt x="8913" y="5118"/>
                  <a:pt x="8335" y="4911"/>
                </a:cubicBezTo>
                <a:cubicBezTo>
                  <a:pt x="7108" y="4470"/>
                  <a:pt x="4311" y="755"/>
                  <a:pt x="3465" y="291"/>
                </a:cubicBezTo>
                <a:cubicBezTo>
                  <a:pt x="3129" y="112"/>
                  <a:pt x="2699" y="0"/>
                  <a:pt x="226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7A04A87-717D-498C-89E9-8ED5E496D903}"/>
              </a:ext>
            </a:extLst>
          </p:cNvPr>
          <p:cNvGrpSpPr/>
          <p:nvPr/>
        </p:nvGrpSpPr>
        <p:grpSpPr>
          <a:xfrm>
            <a:off x="1475569" y="2488929"/>
            <a:ext cx="10740619" cy="8512531"/>
            <a:chOff x="1288191" y="-846062"/>
            <a:chExt cx="10742018" cy="8513639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B72FF9A-4C68-4661-99EF-AFAB00A9D7A7}"/>
                </a:ext>
              </a:extLst>
            </p:cNvPr>
            <p:cNvGrpSpPr/>
            <p:nvPr/>
          </p:nvGrpSpPr>
          <p:grpSpPr>
            <a:xfrm>
              <a:off x="1455713" y="980574"/>
              <a:ext cx="7261959" cy="6687003"/>
              <a:chOff x="1455713" y="2581248"/>
              <a:chExt cx="7261959" cy="6687003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F13D846-718B-4C47-BEE6-F7F37163AA30}"/>
                  </a:ext>
                </a:extLst>
              </p:cNvPr>
              <p:cNvSpPr/>
              <p:nvPr/>
            </p:nvSpPr>
            <p:spPr>
              <a:xfrm>
                <a:off x="2166170" y="2581248"/>
                <a:ext cx="56493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sz="2400" b="1">
                    <a:solidFill>
                      <a:srgbClr val="272E3A"/>
                    </a:solidFill>
                    <a:latin typeface="Montserrat" panose="00000500000000000000" pitchFamily="2" charset="0"/>
                  </a:rPr>
                  <a:t>Lorem Ipsum is simply dummy text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915115D-2FB3-49F2-AC10-03CF7CF2BA25}"/>
                  </a:ext>
                </a:extLst>
              </p:cNvPr>
              <p:cNvSpPr/>
              <p:nvPr/>
            </p:nvSpPr>
            <p:spPr>
              <a:xfrm>
                <a:off x="2166170" y="3078419"/>
                <a:ext cx="6551502" cy="828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2438278">
                  <a:lnSpc>
                    <a:spcPct val="140000"/>
                  </a:lnSpc>
                  <a:defRPr/>
                </a:pPr>
                <a:r>
                  <a:rPr lang="en-US">
                    <a:solidFill>
                      <a:srgbClr val="272E3A"/>
                    </a:solidFill>
                    <a:latin typeface="Montserrat Light" panose="00000400000000000000" pitchFamily="2" charset="0"/>
                  </a:rPr>
                  <a:t>Lorem Ipsum is simply dummy text of the printing and typesetting industry. Lorem Ipsum has been the</a:t>
                </a: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E78A2E89-4DB8-4D94-8CB7-877B536CDC2A}"/>
                  </a:ext>
                </a:extLst>
              </p:cNvPr>
              <p:cNvGrpSpPr/>
              <p:nvPr/>
            </p:nvGrpSpPr>
            <p:grpSpPr>
              <a:xfrm>
                <a:off x="1455713" y="2671695"/>
                <a:ext cx="447068" cy="380947"/>
                <a:chOff x="14722901" y="8920533"/>
                <a:chExt cx="348873" cy="297275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28295197-005C-4A99-A097-51C01BC2C802}"/>
                    </a:ext>
                  </a:extLst>
                </p:cNvPr>
                <p:cNvSpPr/>
                <p:nvPr/>
              </p:nvSpPr>
              <p:spPr>
                <a:xfrm>
                  <a:off x="14722901" y="8959441"/>
                  <a:ext cx="258370" cy="258367"/>
                </a:xfrm>
                <a:prstGeom prst="rect">
                  <a:avLst/>
                </a:prstGeom>
                <a:noFill/>
                <a:ln w="9525">
                  <a:solidFill>
                    <a:srgbClr val="25292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2438278">
                    <a:defRPr/>
                  </a:pPr>
                  <a:endParaRPr lang="en-US" sz="4800">
                    <a:solidFill>
                      <a:srgbClr val="5E6970"/>
                    </a:solidFill>
                    <a:latin typeface="Open Sans Light"/>
                  </a:endParaRPr>
                </a:p>
              </p:txBody>
            </p:sp>
            <p:sp>
              <p:nvSpPr>
                <p:cNvPr id="100" name="Freeform 64">
                  <a:extLst>
                    <a:ext uri="{FF2B5EF4-FFF2-40B4-BE49-F238E27FC236}">
                      <a16:creationId xmlns:a16="http://schemas.microsoft.com/office/drawing/2014/main" id="{F5C5854F-4243-4E16-88E4-2028E1881F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46445" y="8920533"/>
                  <a:ext cx="325329" cy="267156"/>
                </a:xfrm>
                <a:custGeom>
                  <a:avLst/>
                  <a:gdLst>
                    <a:gd name="T0" fmla="*/ 31 w 229"/>
                    <a:gd name="T1" fmla="*/ 83 h 187"/>
                    <a:gd name="T2" fmla="*/ 73 w 229"/>
                    <a:gd name="T3" fmla="*/ 125 h 187"/>
                    <a:gd name="T4" fmla="*/ 198 w 229"/>
                    <a:gd name="T5" fmla="*/ 0 h 187"/>
                    <a:gd name="T6" fmla="*/ 229 w 229"/>
                    <a:gd name="T7" fmla="*/ 31 h 187"/>
                    <a:gd name="T8" fmla="*/ 73 w 229"/>
                    <a:gd name="T9" fmla="*/ 187 h 187"/>
                    <a:gd name="T10" fmla="*/ 41 w 229"/>
                    <a:gd name="T11" fmla="*/ 155 h 187"/>
                    <a:gd name="T12" fmla="*/ 0 w 229"/>
                    <a:gd name="T13" fmla="*/ 114 h 187"/>
                    <a:gd name="T14" fmla="*/ 31 w 229"/>
                    <a:gd name="T15" fmla="*/ 83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9" h="187">
                      <a:moveTo>
                        <a:pt x="31" y="83"/>
                      </a:moveTo>
                      <a:cubicBezTo>
                        <a:pt x="73" y="125"/>
                        <a:pt x="73" y="125"/>
                        <a:pt x="73" y="125"/>
                      </a:cubicBez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29" y="31"/>
                        <a:pt x="229" y="31"/>
                        <a:pt x="229" y="31"/>
                      </a:cubicBezTo>
                      <a:cubicBezTo>
                        <a:pt x="73" y="187"/>
                        <a:pt x="73" y="187"/>
                        <a:pt x="73" y="187"/>
                      </a:cubicBezTo>
                      <a:cubicBezTo>
                        <a:pt x="64" y="178"/>
                        <a:pt x="53" y="168"/>
                        <a:pt x="41" y="155"/>
                      </a:cubicBezTo>
                      <a:cubicBezTo>
                        <a:pt x="29" y="143"/>
                        <a:pt x="16" y="130"/>
                        <a:pt x="0" y="114"/>
                      </a:cubicBezTo>
                      <a:lnTo>
                        <a:pt x="31" y="8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2438278">
                    <a:defRPr/>
                  </a:pPr>
                  <a:endParaRPr lang="en-US" sz="4800">
                    <a:solidFill>
                      <a:srgbClr val="5E6970"/>
                    </a:solidFill>
                    <a:latin typeface="Open Sans Light"/>
                  </a:endParaRPr>
                </a:p>
              </p:txBody>
            </p:sp>
          </p:grp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16F74B5-0F08-4A7B-B59A-B8D144F1E0C3}"/>
                  </a:ext>
                </a:extLst>
              </p:cNvPr>
              <p:cNvSpPr/>
              <p:nvPr/>
            </p:nvSpPr>
            <p:spPr>
              <a:xfrm>
                <a:off x="2166170" y="4366445"/>
                <a:ext cx="56493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sz="2400" b="1">
                    <a:solidFill>
                      <a:srgbClr val="272E3A"/>
                    </a:solidFill>
                    <a:latin typeface="Montserrat" panose="00000500000000000000" pitchFamily="2" charset="0"/>
                  </a:rPr>
                  <a:t>Lorem Ipsum is simply dummy text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B692D6A-9254-4E61-B6AF-8A71FDC9F247}"/>
                  </a:ext>
                </a:extLst>
              </p:cNvPr>
              <p:cNvSpPr/>
              <p:nvPr/>
            </p:nvSpPr>
            <p:spPr>
              <a:xfrm>
                <a:off x="2166170" y="4863616"/>
                <a:ext cx="6551502" cy="828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2438278">
                  <a:lnSpc>
                    <a:spcPct val="140000"/>
                  </a:lnSpc>
                  <a:defRPr/>
                </a:pPr>
                <a:r>
                  <a:rPr lang="en-US">
                    <a:solidFill>
                      <a:srgbClr val="272E3A"/>
                    </a:solidFill>
                    <a:latin typeface="Montserrat Light" panose="00000400000000000000" pitchFamily="2" charset="0"/>
                  </a:rPr>
                  <a:t>dummy text of the printing and typesetting industry. Lorem Ipsum has been typesetting.</a:t>
                </a:r>
              </a:p>
            </p:txBody>
          </p: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6DDA7E01-DB44-4F5B-8854-6B7363DB1892}"/>
                  </a:ext>
                </a:extLst>
              </p:cNvPr>
              <p:cNvGrpSpPr/>
              <p:nvPr/>
            </p:nvGrpSpPr>
            <p:grpSpPr>
              <a:xfrm>
                <a:off x="1455713" y="4456892"/>
                <a:ext cx="447068" cy="380947"/>
                <a:chOff x="14722901" y="8920533"/>
                <a:chExt cx="348873" cy="297275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6C1D5668-E379-41AC-9242-A75DCC942960}"/>
                    </a:ext>
                  </a:extLst>
                </p:cNvPr>
                <p:cNvSpPr/>
                <p:nvPr/>
              </p:nvSpPr>
              <p:spPr>
                <a:xfrm>
                  <a:off x="14722901" y="8959441"/>
                  <a:ext cx="258370" cy="258367"/>
                </a:xfrm>
                <a:prstGeom prst="rect">
                  <a:avLst/>
                </a:prstGeom>
                <a:noFill/>
                <a:ln w="9525">
                  <a:solidFill>
                    <a:srgbClr val="25292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2438278">
                    <a:defRPr/>
                  </a:pPr>
                  <a:endParaRPr lang="en-US" sz="4800">
                    <a:solidFill>
                      <a:srgbClr val="5E6970"/>
                    </a:solidFill>
                    <a:latin typeface="Open Sans Light"/>
                  </a:endParaRPr>
                </a:p>
              </p:txBody>
            </p:sp>
            <p:sp>
              <p:nvSpPr>
                <p:cNvPr id="98" name="Freeform 64">
                  <a:extLst>
                    <a:ext uri="{FF2B5EF4-FFF2-40B4-BE49-F238E27FC236}">
                      <a16:creationId xmlns:a16="http://schemas.microsoft.com/office/drawing/2014/main" id="{83166069-C1FE-4DC5-9AB4-EB30729329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46445" y="8920533"/>
                  <a:ext cx="325329" cy="267156"/>
                </a:xfrm>
                <a:custGeom>
                  <a:avLst/>
                  <a:gdLst>
                    <a:gd name="T0" fmla="*/ 31 w 229"/>
                    <a:gd name="T1" fmla="*/ 83 h 187"/>
                    <a:gd name="T2" fmla="*/ 73 w 229"/>
                    <a:gd name="T3" fmla="*/ 125 h 187"/>
                    <a:gd name="T4" fmla="*/ 198 w 229"/>
                    <a:gd name="T5" fmla="*/ 0 h 187"/>
                    <a:gd name="T6" fmla="*/ 229 w 229"/>
                    <a:gd name="T7" fmla="*/ 31 h 187"/>
                    <a:gd name="T8" fmla="*/ 73 w 229"/>
                    <a:gd name="T9" fmla="*/ 187 h 187"/>
                    <a:gd name="T10" fmla="*/ 41 w 229"/>
                    <a:gd name="T11" fmla="*/ 155 h 187"/>
                    <a:gd name="T12" fmla="*/ 0 w 229"/>
                    <a:gd name="T13" fmla="*/ 114 h 187"/>
                    <a:gd name="T14" fmla="*/ 31 w 229"/>
                    <a:gd name="T15" fmla="*/ 83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9" h="187">
                      <a:moveTo>
                        <a:pt x="31" y="83"/>
                      </a:moveTo>
                      <a:cubicBezTo>
                        <a:pt x="73" y="125"/>
                        <a:pt x="73" y="125"/>
                        <a:pt x="73" y="125"/>
                      </a:cubicBez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29" y="31"/>
                        <a:pt x="229" y="31"/>
                        <a:pt x="229" y="31"/>
                      </a:cubicBezTo>
                      <a:cubicBezTo>
                        <a:pt x="73" y="187"/>
                        <a:pt x="73" y="187"/>
                        <a:pt x="73" y="187"/>
                      </a:cubicBezTo>
                      <a:cubicBezTo>
                        <a:pt x="64" y="178"/>
                        <a:pt x="53" y="168"/>
                        <a:pt x="41" y="155"/>
                      </a:cubicBezTo>
                      <a:cubicBezTo>
                        <a:pt x="29" y="143"/>
                        <a:pt x="16" y="130"/>
                        <a:pt x="0" y="114"/>
                      </a:cubicBezTo>
                      <a:lnTo>
                        <a:pt x="31" y="83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2438278">
                    <a:defRPr/>
                  </a:pPr>
                  <a:endParaRPr lang="en-US" sz="4800">
                    <a:solidFill>
                      <a:srgbClr val="5E6970"/>
                    </a:solidFill>
                    <a:latin typeface="Open Sans Light"/>
                  </a:endParaRPr>
                </a:p>
              </p:txBody>
            </p:sp>
          </p:grp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82F8367-2C9F-4077-84A3-3F73A830B086}"/>
                  </a:ext>
                </a:extLst>
              </p:cNvPr>
              <p:cNvSpPr/>
              <p:nvPr/>
            </p:nvSpPr>
            <p:spPr>
              <a:xfrm>
                <a:off x="2166170" y="6157836"/>
                <a:ext cx="56493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sz="2400" b="1">
                    <a:solidFill>
                      <a:srgbClr val="272E3A"/>
                    </a:solidFill>
                    <a:latin typeface="Montserrat" panose="00000500000000000000" pitchFamily="2" charset="0"/>
                  </a:rPr>
                  <a:t>Lorem Ipsum is simply dummy text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934F8D3-8B50-46C2-9846-0726629766B3}"/>
                  </a:ext>
                </a:extLst>
              </p:cNvPr>
              <p:cNvSpPr/>
              <p:nvPr/>
            </p:nvSpPr>
            <p:spPr>
              <a:xfrm>
                <a:off x="2166170" y="6655007"/>
                <a:ext cx="6551502" cy="828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2438278">
                  <a:lnSpc>
                    <a:spcPct val="140000"/>
                  </a:lnSpc>
                  <a:defRPr/>
                </a:pPr>
                <a:r>
                  <a:rPr lang="en-US">
                    <a:solidFill>
                      <a:srgbClr val="272E3A"/>
                    </a:solidFill>
                    <a:latin typeface="Montserrat Light" panose="00000400000000000000" pitchFamily="2" charset="0"/>
                  </a:rPr>
                  <a:t>Lorem Ipsum is simply dummy text of the printing and typesetting industry. Lorem Ipsum has been the</a:t>
                </a: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8B36433-2FF9-4DAD-8A64-95743451DC7B}"/>
                  </a:ext>
                </a:extLst>
              </p:cNvPr>
              <p:cNvGrpSpPr/>
              <p:nvPr/>
            </p:nvGrpSpPr>
            <p:grpSpPr>
              <a:xfrm>
                <a:off x="1455713" y="6248283"/>
                <a:ext cx="447068" cy="380947"/>
                <a:chOff x="14722901" y="8920533"/>
                <a:chExt cx="348873" cy="297275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06938B0E-A235-4FBF-B97D-C5174F138D2D}"/>
                    </a:ext>
                  </a:extLst>
                </p:cNvPr>
                <p:cNvSpPr/>
                <p:nvPr/>
              </p:nvSpPr>
              <p:spPr>
                <a:xfrm>
                  <a:off x="14722901" y="8959441"/>
                  <a:ext cx="258370" cy="258367"/>
                </a:xfrm>
                <a:prstGeom prst="rect">
                  <a:avLst/>
                </a:prstGeom>
                <a:noFill/>
                <a:ln w="9525">
                  <a:solidFill>
                    <a:srgbClr val="25292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2438278">
                    <a:defRPr/>
                  </a:pPr>
                  <a:endParaRPr lang="en-US" sz="4800">
                    <a:solidFill>
                      <a:srgbClr val="5E6970"/>
                    </a:solidFill>
                    <a:latin typeface="Open Sans Light"/>
                  </a:endParaRPr>
                </a:p>
              </p:txBody>
            </p:sp>
            <p:sp>
              <p:nvSpPr>
                <p:cNvPr id="96" name="Freeform 64">
                  <a:extLst>
                    <a:ext uri="{FF2B5EF4-FFF2-40B4-BE49-F238E27FC236}">
                      <a16:creationId xmlns:a16="http://schemas.microsoft.com/office/drawing/2014/main" id="{65B1D434-0FA8-4E9A-B48F-14A0A5C6B3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46445" y="8920533"/>
                  <a:ext cx="325329" cy="267156"/>
                </a:xfrm>
                <a:custGeom>
                  <a:avLst/>
                  <a:gdLst>
                    <a:gd name="T0" fmla="*/ 31 w 229"/>
                    <a:gd name="T1" fmla="*/ 83 h 187"/>
                    <a:gd name="T2" fmla="*/ 73 w 229"/>
                    <a:gd name="T3" fmla="*/ 125 h 187"/>
                    <a:gd name="T4" fmla="*/ 198 w 229"/>
                    <a:gd name="T5" fmla="*/ 0 h 187"/>
                    <a:gd name="T6" fmla="*/ 229 w 229"/>
                    <a:gd name="T7" fmla="*/ 31 h 187"/>
                    <a:gd name="T8" fmla="*/ 73 w 229"/>
                    <a:gd name="T9" fmla="*/ 187 h 187"/>
                    <a:gd name="T10" fmla="*/ 41 w 229"/>
                    <a:gd name="T11" fmla="*/ 155 h 187"/>
                    <a:gd name="T12" fmla="*/ 0 w 229"/>
                    <a:gd name="T13" fmla="*/ 114 h 187"/>
                    <a:gd name="T14" fmla="*/ 31 w 229"/>
                    <a:gd name="T15" fmla="*/ 83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9" h="187">
                      <a:moveTo>
                        <a:pt x="31" y="83"/>
                      </a:moveTo>
                      <a:cubicBezTo>
                        <a:pt x="73" y="125"/>
                        <a:pt x="73" y="125"/>
                        <a:pt x="73" y="125"/>
                      </a:cubicBez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29" y="31"/>
                        <a:pt x="229" y="31"/>
                        <a:pt x="229" y="31"/>
                      </a:cubicBezTo>
                      <a:cubicBezTo>
                        <a:pt x="73" y="187"/>
                        <a:pt x="73" y="187"/>
                        <a:pt x="73" y="187"/>
                      </a:cubicBezTo>
                      <a:cubicBezTo>
                        <a:pt x="64" y="178"/>
                        <a:pt x="53" y="168"/>
                        <a:pt x="41" y="155"/>
                      </a:cubicBezTo>
                      <a:cubicBezTo>
                        <a:pt x="29" y="143"/>
                        <a:pt x="16" y="130"/>
                        <a:pt x="0" y="114"/>
                      </a:cubicBezTo>
                      <a:lnTo>
                        <a:pt x="31" y="8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2438278">
                    <a:defRPr/>
                  </a:pPr>
                  <a:endParaRPr lang="en-US" sz="4800">
                    <a:solidFill>
                      <a:srgbClr val="5E6970"/>
                    </a:solidFill>
                    <a:latin typeface="Open Sans Light"/>
                  </a:endParaRPr>
                </a:p>
              </p:txBody>
            </p:sp>
          </p:grp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AAA6F67-6C96-4487-9CBA-1A5FB94AB417}"/>
                  </a:ext>
                </a:extLst>
              </p:cNvPr>
              <p:cNvSpPr/>
              <p:nvPr/>
            </p:nvSpPr>
            <p:spPr>
              <a:xfrm>
                <a:off x="2166170" y="7943033"/>
                <a:ext cx="56493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sz="2400" b="1">
                    <a:solidFill>
                      <a:srgbClr val="272E3A"/>
                    </a:solidFill>
                    <a:latin typeface="Montserrat" panose="00000500000000000000" pitchFamily="2" charset="0"/>
                  </a:rPr>
                  <a:t>Lorem Ipsum is simply dummy text</a:t>
                </a: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4FE595C-0A85-4841-9326-A1C23689688E}"/>
                  </a:ext>
                </a:extLst>
              </p:cNvPr>
              <p:cNvSpPr/>
              <p:nvPr/>
            </p:nvSpPr>
            <p:spPr>
              <a:xfrm>
                <a:off x="2166170" y="8440204"/>
                <a:ext cx="6551502" cy="828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2438278">
                  <a:lnSpc>
                    <a:spcPct val="140000"/>
                  </a:lnSpc>
                  <a:defRPr/>
                </a:pPr>
                <a:r>
                  <a:rPr lang="en-US" dirty="0">
                    <a:solidFill>
                      <a:srgbClr val="272E3A"/>
                    </a:solidFill>
                    <a:latin typeface="Montserrat Light" panose="00000400000000000000" pitchFamily="2" charset="0"/>
                  </a:rPr>
                  <a:t>dummy text of the printing and typesetting industry. Lorem Ipsum has been typesetting.</a:t>
                </a:r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CB0FF1D-B299-483D-A5E7-C0C90776544B}"/>
                  </a:ext>
                </a:extLst>
              </p:cNvPr>
              <p:cNvGrpSpPr/>
              <p:nvPr/>
            </p:nvGrpSpPr>
            <p:grpSpPr>
              <a:xfrm>
                <a:off x="1455713" y="8033480"/>
                <a:ext cx="447068" cy="380947"/>
                <a:chOff x="14722901" y="8920533"/>
                <a:chExt cx="348873" cy="297275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57A83139-A518-4709-ABC1-F1A14AD99E4A}"/>
                    </a:ext>
                  </a:extLst>
                </p:cNvPr>
                <p:cNvSpPr/>
                <p:nvPr/>
              </p:nvSpPr>
              <p:spPr>
                <a:xfrm>
                  <a:off x="14722901" y="8959441"/>
                  <a:ext cx="258370" cy="258367"/>
                </a:xfrm>
                <a:prstGeom prst="rect">
                  <a:avLst/>
                </a:prstGeom>
                <a:noFill/>
                <a:ln w="9525">
                  <a:solidFill>
                    <a:srgbClr val="25292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2438278">
                    <a:defRPr/>
                  </a:pPr>
                  <a:endParaRPr lang="en-US" sz="4800">
                    <a:solidFill>
                      <a:srgbClr val="5E6970"/>
                    </a:solidFill>
                    <a:latin typeface="Open Sans Light"/>
                  </a:endParaRPr>
                </a:p>
              </p:txBody>
            </p:sp>
            <p:sp>
              <p:nvSpPr>
                <p:cNvPr id="94" name="Freeform 64">
                  <a:extLst>
                    <a:ext uri="{FF2B5EF4-FFF2-40B4-BE49-F238E27FC236}">
                      <a16:creationId xmlns:a16="http://schemas.microsoft.com/office/drawing/2014/main" id="{6BDD6F12-7652-418E-ABE3-BA7DD7A025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46445" y="8920533"/>
                  <a:ext cx="325329" cy="267156"/>
                </a:xfrm>
                <a:custGeom>
                  <a:avLst/>
                  <a:gdLst>
                    <a:gd name="T0" fmla="*/ 31 w 229"/>
                    <a:gd name="T1" fmla="*/ 83 h 187"/>
                    <a:gd name="T2" fmla="*/ 73 w 229"/>
                    <a:gd name="T3" fmla="*/ 125 h 187"/>
                    <a:gd name="T4" fmla="*/ 198 w 229"/>
                    <a:gd name="T5" fmla="*/ 0 h 187"/>
                    <a:gd name="T6" fmla="*/ 229 w 229"/>
                    <a:gd name="T7" fmla="*/ 31 h 187"/>
                    <a:gd name="T8" fmla="*/ 73 w 229"/>
                    <a:gd name="T9" fmla="*/ 187 h 187"/>
                    <a:gd name="T10" fmla="*/ 41 w 229"/>
                    <a:gd name="T11" fmla="*/ 155 h 187"/>
                    <a:gd name="T12" fmla="*/ 0 w 229"/>
                    <a:gd name="T13" fmla="*/ 114 h 187"/>
                    <a:gd name="T14" fmla="*/ 31 w 229"/>
                    <a:gd name="T15" fmla="*/ 83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9" h="187">
                      <a:moveTo>
                        <a:pt x="31" y="83"/>
                      </a:moveTo>
                      <a:cubicBezTo>
                        <a:pt x="73" y="125"/>
                        <a:pt x="73" y="125"/>
                        <a:pt x="73" y="125"/>
                      </a:cubicBez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29" y="31"/>
                        <a:pt x="229" y="31"/>
                        <a:pt x="229" y="31"/>
                      </a:cubicBezTo>
                      <a:cubicBezTo>
                        <a:pt x="73" y="187"/>
                        <a:pt x="73" y="187"/>
                        <a:pt x="73" y="187"/>
                      </a:cubicBezTo>
                      <a:cubicBezTo>
                        <a:pt x="64" y="178"/>
                        <a:pt x="53" y="168"/>
                        <a:pt x="41" y="155"/>
                      </a:cubicBezTo>
                      <a:cubicBezTo>
                        <a:pt x="29" y="143"/>
                        <a:pt x="16" y="130"/>
                        <a:pt x="0" y="114"/>
                      </a:cubicBezTo>
                      <a:lnTo>
                        <a:pt x="31" y="8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2438278">
                    <a:defRPr/>
                  </a:pPr>
                  <a:endParaRPr lang="en-US" sz="4800">
                    <a:solidFill>
                      <a:srgbClr val="5E6970"/>
                    </a:solidFill>
                    <a:latin typeface="Open Sans Light"/>
                  </a:endParaRPr>
                </a:p>
              </p:txBody>
            </p:sp>
          </p:grp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B1B1EA9-861D-4E89-847D-764D652690E9}"/>
                </a:ext>
              </a:extLst>
            </p:cNvPr>
            <p:cNvSpPr/>
            <p:nvPr/>
          </p:nvSpPr>
          <p:spPr>
            <a:xfrm>
              <a:off x="1288191" y="-846062"/>
              <a:ext cx="10742018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599">
                  <a:solidFill>
                    <a:srgbClr val="25292F"/>
                  </a:solidFill>
                  <a:latin typeface="Montserrat SemiBold" panose="00000700000000000000" pitchFamily="2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Puzzle Graphics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4521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438278"/>
            <a:r>
              <a:rPr lang="en-US" sz="6599">
                <a:solidFill>
                  <a:srgbClr val="25292F"/>
                </a:solidFill>
                <a:latin typeface="Montserrat SemiBold" panose="00000700000000000000" pitchFamily="2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Partnership Infographics </a:t>
            </a:r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7213029" y="4795803"/>
            <a:ext cx="9812588" cy="5844938"/>
            <a:chOff x="1283" y="665"/>
            <a:chExt cx="5112" cy="3045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/>
          </p:nvSpPr>
          <p:spPr bwMode="auto">
            <a:xfrm>
              <a:off x="1285" y="665"/>
              <a:ext cx="5110" cy="2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1283" y="665"/>
              <a:ext cx="1069" cy="2434"/>
            </a:xfrm>
            <a:custGeom>
              <a:avLst/>
              <a:gdLst>
                <a:gd name="T0" fmla="*/ 0 w 1069"/>
                <a:gd name="T1" fmla="*/ 0 h 2434"/>
                <a:gd name="T2" fmla="*/ 0 w 1069"/>
                <a:gd name="T3" fmla="*/ 2280 h 2434"/>
                <a:gd name="T4" fmla="*/ 305 w 1069"/>
                <a:gd name="T5" fmla="*/ 2434 h 2434"/>
                <a:gd name="T6" fmla="*/ 1069 w 1069"/>
                <a:gd name="T7" fmla="*/ 469 h 2434"/>
                <a:gd name="T8" fmla="*/ 0 w 1069"/>
                <a:gd name="T9" fmla="*/ 0 h 2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9" h="2434">
                  <a:moveTo>
                    <a:pt x="0" y="0"/>
                  </a:moveTo>
                  <a:lnTo>
                    <a:pt x="0" y="2280"/>
                  </a:lnTo>
                  <a:lnTo>
                    <a:pt x="305" y="2434"/>
                  </a:lnTo>
                  <a:lnTo>
                    <a:pt x="1069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765" y="1176"/>
              <a:ext cx="956" cy="1655"/>
            </a:xfrm>
            <a:custGeom>
              <a:avLst/>
              <a:gdLst>
                <a:gd name="T0" fmla="*/ 568 w 956"/>
                <a:gd name="T1" fmla="*/ 0 h 1655"/>
                <a:gd name="T2" fmla="*/ 0 w 956"/>
                <a:gd name="T3" fmla="*/ 1466 h 1655"/>
                <a:gd name="T4" fmla="*/ 426 w 956"/>
                <a:gd name="T5" fmla="*/ 1655 h 1655"/>
                <a:gd name="T6" fmla="*/ 956 w 956"/>
                <a:gd name="T7" fmla="*/ 150 h 1655"/>
                <a:gd name="T8" fmla="*/ 568 w 956"/>
                <a:gd name="T9" fmla="*/ 0 h 1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6" h="1655">
                  <a:moveTo>
                    <a:pt x="568" y="0"/>
                  </a:moveTo>
                  <a:lnTo>
                    <a:pt x="0" y="1466"/>
                  </a:lnTo>
                  <a:lnTo>
                    <a:pt x="426" y="1655"/>
                  </a:lnTo>
                  <a:lnTo>
                    <a:pt x="956" y="150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1588" y="2642"/>
              <a:ext cx="303" cy="464"/>
            </a:xfrm>
            <a:custGeom>
              <a:avLst/>
              <a:gdLst>
                <a:gd name="T0" fmla="*/ 0 w 128"/>
                <a:gd name="T1" fmla="*/ 193 h 196"/>
                <a:gd name="T2" fmla="*/ 29 w 128"/>
                <a:gd name="T3" fmla="*/ 180 h 196"/>
                <a:gd name="T4" fmla="*/ 128 w 128"/>
                <a:gd name="T5" fmla="*/ 24 h 196"/>
                <a:gd name="T6" fmla="*/ 75 w 128"/>
                <a:gd name="T7" fmla="*/ 0 h 196"/>
                <a:gd name="T8" fmla="*/ 0 w 128"/>
                <a:gd name="T9" fmla="*/ 19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96">
                  <a:moveTo>
                    <a:pt x="0" y="193"/>
                  </a:moveTo>
                  <a:cubicBezTo>
                    <a:pt x="0" y="193"/>
                    <a:pt x="14" y="196"/>
                    <a:pt x="29" y="180"/>
                  </a:cubicBezTo>
                  <a:cubicBezTo>
                    <a:pt x="44" y="164"/>
                    <a:pt x="85" y="115"/>
                    <a:pt x="128" y="24"/>
                  </a:cubicBezTo>
                  <a:cubicBezTo>
                    <a:pt x="107" y="15"/>
                    <a:pt x="75" y="0"/>
                    <a:pt x="75" y="0"/>
                  </a:cubicBezTo>
                  <a:lnTo>
                    <a:pt x="0" y="1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5382" y="734"/>
              <a:ext cx="1011" cy="2474"/>
            </a:xfrm>
            <a:custGeom>
              <a:avLst/>
              <a:gdLst>
                <a:gd name="T0" fmla="*/ 1011 w 1011"/>
                <a:gd name="T1" fmla="*/ 0 h 2474"/>
                <a:gd name="T2" fmla="*/ 1011 w 1011"/>
                <a:gd name="T3" fmla="*/ 2322 h 2474"/>
                <a:gd name="T4" fmla="*/ 720 w 1011"/>
                <a:gd name="T5" fmla="*/ 2474 h 2474"/>
                <a:gd name="T6" fmla="*/ 0 w 1011"/>
                <a:gd name="T7" fmla="*/ 511 h 2474"/>
                <a:gd name="T8" fmla="*/ 1011 w 1011"/>
                <a:gd name="T9" fmla="*/ 0 h 2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1" h="2474">
                  <a:moveTo>
                    <a:pt x="1011" y="0"/>
                  </a:moveTo>
                  <a:lnTo>
                    <a:pt x="1011" y="2322"/>
                  </a:lnTo>
                  <a:lnTo>
                    <a:pt x="720" y="2474"/>
                  </a:lnTo>
                  <a:lnTo>
                    <a:pt x="0" y="511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5035" y="1288"/>
              <a:ext cx="901" cy="1574"/>
            </a:xfrm>
            <a:custGeom>
              <a:avLst/>
              <a:gdLst>
                <a:gd name="T0" fmla="*/ 366 w 901"/>
                <a:gd name="T1" fmla="*/ 0 h 1574"/>
                <a:gd name="T2" fmla="*/ 901 w 901"/>
                <a:gd name="T3" fmla="*/ 1465 h 1574"/>
                <a:gd name="T4" fmla="*/ 480 w 901"/>
                <a:gd name="T5" fmla="*/ 1574 h 1574"/>
                <a:gd name="T6" fmla="*/ 0 w 901"/>
                <a:gd name="T7" fmla="*/ 149 h 1574"/>
                <a:gd name="T8" fmla="*/ 366 w 901"/>
                <a:gd name="T9" fmla="*/ 0 h 1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1" h="1574">
                  <a:moveTo>
                    <a:pt x="366" y="0"/>
                  </a:moveTo>
                  <a:lnTo>
                    <a:pt x="901" y="1465"/>
                  </a:lnTo>
                  <a:lnTo>
                    <a:pt x="480" y="1574"/>
                  </a:lnTo>
                  <a:lnTo>
                    <a:pt x="0" y="149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5818" y="2753"/>
              <a:ext cx="284" cy="464"/>
            </a:xfrm>
            <a:custGeom>
              <a:avLst/>
              <a:gdLst>
                <a:gd name="T0" fmla="*/ 120 w 120"/>
                <a:gd name="T1" fmla="*/ 192 h 196"/>
                <a:gd name="T2" fmla="*/ 94 w 120"/>
                <a:gd name="T3" fmla="*/ 180 h 196"/>
                <a:gd name="T4" fmla="*/ 0 w 120"/>
                <a:gd name="T5" fmla="*/ 24 h 196"/>
                <a:gd name="T6" fmla="*/ 50 w 120"/>
                <a:gd name="T7" fmla="*/ 0 h 196"/>
                <a:gd name="T8" fmla="*/ 120 w 120"/>
                <a:gd name="T9" fmla="*/ 192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96">
                  <a:moveTo>
                    <a:pt x="120" y="192"/>
                  </a:moveTo>
                  <a:cubicBezTo>
                    <a:pt x="120" y="192"/>
                    <a:pt x="108" y="196"/>
                    <a:pt x="94" y="180"/>
                  </a:cubicBezTo>
                  <a:cubicBezTo>
                    <a:pt x="80" y="164"/>
                    <a:pt x="40" y="115"/>
                    <a:pt x="0" y="24"/>
                  </a:cubicBezTo>
                  <a:cubicBezTo>
                    <a:pt x="20" y="14"/>
                    <a:pt x="50" y="0"/>
                    <a:pt x="50" y="0"/>
                  </a:cubicBezTo>
                  <a:lnTo>
                    <a:pt x="120" y="1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3700" y="3113"/>
              <a:ext cx="540" cy="597"/>
            </a:xfrm>
            <a:custGeom>
              <a:avLst/>
              <a:gdLst>
                <a:gd name="T0" fmla="*/ 29 w 228"/>
                <a:gd name="T1" fmla="*/ 0 h 252"/>
                <a:gd name="T2" fmla="*/ 228 w 228"/>
                <a:gd name="T3" fmla="*/ 191 h 252"/>
                <a:gd name="T4" fmla="*/ 94 w 228"/>
                <a:gd name="T5" fmla="*/ 201 h 252"/>
                <a:gd name="T6" fmla="*/ 96 w 228"/>
                <a:gd name="T7" fmla="*/ 184 h 252"/>
                <a:gd name="T8" fmla="*/ 51 w 228"/>
                <a:gd name="T9" fmla="*/ 141 h 252"/>
                <a:gd name="T10" fmla="*/ 54 w 228"/>
                <a:gd name="T11" fmla="*/ 77 h 252"/>
                <a:gd name="T12" fmla="*/ 0 w 228"/>
                <a:gd name="T13" fmla="*/ 34 h 252"/>
                <a:gd name="T14" fmla="*/ 29 w 228"/>
                <a:gd name="T15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" h="252">
                  <a:moveTo>
                    <a:pt x="29" y="0"/>
                  </a:moveTo>
                  <a:cubicBezTo>
                    <a:pt x="228" y="191"/>
                    <a:pt x="228" y="191"/>
                    <a:pt x="228" y="191"/>
                  </a:cubicBezTo>
                  <a:cubicBezTo>
                    <a:pt x="228" y="191"/>
                    <a:pt x="177" y="252"/>
                    <a:pt x="94" y="201"/>
                  </a:cubicBezTo>
                  <a:cubicBezTo>
                    <a:pt x="96" y="184"/>
                    <a:pt x="96" y="184"/>
                    <a:pt x="96" y="184"/>
                  </a:cubicBezTo>
                  <a:cubicBezTo>
                    <a:pt x="51" y="141"/>
                    <a:pt x="51" y="141"/>
                    <a:pt x="51" y="141"/>
                  </a:cubicBezTo>
                  <a:cubicBezTo>
                    <a:pt x="51" y="141"/>
                    <a:pt x="64" y="106"/>
                    <a:pt x="54" y="77"/>
                  </a:cubicBezTo>
                  <a:cubicBezTo>
                    <a:pt x="44" y="47"/>
                    <a:pt x="16" y="39"/>
                    <a:pt x="0" y="34"/>
                  </a:cubicBezTo>
                  <a:cubicBezTo>
                    <a:pt x="9" y="23"/>
                    <a:pt x="29" y="0"/>
                    <a:pt x="29" y="0"/>
                  </a:cubicBezTo>
                  <a:close/>
                </a:path>
              </a:pathLst>
            </a:custGeom>
            <a:solidFill>
              <a:srgbClr val="E9C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2648" y="2616"/>
              <a:ext cx="338" cy="462"/>
            </a:xfrm>
            <a:custGeom>
              <a:avLst/>
              <a:gdLst>
                <a:gd name="T0" fmla="*/ 30 w 143"/>
                <a:gd name="T1" fmla="*/ 21 h 195"/>
                <a:gd name="T2" fmla="*/ 70 w 143"/>
                <a:gd name="T3" fmla="*/ 0 h 195"/>
                <a:gd name="T4" fmla="*/ 131 w 143"/>
                <a:gd name="T5" fmla="*/ 48 h 195"/>
                <a:gd name="T6" fmla="*/ 127 w 143"/>
                <a:gd name="T7" fmla="*/ 121 h 195"/>
                <a:gd name="T8" fmla="*/ 85 w 143"/>
                <a:gd name="T9" fmla="*/ 190 h 195"/>
                <a:gd name="T10" fmla="*/ 36 w 143"/>
                <a:gd name="T11" fmla="*/ 177 h 195"/>
                <a:gd name="T12" fmla="*/ 1 w 143"/>
                <a:gd name="T13" fmla="*/ 108 h 195"/>
                <a:gd name="T14" fmla="*/ 30 w 143"/>
                <a:gd name="T15" fmla="*/ 2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" h="195">
                  <a:moveTo>
                    <a:pt x="30" y="21"/>
                  </a:moveTo>
                  <a:cubicBezTo>
                    <a:pt x="30" y="21"/>
                    <a:pt x="45" y="0"/>
                    <a:pt x="70" y="0"/>
                  </a:cubicBezTo>
                  <a:cubicBezTo>
                    <a:pt x="95" y="0"/>
                    <a:pt x="123" y="20"/>
                    <a:pt x="131" y="48"/>
                  </a:cubicBezTo>
                  <a:cubicBezTo>
                    <a:pt x="138" y="77"/>
                    <a:pt x="143" y="97"/>
                    <a:pt x="127" y="121"/>
                  </a:cubicBezTo>
                  <a:cubicBezTo>
                    <a:pt x="111" y="144"/>
                    <a:pt x="85" y="190"/>
                    <a:pt x="85" y="190"/>
                  </a:cubicBezTo>
                  <a:cubicBezTo>
                    <a:pt x="85" y="190"/>
                    <a:pt x="60" y="195"/>
                    <a:pt x="36" y="177"/>
                  </a:cubicBezTo>
                  <a:cubicBezTo>
                    <a:pt x="12" y="158"/>
                    <a:pt x="0" y="134"/>
                    <a:pt x="1" y="108"/>
                  </a:cubicBezTo>
                  <a:cubicBezTo>
                    <a:pt x="2" y="82"/>
                    <a:pt x="19" y="41"/>
                    <a:pt x="30" y="2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2849" y="2791"/>
              <a:ext cx="527" cy="573"/>
            </a:xfrm>
            <a:custGeom>
              <a:avLst/>
              <a:gdLst>
                <a:gd name="T0" fmla="*/ 71 w 223"/>
                <a:gd name="T1" fmla="*/ 33 h 242"/>
                <a:gd name="T2" fmla="*/ 12 w 223"/>
                <a:gd name="T3" fmla="*/ 131 h 242"/>
                <a:gd name="T4" fmla="*/ 32 w 223"/>
                <a:gd name="T5" fmla="*/ 216 h 242"/>
                <a:gd name="T6" fmla="*/ 127 w 223"/>
                <a:gd name="T7" fmla="*/ 220 h 242"/>
                <a:gd name="T8" fmla="*/ 212 w 223"/>
                <a:gd name="T9" fmla="*/ 90 h 242"/>
                <a:gd name="T10" fmla="*/ 195 w 223"/>
                <a:gd name="T11" fmla="*/ 27 h 242"/>
                <a:gd name="T12" fmla="*/ 109 w 223"/>
                <a:gd name="T13" fmla="*/ 14 h 242"/>
                <a:gd name="T14" fmla="*/ 87 w 223"/>
                <a:gd name="T15" fmla="*/ 32 h 242"/>
                <a:gd name="T16" fmla="*/ 71 w 223"/>
                <a:gd name="T17" fmla="*/ 3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" h="242">
                  <a:moveTo>
                    <a:pt x="71" y="33"/>
                  </a:moveTo>
                  <a:cubicBezTo>
                    <a:pt x="12" y="131"/>
                    <a:pt x="12" y="131"/>
                    <a:pt x="12" y="131"/>
                  </a:cubicBezTo>
                  <a:cubicBezTo>
                    <a:pt x="12" y="131"/>
                    <a:pt x="0" y="190"/>
                    <a:pt x="32" y="216"/>
                  </a:cubicBezTo>
                  <a:cubicBezTo>
                    <a:pt x="64" y="242"/>
                    <a:pt x="111" y="242"/>
                    <a:pt x="127" y="220"/>
                  </a:cubicBezTo>
                  <a:cubicBezTo>
                    <a:pt x="143" y="198"/>
                    <a:pt x="212" y="90"/>
                    <a:pt x="212" y="90"/>
                  </a:cubicBezTo>
                  <a:cubicBezTo>
                    <a:pt x="212" y="90"/>
                    <a:pt x="223" y="49"/>
                    <a:pt x="195" y="27"/>
                  </a:cubicBezTo>
                  <a:cubicBezTo>
                    <a:pt x="168" y="4"/>
                    <a:pt x="127" y="0"/>
                    <a:pt x="109" y="14"/>
                  </a:cubicBezTo>
                  <a:cubicBezTo>
                    <a:pt x="92" y="28"/>
                    <a:pt x="87" y="32"/>
                    <a:pt x="87" y="32"/>
                  </a:cubicBezTo>
                  <a:cubicBezTo>
                    <a:pt x="71" y="33"/>
                    <a:pt x="71" y="33"/>
                    <a:pt x="71" y="33"/>
                  </a:cubicBezTo>
                </a:path>
              </a:pathLst>
            </a:custGeom>
            <a:solidFill>
              <a:srgbClr val="E9C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3185" y="2985"/>
              <a:ext cx="452" cy="519"/>
            </a:xfrm>
            <a:custGeom>
              <a:avLst/>
              <a:gdLst>
                <a:gd name="T0" fmla="*/ 80 w 191"/>
                <a:gd name="T1" fmla="*/ 21 h 219"/>
                <a:gd name="T2" fmla="*/ 140 w 191"/>
                <a:gd name="T3" fmla="*/ 6 h 219"/>
                <a:gd name="T4" fmla="*/ 191 w 191"/>
                <a:gd name="T5" fmla="*/ 61 h 219"/>
                <a:gd name="T6" fmla="*/ 181 w 191"/>
                <a:gd name="T7" fmla="*/ 99 h 219"/>
                <a:gd name="T8" fmla="*/ 106 w 191"/>
                <a:gd name="T9" fmla="*/ 205 h 219"/>
                <a:gd name="T10" fmla="*/ 53 w 191"/>
                <a:gd name="T11" fmla="*/ 212 h 219"/>
                <a:gd name="T12" fmla="*/ 1 w 191"/>
                <a:gd name="T13" fmla="*/ 149 h 219"/>
                <a:gd name="T14" fmla="*/ 80 w 191"/>
                <a:gd name="T15" fmla="*/ 21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219">
                  <a:moveTo>
                    <a:pt x="80" y="21"/>
                  </a:moveTo>
                  <a:cubicBezTo>
                    <a:pt x="80" y="21"/>
                    <a:pt x="102" y="0"/>
                    <a:pt x="140" y="6"/>
                  </a:cubicBezTo>
                  <a:cubicBezTo>
                    <a:pt x="177" y="12"/>
                    <a:pt x="191" y="46"/>
                    <a:pt x="191" y="61"/>
                  </a:cubicBezTo>
                  <a:cubicBezTo>
                    <a:pt x="191" y="76"/>
                    <a:pt x="186" y="91"/>
                    <a:pt x="181" y="99"/>
                  </a:cubicBezTo>
                  <a:cubicBezTo>
                    <a:pt x="176" y="108"/>
                    <a:pt x="106" y="205"/>
                    <a:pt x="106" y="205"/>
                  </a:cubicBezTo>
                  <a:cubicBezTo>
                    <a:pt x="106" y="205"/>
                    <a:pt x="86" y="219"/>
                    <a:pt x="53" y="212"/>
                  </a:cubicBezTo>
                  <a:cubicBezTo>
                    <a:pt x="21" y="204"/>
                    <a:pt x="0" y="173"/>
                    <a:pt x="1" y="149"/>
                  </a:cubicBezTo>
                  <a:cubicBezTo>
                    <a:pt x="16" y="123"/>
                    <a:pt x="80" y="21"/>
                    <a:pt x="80" y="21"/>
                  </a:cubicBezTo>
                </a:path>
              </a:pathLst>
            </a:custGeom>
            <a:solidFill>
              <a:srgbClr val="E9C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3469" y="3229"/>
              <a:ext cx="414" cy="445"/>
            </a:xfrm>
            <a:custGeom>
              <a:avLst/>
              <a:gdLst>
                <a:gd name="T0" fmla="*/ 78 w 175"/>
                <a:gd name="T1" fmla="*/ 0 h 188"/>
                <a:gd name="T2" fmla="*/ 0 w 175"/>
                <a:gd name="T3" fmla="*/ 117 h 188"/>
                <a:gd name="T4" fmla="*/ 46 w 175"/>
                <a:gd name="T5" fmla="*/ 176 h 188"/>
                <a:gd name="T6" fmla="*/ 175 w 175"/>
                <a:gd name="T7" fmla="*/ 142 h 188"/>
                <a:gd name="T8" fmla="*/ 129 w 175"/>
                <a:gd name="T9" fmla="*/ 100 h 188"/>
                <a:gd name="T10" fmla="*/ 137 w 175"/>
                <a:gd name="T11" fmla="*/ 44 h 188"/>
                <a:gd name="T12" fmla="*/ 78 w 175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188">
                  <a:moveTo>
                    <a:pt x="78" y="0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10" y="163"/>
                    <a:pt x="46" y="176"/>
                  </a:cubicBezTo>
                  <a:cubicBezTo>
                    <a:pt x="82" y="188"/>
                    <a:pt x="147" y="160"/>
                    <a:pt x="175" y="142"/>
                  </a:cubicBezTo>
                  <a:cubicBezTo>
                    <a:pt x="159" y="129"/>
                    <a:pt x="129" y="100"/>
                    <a:pt x="129" y="100"/>
                  </a:cubicBezTo>
                  <a:cubicBezTo>
                    <a:pt x="129" y="100"/>
                    <a:pt x="143" y="77"/>
                    <a:pt x="137" y="44"/>
                  </a:cubicBezTo>
                  <a:cubicBezTo>
                    <a:pt x="131" y="10"/>
                    <a:pt x="108" y="4"/>
                    <a:pt x="78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4271" y="2372"/>
              <a:ext cx="894" cy="845"/>
            </a:xfrm>
            <a:custGeom>
              <a:avLst/>
              <a:gdLst>
                <a:gd name="T0" fmla="*/ 357 w 378"/>
                <a:gd name="T1" fmla="*/ 239 h 357"/>
                <a:gd name="T2" fmla="*/ 312 w 378"/>
                <a:gd name="T3" fmla="*/ 236 h 357"/>
                <a:gd name="T4" fmla="*/ 81 w 378"/>
                <a:gd name="T5" fmla="*/ 0 h 357"/>
                <a:gd name="T6" fmla="*/ 53 w 378"/>
                <a:gd name="T7" fmla="*/ 30 h 357"/>
                <a:gd name="T8" fmla="*/ 59 w 378"/>
                <a:gd name="T9" fmla="*/ 37 h 357"/>
                <a:gd name="T10" fmla="*/ 82 w 378"/>
                <a:gd name="T11" fmla="*/ 36 h 357"/>
                <a:gd name="T12" fmla="*/ 113 w 378"/>
                <a:gd name="T13" fmla="*/ 74 h 357"/>
                <a:gd name="T14" fmla="*/ 98 w 378"/>
                <a:gd name="T15" fmla="*/ 102 h 357"/>
                <a:gd name="T16" fmla="*/ 96 w 378"/>
                <a:gd name="T17" fmla="*/ 104 h 357"/>
                <a:gd name="T18" fmla="*/ 67 w 378"/>
                <a:gd name="T19" fmla="*/ 119 h 357"/>
                <a:gd name="T20" fmla="*/ 30 w 378"/>
                <a:gd name="T21" fmla="*/ 88 h 357"/>
                <a:gd name="T22" fmla="*/ 30 w 378"/>
                <a:gd name="T23" fmla="*/ 66 h 357"/>
                <a:gd name="T24" fmla="*/ 25 w 378"/>
                <a:gd name="T25" fmla="*/ 61 h 357"/>
                <a:gd name="T26" fmla="*/ 0 w 378"/>
                <a:gd name="T27" fmla="*/ 88 h 357"/>
                <a:gd name="T28" fmla="*/ 278 w 378"/>
                <a:gd name="T29" fmla="*/ 355 h 357"/>
                <a:gd name="T30" fmla="*/ 352 w 378"/>
                <a:gd name="T31" fmla="*/ 332 h 357"/>
                <a:gd name="T32" fmla="*/ 357 w 378"/>
                <a:gd name="T33" fmla="*/ 239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8" h="357">
                  <a:moveTo>
                    <a:pt x="357" y="239"/>
                  </a:moveTo>
                  <a:cubicBezTo>
                    <a:pt x="337" y="246"/>
                    <a:pt x="312" y="236"/>
                    <a:pt x="312" y="236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6" y="33"/>
                    <a:pt x="58" y="35"/>
                    <a:pt x="59" y="37"/>
                  </a:cubicBezTo>
                  <a:cubicBezTo>
                    <a:pt x="65" y="36"/>
                    <a:pt x="74" y="35"/>
                    <a:pt x="82" y="36"/>
                  </a:cubicBezTo>
                  <a:cubicBezTo>
                    <a:pt x="103" y="39"/>
                    <a:pt x="115" y="54"/>
                    <a:pt x="113" y="74"/>
                  </a:cubicBezTo>
                  <a:cubicBezTo>
                    <a:pt x="111" y="89"/>
                    <a:pt x="101" y="100"/>
                    <a:pt x="98" y="102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94" y="107"/>
                    <a:pt x="83" y="118"/>
                    <a:pt x="67" y="119"/>
                  </a:cubicBezTo>
                  <a:cubicBezTo>
                    <a:pt x="47" y="121"/>
                    <a:pt x="33" y="109"/>
                    <a:pt x="30" y="88"/>
                  </a:cubicBezTo>
                  <a:cubicBezTo>
                    <a:pt x="29" y="81"/>
                    <a:pt x="30" y="72"/>
                    <a:pt x="30" y="66"/>
                  </a:cubicBezTo>
                  <a:cubicBezTo>
                    <a:pt x="29" y="65"/>
                    <a:pt x="27" y="63"/>
                    <a:pt x="25" y="61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78" y="355"/>
                    <a:pt x="278" y="355"/>
                    <a:pt x="278" y="355"/>
                  </a:cubicBezTo>
                  <a:cubicBezTo>
                    <a:pt x="278" y="355"/>
                    <a:pt x="325" y="357"/>
                    <a:pt x="352" y="332"/>
                  </a:cubicBezTo>
                  <a:cubicBezTo>
                    <a:pt x="378" y="307"/>
                    <a:pt x="378" y="257"/>
                    <a:pt x="357" y="239"/>
                  </a:cubicBezTo>
                  <a:close/>
                </a:path>
              </a:pathLst>
            </a:custGeom>
            <a:solidFill>
              <a:srgbClr val="E9C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4029" y="2616"/>
              <a:ext cx="887" cy="850"/>
            </a:xfrm>
            <a:custGeom>
              <a:avLst/>
              <a:gdLst>
                <a:gd name="T0" fmla="*/ 369 w 375"/>
                <a:gd name="T1" fmla="*/ 267 h 359"/>
                <a:gd name="T2" fmla="*/ 88 w 375"/>
                <a:gd name="T3" fmla="*/ 0 h 359"/>
                <a:gd name="T4" fmla="*/ 58 w 375"/>
                <a:gd name="T5" fmla="*/ 32 h 359"/>
                <a:gd name="T6" fmla="*/ 61 w 375"/>
                <a:gd name="T7" fmla="*/ 36 h 359"/>
                <a:gd name="T8" fmla="*/ 84 w 375"/>
                <a:gd name="T9" fmla="*/ 36 h 359"/>
                <a:gd name="T10" fmla="*/ 115 w 375"/>
                <a:gd name="T11" fmla="*/ 73 h 359"/>
                <a:gd name="T12" fmla="*/ 100 w 375"/>
                <a:gd name="T13" fmla="*/ 102 h 359"/>
                <a:gd name="T14" fmla="*/ 98 w 375"/>
                <a:gd name="T15" fmla="*/ 104 h 359"/>
                <a:gd name="T16" fmla="*/ 69 w 375"/>
                <a:gd name="T17" fmla="*/ 119 h 359"/>
                <a:gd name="T18" fmla="*/ 32 w 375"/>
                <a:gd name="T19" fmla="*/ 87 h 359"/>
                <a:gd name="T20" fmla="*/ 32 w 375"/>
                <a:gd name="T21" fmla="*/ 65 h 359"/>
                <a:gd name="T22" fmla="*/ 30 w 375"/>
                <a:gd name="T23" fmla="*/ 62 h 359"/>
                <a:gd name="T24" fmla="*/ 0 w 375"/>
                <a:gd name="T25" fmla="*/ 94 h 359"/>
                <a:gd name="T26" fmla="*/ 263 w 375"/>
                <a:gd name="T27" fmla="*/ 345 h 359"/>
                <a:gd name="T28" fmla="*/ 341 w 375"/>
                <a:gd name="T29" fmla="*/ 333 h 359"/>
                <a:gd name="T30" fmla="*/ 369 w 375"/>
                <a:gd name="T31" fmla="*/ 267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5" h="359">
                  <a:moveTo>
                    <a:pt x="369" y="267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9" y="34"/>
                    <a:pt x="61" y="35"/>
                    <a:pt x="61" y="36"/>
                  </a:cubicBezTo>
                  <a:cubicBezTo>
                    <a:pt x="68" y="35"/>
                    <a:pt x="77" y="35"/>
                    <a:pt x="84" y="36"/>
                  </a:cubicBezTo>
                  <a:cubicBezTo>
                    <a:pt x="105" y="38"/>
                    <a:pt x="117" y="53"/>
                    <a:pt x="115" y="73"/>
                  </a:cubicBezTo>
                  <a:cubicBezTo>
                    <a:pt x="113" y="89"/>
                    <a:pt x="103" y="99"/>
                    <a:pt x="100" y="102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6" y="106"/>
                    <a:pt x="85" y="117"/>
                    <a:pt x="69" y="119"/>
                  </a:cubicBezTo>
                  <a:cubicBezTo>
                    <a:pt x="50" y="121"/>
                    <a:pt x="35" y="108"/>
                    <a:pt x="32" y="87"/>
                  </a:cubicBezTo>
                  <a:cubicBezTo>
                    <a:pt x="31" y="80"/>
                    <a:pt x="32" y="71"/>
                    <a:pt x="32" y="65"/>
                  </a:cubicBezTo>
                  <a:cubicBezTo>
                    <a:pt x="32" y="64"/>
                    <a:pt x="31" y="63"/>
                    <a:pt x="30" y="6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63" y="345"/>
                    <a:pt x="263" y="345"/>
                    <a:pt x="263" y="345"/>
                  </a:cubicBezTo>
                  <a:cubicBezTo>
                    <a:pt x="263" y="345"/>
                    <a:pt x="308" y="359"/>
                    <a:pt x="341" y="333"/>
                  </a:cubicBezTo>
                  <a:cubicBezTo>
                    <a:pt x="375" y="306"/>
                    <a:pt x="369" y="267"/>
                    <a:pt x="369" y="267"/>
                  </a:cubicBezTo>
                  <a:close/>
                </a:path>
              </a:pathLst>
            </a:custGeom>
            <a:solidFill>
              <a:srgbClr val="E9C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3802" y="2869"/>
              <a:ext cx="781" cy="706"/>
            </a:xfrm>
            <a:custGeom>
              <a:avLst/>
              <a:gdLst>
                <a:gd name="T0" fmla="*/ 84 w 330"/>
                <a:gd name="T1" fmla="*/ 0 h 298"/>
                <a:gd name="T2" fmla="*/ 54 w 330"/>
                <a:gd name="T3" fmla="*/ 33 h 298"/>
                <a:gd name="T4" fmla="*/ 57 w 330"/>
                <a:gd name="T5" fmla="*/ 36 h 298"/>
                <a:gd name="T6" fmla="*/ 79 w 330"/>
                <a:gd name="T7" fmla="*/ 36 h 298"/>
                <a:gd name="T8" fmla="*/ 110 w 330"/>
                <a:gd name="T9" fmla="*/ 73 h 298"/>
                <a:gd name="T10" fmla="*/ 95 w 330"/>
                <a:gd name="T11" fmla="*/ 102 h 298"/>
                <a:gd name="T12" fmla="*/ 93 w 330"/>
                <a:gd name="T13" fmla="*/ 104 h 298"/>
                <a:gd name="T14" fmla="*/ 64 w 330"/>
                <a:gd name="T15" fmla="*/ 119 h 298"/>
                <a:gd name="T16" fmla="*/ 27 w 330"/>
                <a:gd name="T17" fmla="*/ 88 h 298"/>
                <a:gd name="T18" fmla="*/ 28 w 330"/>
                <a:gd name="T19" fmla="*/ 65 h 298"/>
                <a:gd name="T20" fmla="*/ 26 w 330"/>
                <a:gd name="T21" fmla="*/ 64 h 298"/>
                <a:gd name="T22" fmla="*/ 0 w 330"/>
                <a:gd name="T23" fmla="*/ 92 h 298"/>
                <a:gd name="T24" fmla="*/ 213 w 330"/>
                <a:gd name="T25" fmla="*/ 296 h 298"/>
                <a:gd name="T26" fmla="*/ 330 w 330"/>
                <a:gd name="T27" fmla="*/ 239 h 298"/>
                <a:gd name="T28" fmla="*/ 84 w 330"/>
                <a:gd name="T2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" h="298">
                  <a:moveTo>
                    <a:pt x="84" y="0"/>
                  </a:moveTo>
                  <a:cubicBezTo>
                    <a:pt x="54" y="33"/>
                    <a:pt x="54" y="33"/>
                    <a:pt x="54" y="33"/>
                  </a:cubicBezTo>
                  <a:cubicBezTo>
                    <a:pt x="55" y="35"/>
                    <a:pt x="56" y="36"/>
                    <a:pt x="57" y="36"/>
                  </a:cubicBezTo>
                  <a:cubicBezTo>
                    <a:pt x="63" y="36"/>
                    <a:pt x="72" y="35"/>
                    <a:pt x="79" y="36"/>
                  </a:cubicBezTo>
                  <a:cubicBezTo>
                    <a:pt x="100" y="39"/>
                    <a:pt x="112" y="53"/>
                    <a:pt x="110" y="73"/>
                  </a:cubicBezTo>
                  <a:cubicBezTo>
                    <a:pt x="108" y="89"/>
                    <a:pt x="98" y="100"/>
                    <a:pt x="95" y="102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1" y="107"/>
                    <a:pt x="80" y="117"/>
                    <a:pt x="64" y="119"/>
                  </a:cubicBezTo>
                  <a:cubicBezTo>
                    <a:pt x="45" y="121"/>
                    <a:pt x="30" y="109"/>
                    <a:pt x="27" y="88"/>
                  </a:cubicBezTo>
                  <a:cubicBezTo>
                    <a:pt x="26" y="80"/>
                    <a:pt x="27" y="72"/>
                    <a:pt x="28" y="65"/>
                  </a:cubicBezTo>
                  <a:cubicBezTo>
                    <a:pt x="27" y="65"/>
                    <a:pt x="26" y="64"/>
                    <a:pt x="26" y="6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170" y="256"/>
                    <a:pt x="213" y="296"/>
                  </a:cubicBezTo>
                  <a:cubicBezTo>
                    <a:pt x="313" y="298"/>
                    <a:pt x="330" y="239"/>
                    <a:pt x="330" y="239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E9C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3033" y="1967"/>
              <a:ext cx="1474" cy="1189"/>
            </a:xfrm>
            <a:custGeom>
              <a:avLst/>
              <a:gdLst>
                <a:gd name="T0" fmla="*/ 603 w 623"/>
                <a:gd name="T1" fmla="*/ 221 h 502"/>
                <a:gd name="T2" fmla="*/ 577 w 623"/>
                <a:gd name="T3" fmla="*/ 223 h 502"/>
                <a:gd name="T4" fmla="*/ 553 w 623"/>
                <a:gd name="T5" fmla="*/ 198 h 502"/>
                <a:gd name="T6" fmla="*/ 589 w 623"/>
                <a:gd name="T7" fmla="*/ 159 h 502"/>
                <a:gd name="T8" fmla="*/ 494 w 623"/>
                <a:gd name="T9" fmla="*/ 53 h 502"/>
                <a:gd name="T10" fmla="*/ 418 w 623"/>
                <a:gd name="T11" fmla="*/ 0 h 502"/>
                <a:gd name="T12" fmla="*/ 346 w 623"/>
                <a:gd name="T13" fmla="*/ 13 h 502"/>
                <a:gd name="T14" fmla="*/ 291 w 623"/>
                <a:gd name="T15" fmla="*/ 111 h 502"/>
                <a:gd name="T16" fmla="*/ 257 w 623"/>
                <a:gd name="T17" fmla="*/ 176 h 502"/>
                <a:gd name="T18" fmla="*/ 165 w 623"/>
                <a:gd name="T19" fmla="*/ 214 h 502"/>
                <a:gd name="T20" fmla="*/ 106 w 623"/>
                <a:gd name="T21" fmla="*/ 170 h 502"/>
                <a:gd name="T22" fmla="*/ 71 w 623"/>
                <a:gd name="T23" fmla="*/ 234 h 502"/>
                <a:gd name="T24" fmla="*/ 78 w 623"/>
                <a:gd name="T25" fmla="*/ 238 h 502"/>
                <a:gd name="T26" fmla="*/ 100 w 623"/>
                <a:gd name="T27" fmla="*/ 231 h 502"/>
                <a:gd name="T28" fmla="*/ 140 w 623"/>
                <a:gd name="T29" fmla="*/ 259 h 502"/>
                <a:gd name="T30" fmla="*/ 133 w 623"/>
                <a:gd name="T31" fmla="*/ 290 h 502"/>
                <a:gd name="T32" fmla="*/ 132 w 623"/>
                <a:gd name="T33" fmla="*/ 293 h 502"/>
                <a:gd name="T34" fmla="*/ 108 w 623"/>
                <a:gd name="T35" fmla="*/ 315 h 502"/>
                <a:gd name="T36" fmla="*/ 64 w 623"/>
                <a:gd name="T37" fmla="*/ 295 h 502"/>
                <a:gd name="T38" fmla="*/ 58 w 623"/>
                <a:gd name="T39" fmla="*/ 273 h 502"/>
                <a:gd name="T40" fmla="*/ 52 w 623"/>
                <a:gd name="T41" fmla="*/ 270 h 502"/>
                <a:gd name="T42" fmla="*/ 0 w 623"/>
                <a:gd name="T43" fmla="*/ 363 h 502"/>
                <a:gd name="T44" fmla="*/ 86 w 623"/>
                <a:gd name="T45" fmla="*/ 338 h 502"/>
                <a:gd name="T46" fmla="*/ 152 w 623"/>
                <a:gd name="T47" fmla="*/ 425 h 502"/>
                <a:gd name="T48" fmla="*/ 251 w 623"/>
                <a:gd name="T49" fmla="*/ 438 h 502"/>
                <a:gd name="T50" fmla="*/ 271 w 623"/>
                <a:gd name="T51" fmla="*/ 502 h 502"/>
                <a:gd name="T52" fmla="*/ 346 w 623"/>
                <a:gd name="T53" fmla="*/ 420 h 502"/>
                <a:gd name="T54" fmla="*/ 368 w 623"/>
                <a:gd name="T55" fmla="*/ 441 h 502"/>
                <a:gd name="T56" fmla="*/ 366 w 623"/>
                <a:gd name="T57" fmla="*/ 467 h 502"/>
                <a:gd name="T58" fmla="*/ 388 w 623"/>
                <a:gd name="T59" fmla="*/ 486 h 502"/>
                <a:gd name="T60" fmla="*/ 408 w 623"/>
                <a:gd name="T61" fmla="*/ 475 h 502"/>
                <a:gd name="T62" fmla="*/ 410 w 623"/>
                <a:gd name="T63" fmla="*/ 473 h 502"/>
                <a:gd name="T64" fmla="*/ 421 w 623"/>
                <a:gd name="T65" fmla="*/ 453 h 502"/>
                <a:gd name="T66" fmla="*/ 402 w 623"/>
                <a:gd name="T67" fmla="*/ 431 h 502"/>
                <a:gd name="T68" fmla="*/ 377 w 623"/>
                <a:gd name="T69" fmla="*/ 432 h 502"/>
                <a:gd name="T70" fmla="*/ 355 w 623"/>
                <a:gd name="T71" fmla="*/ 411 h 502"/>
                <a:gd name="T72" fmla="*/ 447 w 623"/>
                <a:gd name="T73" fmla="*/ 312 h 502"/>
                <a:gd name="T74" fmla="*/ 468 w 623"/>
                <a:gd name="T75" fmla="*/ 334 h 502"/>
                <a:gd name="T76" fmla="*/ 467 w 623"/>
                <a:gd name="T77" fmla="*/ 359 h 502"/>
                <a:gd name="T78" fmla="*/ 489 w 623"/>
                <a:gd name="T79" fmla="*/ 378 h 502"/>
                <a:gd name="T80" fmla="*/ 509 w 623"/>
                <a:gd name="T81" fmla="*/ 368 h 502"/>
                <a:gd name="T82" fmla="*/ 511 w 623"/>
                <a:gd name="T83" fmla="*/ 366 h 502"/>
                <a:gd name="T84" fmla="*/ 522 w 623"/>
                <a:gd name="T85" fmla="*/ 345 h 502"/>
                <a:gd name="T86" fmla="*/ 503 w 623"/>
                <a:gd name="T87" fmla="*/ 324 h 502"/>
                <a:gd name="T88" fmla="*/ 477 w 623"/>
                <a:gd name="T89" fmla="*/ 325 h 502"/>
                <a:gd name="T90" fmla="*/ 455 w 623"/>
                <a:gd name="T91" fmla="*/ 303 h 502"/>
                <a:gd name="T92" fmla="*/ 544 w 623"/>
                <a:gd name="T93" fmla="*/ 207 h 502"/>
                <a:gd name="T94" fmla="*/ 568 w 623"/>
                <a:gd name="T95" fmla="*/ 232 h 502"/>
                <a:gd name="T96" fmla="*/ 567 w 623"/>
                <a:gd name="T97" fmla="*/ 257 h 502"/>
                <a:gd name="T98" fmla="*/ 589 w 623"/>
                <a:gd name="T99" fmla="*/ 276 h 502"/>
                <a:gd name="T100" fmla="*/ 609 w 623"/>
                <a:gd name="T101" fmla="*/ 266 h 502"/>
                <a:gd name="T102" fmla="*/ 611 w 623"/>
                <a:gd name="T103" fmla="*/ 263 h 502"/>
                <a:gd name="T104" fmla="*/ 622 w 623"/>
                <a:gd name="T105" fmla="*/ 243 h 502"/>
                <a:gd name="T106" fmla="*/ 603 w 623"/>
                <a:gd name="T107" fmla="*/ 22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3" h="502">
                  <a:moveTo>
                    <a:pt x="603" y="221"/>
                  </a:moveTo>
                  <a:cubicBezTo>
                    <a:pt x="593" y="220"/>
                    <a:pt x="577" y="223"/>
                    <a:pt x="577" y="223"/>
                  </a:cubicBezTo>
                  <a:cubicBezTo>
                    <a:pt x="553" y="198"/>
                    <a:pt x="553" y="198"/>
                    <a:pt x="553" y="198"/>
                  </a:cubicBezTo>
                  <a:cubicBezTo>
                    <a:pt x="589" y="159"/>
                    <a:pt x="589" y="159"/>
                    <a:pt x="589" y="159"/>
                  </a:cubicBezTo>
                  <a:cubicBezTo>
                    <a:pt x="494" y="53"/>
                    <a:pt x="494" y="53"/>
                    <a:pt x="494" y="53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346" y="13"/>
                    <a:pt x="346" y="13"/>
                    <a:pt x="346" y="13"/>
                  </a:cubicBezTo>
                  <a:cubicBezTo>
                    <a:pt x="346" y="13"/>
                    <a:pt x="296" y="89"/>
                    <a:pt x="291" y="111"/>
                  </a:cubicBezTo>
                  <a:cubicBezTo>
                    <a:pt x="286" y="134"/>
                    <a:pt x="280" y="154"/>
                    <a:pt x="257" y="176"/>
                  </a:cubicBezTo>
                  <a:cubicBezTo>
                    <a:pt x="235" y="199"/>
                    <a:pt x="206" y="217"/>
                    <a:pt x="165" y="214"/>
                  </a:cubicBezTo>
                  <a:cubicBezTo>
                    <a:pt x="124" y="210"/>
                    <a:pt x="106" y="170"/>
                    <a:pt x="106" y="170"/>
                  </a:cubicBezTo>
                  <a:cubicBezTo>
                    <a:pt x="71" y="234"/>
                    <a:pt x="71" y="234"/>
                    <a:pt x="71" y="234"/>
                  </a:cubicBezTo>
                  <a:cubicBezTo>
                    <a:pt x="74" y="235"/>
                    <a:pt x="77" y="237"/>
                    <a:pt x="78" y="238"/>
                  </a:cubicBezTo>
                  <a:cubicBezTo>
                    <a:pt x="84" y="235"/>
                    <a:pt x="93" y="232"/>
                    <a:pt x="100" y="231"/>
                  </a:cubicBezTo>
                  <a:cubicBezTo>
                    <a:pt x="121" y="228"/>
                    <a:pt x="137" y="239"/>
                    <a:pt x="140" y="259"/>
                  </a:cubicBezTo>
                  <a:cubicBezTo>
                    <a:pt x="143" y="274"/>
                    <a:pt x="135" y="287"/>
                    <a:pt x="133" y="290"/>
                  </a:cubicBezTo>
                  <a:cubicBezTo>
                    <a:pt x="132" y="293"/>
                    <a:pt x="132" y="293"/>
                    <a:pt x="132" y="293"/>
                  </a:cubicBezTo>
                  <a:cubicBezTo>
                    <a:pt x="131" y="296"/>
                    <a:pt x="123" y="309"/>
                    <a:pt x="108" y="315"/>
                  </a:cubicBezTo>
                  <a:cubicBezTo>
                    <a:pt x="90" y="322"/>
                    <a:pt x="73" y="315"/>
                    <a:pt x="64" y="295"/>
                  </a:cubicBezTo>
                  <a:cubicBezTo>
                    <a:pt x="61" y="288"/>
                    <a:pt x="59" y="280"/>
                    <a:pt x="58" y="273"/>
                  </a:cubicBezTo>
                  <a:cubicBezTo>
                    <a:pt x="57" y="273"/>
                    <a:pt x="54" y="271"/>
                    <a:pt x="52" y="270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28" y="341"/>
                    <a:pt x="43" y="333"/>
                    <a:pt x="86" y="338"/>
                  </a:cubicBezTo>
                  <a:cubicBezTo>
                    <a:pt x="128" y="343"/>
                    <a:pt x="156" y="391"/>
                    <a:pt x="152" y="425"/>
                  </a:cubicBezTo>
                  <a:cubicBezTo>
                    <a:pt x="192" y="410"/>
                    <a:pt x="225" y="416"/>
                    <a:pt x="251" y="438"/>
                  </a:cubicBezTo>
                  <a:cubicBezTo>
                    <a:pt x="277" y="461"/>
                    <a:pt x="271" y="502"/>
                    <a:pt x="271" y="502"/>
                  </a:cubicBezTo>
                  <a:cubicBezTo>
                    <a:pt x="346" y="420"/>
                    <a:pt x="346" y="420"/>
                    <a:pt x="346" y="420"/>
                  </a:cubicBezTo>
                  <a:cubicBezTo>
                    <a:pt x="368" y="441"/>
                    <a:pt x="368" y="441"/>
                    <a:pt x="368" y="441"/>
                  </a:cubicBezTo>
                  <a:cubicBezTo>
                    <a:pt x="368" y="441"/>
                    <a:pt x="365" y="457"/>
                    <a:pt x="366" y="467"/>
                  </a:cubicBezTo>
                  <a:cubicBezTo>
                    <a:pt x="368" y="477"/>
                    <a:pt x="373" y="488"/>
                    <a:pt x="388" y="486"/>
                  </a:cubicBezTo>
                  <a:cubicBezTo>
                    <a:pt x="400" y="485"/>
                    <a:pt x="408" y="475"/>
                    <a:pt x="408" y="475"/>
                  </a:cubicBezTo>
                  <a:cubicBezTo>
                    <a:pt x="410" y="473"/>
                    <a:pt x="410" y="473"/>
                    <a:pt x="410" y="473"/>
                  </a:cubicBezTo>
                  <a:cubicBezTo>
                    <a:pt x="410" y="473"/>
                    <a:pt x="420" y="465"/>
                    <a:pt x="421" y="453"/>
                  </a:cubicBezTo>
                  <a:cubicBezTo>
                    <a:pt x="423" y="438"/>
                    <a:pt x="412" y="432"/>
                    <a:pt x="402" y="431"/>
                  </a:cubicBezTo>
                  <a:cubicBezTo>
                    <a:pt x="392" y="430"/>
                    <a:pt x="377" y="432"/>
                    <a:pt x="377" y="432"/>
                  </a:cubicBezTo>
                  <a:cubicBezTo>
                    <a:pt x="355" y="411"/>
                    <a:pt x="355" y="411"/>
                    <a:pt x="355" y="411"/>
                  </a:cubicBezTo>
                  <a:cubicBezTo>
                    <a:pt x="447" y="312"/>
                    <a:pt x="447" y="312"/>
                    <a:pt x="447" y="312"/>
                  </a:cubicBezTo>
                  <a:cubicBezTo>
                    <a:pt x="468" y="334"/>
                    <a:pt x="468" y="334"/>
                    <a:pt x="468" y="334"/>
                  </a:cubicBezTo>
                  <a:cubicBezTo>
                    <a:pt x="468" y="334"/>
                    <a:pt x="466" y="349"/>
                    <a:pt x="467" y="359"/>
                  </a:cubicBezTo>
                  <a:cubicBezTo>
                    <a:pt x="469" y="370"/>
                    <a:pt x="474" y="380"/>
                    <a:pt x="489" y="378"/>
                  </a:cubicBezTo>
                  <a:cubicBezTo>
                    <a:pt x="501" y="377"/>
                    <a:pt x="509" y="368"/>
                    <a:pt x="509" y="368"/>
                  </a:cubicBezTo>
                  <a:cubicBezTo>
                    <a:pt x="511" y="366"/>
                    <a:pt x="511" y="366"/>
                    <a:pt x="511" y="366"/>
                  </a:cubicBezTo>
                  <a:cubicBezTo>
                    <a:pt x="511" y="366"/>
                    <a:pt x="521" y="358"/>
                    <a:pt x="522" y="345"/>
                  </a:cubicBezTo>
                  <a:cubicBezTo>
                    <a:pt x="524" y="330"/>
                    <a:pt x="513" y="325"/>
                    <a:pt x="503" y="324"/>
                  </a:cubicBezTo>
                  <a:cubicBezTo>
                    <a:pt x="493" y="322"/>
                    <a:pt x="477" y="325"/>
                    <a:pt x="477" y="325"/>
                  </a:cubicBezTo>
                  <a:cubicBezTo>
                    <a:pt x="455" y="303"/>
                    <a:pt x="455" y="303"/>
                    <a:pt x="455" y="303"/>
                  </a:cubicBezTo>
                  <a:cubicBezTo>
                    <a:pt x="544" y="207"/>
                    <a:pt x="544" y="207"/>
                    <a:pt x="544" y="207"/>
                  </a:cubicBezTo>
                  <a:cubicBezTo>
                    <a:pt x="568" y="232"/>
                    <a:pt x="568" y="232"/>
                    <a:pt x="568" y="232"/>
                  </a:cubicBezTo>
                  <a:cubicBezTo>
                    <a:pt x="568" y="232"/>
                    <a:pt x="566" y="247"/>
                    <a:pt x="567" y="257"/>
                  </a:cubicBezTo>
                  <a:cubicBezTo>
                    <a:pt x="568" y="267"/>
                    <a:pt x="574" y="278"/>
                    <a:pt x="589" y="276"/>
                  </a:cubicBezTo>
                  <a:cubicBezTo>
                    <a:pt x="601" y="275"/>
                    <a:pt x="609" y="266"/>
                    <a:pt x="609" y="266"/>
                  </a:cubicBezTo>
                  <a:cubicBezTo>
                    <a:pt x="611" y="263"/>
                    <a:pt x="611" y="263"/>
                    <a:pt x="611" y="263"/>
                  </a:cubicBezTo>
                  <a:cubicBezTo>
                    <a:pt x="611" y="263"/>
                    <a:pt x="620" y="255"/>
                    <a:pt x="622" y="243"/>
                  </a:cubicBezTo>
                  <a:cubicBezTo>
                    <a:pt x="623" y="228"/>
                    <a:pt x="613" y="223"/>
                    <a:pt x="603" y="22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3346" y="2658"/>
              <a:ext cx="2" cy="3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2 w 2"/>
                <a:gd name="T5" fmla="*/ 0 h 3"/>
                <a:gd name="T6" fmla="*/ 0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9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3348" y="2654"/>
              <a:ext cx="2" cy="2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0 h 2"/>
                <a:gd name="T4" fmla="*/ 2 w 2"/>
                <a:gd name="T5" fmla="*/ 0 h 2"/>
                <a:gd name="T6" fmla="*/ 0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9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4491" y="1546"/>
              <a:ext cx="925" cy="1373"/>
            </a:xfrm>
            <a:custGeom>
              <a:avLst/>
              <a:gdLst>
                <a:gd name="T0" fmla="*/ 219 w 391"/>
                <a:gd name="T1" fmla="*/ 0 h 580"/>
                <a:gd name="T2" fmla="*/ 152 w 391"/>
                <a:gd name="T3" fmla="*/ 103 h 580"/>
                <a:gd name="T4" fmla="*/ 158 w 391"/>
                <a:gd name="T5" fmla="*/ 107 h 580"/>
                <a:gd name="T6" fmla="*/ 180 w 391"/>
                <a:gd name="T7" fmla="*/ 102 h 580"/>
                <a:gd name="T8" fmla="*/ 218 w 391"/>
                <a:gd name="T9" fmla="*/ 132 h 580"/>
                <a:gd name="T10" fmla="*/ 210 w 391"/>
                <a:gd name="T11" fmla="*/ 164 h 580"/>
                <a:gd name="T12" fmla="*/ 208 w 391"/>
                <a:gd name="T13" fmla="*/ 166 h 580"/>
                <a:gd name="T14" fmla="*/ 183 w 391"/>
                <a:gd name="T15" fmla="*/ 187 h 580"/>
                <a:gd name="T16" fmla="*/ 140 w 391"/>
                <a:gd name="T17" fmla="*/ 164 h 580"/>
                <a:gd name="T18" fmla="*/ 136 w 391"/>
                <a:gd name="T19" fmla="*/ 142 h 580"/>
                <a:gd name="T20" fmla="*/ 130 w 391"/>
                <a:gd name="T21" fmla="*/ 138 h 580"/>
                <a:gd name="T22" fmla="*/ 0 w 391"/>
                <a:gd name="T23" fmla="*/ 338 h 580"/>
                <a:gd name="T24" fmla="*/ 225 w 391"/>
                <a:gd name="T25" fmla="*/ 566 h 580"/>
                <a:gd name="T26" fmla="*/ 280 w 391"/>
                <a:gd name="T27" fmla="*/ 563 h 580"/>
                <a:gd name="T28" fmla="*/ 391 w 391"/>
                <a:gd name="T29" fmla="*/ 506 h 580"/>
                <a:gd name="T30" fmla="*/ 219 w 391"/>
                <a:gd name="T31" fmla="*/ 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1" h="580">
                  <a:moveTo>
                    <a:pt x="219" y="0"/>
                  </a:moveTo>
                  <a:cubicBezTo>
                    <a:pt x="152" y="103"/>
                    <a:pt x="152" y="103"/>
                    <a:pt x="152" y="103"/>
                  </a:cubicBezTo>
                  <a:cubicBezTo>
                    <a:pt x="155" y="105"/>
                    <a:pt x="157" y="106"/>
                    <a:pt x="158" y="107"/>
                  </a:cubicBezTo>
                  <a:cubicBezTo>
                    <a:pt x="164" y="105"/>
                    <a:pt x="173" y="103"/>
                    <a:pt x="180" y="102"/>
                  </a:cubicBezTo>
                  <a:cubicBezTo>
                    <a:pt x="201" y="101"/>
                    <a:pt x="216" y="113"/>
                    <a:pt x="218" y="132"/>
                  </a:cubicBezTo>
                  <a:cubicBezTo>
                    <a:pt x="220" y="148"/>
                    <a:pt x="212" y="161"/>
                    <a:pt x="210" y="164"/>
                  </a:cubicBezTo>
                  <a:cubicBezTo>
                    <a:pt x="208" y="166"/>
                    <a:pt x="208" y="166"/>
                    <a:pt x="208" y="166"/>
                  </a:cubicBezTo>
                  <a:cubicBezTo>
                    <a:pt x="206" y="169"/>
                    <a:pt x="198" y="181"/>
                    <a:pt x="183" y="187"/>
                  </a:cubicBezTo>
                  <a:cubicBezTo>
                    <a:pt x="164" y="193"/>
                    <a:pt x="147" y="184"/>
                    <a:pt x="140" y="164"/>
                  </a:cubicBezTo>
                  <a:cubicBezTo>
                    <a:pt x="138" y="157"/>
                    <a:pt x="136" y="148"/>
                    <a:pt x="136" y="142"/>
                  </a:cubicBezTo>
                  <a:cubicBezTo>
                    <a:pt x="134" y="141"/>
                    <a:pt x="132" y="139"/>
                    <a:pt x="130" y="138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225" y="566"/>
                    <a:pt x="225" y="566"/>
                    <a:pt x="225" y="566"/>
                  </a:cubicBezTo>
                  <a:cubicBezTo>
                    <a:pt x="225" y="566"/>
                    <a:pt x="252" y="580"/>
                    <a:pt x="280" y="563"/>
                  </a:cubicBezTo>
                  <a:cubicBezTo>
                    <a:pt x="307" y="545"/>
                    <a:pt x="325" y="515"/>
                    <a:pt x="391" y="506"/>
                  </a:cubicBezTo>
                  <a:cubicBezTo>
                    <a:pt x="378" y="474"/>
                    <a:pt x="219" y="0"/>
                    <a:pt x="219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4983" y="1936"/>
              <a:ext cx="0" cy="3"/>
            </a:xfrm>
            <a:custGeom>
              <a:avLst/>
              <a:gdLst>
                <a:gd name="T0" fmla="*/ 3 h 3"/>
                <a:gd name="T1" fmla="*/ 3 h 3"/>
                <a:gd name="T2" fmla="*/ 0 h 3"/>
                <a:gd name="T3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D9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4985" y="1934"/>
              <a:ext cx="2" cy="1"/>
            </a:xfrm>
            <a:prstGeom prst="rect">
              <a:avLst/>
            </a:prstGeom>
            <a:solidFill>
              <a:srgbClr val="ED9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4058" y="1285"/>
              <a:ext cx="922" cy="1023"/>
            </a:xfrm>
            <a:custGeom>
              <a:avLst/>
              <a:gdLst>
                <a:gd name="T0" fmla="*/ 364 w 390"/>
                <a:gd name="T1" fmla="*/ 227 h 432"/>
                <a:gd name="T2" fmla="*/ 339 w 390"/>
                <a:gd name="T3" fmla="*/ 233 h 432"/>
                <a:gd name="T4" fmla="*/ 311 w 390"/>
                <a:gd name="T5" fmla="*/ 215 h 432"/>
                <a:gd name="T6" fmla="*/ 390 w 390"/>
                <a:gd name="T7" fmla="*/ 93 h 432"/>
                <a:gd name="T8" fmla="*/ 109 w 390"/>
                <a:gd name="T9" fmla="*/ 7 h 432"/>
                <a:gd name="T10" fmla="*/ 77 w 390"/>
                <a:gd name="T11" fmla="*/ 0 h 432"/>
                <a:gd name="T12" fmla="*/ 18 w 390"/>
                <a:gd name="T13" fmla="*/ 214 h 432"/>
                <a:gd name="T14" fmla="*/ 29 w 390"/>
                <a:gd name="T15" fmla="*/ 218 h 432"/>
                <a:gd name="T16" fmla="*/ 49 w 390"/>
                <a:gd name="T17" fmla="*/ 207 h 432"/>
                <a:gd name="T18" fmla="*/ 93 w 390"/>
                <a:gd name="T19" fmla="*/ 227 h 432"/>
                <a:gd name="T20" fmla="*/ 93 w 390"/>
                <a:gd name="T21" fmla="*/ 259 h 432"/>
                <a:gd name="T22" fmla="*/ 92 w 390"/>
                <a:gd name="T23" fmla="*/ 262 h 432"/>
                <a:gd name="T24" fmla="*/ 73 w 390"/>
                <a:gd name="T25" fmla="*/ 288 h 432"/>
                <a:gd name="T26" fmla="*/ 25 w 390"/>
                <a:gd name="T27" fmla="*/ 277 h 432"/>
                <a:gd name="T28" fmla="*/ 16 w 390"/>
                <a:gd name="T29" fmla="*/ 256 h 432"/>
                <a:gd name="T30" fmla="*/ 7 w 390"/>
                <a:gd name="T31" fmla="*/ 253 h 432"/>
                <a:gd name="T32" fmla="*/ 0 w 390"/>
                <a:gd name="T33" fmla="*/ 277 h 432"/>
                <a:gd name="T34" fmla="*/ 69 w 390"/>
                <a:gd name="T35" fmla="*/ 323 h 432"/>
                <a:gd name="T36" fmla="*/ 170 w 390"/>
                <a:gd name="T37" fmla="*/ 432 h 432"/>
                <a:gd name="T38" fmla="*/ 304 w 390"/>
                <a:gd name="T39" fmla="*/ 225 h 432"/>
                <a:gd name="T40" fmla="*/ 332 w 390"/>
                <a:gd name="T41" fmla="*/ 244 h 432"/>
                <a:gd name="T42" fmla="*/ 336 w 390"/>
                <a:gd name="T43" fmla="*/ 269 h 432"/>
                <a:gd name="T44" fmla="*/ 361 w 390"/>
                <a:gd name="T45" fmla="*/ 283 h 432"/>
                <a:gd name="T46" fmla="*/ 379 w 390"/>
                <a:gd name="T47" fmla="*/ 269 h 432"/>
                <a:gd name="T48" fmla="*/ 381 w 390"/>
                <a:gd name="T49" fmla="*/ 266 h 432"/>
                <a:gd name="T50" fmla="*/ 387 w 390"/>
                <a:gd name="T51" fmla="*/ 244 h 432"/>
                <a:gd name="T52" fmla="*/ 364 w 390"/>
                <a:gd name="T53" fmla="*/ 22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0" h="432">
                  <a:moveTo>
                    <a:pt x="364" y="227"/>
                  </a:moveTo>
                  <a:cubicBezTo>
                    <a:pt x="354" y="227"/>
                    <a:pt x="339" y="233"/>
                    <a:pt x="339" y="233"/>
                  </a:cubicBezTo>
                  <a:cubicBezTo>
                    <a:pt x="311" y="215"/>
                    <a:pt x="311" y="215"/>
                    <a:pt x="311" y="215"/>
                  </a:cubicBezTo>
                  <a:cubicBezTo>
                    <a:pt x="390" y="93"/>
                    <a:pt x="390" y="93"/>
                    <a:pt x="390" y="93"/>
                  </a:cubicBezTo>
                  <a:cubicBezTo>
                    <a:pt x="390" y="93"/>
                    <a:pt x="126" y="10"/>
                    <a:pt x="109" y="7"/>
                  </a:cubicBezTo>
                  <a:cubicBezTo>
                    <a:pt x="91" y="3"/>
                    <a:pt x="77" y="0"/>
                    <a:pt x="77" y="0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22" y="215"/>
                    <a:pt x="26" y="217"/>
                    <a:pt x="29" y="218"/>
                  </a:cubicBezTo>
                  <a:cubicBezTo>
                    <a:pt x="34" y="214"/>
                    <a:pt x="42" y="210"/>
                    <a:pt x="49" y="207"/>
                  </a:cubicBezTo>
                  <a:cubicBezTo>
                    <a:pt x="69" y="200"/>
                    <a:pt x="86" y="208"/>
                    <a:pt x="93" y="227"/>
                  </a:cubicBezTo>
                  <a:cubicBezTo>
                    <a:pt x="99" y="242"/>
                    <a:pt x="94" y="256"/>
                    <a:pt x="93" y="259"/>
                  </a:cubicBezTo>
                  <a:cubicBezTo>
                    <a:pt x="92" y="262"/>
                    <a:pt x="92" y="262"/>
                    <a:pt x="92" y="262"/>
                  </a:cubicBezTo>
                  <a:cubicBezTo>
                    <a:pt x="91" y="265"/>
                    <a:pt x="86" y="279"/>
                    <a:pt x="73" y="288"/>
                  </a:cubicBezTo>
                  <a:cubicBezTo>
                    <a:pt x="56" y="299"/>
                    <a:pt x="37" y="294"/>
                    <a:pt x="25" y="277"/>
                  </a:cubicBezTo>
                  <a:cubicBezTo>
                    <a:pt x="21" y="270"/>
                    <a:pt x="18" y="262"/>
                    <a:pt x="16" y="256"/>
                  </a:cubicBezTo>
                  <a:cubicBezTo>
                    <a:pt x="14" y="256"/>
                    <a:pt x="10" y="255"/>
                    <a:pt x="7" y="253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170" y="432"/>
                    <a:pt x="170" y="432"/>
                    <a:pt x="170" y="432"/>
                  </a:cubicBezTo>
                  <a:cubicBezTo>
                    <a:pt x="304" y="225"/>
                    <a:pt x="304" y="225"/>
                    <a:pt x="304" y="225"/>
                  </a:cubicBezTo>
                  <a:cubicBezTo>
                    <a:pt x="332" y="244"/>
                    <a:pt x="332" y="244"/>
                    <a:pt x="332" y="244"/>
                  </a:cubicBezTo>
                  <a:cubicBezTo>
                    <a:pt x="332" y="244"/>
                    <a:pt x="333" y="259"/>
                    <a:pt x="336" y="269"/>
                  </a:cubicBezTo>
                  <a:cubicBezTo>
                    <a:pt x="340" y="279"/>
                    <a:pt x="347" y="288"/>
                    <a:pt x="361" y="283"/>
                  </a:cubicBezTo>
                  <a:cubicBezTo>
                    <a:pt x="373" y="279"/>
                    <a:pt x="379" y="269"/>
                    <a:pt x="379" y="269"/>
                  </a:cubicBezTo>
                  <a:cubicBezTo>
                    <a:pt x="381" y="266"/>
                    <a:pt x="381" y="266"/>
                    <a:pt x="381" y="266"/>
                  </a:cubicBezTo>
                  <a:cubicBezTo>
                    <a:pt x="381" y="266"/>
                    <a:pt x="388" y="256"/>
                    <a:pt x="387" y="244"/>
                  </a:cubicBezTo>
                  <a:cubicBezTo>
                    <a:pt x="386" y="229"/>
                    <a:pt x="374" y="226"/>
                    <a:pt x="364" y="22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4275" y="1903"/>
              <a:ext cx="0" cy="3"/>
            </a:xfrm>
            <a:custGeom>
              <a:avLst/>
              <a:gdLst>
                <a:gd name="T0" fmla="*/ 3 h 3"/>
                <a:gd name="T1" fmla="*/ 3 h 3"/>
                <a:gd name="T2" fmla="*/ 0 h 3"/>
                <a:gd name="T3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1B3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auto">
            <a:xfrm>
              <a:off x="4275" y="1903"/>
              <a:ext cx="0" cy="3"/>
            </a:xfrm>
            <a:custGeom>
              <a:avLst/>
              <a:gdLst>
                <a:gd name="T0" fmla="*/ 3 h 3"/>
                <a:gd name="T1" fmla="*/ 3 h 3"/>
                <a:gd name="T2" fmla="*/ 0 h 3"/>
                <a:gd name="T3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4275" y="1899"/>
              <a:ext cx="3" cy="2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3 w 3"/>
                <a:gd name="T5" fmla="*/ 0 h 2"/>
                <a:gd name="T6" fmla="*/ 0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1B3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4275" y="1899"/>
              <a:ext cx="3" cy="2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3 w 3"/>
                <a:gd name="T5" fmla="*/ 0 h 2"/>
                <a:gd name="T6" fmla="*/ 0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3272" y="1643"/>
              <a:ext cx="537" cy="805"/>
            </a:xfrm>
            <a:custGeom>
              <a:avLst/>
              <a:gdLst>
                <a:gd name="T0" fmla="*/ 201 w 227"/>
                <a:gd name="T1" fmla="*/ 130 h 340"/>
                <a:gd name="T2" fmla="*/ 202 w 227"/>
                <a:gd name="T3" fmla="*/ 152 h 340"/>
                <a:gd name="T4" fmla="*/ 168 w 227"/>
                <a:gd name="T5" fmla="*/ 186 h 340"/>
                <a:gd name="T6" fmla="*/ 138 w 227"/>
                <a:gd name="T7" fmla="*/ 173 h 340"/>
                <a:gd name="T8" fmla="*/ 136 w 227"/>
                <a:gd name="T9" fmla="*/ 171 h 340"/>
                <a:gd name="T10" fmla="*/ 119 w 227"/>
                <a:gd name="T11" fmla="*/ 144 h 340"/>
                <a:gd name="T12" fmla="*/ 147 w 227"/>
                <a:gd name="T13" fmla="*/ 104 h 340"/>
                <a:gd name="T14" fmla="*/ 170 w 227"/>
                <a:gd name="T15" fmla="*/ 103 h 340"/>
                <a:gd name="T16" fmla="*/ 174 w 227"/>
                <a:gd name="T17" fmla="*/ 98 h 340"/>
                <a:gd name="T18" fmla="*/ 65 w 227"/>
                <a:gd name="T19" fmla="*/ 0 h 340"/>
                <a:gd name="T20" fmla="*/ 25 w 227"/>
                <a:gd name="T21" fmla="*/ 215 h 340"/>
                <a:gd name="T22" fmla="*/ 48 w 227"/>
                <a:gd name="T23" fmla="*/ 327 h 340"/>
                <a:gd name="T24" fmla="*/ 146 w 227"/>
                <a:gd name="T25" fmla="*/ 297 h 340"/>
                <a:gd name="T26" fmla="*/ 190 w 227"/>
                <a:gd name="T27" fmla="*/ 204 h 340"/>
                <a:gd name="T28" fmla="*/ 227 w 227"/>
                <a:gd name="T29" fmla="*/ 145 h 340"/>
                <a:gd name="T30" fmla="*/ 205 w 227"/>
                <a:gd name="T31" fmla="*/ 125 h 340"/>
                <a:gd name="T32" fmla="*/ 201 w 227"/>
                <a:gd name="T33" fmla="*/ 13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" h="340">
                  <a:moveTo>
                    <a:pt x="201" y="130"/>
                  </a:moveTo>
                  <a:cubicBezTo>
                    <a:pt x="202" y="136"/>
                    <a:pt x="203" y="145"/>
                    <a:pt x="202" y="152"/>
                  </a:cubicBezTo>
                  <a:cubicBezTo>
                    <a:pt x="201" y="173"/>
                    <a:pt x="187" y="187"/>
                    <a:pt x="168" y="186"/>
                  </a:cubicBezTo>
                  <a:cubicBezTo>
                    <a:pt x="151" y="185"/>
                    <a:pt x="140" y="176"/>
                    <a:pt x="138" y="173"/>
                  </a:cubicBezTo>
                  <a:cubicBezTo>
                    <a:pt x="136" y="171"/>
                    <a:pt x="136" y="171"/>
                    <a:pt x="136" y="171"/>
                  </a:cubicBezTo>
                  <a:cubicBezTo>
                    <a:pt x="133" y="170"/>
                    <a:pt x="122" y="160"/>
                    <a:pt x="119" y="144"/>
                  </a:cubicBezTo>
                  <a:cubicBezTo>
                    <a:pt x="115" y="124"/>
                    <a:pt x="126" y="109"/>
                    <a:pt x="147" y="104"/>
                  </a:cubicBezTo>
                  <a:cubicBezTo>
                    <a:pt x="154" y="103"/>
                    <a:pt x="163" y="103"/>
                    <a:pt x="170" y="103"/>
                  </a:cubicBezTo>
                  <a:cubicBezTo>
                    <a:pt x="171" y="102"/>
                    <a:pt x="172" y="100"/>
                    <a:pt x="174" y="98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4" y="16"/>
                    <a:pt x="30" y="182"/>
                    <a:pt x="25" y="215"/>
                  </a:cubicBezTo>
                  <a:cubicBezTo>
                    <a:pt x="20" y="247"/>
                    <a:pt x="0" y="315"/>
                    <a:pt x="48" y="327"/>
                  </a:cubicBezTo>
                  <a:cubicBezTo>
                    <a:pt x="95" y="340"/>
                    <a:pt x="125" y="322"/>
                    <a:pt x="146" y="297"/>
                  </a:cubicBezTo>
                  <a:cubicBezTo>
                    <a:pt x="167" y="272"/>
                    <a:pt x="176" y="231"/>
                    <a:pt x="190" y="204"/>
                  </a:cubicBezTo>
                  <a:cubicBezTo>
                    <a:pt x="204" y="176"/>
                    <a:pt x="227" y="145"/>
                    <a:pt x="227" y="145"/>
                  </a:cubicBezTo>
                  <a:cubicBezTo>
                    <a:pt x="205" y="125"/>
                    <a:pt x="205" y="125"/>
                    <a:pt x="205" y="125"/>
                  </a:cubicBezTo>
                  <a:cubicBezTo>
                    <a:pt x="203" y="127"/>
                    <a:pt x="202" y="129"/>
                    <a:pt x="201" y="13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3592" y="2048"/>
              <a:ext cx="2" cy="2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8" name="Rectangle 38"/>
            <p:cNvSpPr>
              <a:spLocks noChangeArrowheads="1"/>
            </p:cNvSpPr>
            <p:nvPr/>
          </p:nvSpPr>
          <p:spPr bwMode="auto">
            <a:xfrm>
              <a:off x="3596" y="2052"/>
              <a:ext cx="3" cy="1"/>
            </a:xfrm>
            <a:prstGeom prst="rect">
              <a:avLst/>
            </a:prstGeom>
            <a:solidFill>
              <a:srgbClr val="FFD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3461" y="1285"/>
              <a:ext cx="795" cy="765"/>
            </a:xfrm>
            <a:custGeom>
              <a:avLst/>
              <a:gdLst>
                <a:gd name="T0" fmla="*/ 332 w 336"/>
                <a:gd name="T1" fmla="*/ 232 h 323"/>
                <a:gd name="T2" fmla="*/ 305 w 336"/>
                <a:gd name="T3" fmla="*/ 221 h 323"/>
                <a:gd name="T4" fmla="*/ 283 w 336"/>
                <a:gd name="T5" fmla="*/ 233 h 323"/>
                <a:gd name="T6" fmla="*/ 248 w 336"/>
                <a:gd name="T7" fmla="*/ 221 h 323"/>
                <a:gd name="T8" fmla="*/ 311 w 336"/>
                <a:gd name="T9" fmla="*/ 0 h 323"/>
                <a:gd name="T10" fmla="*/ 281 w 336"/>
                <a:gd name="T11" fmla="*/ 7 h 323"/>
                <a:gd name="T12" fmla="*/ 0 w 336"/>
                <a:gd name="T13" fmla="*/ 141 h 323"/>
                <a:gd name="T14" fmla="*/ 116 w 336"/>
                <a:gd name="T15" fmla="*/ 245 h 323"/>
                <a:gd name="T16" fmla="*/ 96 w 336"/>
                <a:gd name="T17" fmla="*/ 268 h 323"/>
                <a:gd name="T18" fmla="*/ 70 w 336"/>
                <a:gd name="T19" fmla="*/ 269 h 323"/>
                <a:gd name="T20" fmla="*/ 53 w 336"/>
                <a:gd name="T21" fmla="*/ 292 h 323"/>
                <a:gd name="T22" fmla="*/ 65 w 336"/>
                <a:gd name="T23" fmla="*/ 312 h 323"/>
                <a:gd name="T24" fmla="*/ 67 w 336"/>
                <a:gd name="T25" fmla="*/ 314 h 323"/>
                <a:gd name="T26" fmla="*/ 88 w 336"/>
                <a:gd name="T27" fmla="*/ 323 h 323"/>
                <a:gd name="T28" fmla="*/ 108 w 336"/>
                <a:gd name="T29" fmla="*/ 302 h 323"/>
                <a:gd name="T30" fmla="*/ 105 w 336"/>
                <a:gd name="T31" fmla="*/ 277 h 323"/>
                <a:gd name="T32" fmla="*/ 126 w 336"/>
                <a:gd name="T33" fmla="*/ 253 h 323"/>
                <a:gd name="T34" fmla="*/ 158 w 336"/>
                <a:gd name="T35" fmla="*/ 282 h 323"/>
                <a:gd name="T36" fmla="*/ 233 w 336"/>
                <a:gd name="T37" fmla="*/ 272 h 323"/>
                <a:gd name="T38" fmla="*/ 244 w 336"/>
                <a:gd name="T39" fmla="*/ 234 h 323"/>
                <a:gd name="T40" fmla="*/ 279 w 336"/>
                <a:gd name="T41" fmla="*/ 245 h 323"/>
                <a:gd name="T42" fmla="*/ 289 w 336"/>
                <a:gd name="T43" fmla="*/ 269 h 323"/>
                <a:gd name="T44" fmla="*/ 317 w 336"/>
                <a:gd name="T45" fmla="*/ 276 h 323"/>
                <a:gd name="T46" fmla="*/ 330 w 336"/>
                <a:gd name="T47" fmla="*/ 258 h 323"/>
                <a:gd name="T48" fmla="*/ 331 w 336"/>
                <a:gd name="T49" fmla="*/ 255 h 323"/>
                <a:gd name="T50" fmla="*/ 332 w 336"/>
                <a:gd name="T51" fmla="*/ 23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6" h="323">
                  <a:moveTo>
                    <a:pt x="332" y="232"/>
                  </a:moveTo>
                  <a:cubicBezTo>
                    <a:pt x="327" y="218"/>
                    <a:pt x="315" y="217"/>
                    <a:pt x="305" y="221"/>
                  </a:cubicBezTo>
                  <a:cubicBezTo>
                    <a:pt x="296" y="224"/>
                    <a:pt x="283" y="233"/>
                    <a:pt x="283" y="233"/>
                  </a:cubicBezTo>
                  <a:cubicBezTo>
                    <a:pt x="248" y="221"/>
                    <a:pt x="248" y="221"/>
                    <a:pt x="248" y="221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0"/>
                    <a:pt x="297" y="2"/>
                    <a:pt x="281" y="7"/>
                  </a:cubicBezTo>
                  <a:cubicBezTo>
                    <a:pt x="265" y="12"/>
                    <a:pt x="0" y="141"/>
                    <a:pt x="0" y="141"/>
                  </a:cubicBezTo>
                  <a:cubicBezTo>
                    <a:pt x="116" y="245"/>
                    <a:pt x="116" y="245"/>
                    <a:pt x="116" y="245"/>
                  </a:cubicBezTo>
                  <a:cubicBezTo>
                    <a:pt x="96" y="268"/>
                    <a:pt x="96" y="268"/>
                    <a:pt x="96" y="268"/>
                  </a:cubicBezTo>
                  <a:cubicBezTo>
                    <a:pt x="96" y="268"/>
                    <a:pt x="80" y="267"/>
                    <a:pt x="70" y="269"/>
                  </a:cubicBezTo>
                  <a:cubicBezTo>
                    <a:pt x="60" y="271"/>
                    <a:pt x="50" y="277"/>
                    <a:pt x="53" y="292"/>
                  </a:cubicBezTo>
                  <a:cubicBezTo>
                    <a:pt x="55" y="304"/>
                    <a:pt x="65" y="312"/>
                    <a:pt x="65" y="312"/>
                  </a:cubicBezTo>
                  <a:cubicBezTo>
                    <a:pt x="67" y="314"/>
                    <a:pt x="67" y="314"/>
                    <a:pt x="67" y="314"/>
                  </a:cubicBezTo>
                  <a:cubicBezTo>
                    <a:pt x="67" y="314"/>
                    <a:pt x="76" y="322"/>
                    <a:pt x="88" y="323"/>
                  </a:cubicBezTo>
                  <a:cubicBezTo>
                    <a:pt x="103" y="323"/>
                    <a:pt x="108" y="312"/>
                    <a:pt x="108" y="302"/>
                  </a:cubicBezTo>
                  <a:cubicBezTo>
                    <a:pt x="109" y="292"/>
                    <a:pt x="105" y="277"/>
                    <a:pt x="105" y="277"/>
                  </a:cubicBezTo>
                  <a:cubicBezTo>
                    <a:pt x="126" y="253"/>
                    <a:pt x="126" y="253"/>
                    <a:pt x="126" y="253"/>
                  </a:cubicBezTo>
                  <a:cubicBezTo>
                    <a:pt x="158" y="282"/>
                    <a:pt x="158" y="282"/>
                    <a:pt x="158" y="282"/>
                  </a:cubicBezTo>
                  <a:cubicBezTo>
                    <a:pt x="233" y="272"/>
                    <a:pt x="233" y="272"/>
                    <a:pt x="233" y="272"/>
                  </a:cubicBezTo>
                  <a:cubicBezTo>
                    <a:pt x="244" y="234"/>
                    <a:pt x="244" y="234"/>
                    <a:pt x="244" y="234"/>
                  </a:cubicBezTo>
                  <a:cubicBezTo>
                    <a:pt x="279" y="245"/>
                    <a:pt x="279" y="245"/>
                    <a:pt x="279" y="245"/>
                  </a:cubicBezTo>
                  <a:cubicBezTo>
                    <a:pt x="279" y="245"/>
                    <a:pt x="283" y="260"/>
                    <a:pt x="289" y="269"/>
                  </a:cubicBezTo>
                  <a:cubicBezTo>
                    <a:pt x="295" y="277"/>
                    <a:pt x="304" y="284"/>
                    <a:pt x="317" y="276"/>
                  </a:cubicBezTo>
                  <a:cubicBezTo>
                    <a:pt x="327" y="269"/>
                    <a:pt x="330" y="258"/>
                    <a:pt x="330" y="258"/>
                  </a:cubicBezTo>
                  <a:cubicBezTo>
                    <a:pt x="331" y="255"/>
                    <a:pt x="331" y="255"/>
                    <a:pt x="331" y="255"/>
                  </a:cubicBezTo>
                  <a:cubicBezTo>
                    <a:pt x="331" y="255"/>
                    <a:pt x="336" y="243"/>
                    <a:pt x="332" y="23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581" y="1354"/>
              <a:ext cx="1238" cy="966"/>
            </a:xfrm>
            <a:custGeom>
              <a:avLst/>
              <a:gdLst>
                <a:gd name="T0" fmla="*/ 84 w 523"/>
                <a:gd name="T1" fmla="*/ 0 h 408"/>
                <a:gd name="T2" fmla="*/ 0 w 523"/>
                <a:gd name="T3" fmla="*/ 227 h 408"/>
                <a:gd name="T4" fmla="*/ 80 w 523"/>
                <a:gd name="T5" fmla="*/ 276 h 408"/>
                <a:gd name="T6" fmla="*/ 83 w 523"/>
                <a:gd name="T7" fmla="*/ 272 h 408"/>
                <a:gd name="T8" fmla="*/ 78 w 523"/>
                <a:gd name="T9" fmla="*/ 250 h 408"/>
                <a:gd name="T10" fmla="*/ 107 w 523"/>
                <a:gd name="T11" fmla="*/ 211 h 408"/>
                <a:gd name="T12" fmla="*/ 139 w 523"/>
                <a:gd name="T13" fmla="*/ 220 h 408"/>
                <a:gd name="T14" fmla="*/ 141 w 523"/>
                <a:gd name="T15" fmla="*/ 221 h 408"/>
                <a:gd name="T16" fmla="*/ 162 w 523"/>
                <a:gd name="T17" fmla="*/ 246 h 408"/>
                <a:gd name="T18" fmla="*/ 139 w 523"/>
                <a:gd name="T19" fmla="*/ 289 h 408"/>
                <a:gd name="T20" fmla="*/ 117 w 523"/>
                <a:gd name="T21" fmla="*/ 294 h 408"/>
                <a:gd name="T22" fmla="*/ 115 w 523"/>
                <a:gd name="T23" fmla="*/ 298 h 408"/>
                <a:gd name="T24" fmla="*/ 290 w 523"/>
                <a:gd name="T25" fmla="*/ 408 h 408"/>
                <a:gd name="T26" fmla="*/ 322 w 523"/>
                <a:gd name="T27" fmla="*/ 175 h 408"/>
                <a:gd name="T28" fmla="*/ 350 w 523"/>
                <a:gd name="T29" fmla="*/ 102 h 408"/>
                <a:gd name="T30" fmla="*/ 523 w 523"/>
                <a:gd name="T31" fmla="*/ 17 h 408"/>
                <a:gd name="T32" fmla="*/ 84 w 523"/>
                <a:gd name="T3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3" h="408">
                  <a:moveTo>
                    <a:pt x="84" y="0"/>
                  </a:moveTo>
                  <a:cubicBezTo>
                    <a:pt x="0" y="227"/>
                    <a:pt x="0" y="227"/>
                    <a:pt x="0" y="227"/>
                  </a:cubicBezTo>
                  <a:cubicBezTo>
                    <a:pt x="0" y="227"/>
                    <a:pt x="35" y="248"/>
                    <a:pt x="80" y="276"/>
                  </a:cubicBezTo>
                  <a:cubicBezTo>
                    <a:pt x="81" y="274"/>
                    <a:pt x="82" y="273"/>
                    <a:pt x="83" y="272"/>
                  </a:cubicBezTo>
                  <a:cubicBezTo>
                    <a:pt x="81" y="266"/>
                    <a:pt x="78" y="257"/>
                    <a:pt x="78" y="250"/>
                  </a:cubicBezTo>
                  <a:cubicBezTo>
                    <a:pt x="76" y="229"/>
                    <a:pt x="88" y="214"/>
                    <a:pt x="107" y="211"/>
                  </a:cubicBezTo>
                  <a:cubicBezTo>
                    <a:pt x="123" y="210"/>
                    <a:pt x="136" y="218"/>
                    <a:pt x="139" y="220"/>
                  </a:cubicBezTo>
                  <a:cubicBezTo>
                    <a:pt x="141" y="221"/>
                    <a:pt x="141" y="221"/>
                    <a:pt x="141" y="221"/>
                  </a:cubicBezTo>
                  <a:cubicBezTo>
                    <a:pt x="143" y="222"/>
                    <a:pt x="157" y="231"/>
                    <a:pt x="162" y="246"/>
                  </a:cubicBezTo>
                  <a:cubicBezTo>
                    <a:pt x="168" y="265"/>
                    <a:pt x="159" y="282"/>
                    <a:pt x="139" y="289"/>
                  </a:cubicBezTo>
                  <a:cubicBezTo>
                    <a:pt x="132" y="292"/>
                    <a:pt x="124" y="293"/>
                    <a:pt x="117" y="294"/>
                  </a:cubicBezTo>
                  <a:cubicBezTo>
                    <a:pt x="117" y="295"/>
                    <a:pt x="116" y="296"/>
                    <a:pt x="115" y="298"/>
                  </a:cubicBezTo>
                  <a:cubicBezTo>
                    <a:pt x="189" y="345"/>
                    <a:pt x="276" y="399"/>
                    <a:pt x="290" y="408"/>
                  </a:cubicBezTo>
                  <a:cubicBezTo>
                    <a:pt x="290" y="344"/>
                    <a:pt x="321" y="190"/>
                    <a:pt x="322" y="175"/>
                  </a:cubicBezTo>
                  <a:cubicBezTo>
                    <a:pt x="323" y="160"/>
                    <a:pt x="342" y="107"/>
                    <a:pt x="350" y="102"/>
                  </a:cubicBezTo>
                  <a:cubicBezTo>
                    <a:pt x="357" y="97"/>
                    <a:pt x="523" y="17"/>
                    <a:pt x="523" y="17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2913" y="1877"/>
              <a:ext cx="2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AC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2" name="Rectangle 42"/>
            <p:cNvSpPr>
              <a:spLocks noChangeArrowheads="1"/>
            </p:cNvSpPr>
            <p:nvPr/>
          </p:nvSpPr>
          <p:spPr bwMode="auto">
            <a:xfrm>
              <a:off x="2910" y="1875"/>
              <a:ext cx="1" cy="1"/>
            </a:xfrm>
            <a:prstGeom prst="rect">
              <a:avLst/>
            </a:prstGeom>
            <a:solidFill>
              <a:srgbClr val="00AC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2359" y="1884"/>
              <a:ext cx="977" cy="912"/>
            </a:xfrm>
            <a:custGeom>
              <a:avLst/>
              <a:gdLst>
                <a:gd name="T0" fmla="*/ 411 w 413"/>
                <a:gd name="T1" fmla="*/ 296 h 385"/>
                <a:gd name="T2" fmla="*/ 387 w 413"/>
                <a:gd name="T3" fmla="*/ 280 h 385"/>
                <a:gd name="T4" fmla="*/ 363 w 413"/>
                <a:gd name="T5" fmla="*/ 288 h 385"/>
                <a:gd name="T6" fmla="*/ 333 w 413"/>
                <a:gd name="T7" fmla="*/ 272 h 385"/>
                <a:gd name="T8" fmla="*/ 373 w 413"/>
                <a:gd name="T9" fmla="*/ 195 h 385"/>
                <a:gd name="T10" fmla="*/ 187 w 413"/>
                <a:gd name="T11" fmla="*/ 82 h 385"/>
                <a:gd name="T12" fmla="*/ 203 w 413"/>
                <a:gd name="T13" fmla="*/ 56 h 385"/>
                <a:gd name="T14" fmla="*/ 228 w 413"/>
                <a:gd name="T15" fmla="*/ 52 h 385"/>
                <a:gd name="T16" fmla="*/ 242 w 413"/>
                <a:gd name="T17" fmla="*/ 27 h 385"/>
                <a:gd name="T18" fmla="*/ 228 w 413"/>
                <a:gd name="T19" fmla="*/ 9 h 385"/>
                <a:gd name="T20" fmla="*/ 225 w 413"/>
                <a:gd name="T21" fmla="*/ 7 h 385"/>
                <a:gd name="T22" fmla="*/ 203 w 413"/>
                <a:gd name="T23" fmla="*/ 1 h 385"/>
                <a:gd name="T24" fmla="*/ 186 w 413"/>
                <a:gd name="T25" fmla="*/ 25 h 385"/>
                <a:gd name="T26" fmla="*/ 192 w 413"/>
                <a:gd name="T27" fmla="*/ 49 h 385"/>
                <a:gd name="T28" fmla="*/ 176 w 413"/>
                <a:gd name="T29" fmla="*/ 76 h 385"/>
                <a:gd name="T30" fmla="*/ 87 w 413"/>
                <a:gd name="T31" fmla="*/ 22 h 385"/>
                <a:gd name="T32" fmla="*/ 0 w 413"/>
                <a:gd name="T33" fmla="*/ 252 h 385"/>
                <a:gd name="T34" fmla="*/ 117 w 413"/>
                <a:gd name="T35" fmla="*/ 366 h 385"/>
                <a:gd name="T36" fmla="*/ 170 w 413"/>
                <a:gd name="T37" fmla="*/ 291 h 385"/>
                <a:gd name="T38" fmla="*/ 249 w 413"/>
                <a:gd name="T39" fmla="*/ 315 h 385"/>
                <a:gd name="T40" fmla="*/ 275 w 413"/>
                <a:gd name="T41" fmla="*/ 385 h 385"/>
                <a:gd name="T42" fmla="*/ 327 w 413"/>
                <a:gd name="T43" fmla="*/ 283 h 385"/>
                <a:gd name="T44" fmla="*/ 356 w 413"/>
                <a:gd name="T45" fmla="*/ 300 h 385"/>
                <a:gd name="T46" fmla="*/ 362 w 413"/>
                <a:gd name="T47" fmla="*/ 324 h 385"/>
                <a:gd name="T48" fmla="*/ 388 w 413"/>
                <a:gd name="T49" fmla="*/ 337 h 385"/>
                <a:gd name="T50" fmla="*/ 405 w 413"/>
                <a:gd name="T51" fmla="*/ 321 h 385"/>
                <a:gd name="T52" fmla="*/ 406 w 413"/>
                <a:gd name="T53" fmla="*/ 318 h 385"/>
                <a:gd name="T54" fmla="*/ 411 w 413"/>
                <a:gd name="T55" fmla="*/ 29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3" h="385">
                  <a:moveTo>
                    <a:pt x="411" y="296"/>
                  </a:moveTo>
                  <a:cubicBezTo>
                    <a:pt x="408" y="281"/>
                    <a:pt x="397" y="279"/>
                    <a:pt x="387" y="280"/>
                  </a:cubicBezTo>
                  <a:cubicBezTo>
                    <a:pt x="377" y="282"/>
                    <a:pt x="363" y="288"/>
                    <a:pt x="363" y="288"/>
                  </a:cubicBezTo>
                  <a:cubicBezTo>
                    <a:pt x="333" y="272"/>
                    <a:pt x="333" y="272"/>
                    <a:pt x="333" y="272"/>
                  </a:cubicBezTo>
                  <a:cubicBezTo>
                    <a:pt x="373" y="195"/>
                    <a:pt x="373" y="195"/>
                    <a:pt x="373" y="195"/>
                  </a:cubicBezTo>
                  <a:cubicBezTo>
                    <a:pt x="187" y="82"/>
                    <a:pt x="187" y="82"/>
                    <a:pt x="187" y="82"/>
                  </a:cubicBezTo>
                  <a:cubicBezTo>
                    <a:pt x="203" y="56"/>
                    <a:pt x="203" y="56"/>
                    <a:pt x="203" y="56"/>
                  </a:cubicBezTo>
                  <a:cubicBezTo>
                    <a:pt x="203" y="56"/>
                    <a:pt x="219" y="55"/>
                    <a:pt x="228" y="52"/>
                  </a:cubicBezTo>
                  <a:cubicBezTo>
                    <a:pt x="238" y="48"/>
                    <a:pt x="247" y="41"/>
                    <a:pt x="242" y="27"/>
                  </a:cubicBezTo>
                  <a:cubicBezTo>
                    <a:pt x="238" y="15"/>
                    <a:pt x="228" y="9"/>
                    <a:pt x="228" y="9"/>
                  </a:cubicBezTo>
                  <a:cubicBezTo>
                    <a:pt x="225" y="7"/>
                    <a:pt x="225" y="7"/>
                    <a:pt x="225" y="7"/>
                  </a:cubicBezTo>
                  <a:cubicBezTo>
                    <a:pt x="225" y="7"/>
                    <a:pt x="215" y="0"/>
                    <a:pt x="203" y="1"/>
                  </a:cubicBezTo>
                  <a:cubicBezTo>
                    <a:pt x="188" y="3"/>
                    <a:pt x="185" y="14"/>
                    <a:pt x="186" y="25"/>
                  </a:cubicBezTo>
                  <a:cubicBezTo>
                    <a:pt x="187" y="35"/>
                    <a:pt x="192" y="49"/>
                    <a:pt x="192" y="49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252"/>
                    <a:pt x="91" y="341"/>
                    <a:pt x="117" y="366"/>
                  </a:cubicBezTo>
                  <a:cubicBezTo>
                    <a:pt x="132" y="317"/>
                    <a:pt x="149" y="297"/>
                    <a:pt x="170" y="291"/>
                  </a:cubicBezTo>
                  <a:cubicBezTo>
                    <a:pt x="192" y="285"/>
                    <a:pt x="227" y="291"/>
                    <a:pt x="249" y="315"/>
                  </a:cubicBezTo>
                  <a:cubicBezTo>
                    <a:pt x="271" y="339"/>
                    <a:pt x="275" y="385"/>
                    <a:pt x="275" y="385"/>
                  </a:cubicBezTo>
                  <a:cubicBezTo>
                    <a:pt x="327" y="283"/>
                    <a:pt x="327" y="283"/>
                    <a:pt x="327" y="283"/>
                  </a:cubicBezTo>
                  <a:cubicBezTo>
                    <a:pt x="356" y="300"/>
                    <a:pt x="356" y="300"/>
                    <a:pt x="356" y="300"/>
                  </a:cubicBezTo>
                  <a:cubicBezTo>
                    <a:pt x="356" y="300"/>
                    <a:pt x="358" y="315"/>
                    <a:pt x="362" y="324"/>
                  </a:cubicBezTo>
                  <a:cubicBezTo>
                    <a:pt x="366" y="334"/>
                    <a:pt x="374" y="342"/>
                    <a:pt x="388" y="337"/>
                  </a:cubicBezTo>
                  <a:cubicBezTo>
                    <a:pt x="399" y="332"/>
                    <a:pt x="405" y="321"/>
                    <a:pt x="405" y="321"/>
                  </a:cubicBezTo>
                  <a:cubicBezTo>
                    <a:pt x="406" y="318"/>
                    <a:pt x="406" y="318"/>
                    <a:pt x="406" y="318"/>
                  </a:cubicBezTo>
                  <a:cubicBezTo>
                    <a:pt x="406" y="318"/>
                    <a:pt x="413" y="308"/>
                    <a:pt x="411" y="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2733" y="3035"/>
              <a:ext cx="116" cy="33"/>
            </a:xfrm>
            <a:custGeom>
              <a:avLst/>
              <a:gdLst>
                <a:gd name="T0" fmla="*/ 40 w 49"/>
                <a:gd name="T1" fmla="*/ 14 h 14"/>
                <a:gd name="T2" fmla="*/ 41 w 49"/>
                <a:gd name="T3" fmla="*/ 14 h 14"/>
                <a:gd name="T4" fmla="*/ 41 w 49"/>
                <a:gd name="T5" fmla="*/ 14 h 14"/>
                <a:gd name="T6" fmla="*/ 40 w 49"/>
                <a:gd name="T7" fmla="*/ 14 h 14"/>
                <a:gd name="T8" fmla="*/ 49 w 49"/>
                <a:gd name="T9" fmla="*/ 13 h 14"/>
                <a:gd name="T10" fmla="*/ 41 w 49"/>
                <a:gd name="T11" fmla="*/ 14 h 14"/>
                <a:gd name="T12" fmla="*/ 49 w 49"/>
                <a:gd name="T13" fmla="*/ 13 h 14"/>
                <a:gd name="T14" fmla="*/ 49 w 49"/>
                <a:gd name="T15" fmla="*/ 13 h 14"/>
                <a:gd name="T16" fmla="*/ 49 w 49"/>
                <a:gd name="T17" fmla="*/ 13 h 14"/>
                <a:gd name="T18" fmla="*/ 49 w 49"/>
                <a:gd name="T19" fmla="*/ 13 h 14"/>
                <a:gd name="T20" fmla="*/ 0 w 49"/>
                <a:gd name="T21" fmla="*/ 0 h 14"/>
                <a:gd name="T22" fmla="*/ 1 w 49"/>
                <a:gd name="T23" fmla="*/ 1 h 14"/>
                <a:gd name="T24" fmla="*/ 0 w 49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14">
                  <a:moveTo>
                    <a:pt x="40" y="14"/>
                  </a:moveTo>
                  <a:cubicBezTo>
                    <a:pt x="40" y="14"/>
                    <a:pt x="40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0" y="14"/>
                    <a:pt x="40" y="14"/>
                    <a:pt x="40" y="14"/>
                  </a:cubicBezTo>
                  <a:moveTo>
                    <a:pt x="49" y="13"/>
                  </a:moveTo>
                  <a:cubicBezTo>
                    <a:pt x="48" y="13"/>
                    <a:pt x="45" y="14"/>
                    <a:pt x="41" y="14"/>
                  </a:cubicBezTo>
                  <a:cubicBezTo>
                    <a:pt x="45" y="14"/>
                    <a:pt x="48" y="13"/>
                    <a:pt x="49" y="13"/>
                  </a:cubicBezTo>
                  <a:moveTo>
                    <a:pt x="49" y="13"/>
                  </a:move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2650" y="2793"/>
              <a:ext cx="234" cy="275"/>
            </a:xfrm>
            <a:custGeom>
              <a:avLst/>
              <a:gdLst>
                <a:gd name="T0" fmla="*/ 7 w 99"/>
                <a:gd name="T1" fmla="*/ 0 h 116"/>
                <a:gd name="T2" fmla="*/ 0 w 99"/>
                <a:gd name="T3" fmla="*/ 33 h 116"/>
                <a:gd name="T4" fmla="*/ 0 w 99"/>
                <a:gd name="T5" fmla="*/ 33 h 116"/>
                <a:gd name="T6" fmla="*/ 0 w 99"/>
                <a:gd name="T7" fmla="*/ 37 h 116"/>
                <a:gd name="T8" fmla="*/ 35 w 99"/>
                <a:gd name="T9" fmla="*/ 102 h 116"/>
                <a:gd name="T10" fmla="*/ 35 w 99"/>
                <a:gd name="T11" fmla="*/ 102 h 116"/>
                <a:gd name="T12" fmla="*/ 36 w 99"/>
                <a:gd name="T13" fmla="*/ 103 h 116"/>
                <a:gd name="T14" fmla="*/ 75 w 99"/>
                <a:gd name="T15" fmla="*/ 116 h 116"/>
                <a:gd name="T16" fmla="*/ 76 w 99"/>
                <a:gd name="T17" fmla="*/ 116 h 116"/>
                <a:gd name="T18" fmla="*/ 76 w 99"/>
                <a:gd name="T19" fmla="*/ 116 h 116"/>
                <a:gd name="T20" fmla="*/ 84 w 99"/>
                <a:gd name="T21" fmla="*/ 115 h 116"/>
                <a:gd name="T22" fmla="*/ 84 w 99"/>
                <a:gd name="T23" fmla="*/ 115 h 116"/>
                <a:gd name="T24" fmla="*/ 84 w 99"/>
                <a:gd name="T25" fmla="*/ 115 h 116"/>
                <a:gd name="T26" fmla="*/ 84 w 99"/>
                <a:gd name="T27" fmla="*/ 115 h 116"/>
                <a:gd name="T28" fmla="*/ 99 w 99"/>
                <a:gd name="T29" fmla="*/ 89 h 116"/>
                <a:gd name="T30" fmla="*/ 7 w 99"/>
                <a:gd name="T3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116">
                  <a:moveTo>
                    <a:pt x="7" y="0"/>
                  </a:moveTo>
                  <a:cubicBezTo>
                    <a:pt x="3" y="12"/>
                    <a:pt x="1" y="2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4"/>
                    <a:pt x="0" y="35"/>
                    <a:pt x="0" y="37"/>
                  </a:cubicBezTo>
                  <a:cubicBezTo>
                    <a:pt x="0" y="61"/>
                    <a:pt x="12" y="84"/>
                    <a:pt x="35" y="102"/>
                  </a:cubicBezTo>
                  <a:cubicBezTo>
                    <a:pt x="35" y="102"/>
                    <a:pt x="35" y="102"/>
                    <a:pt x="35" y="102"/>
                  </a:cubicBezTo>
                  <a:cubicBezTo>
                    <a:pt x="35" y="102"/>
                    <a:pt x="36" y="102"/>
                    <a:pt x="36" y="103"/>
                  </a:cubicBezTo>
                  <a:cubicBezTo>
                    <a:pt x="51" y="114"/>
                    <a:pt x="66" y="116"/>
                    <a:pt x="75" y="116"/>
                  </a:cubicBezTo>
                  <a:cubicBezTo>
                    <a:pt x="75" y="116"/>
                    <a:pt x="75" y="116"/>
                    <a:pt x="76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80" y="116"/>
                    <a:pt x="83" y="115"/>
                    <a:pt x="84" y="115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4" y="115"/>
                    <a:pt x="91" y="103"/>
                    <a:pt x="99" y="89"/>
                  </a:cubicBezTo>
                  <a:cubicBezTo>
                    <a:pt x="55" y="50"/>
                    <a:pt x="22" y="16"/>
                    <a:pt x="7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2872" y="3035"/>
              <a:ext cx="317" cy="227"/>
            </a:xfrm>
            <a:custGeom>
              <a:avLst/>
              <a:gdLst>
                <a:gd name="T0" fmla="*/ 134 w 134"/>
                <a:gd name="T1" fmla="*/ 92 h 96"/>
                <a:gd name="T2" fmla="*/ 131 w 134"/>
                <a:gd name="T3" fmla="*/ 96 h 96"/>
                <a:gd name="T4" fmla="*/ 134 w 134"/>
                <a:gd name="T5" fmla="*/ 92 h 96"/>
                <a:gd name="T6" fmla="*/ 134 w 134"/>
                <a:gd name="T7" fmla="*/ 92 h 96"/>
                <a:gd name="T8" fmla="*/ 19 w 134"/>
                <a:gd name="T9" fmla="*/ 0 h 96"/>
                <a:gd name="T10" fmla="*/ 2 w 134"/>
                <a:gd name="T11" fmla="*/ 28 h 96"/>
                <a:gd name="T12" fmla="*/ 0 w 134"/>
                <a:gd name="T13" fmla="*/ 54 h 96"/>
                <a:gd name="T14" fmla="*/ 2 w 134"/>
                <a:gd name="T15" fmla="*/ 28 h 96"/>
                <a:gd name="T16" fmla="*/ 19 w 134"/>
                <a:gd name="T17" fmla="*/ 0 h 96"/>
                <a:gd name="T18" fmla="*/ 19 w 134"/>
                <a:gd name="T1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96">
                  <a:moveTo>
                    <a:pt x="134" y="92"/>
                  </a:moveTo>
                  <a:cubicBezTo>
                    <a:pt x="133" y="93"/>
                    <a:pt x="132" y="95"/>
                    <a:pt x="131" y="96"/>
                  </a:cubicBezTo>
                  <a:cubicBezTo>
                    <a:pt x="132" y="95"/>
                    <a:pt x="133" y="93"/>
                    <a:pt x="134" y="92"/>
                  </a:cubicBezTo>
                  <a:cubicBezTo>
                    <a:pt x="134" y="92"/>
                    <a:pt x="134" y="92"/>
                    <a:pt x="134" y="92"/>
                  </a:cubicBezTo>
                  <a:moveTo>
                    <a:pt x="19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0" y="39"/>
                    <a:pt x="0" y="54"/>
                  </a:cubicBezTo>
                  <a:cubicBezTo>
                    <a:pt x="0" y="39"/>
                    <a:pt x="2" y="28"/>
                    <a:pt x="2" y="2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2872" y="3035"/>
              <a:ext cx="317" cy="315"/>
            </a:xfrm>
            <a:custGeom>
              <a:avLst/>
              <a:gdLst>
                <a:gd name="T0" fmla="*/ 19 w 134"/>
                <a:gd name="T1" fmla="*/ 0 h 133"/>
                <a:gd name="T2" fmla="*/ 2 w 134"/>
                <a:gd name="T3" fmla="*/ 28 h 133"/>
                <a:gd name="T4" fmla="*/ 0 w 134"/>
                <a:gd name="T5" fmla="*/ 54 h 133"/>
                <a:gd name="T6" fmla="*/ 22 w 134"/>
                <a:gd name="T7" fmla="*/ 113 h 133"/>
                <a:gd name="T8" fmla="*/ 78 w 134"/>
                <a:gd name="T9" fmla="*/ 133 h 133"/>
                <a:gd name="T10" fmla="*/ 117 w 134"/>
                <a:gd name="T11" fmla="*/ 117 h 133"/>
                <a:gd name="T12" fmla="*/ 131 w 134"/>
                <a:gd name="T13" fmla="*/ 96 h 133"/>
                <a:gd name="T14" fmla="*/ 134 w 134"/>
                <a:gd name="T15" fmla="*/ 92 h 133"/>
                <a:gd name="T16" fmla="*/ 19 w 134"/>
                <a:gd name="T1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3">
                  <a:moveTo>
                    <a:pt x="19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0" y="39"/>
                    <a:pt x="0" y="54"/>
                  </a:cubicBezTo>
                  <a:cubicBezTo>
                    <a:pt x="0" y="73"/>
                    <a:pt x="4" y="98"/>
                    <a:pt x="22" y="113"/>
                  </a:cubicBezTo>
                  <a:cubicBezTo>
                    <a:pt x="39" y="127"/>
                    <a:pt x="59" y="133"/>
                    <a:pt x="78" y="133"/>
                  </a:cubicBezTo>
                  <a:cubicBezTo>
                    <a:pt x="94" y="133"/>
                    <a:pt x="109" y="128"/>
                    <a:pt x="117" y="117"/>
                  </a:cubicBezTo>
                  <a:cubicBezTo>
                    <a:pt x="120" y="113"/>
                    <a:pt x="125" y="105"/>
                    <a:pt x="131" y="96"/>
                  </a:cubicBezTo>
                  <a:cubicBezTo>
                    <a:pt x="132" y="95"/>
                    <a:pt x="133" y="93"/>
                    <a:pt x="134" y="92"/>
                  </a:cubicBezTo>
                  <a:cubicBezTo>
                    <a:pt x="92" y="62"/>
                    <a:pt x="53" y="29"/>
                    <a:pt x="19" y="0"/>
                  </a:cubicBezTo>
                </a:path>
              </a:pathLst>
            </a:custGeom>
            <a:solidFill>
              <a:srgbClr val="E9C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8" name="Freeform 48"/>
            <p:cNvSpPr>
              <a:spLocks noEditPoints="1"/>
            </p:cNvSpPr>
            <p:nvPr/>
          </p:nvSpPr>
          <p:spPr bwMode="auto">
            <a:xfrm>
              <a:off x="3187" y="3279"/>
              <a:ext cx="267" cy="213"/>
            </a:xfrm>
            <a:custGeom>
              <a:avLst/>
              <a:gdLst>
                <a:gd name="T0" fmla="*/ 72 w 113"/>
                <a:gd name="T1" fmla="*/ 90 h 90"/>
                <a:gd name="T2" fmla="*/ 72 w 113"/>
                <a:gd name="T3" fmla="*/ 90 h 90"/>
                <a:gd name="T4" fmla="*/ 72 w 113"/>
                <a:gd name="T5" fmla="*/ 90 h 90"/>
                <a:gd name="T6" fmla="*/ 72 w 113"/>
                <a:gd name="T7" fmla="*/ 90 h 90"/>
                <a:gd name="T8" fmla="*/ 105 w 113"/>
                <a:gd name="T9" fmla="*/ 81 h 90"/>
                <a:gd name="T10" fmla="*/ 72 w 113"/>
                <a:gd name="T11" fmla="*/ 90 h 90"/>
                <a:gd name="T12" fmla="*/ 105 w 113"/>
                <a:gd name="T13" fmla="*/ 81 h 90"/>
                <a:gd name="T14" fmla="*/ 105 w 113"/>
                <a:gd name="T15" fmla="*/ 81 h 90"/>
                <a:gd name="T16" fmla="*/ 105 w 113"/>
                <a:gd name="T17" fmla="*/ 81 h 90"/>
                <a:gd name="T18" fmla="*/ 105 w 113"/>
                <a:gd name="T19" fmla="*/ 81 h 90"/>
                <a:gd name="T20" fmla="*/ 113 w 113"/>
                <a:gd name="T21" fmla="*/ 70 h 90"/>
                <a:gd name="T22" fmla="*/ 105 w 113"/>
                <a:gd name="T23" fmla="*/ 81 h 90"/>
                <a:gd name="T24" fmla="*/ 113 w 113"/>
                <a:gd name="T25" fmla="*/ 70 h 90"/>
                <a:gd name="T26" fmla="*/ 15 w 113"/>
                <a:gd name="T27" fmla="*/ 0 h 90"/>
                <a:gd name="T28" fmla="*/ 0 w 113"/>
                <a:gd name="T29" fmla="*/ 25 h 90"/>
                <a:gd name="T30" fmla="*/ 0 w 113"/>
                <a:gd name="T31" fmla="*/ 27 h 90"/>
                <a:gd name="T32" fmla="*/ 0 w 113"/>
                <a:gd name="T33" fmla="*/ 25 h 90"/>
                <a:gd name="T34" fmla="*/ 15 w 113"/>
                <a:gd name="T35" fmla="*/ 0 h 90"/>
                <a:gd name="T36" fmla="*/ 15 w 113"/>
                <a:gd name="T3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3" h="90">
                  <a:moveTo>
                    <a:pt x="72" y="90"/>
                  </a:moveTo>
                  <a:cubicBezTo>
                    <a:pt x="72" y="90"/>
                    <a:pt x="72" y="90"/>
                    <a:pt x="72" y="90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2" y="90"/>
                    <a:pt x="72" y="90"/>
                    <a:pt x="72" y="90"/>
                  </a:cubicBezTo>
                  <a:moveTo>
                    <a:pt x="105" y="81"/>
                  </a:moveTo>
                  <a:cubicBezTo>
                    <a:pt x="104" y="82"/>
                    <a:pt x="92" y="90"/>
                    <a:pt x="72" y="90"/>
                  </a:cubicBezTo>
                  <a:cubicBezTo>
                    <a:pt x="92" y="90"/>
                    <a:pt x="104" y="82"/>
                    <a:pt x="105" y="81"/>
                  </a:cubicBezTo>
                  <a:moveTo>
                    <a:pt x="105" y="81"/>
                  </a:moveTo>
                  <a:cubicBezTo>
                    <a:pt x="105" y="81"/>
                    <a:pt x="105" y="81"/>
                    <a:pt x="105" y="81"/>
                  </a:cubicBezTo>
                  <a:cubicBezTo>
                    <a:pt x="105" y="81"/>
                    <a:pt x="105" y="81"/>
                    <a:pt x="105" y="81"/>
                  </a:cubicBezTo>
                  <a:moveTo>
                    <a:pt x="113" y="70"/>
                  </a:moveTo>
                  <a:cubicBezTo>
                    <a:pt x="108" y="77"/>
                    <a:pt x="105" y="81"/>
                    <a:pt x="105" y="81"/>
                  </a:cubicBezTo>
                  <a:cubicBezTo>
                    <a:pt x="105" y="81"/>
                    <a:pt x="108" y="77"/>
                    <a:pt x="113" y="70"/>
                  </a:cubicBezTo>
                  <a:moveTo>
                    <a:pt x="15" y="0"/>
                  </a:moveTo>
                  <a:cubicBezTo>
                    <a:pt x="9" y="11"/>
                    <a:pt x="3" y="20"/>
                    <a:pt x="0" y="25"/>
                  </a:cubicBezTo>
                  <a:cubicBezTo>
                    <a:pt x="0" y="26"/>
                    <a:pt x="0" y="27"/>
                    <a:pt x="0" y="27"/>
                  </a:cubicBezTo>
                  <a:cubicBezTo>
                    <a:pt x="0" y="27"/>
                    <a:pt x="0" y="26"/>
                    <a:pt x="0" y="25"/>
                  </a:cubicBezTo>
                  <a:cubicBezTo>
                    <a:pt x="3" y="20"/>
                    <a:pt x="9" y="11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3187" y="3279"/>
              <a:ext cx="279" cy="213"/>
            </a:xfrm>
            <a:custGeom>
              <a:avLst/>
              <a:gdLst>
                <a:gd name="T0" fmla="*/ 15 w 118"/>
                <a:gd name="T1" fmla="*/ 0 h 90"/>
                <a:gd name="T2" fmla="*/ 0 w 118"/>
                <a:gd name="T3" fmla="*/ 25 h 90"/>
                <a:gd name="T4" fmla="*/ 0 w 118"/>
                <a:gd name="T5" fmla="*/ 27 h 90"/>
                <a:gd name="T6" fmla="*/ 52 w 118"/>
                <a:gd name="T7" fmla="*/ 88 h 90"/>
                <a:gd name="T8" fmla="*/ 72 w 118"/>
                <a:gd name="T9" fmla="*/ 90 h 90"/>
                <a:gd name="T10" fmla="*/ 72 w 118"/>
                <a:gd name="T11" fmla="*/ 90 h 90"/>
                <a:gd name="T12" fmla="*/ 72 w 118"/>
                <a:gd name="T13" fmla="*/ 90 h 90"/>
                <a:gd name="T14" fmla="*/ 105 w 118"/>
                <a:gd name="T15" fmla="*/ 81 h 90"/>
                <a:gd name="T16" fmla="*/ 105 w 118"/>
                <a:gd name="T17" fmla="*/ 81 h 90"/>
                <a:gd name="T18" fmla="*/ 105 w 118"/>
                <a:gd name="T19" fmla="*/ 81 h 90"/>
                <a:gd name="T20" fmla="*/ 105 w 118"/>
                <a:gd name="T21" fmla="*/ 81 h 90"/>
                <a:gd name="T22" fmla="*/ 105 w 118"/>
                <a:gd name="T23" fmla="*/ 81 h 90"/>
                <a:gd name="T24" fmla="*/ 113 w 118"/>
                <a:gd name="T25" fmla="*/ 70 h 90"/>
                <a:gd name="T26" fmla="*/ 118 w 118"/>
                <a:gd name="T27" fmla="*/ 63 h 90"/>
                <a:gd name="T28" fmla="*/ 15 w 118"/>
                <a:gd name="T2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8" h="90">
                  <a:moveTo>
                    <a:pt x="15" y="0"/>
                  </a:moveTo>
                  <a:cubicBezTo>
                    <a:pt x="9" y="11"/>
                    <a:pt x="3" y="20"/>
                    <a:pt x="0" y="25"/>
                  </a:cubicBezTo>
                  <a:cubicBezTo>
                    <a:pt x="0" y="26"/>
                    <a:pt x="0" y="27"/>
                    <a:pt x="0" y="27"/>
                  </a:cubicBezTo>
                  <a:cubicBezTo>
                    <a:pt x="0" y="51"/>
                    <a:pt x="21" y="80"/>
                    <a:pt x="52" y="88"/>
                  </a:cubicBezTo>
                  <a:cubicBezTo>
                    <a:pt x="59" y="89"/>
                    <a:pt x="66" y="90"/>
                    <a:pt x="72" y="90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92" y="90"/>
                    <a:pt x="104" y="82"/>
                    <a:pt x="105" y="81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105" y="81"/>
                    <a:pt x="108" y="77"/>
                    <a:pt x="113" y="70"/>
                  </a:cubicBezTo>
                  <a:cubicBezTo>
                    <a:pt x="115" y="68"/>
                    <a:pt x="116" y="66"/>
                    <a:pt x="118" y="63"/>
                  </a:cubicBezTo>
                  <a:cubicBezTo>
                    <a:pt x="83" y="45"/>
                    <a:pt x="48" y="23"/>
                    <a:pt x="15" y="0"/>
                  </a:cubicBezTo>
                </a:path>
              </a:pathLst>
            </a:custGeom>
            <a:solidFill>
              <a:srgbClr val="E9C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0" name="Freeform 50"/>
            <p:cNvSpPr>
              <a:spLocks noEditPoints="1"/>
            </p:cNvSpPr>
            <p:nvPr/>
          </p:nvSpPr>
          <p:spPr bwMode="auto">
            <a:xfrm>
              <a:off x="3469" y="3449"/>
              <a:ext cx="414" cy="116"/>
            </a:xfrm>
            <a:custGeom>
              <a:avLst/>
              <a:gdLst>
                <a:gd name="T0" fmla="*/ 171 w 175"/>
                <a:gd name="T1" fmla="*/ 46 h 49"/>
                <a:gd name="T2" fmla="*/ 175 w 175"/>
                <a:gd name="T3" fmla="*/ 49 h 49"/>
                <a:gd name="T4" fmla="*/ 175 w 175"/>
                <a:gd name="T5" fmla="*/ 49 h 49"/>
                <a:gd name="T6" fmla="*/ 171 w 175"/>
                <a:gd name="T7" fmla="*/ 46 h 49"/>
                <a:gd name="T8" fmla="*/ 171 w 175"/>
                <a:gd name="T9" fmla="*/ 46 h 49"/>
                <a:gd name="T10" fmla="*/ 16 w 175"/>
                <a:gd name="T11" fmla="*/ 0 h 49"/>
                <a:gd name="T12" fmla="*/ 0 w 175"/>
                <a:gd name="T13" fmla="*/ 24 h 49"/>
                <a:gd name="T14" fmla="*/ 0 w 175"/>
                <a:gd name="T15" fmla="*/ 24 h 49"/>
                <a:gd name="T16" fmla="*/ 16 w 175"/>
                <a:gd name="T17" fmla="*/ 0 h 49"/>
                <a:gd name="T18" fmla="*/ 16 w 175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49">
                  <a:moveTo>
                    <a:pt x="171" y="46"/>
                  </a:moveTo>
                  <a:cubicBezTo>
                    <a:pt x="173" y="47"/>
                    <a:pt x="174" y="48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4" y="48"/>
                    <a:pt x="173" y="47"/>
                    <a:pt x="171" y="46"/>
                  </a:cubicBezTo>
                  <a:cubicBezTo>
                    <a:pt x="171" y="46"/>
                    <a:pt x="171" y="46"/>
                    <a:pt x="171" y="46"/>
                  </a:cubicBezTo>
                  <a:moveTo>
                    <a:pt x="16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3469" y="3449"/>
              <a:ext cx="414" cy="204"/>
            </a:xfrm>
            <a:custGeom>
              <a:avLst/>
              <a:gdLst>
                <a:gd name="T0" fmla="*/ 16 w 175"/>
                <a:gd name="T1" fmla="*/ 0 h 86"/>
                <a:gd name="T2" fmla="*/ 0 w 175"/>
                <a:gd name="T3" fmla="*/ 24 h 86"/>
                <a:gd name="T4" fmla="*/ 46 w 175"/>
                <a:gd name="T5" fmla="*/ 83 h 86"/>
                <a:gd name="T6" fmla="*/ 66 w 175"/>
                <a:gd name="T7" fmla="*/ 86 h 86"/>
                <a:gd name="T8" fmla="*/ 175 w 175"/>
                <a:gd name="T9" fmla="*/ 49 h 86"/>
                <a:gd name="T10" fmla="*/ 171 w 175"/>
                <a:gd name="T11" fmla="*/ 46 h 86"/>
                <a:gd name="T12" fmla="*/ 16 w 175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86">
                  <a:moveTo>
                    <a:pt x="16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0" y="70"/>
                    <a:pt x="46" y="83"/>
                  </a:cubicBezTo>
                  <a:cubicBezTo>
                    <a:pt x="52" y="85"/>
                    <a:pt x="59" y="86"/>
                    <a:pt x="66" y="86"/>
                  </a:cubicBezTo>
                  <a:cubicBezTo>
                    <a:pt x="103" y="86"/>
                    <a:pt x="152" y="64"/>
                    <a:pt x="175" y="49"/>
                  </a:cubicBezTo>
                  <a:cubicBezTo>
                    <a:pt x="174" y="48"/>
                    <a:pt x="173" y="47"/>
                    <a:pt x="171" y="46"/>
                  </a:cubicBezTo>
                  <a:cubicBezTo>
                    <a:pt x="122" y="44"/>
                    <a:pt x="69" y="26"/>
                    <a:pt x="16" y="0"/>
                  </a:cubicBezTo>
                </a:path>
              </a:pathLst>
            </a:custGeom>
            <a:solidFill>
              <a:srgbClr val="E9C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5210" y="2827"/>
              <a:ext cx="7" cy="7"/>
            </a:xfrm>
            <a:custGeom>
              <a:avLst/>
              <a:gdLst>
                <a:gd name="T0" fmla="*/ 3 w 3"/>
                <a:gd name="T1" fmla="*/ 0 h 3"/>
                <a:gd name="T2" fmla="*/ 0 w 3"/>
                <a:gd name="T3" fmla="*/ 3 h 3"/>
                <a:gd name="T4" fmla="*/ 3 w 3"/>
                <a:gd name="T5" fmla="*/ 0 h 3"/>
                <a:gd name="T6" fmla="*/ 3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" y="2"/>
                    <a:pt x="2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491" y="2045"/>
              <a:ext cx="726" cy="853"/>
            </a:xfrm>
            <a:custGeom>
              <a:avLst/>
              <a:gdLst>
                <a:gd name="T0" fmla="*/ 82 w 307"/>
                <a:gd name="T1" fmla="*/ 0 h 360"/>
                <a:gd name="T2" fmla="*/ 0 w 307"/>
                <a:gd name="T3" fmla="*/ 127 h 360"/>
                <a:gd name="T4" fmla="*/ 225 w 307"/>
                <a:gd name="T5" fmla="*/ 355 h 360"/>
                <a:gd name="T6" fmla="*/ 249 w 307"/>
                <a:gd name="T7" fmla="*/ 360 h 360"/>
                <a:gd name="T8" fmla="*/ 280 w 307"/>
                <a:gd name="T9" fmla="*/ 352 h 360"/>
                <a:gd name="T10" fmla="*/ 304 w 307"/>
                <a:gd name="T11" fmla="*/ 333 h 360"/>
                <a:gd name="T12" fmla="*/ 307 w 307"/>
                <a:gd name="T13" fmla="*/ 330 h 360"/>
                <a:gd name="T14" fmla="*/ 82 w 307"/>
                <a:gd name="T15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7" h="360">
                  <a:moveTo>
                    <a:pt x="82" y="0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225" y="355"/>
                    <a:pt x="225" y="355"/>
                    <a:pt x="225" y="355"/>
                  </a:cubicBezTo>
                  <a:cubicBezTo>
                    <a:pt x="225" y="355"/>
                    <a:pt x="235" y="360"/>
                    <a:pt x="249" y="360"/>
                  </a:cubicBezTo>
                  <a:cubicBezTo>
                    <a:pt x="258" y="360"/>
                    <a:pt x="269" y="358"/>
                    <a:pt x="280" y="352"/>
                  </a:cubicBezTo>
                  <a:cubicBezTo>
                    <a:pt x="288" y="346"/>
                    <a:pt x="296" y="339"/>
                    <a:pt x="304" y="333"/>
                  </a:cubicBezTo>
                  <a:cubicBezTo>
                    <a:pt x="305" y="332"/>
                    <a:pt x="306" y="331"/>
                    <a:pt x="307" y="330"/>
                  </a:cubicBezTo>
                  <a:cubicBezTo>
                    <a:pt x="82" y="0"/>
                    <a:pt x="82" y="0"/>
                    <a:pt x="82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100" y="1685"/>
              <a:ext cx="29" cy="107"/>
            </a:xfrm>
            <a:custGeom>
              <a:avLst/>
              <a:gdLst>
                <a:gd name="T0" fmla="*/ 29 w 29"/>
                <a:gd name="T1" fmla="*/ 0 h 107"/>
                <a:gd name="T2" fmla="*/ 0 w 29"/>
                <a:gd name="T3" fmla="*/ 107 h 107"/>
                <a:gd name="T4" fmla="*/ 0 w 29"/>
                <a:gd name="T5" fmla="*/ 107 h 107"/>
                <a:gd name="T6" fmla="*/ 29 w 29"/>
                <a:gd name="T7" fmla="*/ 0 h 107"/>
                <a:gd name="T8" fmla="*/ 29 w 29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07">
                  <a:moveTo>
                    <a:pt x="29" y="0"/>
                  </a:moveTo>
                  <a:lnTo>
                    <a:pt x="0" y="107"/>
                  </a:lnTo>
                  <a:lnTo>
                    <a:pt x="0" y="107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4100" y="1685"/>
              <a:ext cx="29" cy="107"/>
            </a:xfrm>
            <a:custGeom>
              <a:avLst/>
              <a:gdLst>
                <a:gd name="T0" fmla="*/ 29 w 29"/>
                <a:gd name="T1" fmla="*/ 0 h 107"/>
                <a:gd name="T2" fmla="*/ 0 w 29"/>
                <a:gd name="T3" fmla="*/ 107 h 107"/>
                <a:gd name="T4" fmla="*/ 0 w 29"/>
                <a:gd name="T5" fmla="*/ 107 h 107"/>
                <a:gd name="T6" fmla="*/ 29 w 29"/>
                <a:gd name="T7" fmla="*/ 0 h 107"/>
                <a:gd name="T8" fmla="*/ 29 w 29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07">
                  <a:moveTo>
                    <a:pt x="29" y="0"/>
                  </a:moveTo>
                  <a:lnTo>
                    <a:pt x="0" y="107"/>
                  </a:lnTo>
                  <a:lnTo>
                    <a:pt x="0" y="107"/>
                  </a:lnTo>
                  <a:lnTo>
                    <a:pt x="29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058" y="1685"/>
              <a:ext cx="589" cy="623"/>
            </a:xfrm>
            <a:custGeom>
              <a:avLst/>
              <a:gdLst>
                <a:gd name="T0" fmla="*/ 30 w 249"/>
                <a:gd name="T1" fmla="*/ 0 h 263"/>
                <a:gd name="T2" fmla="*/ 18 w 249"/>
                <a:gd name="T3" fmla="*/ 45 h 263"/>
                <a:gd name="T4" fmla="*/ 29 w 249"/>
                <a:gd name="T5" fmla="*/ 49 h 263"/>
                <a:gd name="T6" fmla="*/ 49 w 249"/>
                <a:gd name="T7" fmla="*/ 38 h 263"/>
                <a:gd name="T8" fmla="*/ 63 w 249"/>
                <a:gd name="T9" fmla="*/ 36 h 263"/>
                <a:gd name="T10" fmla="*/ 93 w 249"/>
                <a:gd name="T11" fmla="*/ 58 h 263"/>
                <a:gd name="T12" fmla="*/ 96 w 249"/>
                <a:gd name="T13" fmla="*/ 73 h 263"/>
                <a:gd name="T14" fmla="*/ 93 w 249"/>
                <a:gd name="T15" fmla="*/ 90 h 263"/>
                <a:gd name="T16" fmla="*/ 92 w 249"/>
                <a:gd name="T17" fmla="*/ 93 h 263"/>
                <a:gd name="T18" fmla="*/ 73 w 249"/>
                <a:gd name="T19" fmla="*/ 119 h 263"/>
                <a:gd name="T20" fmla="*/ 54 w 249"/>
                <a:gd name="T21" fmla="*/ 125 h 263"/>
                <a:gd name="T22" fmla="*/ 25 w 249"/>
                <a:gd name="T23" fmla="*/ 108 h 263"/>
                <a:gd name="T24" fmla="*/ 16 w 249"/>
                <a:gd name="T25" fmla="*/ 87 h 263"/>
                <a:gd name="T26" fmla="*/ 7 w 249"/>
                <a:gd name="T27" fmla="*/ 84 h 263"/>
                <a:gd name="T28" fmla="*/ 0 w 249"/>
                <a:gd name="T29" fmla="*/ 108 h 263"/>
                <a:gd name="T30" fmla="*/ 69 w 249"/>
                <a:gd name="T31" fmla="*/ 154 h 263"/>
                <a:gd name="T32" fmla="*/ 170 w 249"/>
                <a:gd name="T33" fmla="*/ 263 h 263"/>
                <a:gd name="T34" fmla="*/ 249 w 249"/>
                <a:gd name="T35" fmla="*/ 140 h 263"/>
                <a:gd name="T36" fmla="*/ 30 w 249"/>
                <a:gd name="T3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9" h="263">
                  <a:moveTo>
                    <a:pt x="30" y="0"/>
                  </a:moveTo>
                  <a:cubicBezTo>
                    <a:pt x="18" y="45"/>
                    <a:pt x="18" y="45"/>
                    <a:pt x="18" y="45"/>
                  </a:cubicBezTo>
                  <a:cubicBezTo>
                    <a:pt x="22" y="46"/>
                    <a:pt x="26" y="48"/>
                    <a:pt x="29" y="49"/>
                  </a:cubicBezTo>
                  <a:cubicBezTo>
                    <a:pt x="34" y="45"/>
                    <a:pt x="42" y="41"/>
                    <a:pt x="49" y="38"/>
                  </a:cubicBezTo>
                  <a:cubicBezTo>
                    <a:pt x="54" y="37"/>
                    <a:pt x="58" y="36"/>
                    <a:pt x="63" y="36"/>
                  </a:cubicBezTo>
                  <a:cubicBezTo>
                    <a:pt x="77" y="36"/>
                    <a:pt x="88" y="44"/>
                    <a:pt x="93" y="58"/>
                  </a:cubicBezTo>
                  <a:cubicBezTo>
                    <a:pt x="95" y="63"/>
                    <a:pt x="96" y="68"/>
                    <a:pt x="96" y="73"/>
                  </a:cubicBezTo>
                  <a:cubicBezTo>
                    <a:pt x="96" y="82"/>
                    <a:pt x="93" y="88"/>
                    <a:pt x="93" y="90"/>
                  </a:cubicBezTo>
                  <a:cubicBezTo>
                    <a:pt x="92" y="93"/>
                    <a:pt x="92" y="93"/>
                    <a:pt x="92" y="93"/>
                  </a:cubicBezTo>
                  <a:cubicBezTo>
                    <a:pt x="91" y="96"/>
                    <a:pt x="86" y="110"/>
                    <a:pt x="73" y="119"/>
                  </a:cubicBezTo>
                  <a:cubicBezTo>
                    <a:pt x="66" y="123"/>
                    <a:pt x="60" y="125"/>
                    <a:pt x="54" y="125"/>
                  </a:cubicBezTo>
                  <a:cubicBezTo>
                    <a:pt x="43" y="125"/>
                    <a:pt x="33" y="119"/>
                    <a:pt x="25" y="108"/>
                  </a:cubicBezTo>
                  <a:cubicBezTo>
                    <a:pt x="21" y="101"/>
                    <a:pt x="18" y="93"/>
                    <a:pt x="16" y="87"/>
                  </a:cubicBezTo>
                  <a:cubicBezTo>
                    <a:pt x="14" y="87"/>
                    <a:pt x="10" y="86"/>
                    <a:pt x="7" y="84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69" y="154"/>
                    <a:pt x="69" y="154"/>
                    <a:pt x="69" y="154"/>
                  </a:cubicBezTo>
                  <a:cubicBezTo>
                    <a:pt x="170" y="263"/>
                    <a:pt x="170" y="263"/>
                    <a:pt x="170" y="263"/>
                  </a:cubicBezTo>
                  <a:cubicBezTo>
                    <a:pt x="249" y="140"/>
                    <a:pt x="249" y="140"/>
                    <a:pt x="249" y="140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7" name="Freeform 57"/>
            <p:cNvSpPr>
              <a:spLocks noEditPoints="1"/>
            </p:cNvSpPr>
            <p:nvPr/>
          </p:nvSpPr>
          <p:spPr bwMode="auto">
            <a:xfrm>
              <a:off x="3606" y="2060"/>
              <a:ext cx="61" cy="23"/>
            </a:xfrm>
            <a:custGeom>
              <a:avLst/>
              <a:gdLst>
                <a:gd name="T0" fmla="*/ 26 w 26"/>
                <a:gd name="T1" fmla="*/ 10 h 10"/>
                <a:gd name="T2" fmla="*/ 26 w 26"/>
                <a:gd name="T3" fmla="*/ 10 h 10"/>
                <a:gd name="T4" fmla="*/ 26 w 26"/>
                <a:gd name="T5" fmla="*/ 10 h 10"/>
                <a:gd name="T6" fmla="*/ 26 w 26"/>
                <a:gd name="T7" fmla="*/ 10 h 10"/>
                <a:gd name="T8" fmla="*/ 26 w 26"/>
                <a:gd name="T9" fmla="*/ 10 h 10"/>
                <a:gd name="T10" fmla="*/ 26 w 26"/>
                <a:gd name="T11" fmla="*/ 10 h 10"/>
                <a:gd name="T12" fmla="*/ 26 w 26"/>
                <a:gd name="T13" fmla="*/ 10 h 10"/>
                <a:gd name="T14" fmla="*/ 26 w 26"/>
                <a:gd name="T15" fmla="*/ 10 h 10"/>
                <a:gd name="T16" fmla="*/ 26 w 26"/>
                <a:gd name="T17" fmla="*/ 10 h 10"/>
                <a:gd name="T18" fmla="*/ 26 w 26"/>
                <a:gd name="T19" fmla="*/ 10 h 10"/>
                <a:gd name="T20" fmla="*/ 26 w 26"/>
                <a:gd name="T21" fmla="*/ 10 h 10"/>
                <a:gd name="T22" fmla="*/ 26 w 26"/>
                <a:gd name="T23" fmla="*/ 10 h 10"/>
                <a:gd name="T24" fmla="*/ 26 w 26"/>
                <a:gd name="T25" fmla="*/ 10 h 10"/>
                <a:gd name="T26" fmla="*/ 26 w 26"/>
                <a:gd name="T27" fmla="*/ 10 h 10"/>
                <a:gd name="T28" fmla="*/ 26 w 26"/>
                <a:gd name="T29" fmla="*/ 10 h 10"/>
                <a:gd name="T30" fmla="*/ 25 w 26"/>
                <a:gd name="T31" fmla="*/ 10 h 10"/>
                <a:gd name="T32" fmla="*/ 25 w 26"/>
                <a:gd name="T33" fmla="*/ 10 h 10"/>
                <a:gd name="T34" fmla="*/ 25 w 26"/>
                <a:gd name="T35" fmla="*/ 10 h 10"/>
                <a:gd name="T36" fmla="*/ 8 w 26"/>
                <a:gd name="T37" fmla="*/ 5 h 10"/>
                <a:gd name="T38" fmla="*/ 8 w 26"/>
                <a:gd name="T39" fmla="*/ 5 h 10"/>
                <a:gd name="T40" fmla="*/ 8 w 26"/>
                <a:gd name="T41" fmla="*/ 5 h 10"/>
                <a:gd name="T42" fmla="*/ 0 w 26"/>
                <a:gd name="T43" fmla="*/ 0 h 10"/>
                <a:gd name="T44" fmla="*/ 0 w 26"/>
                <a:gd name="T45" fmla="*/ 0 h 10"/>
                <a:gd name="T46" fmla="*/ 8 w 26"/>
                <a:gd name="T47" fmla="*/ 5 h 10"/>
                <a:gd name="T48" fmla="*/ 0 w 26"/>
                <a:gd name="T4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" h="10">
                  <a:moveTo>
                    <a:pt x="26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moveTo>
                    <a:pt x="26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moveTo>
                    <a:pt x="26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moveTo>
                    <a:pt x="26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moveTo>
                    <a:pt x="26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moveTo>
                    <a:pt x="25" y="10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4" y="3"/>
                    <a:pt x="8" y="5"/>
                  </a:cubicBezTo>
                  <a:cubicBezTo>
                    <a:pt x="4" y="3"/>
                    <a:pt x="2" y="1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3471" y="1939"/>
              <a:ext cx="338" cy="487"/>
            </a:xfrm>
            <a:custGeom>
              <a:avLst/>
              <a:gdLst>
                <a:gd name="T0" fmla="*/ 121 w 143"/>
                <a:gd name="T1" fmla="*/ 0 h 206"/>
                <a:gd name="T2" fmla="*/ 117 w 143"/>
                <a:gd name="T3" fmla="*/ 5 h 206"/>
                <a:gd name="T4" fmla="*/ 118 w 143"/>
                <a:gd name="T5" fmla="*/ 24 h 206"/>
                <a:gd name="T6" fmla="*/ 118 w 143"/>
                <a:gd name="T7" fmla="*/ 27 h 206"/>
                <a:gd name="T8" fmla="*/ 85 w 143"/>
                <a:gd name="T9" fmla="*/ 61 h 206"/>
                <a:gd name="T10" fmla="*/ 84 w 143"/>
                <a:gd name="T11" fmla="*/ 61 h 206"/>
                <a:gd name="T12" fmla="*/ 84 w 143"/>
                <a:gd name="T13" fmla="*/ 61 h 206"/>
                <a:gd name="T14" fmla="*/ 83 w 143"/>
                <a:gd name="T15" fmla="*/ 61 h 206"/>
                <a:gd name="T16" fmla="*/ 83 w 143"/>
                <a:gd name="T17" fmla="*/ 61 h 206"/>
                <a:gd name="T18" fmla="*/ 83 w 143"/>
                <a:gd name="T19" fmla="*/ 61 h 206"/>
                <a:gd name="T20" fmla="*/ 83 w 143"/>
                <a:gd name="T21" fmla="*/ 61 h 206"/>
                <a:gd name="T22" fmla="*/ 83 w 143"/>
                <a:gd name="T23" fmla="*/ 61 h 206"/>
                <a:gd name="T24" fmla="*/ 83 w 143"/>
                <a:gd name="T25" fmla="*/ 61 h 206"/>
                <a:gd name="T26" fmla="*/ 83 w 143"/>
                <a:gd name="T27" fmla="*/ 61 h 206"/>
                <a:gd name="T28" fmla="*/ 83 w 143"/>
                <a:gd name="T29" fmla="*/ 61 h 206"/>
                <a:gd name="T30" fmla="*/ 83 w 143"/>
                <a:gd name="T31" fmla="*/ 61 h 206"/>
                <a:gd name="T32" fmla="*/ 83 w 143"/>
                <a:gd name="T33" fmla="*/ 61 h 206"/>
                <a:gd name="T34" fmla="*/ 82 w 143"/>
                <a:gd name="T35" fmla="*/ 61 h 206"/>
                <a:gd name="T36" fmla="*/ 82 w 143"/>
                <a:gd name="T37" fmla="*/ 61 h 206"/>
                <a:gd name="T38" fmla="*/ 65 w 143"/>
                <a:gd name="T39" fmla="*/ 56 h 206"/>
                <a:gd name="T40" fmla="*/ 65 w 143"/>
                <a:gd name="T41" fmla="*/ 56 h 206"/>
                <a:gd name="T42" fmla="*/ 65 w 143"/>
                <a:gd name="T43" fmla="*/ 56 h 206"/>
                <a:gd name="T44" fmla="*/ 57 w 143"/>
                <a:gd name="T45" fmla="*/ 51 h 206"/>
                <a:gd name="T46" fmla="*/ 0 w 143"/>
                <a:gd name="T47" fmla="*/ 206 h 206"/>
                <a:gd name="T48" fmla="*/ 62 w 143"/>
                <a:gd name="T49" fmla="*/ 172 h 206"/>
                <a:gd name="T50" fmla="*/ 106 w 143"/>
                <a:gd name="T51" fmla="*/ 79 h 206"/>
                <a:gd name="T52" fmla="*/ 143 w 143"/>
                <a:gd name="T53" fmla="*/ 20 h 206"/>
                <a:gd name="T54" fmla="*/ 121 w 143"/>
                <a:gd name="T55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3" h="206">
                  <a:moveTo>
                    <a:pt x="121" y="0"/>
                  </a:moveTo>
                  <a:cubicBezTo>
                    <a:pt x="119" y="2"/>
                    <a:pt x="118" y="4"/>
                    <a:pt x="117" y="5"/>
                  </a:cubicBezTo>
                  <a:cubicBezTo>
                    <a:pt x="117" y="10"/>
                    <a:pt x="118" y="17"/>
                    <a:pt x="118" y="24"/>
                  </a:cubicBezTo>
                  <a:cubicBezTo>
                    <a:pt x="118" y="25"/>
                    <a:pt x="118" y="26"/>
                    <a:pt x="118" y="27"/>
                  </a:cubicBezTo>
                  <a:cubicBezTo>
                    <a:pt x="117" y="48"/>
                    <a:pt x="104" y="61"/>
                    <a:pt x="85" y="61"/>
                  </a:cubicBezTo>
                  <a:cubicBezTo>
                    <a:pt x="85" y="61"/>
                    <a:pt x="84" y="61"/>
                    <a:pt x="84" y="61"/>
                  </a:cubicBezTo>
                  <a:cubicBezTo>
                    <a:pt x="84" y="61"/>
                    <a:pt x="84" y="61"/>
                    <a:pt x="84" y="61"/>
                  </a:cubicBezTo>
                  <a:cubicBezTo>
                    <a:pt x="84" y="61"/>
                    <a:pt x="83" y="61"/>
                    <a:pt x="83" y="61"/>
                  </a:cubicBezTo>
                  <a:cubicBezTo>
                    <a:pt x="83" y="61"/>
                    <a:pt x="83" y="61"/>
                    <a:pt x="83" y="61"/>
                  </a:cubicBezTo>
                  <a:cubicBezTo>
                    <a:pt x="83" y="61"/>
                    <a:pt x="83" y="61"/>
                    <a:pt x="83" y="61"/>
                  </a:cubicBezTo>
                  <a:cubicBezTo>
                    <a:pt x="83" y="61"/>
                    <a:pt x="83" y="61"/>
                    <a:pt x="83" y="61"/>
                  </a:cubicBezTo>
                  <a:cubicBezTo>
                    <a:pt x="83" y="61"/>
                    <a:pt x="83" y="61"/>
                    <a:pt x="83" y="61"/>
                  </a:cubicBezTo>
                  <a:cubicBezTo>
                    <a:pt x="83" y="61"/>
                    <a:pt x="83" y="61"/>
                    <a:pt x="83" y="61"/>
                  </a:cubicBezTo>
                  <a:cubicBezTo>
                    <a:pt x="83" y="61"/>
                    <a:pt x="83" y="61"/>
                    <a:pt x="83" y="61"/>
                  </a:cubicBezTo>
                  <a:cubicBezTo>
                    <a:pt x="83" y="61"/>
                    <a:pt x="83" y="61"/>
                    <a:pt x="83" y="61"/>
                  </a:cubicBezTo>
                  <a:cubicBezTo>
                    <a:pt x="83" y="61"/>
                    <a:pt x="83" y="61"/>
                    <a:pt x="83" y="61"/>
                  </a:cubicBezTo>
                  <a:cubicBezTo>
                    <a:pt x="83" y="61"/>
                    <a:pt x="83" y="61"/>
                    <a:pt x="83" y="61"/>
                  </a:cubicBezTo>
                  <a:cubicBezTo>
                    <a:pt x="83" y="61"/>
                    <a:pt x="83" y="61"/>
                    <a:pt x="82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76" y="60"/>
                    <a:pt x="70" y="58"/>
                    <a:pt x="65" y="5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1" y="54"/>
                    <a:pt x="59" y="52"/>
                    <a:pt x="57" y="51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27" y="204"/>
                    <a:pt x="47" y="190"/>
                    <a:pt x="62" y="172"/>
                  </a:cubicBezTo>
                  <a:cubicBezTo>
                    <a:pt x="83" y="147"/>
                    <a:pt x="92" y="106"/>
                    <a:pt x="106" y="79"/>
                  </a:cubicBezTo>
                  <a:cubicBezTo>
                    <a:pt x="120" y="51"/>
                    <a:pt x="143" y="20"/>
                    <a:pt x="143" y="20"/>
                  </a:cubicBezTo>
                  <a:cubicBezTo>
                    <a:pt x="121" y="0"/>
                    <a:pt x="121" y="0"/>
                    <a:pt x="121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3618" y="2026"/>
              <a:ext cx="2" cy="3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3618" y="2026"/>
              <a:ext cx="2" cy="3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3618" y="1693"/>
              <a:ext cx="634" cy="357"/>
            </a:xfrm>
            <a:custGeom>
              <a:avLst/>
              <a:gdLst>
                <a:gd name="T0" fmla="*/ 196 w 268"/>
                <a:gd name="T1" fmla="*/ 0 h 151"/>
                <a:gd name="T2" fmla="*/ 34 w 268"/>
                <a:gd name="T3" fmla="*/ 58 h 151"/>
                <a:gd name="T4" fmla="*/ 50 w 268"/>
                <a:gd name="T5" fmla="*/ 73 h 151"/>
                <a:gd name="T6" fmla="*/ 30 w 268"/>
                <a:gd name="T7" fmla="*/ 96 h 151"/>
                <a:gd name="T8" fmla="*/ 30 w 268"/>
                <a:gd name="T9" fmla="*/ 96 h 151"/>
                <a:gd name="T10" fmla="*/ 18 w 268"/>
                <a:gd name="T11" fmla="*/ 96 h 151"/>
                <a:gd name="T12" fmla="*/ 16 w 268"/>
                <a:gd name="T13" fmla="*/ 96 h 151"/>
                <a:gd name="T14" fmla="*/ 0 w 268"/>
                <a:gd name="T15" fmla="*/ 141 h 151"/>
                <a:gd name="T16" fmla="*/ 1 w 268"/>
                <a:gd name="T17" fmla="*/ 142 h 151"/>
                <a:gd name="T18" fmla="*/ 22 w 268"/>
                <a:gd name="T19" fmla="*/ 151 h 151"/>
                <a:gd name="T20" fmla="*/ 23 w 268"/>
                <a:gd name="T21" fmla="*/ 151 h 151"/>
                <a:gd name="T22" fmla="*/ 42 w 268"/>
                <a:gd name="T23" fmla="*/ 130 h 151"/>
                <a:gd name="T24" fmla="*/ 42 w 268"/>
                <a:gd name="T25" fmla="*/ 128 h 151"/>
                <a:gd name="T26" fmla="*/ 39 w 268"/>
                <a:gd name="T27" fmla="*/ 105 h 151"/>
                <a:gd name="T28" fmla="*/ 39 w 268"/>
                <a:gd name="T29" fmla="*/ 105 h 151"/>
                <a:gd name="T30" fmla="*/ 39 w 268"/>
                <a:gd name="T31" fmla="*/ 105 h 151"/>
                <a:gd name="T32" fmla="*/ 60 w 268"/>
                <a:gd name="T33" fmla="*/ 81 h 151"/>
                <a:gd name="T34" fmla="*/ 92 w 268"/>
                <a:gd name="T35" fmla="*/ 110 h 151"/>
                <a:gd name="T36" fmla="*/ 167 w 268"/>
                <a:gd name="T37" fmla="*/ 100 h 151"/>
                <a:gd name="T38" fmla="*/ 178 w 268"/>
                <a:gd name="T39" fmla="*/ 62 h 151"/>
                <a:gd name="T40" fmla="*/ 213 w 268"/>
                <a:gd name="T41" fmla="*/ 73 h 151"/>
                <a:gd name="T42" fmla="*/ 223 w 268"/>
                <a:gd name="T43" fmla="*/ 97 h 151"/>
                <a:gd name="T44" fmla="*/ 240 w 268"/>
                <a:gd name="T45" fmla="*/ 108 h 151"/>
                <a:gd name="T46" fmla="*/ 251 w 268"/>
                <a:gd name="T47" fmla="*/ 104 h 151"/>
                <a:gd name="T48" fmla="*/ 264 w 268"/>
                <a:gd name="T49" fmla="*/ 86 h 151"/>
                <a:gd name="T50" fmla="*/ 265 w 268"/>
                <a:gd name="T51" fmla="*/ 83 h 151"/>
                <a:gd name="T52" fmla="*/ 268 w 268"/>
                <a:gd name="T53" fmla="*/ 70 h 151"/>
                <a:gd name="T54" fmla="*/ 266 w 268"/>
                <a:gd name="T55" fmla="*/ 60 h 151"/>
                <a:gd name="T56" fmla="*/ 249 w 268"/>
                <a:gd name="T57" fmla="*/ 47 h 151"/>
                <a:gd name="T58" fmla="*/ 239 w 268"/>
                <a:gd name="T59" fmla="*/ 49 h 151"/>
                <a:gd name="T60" fmla="*/ 217 w 268"/>
                <a:gd name="T61" fmla="*/ 61 h 151"/>
                <a:gd name="T62" fmla="*/ 182 w 268"/>
                <a:gd name="T63" fmla="*/ 49 h 151"/>
                <a:gd name="T64" fmla="*/ 196 w 268"/>
                <a:gd name="T6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8" h="151">
                  <a:moveTo>
                    <a:pt x="196" y="0"/>
                  </a:moveTo>
                  <a:cubicBezTo>
                    <a:pt x="34" y="58"/>
                    <a:pt x="34" y="58"/>
                    <a:pt x="34" y="58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30" y="96"/>
                    <a:pt x="25" y="96"/>
                    <a:pt x="18" y="96"/>
                  </a:cubicBezTo>
                  <a:cubicBezTo>
                    <a:pt x="18" y="96"/>
                    <a:pt x="17" y="96"/>
                    <a:pt x="16" y="96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" y="142"/>
                    <a:pt x="1" y="142"/>
                    <a:pt x="1" y="142"/>
                  </a:cubicBezTo>
                  <a:cubicBezTo>
                    <a:pt x="1" y="142"/>
                    <a:pt x="10" y="150"/>
                    <a:pt x="22" y="151"/>
                  </a:cubicBezTo>
                  <a:cubicBezTo>
                    <a:pt x="22" y="151"/>
                    <a:pt x="23" y="151"/>
                    <a:pt x="23" y="151"/>
                  </a:cubicBezTo>
                  <a:cubicBezTo>
                    <a:pt x="37" y="151"/>
                    <a:pt x="42" y="140"/>
                    <a:pt x="42" y="130"/>
                  </a:cubicBezTo>
                  <a:cubicBezTo>
                    <a:pt x="42" y="129"/>
                    <a:pt x="42" y="129"/>
                    <a:pt x="42" y="128"/>
                  </a:cubicBezTo>
                  <a:cubicBezTo>
                    <a:pt x="42" y="118"/>
                    <a:pt x="39" y="105"/>
                    <a:pt x="39" y="105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92" y="110"/>
                    <a:pt x="92" y="110"/>
                    <a:pt x="92" y="110"/>
                  </a:cubicBezTo>
                  <a:cubicBezTo>
                    <a:pt x="167" y="100"/>
                    <a:pt x="167" y="100"/>
                    <a:pt x="167" y="100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3"/>
                    <a:pt x="217" y="88"/>
                    <a:pt x="223" y="97"/>
                  </a:cubicBezTo>
                  <a:cubicBezTo>
                    <a:pt x="227" y="103"/>
                    <a:pt x="233" y="108"/>
                    <a:pt x="240" y="108"/>
                  </a:cubicBezTo>
                  <a:cubicBezTo>
                    <a:pt x="243" y="108"/>
                    <a:pt x="247" y="107"/>
                    <a:pt x="251" y="104"/>
                  </a:cubicBezTo>
                  <a:cubicBezTo>
                    <a:pt x="261" y="97"/>
                    <a:pt x="264" y="86"/>
                    <a:pt x="264" y="86"/>
                  </a:cubicBezTo>
                  <a:cubicBezTo>
                    <a:pt x="265" y="83"/>
                    <a:pt x="265" y="83"/>
                    <a:pt x="265" y="83"/>
                  </a:cubicBezTo>
                  <a:cubicBezTo>
                    <a:pt x="265" y="83"/>
                    <a:pt x="268" y="77"/>
                    <a:pt x="268" y="70"/>
                  </a:cubicBezTo>
                  <a:cubicBezTo>
                    <a:pt x="268" y="67"/>
                    <a:pt x="267" y="63"/>
                    <a:pt x="266" y="60"/>
                  </a:cubicBezTo>
                  <a:cubicBezTo>
                    <a:pt x="262" y="50"/>
                    <a:pt x="256" y="47"/>
                    <a:pt x="249" y="47"/>
                  </a:cubicBezTo>
                  <a:cubicBezTo>
                    <a:pt x="246" y="47"/>
                    <a:pt x="242" y="48"/>
                    <a:pt x="239" y="49"/>
                  </a:cubicBezTo>
                  <a:cubicBezTo>
                    <a:pt x="230" y="52"/>
                    <a:pt x="217" y="61"/>
                    <a:pt x="217" y="61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96" y="0"/>
                    <a:pt x="196" y="0"/>
                    <a:pt x="196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3037183" y="6383524"/>
            <a:ext cx="639525" cy="678192"/>
            <a:chOff x="8768981" y="4523296"/>
            <a:chExt cx="430655" cy="456693"/>
          </a:xfrm>
          <a:solidFill>
            <a:schemeClr val="bg1"/>
          </a:solidFill>
        </p:grpSpPr>
        <p:sp>
          <p:nvSpPr>
            <p:cNvPr id="87" name="Freeform 86"/>
            <p:cNvSpPr>
              <a:spLocks noEditPoints="1"/>
            </p:cNvSpPr>
            <p:nvPr/>
          </p:nvSpPr>
          <p:spPr bwMode="auto">
            <a:xfrm>
              <a:off x="8859119" y="4623448"/>
              <a:ext cx="246375" cy="356541"/>
            </a:xfrm>
            <a:custGeom>
              <a:avLst/>
              <a:gdLst>
                <a:gd name="T0" fmla="*/ 26 w 52"/>
                <a:gd name="T1" fmla="*/ 0 h 75"/>
                <a:gd name="T2" fmla="*/ 0 w 52"/>
                <a:gd name="T3" fmla="*/ 26 h 75"/>
                <a:gd name="T4" fmla="*/ 10 w 52"/>
                <a:gd name="T5" fmla="*/ 46 h 75"/>
                <a:gd name="T6" fmla="*/ 10 w 52"/>
                <a:gd name="T7" fmla="*/ 47 h 75"/>
                <a:gd name="T8" fmla="*/ 14 w 52"/>
                <a:gd name="T9" fmla="*/ 53 h 75"/>
                <a:gd name="T10" fmla="*/ 14 w 52"/>
                <a:gd name="T11" fmla="*/ 54 h 75"/>
                <a:gd name="T12" fmla="*/ 14 w 52"/>
                <a:gd name="T13" fmla="*/ 54 h 75"/>
                <a:gd name="T14" fmla="*/ 18 w 52"/>
                <a:gd name="T15" fmla="*/ 73 h 75"/>
                <a:gd name="T16" fmla="*/ 20 w 52"/>
                <a:gd name="T17" fmla="*/ 75 h 75"/>
                <a:gd name="T18" fmla="*/ 32 w 52"/>
                <a:gd name="T19" fmla="*/ 75 h 75"/>
                <a:gd name="T20" fmla="*/ 34 w 52"/>
                <a:gd name="T21" fmla="*/ 73 h 75"/>
                <a:gd name="T22" fmla="*/ 38 w 52"/>
                <a:gd name="T23" fmla="*/ 54 h 75"/>
                <a:gd name="T24" fmla="*/ 38 w 52"/>
                <a:gd name="T25" fmla="*/ 54 h 75"/>
                <a:gd name="T26" fmla="*/ 38 w 52"/>
                <a:gd name="T27" fmla="*/ 53 h 75"/>
                <a:gd name="T28" fmla="*/ 42 w 52"/>
                <a:gd name="T29" fmla="*/ 47 h 75"/>
                <a:gd name="T30" fmla="*/ 42 w 52"/>
                <a:gd name="T31" fmla="*/ 46 h 75"/>
                <a:gd name="T32" fmla="*/ 52 w 52"/>
                <a:gd name="T33" fmla="*/ 26 h 75"/>
                <a:gd name="T34" fmla="*/ 26 w 52"/>
                <a:gd name="T35" fmla="*/ 0 h 75"/>
                <a:gd name="T36" fmla="*/ 31 w 52"/>
                <a:gd name="T37" fmla="*/ 71 h 75"/>
                <a:gd name="T38" fmla="*/ 21 w 52"/>
                <a:gd name="T39" fmla="*/ 71 h 75"/>
                <a:gd name="T40" fmla="*/ 21 w 52"/>
                <a:gd name="T41" fmla="*/ 70 h 75"/>
                <a:gd name="T42" fmla="*/ 31 w 52"/>
                <a:gd name="T43" fmla="*/ 70 h 75"/>
                <a:gd name="T44" fmla="*/ 31 w 52"/>
                <a:gd name="T45" fmla="*/ 71 h 75"/>
                <a:gd name="T46" fmla="*/ 32 w 52"/>
                <a:gd name="T47" fmla="*/ 66 h 75"/>
                <a:gd name="T48" fmla="*/ 20 w 52"/>
                <a:gd name="T49" fmla="*/ 66 h 75"/>
                <a:gd name="T50" fmla="*/ 20 w 52"/>
                <a:gd name="T51" fmla="*/ 65 h 75"/>
                <a:gd name="T52" fmla="*/ 32 w 52"/>
                <a:gd name="T53" fmla="*/ 65 h 75"/>
                <a:gd name="T54" fmla="*/ 32 w 52"/>
                <a:gd name="T55" fmla="*/ 66 h 75"/>
                <a:gd name="T56" fmla="*/ 33 w 52"/>
                <a:gd name="T57" fmla="*/ 62 h 75"/>
                <a:gd name="T58" fmla="*/ 19 w 52"/>
                <a:gd name="T59" fmla="*/ 62 h 75"/>
                <a:gd name="T60" fmla="*/ 17 w 52"/>
                <a:gd name="T61" fmla="*/ 55 h 75"/>
                <a:gd name="T62" fmla="*/ 35 w 52"/>
                <a:gd name="T63" fmla="*/ 55 h 75"/>
                <a:gd name="T64" fmla="*/ 33 w 52"/>
                <a:gd name="T65" fmla="*/ 62 h 75"/>
                <a:gd name="T66" fmla="*/ 40 w 52"/>
                <a:gd name="T67" fmla="*/ 44 h 75"/>
                <a:gd name="T68" fmla="*/ 39 w 52"/>
                <a:gd name="T69" fmla="*/ 44 h 75"/>
                <a:gd name="T70" fmla="*/ 35 w 52"/>
                <a:gd name="T71" fmla="*/ 52 h 75"/>
                <a:gd name="T72" fmla="*/ 28 w 52"/>
                <a:gd name="T73" fmla="*/ 52 h 75"/>
                <a:gd name="T74" fmla="*/ 28 w 52"/>
                <a:gd name="T75" fmla="*/ 29 h 75"/>
                <a:gd name="T76" fmla="*/ 31 w 52"/>
                <a:gd name="T77" fmla="*/ 26 h 75"/>
                <a:gd name="T78" fmla="*/ 33 w 52"/>
                <a:gd name="T79" fmla="*/ 24 h 75"/>
                <a:gd name="T80" fmla="*/ 31 w 52"/>
                <a:gd name="T81" fmla="*/ 22 h 75"/>
                <a:gd name="T82" fmla="*/ 26 w 52"/>
                <a:gd name="T83" fmla="*/ 25 h 75"/>
                <a:gd name="T84" fmla="*/ 26 w 52"/>
                <a:gd name="T85" fmla="*/ 24 h 75"/>
                <a:gd name="T86" fmla="*/ 21 w 52"/>
                <a:gd name="T87" fmla="*/ 22 h 75"/>
                <a:gd name="T88" fmla="*/ 21 w 52"/>
                <a:gd name="T89" fmla="*/ 22 h 75"/>
                <a:gd name="T90" fmla="*/ 19 w 52"/>
                <a:gd name="T91" fmla="*/ 24 h 75"/>
                <a:gd name="T92" fmla="*/ 21 w 52"/>
                <a:gd name="T93" fmla="*/ 26 h 75"/>
                <a:gd name="T94" fmla="*/ 21 w 52"/>
                <a:gd name="T95" fmla="*/ 26 h 75"/>
                <a:gd name="T96" fmla="*/ 21 w 52"/>
                <a:gd name="T97" fmla="*/ 26 h 75"/>
                <a:gd name="T98" fmla="*/ 23 w 52"/>
                <a:gd name="T99" fmla="*/ 27 h 75"/>
                <a:gd name="T100" fmla="*/ 24 w 52"/>
                <a:gd name="T101" fmla="*/ 29 h 75"/>
                <a:gd name="T102" fmla="*/ 24 w 52"/>
                <a:gd name="T103" fmla="*/ 52 h 75"/>
                <a:gd name="T104" fmla="*/ 17 w 52"/>
                <a:gd name="T105" fmla="*/ 52 h 75"/>
                <a:gd name="T106" fmla="*/ 13 w 52"/>
                <a:gd name="T107" fmla="*/ 44 h 75"/>
                <a:gd name="T108" fmla="*/ 12 w 52"/>
                <a:gd name="T109" fmla="*/ 44 h 75"/>
                <a:gd name="T110" fmla="*/ 3 w 52"/>
                <a:gd name="T111" fmla="*/ 26 h 75"/>
                <a:gd name="T112" fmla="*/ 26 w 52"/>
                <a:gd name="T113" fmla="*/ 3 h 75"/>
                <a:gd name="T114" fmla="*/ 49 w 52"/>
                <a:gd name="T115" fmla="*/ 26 h 75"/>
                <a:gd name="T116" fmla="*/ 40 w 52"/>
                <a:gd name="T117" fmla="*/ 4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" h="75">
                  <a:moveTo>
                    <a:pt x="26" y="0"/>
                  </a:moveTo>
                  <a:cubicBezTo>
                    <a:pt x="12" y="0"/>
                    <a:pt x="0" y="11"/>
                    <a:pt x="0" y="26"/>
                  </a:cubicBezTo>
                  <a:cubicBezTo>
                    <a:pt x="0" y="34"/>
                    <a:pt x="4" y="41"/>
                    <a:pt x="10" y="46"/>
                  </a:cubicBezTo>
                  <a:cubicBezTo>
                    <a:pt x="10" y="46"/>
                    <a:pt x="10" y="47"/>
                    <a:pt x="10" y="47"/>
                  </a:cubicBezTo>
                  <a:cubicBezTo>
                    <a:pt x="10" y="47"/>
                    <a:pt x="14" y="49"/>
                    <a:pt x="14" y="53"/>
                  </a:cubicBezTo>
                  <a:cubicBezTo>
                    <a:pt x="14" y="53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8" y="74"/>
                    <a:pt x="19" y="75"/>
                    <a:pt x="20" y="75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3" y="75"/>
                    <a:pt x="34" y="74"/>
                    <a:pt x="34" y="73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4"/>
                    <a:pt x="38" y="53"/>
                    <a:pt x="38" y="53"/>
                  </a:cubicBezTo>
                  <a:cubicBezTo>
                    <a:pt x="38" y="49"/>
                    <a:pt x="42" y="47"/>
                    <a:pt x="42" y="47"/>
                  </a:cubicBezTo>
                  <a:cubicBezTo>
                    <a:pt x="42" y="47"/>
                    <a:pt x="42" y="47"/>
                    <a:pt x="42" y="46"/>
                  </a:cubicBezTo>
                  <a:cubicBezTo>
                    <a:pt x="48" y="41"/>
                    <a:pt x="52" y="34"/>
                    <a:pt x="52" y="26"/>
                  </a:cubicBezTo>
                  <a:cubicBezTo>
                    <a:pt x="52" y="11"/>
                    <a:pt x="40" y="0"/>
                    <a:pt x="26" y="0"/>
                  </a:cubicBezTo>
                  <a:close/>
                  <a:moveTo>
                    <a:pt x="31" y="71"/>
                  </a:moveTo>
                  <a:cubicBezTo>
                    <a:pt x="21" y="71"/>
                    <a:pt x="21" y="71"/>
                    <a:pt x="21" y="71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31" y="70"/>
                    <a:pt x="31" y="70"/>
                  </a:cubicBezTo>
                  <a:lnTo>
                    <a:pt x="31" y="71"/>
                  </a:lnTo>
                  <a:close/>
                  <a:moveTo>
                    <a:pt x="32" y="66"/>
                  </a:moveTo>
                  <a:cubicBezTo>
                    <a:pt x="20" y="66"/>
                    <a:pt x="20" y="66"/>
                    <a:pt x="20" y="66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32" y="65"/>
                    <a:pt x="32" y="65"/>
                    <a:pt x="32" y="65"/>
                  </a:cubicBezTo>
                  <a:lnTo>
                    <a:pt x="32" y="66"/>
                  </a:lnTo>
                  <a:close/>
                  <a:moveTo>
                    <a:pt x="33" y="62"/>
                  </a:moveTo>
                  <a:cubicBezTo>
                    <a:pt x="19" y="62"/>
                    <a:pt x="19" y="62"/>
                    <a:pt x="19" y="62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35" y="55"/>
                    <a:pt x="35" y="55"/>
                    <a:pt x="35" y="55"/>
                  </a:cubicBezTo>
                  <a:lnTo>
                    <a:pt x="33" y="62"/>
                  </a:lnTo>
                  <a:close/>
                  <a:moveTo>
                    <a:pt x="40" y="44"/>
                  </a:moveTo>
                  <a:cubicBezTo>
                    <a:pt x="40" y="44"/>
                    <a:pt x="39" y="44"/>
                    <a:pt x="39" y="44"/>
                  </a:cubicBezTo>
                  <a:cubicBezTo>
                    <a:pt x="38" y="45"/>
                    <a:pt x="36" y="48"/>
                    <a:pt x="35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7"/>
                    <a:pt x="29" y="26"/>
                    <a:pt x="31" y="26"/>
                  </a:cubicBezTo>
                  <a:cubicBezTo>
                    <a:pt x="32" y="26"/>
                    <a:pt x="33" y="25"/>
                    <a:pt x="33" y="24"/>
                  </a:cubicBezTo>
                  <a:cubicBezTo>
                    <a:pt x="33" y="23"/>
                    <a:pt x="32" y="22"/>
                    <a:pt x="31" y="22"/>
                  </a:cubicBezTo>
                  <a:cubicBezTo>
                    <a:pt x="29" y="22"/>
                    <a:pt x="27" y="23"/>
                    <a:pt x="26" y="25"/>
                  </a:cubicBezTo>
                  <a:cubicBezTo>
                    <a:pt x="26" y="25"/>
                    <a:pt x="26" y="24"/>
                    <a:pt x="26" y="24"/>
                  </a:cubicBezTo>
                  <a:cubicBezTo>
                    <a:pt x="24" y="23"/>
                    <a:pt x="23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19" y="23"/>
                    <a:pt x="19" y="24"/>
                  </a:cubicBezTo>
                  <a:cubicBezTo>
                    <a:pt x="19" y="25"/>
                    <a:pt x="20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3" y="26"/>
                    <a:pt x="23" y="27"/>
                  </a:cubicBezTo>
                  <a:cubicBezTo>
                    <a:pt x="24" y="27"/>
                    <a:pt x="24" y="28"/>
                    <a:pt x="24" y="29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6" y="48"/>
                    <a:pt x="14" y="45"/>
                    <a:pt x="13" y="44"/>
                  </a:cubicBezTo>
                  <a:cubicBezTo>
                    <a:pt x="13" y="44"/>
                    <a:pt x="12" y="44"/>
                    <a:pt x="12" y="44"/>
                  </a:cubicBezTo>
                  <a:cubicBezTo>
                    <a:pt x="6" y="40"/>
                    <a:pt x="3" y="33"/>
                    <a:pt x="3" y="26"/>
                  </a:cubicBezTo>
                  <a:cubicBezTo>
                    <a:pt x="3" y="13"/>
                    <a:pt x="13" y="3"/>
                    <a:pt x="26" y="3"/>
                  </a:cubicBezTo>
                  <a:cubicBezTo>
                    <a:pt x="39" y="3"/>
                    <a:pt x="49" y="13"/>
                    <a:pt x="49" y="26"/>
                  </a:cubicBezTo>
                  <a:cubicBezTo>
                    <a:pt x="49" y="33"/>
                    <a:pt x="46" y="40"/>
                    <a:pt x="40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8977298" y="4523296"/>
              <a:ext cx="14022" cy="68103"/>
            </a:xfrm>
            <a:custGeom>
              <a:avLst/>
              <a:gdLst>
                <a:gd name="T0" fmla="*/ 2 w 3"/>
                <a:gd name="T1" fmla="*/ 14 h 14"/>
                <a:gd name="T2" fmla="*/ 3 w 3"/>
                <a:gd name="T3" fmla="*/ 13 h 14"/>
                <a:gd name="T4" fmla="*/ 3 w 3"/>
                <a:gd name="T5" fmla="*/ 2 h 14"/>
                <a:gd name="T6" fmla="*/ 2 w 3"/>
                <a:gd name="T7" fmla="*/ 0 h 14"/>
                <a:gd name="T8" fmla="*/ 0 w 3"/>
                <a:gd name="T9" fmla="*/ 2 h 14"/>
                <a:gd name="T10" fmla="*/ 0 w 3"/>
                <a:gd name="T11" fmla="*/ 13 h 14"/>
                <a:gd name="T12" fmla="*/ 2 w 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4">
                  <a:moveTo>
                    <a:pt x="2" y="14"/>
                  </a:moveTo>
                  <a:cubicBezTo>
                    <a:pt x="2" y="14"/>
                    <a:pt x="3" y="14"/>
                    <a:pt x="3" y="1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4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8831076" y="4585390"/>
              <a:ext cx="52079" cy="52079"/>
            </a:xfrm>
            <a:custGeom>
              <a:avLst/>
              <a:gdLst>
                <a:gd name="T0" fmla="*/ 8 w 11"/>
                <a:gd name="T1" fmla="*/ 10 h 11"/>
                <a:gd name="T2" fmla="*/ 9 w 11"/>
                <a:gd name="T3" fmla="*/ 11 h 11"/>
                <a:gd name="T4" fmla="*/ 10 w 11"/>
                <a:gd name="T5" fmla="*/ 10 h 11"/>
                <a:gd name="T6" fmla="*/ 10 w 11"/>
                <a:gd name="T7" fmla="*/ 8 h 11"/>
                <a:gd name="T8" fmla="*/ 3 w 11"/>
                <a:gd name="T9" fmla="*/ 0 h 11"/>
                <a:gd name="T10" fmla="*/ 0 w 11"/>
                <a:gd name="T11" fmla="*/ 0 h 11"/>
                <a:gd name="T12" fmla="*/ 0 w 11"/>
                <a:gd name="T13" fmla="*/ 3 h 11"/>
                <a:gd name="T14" fmla="*/ 8 w 11"/>
                <a:gd name="T1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8" y="10"/>
                  </a:moveTo>
                  <a:cubicBezTo>
                    <a:pt x="8" y="11"/>
                    <a:pt x="9" y="11"/>
                    <a:pt x="9" y="11"/>
                  </a:cubicBezTo>
                  <a:cubicBezTo>
                    <a:pt x="10" y="11"/>
                    <a:pt x="10" y="11"/>
                    <a:pt x="10" y="10"/>
                  </a:cubicBezTo>
                  <a:cubicBezTo>
                    <a:pt x="11" y="10"/>
                    <a:pt x="11" y="9"/>
                    <a:pt x="10" y="8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lnTo>
                    <a:pt x="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8768981" y="4733615"/>
              <a:ext cx="66101" cy="14022"/>
            </a:xfrm>
            <a:custGeom>
              <a:avLst/>
              <a:gdLst>
                <a:gd name="T0" fmla="*/ 14 w 14"/>
                <a:gd name="T1" fmla="*/ 2 h 3"/>
                <a:gd name="T2" fmla="*/ 13 w 14"/>
                <a:gd name="T3" fmla="*/ 0 h 3"/>
                <a:gd name="T4" fmla="*/ 2 w 14"/>
                <a:gd name="T5" fmla="*/ 0 h 3"/>
                <a:gd name="T6" fmla="*/ 0 w 14"/>
                <a:gd name="T7" fmla="*/ 2 h 3"/>
                <a:gd name="T8" fmla="*/ 2 w 14"/>
                <a:gd name="T9" fmla="*/ 3 h 3"/>
                <a:gd name="T10" fmla="*/ 13 w 14"/>
                <a:gd name="T11" fmla="*/ 3 h 3"/>
                <a:gd name="T12" fmla="*/ 14 w 14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">
                  <a:moveTo>
                    <a:pt x="14" y="2"/>
                  </a:moveTo>
                  <a:cubicBezTo>
                    <a:pt x="14" y="1"/>
                    <a:pt x="13" y="0"/>
                    <a:pt x="1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3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8831076" y="4841779"/>
              <a:ext cx="52079" cy="52079"/>
            </a:xfrm>
            <a:custGeom>
              <a:avLst/>
              <a:gdLst>
                <a:gd name="T0" fmla="*/ 8 w 11"/>
                <a:gd name="T1" fmla="*/ 1 h 11"/>
                <a:gd name="T2" fmla="*/ 0 w 11"/>
                <a:gd name="T3" fmla="*/ 9 h 11"/>
                <a:gd name="T4" fmla="*/ 0 w 11"/>
                <a:gd name="T5" fmla="*/ 11 h 11"/>
                <a:gd name="T6" fmla="*/ 1 w 11"/>
                <a:gd name="T7" fmla="*/ 11 h 11"/>
                <a:gd name="T8" fmla="*/ 3 w 11"/>
                <a:gd name="T9" fmla="*/ 11 h 11"/>
                <a:gd name="T10" fmla="*/ 10 w 11"/>
                <a:gd name="T11" fmla="*/ 3 h 11"/>
                <a:gd name="T12" fmla="*/ 10 w 11"/>
                <a:gd name="T13" fmla="*/ 1 h 11"/>
                <a:gd name="T14" fmla="*/ 8 w 11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8" y="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3" y="11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9087466" y="4851795"/>
              <a:ext cx="56085" cy="52079"/>
            </a:xfrm>
            <a:custGeom>
              <a:avLst/>
              <a:gdLst>
                <a:gd name="T0" fmla="*/ 3 w 12"/>
                <a:gd name="T1" fmla="*/ 0 h 11"/>
                <a:gd name="T2" fmla="*/ 1 w 12"/>
                <a:gd name="T3" fmla="*/ 0 h 11"/>
                <a:gd name="T4" fmla="*/ 1 w 12"/>
                <a:gd name="T5" fmla="*/ 3 h 11"/>
                <a:gd name="T6" fmla="*/ 9 w 12"/>
                <a:gd name="T7" fmla="*/ 10 h 11"/>
                <a:gd name="T8" fmla="*/ 10 w 12"/>
                <a:gd name="T9" fmla="*/ 11 h 11"/>
                <a:gd name="T10" fmla="*/ 11 w 12"/>
                <a:gd name="T11" fmla="*/ 10 h 11"/>
                <a:gd name="T12" fmla="*/ 11 w 12"/>
                <a:gd name="T13" fmla="*/ 8 h 11"/>
                <a:gd name="T14" fmla="*/ 3 w 12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1">
                  <a:moveTo>
                    <a:pt x="3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9" y="11"/>
                    <a:pt x="10" y="11"/>
                  </a:cubicBezTo>
                  <a:cubicBezTo>
                    <a:pt x="10" y="11"/>
                    <a:pt x="11" y="11"/>
                    <a:pt x="11" y="10"/>
                  </a:cubicBezTo>
                  <a:cubicBezTo>
                    <a:pt x="12" y="10"/>
                    <a:pt x="12" y="9"/>
                    <a:pt x="11" y="8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9133535" y="4733615"/>
              <a:ext cx="66101" cy="14022"/>
            </a:xfrm>
            <a:custGeom>
              <a:avLst/>
              <a:gdLst>
                <a:gd name="T0" fmla="*/ 13 w 14"/>
                <a:gd name="T1" fmla="*/ 0 h 3"/>
                <a:gd name="T2" fmla="*/ 2 w 14"/>
                <a:gd name="T3" fmla="*/ 0 h 3"/>
                <a:gd name="T4" fmla="*/ 0 w 14"/>
                <a:gd name="T5" fmla="*/ 2 h 3"/>
                <a:gd name="T6" fmla="*/ 2 w 14"/>
                <a:gd name="T7" fmla="*/ 3 h 3"/>
                <a:gd name="T8" fmla="*/ 13 w 14"/>
                <a:gd name="T9" fmla="*/ 3 h 3"/>
                <a:gd name="T10" fmla="*/ 14 w 14"/>
                <a:gd name="T11" fmla="*/ 2 h 3"/>
                <a:gd name="T12" fmla="*/ 13 w 1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">
                  <a:moveTo>
                    <a:pt x="1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2"/>
                  </a:cubicBezTo>
                  <a:cubicBezTo>
                    <a:pt x="14" y="1"/>
                    <a:pt x="14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9087466" y="4585390"/>
              <a:ext cx="56085" cy="52079"/>
            </a:xfrm>
            <a:custGeom>
              <a:avLst/>
              <a:gdLst>
                <a:gd name="T0" fmla="*/ 2 w 12"/>
                <a:gd name="T1" fmla="*/ 11 h 11"/>
                <a:gd name="T2" fmla="*/ 3 w 12"/>
                <a:gd name="T3" fmla="*/ 10 h 11"/>
                <a:gd name="T4" fmla="*/ 11 w 12"/>
                <a:gd name="T5" fmla="*/ 3 h 11"/>
                <a:gd name="T6" fmla="*/ 11 w 12"/>
                <a:gd name="T7" fmla="*/ 0 h 11"/>
                <a:gd name="T8" fmla="*/ 9 w 12"/>
                <a:gd name="T9" fmla="*/ 0 h 11"/>
                <a:gd name="T10" fmla="*/ 1 w 12"/>
                <a:gd name="T11" fmla="*/ 8 h 11"/>
                <a:gd name="T12" fmla="*/ 1 w 12"/>
                <a:gd name="T13" fmla="*/ 10 h 11"/>
                <a:gd name="T14" fmla="*/ 2 w 12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1">
                  <a:moveTo>
                    <a:pt x="2" y="11"/>
                  </a:moveTo>
                  <a:cubicBezTo>
                    <a:pt x="2" y="11"/>
                    <a:pt x="3" y="11"/>
                    <a:pt x="3" y="1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2"/>
                    <a:pt x="12" y="1"/>
                    <a:pt x="11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1" y="11"/>
                    <a:pt x="2" y="11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18600620" y="3146184"/>
            <a:ext cx="4769467" cy="1692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438340"/>
            <a:r>
              <a:rPr lang="en-US" sz="4800">
                <a:solidFill>
                  <a:srgbClr val="272E3A"/>
                </a:solidFill>
                <a:latin typeface="Montserrat Light"/>
              </a:rPr>
              <a:t>Creative Idea</a:t>
            </a:r>
          </a:p>
          <a:p>
            <a:pPr defTabSz="2438340"/>
            <a:r>
              <a:rPr lang="en-US" sz="2800" err="1">
                <a:solidFill>
                  <a:srgbClr val="272E3A"/>
                </a:solidFill>
                <a:latin typeface="Montserrat Light"/>
              </a:rPr>
              <a:t>Aenean</a:t>
            </a:r>
            <a:r>
              <a:rPr lang="en-US" sz="2800">
                <a:solidFill>
                  <a:srgbClr val="272E3A"/>
                </a:solidFill>
                <a:latin typeface="Montserrat Light"/>
              </a:rPr>
              <a:t> </a:t>
            </a:r>
            <a:r>
              <a:rPr lang="en-US" sz="2800" err="1">
                <a:solidFill>
                  <a:srgbClr val="272E3A"/>
                </a:solidFill>
                <a:latin typeface="Montserrat Light"/>
              </a:rPr>
              <a:t>efficitur</a:t>
            </a:r>
            <a:r>
              <a:rPr lang="en-US" sz="2800">
                <a:solidFill>
                  <a:srgbClr val="272E3A"/>
                </a:solidFill>
                <a:latin typeface="Montserrat Light"/>
              </a:rPr>
              <a:t> dolor </a:t>
            </a:r>
          </a:p>
          <a:p>
            <a:pPr defTabSz="2438340"/>
            <a:r>
              <a:rPr lang="en-US" sz="2800" err="1">
                <a:solidFill>
                  <a:srgbClr val="272E3A"/>
                </a:solidFill>
                <a:latin typeface="Montserrat Light"/>
              </a:rPr>
              <a:t>bero</a:t>
            </a:r>
            <a:r>
              <a:rPr lang="en-US" sz="2800">
                <a:solidFill>
                  <a:srgbClr val="272E3A"/>
                </a:solidFill>
                <a:latin typeface="Montserrat Light"/>
              </a:rPr>
              <a:t> </a:t>
            </a:r>
            <a:r>
              <a:rPr lang="en-US" sz="2800" err="1">
                <a:solidFill>
                  <a:srgbClr val="272E3A"/>
                </a:solidFill>
                <a:latin typeface="Montserrat Light"/>
              </a:rPr>
              <a:t>euismod</a:t>
            </a:r>
            <a:endParaRPr lang="en-US" sz="28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8600620" y="9936761"/>
            <a:ext cx="4769467" cy="1692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438340"/>
            <a:r>
              <a:rPr lang="en-US" sz="4800">
                <a:solidFill>
                  <a:srgbClr val="272E3A"/>
                </a:solidFill>
                <a:latin typeface="Montserrat Light"/>
              </a:rPr>
              <a:t>Collaboration</a:t>
            </a:r>
          </a:p>
          <a:p>
            <a:pPr defTabSz="2438340"/>
            <a:r>
              <a:rPr lang="en-US" sz="2800" err="1">
                <a:solidFill>
                  <a:srgbClr val="272E3A"/>
                </a:solidFill>
                <a:latin typeface="Montserrat Light"/>
              </a:rPr>
              <a:t>Aenean</a:t>
            </a:r>
            <a:r>
              <a:rPr lang="en-US" sz="2800">
                <a:solidFill>
                  <a:srgbClr val="272E3A"/>
                </a:solidFill>
                <a:latin typeface="Montserrat Light"/>
              </a:rPr>
              <a:t> </a:t>
            </a:r>
            <a:r>
              <a:rPr lang="en-US" sz="2800" err="1">
                <a:solidFill>
                  <a:srgbClr val="272E3A"/>
                </a:solidFill>
                <a:latin typeface="Montserrat Light"/>
              </a:rPr>
              <a:t>efficitur</a:t>
            </a:r>
            <a:r>
              <a:rPr lang="en-US" sz="2800">
                <a:solidFill>
                  <a:srgbClr val="272E3A"/>
                </a:solidFill>
                <a:latin typeface="Montserrat Light"/>
              </a:rPr>
              <a:t> dolor </a:t>
            </a:r>
          </a:p>
          <a:p>
            <a:pPr defTabSz="2438340"/>
            <a:r>
              <a:rPr lang="en-US" sz="2800" err="1">
                <a:solidFill>
                  <a:srgbClr val="272E3A"/>
                </a:solidFill>
                <a:latin typeface="Montserrat Light"/>
              </a:rPr>
              <a:t>bero</a:t>
            </a:r>
            <a:r>
              <a:rPr lang="en-US" sz="2800">
                <a:solidFill>
                  <a:srgbClr val="272E3A"/>
                </a:solidFill>
                <a:latin typeface="Montserrat Light"/>
              </a:rPr>
              <a:t> </a:t>
            </a:r>
            <a:r>
              <a:rPr lang="en-US" sz="2800" err="1">
                <a:solidFill>
                  <a:srgbClr val="272E3A"/>
                </a:solidFill>
                <a:latin typeface="Montserrat Light"/>
              </a:rPr>
              <a:t>euismod</a:t>
            </a:r>
            <a:endParaRPr lang="en-US" sz="28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229935" y="3083117"/>
            <a:ext cx="4481439" cy="1692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438340"/>
            <a:r>
              <a:rPr lang="en-US" sz="4800">
                <a:solidFill>
                  <a:srgbClr val="272E3A"/>
                </a:solidFill>
                <a:latin typeface="Montserrat Light"/>
              </a:rPr>
              <a:t>Teamwork</a:t>
            </a:r>
            <a:br>
              <a:rPr lang="en-US" sz="4800">
                <a:solidFill>
                  <a:srgbClr val="272E3A"/>
                </a:solidFill>
                <a:latin typeface="Montserrat Light"/>
              </a:rPr>
            </a:br>
            <a:r>
              <a:rPr lang="en-US" sz="2800" err="1">
                <a:solidFill>
                  <a:srgbClr val="272E3A"/>
                </a:solidFill>
                <a:latin typeface="Montserrat Light"/>
              </a:rPr>
              <a:t>Aenean</a:t>
            </a:r>
            <a:r>
              <a:rPr lang="en-US" sz="2800">
                <a:solidFill>
                  <a:srgbClr val="272E3A"/>
                </a:solidFill>
                <a:latin typeface="Montserrat Light"/>
              </a:rPr>
              <a:t> </a:t>
            </a:r>
            <a:r>
              <a:rPr lang="en-US" sz="2800" err="1">
                <a:solidFill>
                  <a:srgbClr val="272E3A"/>
                </a:solidFill>
                <a:latin typeface="Montserrat Light"/>
              </a:rPr>
              <a:t>efficitur</a:t>
            </a:r>
            <a:r>
              <a:rPr lang="en-US" sz="2800">
                <a:solidFill>
                  <a:srgbClr val="272E3A"/>
                </a:solidFill>
                <a:latin typeface="Montserrat Light"/>
              </a:rPr>
              <a:t> dolor </a:t>
            </a:r>
            <a:r>
              <a:rPr lang="en-US" sz="2800" err="1">
                <a:solidFill>
                  <a:srgbClr val="272E3A"/>
                </a:solidFill>
                <a:latin typeface="Montserrat Light"/>
              </a:rPr>
              <a:t>bero</a:t>
            </a:r>
            <a:r>
              <a:rPr lang="en-US" sz="2800">
                <a:solidFill>
                  <a:srgbClr val="272E3A"/>
                </a:solidFill>
                <a:latin typeface="Montserrat Light"/>
              </a:rPr>
              <a:t> </a:t>
            </a:r>
            <a:r>
              <a:rPr lang="en-US" sz="2800" err="1">
                <a:solidFill>
                  <a:srgbClr val="272E3A"/>
                </a:solidFill>
                <a:latin typeface="Montserrat Light"/>
              </a:rPr>
              <a:t>euismod</a:t>
            </a:r>
            <a:endParaRPr lang="en-US" sz="28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941907" y="9851770"/>
            <a:ext cx="4769467" cy="1692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438340"/>
            <a:r>
              <a:rPr lang="en-US" sz="4800">
                <a:solidFill>
                  <a:srgbClr val="272E3A"/>
                </a:solidFill>
                <a:latin typeface="Montserrat Light"/>
              </a:rPr>
              <a:t>Business</a:t>
            </a:r>
          </a:p>
          <a:p>
            <a:pPr algn="r" defTabSz="2438340"/>
            <a:r>
              <a:rPr lang="en-US" sz="2800" err="1">
                <a:solidFill>
                  <a:srgbClr val="272E3A"/>
                </a:solidFill>
                <a:latin typeface="Montserrat Light"/>
              </a:rPr>
              <a:t>Aenean</a:t>
            </a:r>
            <a:r>
              <a:rPr lang="en-US" sz="2800">
                <a:solidFill>
                  <a:srgbClr val="272E3A"/>
                </a:solidFill>
                <a:latin typeface="Montserrat Light"/>
              </a:rPr>
              <a:t> </a:t>
            </a:r>
            <a:r>
              <a:rPr lang="en-US" sz="2800" err="1">
                <a:solidFill>
                  <a:srgbClr val="272E3A"/>
                </a:solidFill>
                <a:latin typeface="Montserrat Light"/>
              </a:rPr>
              <a:t>efficitur</a:t>
            </a:r>
            <a:r>
              <a:rPr lang="en-US" sz="2800">
                <a:solidFill>
                  <a:srgbClr val="272E3A"/>
                </a:solidFill>
                <a:latin typeface="Montserrat Light"/>
              </a:rPr>
              <a:t> dolor </a:t>
            </a:r>
          </a:p>
          <a:p>
            <a:pPr algn="r" defTabSz="2438340"/>
            <a:r>
              <a:rPr lang="en-US" sz="2800" err="1">
                <a:solidFill>
                  <a:srgbClr val="272E3A"/>
                </a:solidFill>
                <a:latin typeface="Montserrat Light"/>
              </a:rPr>
              <a:t>bero</a:t>
            </a:r>
            <a:r>
              <a:rPr lang="en-US" sz="2800">
                <a:solidFill>
                  <a:srgbClr val="272E3A"/>
                </a:solidFill>
                <a:latin typeface="Montserrat Light"/>
              </a:rPr>
              <a:t> </a:t>
            </a:r>
            <a:r>
              <a:rPr lang="en-US" sz="2800" err="1">
                <a:solidFill>
                  <a:srgbClr val="272E3A"/>
                </a:solidFill>
                <a:latin typeface="Montserrat Light"/>
              </a:rPr>
              <a:t>euismod</a:t>
            </a:r>
            <a:endParaRPr lang="en-US" sz="2800">
              <a:solidFill>
                <a:srgbClr val="272E3A"/>
              </a:solidFill>
              <a:latin typeface="Montserrat Light"/>
            </a:endParaRPr>
          </a:p>
        </p:txBody>
      </p:sp>
      <p:cxnSp>
        <p:nvCxnSpPr>
          <p:cNvPr id="125" name="Straight Connector 124"/>
          <p:cNvCxnSpPr/>
          <p:nvPr/>
        </p:nvCxnSpPr>
        <p:spPr>
          <a:xfrm>
            <a:off x="17880549" y="3538276"/>
            <a:ext cx="0" cy="1280141"/>
          </a:xfrm>
          <a:prstGeom prst="line">
            <a:avLst/>
          </a:prstGeom>
          <a:ln w="12700">
            <a:solidFill>
              <a:schemeClr val="tx1">
                <a:lumMod val="60000"/>
                <a:lumOff val="4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14186649" y="4091043"/>
            <a:ext cx="3688661" cy="1600873"/>
          </a:xfrm>
          <a:prstGeom prst="line">
            <a:avLst/>
          </a:prstGeom>
          <a:ln w="12700" cmpd="sng">
            <a:solidFill>
              <a:schemeClr val="tx1">
                <a:lumMod val="60000"/>
                <a:lumOff val="40000"/>
                <a:alpha val="50000"/>
              </a:schemeClr>
            </a:solidFill>
            <a:headEnd type="none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Freeform 33"/>
          <p:cNvSpPr>
            <a:spLocks noEditPoints="1"/>
          </p:cNvSpPr>
          <p:nvPr/>
        </p:nvSpPr>
        <p:spPr bwMode="auto">
          <a:xfrm>
            <a:off x="9675051" y="7711103"/>
            <a:ext cx="657198" cy="523007"/>
          </a:xfrm>
          <a:custGeom>
            <a:avLst/>
            <a:gdLst>
              <a:gd name="T0" fmla="*/ 240 w 260"/>
              <a:gd name="T1" fmla="*/ 40 h 207"/>
              <a:gd name="T2" fmla="*/ 218 w 260"/>
              <a:gd name="T3" fmla="*/ 40 h 207"/>
              <a:gd name="T4" fmla="*/ 187 w 260"/>
              <a:gd name="T5" fmla="*/ 40 h 207"/>
              <a:gd name="T6" fmla="*/ 175 w 260"/>
              <a:gd name="T7" fmla="*/ 40 h 207"/>
              <a:gd name="T8" fmla="*/ 175 w 260"/>
              <a:gd name="T9" fmla="*/ 13 h 207"/>
              <a:gd name="T10" fmla="*/ 162 w 260"/>
              <a:gd name="T11" fmla="*/ 0 h 207"/>
              <a:gd name="T12" fmla="*/ 98 w 260"/>
              <a:gd name="T13" fmla="*/ 0 h 207"/>
              <a:gd name="T14" fmla="*/ 85 w 260"/>
              <a:gd name="T15" fmla="*/ 13 h 207"/>
              <a:gd name="T16" fmla="*/ 85 w 260"/>
              <a:gd name="T17" fmla="*/ 40 h 207"/>
              <a:gd name="T18" fmla="*/ 73 w 260"/>
              <a:gd name="T19" fmla="*/ 40 h 207"/>
              <a:gd name="T20" fmla="*/ 42 w 260"/>
              <a:gd name="T21" fmla="*/ 40 h 207"/>
              <a:gd name="T22" fmla="*/ 21 w 260"/>
              <a:gd name="T23" fmla="*/ 40 h 207"/>
              <a:gd name="T24" fmla="*/ 0 w 260"/>
              <a:gd name="T25" fmla="*/ 61 h 207"/>
              <a:gd name="T26" fmla="*/ 0 w 260"/>
              <a:gd name="T27" fmla="*/ 186 h 207"/>
              <a:gd name="T28" fmla="*/ 21 w 260"/>
              <a:gd name="T29" fmla="*/ 207 h 207"/>
              <a:gd name="T30" fmla="*/ 42 w 260"/>
              <a:gd name="T31" fmla="*/ 207 h 207"/>
              <a:gd name="T32" fmla="*/ 73 w 260"/>
              <a:gd name="T33" fmla="*/ 207 h 207"/>
              <a:gd name="T34" fmla="*/ 187 w 260"/>
              <a:gd name="T35" fmla="*/ 207 h 207"/>
              <a:gd name="T36" fmla="*/ 218 w 260"/>
              <a:gd name="T37" fmla="*/ 207 h 207"/>
              <a:gd name="T38" fmla="*/ 240 w 260"/>
              <a:gd name="T39" fmla="*/ 207 h 207"/>
              <a:gd name="T40" fmla="*/ 260 w 260"/>
              <a:gd name="T41" fmla="*/ 186 h 207"/>
              <a:gd name="T42" fmla="*/ 260 w 260"/>
              <a:gd name="T43" fmla="*/ 61 h 207"/>
              <a:gd name="T44" fmla="*/ 240 w 260"/>
              <a:gd name="T45" fmla="*/ 40 h 207"/>
              <a:gd name="T46" fmla="*/ 87 w 260"/>
              <a:gd name="T47" fmla="*/ 44 h 207"/>
              <a:gd name="T48" fmla="*/ 173 w 260"/>
              <a:gd name="T49" fmla="*/ 44 h 207"/>
              <a:gd name="T50" fmla="*/ 185 w 260"/>
              <a:gd name="T51" fmla="*/ 44 h 207"/>
              <a:gd name="T52" fmla="*/ 185 w 260"/>
              <a:gd name="T53" fmla="*/ 203 h 207"/>
              <a:gd name="T54" fmla="*/ 75 w 260"/>
              <a:gd name="T55" fmla="*/ 203 h 207"/>
              <a:gd name="T56" fmla="*/ 75 w 260"/>
              <a:gd name="T57" fmla="*/ 44 h 207"/>
              <a:gd name="T58" fmla="*/ 87 w 260"/>
              <a:gd name="T59" fmla="*/ 44 h 207"/>
              <a:gd name="T60" fmla="*/ 89 w 260"/>
              <a:gd name="T61" fmla="*/ 13 h 207"/>
              <a:gd name="T62" fmla="*/ 98 w 260"/>
              <a:gd name="T63" fmla="*/ 4 h 207"/>
              <a:gd name="T64" fmla="*/ 162 w 260"/>
              <a:gd name="T65" fmla="*/ 4 h 207"/>
              <a:gd name="T66" fmla="*/ 171 w 260"/>
              <a:gd name="T67" fmla="*/ 13 h 207"/>
              <a:gd name="T68" fmla="*/ 171 w 260"/>
              <a:gd name="T69" fmla="*/ 40 h 207"/>
              <a:gd name="T70" fmla="*/ 89 w 260"/>
              <a:gd name="T71" fmla="*/ 40 h 207"/>
              <a:gd name="T72" fmla="*/ 89 w 260"/>
              <a:gd name="T73" fmla="*/ 13 h 207"/>
              <a:gd name="T74" fmla="*/ 4 w 260"/>
              <a:gd name="T75" fmla="*/ 186 h 207"/>
              <a:gd name="T76" fmla="*/ 4 w 260"/>
              <a:gd name="T77" fmla="*/ 61 h 207"/>
              <a:gd name="T78" fmla="*/ 21 w 260"/>
              <a:gd name="T79" fmla="*/ 44 h 207"/>
              <a:gd name="T80" fmla="*/ 40 w 260"/>
              <a:gd name="T81" fmla="*/ 44 h 207"/>
              <a:gd name="T82" fmla="*/ 40 w 260"/>
              <a:gd name="T83" fmla="*/ 203 h 207"/>
              <a:gd name="T84" fmla="*/ 21 w 260"/>
              <a:gd name="T85" fmla="*/ 203 h 207"/>
              <a:gd name="T86" fmla="*/ 4 w 260"/>
              <a:gd name="T87" fmla="*/ 186 h 207"/>
              <a:gd name="T88" fmla="*/ 44 w 260"/>
              <a:gd name="T89" fmla="*/ 203 h 207"/>
              <a:gd name="T90" fmla="*/ 44 w 260"/>
              <a:gd name="T91" fmla="*/ 44 h 207"/>
              <a:gd name="T92" fmla="*/ 71 w 260"/>
              <a:gd name="T93" fmla="*/ 44 h 207"/>
              <a:gd name="T94" fmla="*/ 71 w 260"/>
              <a:gd name="T95" fmla="*/ 203 h 207"/>
              <a:gd name="T96" fmla="*/ 44 w 260"/>
              <a:gd name="T97" fmla="*/ 203 h 207"/>
              <a:gd name="T98" fmla="*/ 189 w 260"/>
              <a:gd name="T99" fmla="*/ 203 h 207"/>
              <a:gd name="T100" fmla="*/ 189 w 260"/>
              <a:gd name="T101" fmla="*/ 44 h 207"/>
              <a:gd name="T102" fmla="*/ 216 w 260"/>
              <a:gd name="T103" fmla="*/ 44 h 207"/>
              <a:gd name="T104" fmla="*/ 216 w 260"/>
              <a:gd name="T105" fmla="*/ 203 h 207"/>
              <a:gd name="T106" fmla="*/ 189 w 260"/>
              <a:gd name="T107" fmla="*/ 203 h 207"/>
              <a:gd name="T108" fmla="*/ 256 w 260"/>
              <a:gd name="T109" fmla="*/ 186 h 207"/>
              <a:gd name="T110" fmla="*/ 240 w 260"/>
              <a:gd name="T111" fmla="*/ 203 h 207"/>
              <a:gd name="T112" fmla="*/ 220 w 260"/>
              <a:gd name="T113" fmla="*/ 203 h 207"/>
              <a:gd name="T114" fmla="*/ 220 w 260"/>
              <a:gd name="T115" fmla="*/ 44 h 207"/>
              <a:gd name="T116" fmla="*/ 240 w 260"/>
              <a:gd name="T117" fmla="*/ 44 h 207"/>
              <a:gd name="T118" fmla="*/ 256 w 260"/>
              <a:gd name="T119" fmla="*/ 61 h 207"/>
              <a:gd name="T120" fmla="*/ 256 w 260"/>
              <a:gd name="T121" fmla="*/ 186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60" h="207">
                <a:moveTo>
                  <a:pt x="240" y="40"/>
                </a:moveTo>
                <a:cubicBezTo>
                  <a:pt x="218" y="40"/>
                  <a:pt x="218" y="40"/>
                  <a:pt x="218" y="40"/>
                </a:cubicBezTo>
                <a:cubicBezTo>
                  <a:pt x="187" y="40"/>
                  <a:pt x="187" y="40"/>
                  <a:pt x="187" y="40"/>
                </a:cubicBezTo>
                <a:cubicBezTo>
                  <a:pt x="175" y="40"/>
                  <a:pt x="175" y="40"/>
                  <a:pt x="175" y="40"/>
                </a:cubicBezTo>
                <a:cubicBezTo>
                  <a:pt x="175" y="13"/>
                  <a:pt x="175" y="13"/>
                  <a:pt x="175" y="13"/>
                </a:cubicBezTo>
                <a:cubicBezTo>
                  <a:pt x="175" y="6"/>
                  <a:pt x="169" y="0"/>
                  <a:pt x="162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91" y="0"/>
                  <a:pt x="85" y="6"/>
                  <a:pt x="85" y="13"/>
                </a:cubicBezTo>
                <a:cubicBezTo>
                  <a:pt x="85" y="40"/>
                  <a:pt x="85" y="40"/>
                  <a:pt x="85" y="40"/>
                </a:cubicBezTo>
                <a:cubicBezTo>
                  <a:pt x="73" y="40"/>
                  <a:pt x="73" y="40"/>
                  <a:pt x="73" y="40"/>
                </a:cubicBezTo>
                <a:cubicBezTo>
                  <a:pt x="42" y="40"/>
                  <a:pt x="42" y="40"/>
                  <a:pt x="42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9" y="40"/>
                  <a:pt x="0" y="49"/>
                  <a:pt x="0" y="61"/>
                </a:cubicBezTo>
                <a:cubicBezTo>
                  <a:pt x="0" y="186"/>
                  <a:pt x="0" y="186"/>
                  <a:pt x="0" y="186"/>
                </a:cubicBezTo>
                <a:cubicBezTo>
                  <a:pt x="0" y="197"/>
                  <a:pt x="9" y="207"/>
                  <a:pt x="21" y="207"/>
                </a:cubicBezTo>
                <a:cubicBezTo>
                  <a:pt x="42" y="207"/>
                  <a:pt x="42" y="207"/>
                  <a:pt x="42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187" y="207"/>
                  <a:pt x="187" y="207"/>
                  <a:pt x="187" y="207"/>
                </a:cubicBezTo>
                <a:cubicBezTo>
                  <a:pt x="218" y="207"/>
                  <a:pt x="218" y="207"/>
                  <a:pt x="218" y="207"/>
                </a:cubicBezTo>
                <a:cubicBezTo>
                  <a:pt x="240" y="207"/>
                  <a:pt x="240" y="207"/>
                  <a:pt x="240" y="207"/>
                </a:cubicBezTo>
                <a:cubicBezTo>
                  <a:pt x="251" y="207"/>
                  <a:pt x="260" y="197"/>
                  <a:pt x="260" y="186"/>
                </a:cubicBezTo>
                <a:cubicBezTo>
                  <a:pt x="260" y="61"/>
                  <a:pt x="260" y="61"/>
                  <a:pt x="260" y="61"/>
                </a:cubicBezTo>
                <a:cubicBezTo>
                  <a:pt x="260" y="49"/>
                  <a:pt x="251" y="40"/>
                  <a:pt x="240" y="40"/>
                </a:cubicBezTo>
                <a:close/>
                <a:moveTo>
                  <a:pt x="87" y="44"/>
                </a:moveTo>
                <a:cubicBezTo>
                  <a:pt x="173" y="44"/>
                  <a:pt x="173" y="44"/>
                  <a:pt x="173" y="44"/>
                </a:cubicBezTo>
                <a:cubicBezTo>
                  <a:pt x="185" y="44"/>
                  <a:pt x="185" y="44"/>
                  <a:pt x="185" y="44"/>
                </a:cubicBezTo>
                <a:cubicBezTo>
                  <a:pt x="185" y="203"/>
                  <a:pt x="185" y="203"/>
                  <a:pt x="185" y="203"/>
                </a:cubicBezTo>
                <a:cubicBezTo>
                  <a:pt x="75" y="203"/>
                  <a:pt x="75" y="203"/>
                  <a:pt x="75" y="203"/>
                </a:cubicBezTo>
                <a:cubicBezTo>
                  <a:pt x="75" y="44"/>
                  <a:pt x="75" y="44"/>
                  <a:pt x="75" y="44"/>
                </a:cubicBezTo>
                <a:lnTo>
                  <a:pt x="87" y="44"/>
                </a:lnTo>
                <a:close/>
                <a:moveTo>
                  <a:pt x="89" y="13"/>
                </a:moveTo>
                <a:cubicBezTo>
                  <a:pt x="89" y="8"/>
                  <a:pt x="93" y="4"/>
                  <a:pt x="98" y="4"/>
                </a:cubicBezTo>
                <a:cubicBezTo>
                  <a:pt x="162" y="4"/>
                  <a:pt x="162" y="4"/>
                  <a:pt x="162" y="4"/>
                </a:cubicBezTo>
                <a:cubicBezTo>
                  <a:pt x="167" y="4"/>
                  <a:pt x="171" y="8"/>
                  <a:pt x="171" y="13"/>
                </a:cubicBezTo>
                <a:cubicBezTo>
                  <a:pt x="171" y="40"/>
                  <a:pt x="171" y="40"/>
                  <a:pt x="171" y="40"/>
                </a:cubicBezTo>
                <a:cubicBezTo>
                  <a:pt x="89" y="40"/>
                  <a:pt x="89" y="40"/>
                  <a:pt x="89" y="40"/>
                </a:cubicBezTo>
                <a:lnTo>
                  <a:pt x="89" y="13"/>
                </a:lnTo>
                <a:close/>
                <a:moveTo>
                  <a:pt x="4" y="186"/>
                </a:moveTo>
                <a:cubicBezTo>
                  <a:pt x="4" y="61"/>
                  <a:pt x="4" y="61"/>
                  <a:pt x="4" y="61"/>
                </a:cubicBezTo>
                <a:cubicBezTo>
                  <a:pt x="4" y="52"/>
                  <a:pt x="11" y="44"/>
                  <a:pt x="21" y="44"/>
                </a:cubicBezTo>
                <a:cubicBezTo>
                  <a:pt x="40" y="44"/>
                  <a:pt x="40" y="44"/>
                  <a:pt x="40" y="44"/>
                </a:cubicBezTo>
                <a:cubicBezTo>
                  <a:pt x="40" y="203"/>
                  <a:pt x="40" y="203"/>
                  <a:pt x="40" y="203"/>
                </a:cubicBezTo>
                <a:cubicBezTo>
                  <a:pt x="21" y="203"/>
                  <a:pt x="21" y="203"/>
                  <a:pt x="21" y="203"/>
                </a:cubicBezTo>
                <a:cubicBezTo>
                  <a:pt x="11" y="203"/>
                  <a:pt x="4" y="195"/>
                  <a:pt x="4" y="186"/>
                </a:cubicBezTo>
                <a:close/>
                <a:moveTo>
                  <a:pt x="44" y="203"/>
                </a:moveTo>
                <a:cubicBezTo>
                  <a:pt x="44" y="44"/>
                  <a:pt x="44" y="44"/>
                  <a:pt x="44" y="44"/>
                </a:cubicBezTo>
                <a:cubicBezTo>
                  <a:pt x="71" y="44"/>
                  <a:pt x="71" y="44"/>
                  <a:pt x="71" y="44"/>
                </a:cubicBezTo>
                <a:cubicBezTo>
                  <a:pt x="71" y="203"/>
                  <a:pt x="71" y="203"/>
                  <a:pt x="71" y="203"/>
                </a:cubicBezTo>
                <a:lnTo>
                  <a:pt x="44" y="203"/>
                </a:lnTo>
                <a:close/>
                <a:moveTo>
                  <a:pt x="189" y="203"/>
                </a:moveTo>
                <a:cubicBezTo>
                  <a:pt x="189" y="44"/>
                  <a:pt x="189" y="44"/>
                  <a:pt x="189" y="44"/>
                </a:cubicBezTo>
                <a:cubicBezTo>
                  <a:pt x="216" y="44"/>
                  <a:pt x="216" y="44"/>
                  <a:pt x="216" y="44"/>
                </a:cubicBezTo>
                <a:cubicBezTo>
                  <a:pt x="216" y="203"/>
                  <a:pt x="216" y="203"/>
                  <a:pt x="216" y="203"/>
                </a:cubicBezTo>
                <a:lnTo>
                  <a:pt x="189" y="203"/>
                </a:lnTo>
                <a:close/>
                <a:moveTo>
                  <a:pt x="256" y="186"/>
                </a:moveTo>
                <a:cubicBezTo>
                  <a:pt x="256" y="195"/>
                  <a:pt x="249" y="203"/>
                  <a:pt x="240" y="203"/>
                </a:cubicBezTo>
                <a:cubicBezTo>
                  <a:pt x="220" y="203"/>
                  <a:pt x="220" y="203"/>
                  <a:pt x="220" y="203"/>
                </a:cubicBezTo>
                <a:cubicBezTo>
                  <a:pt x="220" y="44"/>
                  <a:pt x="220" y="44"/>
                  <a:pt x="220" y="44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49" y="44"/>
                  <a:pt x="256" y="52"/>
                  <a:pt x="256" y="61"/>
                </a:cubicBezTo>
                <a:lnTo>
                  <a:pt x="256" y="18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4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00" name="Freeform 6"/>
          <p:cNvSpPr>
            <a:spLocks noEditPoints="1"/>
          </p:cNvSpPr>
          <p:nvPr/>
        </p:nvSpPr>
        <p:spPr bwMode="auto">
          <a:xfrm>
            <a:off x="10336085" y="6385444"/>
            <a:ext cx="739756" cy="610561"/>
          </a:xfrm>
          <a:custGeom>
            <a:avLst/>
            <a:gdLst>
              <a:gd name="T0" fmla="*/ 34 w 176"/>
              <a:gd name="T1" fmla="*/ 86 h 144"/>
              <a:gd name="T2" fmla="*/ 28 w 176"/>
              <a:gd name="T3" fmla="*/ 65 h 144"/>
              <a:gd name="T4" fmla="*/ 28 w 176"/>
              <a:gd name="T5" fmla="*/ 58 h 144"/>
              <a:gd name="T6" fmla="*/ 25 w 176"/>
              <a:gd name="T7" fmla="*/ 38 h 144"/>
              <a:gd name="T8" fmla="*/ 35 w 176"/>
              <a:gd name="T9" fmla="*/ 26 h 144"/>
              <a:gd name="T10" fmla="*/ 49 w 176"/>
              <a:gd name="T11" fmla="*/ 25 h 144"/>
              <a:gd name="T12" fmla="*/ 52 w 176"/>
              <a:gd name="T13" fmla="*/ 18 h 144"/>
              <a:gd name="T14" fmla="*/ 30 w 176"/>
              <a:gd name="T15" fmla="*/ 19 h 144"/>
              <a:gd name="T16" fmla="*/ 20 w 176"/>
              <a:gd name="T17" fmla="*/ 56 h 144"/>
              <a:gd name="T18" fmla="*/ 26 w 176"/>
              <a:gd name="T19" fmla="*/ 86 h 144"/>
              <a:gd name="T20" fmla="*/ 0 w 176"/>
              <a:gd name="T21" fmla="*/ 124 h 144"/>
              <a:gd name="T22" fmla="*/ 22 w 176"/>
              <a:gd name="T23" fmla="*/ 128 h 144"/>
              <a:gd name="T24" fmla="*/ 8 w 176"/>
              <a:gd name="T25" fmla="*/ 120 h 144"/>
              <a:gd name="T26" fmla="*/ 159 w 176"/>
              <a:gd name="T27" fmla="*/ 100 h 144"/>
              <a:gd name="T28" fmla="*/ 155 w 176"/>
              <a:gd name="T29" fmla="*/ 70 h 144"/>
              <a:gd name="T30" fmla="*/ 159 w 176"/>
              <a:gd name="T31" fmla="*/ 35 h 144"/>
              <a:gd name="T32" fmla="*/ 132 w 176"/>
              <a:gd name="T33" fmla="*/ 16 h 144"/>
              <a:gd name="T34" fmla="*/ 126 w 176"/>
              <a:gd name="T35" fmla="*/ 25 h 144"/>
              <a:gd name="T36" fmla="*/ 132 w 176"/>
              <a:gd name="T37" fmla="*/ 24 h 144"/>
              <a:gd name="T38" fmla="*/ 142 w 176"/>
              <a:gd name="T39" fmla="*/ 27 h 144"/>
              <a:gd name="T40" fmla="*/ 149 w 176"/>
              <a:gd name="T41" fmla="*/ 53 h 144"/>
              <a:gd name="T42" fmla="*/ 149 w 176"/>
              <a:gd name="T43" fmla="*/ 65 h 144"/>
              <a:gd name="T44" fmla="*/ 148 w 176"/>
              <a:gd name="T45" fmla="*/ 66 h 144"/>
              <a:gd name="T46" fmla="*/ 157 w 176"/>
              <a:gd name="T47" fmla="*/ 108 h 144"/>
              <a:gd name="T48" fmla="*/ 150 w 176"/>
              <a:gd name="T49" fmla="*/ 120 h 144"/>
              <a:gd name="T50" fmla="*/ 172 w 176"/>
              <a:gd name="T51" fmla="*/ 128 h 144"/>
              <a:gd name="T52" fmla="*/ 159 w 176"/>
              <a:gd name="T53" fmla="*/ 100 h 144"/>
              <a:gd name="T54" fmla="*/ 106 w 176"/>
              <a:gd name="T55" fmla="*/ 90 h 144"/>
              <a:gd name="T56" fmla="*/ 115 w 176"/>
              <a:gd name="T57" fmla="*/ 52 h 144"/>
              <a:gd name="T58" fmla="*/ 104 w 176"/>
              <a:gd name="T59" fmla="*/ 3 h 144"/>
              <a:gd name="T60" fmla="*/ 76 w 176"/>
              <a:gd name="T61" fmla="*/ 4 h 144"/>
              <a:gd name="T62" fmla="*/ 61 w 176"/>
              <a:gd name="T63" fmla="*/ 52 h 144"/>
              <a:gd name="T64" fmla="*/ 70 w 176"/>
              <a:gd name="T65" fmla="*/ 90 h 144"/>
              <a:gd name="T66" fmla="*/ 28 w 176"/>
              <a:gd name="T67" fmla="*/ 140 h 144"/>
              <a:gd name="T68" fmla="*/ 144 w 176"/>
              <a:gd name="T69" fmla="*/ 144 h 144"/>
              <a:gd name="T70" fmla="*/ 120 w 176"/>
              <a:gd name="T71" fmla="*/ 109 h 144"/>
              <a:gd name="T72" fmla="*/ 58 w 176"/>
              <a:gd name="T73" fmla="*/ 117 h 144"/>
              <a:gd name="T74" fmla="*/ 78 w 176"/>
              <a:gd name="T75" fmla="*/ 90 h 144"/>
              <a:gd name="T76" fmla="*/ 69 w 176"/>
              <a:gd name="T77" fmla="*/ 65 h 144"/>
              <a:gd name="T78" fmla="*/ 68 w 176"/>
              <a:gd name="T79" fmla="*/ 48 h 144"/>
              <a:gd name="T80" fmla="*/ 79 w 176"/>
              <a:gd name="T81" fmla="*/ 12 h 144"/>
              <a:gd name="T82" fmla="*/ 93 w 176"/>
              <a:gd name="T83" fmla="*/ 8 h 144"/>
              <a:gd name="T84" fmla="*/ 108 w 176"/>
              <a:gd name="T85" fmla="*/ 22 h 144"/>
              <a:gd name="T86" fmla="*/ 107 w 176"/>
              <a:gd name="T87" fmla="*/ 54 h 144"/>
              <a:gd name="T88" fmla="*/ 106 w 176"/>
              <a:gd name="T89" fmla="*/ 66 h 144"/>
              <a:gd name="T90" fmla="*/ 118 w 176"/>
              <a:gd name="T91" fmla="*/ 117 h 144"/>
              <a:gd name="T92" fmla="*/ 140 w 176"/>
              <a:gd name="T93" fmla="*/ 1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6" h="144">
                <a:moveTo>
                  <a:pt x="19" y="108"/>
                </a:moveTo>
                <a:cubicBezTo>
                  <a:pt x="25" y="106"/>
                  <a:pt x="34" y="100"/>
                  <a:pt x="34" y="86"/>
                </a:cubicBezTo>
                <a:cubicBezTo>
                  <a:pt x="34" y="74"/>
                  <a:pt x="30" y="69"/>
                  <a:pt x="28" y="66"/>
                </a:cubicBezTo>
                <a:cubicBezTo>
                  <a:pt x="28" y="65"/>
                  <a:pt x="28" y="65"/>
                  <a:pt x="28" y="65"/>
                </a:cubicBezTo>
                <a:cubicBezTo>
                  <a:pt x="27" y="65"/>
                  <a:pt x="27" y="65"/>
                  <a:pt x="27" y="65"/>
                </a:cubicBezTo>
                <a:cubicBezTo>
                  <a:pt x="27" y="65"/>
                  <a:pt x="27" y="63"/>
                  <a:pt x="28" y="58"/>
                </a:cubicBezTo>
                <a:cubicBezTo>
                  <a:pt x="28" y="56"/>
                  <a:pt x="28" y="54"/>
                  <a:pt x="27" y="53"/>
                </a:cubicBezTo>
                <a:cubicBezTo>
                  <a:pt x="26" y="49"/>
                  <a:pt x="23" y="43"/>
                  <a:pt x="25" y="38"/>
                </a:cubicBezTo>
                <a:cubicBezTo>
                  <a:pt x="28" y="29"/>
                  <a:pt x="30" y="28"/>
                  <a:pt x="34" y="27"/>
                </a:cubicBezTo>
                <a:cubicBezTo>
                  <a:pt x="34" y="27"/>
                  <a:pt x="34" y="26"/>
                  <a:pt x="35" y="26"/>
                </a:cubicBezTo>
                <a:cubicBezTo>
                  <a:pt x="36" y="25"/>
                  <a:pt x="40" y="24"/>
                  <a:pt x="44" y="24"/>
                </a:cubicBezTo>
                <a:cubicBezTo>
                  <a:pt x="46" y="24"/>
                  <a:pt x="48" y="24"/>
                  <a:pt x="49" y="25"/>
                </a:cubicBezTo>
                <a:cubicBezTo>
                  <a:pt x="49" y="24"/>
                  <a:pt x="50" y="22"/>
                  <a:pt x="50" y="21"/>
                </a:cubicBezTo>
                <a:cubicBezTo>
                  <a:pt x="51" y="20"/>
                  <a:pt x="51" y="19"/>
                  <a:pt x="52" y="18"/>
                </a:cubicBezTo>
                <a:cubicBezTo>
                  <a:pt x="49" y="16"/>
                  <a:pt x="47" y="16"/>
                  <a:pt x="44" y="16"/>
                </a:cubicBezTo>
                <a:cubicBezTo>
                  <a:pt x="38" y="16"/>
                  <a:pt x="33" y="18"/>
                  <a:pt x="30" y="19"/>
                </a:cubicBezTo>
                <a:cubicBezTo>
                  <a:pt x="24" y="22"/>
                  <a:pt x="21" y="25"/>
                  <a:pt x="17" y="35"/>
                </a:cubicBezTo>
                <a:cubicBezTo>
                  <a:pt x="14" y="43"/>
                  <a:pt x="18" y="52"/>
                  <a:pt x="20" y="56"/>
                </a:cubicBezTo>
                <a:cubicBezTo>
                  <a:pt x="18" y="66"/>
                  <a:pt x="21" y="70"/>
                  <a:pt x="21" y="70"/>
                </a:cubicBezTo>
                <a:cubicBezTo>
                  <a:pt x="23" y="73"/>
                  <a:pt x="26" y="76"/>
                  <a:pt x="26" y="86"/>
                </a:cubicBezTo>
                <a:cubicBezTo>
                  <a:pt x="26" y="98"/>
                  <a:pt x="17" y="100"/>
                  <a:pt x="17" y="100"/>
                </a:cubicBezTo>
                <a:cubicBezTo>
                  <a:pt x="10" y="103"/>
                  <a:pt x="0" y="108"/>
                  <a:pt x="0" y="124"/>
                </a:cubicBezTo>
                <a:cubicBezTo>
                  <a:pt x="0" y="124"/>
                  <a:pt x="0" y="128"/>
                  <a:pt x="4" y="128"/>
                </a:cubicBezTo>
                <a:cubicBezTo>
                  <a:pt x="22" y="128"/>
                  <a:pt x="22" y="128"/>
                  <a:pt x="22" y="128"/>
                </a:cubicBezTo>
                <a:cubicBezTo>
                  <a:pt x="23" y="125"/>
                  <a:pt x="24" y="122"/>
                  <a:pt x="26" y="120"/>
                </a:cubicBezTo>
                <a:cubicBezTo>
                  <a:pt x="8" y="120"/>
                  <a:pt x="8" y="120"/>
                  <a:pt x="8" y="120"/>
                </a:cubicBezTo>
                <a:cubicBezTo>
                  <a:pt x="9" y="112"/>
                  <a:pt x="14" y="110"/>
                  <a:pt x="19" y="108"/>
                </a:cubicBezTo>
                <a:close/>
                <a:moveTo>
                  <a:pt x="159" y="100"/>
                </a:moveTo>
                <a:cubicBezTo>
                  <a:pt x="159" y="100"/>
                  <a:pt x="150" y="98"/>
                  <a:pt x="150" y="86"/>
                </a:cubicBezTo>
                <a:cubicBezTo>
                  <a:pt x="150" y="76"/>
                  <a:pt x="153" y="73"/>
                  <a:pt x="155" y="70"/>
                </a:cubicBezTo>
                <a:cubicBezTo>
                  <a:pt x="155" y="70"/>
                  <a:pt x="158" y="66"/>
                  <a:pt x="156" y="56"/>
                </a:cubicBezTo>
                <a:cubicBezTo>
                  <a:pt x="158" y="52"/>
                  <a:pt x="162" y="43"/>
                  <a:pt x="159" y="35"/>
                </a:cubicBezTo>
                <a:cubicBezTo>
                  <a:pt x="155" y="25"/>
                  <a:pt x="152" y="22"/>
                  <a:pt x="146" y="19"/>
                </a:cubicBezTo>
                <a:cubicBezTo>
                  <a:pt x="143" y="18"/>
                  <a:pt x="138" y="16"/>
                  <a:pt x="132" y="16"/>
                </a:cubicBezTo>
                <a:cubicBezTo>
                  <a:pt x="129" y="16"/>
                  <a:pt x="127" y="16"/>
                  <a:pt x="124" y="18"/>
                </a:cubicBezTo>
                <a:cubicBezTo>
                  <a:pt x="125" y="20"/>
                  <a:pt x="126" y="23"/>
                  <a:pt x="126" y="25"/>
                </a:cubicBezTo>
                <a:cubicBezTo>
                  <a:pt x="127" y="25"/>
                  <a:pt x="127" y="25"/>
                  <a:pt x="127" y="25"/>
                </a:cubicBezTo>
                <a:cubicBezTo>
                  <a:pt x="128" y="24"/>
                  <a:pt x="130" y="24"/>
                  <a:pt x="132" y="24"/>
                </a:cubicBezTo>
                <a:cubicBezTo>
                  <a:pt x="136" y="24"/>
                  <a:pt x="140" y="25"/>
                  <a:pt x="141" y="26"/>
                </a:cubicBezTo>
                <a:cubicBezTo>
                  <a:pt x="142" y="26"/>
                  <a:pt x="142" y="27"/>
                  <a:pt x="142" y="27"/>
                </a:cubicBezTo>
                <a:cubicBezTo>
                  <a:pt x="146" y="28"/>
                  <a:pt x="148" y="29"/>
                  <a:pt x="151" y="38"/>
                </a:cubicBezTo>
                <a:cubicBezTo>
                  <a:pt x="153" y="43"/>
                  <a:pt x="150" y="49"/>
                  <a:pt x="149" y="53"/>
                </a:cubicBezTo>
                <a:cubicBezTo>
                  <a:pt x="148" y="54"/>
                  <a:pt x="148" y="56"/>
                  <a:pt x="148" y="58"/>
                </a:cubicBezTo>
                <a:cubicBezTo>
                  <a:pt x="149" y="63"/>
                  <a:pt x="149" y="65"/>
                  <a:pt x="149" y="65"/>
                </a:cubicBezTo>
                <a:cubicBezTo>
                  <a:pt x="149" y="65"/>
                  <a:pt x="149" y="65"/>
                  <a:pt x="148" y="65"/>
                </a:cubicBezTo>
                <a:cubicBezTo>
                  <a:pt x="148" y="66"/>
                  <a:pt x="148" y="66"/>
                  <a:pt x="148" y="66"/>
                </a:cubicBezTo>
                <a:cubicBezTo>
                  <a:pt x="146" y="69"/>
                  <a:pt x="142" y="74"/>
                  <a:pt x="142" y="86"/>
                </a:cubicBezTo>
                <a:cubicBezTo>
                  <a:pt x="142" y="100"/>
                  <a:pt x="151" y="106"/>
                  <a:pt x="157" y="108"/>
                </a:cubicBezTo>
                <a:cubicBezTo>
                  <a:pt x="162" y="110"/>
                  <a:pt x="167" y="112"/>
                  <a:pt x="168" y="120"/>
                </a:cubicBezTo>
                <a:cubicBezTo>
                  <a:pt x="150" y="120"/>
                  <a:pt x="150" y="120"/>
                  <a:pt x="150" y="120"/>
                </a:cubicBezTo>
                <a:cubicBezTo>
                  <a:pt x="152" y="122"/>
                  <a:pt x="153" y="125"/>
                  <a:pt x="154" y="128"/>
                </a:cubicBezTo>
                <a:cubicBezTo>
                  <a:pt x="172" y="128"/>
                  <a:pt x="172" y="128"/>
                  <a:pt x="172" y="128"/>
                </a:cubicBezTo>
                <a:cubicBezTo>
                  <a:pt x="176" y="128"/>
                  <a:pt x="176" y="124"/>
                  <a:pt x="176" y="124"/>
                </a:cubicBezTo>
                <a:cubicBezTo>
                  <a:pt x="176" y="108"/>
                  <a:pt x="166" y="103"/>
                  <a:pt x="159" y="100"/>
                </a:cubicBezTo>
                <a:close/>
                <a:moveTo>
                  <a:pt x="120" y="109"/>
                </a:moveTo>
                <a:cubicBezTo>
                  <a:pt x="120" y="109"/>
                  <a:pt x="106" y="105"/>
                  <a:pt x="106" y="90"/>
                </a:cubicBezTo>
                <a:cubicBezTo>
                  <a:pt x="106" y="77"/>
                  <a:pt x="111" y="73"/>
                  <a:pt x="114" y="69"/>
                </a:cubicBezTo>
                <a:cubicBezTo>
                  <a:pt x="114" y="69"/>
                  <a:pt x="118" y="65"/>
                  <a:pt x="115" y="52"/>
                </a:cubicBezTo>
                <a:cubicBezTo>
                  <a:pt x="120" y="45"/>
                  <a:pt x="122" y="33"/>
                  <a:pt x="116" y="19"/>
                </a:cubicBezTo>
                <a:cubicBezTo>
                  <a:pt x="112" y="10"/>
                  <a:pt x="109" y="5"/>
                  <a:pt x="104" y="3"/>
                </a:cubicBezTo>
                <a:cubicBezTo>
                  <a:pt x="101" y="1"/>
                  <a:pt x="97" y="0"/>
                  <a:pt x="93" y="0"/>
                </a:cubicBezTo>
                <a:cubicBezTo>
                  <a:pt x="86" y="0"/>
                  <a:pt x="79" y="3"/>
                  <a:pt x="76" y="4"/>
                </a:cubicBezTo>
                <a:cubicBezTo>
                  <a:pt x="68" y="8"/>
                  <a:pt x="63" y="11"/>
                  <a:pt x="58" y="24"/>
                </a:cubicBezTo>
                <a:cubicBezTo>
                  <a:pt x="53" y="34"/>
                  <a:pt x="58" y="46"/>
                  <a:pt x="61" y="52"/>
                </a:cubicBezTo>
                <a:cubicBezTo>
                  <a:pt x="58" y="65"/>
                  <a:pt x="62" y="69"/>
                  <a:pt x="62" y="69"/>
                </a:cubicBezTo>
                <a:cubicBezTo>
                  <a:pt x="65" y="73"/>
                  <a:pt x="70" y="77"/>
                  <a:pt x="70" y="90"/>
                </a:cubicBezTo>
                <a:cubicBezTo>
                  <a:pt x="70" y="105"/>
                  <a:pt x="56" y="109"/>
                  <a:pt x="56" y="109"/>
                </a:cubicBezTo>
                <a:cubicBezTo>
                  <a:pt x="47" y="112"/>
                  <a:pt x="28" y="118"/>
                  <a:pt x="28" y="140"/>
                </a:cubicBezTo>
                <a:cubicBezTo>
                  <a:pt x="28" y="140"/>
                  <a:pt x="28" y="144"/>
                  <a:pt x="32" y="144"/>
                </a:cubicBezTo>
                <a:cubicBezTo>
                  <a:pt x="144" y="144"/>
                  <a:pt x="144" y="144"/>
                  <a:pt x="144" y="144"/>
                </a:cubicBezTo>
                <a:cubicBezTo>
                  <a:pt x="148" y="144"/>
                  <a:pt x="148" y="140"/>
                  <a:pt x="148" y="140"/>
                </a:cubicBezTo>
                <a:cubicBezTo>
                  <a:pt x="148" y="118"/>
                  <a:pt x="129" y="112"/>
                  <a:pt x="120" y="109"/>
                </a:cubicBezTo>
                <a:close/>
                <a:moveTo>
                  <a:pt x="36" y="136"/>
                </a:moveTo>
                <a:cubicBezTo>
                  <a:pt x="38" y="125"/>
                  <a:pt x="48" y="120"/>
                  <a:pt x="58" y="117"/>
                </a:cubicBezTo>
                <a:cubicBezTo>
                  <a:pt x="58" y="117"/>
                  <a:pt x="58" y="117"/>
                  <a:pt x="58" y="117"/>
                </a:cubicBezTo>
                <a:cubicBezTo>
                  <a:pt x="66" y="115"/>
                  <a:pt x="78" y="107"/>
                  <a:pt x="78" y="90"/>
                </a:cubicBezTo>
                <a:cubicBezTo>
                  <a:pt x="78" y="76"/>
                  <a:pt x="73" y="70"/>
                  <a:pt x="70" y="66"/>
                </a:cubicBezTo>
                <a:cubicBezTo>
                  <a:pt x="69" y="65"/>
                  <a:pt x="68" y="64"/>
                  <a:pt x="69" y="65"/>
                </a:cubicBezTo>
                <a:cubicBezTo>
                  <a:pt x="68" y="64"/>
                  <a:pt x="67" y="61"/>
                  <a:pt x="69" y="54"/>
                </a:cubicBezTo>
                <a:cubicBezTo>
                  <a:pt x="70" y="50"/>
                  <a:pt x="68" y="48"/>
                  <a:pt x="68" y="48"/>
                </a:cubicBezTo>
                <a:cubicBezTo>
                  <a:pt x="66" y="43"/>
                  <a:pt x="62" y="34"/>
                  <a:pt x="65" y="27"/>
                </a:cubicBezTo>
                <a:cubicBezTo>
                  <a:pt x="69" y="17"/>
                  <a:pt x="73" y="15"/>
                  <a:pt x="79" y="12"/>
                </a:cubicBezTo>
                <a:cubicBezTo>
                  <a:pt x="80" y="11"/>
                  <a:pt x="80" y="11"/>
                  <a:pt x="80" y="11"/>
                </a:cubicBezTo>
                <a:cubicBezTo>
                  <a:pt x="82" y="10"/>
                  <a:pt x="87" y="8"/>
                  <a:pt x="93" y="8"/>
                </a:cubicBezTo>
                <a:cubicBezTo>
                  <a:pt x="96" y="8"/>
                  <a:pt x="98" y="9"/>
                  <a:pt x="100" y="10"/>
                </a:cubicBezTo>
                <a:cubicBezTo>
                  <a:pt x="103" y="11"/>
                  <a:pt x="105" y="14"/>
                  <a:pt x="108" y="22"/>
                </a:cubicBezTo>
                <a:cubicBezTo>
                  <a:pt x="115" y="36"/>
                  <a:pt x="111" y="45"/>
                  <a:pt x="109" y="47"/>
                </a:cubicBezTo>
                <a:cubicBezTo>
                  <a:pt x="107" y="49"/>
                  <a:pt x="107" y="52"/>
                  <a:pt x="107" y="54"/>
                </a:cubicBezTo>
                <a:cubicBezTo>
                  <a:pt x="109" y="61"/>
                  <a:pt x="108" y="64"/>
                  <a:pt x="108" y="64"/>
                </a:cubicBezTo>
                <a:cubicBezTo>
                  <a:pt x="108" y="64"/>
                  <a:pt x="107" y="65"/>
                  <a:pt x="106" y="66"/>
                </a:cubicBezTo>
                <a:cubicBezTo>
                  <a:pt x="103" y="70"/>
                  <a:pt x="98" y="76"/>
                  <a:pt x="98" y="90"/>
                </a:cubicBezTo>
                <a:cubicBezTo>
                  <a:pt x="98" y="107"/>
                  <a:pt x="110" y="115"/>
                  <a:pt x="118" y="117"/>
                </a:cubicBezTo>
                <a:cubicBezTo>
                  <a:pt x="118" y="117"/>
                  <a:pt x="118" y="117"/>
                  <a:pt x="118" y="117"/>
                </a:cubicBezTo>
                <a:cubicBezTo>
                  <a:pt x="128" y="120"/>
                  <a:pt x="138" y="125"/>
                  <a:pt x="140" y="136"/>
                </a:cubicBezTo>
                <a:lnTo>
                  <a:pt x="36" y="1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4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01" name="Freeform 129"/>
          <p:cNvSpPr>
            <a:spLocks noEditPoints="1"/>
          </p:cNvSpPr>
          <p:nvPr/>
        </p:nvSpPr>
        <p:spPr bwMode="auto">
          <a:xfrm>
            <a:off x="13962574" y="7656739"/>
            <a:ext cx="674224" cy="654777"/>
          </a:xfrm>
          <a:custGeom>
            <a:avLst/>
            <a:gdLst>
              <a:gd name="T0" fmla="*/ 123 w 132"/>
              <a:gd name="T1" fmla="*/ 7 h 128"/>
              <a:gd name="T2" fmla="*/ 105 w 132"/>
              <a:gd name="T3" fmla="*/ 0 h 128"/>
              <a:gd name="T4" fmla="*/ 88 w 132"/>
              <a:gd name="T5" fmla="*/ 7 h 128"/>
              <a:gd name="T6" fmla="*/ 72 w 132"/>
              <a:gd name="T7" fmla="*/ 23 h 128"/>
              <a:gd name="T8" fmla="*/ 70 w 132"/>
              <a:gd name="T9" fmla="*/ 55 h 128"/>
              <a:gd name="T10" fmla="*/ 71 w 132"/>
              <a:gd name="T11" fmla="*/ 56 h 128"/>
              <a:gd name="T12" fmla="*/ 58 w 132"/>
              <a:gd name="T13" fmla="*/ 69 h 128"/>
              <a:gd name="T14" fmla="*/ 57 w 132"/>
              <a:gd name="T15" fmla="*/ 68 h 128"/>
              <a:gd name="T16" fmla="*/ 42 w 132"/>
              <a:gd name="T17" fmla="*/ 63 h 128"/>
              <a:gd name="T18" fmla="*/ 25 w 132"/>
              <a:gd name="T19" fmla="*/ 70 h 128"/>
              <a:gd name="T20" fmla="*/ 9 w 132"/>
              <a:gd name="T21" fmla="*/ 86 h 128"/>
              <a:gd name="T22" fmla="*/ 9 w 132"/>
              <a:gd name="T23" fmla="*/ 121 h 128"/>
              <a:gd name="T24" fmla="*/ 27 w 132"/>
              <a:gd name="T25" fmla="*/ 128 h 128"/>
              <a:gd name="T26" fmla="*/ 44 w 132"/>
              <a:gd name="T27" fmla="*/ 121 h 128"/>
              <a:gd name="T28" fmla="*/ 60 w 132"/>
              <a:gd name="T29" fmla="*/ 105 h 128"/>
              <a:gd name="T30" fmla="*/ 62 w 132"/>
              <a:gd name="T31" fmla="*/ 73 h 128"/>
              <a:gd name="T32" fmla="*/ 61 w 132"/>
              <a:gd name="T33" fmla="*/ 72 h 128"/>
              <a:gd name="T34" fmla="*/ 74 w 132"/>
              <a:gd name="T35" fmla="*/ 59 h 128"/>
              <a:gd name="T36" fmla="*/ 75 w 132"/>
              <a:gd name="T37" fmla="*/ 60 h 128"/>
              <a:gd name="T38" fmla="*/ 90 w 132"/>
              <a:gd name="T39" fmla="*/ 65 h 128"/>
              <a:gd name="T40" fmla="*/ 107 w 132"/>
              <a:gd name="T41" fmla="*/ 57 h 128"/>
              <a:gd name="T42" fmla="*/ 123 w 132"/>
              <a:gd name="T43" fmla="*/ 42 h 128"/>
              <a:gd name="T44" fmla="*/ 123 w 132"/>
              <a:gd name="T45" fmla="*/ 7 h 128"/>
              <a:gd name="T46" fmla="*/ 62 w 132"/>
              <a:gd name="T47" fmla="*/ 87 h 128"/>
              <a:gd name="T48" fmla="*/ 56 w 132"/>
              <a:gd name="T49" fmla="*/ 102 h 128"/>
              <a:gd name="T50" fmla="*/ 41 w 132"/>
              <a:gd name="T51" fmla="*/ 117 h 128"/>
              <a:gd name="T52" fmla="*/ 27 w 132"/>
              <a:gd name="T53" fmla="*/ 123 h 128"/>
              <a:gd name="T54" fmla="*/ 12 w 132"/>
              <a:gd name="T55" fmla="*/ 117 h 128"/>
              <a:gd name="T56" fmla="*/ 7 w 132"/>
              <a:gd name="T57" fmla="*/ 103 h 128"/>
              <a:gd name="T58" fmla="*/ 12 w 132"/>
              <a:gd name="T59" fmla="*/ 89 h 128"/>
              <a:gd name="T60" fmla="*/ 28 w 132"/>
              <a:gd name="T61" fmla="*/ 73 h 128"/>
              <a:gd name="T62" fmla="*/ 42 w 132"/>
              <a:gd name="T63" fmla="*/ 67 h 128"/>
              <a:gd name="T64" fmla="*/ 53 w 132"/>
              <a:gd name="T65" fmla="*/ 71 h 128"/>
              <a:gd name="T66" fmla="*/ 55 w 132"/>
              <a:gd name="T67" fmla="*/ 72 h 128"/>
              <a:gd name="T68" fmla="*/ 41 w 132"/>
              <a:gd name="T69" fmla="*/ 86 h 128"/>
              <a:gd name="T70" fmla="*/ 41 w 132"/>
              <a:gd name="T71" fmla="*/ 89 h 128"/>
              <a:gd name="T72" fmla="*/ 44 w 132"/>
              <a:gd name="T73" fmla="*/ 89 h 128"/>
              <a:gd name="T74" fmla="*/ 58 w 132"/>
              <a:gd name="T75" fmla="*/ 75 h 128"/>
              <a:gd name="T76" fmla="*/ 59 w 132"/>
              <a:gd name="T77" fmla="*/ 76 h 128"/>
              <a:gd name="T78" fmla="*/ 62 w 132"/>
              <a:gd name="T79" fmla="*/ 87 h 128"/>
              <a:gd name="T80" fmla="*/ 120 w 132"/>
              <a:gd name="T81" fmla="*/ 38 h 128"/>
              <a:gd name="T82" fmla="*/ 104 w 132"/>
              <a:gd name="T83" fmla="*/ 54 h 128"/>
              <a:gd name="T84" fmla="*/ 90 w 132"/>
              <a:gd name="T85" fmla="*/ 60 h 128"/>
              <a:gd name="T86" fmla="*/ 79 w 132"/>
              <a:gd name="T87" fmla="*/ 57 h 128"/>
              <a:gd name="T88" fmla="*/ 77 w 132"/>
              <a:gd name="T89" fmla="*/ 56 h 128"/>
              <a:gd name="T90" fmla="*/ 91 w 132"/>
              <a:gd name="T91" fmla="*/ 42 h 128"/>
              <a:gd name="T92" fmla="*/ 91 w 132"/>
              <a:gd name="T93" fmla="*/ 39 h 128"/>
              <a:gd name="T94" fmla="*/ 88 w 132"/>
              <a:gd name="T95" fmla="*/ 39 h 128"/>
              <a:gd name="T96" fmla="*/ 74 w 132"/>
              <a:gd name="T97" fmla="*/ 52 h 128"/>
              <a:gd name="T98" fmla="*/ 73 w 132"/>
              <a:gd name="T99" fmla="*/ 51 h 128"/>
              <a:gd name="T100" fmla="*/ 70 w 132"/>
              <a:gd name="T101" fmla="*/ 40 h 128"/>
              <a:gd name="T102" fmla="*/ 76 w 132"/>
              <a:gd name="T103" fmla="*/ 26 h 128"/>
              <a:gd name="T104" fmla="*/ 91 w 132"/>
              <a:gd name="T105" fmla="*/ 10 h 128"/>
              <a:gd name="T106" fmla="*/ 105 w 132"/>
              <a:gd name="T107" fmla="*/ 4 h 128"/>
              <a:gd name="T108" fmla="*/ 120 w 132"/>
              <a:gd name="T109" fmla="*/ 10 h 128"/>
              <a:gd name="T110" fmla="*/ 125 w 132"/>
              <a:gd name="T111" fmla="*/ 24 h 128"/>
              <a:gd name="T112" fmla="*/ 120 w 132"/>
              <a:gd name="T113" fmla="*/ 3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32" h="128">
                <a:moveTo>
                  <a:pt x="123" y="7"/>
                </a:moveTo>
                <a:cubicBezTo>
                  <a:pt x="118" y="2"/>
                  <a:pt x="112" y="0"/>
                  <a:pt x="105" y="0"/>
                </a:cubicBezTo>
                <a:cubicBezTo>
                  <a:pt x="99" y="0"/>
                  <a:pt x="93" y="2"/>
                  <a:pt x="88" y="7"/>
                </a:cubicBezTo>
                <a:cubicBezTo>
                  <a:pt x="72" y="23"/>
                  <a:pt x="72" y="23"/>
                  <a:pt x="72" y="23"/>
                </a:cubicBezTo>
                <a:cubicBezTo>
                  <a:pt x="64" y="31"/>
                  <a:pt x="63" y="45"/>
                  <a:pt x="70" y="55"/>
                </a:cubicBezTo>
                <a:cubicBezTo>
                  <a:pt x="71" y="56"/>
                  <a:pt x="71" y="56"/>
                  <a:pt x="71" y="56"/>
                </a:cubicBezTo>
                <a:cubicBezTo>
                  <a:pt x="58" y="69"/>
                  <a:pt x="58" y="69"/>
                  <a:pt x="58" y="69"/>
                </a:cubicBezTo>
                <a:cubicBezTo>
                  <a:pt x="57" y="68"/>
                  <a:pt x="57" y="68"/>
                  <a:pt x="57" y="68"/>
                </a:cubicBezTo>
                <a:cubicBezTo>
                  <a:pt x="53" y="65"/>
                  <a:pt x="48" y="63"/>
                  <a:pt x="42" y="63"/>
                </a:cubicBezTo>
                <a:cubicBezTo>
                  <a:pt x="36" y="63"/>
                  <a:pt x="30" y="65"/>
                  <a:pt x="25" y="70"/>
                </a:cubicBezTo>
                <a:cubicBezTo>
                  <a:pt x="9" y="86"/>
                  <a:pt x="9" y="86"/>
                  <a:pt x="9" y="86"/>
                </a:cubicBezTo>
                <a:cubicBezTo>
                  <a:pt x="0" y="95"/>
                  <a:pt x="0" y="111"/>
                  <a:pt x="9" y="121"/>
                </a:cubicBezTo>
                <a:cubicBezTo>
                  <a:pt x="14" y="125"/>
                  <a:pt x="20" y="128"/>
                  <a:pt x="27" y="128"/>
                </a:cubicBezTo>
                <a:cubicBezTo>
                  <a:pt x="33" y="128"/>
                  <a:pt x="39" y="125"/>
                  <a:pt x="44" y="121"/>
                </a:cubicBezTo>
                <a:cubicBezTo>
                  <a:pt x="60" y="105"/>
                  <a:pt x="60" y="105"/>
                  <a:pt x="60" y="105"/>
                </a:cubicBezTo>
                <a:cubicBezTo>
                  <a:pt x="68" y="96"/>
                  <a:pt x="69" y="82"/>
                  <a:pt x="62" y="73"/>
                </a:cubicBezTo>
                <a:cubicBezTo>
                  <a:pt x="61" y="72"/>
                  <a:pt x="61" y="72"/>
                  <a:pt x="61" y="72"/>
                </a:cubicBezTo>
                <a:cubicBezTo>
                  <a:pt x="74" y="59"/>
                  <a:pt x="74" y="59"/>
                  <a:pt x="74" y="59"/>
                </a:cubicBezTo>
                <a:cubicBezTo>
                  <a:pt x="75" y="60"/>
                  <a:pt x="75" y="60"/>
                  <a:pt x="75" y="60"/>
                </a:cubicBezTo>
                <a:cubicBezTo>
                  <a:pt x="79" y="63"/>
                  <a:pt x="84" y="65"/>
                  <a:pt x="90" y="65"/>
                </a:cubicBezTo>
                <a:cubicBezTo>
                  <a:pt x="96" y="65"/>
                  <a:pt x="102" y="62"/>
                  <a:pt x="107" y="57"/>
                </a:cubicBezTo>
                <a:cubicBezTo>
                  <a:pt x="123" y="42"/>
                  <a:pt x="123" y="42"/>
                  <a:pt x="123" y="42"/>
                </a:cubicBezTo>
                <a:cubicBezTo>
                  <a:pt x="132" y="32"/>
                  <a:pt x="132" y="16"/>
                  <a:pt x="123" y="7"/>
                </a:cubicBezTo>
                <a:close/>
                <a:moveTo>
                  <a:pt x="62" y="87"/>
                </a:moveTo>
                <a:cubicBezTo>
                  <a:pt x="62" y="93"/>
                  <a:pt x="60" y="98"/>
                  <a:pt x="56" y="102"/>
                </a:cubicBezTo>
                <a:cubicBezTo>
                  <a:pt x="41" y="117"/>
                  <a:pt x="41" y="117"/>
                  <a:pt x="41" y="117"/>
                </a:cubicBezTo>
                <a:cubicBezTo>
                  <a:pt x="37" y="121"/>
                  <a:pt x="32" y="123"/>
                  <a:pt x="27" y="123"/>
                </a:cubicBezTo>
                <a:cubicBezTo>
                  <a:pt x="21" y="123"/>
                  <a:pt x="16" y="121"/>
                  <a:pt x="12" y="117"/>
                </a:cubicBezTo>
                <a:cubicBezTo>
                  <a:pt x="9" y="114"/>
                  <a:pt x="7" y="109"/>
                  <a:pt x="7" y="103"/>
                </a:cubicBezTo>
                <a:cubicBezTo>
                  <a:pt x="7" y="98"/>
                  <a:pt x="9" y="93"/>
                  <a:pt x="12" y="89"/>
                </a:cubicBezTo>
                <a:cubicBezTo>
                  <a:pt x="28" y="73"/>
                  <a:pt x="28" y="73"/>
                  <a:pt x="28" y="73"/>
                </a:cubicBezTo>
                <a:cubicBezTo>
                  <a:pt x="32" y="70"/>
                  <a:pt x="37" y="67"/>
                  <a:pt x="42" y="67"/>
                </a:cubicBezTo>
                <a:cubicBezTo>
                  <a:pt x="46" y="67"/>
                  <a:pt x="50" y="69"/>
                  <a:pt x="53" y="71"/>
                </a:cubicBezTo>
                <a:cubicBezTo>
                  <a:pt x="55" y="72"/>
                  <a:pt x="55" y="72"/>
                  <a:pt x="55" y="72"/>
                </a:cubicBezTo>
                <a:cubicBezTo>
                  <a:pt x="41" y="86"/>
                  <a:pt x="41" y="86"/>
                  <a:pt x="41" y="86"/>
                </a:cubicBezTo>
                <a:cubicBezTo>
                  <a:pt x="40" y="87"/>
                  <a:pt x="40" y="88"/>
                  <a:pt x="41" y="89"/>
                </a:cubicBezTo>
                <a:cubicBezTo>
                  <a:pt x="42" y="90"/>
                  <a:pt x="43" y="90"/>
                  <a:pt x="44" y="89"/>
                </a:cubicBezTo>
                <a:cubicBezTo>
                  <a:pt x="58" y="75"/>
                  <a:pt x="58" y="75"/>
                  <a:pt x="58" y="75"/>
                </a:cubicBezTo>
                <a:cubicBezTo>
                  <a:pt x="59" y="76"/>
                  <a:pt x="59" y="76"/>
                  <a:pt x="59" y="76"/>
                </a:cubicBezTo>
                <a:cubicBezTo>
                  <a:pt x="61" y="80"/>
                  <a:pt x="62" y="84"/>
                  <a:pt x="62" y="87"/>
                </a:cubicBezTo>
                <a:close/>
                <a:moveTo>
                  <a:pt x="120" y="38"/>
                </a:moveTo>
                <a:cubicBezTo>
                  <a:pt x="104" y="54"/>
                  <a:pt x="104" y="54"/>
                  <a:pt x="104" y="54"/>
                </a:cubicBezTo>
                <a:cubicBezTo>
                  <a:pt x="100" y="58"/>
                  <a:pt x="95" y="60"/>
                  <a:pt x="90" y="60"/>
                </a:cubicBezTo>
                <a:cubicBezTo>
                  <a:pt x="86" y="60"/>
                  <a:pt x="82" y="59"/>
                  <a:pt x="79" y="57"/>
                </a:cubicBezTo>
                <a:cubicBezTo>
                  <a:pt x="77" y="56"/>
                  <a:pt x="77" y="56"/>
                  <a:pt x="77" y="56"/>
                </a:cubicBezTo>
                <a:cubicBezTo>
                  <a:pt x="91" y="42"/>
                  <a:pt x="91" y="42"/>
                  <a:pt x="91" y="42"/>
                </a:cubicBezTo>
                <a:cubicBezTo>
                  <a:pt x="92" y="41"/>
                  <a:pt x="92" y="39"/>
                  <a:pt x="91" y="39"/>
                </a:cubicBezTo>
                <a:cubicBezTo>
                  <a:pt x="90" y="38"/>
                  <a:pt x="89" y="38"/>
                  <a:pt x="88" y="39"/>
                </a:cubicBezTo>
                <a:cubicBezTo>
                  <a:pt x="74" y="52"/>
                  <a:pt x="74" y="52"/>
                  <a:pt x="74" y="52"/>
                </a:cubicBezTo>
                <a:cubicBezTo>
                  <a:pt x="73" y="51"/>
                  <a:pt x="73" y="51"/>
                  <a:pt x="73" y="51"/>
                </a:cubicBezTo>
                <a:cubicBezTo>
                  <a:pt x="71" y="48"/>
                  <a:pt x="70" y="44"/>
                  <a:pt x="70" y="40"/>
                </a:cubicBezTo>
                <a:cubicBezTo>
                  <a:pt x="70" y="35"/>
                  <a:pt x="72" y="30"/>
                  <a:pt x="76" y="26"/>
                </a:cubicBezTo>
                <a:cubicBezTo>
                  <a:pt x="91" y="10"/>
                  <a:pt x="91" y="10"/>
                  <a:pt x="91" y="10"/>
                </a:cubicBezTo>
                <a:cubicBezTo>
                  <a:pt x="95" y="6"/>
                  <a:pt x="100" y="4"/>
                  <a:pt x="105" y="4"/>
                </a:cubicBezTo>
                <a:cubicBezTo>
                  <a:pt x="111" y="4"/>
                  <a:pt x="116" y="6"/>
                  <a:pt x="120" y="10"/>
                </a:cubicBezTo>
                <a:cubicBezTo>
                  <a:pt x="123" y="14"/>
                  <a:pt x="125" y="19"/>
                  <a:pt x="125" y="24"/>
                </a:cubicBezTo>
                <a:cubicBezTo>
                  <a:pt x="125" y="30"/>
                  <a:pt x="123" y="35"/>
                  <a:pt x="120" y="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4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02" name="Freeform 5"/>
          <p:cNvSpPr>
            <a:spLocks noEditPoints="1"/>
          </p:cNvSpPr>
          <p:nvPr/>
        </p:nvSpPr>
        <p:spPr bwMode="auto">
          <a:xfrm>
            <a:off x="11924939" y="7910899"/>
            <a:ext cx="608489" cy="614299"/>
          </a:xfrm>
          <a:custGeom>
            <a:avLst/>
            <a:gdLst>
              <a:gd name="T0" fmla="*/ 162 w 176"/>
              <a:gd name="T1" fmla="*/ 68 h 176"/>
              <a:gd name="T2" fmla="*/ 159 w 176"/>
              <a:gd name="T3" fmla="*/ 42 h 176"/>
              <a:gd name="T4" fmla="*/ 142 w 176"/>
              <a:gd name="T5" fmla="*/ 17 h 176"/>
              <a:gd name="T6" fmla="*/ 134 w 176"/>
              <a:gd name="T7" fmla="*/ 17 h 176"/>
              <a:gd name="T8" fmla="*/ 108 w 176"/>
              <a:gd name="T9" fmla="*/ 14 h 176"/>
              <a:gd name="T10" fmla="*/ 100 w 176"/>
              <a:gd name="T11" fmla="*/ 0 h 176"/>
              <a:gd name="T12" fmla="*/ 70 w 176"/>
              <a:gd name="T13" fmla="*/ 6 h 176"/>
              <a:gd name="T14" fmla="*/ 50 w 176"/>
              <a:gd name="T15" fmla="*/ 22 h 176"/>
              <a:gd name="T16" fmla="*/ 38 w 176"/>
              <a:gd name="T17" fmla="*/ 16 h 176"/>
              <a:gd name="T18" fmla="*/ 17 w 176"/>
              <a:gd name="T19" fmla="*/ 34 h 176"/>
              <a:gd name="T20" fmla="*/ 22 w 176"/>
              <a:gd name="T21" fmla="*/ 50 h 176"/>
              <a:gd name="T22" fmla="*/ 6 w 176"/>
              <a:gd name="T23" fmla="*/ 70 h 176"/>
              <a:gd name="T24" fmla="*/ 0 w 176"/>
              <a:gd name="T25" fmla="*/ 100 h 176"/>
              <a:gd name="T26" fmla="*/ 14 w 176"/>
              <a:gd name="T27" fmla="*/ 108 h 176"/>
              <a:gd name="T28" fmla="*/ 17 w 176"/>
              <a:gd name="T29" fmla="*/ 134 h 176"/>
              <a:gd name="T30" fmla="*/ 34 w 176"/>
              <a:gd name="T31" fmla="*/ 159 h 176"/>
              <a:gd name="T32" fmla="*/ 42 w 176"/>
              <a:gd name="T33" fmla="*/ 159 h 176"/>
              <a:gd name="T34" fmla="*/ 68 w 176"/>
              <a:gd name="T35" fmla="*/ 162 h 176"/>
              <a:gd name="T36" fmla="*/ 76 w 176"/>
              <a:gd name="T37" fmla="*/ 176 h 176"/>
              <a:gd name="T38" fmla="*/ 106 w 176"/>
              <a:gd name="T39" fmla="*/ 170 h 176"/>
              <a:gd name="T40" fmla="*/ 126 w 176"/>
              <a:gd name="T41" fmla="*/ 154 h 176"/>
              <a:gd name="T42" fmla="*/ 138 w 176"/>
              <a:gd name="T43" fmla="*/ 160 h 176"/>
              <a:gd name="T44" fmla="*/ 159 w 176"/>
              <a:gd name="T45" fmla="*/ 142 h 176"/>
              <a:gd name="T46" fmla="*/ 154 w 176"/>
              <a:gd name="T47" fmla="*/ 126 h 176"/>
              <a:gd name="T48" fmla="*/ 170 w 176"/>
              <a:gd name="T49" fmla="*/ 106 h 176"/>
              <a:gd name="T50" fmla="*/ 176 w 176"/>
              <a:gd name="T51" fmla="*/ 76 h 176"/>
              <a:gd name="T52" fmla="*/ 168 w 176"/>
              <a:gd name="T53" fmla="*/ 98 h 176"/>
              <a:gd name="T54" fmla="*/ 160 w 176"/>
              <a:gd name="T55" fmla="*/ 100 h 176"/>
              <a:gd name="T56" fmla="*/ 147 w 176"/>
              <a:gd name="T57" fmla="*/ 122 h 176"/>
              <a:gd name="T58" fmla="*/ 152 w 176"/>
              <a:gd name="T59" fmla="*/ 138 h 176"/>
              <a:gd name="T60" fmla="*/ 138 w 176"/>
              <a:gd name="T61" fmla="*/ 152 h 176"/>
              <a:gd name="T62" fmla="*/ 126 w 176"/>
              <a:gd name="T63" fmla="*/ 146 h 176"/>
              <a:gd name="T64" fmla="*/ 106 w 176"/>
              <a:gd name="T65" fmla="*/ 154 h 176"/>
              <a:gd name="T66" fmla="*/ 98 w 176"/>
              <a:gd name="T67" fmla="*/ 168 h 176"/>
              <a:gd name="T68" fmla="*/ 78 w 176"/>
              <a:gd name="T69" fmla="*/ 168 h 176"/>
              <a:gd name="T70" fmla="*/ 70 w 176"/>
              <a:gd name="T71" fmla="*/ 154 h 176"/>
              <a:gd name="T72" fmla="*/ 50 w 176"/>
              <a:gd name="T73" fmla="*/ 146 h 176"/>
              <a:gd name="T74" fmla="*/ 39 w 176"/>
              <a:gd name="T75" fmla="*/ 152 h 176"/>
              <a:gd name="T76" fmla="*/ 24 w 176"/>
              <a:gd name="T77" fmla="*/ 138 h 176"/>
              <a:gd name="T78" fmla="*/ 29 w 176"/>
              <a:gd name="T79" fmla="*/ 122 h 176"/>
              <a:gd name="T80" fmla="*/ 16 w 176"/>
              <a:gd name="T81" fmla="*/ 100 h 176"/>
              <a:gd name="T82" fmla="*/ 8 w 176"/>
              <a:gd name="T83" fmla="*/ 98 h 176"/>
              <a:gd name="T84" fmla="*/ 16 w 176"/>
              <a:gd name="T85" fmla="*/ 76 h 176"/>
              <a:gd name="T86" fmla="*/ 29 w 176"/>
              <a:gd name="T87" fmla="*/ 54 h 176"/>
              <a:gd name="T88" fmla="*/ 24 w 176"/>
              <a:gd name="T89" fmla="*/ 38 h 176"/>
              <a:gd name="T90" fmla="*/ 38 w 176"/>
              <a:gd name="T91" fmla="*/ 24 h 176"/>
              <a:gd name="T92" fmla="*/ 50 w 176"/>
              <a:gd name="T93" fmla="*/ 30 h 176"/>
              <a:gd name="T94" fmla="*/ 70 w 176"/>
              <a:gd name="T95" fmla="*/ 22 h 176"/>
              <a:gd name="T96" fmla="*/ 78 w 176"/>
              <a:gd name="T97" fmla="*/ 8 h 176"/>
              <a:gd name="T98" fmla="*/ 98 w 176"/>
              <a:gd name="T99" fmla="*/ 8 h 176"/>
              <a:gd name="T100" fmla="*/ 106 w 176"/>
              <a:gd name="T101" fmla="*/ 22 h 176"/>
              <a:gd name="T102" fmla="*/ 126 w 176"/>
              <a:gd name="T103" fmla="*/ 30 h 176"/>
              <a:gd name="T104" fmla="*/ 138 w 176"/>
              <a:gd name="T105" fmla="*/ 24 h 176"/>
              <a:gd name="T106" fmla="*/ 152 w 176"/>
              <a:gd name="T107" fmla="*/ 39 h 176"/>
              <a:gd name="T108" fmla="*/ 147 w 176"/>
              <a:gd name="T109" fmla="*/ 54 h 176"/>
              <a:gd name="T110" fmla="*/ 160 w 176"/>
              <a:gd name="T111" fmla="*/ 76 h 176"/>
              <a:gd name="T112" fmla="*/ 168 w 176"/>
              <a:gd name="T113" fmla="*/ 98 h 176"/>
              <a:gd name="T114" fmla="*/ 48 w 176"/>
              <a:gd name="T115" fmla="*/ 88 h 176"/>
              <a:gd name="T116" fmla="*/ 128 w 176"/>
              <a:gd name="T117" fmla="*/ 88 h 176"/>
              <a:gd name="T118" fmla="*/ 88 w 176"/>
              <a:gd name="T119" fmla="*/ 120 h 176"/>
              <a:gd name="T120" fmla="*/ 88 w 176"/>
              <a:gd name="T121" fmla="*/ 56 h 176"/>
              <a:gd name="T122" fmla="*/ 88 w 176"/>
              <a:gd name="T123" fmla="*/ 12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6" h="176"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close/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  <a:moveTo>
                  <a:pt x="88" y="48"/>
                </a:moveTo>
                <a:cubicBezTo>
                  <a:pt x="66" y="48"/>
                  <a:pt x="48" y="66"/>
                  <a:pt x="48" y="88"/>
                </a:cubicBezTo>
                <a:cubicBezTo>
                  <a:pt x="48" y="110"/>
                  <a:pt x="66" y="128"/>
                  <a:pt x="88" y="128"/>
                </a:cubicBezTo>
                <a:cubicBezTo>
                  <a:pt x="110" y="128"/>
                  <a:pt x="128" y="110"/>
                  <a:pt x="128" y="88"/>
                </a:cubicBezTo>
                <a:cubicBezTo>
                  <a:pt x="128" y="66"/>
                  <a:pt x="110" y="48"/>
                  <a:pt x="88" y="48"/>
                </a:cubicBezTo>
                <a:close/>
                <a:moveTo>
                  <a:pt x="88" y="120"/>
                </a:moveTo>
                <a:cubicBezTo>
                  <a:pt x="70" y="120"/>
                  <a:pt x="56" y="106"/>
                  <a:pt x="56" y="88"/>
                </a:cubicBezTo>
                <a:cubicBezTo>
                  <a:pt x="56" y="70"/>
                  <a:pt x="70" y="56"/>
                  <a:pt x="88" y="56"/>
                </a:cubicBezTo>
                <a:cubicBezTo>
                  <a:pt x="106" y="56"/>
                  <a:pt x="120" y="70"/>
                  <a:pt x="120" y="88"/>
                </a:cubicBezTo>
                <a:cubicBezTo>
                  <a:pt x="120" y="106"/>
                  <a:pt x="106" y="120"/>
                  <a:pt x="88" y="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400">
              <a:solidFill>
                <a:srgbClr val="272E3A"/>
              </a:solidFill>
              <a:latin typeface="Montserrat Light"/>
            </a:endParaRPr>
          </a:p>
        </p:txBody>
      </p:sp>
      <p:cxnSp>
        <p:nvCxnSpPr>
          <p:cNvPr id="130" name="Straight Connector 129"/>
          <p:cNvCxnSpPr/>
          <p:nvPr/>
        </p:nvCxnSpPr>
        <p:spPr>
          <a:xfrm flipH="1" flipV="1">
            <a:off x="15243969" y="9324284"/>
            <a:ext cx="2326792" cy="1383550"/>
          </a:xfrm>
          <a:prstGeom prst="line">
            <a:avLst/>
          </a:prstGeom>
          <a:ln w="12700" cmpd="sng">
            <a:solidFill>
              <a:schemeClr val="tx1">
                <a:lumMod val="60000"/>
                <a:lumOff val="40000"/>
                <a:alpha val="50000"/>
              </a:schemeClr>
            </a:solidFill>
            <a:headEnd type="none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17282582" y="10083773"/>
            <a:ext cx="535604" cy="1280141"/>
          </a:xfrm>
          <a:prstGeom prst="line">
            <a:avLst/>
          </a:prstGeom>
          <a:ln w="12700">
            <a:solidFill>
              <a:schemeClr val="tx1">
                <a:lumMod val="60000"/>
                <a:lumOff val="4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6336491" y="4010845"/>
            <a:ext cx="4009196" cy="1629609"/>
          </a:xfrm>
          <a:prstGeom prst="line">
            <a:avLst/>
          </a:prstGeom>
          <a:ln w="12700" cmpd="sng">
            <a:solidFill>
              <a:schemeClr val="tx1">
                <a:lumMod val="60000"/>
                <a:lumOff val="40000"/>
                <a:alpha val="50000"/>
              </a:schemeClr>
            </a:solidFill>
            <a:headEnd type="none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6359436" y="3443150"/>
            <a:ext cx="0" cy="1280141"/>
          </a:xfrm>
          <a:prstGeom prst="line">
            <a:avLst/>
          </a:prstGeom>
          <a:ln w="12700">
            <a:solidFill>
              <a:schemeClr val="tx1">
                <a:lumMod val="60000"/>
                <a:lumOff val="4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V="1">
            <a:off x="6687595" y="9082089"/>
            <a:ext cx="2577400" cy="1589297"/>
          </a:xfrm>
          <a:prstGeom prst="line">
            <a:avLst/>
          </a:prstGeom>
          <a:ln w="12700" cmpd="sng">
            <a:solidFill>
              <a:schemeClr val="tx1">
                <a:lumMod val="60000"/>
                <a:lumOff val="40000"/>
                <a:alpha val="50000"/>
              </a:schemeClr>
            </a:solidFill>
            <a:headEnd type="none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6397237" y="10067762"/>
            <a:ext cx="541542" cy="1280141"/>
          </a:xfrm>
          <a:prstGeom prst="line">
            <a:avLst/>
          </a:prstGeom>
          <a:ln w="12700">
            <a:solidFill>
              <a:schemeClr val="tx1">
                <a:lumMod val="60000"/>
                <a:lumOff val="4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9350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98" grpId="0"/>
      <p:bldP spid="9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2438278"/>
            <a:r>
              <a:rPr lang="en-US" sz="6599">
                <a:solidFill>
                  <a:srgbClr val="25292F"/>
                </a:solidFill>
                <a:latin typeface="Montserrat SemiBold" panose="00000700000000000000" pitchFamily="2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Cloud Infographic With Icon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>
            <a:off x="7540509" y="3926511"/>
            <a:ext cx="3145200" cy="3090296"/>
          </a:xfrm>
          <a:custGeom>
            <a:avLst/>
            <a:gdLst>
              <a:gd name="T0" fmla="*/ 346 w 471"/>
              <a:gd name="T1" fmla="*/ 395 h 462"/>
              <a:gd name="T2" fmla="*/ 335 w 471"/>
              <a:gd name="T3" fmla="*/ 413 h 462"/>
              <a:gd name="T4" fmla="*/ 324 w 471"/>
              <a:gd name="T5" fmla="*/ 436 h 462"/>
              <a:gd name="T6" fmla="*/ 351 w 471"/>
              <a:gd name="T7" fmla="*/ 462 h 462"/>
              <a:gd name="T8" fmla="*/ 359 w 471"/>
              <a:gd name="T9" fmla="*/ 462 h 462"/>
              <a:gd name="T10" fmla="*/ 387 w 471"/>
              <a:gd name="T11" fmla="*/ 436 h 462"/>
              <a:gd name="T12" fmla="*/ 375 w 471"/>
              <a:gd name="T13" fmla="*/ 413 h 462"/>
              <a:gd name="T14" fmla="*/ 365 w 471"/>
              <a:gd name="T15" fmla="*/ 395 h 462"/>
              <a:gd name="T16" fmla="*/ 365 w 471"/>
              <a:gd name="T17" fmla="*/ 388 h 462"/>
              <a:gd name="T18" fmla="*/ 471 w 471"/>
              <a:gd name="T19" fmla="*/ 388 h 462"/>
              <a:gd name="T20" fmla="*/ 471 w 471"/>
              <a:gd name="T21" fmla="*/ 305 h 462"/>
              <a:gd name="T22" fmla="*/ 470 w 471"/>
              <a:gd name="T23" fmla="*/ 306 h 462"/>
              <a:gd name="T24" fmla="*/ 437 w 471"/>
              <a:gd name="T25" fmla="*/ 322 h 462"/>
              <a:gd name="T26" fmla="*/ 397 w 471"/>
              <a:gd name="T27" fmla="*/ 282 h 462"/>
              <a:gd name="T28" fmla="*/ 397 w 471"/>
              <a:gd name="T29" fmla="*/ 282 h 462"/>
              <a:gd name="T30" fmla="*/ 397 w 471"/>
              <a:gd name="T31" fmla="*/ 272 h 462"/>
              <a:gd name="T32" fmla="*/ 397 w 471"/>
              <a:gd name="T33" fmla="*/ 271 h 462"/>
              <a:gd name="T34" fmla="*/ 437 w 471"/>
              <a:gd name="T35" fmla="*/ 231 h 462"/>
              <a:gd name="T36" fmla="*/ 470 w 471"/>
              <a:gd name="T37" fmla="*/ 247 h 462"/>
              <a:gd name="T38" fmla="*/ 471 w 471"/>
              <a:gd name="T39" fmla="*/ 248 h 462"/>
              <a:gd name="T40" fmla="*/ 471 w 471"/>
              <a:gd name="T41" fmla="*/ 7 h 462"/>
              <a:gd name="T42" fmla="*/ 424 w 471"/>
              <a:gd name="T43" fmla="*/ 0 h 462"/>
              <a:gd name="T44" fmla="*/ 257 w 471"/>
              <a:gd name="T45" fmla="*/ 167 h 462"/>
              <a:gd name="T46" fmla="*/ 269 w 471"/>
              <a:gd name="T47" fmla="*/ 229 h 462"/>
              <a:gd name="T48" fmla="*/ 0 w 471"/>
              <a:gd name="T49" fmla="*/ 388 h 462"/>
              <a:gd name="T50" fmla="*/ 346 w 471"/>
              <a:gd name="T51" fmla="*/ 388 h 462"/>
              <a:gd name="T52" fmla="*/ 346 w 471"/>
              <a:gd name="T53" fmla="*/ 395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71" h="462">
                <a:moveTo>
                  <a:pt x="346" y="395"/>
                </a:moveTo>
                <a:cubicBezTo>
                  <a:pt x="346" y="404"/>
                  <a:pt x="340" y="409"/>
                  <a:pt x="335" y="413"/>
                </a:cubicBezTo>
                <a:cubicBezTo>
                  <a:pt x="329" y="418"/>
                  <a:pt x="324" y="423"/>
                  <a:pt x="324" y="436"/>
                </a:cubicBezTo>
                <a:cubicBezTo>
                  <a:pt x="324" y="458"/>
                  <a:pt x="349" y="462"/>
                  <a:pt x="351" y="462"/>
                </a:cubicBezTo>
                <a:cubicBezTo>
                  <a:pt x="359" y="462"/>
                  <a:pt x="359" y="462"/>
                  <a:pt x="359" y="462"/>
                </a:cubicBezTo>
                <a:cubicBezTo>
                  <a:pt x="362" y="462"/>
                  <a:pt x="387" y="458"/>
                  <a:pt x="387" y="436"/>
                </a:cubicBezTo>
                <a:cubicBezTo>
                  <a:pt x="387" y="423"/>
                  <a:pt x="381" y="418"/>
                  <a:pt x="375" y="413"/>
                </a:cubicBezTo>
                <a:cubicBezTo>
                  <a:pt x="370" y="409"/>
                  <a:pt x="365" y="404"/>
                  <a:pt x="365" y="395"/>
                </a:cubicBezTo>
                <a:cubicBezTo>
                  <a:pt x="365" y="388"/>
                  <a:pt x="365" y="388"/>
                  <a:pt x="365" y="388"/>
                </a:cubicBezTo>
                <a:cubicBezTo>
                  <a:pt x="471" y="388"/>
                  <a:pt x="471" y="388"/>
                  <a:pt x="471" y="388"/>
                </a:cubicBezTo>
                <a:cubicBezTo>
                  <a:pt x="471" y="305"/>
                  <a:pt x="471" y="305"/>
                  <a:pt x="471" y="305"/>
                </a:cubicBezTo>
                <a:cubicBezTo>
                  <a:pt x="471" y="305"/>
                  <a:pt x="471" y="306"/>
                  <a:pt x="470" y="306"/>
                </a:cubicBezTo>
                <a:cubicBezTo>
                  <a:pt x="464" y="312"/>
                  <a:pt x="456" y="322"/>
                  <a:pt x="437" y="322"/>
                </a:cubicBezTo>
                <a:cubicBezTo>
                  <a:pt x="409" y="322"/>
                  <a:pt x="398" y="296"/>
                  <a:pt x="397" y="282"/>
                </a:cubicBezTo>
                <a:cubicBezTo>
                  <a:pt x="397" y="282"/>
                  <a:pt x="397" y="282"/>
                  <a:pt x="397" y="282"/>
                </a:cubicBezTo>
                <a:cubicBezTo>
                  <a:pt x="397" y="272"/>
                  <a:pt x="397" y="272"/>
                  <a:pt x="397" y="272"/>
                </a:cubicBezTo>
                <a:cubicBezTo>
                  <a:pt x="397" y="271"/>
                  <a:pt x="397" y="271"/>
                  <a:pt x="397" y="271"/>
                </a:cubicBezTo>
                <a:cubicBezTo>
                  <a:pt x="398" y="257"/>
                  <a:pt x="409" y="231"/>
                  <a:pt x="437" y="231"/>
                </a:cubicBezTo>
                <a:cubicBezTo>
                  <a:pt x="456" y="231"/>
                  <a:pt x="464" y="241"/>
                  <a:pt x="470" y="247"/>
                </a:cubicBezTo>
                <a:cubicBezTo>
                  <a:pt x="471" y="248"/>
                  <a:pt x="471" y="248"/>
                  <a:pt x="471" y="248"/>
                </a:cubicBezTo>
                <a:cubicBezTo>
                  <a:pt x="471" y="229"/>
                  <a:pt x="471" y="48"/>
                  <a:pt x="471" y="7"/>
                </a:cubicBezTo>
                <a:cubicBezTo>
                  <a:pt x="456" y="3"/>
                  <a:pt x="440" y="0"/>
                  <a:pt x="424" y="0"/>
                </a:cubicBezTo>
                <a:cubicBezTo>
                  <a:pt x="332" y="0"/>
                  <a:pt x="257" y="75"/>
                  <a:pt x="257" y="167"/>
                </a:cubicBezTo>
                <a:cubicBezTo>
                  <a:pt x="257" y="189"/>
                  <a:pt x="262" y="210"/>
                  <a:pt x="269" y="229"/>
                </a:cubicBezTo>
                <a:cubicBezTo>
                  <a:pt x="154" y="230"/>
                  <a:pt x="53" y="293"/>
                  <a:pt x="0" y="388"/>
                </a:cubicBezTo>
                <a:cubicBezTo>
                  <a:pt x="346" y="388"/>
                  <a:pt x="346" y="388"/>
                  <a:pt x="346" y="388"/>
                </a:cubicBezTo>
                <a:lnTo>
                  <a:pt x="346" y="395"/>
                </a:lnTo>
                <a:close/>
              </a:path>
            </a:pathLst>
          </a:custGeom>
          <a:solidFill>
            <a:srgbClr val="223F4A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4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auto">
          <a:xfrm>
            <a:off x="10779827" y="3259820"/>
            <a:ext cx="3207947" cy="1647113"/>
          </a:xfrm>
          <a:custGeom>
            <a:avLst/>
            <a:gdLst>
              <a:gd name="T0" fmla="*/ 123 w 480"/>
              <a:gd name="T1" fmla="*/ 247 h 247"/>
              <a:gd name="T2" fmla="*/ 122 w 480"/>
              <a:gd name="T3" fmla="*/ 246 h 247"/>
              <a:gd name="T4" fmla="*/ 106 w 480"/>
              <a:gd name="T5" fmla="*/ 212 h 247"/>
              <a:gd name="T6" fmla="*/ 146 w 480"/>
              <a:gd name="T7" fmla="*/ 173 h 247"/>
              <a:gd name="T8" fmla="*/ 146 w 480"/>
              <a:gd name="T9" fmla="*/ 173 h 247"/>
              <a:gd name="T10" fmla="*/ 156 w 480"/>
              <a:gd name="T11" fmla="*/ 173 h 247"/>
              <a:gd name="T12" fmla="*/ 157 w 480"/>
              <a:gd name="T13" fmla="*/ 173 h 247"/>
              <a:gd name="T14" fmla="*/ 197 w 480"/>
              <a:gd name="T15" fmla="*/ 212 h 247"/>
              <a:gd name="T16" fmla="*/ 181 w 480"/>
              <a:gd name="T17" fmla="*/ 246 h 247"/>
              <a:gd name="T18" fmla="*/ 179 w 480"/>
              <a:gd name="T19" fmla="*/ 247 h 247"/>
              <a:gd name="T20" fmla="*/ 480 w 480"/>
              <a:gd name="T21" fmla="*/ 247 h 247"/>
              <a:gd name="T22" fmla="*/ 480 w 480"/>
              <a:gd name="T23" fmla="*/ 50 h 247"/>
              <a:gd name="T24" fmla="*/ 311 w 480"/>
              <a:gd name="T25" fmla="*/ 0 h 247"/>
              <a:gd name="T26" fmla="*/ 51 w 480"/>
              <a:gd name="T27" fmla="*/ 144 h 247"/>
              <a:gd name="T28" fmla="*/ 0 w 480"/>
              <a:gd name="T29" fmla="*/ 112 h 247"/>
              <a:gd name="T30" fmla="*/ 0 w 480"/>
              <a:gd name="T31" fmla="*/ 247 h 247"/>
              <a:gd name="T32" fmla="*/ 123 w 480"/>
              <a:gd name="T33" fmla="*/ 247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247">
                <a:moveTo>
                  <a:pt x="123" y="247"/>
                </a:moveTo>
                <a:cubicBezTo>
                  <a:pt x="122" y="247"/>
                  <a:pt x="122" y="246"/>
                  <a:pt x="122" y="246"/>
                </a:cubicBezTo>
                <a:cubicBezTo>
                  <a:pt x="115" y="240"/>
                  <a:pt x="106" y="232"/>
                  <a:pt x="106" y="212"/>
                </a:cubicBezTo>
                <a:cubicBezTo>
                  <a:pt x="106" y="185"/>
                  <a:pt x="132" y="174"/>
                  <a:pt x="146" y="173"/>
                </a:cubicBezTo>
                <a:cubicBezTo>
                  <a:pt x="146" y="173"/>
                  <a:pt x="146" y="173"/>
                  <a:pt x="146" y="173"/>
                </a:cubicBezTo>
                <a:cubicBezTo>
                  <a:pt x="156" y="173"/>
                  <a:pt x="156" y="173"/>
                  <a:pt x="156" y="173"/>
                </a:cubicBezTo>
                <a:cubicBezTo>
                  <a:pt x="157" y="173"/>
                  <a:pt x="157" y="173"/>
                  <a:pt x="157" y="173"/>
                </a:cubicBezTo>
                <a:cubicBezTo>
                  <a:pt x="170" y="174"/>
                  <a:pt x="197" y="185"/>
                  <a:pt x="197" y="212"/>
                </a:cubicBezTo>
                <a:cubicBezTo>
                  <a:pt x="197" y="232"/>
                  <a:pt x="187" y="240"/>
                  <a:pt x="181" y="246"/>
                </a:cubicBezTo>
                <a:cubicBezTo>
                  <a:pt x="180" y="246"/>
                  <a:pt x="180" y="247"/>
                  <a:pt x="179" y="247"/>
                </a:cubicBezTo>
                <a:cubicBezTo>
                  <a:pt x="480" y="247"/>
                  <a:pt x="480" y="247"/>
                  <a:pt x="480" y="247"/>
                </a:cubicBezTo>
                <a:cubicBezTo>
                  <a:pt x="480" y="172"/>
                  <a:pt x="480" y="79"/>
                  <a:pt x="480" y="50"/>
                </a:cubicBezTo>
                <a:cubicBezTo>
                  <a:pt x="431" y="18"/>
                  <a:pt x="373" y="0"/>
                  <a:pt x="311" y="0"/>
                </a:cubicBezTo>
                <a:cubicBezTo>
                  <a:pt x="202" y="0"/>
                  <a:pt x="105" y="57"/>
                  <a:pt x="51" y="144"/>
                </a:cubicBezTo>
                <a:cubicBezTo>
                  <a:pt x="36" y="130"/>
                  <a:pt x="19" y="119"/>
                  <a:pt x="0" y="112"/>
                </a:cubicBezTo>
                <a:cubicBezTo>
                  <a:pt x="0" y="247"/>
                  <a:pt x="0" y="247"/>
                  <a:pt x="0" y="247"/>
                </a:cubicBezTo>
                <a:lnTo>
                  <a:pt x="123" y="247"/>
                </a:lnTo>
                <a:close/>
              </a:path>
            </a:pathLst>
          </a:custGeom>
          <a:solidFill>
            <a:srgbClr val="264653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4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auto">
          <a:xfrm>
            <a:off x="8622897" y="6616791"/>
            <a:ext cx="2062812" cy="2980487"/>
          </a:xfrm>
          <a:custGeom>
            <a:avLst/>
            <a:gdLst>
              <a:gd name="T0" fmla="*/ 222 w 309"/>
              <a:gd name="T1" fmla="*/ 0 h 447"/>
              <a:gd name="T2" fmla="*/ 223 w 309"/>
              <a:gd name="T3" fmla="*/ 1 h 447"/>
              <a:gd name="T4" fmla="*/ 239 w 309"/>
              <a:gd name="T5" fmla="*/ 34 h 447"/>
              <a:gd name="T6" fmla="*/ 199 w 309"/>
              <a:gd name="T7" fmla="*/ 74 h 447"/>
              <a:gd name="T8" fmla="*/ 198 w 309"/>
              <a:gd name="T9" fmla="*/ 74 h 447"/>
              <a:gd name="T10" fmla="*/ 188 w 309"/>
              <a:gd name="T11" fmla="*/ 74 h 447"/>
              <a:gd name="T12" fmla="*/ 188 w 309"/>
              <a:gd name="T13" fmla="*/ 74 h 447"/>
              <a:gd name="T14" fmla="*/ 148 w 309"/>
              <a:gd name="T15" fmla="*/ 34 h 447"/>
              <a:gd name="T16" fmla="*/ 164 w 309"/>
              <a:gd name="T17" fmla="*/ 1 h 447"/>
              <a:gd name="T18" fmla="*/ 165 w 309"/>
              <a:gd name="T19" fmla="*/ 0 h 447"/>
              <a:gd name="T20" fmla="*/ 74 w 309"/>
              <a:gd name="T21" fmla="*/ 0 h 447"/>
              <a:gd name="T22" fmla="*/ 74 w 309"/>
              <a:gd name="T23" fmla="*/ 248 h 447"/>
              <a:gd name="T24" fmla="*/ 67 w 309"/>
              <a:gd name="T25" fmla="*/ 248 h 447"/>
              <a:gd name="T26" fmla="*/ 48 w 309"/>
              <a:gd name="T27" fmla="*/ 238 h 447"/>
              <a:gd name="T28" fmla="*/ 25 w 309"/>
              <a:gd name="T29" fmla="*/ 226 h 447"/>
              <a:gd name="T30" fmla="*/ 0 w 309"/>
              <a:gd name="T31" fmla="*/ 254 h 447"/>
              <a:gd name="T32" fmla="*/ 0 w 309"/>
              <a:gd name="T33" fmla="*/ 262 h 447"/>
              <a:gd name="T34" fmla="*/ 25 w 309"/>
              <a:gd name="T35" fmla="*/ 289 h 447"/>
              <a:gd name="T36" fmla="*/ 48 w 309"/>
              <a:gd name="T37" fmla="*/ 278 h 447"/>
              <a:gd name="T38" fmla="*/ 67 w 309"/>
              <a:gd name="T39" fmla="*/ 267 h 447"/>
              <a:gd name="T40" fmla="*/ 74 w 309"/>
              <a:gd name="T41" fmla="*/ 267 h 447"/>
              <a:gd name="T42" fmla="*/ 74 w 309"/>
              <a:gd name="T43" fmla="*/ 445 h 447"/>
              <a:gd name="T44" fmla="*/ 108 w 309"/>
              <a:gd name="T45" fmla="*/ 447 h 447"/>
              <a:gd name="T46" fmla="*/ 309 w 309"/>
              <a:gd name="T47" fmla="*/ 447 h 447"/>
              <a:gd name="T48" fmla="*/ 309 w 309"/>
              <a:gd name="T49" fmla="*/ 0 h 447"/>
              <a:gd name="T50" fmla="*/ 222 w 309"/>
              <a:gd name="T51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09" h="447">
                <a:moveTo>
                  <a:pt x="222" y="0"/>
                </a:moveTo>
                <a:cubicBezTo>
                  <a:pt x="222" y="0"/>
                  <a:pt x="222" y="0"/>
                  <a:pt x="223" y="1"/>
                </a:cubicBezTo>
                <a:cubicBezTo>
                  <a:pt x="229" y="6"/>
                  <a:pt x="239" y="15"/>
                  <a:pt x="239" y="34"/>
                </a:cubicBezTo>
                <a:cubicBezTo>
                  <a:pt x="239" y="62"/>
                  <a:pt x="213" y="72"/>
                  <a:pt x="199" y="74"/>
                </a:cubicBezTo>
                <a:cubicBezTo>
                  <a:pt x="198" y="74"/>
                  <a:pt x="198" y="74"/>
                  <a:pt x="198" y="74"/>
                </a:cubicBezTo>
                <a:cubicBezTo>
                  <a:pt x="188" y="74"/>
                  <a:pt x="188" y="74"/>
                  <a:pt x="188" y="74"/>
                </a:cubicBezTo>
                <a:cubicBezTo>
                  <a:pt x="188" y="74"/>
                  <a:pt x="188" y="74"/>
                  <a:pt x="188" y="74"/>
                </a:cubicBezTo>
                <a:cubicBezTo>
                  <a:pt x="174" y="72"/>
                  <a:pt x="148" y="62"/>
                  <a:pt x="148" y="34"/>
                </a:cubicBezTo>
                <a:cubicBezTo>
                  <a:pt x="148" y="15"/>
                  <a:pt x="158" y="6"/>
                  <a:pt x="164" y="1"/>
                </a:cubicBezTo>
                <a:cubicBezTo>
                  <a:pt x="164" y="0"/>
                  <a:pt x="165" y="0"/>
                  <a:pt x="165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248"/>
                  <a:pt x="74" y="248"/>
                  <a:pt x="74" y="248"/>
                </a:cubicBezTo>
                <a:cubicBezTo>
                  <a:pt x="67" y="248"/>
                  <a:pt x="67" y="248"/>
                  <a:pt x="67" y="248"/>
                </a:cubicBezTo>
                <a:cubicBezTo>
                  <a:pt x="58" y="248"/>
                  <a:pt x="53" y="243"/>
                  <a:pt x="48" y="238"/>
                </a:cubicBezTo>
                <a:cubicBezTo>
                  <a:pt x="43" y="232"/>
                  <a:pt x="38" y="226"/>
                  <a:pt x="25" y="226"/>
                </a:cubicBezTo>
                <a:cubicBezTo>
                  <a:pt x="4" y="226"/>
                  <a:pt x="0" y="251"/>
                  <a:pt x="0" y="254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264"/>
                  <a:pt x="4" y="289"/>
                  <a:pt x="25" y="289"/>
                </a:cubicBezTo>
                <a:cubicBezTo>
                  <a:pt x="38" y="289"/>
                  <a:pt x="43" y="283"/>
                  <a:pt x="48" y="278"/>
                </a:cubicBezTo>
                <a:cubicBezTo>
                  <a:pt x="53" y="273"/>
                  <a:pt x="58" y="267"/>
                  <a:pt x="67" y="267"/>
                </a:cubicBezTo>
                <a:cubicBezTo>
                  <a:pt x="74" y="267"/>
                  <a:pt x="74" y="267"/>
                  <a:pt x="74" y="267"/>
                </a:cubicBezTo>
                <a:cubicBezTo>
                  <a:pt x="74" y="445"/>
                  <a:pt x="74" y="445"/>
                  <a:pt x="74" y="445"/>
                </a:cubicBezTo>
                <a:cubicBezTo>
                  <a:pt x="85" y="446"/>
                  <a:pt x="97" y="447"/>
                  <a:pt x="108" y="447"/>
                </a:cubicBezTo>
                <a:cubicBezTo>
                  <a:pt x="309" y="447"/>
                  <a:pt x="309" y="447"/>
                  <a:pt x="309" y="447"/>
                </a:cubicBezTo>
                <a:cubicBezTo>
                  <a:pt x="309" y="392"/>
                  <a:pt x="309" y="141"/>
                  <a:pt x="309" y="0"/>
                </a:cubicBezTo>
                <a:lnTo>
                  <a:pt x="222" y="0"/>
                </a:lnTo>
                <a:close/>
              </a:path>
            </a:pathLst>
          </a:custGeom>
          <a:solidFill>
            <a:srgbClr val="F4A26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4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auto">
          <a:xfrm>
            <a:off x="10779825" y="8216840"/>
            <a:ext cx="3200101" cy="1380436"/>
          </a:xfrm>
          <a:custGeom>
            <a:avLst/>
            <a:gdLst>
              <a:gd name="T0" fmla="*/ 386 w 479"/>
              <a:gd name="T1" fmla="*/ 0 h 207"/>
              <a:gd name="T2" fmla="*/ 387 w 479"/>
              <a:gd name="T3" fmla="*/ 1 h 207"/>
              <a:gd name="T4" fmla="*/ 403 w 479"/>
              <a:gd name="T5" fmla="*/ 35 h 207"/>
              <a:gd name="T6" fmla="*/ 363 w 479"/>
              <a:gd name="T7" fmla="*/ 75 h 207"/>
              <a:gd name="T8" fmla="*/ 363 w 479"/>
              <a:gd name="T9" fmla="*/ 75 h 207"/>
              <a:gd name="T10" fmla="*/ 352 w 479"/>
              <a:gd name="T11" fmla="*/ 75 h 207"/>
              <a:gd name="T12" fmla="*/ 352 w 479"/>
              <a:gd name="T13" fmla="*/ 75 h 207"/>
              <a:gd name="T14" fmla="*/ 312 w 479"/>
              <a:gd name="T15" fmla="*/ 35 h 207"/>
              <a:gd name="T16" fmla="*/ 328 w 479"/>
              <a:gd name="T17" fmla="*/ 1 h 207"/>
              <a:gd name="T18" fmla="*/ 329 w 479"/>
              <a:gd name="T19" fmla="*/ 0 h 207"/>
              <a:gd name="T20" fmla="*/ 0 w 479"/>
              <a:gd name="T21" fmla="*/ 0 h 207"/>
              <a:gd name="T22" fmla="*/ 0 w 479"/>
              <a:gd name="T23" fmla="*/ 207 h 207"/>
              <a:gd name="T24" fmla="*/ 479 w 479"/>
              <a:gd name="T25" fmla="*/ 207 h 207"/>
              <a:gd name="T26" fmla="*/ 479 w 479"/>
              <a:gd name="T27" fmla="*/ 0 h 207"/>
              <a:gd name="T28" fmla="*/ 386 w 479"/>
              <a:gd name="T2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79" h="207">
                <a:moveTo>
                  <a:pt x="386" y="0"/>
                </a:moveTo>
                <a:cubicBezTo>
                  <a:pt x="386" y="1"/>
                  <a:pt x="386" y="1"/>
                  <a:pt x="387" y="1"/>
                </a:cubicBezTo>
                <a:cubicBezTo>
                  <a:pt x="393" y="7"/>
                  <a:pt x="403" y="16"/>
                  <a:pt x="403" y="35"/>
                </a:cubicBezTo>
                <a:cubicBezTo>
                  <a:pt x="403" y="63"/>
                  <a:pt x="377" y="73"/>
                  <a:pt x="363" y="75"/>
                </a:cubicBezTo>
                <a:cubicBezTo>
                  <a:pt x="363" y="75"/>
                  <a:pt x="363" y="75"/>
                  <a:pt x="363" y="75"/>
                </a:cubicBezTo>
                <a:cubicBezTo>
                  <a:pt x="352" y="75"/>
                  <a:pt x="352" y="75"/>
                  <a:pt x="352" y="75"/>
                </a:cubicBezTo>
                <a:cubicBezTo>
                  <a:pt x="352" y="75"/>
                  <a:pt x="352" y="75"/>
                  <a:pt x="352" y="75"/>
                </a:cubicBezTo>
                <a:cubicBezTo>
                  <a:pt x="338" y="73"/>
                  <a:pt x="312" y="63"/>
                  <a:pt x="312" y="35"/>
                </a:cubicBezTo>
                <a:cubicBezTo>
                  <a:pt x="312" y="16"/>
                  <a:pt x="322" y="7"/>
                  <a:pt x="328" y="1"/>
                </a:cubicBezTo>
                <a:cubicBezTo>
                  <a:pt x="329" y="1"/>
                  <a:pt x="329" y="1"/>
                  <a:pt x="32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07"/>
                  <a:pt x="0" y="207"/>
                  <a:pt x="0" y="207"/>
                </a:cubicBezTo>
                <a:cubicBezTo>
                  <a:pt x="479" y="207"/>
                  <a:pt x="479" y="207"/>
                  <a:pt x="479" y="207"/>
                </a:cubicBezTo>
                <a:cubicBezTo>
                  <a:pt x="479" y="0"/>
                  <a:pt x="479" y="0"/>
                  <a:pt x="479" y="0"/>
                </a:cubicBezTo>
                <a:lnTo>
                  <a:pt x="386" y="0"/>
                </a:lnTo>
                <a:close/>
              </a:path>
            </a:pathLst>
          </a:custGeom>
          <a:solidFill>
            <a:srgbClr val="E97C6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4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4" name="Freeform 33"/>
          <p:cNvSpPr>
            <a:spLocks/>
          </p:cNvSpPr>
          <p:nvPr/>
        </p:nvSpPr>
        <p:spPr bwMode="auto">
          <a:xfrm>
            <a:off x="15721157" y="4859871"/>
            <a:ext cx="2235368" cy="3262849"/>
          </a:xfrm>
          <a:custGeom>
            <a:avLst/>
            <a:gdLst>
              <a:gd name="T0" fmla="*/ 1 w 335"/>
              <a:gd name="T1" fmla="*/ 348 h 488"/>
              <a:gd name="T2" fmla="*/ 35 w 335"/>
              <a:gd name="T3" fmla="*/ 332 h 488"/>
              <a:gd name="T4" fmla="*/ 75 w 335"/>
              <a:gd name="T5" fmla="*/ 372 h 488"/>
              <a:gd name="T6" fmla="*/ 75 w 335"/>
              <a:gd name="T7" fmla="*/ 372 h 488"/>
              <a:gd name="T8" fmla="*/ 75 w 335"/>
              <a:gd name="T9" fmla="*/ 382 h 488"/>
              <a:gd name="T10" fmla="*/ 75 w 335"/>
              <a:gd name="T11" fmla="*/ 383 h 488"/>
              <a:gd name="T12" fmla="*/ 35 w 335"/>
              <a:gd name="T13" fmla="*/ 422 h 488"/>
              <a:gd name="T14" fmla="*/ 1 w 335"/>
              <a:gd name="T15" fmla="*/ 406 h 488"/>
              <a:gd name="T16" fmla="*/ 0 w 335"/>
              <a:gd name="T17" fmla="*/ 405 h 488"/>
              <a:gd name="T18" fmla="*/ 0 w 335"/>
              <a:gd name="T19" fmla="*/ 488 h 488"/>
              <a:gd name="T20" fmla="*/ 330 w 335"/>
              <a:gd name="T21" fmla="*/ 488 h 488"/>
              <a:gd name="T22" fmla="*/ 335 w 335"/>
              <a:gd name="T23" fmla="*/ 441 h 488"/>
              <a:gd name="T24" fmla="*/ 67 w 335"/>
              <a:gd name="T25" fmla="*/ 173 h 488"/>
              <a:gd name="T26" fmla="*/ 61 w 335"/>
              <a:gd name="T27" fmla="*/ 173 h 488"/>
              <a:gd name="T28" fmla="*/ 66 w 335"/>
              <a:gd name="T29" fmla="*/ 132 h 488"/>
              <a:gd name="T30" fmla="*/ 0 w 335"/>
              <a:gd name="T31" fmla="*/ 0 h 488"/>
              <a:gd name="T32" fmla="*/ 0 w 335"/>
              <a:gd name="T33" fmla="*/ 349 h 488"/>
              <a:gd name="T34" fmla="*/ 1 w 335"/>
              <a:gd name="T35" fmla="*/ 348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35" h="488">
                <a:moveTo>
                  <a:pt x="1" y="348"/>
                </a:moveTo>
                <a:cubicBezTo>
                  <a:pt x="7" y="341"/>
                  <a:pt x="16" y="332"/>
                  <a:pt x="35" y="332"/>
                </a:cubicBezTo>
                <a:cubicBezTo>
                  <a:pt x="63" y="332"/>
                  <a:pt x="73" y="358"/>
                  <a:pt x="75" y="372"/>
                </a:cubicBezTo>
                <a:cubicBezTo>
                  <a:pt x="75" y="372"/>
                  <a:pt x="75" y="372"/>
                  <a:pt x="75" y="372"/>
                </a:cubicBezTo>
                <a:cubicBezTo>
                  <a:pt x="75" y="382"/>
                  <a:pt x="75" y="382"/>
                  <a:pt x="75" y="382"/>
                </a:cubicBezTo>
                <a:cubicBezTo>
                  <a:pt x="75" y="383"/>
                  <a:pt x="75" y="383"/>
                  <a:pt x="75" y="383"/>
                </a:cubicBezTo>
                <a:cubicBezTo>
                  <a:pt x="73" y="396"/>
                  <a:pt x="63" y="422"/>
                  <a:pt x="35" y="422"/>
                </a:cubicBezTo>
                <a:cubicBezTo>
                  <a:pt x="16" y="422"/>
                  <a:pt x="7" y="413"/>
                  <a:pt x="1" y="406"/>
                </a:cubicBezTo>
                <a:cubicBezTo>
                  <a:pt x="1" y="406"/>
                  <a:pt x="1" y="406"/>
                  <a:pt x="0" y="405"/>
                </a:cubicBezTo>
                <a:cubicBezTo>
                  <a:pt x="0" y="488"/>
                  <a:pt x="0" y="488"/>
                  <a:pt x="0" y="488"/>
                </a:cubicBezTo>
                <a:cubicBezTo>
                  <a:pt x="330" y="488"/>
                  <a:pt x="330" y="488"/>
                  <a:pt x="330" y="488"/>
                </a:cubicBezTo>
                <a:cubicBezTo>
                  <a:pt x="333" y="473"/>
                  <a:pt x="335" y="457"/>
                  <a:pt x="335" y="441"/>
                </a:cubicBezTo>
                <a:cubicBezTo>
                  <a:pt x="335" y="293"/>
                  <a:pt x="215" y="173"/>
                  <a:pt x="67" y="173"/>
                </a:cubicBezTo>
                <a:cubicBezTo>
                  <a:pt x="65" y="173"/>
                  <a:pt x="63" y="173"/>
                  <a:pt x="61" y="173"/>
                </a:cubicBezTo>
                <a:cubicBezTo>
                  <a:pt x="64" y="160"/>
                  <a:pt x="66" y="146"/>
                  <a:pt x="66" y="132"/>
                </a:cubicBezTo>
                <a:cubicBezTo>
                  <a:pt x="66" y="78"/>
                  <a:pt x="40" y="31"/>
                  <a:pt x="0" y="0"/>
                </a:cubicBezTo>
                <a:cubicBezTo>
                  <a:pt x="0" y="81"/>
                  <a:pt x="0" y="330"/>
                  <a:pt x="0" y="349"/>
                </a:cubicBezTo>
                <a:cubicBezTo>
                  <a:pt x="1" y="348"/>
                  <a:pt x="1" y="348"/>
                  <a:pt x="1" y="348"/>
                </a:cubicBezTo>
                <a:close/>
              </a:path>
            </a:pathLst>
          </a:custGeom>
          <a:solidFill>
            <a:srgbClr val="298880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4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auto">
          <a:xfrm>
            <a:off x="13579917" y="3659835"/>
            <a:ext cx="2047126" cy="2862838"/>
          </a:xfrm>
          <a:custGeom>
            <a:avLst/>
            <a:gdLst>
              <a:gd name="T0" fmla="*/ 68 w 306"/>
              <a:gd name="T1" fmla="*/ 307 h 428"/>
              <a:gd name="T2" fmla="*/ 49 w 306"/>
              <a:gd name="T3" fmla="*/ 297 h 428"/>
              <a:gd name="T4" fmla="*/ 26 w 306"/>
              <a:gd name="T5" fmla="*/ 285 h 428"/>
              <a:gd name="T6" fmla="*/ 0 w 306"/>
              <a:gd name="T7" fmla="*/ 313 h 428"/>
              <a:gd name="T8" fmla="*/ 0 w 306"/>
              <a:gd name="T9" fmla="*/ 321 h 428"/>
              <a:gd name="T10" fmla="*/ 26 w 306"/>
              <a:gd name="T11" fmla="*/ 348 h 428"/>
              <a:gd name="T12" fmla="*/ 49 w 306"/>
              <a:gd name="T13" fmla="*/ 337 h 428"/>
              <a:gd name="T14" fmla="*/ 68 w 306"/>
              <a:gd name="T15" fmla="*/ 326 h 428"/>
              <a:gd name="T16" fmla="*/ 75 w 306"/>
              <a:gd name="T17" fmla="*/ 326 h 428"/>
              <a:gd name="T18" fmla="*/ 75 w 306"/>
              <a:gd name="T19" fmla="*/ 428 h 428"/>
              <a:gd name="T20" fmla="*/ 306 w 306"/>
              <a:gd name="T21" fmla="*/ 428 h 428"/>
              <a:gd name="T22" fmla="*/ 306 w 306"/>
              <a:gd name="T23" fmla="*/ 170 h 428"/>
              <a:gd name="T24" fmla="*/ 219 w 306"/>
              <a:gd name="T25" fmla="*/ 146 h 428"/>
              <a:gd name="T26" fmla="*/ 184 w 306"/>
              <a:gd name="T27" fmla="*/ 149 h 428"/>
              <a:gd name="T28" fmla="*/ 75 w 306"/>
              <a:gd name="T29" fmla="*/ 0 h 428"/>
              <a:gd name="T30" fmla="*/ 75 w 306"/>
              <a:gd name="T31" fmla="*/ 307 h 428"/>
              <a:gd name="T32" fmla="*/ 68 w 306"/>
              <a:gd name="T33" fmla="*/ 307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06" h="428">
                <a:moveTo>
                  <a:pt x="68" y="307"/>
                </a:moveTo>
                <a:cubicBezTo>
                  <a:pt x="59" y="307"/>
                  <a:pt x="53" y="302"/>
                  <a:pt x="49" y="297"/>
                </a:cubicBezTo>
                <a:cubicBezTo>
                  <a:pt x="44" y="291"/>
                  <a:pt x="39" y="285"/>
                  <a:pt x="26" y="285"/>
                </a:cubicBezTo>
                <a:cubicBezTo>
                  <a:pt x="4" y="285"/>
                  <a:pt x="1" y="310"/>
                  <a:pt x="0" y="313"/>
                </a:cubicBezTo>
                <a:cubicBezTo>
                  <a:pt x="0" y="321"/>
                  <a:pt x="0" y="321"/>
                  <a:pt x="0" y="321"/>
                </a:cubicBezTo>
                <a:cubicBezTo>
                  <a:pt x="1" y="323"/>
                  <a:pt x="4" y="348"/>
                  <a:pt x="26" y="348"/>
                </a:cubicBezTo>
                <a:cubicBezTo>
                  <a:pt x="39" y="348"/>
                  <a:pt x="44" y="342"/>
                  <a:pt x="49" y="337"/>
                </a:cubicBezTo>
                <a:cubicBezTo>
                  <a:pt x="53" y="332"/>
                  <a:pt x="59" y="326"/>
                  <a:pt x="68" y="326"/>
                </a:cubicBezTo>
                <a:cubicBezTo>
                  <a:pt x="75" y="326"/>
                  <a:pt x="75" y="326"/>
                  <a:pt x="75" y="326"/>
                </a:cubicBezTo>
                <a:cubicBezTo>
                  <a:pt x="75" y="428"/>
                  <a:pt x="75" y="428"/>
                  <a:pt x="75" y="428"/>
                </a:cubicBezTo>
                <a:cubicBezTo>
                  <a:pt x="306" y="428"/>
                  <a:pt x="306" y="428"/>
                  <a:pt x="306" y="428"/>
                </a:cubicBezTo>
                <a:cubicBezTo>
                  <a:pt x="306" y="170"/>
                  <a:pt x="306" y="170"/>
                  <a:pt x="306" y="170"/>
                </a:cubicBezTo>
                <a:cubicBezTo>
                  <a:pt x="281" y="155"/>
                  <a:pt x="251" y="146"/>
                  <a:pt x="219" y="146"/>
                </a:cubicBezTo>
                <a:cubicBezTo>
                  <a:pt x="207" y="146"/>
                  <a:pt x="195" y="147"/>
                  <a:pt x="184" y="149"/>
                </a:cubicBezTo>
                <a:cubicBezTo>
                  <a:pt x="164" y="89"/>
                  <a:pt x="125" y="37"/>
                  <a:pt x="75" y="0"/>
                </a:cubicBezTo>
                <a:cubicBezTo>
                  <a:pt x="75" y="307"/>
                  <a:pt x="75" y="307"/>
                  <a:pt x="75" y="307"/>
                </a:cubicBezTo>
                <a:lnTo>
                  <a:pt x="68" y="307"/>
                </a:lnTo>
                <a:close/>
              </a:path>
            </a:pathLst>
          </a:custGeom>
          <a:solidFill>
            <a:srgbClr val="28727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4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6" name="Freeform 35"/>
          <p:cNvSpPr>
            <a:spLocks/>
          </p:cNvSpPr>
          <p:nvPr/>
        </p:nvSpPr>
        <p:spPr bwMode="auto">
          <a:xfrm>
            <a:off x="7281673" y="6616790"/>
            <a:ext cx="1741231" cy="2956959"/>
          </a:xfrm>
          <a:custGeom>
            <a:avLst/>
            <a:gdLst>
              <a:gd name="T0" fmla="*/ 260 w 261"/>
              <a:gd name="T1" fmla="*/ 287 h 443"/>
              <a:gd name="T2" fmla="*/ 226 w 261"/>
              <a:gd name="T3" fmla="*/ 303 h 443"/>
              <a:gd name="T4" fmla="*/ 187 w 261"/>
              <a:gd name="T5" fmla="*/ 263 h 443"/>
              <a:gd name="T6" fmla="*/ 187 w 261"/>
              <a:gd name="T7" fmla="*/ 263 h 443"/>
              <a:gd name="T8" fmla="*/ 187 w 261"/>
              <a:gd name="T9" fmla="*/ 253 h 443"/>
              <a:gd name="T10" fmla="*/ 187 w 261"/>
              <a:gd name="T11" fmla="*/ 252 h 443"/>
              <a:gd name="T12" fmla="*/ 226 w 261"/>
              <a:gd name="T13" fmla="*/ 212 h 443"/>
              <a:gd name="T14" fmla="*/ 260 w 261"/>
              <a:gd name="T15" fmla="*/ 228 h 443"/>
              <a:gd name="T16" fmla="*/ 261 w 261"/>
              <a:gd name="T17" fmla="*/ 229 h 443"/>
              <a:gd name="T18" fmla="*/ 261 w 261"/>
              <a:gd name="T19" fmla="*/ 0 h 443"/>
              <a:gd name="T20" fmla="*/ 32 w 261"/>
              <a:gd name="T21" fmla="*/ 0 h 443"/>
              <a:gd name="T22" fmla="*/ 0 w 261"/>
              <a:gd name="T23" fmla="*/ 137 h 443"/>
              <a:gd name="T24" fmla="*/ 261 w 261"/>
              <a:gd name="T25" fmla="*/ 443 h 443"/>
              <a:gd name="T26" fmla="*/ 261 w 261"/>
              <a:gd name="T27" fmla="*/ 286 h 443"/>
              <a:gd name="T28" fmla="*/ 260 w 261"/>
              <a:gd name="T29" fmla="*/ 287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1" h="443">
                <a:moveTo>
                  <a:pt x="260" y="287"/>
                </a:moveTo>
                <a:cubicBezTo>
                  <a:pt x="254" y="293"/>
                  <a:pt x="246" y="303"/>
                  <a:pt x="226" y="303"/>
                </a:cubicBezTo>
                <a:cubicBezTo>
                  <a:pt x="199" y="303"/>
                  <a:pt x="188" y="277"/>
                  <a:pt x="187" y="263"/>
                </a:cubicBezTo>
                <a:cubicBezTo>
                  <a:pt x="187" y="263"/>
                  <a:pt x="187" y="263"/>
                  <a:pt x="187" y="263"/>
                </a:cubicBezTo>
                <a:cubicBezTo>
                  <a:pt x="187" y="253"/>
                  <a:pt x="187" y="253"/>
                  <a:pt x="187" y="253"/>
                </a:cubicBezTo>
                <a:cubicBezTo>
                  <a:pt x="187" y="252"/>
                  <a:pt x="187" y="252"/>
                  <a:pt x="187" y="252"/>
                </a:cubicBezTo>
                <a:cubicBezTo>
                  <a:pt x="188" y="238"/>
                  <a:pt x="199" y="212"/>
                  <a:pt x="226" y="212"/>
                </a:cubicBezTo>
                <a:cubicBezTo>
                  <a:pt x="246" y="212"/>
                  <a:pt x="254" y="222"/>
                  <a:pt x="260" y="228"/>
                </a:cubicBezTo>
                <a:cubicBezTo>
                  <a:pt x="260" y="229"/>
                  <a:pt x="261" y="229"/>
                  <a:pt x="261" y="229"/>
                </a:cubicBezTo>
                <a:cubicBezTo>
                  <a:pt x="261" y="0"/>
                  <a:pt x="261" y="0"/>
                  <a:pt x="261" y="0"/>
                </a:cubicBezTo>
                <a:cubicBezTo>
                  <a:pt x="176" y="0"/>
                  <a:pt x="66" y="0"/>
                  <a:pt x="32" y="0"/>
                </a:cubicBezTo>
                <a:cubicBezTo>
                  <a:pt x="11" y="41"/>
                  <a:pt x="0" y="88"/>
                  <a:pt x="0" y="137"/>
                </a:cubicBezTo>
                <a:cubicBezTo>
                  <a:pt x="0" y="292"/>
                  <a:pt x="113" y="420"/>
                  <a:pt x="261" y="443"/>
                </a:cubicBezTo>
                <a:cubicBezTo>
                  <a:pt x="261" y="409"/>
                  <a:pt x="261" y="303"/>
                  <a:pt x="261" y="286"/>
                </a:cubicBezTo>
                <a:cubicBezTo>
                  <a:pt x="261" y="286"/>
                  <a:pt x="260" y="287"/>
                  <a:pt x="260" y="287"/>
                </a:cubicBezTo>
                <a:close/>
              </a:path>
            </a:pathLst>
          </a:custGeom>
          <a:solidFill>
            <a:srgbClr val="EFB366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4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7" name="Freeform 36"/>
          <p:cNvSpPr>
            <a:spLocks/>
          </p:cNvSpPr>
          <p:nvPr/>
        </p:nvSpPr>
        <p:spPr bwMode="auto">
          <a:xfrm>
            <a:off x="12426934" y="6616789"/>
            <a:ext cx="3702078" cy="2007907"/>
          </a:xfrm>
          <a:custGeom>
            <a:avLst/>
            <a:gdLst>
              <a:gd name="T0" fmla="*/ 504 w 553"/>
              <a:gd name="T1" fmla="*/ 135 h 301"/>
              <a:gd name="T2" fmla="*/ 527 w 553"/>
              <a:gd name="T3" fmla="*/ 146 h 301"/>
              <a:gd name="T4" fmla="*/ 553 w 553"/>
              <a:gd name="T5" fmla="*/ 119 h 301"/>
              <a:gd name="T6" fmla="*/ 553 w 553"/>
              <a:gd name="T7" fmla="*/ 111 h 301"/>
              <a:gd name="T8" fmla="*/ 527 w 553"/>
              <a:gd name="T9" fmla="*/ 84 h 301"/>
              <a:gd name="T10" fmla="*/ 504 w 553"/>
              <a:gd name="T11" fmla="*/ 95 h 301"/>
              <a:gd name="T12" fmla="*/ 485 w 553"/>
              <a:gd name="T13" fmla="*/ 106 h 301"/>
              <a:gd name="T14" fmla="*/ 478 w 553"/>
              <a:gd name="T15" fmla="*/ 106 h 301"/>
              <a:gd name="T16" fmla="*/ 478 w 553"/>
              <a:gd name="T17" fmla="*/ 0 h 301"/>
              <a:gd name="T18" fmla="*/ 0 w 553"/>
              <a:gd name="T19" fmla="*/ 0 h 301"/>
              <a:gd name="T20" fmla="*/ 0 w 553"/>
              <a:gd name="T21" fmla="*/ 226 h 301"/>
              <a:gd name="T22" fmla="*/ 101 w 553"/>
              <a:gd name="T23" fmla="*/ 226 h 301"/>
              <a:gd name="T24" fmla="*/ 101 w 553"/>
              <a:gd name="T25" fmla="*/ 233 h 301"/>
              <a:gd name="T26" fmla="*/ 91 w 553"/>
              <a:gd name="T27" fmla="*/ 252 h 301"/>
              <a:gd name="T28" fmla="*/ 79 w 553"/>
              <a:gd name="T29" fmla="*/ 275 h 301"/>
              <a:gd name="T30" fmla="*/ 106 w 553"/>
              <a:gd name="T31" fmla="*/ 301 h 301"/>
              <a:gd name="T32" fmla="*/ 115 w 553"/>
              <a:gd name="T33" fmla="*/ 301 h 301"/>
              <a:gd name="T34" fmla="*/ 142 w 553"/>
              <a:gd name="T35" fmla="*/ 275 h 301"/>
              <a:gd name="T36" fmla="*/ 130 w 553"/>
              <a:gd name="T37" fmla="*/ 252 h 301"/>
              <a:gd name="T38" fmla="*/ 120 w 553"/>
              <a:gd name="T39" fmla="*/ 233 h 301"/>
              <a:gd name="T40" fmla="*/ 120 w 553"/>
              <a:gd name="T41" fmla="*/ 226 h 301"/>
              <a:gd name="T42" fmla="*/ 478 w 553"/>
              <a:gd name="T43" fmla="*/ 226 h 301"/>
              <a:gd name="T44" fmla="*/ 478 w 553"/>
              <a:gd name="T45" fmla="*/ 124 h 301"/>
              <a:gd name="T46" fmla="*/ 485 w 553"/>
              <a:gd name="T47" fmla="*/ 124 h 301"/>
              <a:gd name="T48" fmla="*/ 504 w 553"/>
              <a:gd name="T49" fmla="*/ 13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53" h="301">
                <a:moveTo>
                  <a:pt x="504" y="135"/>
                </a:moveTo>
                <a:cubicBezTo>
                  <a:pt x="509" y="141"/>
                  <a:pt x="514" y="146"/>
                  <a:pt x="527" y="146"/>
                </a:cubicBezTo>
                <a:cubicBezTo>
                  <a:pt x="549" y="146"/>
                  <a:pt x="552" y="122"/>
                  <a:pt x="553" y="119"/>
                </a:cubicBezTo>
                <a:cubicBezTo>
                  <a:pt x="553" y="111"/>
                  <a:pt x="553" y="111"/>
                  <a:pt x="553" y="111"/>
                </a:cubicBezTo>
                <a:cubicBezTo>
                  <a:pt x="552" y="109"/>
                  <a:pt x="549" y="84"/>
                  <a:pt x="527" y="84"/>
                </a:cubicBezTo>
                <a:cubicBezTo>
                  <a:pt x="514" y="84"/>
                  <a:pt x="509" y="89"/>
                  <a:pt x="504" y="95"/>
                </a:cubicBezTo>
                <a:cubicBezTo>
                  <a:pt x="500" y="100"/>
                  <a:pt x="494" y="106"/>
                  <a:pt x="485" y="106"/>
                </a:cubicBezTo>
                <a:cubicBezTo>
                  <a:pt x="478" y="106"/>
                  <a:pt x="478" y="106"/>
                  <a:pt x="478" y="106"/>
                </a:cubicBezTo>
                <a:cubicBezTo>
                  <a:pt x="478" y="0"/>
                  <a:pt x="478" y="0"/>
                  <a:pt x="47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6"/>
                  <a:pt x="0" y="226"/>
                  <a:pt x="0" y="226"/>
                </a:cubicBezTo>
                <a:cubicBezTo>
                  <a:pt x="101" y="226"/>
                  <a:pt x="101" y="226"/>
                  <a:pt x="101" y="226"/>
                </a:cubicBezTo>
                <a:cubicBezTo>
                  <a:pt x="101" y="233"/>
                  <a:pt x="101" y="233"/>
                  <a:pt x="101" y="233"/>
                </a:cubicBezTo>
                <a:cubicBezTo>
                  <a:pt x="101" y="242"/>
                  <a:pt x="95" y="247"/>
                  <a:pt x="91" y="252"/>
                </a:cubicBezTo>
                <a:cubicBezTo>
                  <a:pt x="85" y="257"/>
                  <a:pt x="79" y="262"/>
                  <a:pt x="79" y="275"/>
                </a:cubicBezTo>
                <a:cubicBezTo>
                  <a:pt x="79" y="296"/>
                  <a:pt x="104" y="300"/>
                  <a:pt x="106" y="301"/>
                </a:cubicBezTo>
                <a:cubicBezTo>
                  <a:pt x="115" y="301"/>
                  <a:pt x="115" y="301"/>
                  <a:pt x="115" y="301"/>
                </a:cubicBezTo>
                <a:cubicBezTo>
                  <a:pt x="117" y="300"/>
                  <a:pt x="142" y="296"/>
                  <a:pt x="142" y="275"/>
                </a:cubicBezTo>
                <a:cubicBezTo>
                  <a:pt x="142" y="262"/>
                  <a:pt x="136" y="257"/>
                  <a:pt x="130" y="252"/>
                </a:cubicBezTo>
                <a:cubicBezTo>
                  <a:pt x="126" y="247"/>
                  <a:pt x="120" y="242"/>
                  <a:pt x="120" y="233"/>
                </a:cubicBezTo>
                <a:cubicBezTo>
                  <a:pt x="120" y="226"/>
                  <a:pt x="120" y="226"/>
                  <a:pt x="120" y="226"/>
                </a:cubicBezTo>
                <a:cubicBezTo>
                  <a:pt x="478" y="226"/>
                  <a:pt x="478" y="226"/>
                  <a:pt x="478" y="226"/>
                </a:cubicBezTo>
                <a:cubicBezTo>
                  <a:pt x="478" y="176"/>
                  <a:pt x="478" y="124"/>
                  <a:pt x="478" y="124"/>
                </a:cubicBezTo>
                <a:cubicBezTo>
                  <a:pt x="485" y="124"/>
                  <a:pt x="485" y="124"/>
                  <a:pt x="485" y="124"/>
                </a:cubicBezTo>
                <a:cubicBezTo>
                  <a:pt x="494" y="124"/>
                  <a:pt x="500" y="130"/>
                  <a:pt x="504" y="135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4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auto">
          <a:xfrm>
            <a:off x="14074047" y="8216840"/>
            <a:ext cx="1552990" cy="1380436"/>
          </a:xfrm>
          <a:custGeom>
            <a:avLst/>
            <a:gdLst>
              <a:gd name="T0" fmla="*/ 231 w 232"/>
              <a:gd name="T1" fmla="*/ 134 h 207"/>
              <a:gd name="T2" fmla="*/ 198 w 232"/>
              <a:gd name="T3" fmla="*/ 150 h 207"/>
              <a:gd name="T4" fmla="*/ 158 w 232"/>
              <a:gd name="T5" fmla="*/ 110 h 207"/>
              <a:gd name="T6" fmla="*/ 158 w 232"/>
              <a:gd name="T7" fmla="*/ 110 h 207"/>
              <a:gd name="T8" fmla="*/ 158 w 232"/>
              <a:gd name="T9" fmla="*/ 99 h 207"/>
              <a:gd name="T10" fmla="*/ 158 w 232"/>
              <a:gd name="T11" fmla="*/ 99 h 207"/>
              <a:gd name="T12" fmla="*/ 198 w 232"/>
              <a:gd name="T13" fmla="*/ 59 h 207"/>
              <a:gd name="T14" fmla="*/ 231 w 232"/>
              <a:gd name="T15" fmla="*/ 75 h 207"/>
              <a:gd name="T16" fmla="*/ 232 w 232"/>
              <a:gd name="T17" fmla="*/ 76 h 207"/>
              <a:gd name="T18" fmla="*/ 232 w 232"/>
              <a:gd name="T19" fmla="*/ 0 h 207"/>
              <a:gd name="T20" fmla="*/ 0 w 232"/>
              <a:gd name="T21" fmla="*/ 0 h 207"/>
              <a:gd name="T22" fmla="*/ 0 w 232"/>
              <a:gd name="T23" fmla="*/ 207 h 207"/>
              <a:gd name="T24" fmla="*/ 232 w 232"/>
              <a:gd name="T25" fmla="*/ 207 h 207"/>
              <a:gd name="T26" fmla="*/ 232 w 232"/>
              <a:gd name="T27" fmla="*/ 133 h 207"/>
              <a:gd name="T28" fmla="*/ 231 w 232"/>
              <a:gd name="T29" fmla="*/ 134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32" h="207">
                <a:moveTo>
                  <a:pt x="231" y="134"/>
                </a:moveTo>
                <a:cubicBezTo>
                  <a:pt x="226" y="140"/>
                  <a:pt x="217" y="150"/>
                  <a:pt x="198" y="150"/>
                </a:cubicBezTo>
                <a:cubicBezTo>
                  <a:pt x="170" y="150"/>
                  <a:pt x="160" y="124"/>
                  <a:pt x="158" y="110"/>
                </a:cubicBezTo>
                <a:cubicBezTo>
                  <a:pt x="158" y="110"/>
                  <a:pt x="158" y="110"/>
                  <a:pt x="158" y="110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60" y="85"/>
                  <a:pt x="170" y="59"/>
                  <a:pt x="198" y="59"/>
                </a:cubicBezTo>
                <a:cubicBezTo>
                  <a:pt x="217" y="59"/>
                  <a:pt x="226" y="69"/>
                  <a:pt x="231" y="75"/>
                </a:cubicBezTo>
                <a:cubicBezTo>
                  <a:pt x="232" y="75"/>
                  <a:pt x="232" y="76"/>
                  <a:pt x="232" y="76"/>
                </a:cubicBezTo>
                <a:cubicBezTo>
                  <a:pt x="232" y="0"/>
                  <a:pt x="232" y="0"/>
                  <a:pt x="23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07"/>
                  <a:pt x="0" y="207"/>
                  <a:pt x="0" y="207"/>
                </a:cubicBezTo>
                <a:cubicBezTo>
                  <a:pt x="232" y="207"/>
                  <a:pt x="232" y="207"/>
                  <a:pt x="232" y="207"/>
                </a:cubicBezTo>
                <a:cubicBezTo>
                  <a:pt x="232" y="191"/>
                  <a:pt x="232" y="147"/>
                  <a:pt x="232" y="133"/>
                </a:cubicBezTo>
                <a:cubicBezTo>
                  <a:pt x="232" y="133"/>
                  <a:pt x="232" y="133"/>
                  <a:pt x="231" y="134"/>
                </a:cubicBezTo>
                <a:close/>
              </a:path>
            </a:pathLst>
          </a:custGeom>
          <a:solidFill>
            <a:srgbClr val="E76F5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4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0779824" y="6616789"/>
            <a:ext cx="1552990" cy="1505930"/>
          </a:xfrm>
          <a:prstGeom prst="rect">
            <a:avLst/>
          </a:prstGeom>
          <a:solidFill>
            <a:srgbClr val="E9C46A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4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auto">
          <a:xfrm>
            <a:off x="15227027" y="8216840"/>
            <a:ext cx="2682437" cy="1380436"/>
          </a:xfrm>
          <a:custGeom>
            <a:avLst/>
            <a:gdLst>
              <a:gd name="T0" fmla="*/ 74 w 402"/>
              <a:gd name="T1" fmla="*/ 95 h 207"/>
              <a:gd name="T2" fmla="*/ 67 w 402"/>
              <a:gd name="T3" fmla="*/ 95 h 207"/>
              <a:gd name="T4" fmla="*/ 49 w 402"/>
              <a:gd name="T5" fmla="*/ 84 h 207"/>
              <a:gd name="T6" fmla="*/ 26 w 402"/>
              <a:gd name="T7" fmla="*/ 73 h 207"/>
              <a:gd name="T8" fmla="*/ 0 w 402"/>
              <a:gd name="T9" fmla="*/ 100 h 207"/>
              <a:gd name="T10" fmla="*/ 0 w 402"/>
              <a:gd name="T11" fmla="*/ 109 h 207"/>
              <a:gd name="T12" fmla="*/ 26 w 402"/>
              <a:gd name="T13" fmla="*/ 136 h 207"/>
              <a:gd name="T14" fmla="*/ 49 w 402"/>
              <a:gd name="T15" fmla="*/ 124 h 207"/>
              <a:gd name="T16" fmla="*/ 67 w 402"/>
              <a:gd name="T17" fmla="*/ 114 h 207"/>
              <a:gd name="T18" fmla="*/ 74 w 402"/>
              <a:gd name="T19" fmla="*/ 114 h 207"/>
              <a:gd name="T20" fmla="*/ 74 w 402"/>
              <a:gd name="T21" fmla="*/ 207 h 207"/>
              <a:gd name="T22" fmla="*/ 141 w 402"/>
              <a:gd name="T23" fmla="*/ 207 h 207"/>
              <a:gd name="T24" fmla="*/ 402 w 402"/>
              <a:gd name="T25" fmla="*/ 0 h 207"/>
              <a:gd name="T26" fmla="*/ 74 w 402"/>
              <a:gd name="T27" fmla="*/ 0 h 207"/>
              <a:gd name="T28" fmla="*/ 74 w 402"/>
              <a:gd name="T29" fmla="*/ 95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02" h="207">
                <a:moveTo>
                  <a:pt x="74" y="95"/>
                </a:moveTo>
                <a:cubicBezTo>
                  <a:pt x="67" y="95"/>
                  <a:pt x="67" y="95"/>
                  <a:pt x="67" y="95"/>
                </a:cubicBezTo>
                <a:cubicBezTo>
                  <a:pt x="58" y="95"/>
                  <a:pt x="53" y="89"/>
                  <a:pt x="49" y="84"/>
                </a:cubicBezTo>
                <a:cubicBezTo>
                  <a:pt x="44" y="79"/>
                  <a:pt x="39" y="73"/>
                  <a:pt x="26" y="73"/>
                </a:cubicBezTo>
                <a:cubicBezTo>
                  <a:pt x="4" y="73"/>
                  <a:pt x="1" y="98"/>
                  <a:pt x="0" y="100"/>
                </a:cubicBezTo>
                <a:cubicBezTo>
                  <a:pt x="0" y="109"/>
                  <a:pt x="0" y="109"/>
                  <a:pt x="0" y="109"/>
                </a:cubicBezTo>
                <a:cubicBezTo>
                  <a:pt x="1" y="111"/>
                  <a:pt x="4" y="136"/>
                  <a:pt x="26" y="136"/>
                </a:cubicBezTo>
                <a:cubicBezTo>
                  <a:pt x="39" y="136"/>
                  <a:pt x="44" y="130"/>
                  <a:pt x="49" y="124"/>
                </a:cubicBezTo>
                <a:cubicBezTo>
                  <a:pt x="53" y="119"/>
                  <a:pt x="58" y="114"/>
                  <a:pt x="67" y="114"/>
                </a:cubicBezTo>
                <a:cubicBezTo>
                  <a:pt x="74" y="114"/>
                  <a:pt x="74" y="114"/>
                  <a:pt x="74" y="114"/>
                </a:cubicBezTo>
                <a:cubicBezTo>
                  <a:pt x="74" y="207"/>
                  <a:pt x="74" y="207"/>
                  <a:pt x="74" y="207"/>
                </a:cubicBezTo>
                <a:cubicBezTo>
                  <a:pt x="141" y="207"/>
                  <a:pt x="141" y="207"/>
                  <a:pt x="141" y="207"/>
                </a:cubicBezTo>
                <a:cubicBezTo>
                  <a:pt x="268" y="207"/>
                  <a:pt x="374" y="119"/>
                  <a:pt x="402" y="0"/>
                </a:cubicBezTo>
                <a:cubicBezTo>
                  <a:pt x="360" y="0"/>
                  <a:pt x="218" y="0"/>
                  <a:pt x="74" y="0"/>
                </a:cubicBezTo>
                <a:cubicBezTo>
                  <a:pt x="74" y="48"/>
                  <a:pt x="74" y="95"/>
                  <a:pt x="74" y="95"/>
                </a:cubicBezTo>
                <a:close/>
              </a:path>
            </a:pathLst>
          </a:custGeom>
          <a:solidFill>
            <a:srgbClr val="E56547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4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auto">
          <a:xfrm>
            <a:off x="10285694" y="4506921"/>
            <a:ext cx="3702078" cy="2015753"/>
          </a:xfrm>
          <a:custGeom>
            <a:avLst/>
            <a:gdLst>
              <a:gd name="T0" fmla="*/ 74 w 554"/>
              <a:gd name="T1" fmla="*/ 301 h 301"/>
              <a:gd name="T2" fmla="*/ 554 w 554"/>
              <a:gd name="T3" fmla="*/ 301 h 301"/>
              <a:gd name="T4" fmla="*/ 554 w 554"/>
              <a:gd name="T5" fmla="*/ 218 h 301"/>
              <a:gd name="T6" fmla="*/ 552 w 554"/>
              <a:gd name="T7" fmla="*/ 219 h 301"/>
              <a:gd name="T8" fmla="*/ 519 w 554"/>
              <a:gd name="T9" fmla="*/ 235 h 301"/>
              <a:gd name="T10" fmla="*/ 479 w 554"/>
              <a:gd name="T11" fmla="*/ 195 h 301"/>
              <a:gd name="T12" fmla="*/ 479 w 554"/>
              <a:gd name="T13" fmla="*/ 195 h 301"/>
              <a:gd name="T14" fmla="*/ 479 w 554"/>
              <a:gd name="T15" fmla="*/ 185 h 301"/>
              <a:gd name="T16" fmla="*/ 479 w 554"/>
              <a:gd name="T17" fmla="*/ 184 h 301"/>
              <a:gd name="T18" fmla="*/ 519 w 554"/>
              <a:gd name="T19" fmla="*/ 144 h 301"/>
              <a:gd name="T20" fmla="*/ 552 w 554"/>
              <a:gd name="T21" fmla="*/ 160 h 301"/>
              <a:gd name="T22" fmla="*/ 554 w 554"/>
              <a:gd name="T23" fmla="*/ 161 h 301"/>
              <a:gd name="T24" fmla="*/ 554 w 554"/>
              <a:gd name="T25" fmla="*/ 74 h 301"/>
              <a:gd name="T26" fmla="*/ 235 w 554"/>
              <a:gd name="T27" fmla="*/ 74 h 301"/>
              <a:gd name="T28" fmla="*/ 235 w 554"/>
              <a:gd name="T29" fmla="*/ 67 h 301"/>
              <a:gd name="T30" fmla="*/ 245 w 554"/>
              <a:gd name="T31" fmla="*/ 48 h 301"/>
              <a:gd name="T32" fmla="*/ 256 w 554"/>
              <a:gd name="T33" fmla="*/ 25 h 301"/>
              <a:gd name="T34" fmla="*/ 229 w 554"/>
              <a:gd name="T35" fmla="*/ 0 h 301"/>
              <a:gd name="T36" fmla="*/ 221 w 554"/>
              <a:gd name="T37" fmla="*/ 0 h 301"/>
              <a:gd name="T38" fmla="*/ 194 w 554"/>
              <a:gd name="T39" fmla="*/ 25 h 301"/>
              <a:gd name="T40" fmla="*/ 205 w 554"/>
              <a:gd name="T41" fmla="*/ 48 h 301"/>
              <a:gd name="T42" fmla="*/ 216 w 554"/>
              <a:gd name="T43" fmla="*/ 67 h 301"/>
              <a:gd name="T44" fmla="*/ 216 w 554"/>
              <a:gd name="T45" fmla="*/ 74 h 301"/>
              <a:gd name="T46" fmla="*/ 74 w 554"/>
              <a:gd name="T47" fmla="*/ 74 h 301"/>
              <a:gd name="T48" fmla="*/ 74 w 554"/>
              <a:gd name="T49" fmla="*/ 180 h 301"/>
              <a:gd name="T50" fmla="*/ 67 w 554"/>
              <a:gd name="T51" fmla="*/ 180 h 301"/>
              <a:gd name="T52" fmla="*/ 49 w 554"/>
              <a:gd name="T53" fmla="*/ 170 h 301"/>
              <a:gd name="T54" fmla="*/ 26 w 554"/>
              <a:gd name="T55" fmla="*/ 158 h 301"/>
              <a:gd name="T56" fmla="*/ 0 w 554"/>
              <a:gd name="T57" fmla="*/ 186 h 301"/>
              <a:gd name="T58" fmla="*/ 0 w 554"/>
              <a:gd name="T59" fmla="*/ 194 h 301"/>
              <a:gd name="T60" fmla="*/ 26 w 554"/>
              <a:gd name="T61" fmla="*/ 221 h 301"/>
              <a:gd name="T62" fmla="*/ 49 w 554"/>
              <a:gd name="T63" fmla="*/ 210 h 301"/>
              <a:gd name="T64" fmla="*/ 67 w 554"/>
              <a:gd name="T65" fmla="*/ 199 h 301"/>
              <a:gd name="T66" fmla="*/ 74 w 554"/>
              <a:gd name="T67" fmla="*/ 199 h 301"/>
              <a:gd name="T68" fmla="*/ 74 w 554"/>
              <a:gd name="T69" fmla="*/ 301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54" h="301">
                <a:moveTo>
                  <a:pt x="74" y="301"/>
                </a:moveTo>
                <a:cubicBezTo>
                  <a:pt x="554" y="301"/>
                  <a:pt x="554" y="301"/>
                  <a:pt x="554" y="301"/>
                </a:cubicBezTo>
                <a:cubicBezTo>
                  <a:pt x="554" y="218"/>
                  <a:pt x="554" y="218"/>
                  <a:pt x="554" y="218"/>
                </a:cubicBezTo>
                <a:cubicBezTo>
                  <a:pt x="553" y="218"/>
                  <a:pt x="553" y="219"/>
                  <a:pt x="552" y="219"/>
                </a:cubicBezTo>
                <a:cubicBezTo>
                  <a:pt x="547" y="225"/>
                  <a:pt x="538" y="235"/>
                  <a:pt x="519" y="235"/>
                </a:cubicBezTo>
                <a:cubicBezTo>
                  <a:pt x="491" y="235"/>
                  <a:pt x="481" y="209"/>
                  <a:pt x="479" y="195"/>
                </a:cubicBezTo>
                <a:cubicBezTo>
                  <a:pt x="479" y="195"/>
                  <a:pt x="479" y="195"/>
                  <a:pt x="479" y="195"/>
                </a:cubicBezTo>
                <a:cubicBezTo>
                  <a:pt x="479" y="185"/>
                  <a:pt x="479" y="185"/>
                  <a:pt x="479" y="185"/>
                </a:cubicBezTo>
                <a:cubicBezTo>
                  <a:pt x="479" y="184"/>
                  <a:pt x="479" y="184"/>
                  <a:pt x="479" y="184"/>
                </a:cubicBezTo>
                <a:cubicBezTo>
                  <a:pt x="481" y="170"/>
                  <a:pt x="491" y="144"/>
                  <a:pt x="519" y="144"/>
                </a:cubicBezTo>
                <a:cubicBezTo>
                  <a:pt x="538" y="144"/>
                  <a:pt x="547" y="154"/>
                  <a:pt x="552" y="160"/>
                </a:cubicBezTo>
                <a:cubicBezTo>
                  <a:pt x="553" y="161"/>
                  <a:pt x="553" y="161"/>
                  <a:pt x="554" y="161"/>
                </a:cubicBezTo>
                <a:cubicBezTo>
                  <a:pt x="554" y="74"/>
                  <a:pt x="554" y="74"/>
                  <a:pt x="554" y="74"/>
                </a:cubicBezTo>
                <a:cubicBezTo>
                  <a:pt x="235" y="74"/>
                  <a:pt x="235" y="74"/>
                  <a:pt x="235" y="74"/>
                </a:cubicBezTo>
                <a:cubicBezTo>
                  <a:pt x="235" y="67"/>
                  <a:pt x="235" y="67"/>
                  <a:pt x="235" y="67"/>
                </a:cubicBezTo>
                <a:cubicBezTo>
                  <a:pt x="235" y="58"/>
                  <a:pt x="240" y="53"/>
                  <a:pt x="245" y="48"/>
                </a:cubicBezTo>
                <a:cubicBezTo>
                  <a:pt x="251" y="43"/>
                  <a:pt x="256" y="38"/>
                  <a:pt x="256" y="25"/>
                </a:cubicBezTo>
                <a:cubicBezTo>
                  <a:pt x="256" y="4"/>
                  <a:pt x="232" y="0"/>
                  <a:pt x="229" y="0"/>
                </a:cubicBezTo>
                <a:cubicBezTo>
                  <a:pt x="221" y="0"/>
                  <a:pt x="221" y="0"/>
                  <a:pt x="221" y="0"/>
                </a:cubicBezTo>
                <a:cubicBezTo>
                  <a:pt x="219" y="0"/>
                  <a:pt x="194" y="4"/>
                  <a:pt x="194" y="25"/>
                </a:cubicBezTo>
                <a:cubicBezTo>
                  <a:pt x="194" y="38"/>
                  <a:pt x="199" y="43"/>
                  <a:pt x="205" y="48"/>
                </a:cubicBezTo>
                <a:cubicBezTo>
                  <a:pt x="210" y="53"/>
                  <a:pt x="216" y="58"/>
                  <a:pt x="216" y="67"/>
                </a:cubicBezTo>
                <a:cubicBezTo>
                  <a:pt x="216" y="74"/>
                  <a:pt x="216" y="74"/>
                  <a:pt x="216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74" y="180"/>
                  <a:pt x="74" y="180"/>
                  <a:pt x="74" y="180"/>
                </a:cubicBezTo>
                <a:cubicBezTo>
                  <a:pt x="67" y="180"/>
                  <a:pt x="67" y="180"/>
                  <a:pt x="67" y="180"/>
                </a:cubicBezTo>
                <a:cubicBezTo>
                  <a:pt x="58" y="180"/>
                  <a:pt x="53" y="175"/>
                  <a:pt x="49" y="170"/>
                </a:cubicBezTo>
                <a:cubicBezTo>
                  <a:pt x="43" y="164"/>
                  <a:pt x="39" y="158"/>
                  <a:pt x="26" y="158"/>
                </a:cubicBezTo>
                <a:cubicBezTo>
                  <a:pt x="4" y="158"/>
                  <a:pt x="0" y="183"/>
                  <a:pt x="0" y="186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196"/>
                  <a:pt x="4" y="221"/>
                  <a:pt x="26" y="221"/>
                </a:cubicBezTo>
                <a:cubicBezTo>
                  <a:pt x="39" y="221"/>
                  <a:pt x="43" y="215"/>
                  <a:pt x="49" y="210"/>
                </a:cubicBezTo>
                <a:cubicBezTo>
                  <a:pt x="53" y="205"/>
                  <a:pt x="58" y="199"/>
                  <a:pt x="67" y="199"/>
                </a:cubicBezTo>
                <a:cubicBezTo>
                  <a:pt x="74" y="199"/>
                  <a:pt x="74" y="199"/>
                  <a:pt x="74" y="199"/>
                </a:cubicBezTo>
                <a:lnTo>
                  <a:pt x="74" y="301"/>
                </a:lnTo>
                <a:close/>
              </a:path>
            </a:pathLst>
          </a:custGeom>
          <a:solidFill>
            <a:srgbClr val="275C62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400">
              <a:solidFill>
                <a:srgbClr val="272E3A"/>
              </a:solidFill>
              <a:latin typeface="Montserrat Light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14951735" y="4360990"/>
            <a:ext cx="1444731" cy="246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Freeform 54"/>
          <p:cNvSpPr/>
          <p:nvPr/>
        </p:nvSpPr>
        <p:spPr>
          <a:xfrm>
            <a:off x="16116475" y="9699194"/>
            <a:ext cx="1444731" cy="612879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9525" cmpd="sng">
            <a:solidFill>
              <a:schemeClr val="bg1">
                <a:lumMod val="75000"/>
              </a:schemeClr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2438340"/>
            <a:endParaRPr lang="en-US" sz="60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56" name="Freeform 55"/>
          <p:cNvSpPr/>
          <p:nvPr/>
        </p:nvSpPr>
        <p:spPr>
          <a:xfrm flipH="1">
            <a:off x="6593195" y="9393349"/>
            <a:ext cx="1440601" cy="914387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9525" cmpd="sng">
            <a:solidFill>
              <a:schemeClr val="bg1">
                <a:lumMod val="75000"/>
              </a:schemeClr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2438340"/>
            <a:endParaRPr lang="en-US" sz="60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11704570" y="9699194"/>
            <a:ext cx="510597" cy="612879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9525" cmpd="sng">
            <a:solidFill>
              <a:schemeClr val="bg1">
                <a:lumMod val="75000"/>
              </a:schemeClr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2438340"/>
            <a:endParaRPr lang="en-US" sz="6000">
              <a:solidFill>
                <a:srgbClr val="272E3A"/>
              </a:solidFill>
              <a:latin typeface="Montserrat Light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7767964" y="4366004"/>
            <a:ext cx="1444731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2505059" y="3778439"/>
            <a:ext cx="4730209" cy="2346151"/>
            <a:chOff x="1252459" y="1889197"/>
            <a:chExt cx="2365139" cy="1173092"/>
          </a:xfrm>
        </p:grpSpPr>
        <p:sp>
          <p:nvSpPr>
            <p:cNvPr id="72" name="Rectangle 71"/>
            <p:cNvSpPr/>
            <p:nvPr/>
          </p:nvSpPr>
          <p:spPr>
            <a:xfrm>
              <a:off x="1252459" y="2487035"/>
              <a:ext cx="2365138" cy="5752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 defTabSz="2438340">
                <a:lnSpc>
                  <a:spcPct val="89000"/>
                </a:lnSpc>
              </a:pPr>
              <a:r>
                <a:rPr lang="en-US" sz="2800">
                  <a:solidFill>
                    <a:srgbClr val="000000"/>
                  </a:solidFill>
                  <a:latin typeface="Montserrat Light"/>
                </a:rPr>
                <a:t>Lorem ipsum dolor sit </a:t>
              </a:r>
              <a:r>
                <a:rPr lang="en-US" sz="2800" err="1">
                  <a:solidFill>
                    <a:srgbClr val="000000"/>
                  </a:solidFill>
                  <a:latin typeface="Montserrat Light"/>
                </a:rPr>
                <a:t>amet</a:t>
              </a:r>
              <a:r>
                <a:rPr lang="en-US" sz="2800">
                  <a:solidFill>
                    <a:srgbClr val="000000"/>
                  </a:solidFill>
                  <a:latin typeface="Montserrat Light"/>
                </a:rPr>
                <a:t>, </a:t>
              </a:r>
              <a:r>
                <a:rPr lang="en-US" sz="2800" err="1">
                  <a:solidFill>
                    <a:srgbClr val="000000"/>
                  </a:solidFill>
                  <a:latin typeface="Montserrat Light"/>
                </a:rPr>
                <a:t>consectetur</a:t>
              </a:r>
              <a:r>
                <a:rPr lang="en-US" sz="2800">
                  <a:solidFill>
                    <a:srgbClr val="000000"/>
                  </a:solidFill>
                  <a:latin typeface="Montserrat Light"/>
                </a:rPr>
                <a:t> </a:t>
              </a:r>
              <a:r>
                <a:rPr lang="en-US" sz="2800" err="1">
                  <a:solidFill>
                    <a:srgbClr val="000000"/>
                  </a:solidFill>
                  <a:latin typeface="Montserrat Light"/>
                </a:rPr>
                <a:t>adipiscing</a:t>
              </a:r>
              <a:endParaRPr lang="en-US" sz="2800">
                <a:solidFill>
                  <a:srgbClr val="000000"/>
                </a:solidFill>
                <a:latin typeface="Montserrat Light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994030" y="1889197"/>
              <a:ext cx="623568" cy="54784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 defTabSz="2438340">
                <a:lnSpc>
                  <a:spcPct val="89000"/>
                </a:lnSpc>
              </a:pPr>
              <a:r>
                <a:rPr lang="en-US" sz="8000">
                  <a:solidFill>
                    <a:srgbClr val="000000"/>
                  </a:solidFill>
                  <a:latin typeface="Montserrat Light"/>
                </a:rPr>
                <a:t>05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482060" y="9755017"/>
            <a:ext cx="4730207" cy="2346151"/>
            <a:chOff x="740952" y="4877529"/>
            <a:chExt cx="2365138" cy="1173092"/>
          </a:xfrm>
        </p:grpSpPr>
        <p:sp>
          <p:nvSpPr>
            <p:cNvPr id="74" name="Rectangle 73"/>
            <p:cNvSpPr/>
            <p:nvPr/>
          </p:nvSpPr>
          <p:spPr>
            <a:xfrm>
              <a:off x="740952" y="5475367"/>
              <a:ext cx="2365138" cy="5752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 defTabSz="2438340">
                <a:lnSpc>
                  <a:spcPct val="89000"/>
                </a:lnSpc>
              </a:pPr>
              <a:r>
                <a:rPr lang="en-US" sz="2800">
                  <a:solidFill>
                    <a:srgbClr val="000000"/>
                  </a:solidFill>
                  <a:latin typeface="Montserrat Light"/>
                </a:rPr>
                <a:t>Lorem ipsum dolor sit </a:t>
              </a:r>
              <a:r>
                <a:rPr lang="en-US" sz="2800" err="1">
                  <a:solidFill>
                    <a:srgbClr val="000000"/>
                  </a:solidFill>
                  <a:latin typeface="Montserrat Light"/>
                </a:rPr>
                <a:t>amet</a:t>
              </a:r>
              <a:r>
                <a:rPr lang="en-US" sz="2800">
                  <a:solidFill>
                    <a:srgbClr val="000000"/>
                  </a:solidFill>
                  <a:latin typeface="Montserrat Light"/>
                </a:rPr>
                <a:t>, </a:t>
              </a:r>
              <a:r>
                <a:rPr lang="en-US" sz="2800" err="1">
                  <a:solidFill>
                    <a:srgbClr val="000000"/>
                  </a:solidFill>
                  <a:latin typeface="Montserrat Light"/>
                </a:rPr>
                <a:t>consectetur</a:t>
              </a:r>
              <a:r>
                <a:rPr lang="en-US" sz="2800">
                  <a:solidFill>
                    <a:srgbClr val="000000"/>
                  </a:solidFill>
                  <a:latin typeface="Montserrat Light"/>
                </a:rPr>
                <a:t> </a:t>
              </a:r>
              <a:r>
                <a:rPr lang="en-US" sz="2800" err="1">
                  <a:solidFill>
                    <a:srgbClr val="000000"/>
                  </a:solidFill>
                  <a:latin typeface="Montserrat Light"/>
                </a:rPr>
                <a:t>adipiscing</a:t>
              </a:r>
              <a:endParaRPr lang="en-US" sz="2800">
                <a:solidFill>
                  <a:srgbClr val="000000"/>
                </a:solidFill>
                <a:latin typeface="Montserrat Light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432829" y="4877529"/>
              <a:ext cx="673261" cy="54784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 defTabSz="2438340">
                <a:lnSpc>
                  <a:spcPct val="89000"/>
                </a:lnSpc>
              </a:pPr>
              <a:r>
                <a:rPr lang="en-US" sz="8000">
                  <a:solidFill>
                    <a:srgbClr val="000000"/>
                  </a:solidFill>
                  <a:latin typeface="Montserrat Light"/>
                </a:rPr>
                <a:t>04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113107" y="9755018"/>
            <a:ext cx="4730207" cy="1962653"/>
            <a:chOff x="4556531" y="4877529"/>
            <a:chExt cx="2365138" cy="981341"/>
          </a:xfrm>
        </p:grpSpPr>
        <p:sp>
          <p:nvSpPr>
            <p:cNvPr id="76" name="Rectangle 75"/>
            <p:cNvSpPr/>
            <p:nvPr/>
          </p:nvSpPr>
          <p:spPr>
            <a:xfrm>
              <a:off x="4556531" y="5475367"/>
              <a:ext cx="2365138" cy="38350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 defTabSz="2438340">
                <a:lnSpc>
                  <a:spcPct val="89000"/>
                </a:lnSpc>
              </a:pPr>
              <a:r>
                <a:rPr lang="en-US" sz="2800">
                  <a:solidFill>
                    <a:srgbClr val="000000"/>
                  </a:solidFill>
                  <a:latin typeface="Montserrat Light"/>
                </a:rPr>
                <a:t>Lorem ipsum dolor sit am consectetur adipisci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292156" y="4877529"/>
              <a:ext cx="623568" cy="54784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 defTabSz="2438340">
                <a:lnSpc>
                  <a:spcPct val="89000"/>
                </a:lnSpc>
              </a:pPr>
              <a:r>
                <a:rPr lang="en-US" sz="8000">
                  <a:solidFill>
                    <a:srgbClr val="000000"/>
                  </a:solidFill>
                  <a:latin typeface="Montserrat Light"/>
                </a:rPr>
                <a:t>03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7970296" y="9728123"/>
            <a:ext cx="4734721" cy="2346151"/>
            <a:chOff x="8985189" y="4864082"/>
            <a:chExt cx="2367395" cy="1173092"/>
          </a:xfrm>
        </p:grpSpPr>
        <p:sp>
          <p:nvSpPr>
            <p:cNvPr id="78" name="Rectangle 77"/>
            <p:cNvSpPr/>
            <p:nvPr/>
          </p:nvSpPr>
          <p:spPr>
            <a:xfrm>
              <a:off x="8987446" y="5461920"/>
              <a:ext cx="2365138" cy="5752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2438340">
                <a:lnSpc>
                  <a:spcPct val="89000"/>
                </a:lnSpc>
              </a:pPr>
              <a:r>
                <a:rPr lang="en-US" sz="2800">
                  <a:solidFill>
                    <a:srgbClr val="000000"/>
                  </a:solidFill>
                  <a:latin typeface="Montserrat Light"/>
                </a:rPr>
                <a:t>Lorem ipsum dolor sit amet, </a:t>
              </a:r>
              <a:r>
                <a:rPr lang="en-US" sz="2800" err="1">
                  <a:solidFill>
                    <a:srgbClr val="000000"/>
                  </a:solidFill>
                  <a:latin typeface="Montserrat Light"/>
                </a:rPr>
                <a:t>consectetur</a:t>
              </a:r>
              <a:r>
                <a:rPr lang="en-US" sz="2800">
                  <a:solidFill>
                    <a:srgbClr val="000000"/>
                  </a:solidFill>
                  <a:latin typeface="Montserrat Light"/>
                </a:rPr>
                <a:t> adipiscing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8985189" y="4864082"/>
              <a:ext cx="625973" cy="54784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2438340">
                <a:lnSpc>
                  <a:spcPct val="89000"/>
                </a:lnSpc>
              </a:pPr>
              <a:r>
                <a:rPr lang="en-US" sz="8000">
                  <a:solidFill>
                    <a:srgbClr val="000000"/>
                  </a:solidFill>
                  <a:latin typeface="Montserrat Light"/>
                </a:rPr>
                <a:t>02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858940" y="3778439"/>
            <a:ext cx="4734721" cy="2346151"/>
            <a:chOff x="8429503" y="1889197"/>
            <a:chExt cx="2367395" cy="1173092"/>
          </a:xfrm>
        </p:grpSpPr>
        <p:sp>
          <p:nvSpPr>
            <p:cNvPr id="80" name="Rectangle 79"/>
            <p:cNvSpPr/>
            <p:nvPr/>
          </p:nvSpPr>
          <p:spPr>
            <a:xfrm>
              <a:off x="8431760" y="2487035"/>
              <a:ext cx="2365138" cy="5752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2438340">
                <a:lnSpc>
                  <a:spcPct val="89000"/>
                </a:lnSpc>
              </a:pPr>
              <a:r>
                <a:rPr lang="en-US" sz="2800">
                  <a:solidFill>
                    <a:srgbClr val="000000"/>
                  </a:solidFill>
                  <a:latin typeface="Montserrat Light"/>
                </a:rPr>
                <a:t>Lorem ipsum dolor sit amet, </a:t>
              </a:r>
              <a:r>
                <a:rPr lang="en-US" sz="2800" err="1">
                  <a:solidFill>
                    <a:srgbClr val="000000"/>
                  </a:solidFill>
                  <a:latin typeface="Montserrat Light"/>
                </a:rPr>
                <a:t>consectetur</a:t>
              </a:r>
              <a:r>
                <a:rPr lang="en-US" sz="2800">
                  <a:solidFill>
                    <a:srgbClr val="000000"/>
                  </a:solidFill>
                  <a:latin typeface="Montserrat Light"/>
                </a:rPr>
                <a:t> adipiscing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8429503" y="1889197"/>
              <a:ext cx="518572" cy="54784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2438340">
                <a:lnSpc>
                  <a:spcPct val="89000"/>
                </a:lnSpc>
              </a:pPr>
              <a:r>
                <a:rPr lang="en-US" sz="8000">
                  <a:solidFill>
                    <a:srgbClr val="000000"/>
                  </a:solidFill>
                  <a:latin typeface="Montserrat Light"/>
                </a:rPr>
                <a:t>01</a:t>
              </a:r>
            </a:p>
          </p:txBody>
        </p:sp>
      </p:grpSp>
      <p:grpSp>
        <p:nvGrpSpPr>
          <p:cNvPr id="84" name="Group 4"/>
          <p:cNvGrpSpPr>
            <a:grpSpLocks noChangeAspect="1"/>
          </p:cNvGrpSpPr>
          <p:nvPr/>
        </p:nvGrpSpPr>
        <p:grpSpPr bwMode="auto">
          <a:xfrm>
            <a:off x="13547185" y="6741855"/>
            <a:ext cx="1022335" cy="1155684"/>
            <a:chOff x="3711" y="1639"/>
            <a:chExt cx="322" cy="364"/>
          </a:xfrm>
          <a:solidFill>
            <a:schemeClr val="bg1"/>
          </a:solidFill>
        </p:grpSpPr>
        <p:sp>
          <p:nvSpPr>
            <p:cNvPr id="86" name="Freeform 5"/>
            <p:cNvSpPr>
              <a:spLocks noEditPoints="1"/>
            </p:cNvSpPr>
            <p:nvPr/>
          </p:nvSpPr>
          <p:spPr bwMode="auto">
            <a:xfrm>
              <a:off x="3711" y="1639"/>
              <a:ext cx="322" cy="364"/>
            </a:xfrm>
            <a:custGeom>
              <a:avLst/>
              <a:gdLst>
                <a:gd name="T0" fmla="*/ 46 w 1749"/>
                <a:gd name="T1" fmla="*/ 591 h 1969"/>
                <a:gd name="T2" fmla="*/ 46 w 1749"/>
                <a:gd name="T3" fmla="*/ 591 h 1969"/>
                <a:gd name="T4" fmla="*/ 1702 w 1749"/>
                <a:gd name="T5" fmla="*/ 591 h 1969"/>
                <a:gd name="T6" fmla="*/ 1702 w 1749"/>
                <a:gd name="T7" fmla="*/ 1922 h 1969"/>
                <a:gd name="T8" fmla="*/ 46 w 1749"/>
                <a:gd name="T9" fmla="*/ 1922 h 1969"/>
                <a:gd name="T10" fmla="*/ 46 w 1749"/>
                <a:gd name="T11" fmla="*/ 591 h 1969"/>
                <a:gd name="T12" fmla="*/ 312 w 1749"/>
                <a:gd name="T13" fmla="*/ 223 h 1969"/>
                <a:gd name="T14" fmla="*/ 312 w 1749"/>
                <a:gd name="T15" fmla="*/ 223 h 1969"/>
                <a:gd name="T16" fmla="*/ 312 w 1749"/>
                <a:gd name="T17" fmla="*/ 305 h 1969"/>
                <a:gd name="T18" fmla="*/ 408 w 1749"/>
                <a:gd name="T19" fmla="*/ 401 h 1969"/>
                <a:gd name="T20" fmla="*/ 505 w 1749"/>
                <a:gd name="T21" fmla="*/ 305 h 1969"/>
                <a:gd name="T22" fmla="*/ 505 w 1749"/>
                <a:gd name="T23" fmla="*/ 223 h 1969"/>
                <a:gd name="T24" fmla="*/ 1243 w 1749"/>
                <a:gd name="T25" fmla="*/ 223 h 1969"/>
                <a:gd name="T26" fmla="*/ 1243 w 1749"/>
                <a:gd name="T27" fmla="*/ 305 h 1969"/>
                <a:gd name="T28" fmla="*/ 1339 w 1749"/>
                <a:gd name="T29" fmla="*/ 401 h 1969"/>
                <a:gd name="T30" fmla="*/ 1435 w 1749"/>
                <a:gd name="T31" fmla="*/ 305 h 1969"/>
                <a:gd name="T32" fmla="*/ 1435 w 1749"/>
                <a:gd name="T33" fmla="*/ 223 h 1969"/>
                <a:gd name="T34" fmla="*/ 1702 w 1749"/>
                <a:gd name="T35" fmla="*/ 223 h 1969"/>
                <a:gd name="T36" fmla="*/ 1702 w 1749"/>
                <a:gd name="T37" fmla="*/ 544 h 1969"/>
                <a:gd name="T38" fmla="*/ 46 w 1749"/>
                <a:gd name="T39" fmla="*/ 544 h 1969"/>
                <a:gd name="T40" fmla="*/ 46 w 1749"/>
                <a:gd name="T41" fmla="*/ 223 h 1969"/>
                <a:gd name="T42" fmla="*/ 312 w 1749"/>
                <a:gd name="T43" fmla="*/ 223 h 1969"/>
                <a:gd name="T44" fmla="*/ 359 w 1749"/>
                <a:gd name="T45" fmla="*/ 95 h 1969"/>
                <a:gd name="T46" fmla="*/ 359 w 1749"/>
                <a:gd name="T47" fmla="*/ 95 h 1969"/>
                <a:gd name="T48" fmla="*/ 408 w 1749"/>
                <a:gd name="T49" fmla="*/ 46 h 1969"/>
                <a:gd name="T50" fmla="*/ 458 w 1749"/>
                <a:gd name="T51" fmla="*/ 95 h 1969"/>
                <a:gd name="T52" fmla="*/ 458 w 1749"/>
                <a:gd name="T53" fmla="*/ 305 h 1969"/>
                <a:gd name="T54" fmla="*/ 408 w 1749"/>
                <a:gd name="T55" fmla="*/ 354 h 1969"/>
                <a:gd name="T56" fmla="*/ 359 w 1749"/>
                <a:gd name="T57" fmla="*/ 305 h 1969"/>
                <a:gd name="T58" fmla="*/ 359 w 1749"/>
                <a:gd name="T59" fmla="*/ 95 h 1969"/>
                <a:gd name="T60" fmla="*/ 1290 w 1749"/>
                <a:gd name="T61" fmla="*/ 95 h 1969"/>
                <a:gd name="T62" fmla="*/ 1290 w 1749"/>
                <a:gd name="T63" fmla="*/ 95 h 1969"/>
                <a:gd name="T64" fmla="*/ 1339 w 1749"/>
                <a:gd name="T65" fmla="*/ 46 h 1969"/>
                <a:gd name="T66" fmla="*/ 1389 w 1749"/>
                <a:gd name="T67" fmla="*/ 95 h 1969"/>
                <a:gd name="T68" fmla="*/ 1389 w 1749"/>
                <a:gd name="T69" fmla="*/ 305 h 1969"/>
                <a:gd name="T70" fmla="*/ 1339 w 1749"/>
                <a:gd name="T71" fmla="*/ 354 h 1969"/>
                <a:gd name="T72" fmla="*/ 1290 w 1749"/>
                <a:gd name="T73" fmla="*/ 305 h 1969"/>
                <a:gd name="T74" fmla="*/ 1290 w 1749"/>
                <a:gd name="T75" fmla="*/ 95 h 1969"/>
                <a:gd name="T76" fmla="*/ 1726 w 1749"/>
                <a:gd name="T77" fmla="*/ 177 h 1969"/>
                <a:gd name="T78" fmla="*/ 1726 w 1749"/>
                <a:gd name="T79" fmla="*/ 177 h 1969"/>
                <a:gd name="T80" fmla="*/ 1435 w 1749"/>
                <a:gd name="T81" fmla="*/ 177 h 1969"/>
                <a:gd name="T82" fmla="*/ 1435 w 1749"/>
                <a:gd name="T83" fmla="*/ 95 h 1969"/>
                <a:gd name="T84" fmla="*/ 1339 w 1749"/>
                <a:gd name="T85" fmla="*/ 0 h 1969"/>
                <a:gd name="T86" fmla="*/ 1243 w 1749"/>
                <a:gd name="T87" fmla="*/ 95 h 1969"/>
                <a:gd name="T88" fmla="*/ 1243 w 1749"/>
                <a:gd name="T89" fmla="*/ 177 h 1969"/>
                <a:gd name="T90" fmla="*/ 505 w 1749"/>
                <a:gd name="T91" fmla="*/ 177 h 1969"/>
                <a:gd name="T92" fmla="*/ 505 w 1749"/>
                <a:gd name="T93" fmla="*/ 95 h 1969"/>
                <a:gd name="T94" fmla="*/ 408 w 1749"/>
                <a:gd name="T95" fmla="*/ 0 h 1969"/>
                <a:gd name="T96" fmla="*/ 312 w 1749"/>
                <a:gd name="T97" fmla="*/ 95 h 1969"/>
                <a:gd name="T98" fmla="*/ 312 w 1749"/>
                <a:gd name="T99" fmla="*/ 177 h 1969"/>
                <a:gd name="T100" fmla="*/ 23 w 1749"/>
                <a:gd name="T101" fmla="*/ 177 h 1969"/>
                <a:gd name="T102" fmla="*/ 0 w 1749"/>
                <a:gd name="T103" fmla="*/ 200 h 1969"/>
                <a:gd name="T104" fmla="*/ 0 w 1749"/>
                <a:gd name="T105" fmla="*/ 1945 h 1969"/>
                <a:gd name="T106" fmla="*/ 23 w 1749"/>
                <a:gd name="T107" fmla="*/ 1969 h 1969"/>
                <a:gd name="T108" fmla="*/ 1726 w 1749"/>
                <a:gd name="T109" fmla="*/ 1969 h 1969"/>
                <a:gd name="T110" fmla="*/ 1749 w 1749"/>
                <a:gd name="T111" fmla="*/ 1945 h 1969"/>
                <a:gd name="T112" fmla="*/ 1749 w 1749"/>
                <a:gd name="T113" fmla="*/ 200 h 1969"/>
                <a:gd name="T114" fmla="*/ 1726 w 1749"/>
                <a:gd name="T115" fmla="*/ 177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9" h="1969">
                  <a:moveTo>
                    <a:pt x="46" y="591"/>
                  </a:moveTo>
                  <a:lnTo>
                    <a:pt x="46" y="591"/>
                  </a:lnTo>
                  <a:lnTo>
                    <a:pt x="1702" y="591"/>
                  </a:lnTo>
                  <a:lnTo>
                    <a:pt x="1702" y="1922"/>
                  </a:lnTo>
                  <a:lnTo>
                    <a:pt x="46" y="1922"/>
                  </a:lnTo>
                  <a:lnTo>
                    <a:pt x="46" y="591"/>
                  </a:lnTo>
                  <a:close/>
                  <a:moveTo>
                    <a:pt x="312" y="223"/>
                  </a:moveTo>
                  <a:lnTo>
                    <a:pt x="312" y="223"/>
                  </a:lnTo>
                  <a:lnTo>
                    <a:pt x="312" y="305"/>
                  </a:lnTo>
                  <a:cubicBezTo>
                    <a:pt x="312" y="358"/>
                    <a:pt x="355" y="401"/>
                    <a:pt x="408" y="401"/>
                  </a:cubicBezTo>
                  <a:cubicBezTo>
                    <a:pt x="461" y="401"/>
                    <a:pt x="505" y="358"/>
                    <a:pt x="505" y="305"/>
                  </a:cubicBezTo>
                  <a:lnTo>
                    <a:pt x="505" y="223"/>
                  </a:lnTo>
                  <a:lnTo>
                    <a:pt x="1243" y="223"/>
                  </a:lnTo>
                  <a:lnTo>
                    <a:pt x="1243" y="305"/>
                  </a:lnTo>
                  <a:cubicBezTo>
                    <a:pt x="1243" y="358"/>
                    <a:pt x="1286" y="401"/>
                    <a:pt x="1339" y="401"/>
                  </a:cubicBezTo>
                  <a:cubicBezTo>
                    <a:pt x="1392" y="401"/>
                    <a:pt x="1435" y="358"/>
                    <a:pt x="1435" y="305"/>
                  </a:cubicBezTo>
                  <a:lnTo>
                    <a:pt x="1435" y="223"/>
                  </a:lnTo>
                  <a:lnTo>
                    <a:pt x="1702" y="223"/>
                  </a:lnTo>
                  <a:lnTo>
                    <a:pt x="1702" y="544"/>
                  </a:lnTo>
                  <a:lnTo>
                    <a:pt x="46" y="544"/>
                  </a:lnTo>
                  <a:lnTo>
                    <a:pt x="46" y="223"/>
                  </a:lnTo>
                  <a:lnTo>
                    <a:pt x="312" y="223"/>
                  </a:lnTo>
                  <a:close/>
                  <a:moveTo>
                    <a:pt x="359" y="95"/>
                  </a:moveTo>
                  <a:lnTo>
                    <a:pt x="359" y="95"/>
                  </a:lnTo>
                  <a:cubicBezTo>
                    <a:pt x="359" y="68"/>
                    <a:pt x="381" y="46"/>
                    <a:pt x="408" y="46"/>
                  </a:cubicBezTo>
                  <a:cubicBezTo>
                    <a:pt x="436" y="46"/>
                    <a:pt x="458" y="68"/>
                    <a:pt x="458" y="95"/>
                  </a:cubicBezTo>
                  <a:lnTo>
                    <a:pt x="458" y="305"/>
                  </a:lnTo>
                  <a:cubicBezTo>
                    <a:pt x="458" y="332"/>
                    <a:pt x="436" y="354"/>
                    <a:pt x="408" y="354"/>
                  </a:cubicBezTo>
                  <a:cubicBezTo>
                    <a:pt x="381" y="354"/>
                    <a:pt x="359" y="332"/>
                    <a:pt x="359" y="305"/>
                  </a:cubicBezTo>
                  <a:lnTo>
                    <a:pt x="359" y="95"/>
                  </a:lnTo>
                  <a:close/>
                  <a:moveTo>
                    <a:pt x="1290" y="95"/>
                  </a:moveTo>
                  <a:lnTo>
                    <a:pt x="1290" y="95"/>
                  </a:lnTo>
                  <a:cubicBezTo>
                    <a:pt x="1290" y="68"/>
                    <a:pt x="1312" y="46"/>
                    <a:pt x="1339" y="46"/>
                  </a:cubicBezTo>
                  <a:cubicBezTo>
                    <a:pt x="1367" y="46"/>
                    <a:pt x="1389" y="68"/>
                    <a:pt x="1389" y="95"/>
                  </a:cubicBezTo>
                  <a:lnTo>
                    <a:pt x="1389" y="305"/>
                  </a:lnTo>
                  <a:cubicBezTo>
                    <a:pt x="1389" y="332"/>
                    <a:pt x="1367" y="354"/>
                    <a:pt x="1339" y="354"/>
                  </a:cubicBezTo>
                  <a:cubicBezTo>
                    <a:pt x="1312" y="354"/>
                    <a:pt x="1290" y="332"/>
                    <a:pt x="1290" y="305"/>
                  </a:cubicBezTo>
                  <a:lnTo>
                    <a:pt x="1290" y="95"/>
                  </a:lnTo>
                  <a:close/>
                  <a:moveTo>
                    <a:pt x="1726" y="177"/>
                  </a:moveTo>
                  <a:lnTo>
                    <a:pt x="1726" y="177"/>
                  </a:lnTo>
                  <a:lnTo>
                    <a:pt x="1435" y="177"/>
                  </a:lnTo>
                  <a:lnTo>
                    <a:pt x="1435" y="95"/>
                  </a:lnTo>
                  <a:cubicBezTo>
                    <a:pt x="1435" y="42"/>
                    <a:pt x="1392" y="0"/>
                    <a:pt x="1339" y="0"/>
                  </a:cubicBezTo>
                  <a:cubicBezTo>
                    <a:pt x="1286" y="0"/>
                    <a:pt x="1243" y="42"/>
                    <a:pt x="1243" y="95"/>
                  </a:cubicBezTo>
                  <a:lnTo>
                    <a:pt x="1243" y="177"/>
                  </a:lnTo>
                  <a:lnTo>
                    <a:pt x="505" y="177"/>
                  </a:lnTo>
                  <a:lnTo>
                    <a:pt x="505" y="95"/>
                  </a:lnTo>
                  <a:cubicBezTo>
                    <a:pt x="505" y="42"/>
                    <a:pt x="461" y="0"/>
                    <a:pt x="408" y="0"/>
                  </a:cubicBezTo>
                  <a:cubicBezTo>
                    <a:pt x="355" y="0"/>
                    <a:pt x="312" y="42"/>
                    <a:pt x="312" y="95"/>
                  </a:cubicBezTo>
                  <a:lnTo>
                    <a:pt x="312" y="177"/>
                  </a:lnTo>
                  <a:lnTo>
                    <a:pt x="23" y="177"/>
                  </a:lnTo>
                  <a:cubicBezTo>
                    <a:pt x="10" y="177"/>
                    <a:pt x="0" y="187"/>
                    <a:pt x="0" y="200"/>
                  </a:cubicBezTo>
                  <a:lnTo>
                    <a:pt x="0" y="1945"/>
                  </a:lnTo>
                  <a:cubicBezTo>
                    <a:pt x="0" y="1958"/>
                    <a:pt x="10" y="1969"/>
                    <a:pt x="23" y="1969"/>
                  </a:cubicBezTo>
                  <a:lnTo>
                    <a:pt x="1726" y="1969"/>
                  </a:lnTo>
                  <a:cubicBezTo>
                    <a:pt x="1739" y="1969"/>
                    <a:pt x="1749" y="1958"/>
                    <a:pt x="1749" y="1945"/>
                  </a:cubicBezTo>
                  <a:lnTo>
                    <a:pt x="1749" y="200"/>
                  </a:lnTo>
                  <a:cubicBezTo>
                    <a:pt x="1749" y="187"/>
                    <a:pt x="1739" y="177"/>
                    <a:pt x="1726" y="17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87" name="Freeform 6"/>
            <p:cNvSpPr>
              <a:spLocks/>
            </p:cNvSpPr>
            <p:nvPr/>
          </p:nvSpPr>
          <p:spPr bwMode="auto">
            <a:xfrm>
              <a:off x="3761" y="1792"/>
              <a:ext cx="58" cy="169"/>
            </a:xfrm>
            <a:custGeom>
              <a:avLst/>
              <a:gdLst>
                <a:gd name="T0" fmla="*/ 294 w 314"/>
                <a:gd name="T1" fmla="*/ 2 h 912"/>
                <a:gd name="T2" fmla="*/ 294 w 314"/>
                <a:gd name="T3" fmla="*/ 2 h 912"/>
                <a:gd name="T4" fmla="*/ 268 w 314"/>
                <a:gd name="T5" fmla="*/ 18 h 912"/>
                <a:gd name="T6" fmla="*/ 24 w 314"/>
                <a:gd name="T7" fmla="*/ 169 h 912"/>
                <a:gd name="T8" fmla="*/ 0 w 314"/>
                <a:gd name="T9" fmla="*/ 192 h 912"/>
                <a:gd name="T10" fmla="*/ 24 w 314"/>
                <a:gd name="T11" fmla="*/ 215 h 912"/>
                <a:gd name="T12" fmla="*/ 267 w 314"/>
                <a:gd name="T13" fmla="*/ 101 h 912"/>
                <a:gd name="T14" fmla="*/ 267 w 314"/>
                <a:gd name="T15" fmla="*/ 888 h 912"/>
                <a:gd name="T16" fmla="*/ 290 w 314"/>
                <a:gd name="T17" fmla="*/ 912 h 912"/>
                <a:gd name="T18" fmla="*/ 314 w 314"/>
                <a:gd name="T19" fmla="*/ 888 h 912"/>
                <a:gd name="T20" fmla="*/ 314 w 314"/>
                <a:gd name="T21" fmla="*/ 25 h 912"/>
                <a:gd name="T22" fmla="*/ 294 w 314"/>
                <a:gd name="T23" fmla="*/ 2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4" h="912">
                  <a:moveTo>
                    <a:pt x="294" y="2"/>
                  </a:moveTo>
                  <a:lnTo>
                    <a:pt x="294" y="2"/>
                  </a:lnTo>
                  <a:cubicBezTo>
                    <a:pt x="283" y="0"/>
                    <a:pt x="271" y="7"/>
                    <a:pt x="268" y="18"/>
                  </a:cubicBezTo>
                  <a:cubicBezTo>
                    <a:pt x="246" y="89"/>
                    <a:pt x="93" y="169"/>
                    <a:pt x="24" y="169"/>
                  </a:cubicBezTo>
                  <a:cubicBezTo>
                    <a:pt x="11" y="169"/>
                    <a:pt x="0" y="179"/>
                    <a:pt x="0" y="192"/>
                  </a:cubicBezTo>
                  <a:cubicBezTo>
                    <a:pt x="0" y="205"/>
                    <a:pt x="11" y="215"/>
                    <a:pt x="24" y="215"/>
                  </a:cubicBezTo>
                  <a:cubicBezTo>
                    <a:pt x="89" y="215"/>
                    <a:pt x="202" y="166"/>
                    <a:pt x="267" y="101"/>
                  </a:cubicBezTo>
                  <a:lnTo>
                    <a:pt x="267" y="888"/>
                  </a:lnTo>
                  <a:cubicBezTo>
                    <a:pt x="267" y="901"/>
                    <a:pt x="277" y="912"/>
                    <a:pt x="290" y="912"/>
                  </a:cubicBezTo>
                  <a:cubicBezTo>
                    <a:pt x="303" y="912"/>
                    <a:pt x="314" y="901"/>
                    <a:pt x="314" y="888"/>
                  </a:cubicBezTo>
                  <a:lnTo>
                    <a:pt x="314" y="25"/>
                  </a:lnTo>
                  <a:cubicBezTo>
                    <a:pt x="314" y="14"/>
                    <a:pt x="305" y="4"/>
                    <a:pt x="294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88" name="Freeform 7"/>
            <p:cNvSpPr>
              <a:spLocks/>
            </p:cNvSpPr>
            <p:nvPr/>
          </p:nvSpPr>
          <p:spPr bwMode="auto">
            <a:xfrm>
              <a:off x="3862" y="1790"/>
              <a:ext cx="111" cy="166"/>
            </a:xfrm>
            <a:custGeom>
              <a:avLst/>
              <a:gdLst>
                <a:gd name="T0" fmla="*/ 581 w 604"/>
                <a:gd name="T1" fmla="*/ 847 h 894"/>
                <a:gd name="T2" fmla="*/ 581 w 604"/>
                <a:gd name="T3" fmla="*/ 847 h 894"/>
                <a:gd name="T4" fmla="*/ 52 w 604"/>
                <a:gd name="T5" fmla="*/ 847 h 894"/>
                <a:gd name="T6" fmla="*/ 101 w 604"/>
                <a:gd name="T7" fmla="*/ 737 h 894"/>
                <a:gd name="T8" fmla="*/ 326 w 604"/>
                <a:gd name="T9" fmla="*/ 564 h 894"/>
                <a:gd name="T10" fmla="*/ 421 w 604"/>
                <a:gd name="T11" fmla="*/ 503 h 894"/>
                <a:gd name="T12" fmla="*/ 566 w 604"/>
                <a:gd name="T13" fmla="*/ 241 h 894"/>
                <a:gd name="T14" fmla="*/ 299 w 604"/>
                <a:gd name="T15" fmla="*/ 0 h 894"/>
                <a:gd name="T16" fmla="*/ 81 w 604"/>
                <a:gd name="T17" fmla="*/ 100 h 894"/>
                <a:gd name="T18" fmla="*/ 16 w 604"/>
                <a:gd name="T19" fmla="*/ 319 h 894"/>
                <a:gd name="T20" fmla="*/ 39 w 604"/>
                <a:gd name="T21" fmla="*/ 342 h 894"/>
                <a:gd name="T22" fmla="*/ 62 w 604"/>
                <a:gd name="T23" fmla="*/ 319 h 894"/>
                <a:gd name="T24" fmla="*/ 299 w 604"/>
                <a:gd name="T25" fmla="*/ 46 h 894"/>
                <a:gd name="T26" fmla="*/ 520 w 604"/>
                <a:gd name="T27" fmla="*/ 241 h 894"/>
                <a:gd name="T28" fmla="*/ 393 w 604"/>
                <a:gd name="T29" fmla="*/ 465 h 894"/>
                <a:gd name="T30" fmla="*/ 302 w 604"/>
                <a:gd name="T31" fmla="*/ 525 h 894"/>
                <a:gd name="T32" fmla="*/ 66 w 604"/>
                <a:gd name="T33" fmla="*/ 706 h 894"/>
                <a:gd name="T34" fmla="*/ 0 w 604"/>
                <a:gd name="T35" fmla="*/ 868 h 894"/>
                <a:gd name="T36" fmla="*/ 6 w 604"/>
                <a:gd name="T37" fmla="*/ 886 h 894"/>
                <a:gd name="T38" fmla="*/ 24 w 604"/>
                <a:gd name="T39" fmla="*/ 894 h 894"/>
                <a:gd name="T40" fmla="*/ 581 w 604"/>
                <a:gd name="T41" fmla="*/ 894 h 894"/>
                <a:gd name="T42" fmla="*/ 604 w 604"/>
                <a:gd name="T43" fmla="*/ 871 h 894"/>
                <a:gd name="T44" fmla="*/ 581 w 604"/>
                <a:gd name="T45" fmla="*/ 847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4" h="894">
                  <a:moveTo>
                    <a:pt x="581" y="847"/>
                  </a:moveTo>
                  <a:lnTo>
                    <a:pt x="581" y="847"/>
                  </a:lnTo>
                  <a:lnTo>
                    <a:pt x="52" y="847"/>
                  </a:lnTo>
                  <a:cubicBezTo>
                    <a:pt x="58" y="817"/>
                    <a:pt x="73" y="768"/>
                    <a:pt x="101" y="737"/>
                  </a:cubicBezTo>
                  <a:cubicBezTo>
                    <a:pt x="169" y="661"/>
                    <a:pt x="252" y="610"/>
                    <a:pt x="326" y="564"/>
                  </a:cubicBezTo>
                  <a:cubicBezTo>
                    <a:pt x="361" y="543"/>
                    <a:pt x="393" y="523"/>
                    <a:pt x="421" y="503"/>
                  </a:cubicBezTo>
                  <a:cubicBezTo>
                    <a:pt x="513" y="434"/>
                    <a:pt x="566" y="339"/>
                    <a:pt x="566" y="241"/>
                  </a:cubicBezTo>
                  <a:cubicBezTo>
                    <a:pt x="566" y="152"/>
                    <a:pt x="510" y="0"/>
                    <a:pt x="299" y="0"/>
                  </a:cubicBezTo>
                  <a:cubicBezTo>
                    <a:pt x="206" y="0"/>
                    <a:pt x="131" y="34"/>
                    <a:pt x="81" y="100"/>
                  </a:cubicBezTo>
                  <a:cubicBezTo>
                    <a:pt x="38" y="156"/>
                    <a:pt x="16" y="231"/>
                    <a:pt x="16" y="319"/>
                  </a:cubicBezTo>
                  <a:cubicBezTo>
                    <a:pt x="16" y="331"/>
                    <a:pt x="26" y="342"/>
                    <a:pt x="39" y="342"/>
                  </a:cubicBezTo>
                  <a:cubicBezTo>
                    <a:pt x="52" y="342"/>
                    <a:pt x="62" y="331"/>
                    <a:pt x="62" y="319"/>
                  </a:cubicBezTo>
                  <a:cubicBezTo>
                    <a:pt x="62" y="66"/>
                    <a:pt x="243" y="46"/>
                    <a:pt x="299" y="46"/>
                  </a:cubicBezTo>
                  <a:cubicBezTo>
                    <a:pt x="513" y="46"/>
                    <a:pt x="520" y="221"/>
                    <a:pt x="520" y="241"/>
                  </a:cubicBezTo>
                  <a:cubicBezTo>
                    <a:pt x="520" y="324"/>
                    <a:pt x="474" y="406"/>
                    <a:pt x="393" y="465"/>
                  </a:cubicBezTo>
                  <a:cubicBezTo>
                    <a:pt x="367" y="485"/>
                    <a:pt x="335" y="504"/>
                    <a:pt x="302" y="525"/>
                  </a:cubicBezTo>
                  <a:cubicBezTo>
                    <a:pt x="225" y="572"/>
                    <a:pt x="138" y="625"/>
                    <a:pt x="66" y="706"/>
                  </a:cubicBezTo>
                  <a:cubicBezTo>
                    <a:pt x="14" y="765"/>
                    <a:pt x="1" y="864"/>
                    <a:pt x="0" y="868"/>
                  </a:cubicBezTo>
                  <a:cubicBezTo>
                    <a:pt x="0" y="875"/>
                    <a:pt x="2" y="881"/>
                    <a:pt x="6" y="886"/>
                  </a:cubicBezTo>
                  <a:cubicBezTo>
                    <a:pt x="11" y="891"/>
                    <a:pt x="17" y="894"/>
                    <a:pt x="24" y="894"/>
                  </a:cubicBezTo>
                  <a:lnTo>
                    <a:pt x="581" y="894"/>
                  </a:lnTo>
                  <a:cubicBezTo>
                    <a:pt x="594" y="894"/>
                    <a:pt x="604" y="884"/>
                    <a:pt x="604" y="871"/>
                  </a:cubicBezTo>
                  <a:cubicBezTo>
                    <a:pt x="604" y="858"/>
                    <a:pt x="594" y="847"/>
                    <a:pt x="581" y="8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</p:grpSp>
      <p:sp>
        <p:nvSpPr>
          <p:cNvPr id="89" name="Freeform 106"/>
          <p:cNvSpPr>
            <a:spLocks noEditPoints="1"/>
          </p:cNvSpPr>
          <p:nvPr/>
        </p:nvSpPr>
        <p:spPr bwMode="auto">
          <a:xfrm>
            <a:off x="16228219" y="8434200"/>
            <a:ext cx="629877" cy="825555"/>
          </a:xfrm>
          <a:custGeom>
            <a:avLst/>
            <a:gdLst>
              <a:gd name="T0" fmla="*/ 451 w 493"/>
              <a:gd name="T1" fmla="*/ 579 h 646"/>
              <a:gd name="T2" fmla="*/ 285 w 493"/>
              <a:gd name="T3" fmla="*/ 321 h 646"/>
              <a:gd name="T4" fmla="*/ 419 w 493"/>
              <a:gd name="T5" fmla="*/ 174 h 646"/>
              <a:gd name="T6" fmla="*/ 424 w 493"/>
              <a:gd name="T7" fmla="*/ 165 h 646"/>
              <a:gd name="T8" fmla="*/ 460 w 493"/>
              <a:gd name="T9" fmla="*/ 67 h 646"/>
              <a:gd name="T10" fmla="*/ 460 w 493"/>
              <a:gd name="T11" fmla="*/ 0 h 646"/>
              <a:gd name="T12" fmla="*/ 0 w 493"/>
              <a:gd name="T13" fmla="*/ 33 h 646"/>
              <a:gd name="T14" fmla="*/ 44 w 493"/>
              <a:gd name="T15" fmla="*/ 67 h 646"/>
              <a:gd name="T16" fmla="*/ 73 w 493"/>
              <a:gd name="T17" fmla="*/ 166 h 646"/>
              <a:gd name="T18" fmla="*/ 211 w 493"/>
              <a:gd name="T19" fmla="*/ 317 h 646"/>
              <a:gd name="T20" fmla="*/ 211 w 493"/>
              <a:gd name="T21" fmla="*/ 332 h 646"/>
              <a:gd name="T22" fmla="*/ 34 w 493"/>
              <a:gd name="T23" fmla="*/ 579 h 646"/>
              <a:gd name="T24" fmla="*/ 34 w 493"/>
              <a:gd name="T25" fmla="*/ 646 h 646"/>
              <a:gd name="T26" fmla="*/ 493 w 493"/>
              <a:gd name="T27" fmla="*/ 612 h 646"/>
              <a:gd name="T28" fmla="*/ 404 w 493"/>
              <a:gd name="T29" fmla="*/ 479 h 646"/>
              <a:gd name="T30" fmla="*/ 285 w 493"/>
              <a:gd name="T31" fmla="*/ 348 h 646"/>
              <a:gd name="T32" fmla="*/ 14 w 493"/>
              <a:gd name="T33" fmla="*/ 33 h 646"/>
              <a:gd name="T34" fmla="*/ 460 w 493"/>
              <a:gd name="T35" fmla="*/ 14 h 646"/>
              <a:gd name="T36" fmla="*/ 460 w 493"/>
              <a:gd name="T37" fmla="*/ 53 h 646"/>
              <a:gd name="T38" fmla="*/ 14 w 493"/>
              <a:gd name="T39" fmla="*/ 33 h 646"/>
              <a:gd name="T40" fmla="*/ 412 w 493"/>
              <a:gd name="T41" fmla="*/ 156 h 646"/>
              <a:gd name="T42" fmla="*/ 85 w 493"/>
              <a:gd name="T43" fmla="*/ 156 h 646"/>
              <a:gd name="T44" fmla="*/ 439 w 493"/>
              <a:gd name="T45" fmla="*/ 67 h 646"/>
              <a:gd name="T46" fmla="*/ 211 w 493"/>
              <a:gd name="T47" fmla="*/ 490 h 646"/>
              <a:gd name="T48" fmla="*/ 211 w 493"/>
              <a:gd name="T49" fmla="*/ 348 h 646"/>
              <a:gd name="T50" fmla="*/ 156 w 493"/>
              <a:gd name="T51" fmla="*/ 509 h 646"/>
              <a:gd name="T52" fmla="*/ 219 w 493"/>
              <a:gd name="T53" fmla="*/ 503 h 646"/>
              <a:gd name="T54" fmla="*/ 225 w 493"/>
              <a:gd name="T55" fmla="*/ 336 h 646"/>
              <a:gd name="T56" fmla="*/ 225 w 493"/>
              <a:gd name="T57" fmla="*/ 313 h 646"/>
              <a:gd name="T58" fmla="*/ 94 w 493"/>
              <a:gd name="T59" fmla="*/ 175 h 646"/>
              <a:gd name="T60" fmla="*/ 259 w 493"/>
              <a:gd name="T61" fmla="*/ 169 h 646"/>
              <a:gd name="T62" fmla="*/ 274 w 493"/>
              <a:gd name="T63" fmla="*/ 307 h 646"/>
              <a:gd name="T64" fmla="*/ 271 w 493"/>
              <a:gd name="T65" fmla="*/ 321 h 646"/>
              <a:gd name="T66" fmla="*/ 271 w 493"/>
              <a:gd name="T67" fmla="*/ 483 h 646"/>
              <a:gd name="T68" fmla="*/ 278 w 493"/>
              <a:gd name="T69" fmla="*/ 493 h 646"/>
              <a:gd name="T70" fmla="*/ 437 w 493"/>
              <a:gd name="T71" fmla="*/ 579 h 646"/>
              <a:gd name="T72" fmla="*/ 84 w 493"/>
              <a:gd name="T73" fmla="*/ 495 h 646"/>
              <a:gd name="T74" fmla="*/ 34 w 493"/>
              <a:gd name="T75" fmla="*/ 632 h 646"/>
              <a:gd name="T76" fmla="*/ 34 w 493"/>
              <a:gd name="T77" fmla="*/ 593 h 646"/>
              <a:gd name="T78" fmla="*/ 479 w 493"/>
              <a:gd name="T79" fmla="*/ 612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3" h="646">
                <a:moveTo>
                  <a:pt x="460" y="579"/>
                </a:moveTo>
                <a:cubicBezTo>
                  <a:pt x="451" y="579"/>
                  <a:pt x="451" y="579"/>
                  <a:pt x="451" y="579"/>
                </a:cubicBezTo>
                <a:cubicBezTo>
                  <a:pt x="435" y="462"/>
                  <a:pt x="357" y="372"/>
                  <a:pt x="285" y="332"/>
                </a:cubicBezTo>
                <a:cubicBezTo>
                  <a:pt x="285" y="321"/>
                  <a:pt x="285" y="321"/>
                  <a:pt x="285" y="321"/>
                </a:cubicBezTo>
                <a:cubicBezTo>
                  <a:pt x="285" y="317"/>
                  <a:pt x="285" y="317"/>
                  <a:pt x="285" y="317"/>
                </a:cubicBezTo>
                <a:cubicBezTo>
                  <a:pt x="334" y="291"/>
                  <a:pt x="385" y="241"/>
                  <a:pt x="419" y="174"/>
                </a:cubicBezTo>
                <a:cubicBezTo>
                  <a:pt x="421" y="174"/>
                  <a:pt x="422" y="173"/>
                  <a:pt x="423" y="172"/>
                </a:cubicBezTo>
                <a:cubicBezTo>
                  <a:pt x="424" y="170"/>
                  <a:pt x="424" y="167"/>
                  <a:pt x="424" y="165"/>
                </a:cubicBezTo>
                <a:cubicBezTo>
                  <a:pt x="438" y="135"/>
                  <a:pt x="448" y="102"/>
                  <a:pt x="453" y="67"/>
                </a:cubicBezTo>
                <a:cubicBezTo>
                  <a:pt x="460" y="67"/>
                  <a:pt x="460" y="67"/>
                  <a:pt x="460" y="67"/>
                </a:cubicBezTo>
                <a:cubicBezTo>
                  <a:pt x="478" y="67"/>
                  <a:pt x="493" y="52"/>
                  <a:pt x="493" y="33"/>
                </a:cubicBezTo>
                <a:cubicBezTo>
                  <a:pt x="493" y="15"/>
                  <a:pt x="478" y="0"/>
                  <a:pt x="46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cubicBezTo>
                  <a:pt x="0" y="52"/>
                  <a:pt x="15" y="67"/>
                  <a:pt x="34" y="67"/>
                </a:cubicBezTo>
                <a:cubicBezTo>
                  <a:pt x="44" y="67"/>
                  <a:pt x="44" y="67"/>
                  <a:pt x="44" y="67"/>
                </a:cubicBezTo>
                <a:cubicBezTo>
                  <a:pt x="48" y="100"/>
                  <a:pt x="58" y="130"/>
                  <a:pt x="70" y="158"/>
                </a:cubicBezTo>
                <a:cubicBezTo>
                  <a:pt x="69" y="161"/>
                  <a:pt x="70" y="165"/>
                  <a:pt x="73" y="166"/>
                </a:cubicBezTo>
                <a:cubicBezTo>
                  <a:pt x="73" y="166"/>
                  <a:pt x="74" y="167"/>
                  <a:pt x="74" y="167"/>
                </a:cubicBezTo>
                <a:cubicBezTo>
                  <a:pt x="107" y="237"/>
                  <a:pt x="160" y="290"/>
                  <a:pt x="211" y="317"/>
                </a:cubicBezTo>
                <a:cubicBezTo>
                  <a:pt x="211" y="330"/>
                  <a:pt x="211" y="330"/>
                  <a:pt x="211" y="330"/>
                </a:cubicBezTo>
                <a:cubicBezTo>
                  <a:pt x="211" y="332"/>
                  <a:pt x="211" y="332"/>
                  <a:pt x="211" y="332"/>
                </a:cubicBezTo>
                <a:cubicBezTo>
                  <a:pt x="140" y="371"/>
                  <a:pt x="62" y="462"/>
                  <a:pt x="44" y="579"/>
                </a:cubicBezTo>
                <a:cubicBezTo>
                  <a:pt x="34" y="579"/>
                  <a:pt x="34" y="579"/>
                  <a:pt x="34" y="579"/>
                </a:cubicBezTo>
                <a:cubicBezTo>
                  <a:pt x="15" y="579"/>
                  <a:pt x="0" y="594"/>
                  <a:pt x="0" y="612"/>
                </a:cubicBezTo>
                <a:cubicBezTo>
                  <a:pt x="0" y="631"/>
                  <a:pt x="15" y="646"/>
                  <a:pt x="34" y="646"/>
                </a:cubicBezTo>
                <a:cubicBezTo>
                  <a:pt x="460" y="646"/>
                  <a:pt x="460" y="646"/>
                  <a:pt x="460" y="646"/>
                </a:cubicBezTo>
                <a:cubicBezTo>
                  <a:pt x="478" y="646"/>
                  <a:pt x="493" y="631"/>
                  <a:pt x="493" y="612"/>
                </a:cubicBezTo>
                <a:cubicBezTo>
                  <a:pt x="493" y="594"/>
                  <a:pt x="478" y="579"/>
                  <a:pt x="460" y="579"/>
                </a:cubicBezTo>
                <a:close/>
                <a:moveTo>
                  <a:pt x="404" y="479"/>
                </a:moveTo>
                <a:cubicBezTo>
                  <a:pt x="371" y="466"/>
                  <a:pt x="329" y="470"/>
                  <a:pt x="285" y="478"/>
                </a:cubicBezTo>
                <a:cubicBezTo>
                  <a:pt x="285" y="348"/>
                  <a:pt x="285" y="348"/>
                  <a:pt x="285" y="348"/>
                </a:cubicBezTo>
                <a:cubicBezTo>
                  <a:pt x="328" y="374"/>
                  <a:pt x="373" y="420"/>
                  <a:pt x="404" y="479"/>
                </a:cubicBezTo>
                <a:close/>
                <a:moveTo>
                  <a:pt x="14" y="33"/>
                </a:moveTo>
                <a:cubicBezTo>
                  <a:pt x="14" y="23"/>
                  <a:pt x="23" y="14"/>
                  <a:pt x="34" y="14"/>
                </a:cubicBezTo>
                <a:cubicBezTo>
                  <a:pt x="460" y="14"/>
                  <a:pt x="460" y="14"/>
                  <a:pt x="460" y="14"/>
                </a:cubicBezTo>
                <a:cubicBezTo>
                  <a:pt x="471" y="14"/>
                  <a:pt x="479" y="23"/>
                  <a:pt x="479" y="33"/>
                </a:cubicBezTo>
                <a:cubicBezTo>
                  <a:pt x="479" y="44"/>
                  <a:pt x="471" y="53"/>
                  <a:pt x="460" y="53"/>
                </a:cubicBezTo>
                <a:cubicBezTo>
                  <a:pt x="34" y="53"/>
                  <a:pt x="34" y="53"/>
                  <a:pt x="34" y="53"/>
                </a:cubicBezTo>
                <a:cubicBezTo>
                  <a:pt x="23" y="53"/>
                  <a:pt x="14" y="44"/>
                  <a:pt x="14" y="33"/>
                </a:cubicBezTo>
                <a:close/>
                <a:moveTo>
                  <a:pt x="439" y="67"/>
                </a:moveTo>
                <a:cubicBezTo>
                  <a:pt x="434" y="99"/>
                  <a:pt x="425" y="129"/>
                  <a:pt x="412" y="156"/>
                </a:cubicBezTo>
                <a:cubicBezTo>
                  <a:pt x="372" y="134"/>
                  <a:pt x="315" y="145"/>
                  <a:pt x="256" y="156"/>
                </a:cubicBezTo>
                <a:cubicBezTo>
                  <a:pt x="196" y="167"/>
                  <a:pt x="134" y="178"/>
                  <a:pt x="85" y="156"/>
                </a:cubicBezTo>
                <a:cubicBezTo>
                  <a:pt x="72" y="129"/>
                  <a:pt x="63" y="99"/>
                  <a:pt x="58" y="67"/>
                </a:cubicBezTo>
                <a:lnTo>
                  <a:pt x="439" y="67"/>
                </a:lnTo>
                <a:close/>
                <a:moveTo>
                  <a:pt x="211" y="348"/>
                </a:moveTo>
                <a:cubicBezTo>
                  <a:pt x="211" y="490"/>
                  <a:pt x="211" y="490"/>
                  <a:pt x="211" y="490"/>
                </a:cubicBezTo>
                <a:cubicBezTo>
                  <a:pt x="171" y="496"/>
                  <a:pt x="127" y="499"/>
                  <a:pt x="90" y="483"/>
                </a:cubicBezTo>
                <a:cubicBezTo>
                  <a:pt x="121" y="422"/>
                  <a:pt x="168" y="374"/>
                  <a:pt x="211" y="348"/>
                </a:cubicBezTo>
                <a:close/>
                <a:moveTo>
                  <a:pt x="84" y="495"/>
                </a:moveTo>
                <a:cubicBezTo>
                  <a:pt x="107" y="505"/>
                  <a:pt x="131" y="509"/>
                  <a:pt x="156" y="509"/>
                </a:cubicBezTo>
                <a:cubicBezTo>
                  <a:pt x="178" y="509"/>
                  <a:pt x="199" y="506"/>
                  <a:pt x="219" y="503"/>
                </a:cubicBezTo>
                <a:cubicBezTo>
                  <a:pt x="219" y="503"/>
                  <a:pt x="219" y="503"/>
                  <a:pt x="219" y="503"/>
                </a:cubicBezTo>
                <a:cubicBezTo>
                  <a:pt x="222" y="503"/>
                  <a:pt x="225" y="500"/>
                  <a:pt x="225" y="496"/>
                </a:cubicBezTo>
                <a:cubicBezTo>
                  <a:pt x="225" y="336"/>
                  <a:pt x="225" y="336"/>
                  <a:pt x="225" y="336"/>
                </a:cubicBezTo>
                <a:cubicBezTo>
                  <a:pt x="225" y="330"/>
                  <a:pt x="225" y="330"/>
                  <a:pt x="225" y="330"/>
                </a:cubicBezTo>
                <a:cubicBezTo>
                  <a:pt x="225" y="313"/>
                  <a:pt x="225" y="313"/>
                  <a:pt x="225" y="313"/>
                </a:cubicBezTo>
                <a:cubicBezTo>
                  <a:pt x="225" y="311"/>
                  <a:pt x="224" y="308"/>
                  <a:pt x="221" y="307"/>
                </a:cubicBezTo>
                <a:cubicBezTo>
                  <a:pt x="177" y="284"/>
                  <a:pt x="127" y="237"/>
                  <a:pt x="94" y="175"/>
                </a:cubicBezTo>
                <a:cubicBezTo>
                  <a:pt x="112" y="180"/>
                  <a:pt x="131" y="183"/>
                  <a:pt x="151" y="183"/>
                </a:cubicBezTo>
                <a:cubicBezTo>
                  <a:pt x="186" y="183"/>
                  <a:pt x="223" y="176"/>
                  <a:pt x="259" y="169"/>
                </a:cubicBezTo>
                <a:cubicBezTo>
                  <a:pt x="316" y="159"/>
                  <a:pt x="370" y="149"/>
                  <a:pt x="406" y="169"/>
                </a:cubicBezTo>
                <a:cubicBezTo>
                  <a:pt x="372" y="234"/>
                  <a:pt x="321" y="283"/>
                  <a:pt x="274" y="307"/>
                </a:cubicBezTo>
                <a:cubicBezTo>
                  <a:pt x="272" y="308"/>
                  <a:pt x="271" y="311"/>
                  <a:pt x="271" y="313"/>
                </a:cubicBezTo>
                <a:cubicBezTo>
                  <a:pt x="271" y="321"/>
                  <a:pt x="271" y="321"/>
                  <a:pt x="271" y="321"/>
                </a:cubicBezTo>
                <a:cubicBezTo>
                  <a:pt x="271" y="336"/>
                  <a:pt x="271" y="336"/>
                  <a:pt x="271" y="336"/>
                </a:cubicBezTo>
                <a:cubicBezTo>
                  <a:pt x="271" y="483"/>
                  <a:pt x="271" y="483"/>
                  <a:pt x="271" y="483"/>
                </a:cubicBezTo>
                <a:cubicBezTo>
                  <a:pt x="270" y="484"/>
                  <a:pt x="270" y="486"/>
                  <a:pt x="270" y="487"/>
                </a:cubicBezTo>
                <a:cubicBezTo>
                  <a:pt x="271" y="491"/>
                  <a:pt x="274" y="494"/>
                  <a:pt x="278" y="493"/>
                </a:cubicBezTo>
                <a:cubicBezTo>
                  <a:pt x="331" y="484"/>
                  <a:pt x="381" y="477"/>
                  <a:pt x="414" y="499"/>
                </a:cubicBezTo>
                <a:cubicBezTo>
                  <a:pt x="425" y="524"/>
                  <a:pt x="433" y="551"/>
                  <a:pt x="437" y="579"/>
                </a:cubicBezTo>
                <a:cubicBezTo>
                  <a:pt x="58" y="579"/>
                  <a:pt x="58" y="579"/>
                  <a:pt x="58" y="579"/>
                </a:cubicBezTo>
                <a:cubicBezTo>
                  <a:pt x="63" y="549"/>
                  <a:pt x="72" y="521"/>
                  <a:pt x="84" y="495"/>
                </a:cubicBezTo>
                <a:close/>
                <a:moveTo>
                  <a:pt x="460" y="632"/>
                </a:moveTo>
                <a:cubicBezTo>
                  <a:pt x="34" y="632"/>
                  <a:pt x="34" y="632"/>
                  <a:pt x="34" y="632"/>
                </a:cubicBezTo>
                <a:cubicBezTo>
                  <a:pt x="23" y="632"/>
                  <a:pt x="14" y="623"/>
                  <a:pt x="14" y="612"/>
                </a:cubicBezTo>
                <a:cubicBezTo>
                  <a:pt x="14" y="601"/>
                  <a:pt x="23" y="593"/>
                  <a:pt x="34" y="593"/>
                </a:cubicBezTo>
                <a:cubicBezTo>
                  <a:pt x="460" y="593"/>
                  <a:pt x="460" y="593"/>
                  <a:pt x="460" y="593"/>
                </a:cubicBezTo>
                <a:cubicBezTo>
                  <a:pt x="471" y="593"/>
                  <a:pt x="479" y="601"/>
                  <a:pt x="479" y="612"/>
                </a:cubicBezTo>
                <a:cubicBezTo>
                  <a:pt x="479" y="623"/>
                  <a:pt x="471" y="632"/>
                  <a:pt x="460" y="6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4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90" name="Freeform 99"/>
          <p:cNvSpPr>
            <a:spLocks noEditPoints="1"/>
          </p:cNvSpPr>
          <p:nvPr/>
        </p:nvSpPr>
        <p:spPr bwMode="auto">
          <a:xfrm>
            <a:off x="7513288" y="6930008"/>
            <a:ext cx="1150373" cy="1152171"/>
          </a:xfrm>
          <a:custGeom>
            <a:avLst/>
            <a:gdLst>
              <a:gd name="T0" fmla="*/ 0 w 714"/>
              <a:gd name="T1" fmla="*/ 357 h 715"/>
              <a:gd name="T2" fmla="*/ 714 w 714"/>
              <a:gd name="T3" fmla="*/ 357 h 715"/>
              <a:gd name="T4" fmla="*/ 357 w 714"/>
              <a:gd name="T5" fmla="*/ 14 h 715"/>
              <a:gd name="T6" fmla="*/ 357 w 714"/>
              <a:gd name="T7" fmla="*/ 701 h 715"/>
              <a:gd name="T8" fmla="*/ 357 w 714"/>
              <a:gd name="T9" fmla="*/ 14 h 715"/>
              <a:gd name="T10" fmla="*/ 272 w 714"/>
              <a:gd name="T11" fmla="*/ 358 h 715"/>
              <a:gd name="T12" fmla="*/ 442 w 714"/>
              <a:gd name="T13" fmla="*/ 358 h 715"/>
              <a:gd name="T14" fmla="*/ 357 w 714"/>
              <a:gd name="T15" fmla="*/ 287 h 715"/>
              <a:gd name="T16" fmla="*/ 357 w 714"/>
              <a:gd name="T17" fmla="*/ 428 h 715"/>
              <a:gd name="T18" fmla="*/ 357 w 714"/>
              <a:gd name="T19" fmla="*/ 287 h 715"/>
              <a:gd name="T20" fmla="*/ 364 w 714"/>
              <a:gd name="T21" fmla="*/ 7 h 715"/>
              <a:gd name="T22" fmla="*/ 350 w 714"/>
              <a:gd name="T23" fmla="*/ 7 h 715"/>
              <a:gd name="T24" fmla="*/ 357 w 714"/>
              <a:gd name="T25" fmla="*/ 111 h 715"/>
              <a:gd name="T26" fmla="*/ 364 w 714"/>
              <a:gd name="T27" fmla="*/ 708 h 715"/>
              <a:gd name="T28" fmla="*/ 357 w 714"/>
              <a:gd name="T29" fmla="*/ 604 h 715"/>
              <a:gd name="T30" fmla="*/ 350 w 714"/>
              <a:gd name="T31" fmla="*/ 708 h 715"/>
              <a:gd name="T32" fmla="*/ 364 w 714"/>
              <a:gd name="T33" fmla="*/ 708 h 715"/>
              <a:gd name="T34" fmla="*/ 707 w 714"/>
              <a:gd name="T35" fmla="*/ 351 h 715"/>
              <a:gd name="T36" fmla="*/ 603 w 714"/>
              <a:gd name="T37" fmla="*/ 358 h 715"/>
              <a:gd name="T38" fmla="*/ 707 w 714"/>
              <a:gd name="T39" fmla="*/ 365 h 715"/>
              <a:gd name="T40" fmla="*/ 111 w 714"/>
              <a:gd name="T41" fmla="*/ 358 h 715"/>
              <a:gd name="T42" fmla="*/ 7 w 714"/>
              <a:gd name="T43" fmla="*/ 351 h 715"/>
              <a:gd name="T44" fmla="*/ 7 w 714"/>
              <a:gd name="T45" fmla="*/ 365 h 715"/>
              <a:gd name="T46" fmla="*/ 111 w 714"/>
              <a:gd name="T47" fmla="*/ 358 h 715"/>
              <a:gd name="T48" fmla="*/ 364 w 714"/>
              <a:gd name="T49" fmla="*/ 249 h 715"/>
              <a:gd name="T50" fmla="*/ 350 w 714"/>
              <a:gd name="T51" fmla="*/ 249 h 715"/>
              <a:gd name="T52" fmla="*/ 357 w 714"/>
              <a:gd name="T53" fmla="*/ 286 h 715"/>
              <a:gd name="T54" fmla="*/ 364 w 714"/>
              <a:gd name="T55" fmla="*/ 466 h 715"/>
              <a:gd name="T56" fmla="*/ 357 w 714"/>
              <a:gd name="T57" fmla="*/ 429 h 715"/>
              <a:gd name="T58" fmla="*/ 350 w 714"/>
              <a:gd name="T59" fmla="*/ 466 h 715"/>
              <a:gd name="T60" fmla="*/ 364 w 714"/>
              <a:gd name="T61" fmla="*/ 466 h 715"/>
              <a:gd name="T62" fmla="*/ 466 w 714"/>
              <a:gd name="T63" fmla="*/ 351 h 715"/>
              <a:gd name="T64" fmla="*/ 429 w 714"/>
              <a:gd name="T65" fmla="*/ 358 h 715"/>
              <a:gd name="T66" fmla="*/ 466 w 714"/>
              <a:gd name="T67" fmla="*/ 365 h 715"/>
              <a:gd name="T68" fmla="*/ 286 w 714"/>
              <a:gd name="T69" fmla="*/ 358 h 715"/>
              <a:gd name="T70" fmla="*/ 249 w 714"/>
              <a:gd name="T71" fmla="*/ 351 h 715"/>
              <a:gd name="T72" fmla="*/ 249 w 714"/>
              <a:gd name="T73" fmla="*/ 365 h 715"/>
              <a:gd name="T74" fmla="*/ 286 w 714"/>
              <a:gd name="T75" fmla="*/ 358 h 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14" h="715">
                <a:moveTo>
                  <a:pt x="357" y="715"/>
                </a:moveTo>
                <a:cubicBezTo>
                  <a:pt x="160" y="715"/>
                  <a:pt x="0" y="554"/>
                  <a:pt x="0" y="357"/>
                </a:cubicBezTo>
                <a:cubicBezTo>
                  <a:pt x="0" y="161"/>
                  <a:pt x="160" y="0"/>
                  <a:pt x="357" y="0"/>
                </a:cubicBezTo>
                <a:cubicBezTo>
                  <a:pt x="554" y="0"/>
                  <a:pt x="714" y="161"/>
                  <a:pt x="714" y="357"/>
                </a:cubicBezTo>
                <a:cubicBezTo>
                  <a:pt x="714" y="554"/>
                  <a:pt x="554" y="715"/>
                  <a:pt x="357" y="715"/>
                </a:cubicBezTo>
                <a:close/>
                <a:moveTo>
                  <a:pt x="357" y="14"/>
                </a:moveTo>
                <a:cubicBezTo>
                  <a:pt x="168" y="14"/>
                  <a:pt x="14" y="168"/>
                  <a:pt x="14" y="357"/>
                </a:cubicBezTo>
                <a:cubicBezTo>
                  <a:pt x="14" y="547"/>
                  <a:pt x="168" y="701"/>
                  <a:pt x="357" y="701"/>
                </a:cubicBezTo>
                <a:cubicBezTo>
                  <a:pt x="546" y="701"/>
                  <a:pt x="700" y="547"/>
                  <a:pt x="700" y="357"/>
                </a:cubicBezTo>
                <a:cubicBezTo>
                  <a:pt x="700" y="168"/>
                  <a:pt x="546" y="14"/>
                  <a:pt x="357" y="14"/>
                </a:cubicBezTo>
                <a:close/>
                <a:moveTo>
                  <a:pt x="357" y="442"/>
                </a:moveTo>
                <a:cubicBezTo>
                  <a:pt x="310" y="442"/>
                  <a:pt x="272" y="404"/>
                  <a:pt x="272" y="358"/>
                </a:cubicBezTo>
                <a:cubicBezTo>
                  <a:pt x="272" y="311"/>
                  <a:pt x="310" y="273"/>
                  <a:pt x="357" y="273"/>
                </a:cubicBezTo>
                <a:cubicBezTo>
                  <a:pt x="404" y="273"/>
                  <a:pt x="442" y="311"/>
                  <a:pt x="442" y="358"/>
                </a:cubicBezTo>
                <a:cubicBezTo>
                  <a:pt x="442" y="404"/>
                  <a:pt x="404" y="442"/>
                  <a:pt x="357" y="442"/>
                </a:cubicBezTo>
                <a:close/>
                <a:moveTo>
                  <a:pt x="357" y="287"/>
                </a:moveTo>
                <a:cubicBezTo>
                  <a:pt x="318" y="287"/>
                  <a:pt x="286" y="318"/>
                  <a:pt x="286" y="358"/>
                </a:cubicBezTo>
                <a:cubicBezTo>
                  <a:pt x="286" y="397"/>
                  <a:pt x="318" y="428"/>
                  <a:pt x="357" y="428"/>
                </a:cubicBezTo>
                <a:cubicBezTo>
                  <a:pt x="396" y="428"/>
                  <a:pt x="428" y="397"/>
                  <a:pt x="428" y="358"/>
                </a:cubicBezTo>
                <a:cubicBezTo>
                  <a:pt x="428" y="318"/>
                  <a:pt x="396" y="287"/>
                  <a:pt x="357" y="287"/>
                </a:cubicBezTo>
                <a:close/>
                <a:moveTo>
                  <a:pt x="364" y="104"/>
                </a:moveTo>
                <a:cubicBezTo>
                  <a:pt x="364" y="7"/>
                  <a:pt x="364" y="7"/>
                  <a:pt x="364" y="7"/>
                </a:cubicBezTo>
                <a:cubicBezTo>
                  <a:pt x="364" y="4"/>
                  <a:pt x="361" y="0"/>
                  <a:pt x="357" y="0"/>
                </a:cubicBezTo>
                <a:cubicBezTo>
                  <a:pt x="353" y="0"/>
                  <a:pt x="350" y="4"/>
                  <a:pt x="350" y="7"/>
                </a:cubicBezTo>
                <a:cubicBezTo>
                  <a:pt x="350" y="104"/>
                  <a:pt x="350" y="104"/>
                  <a:pt x="350" y="104"/>
                </a:cubicBezTo>
                <a:cubicBezTo>
                  <a:pt x="350" y="108"/>
                  <a:pt x="353" y="111"/>
                  <a:pt x="357" y="111"/>
                </a:cubicBezTo>
                <a:cubicBezTo>
                  <a:pt x="361" y="111"/>
                  <a:pt x="364" y="108"/>
                  <a:pt x="364" y="104"/>
                </a:cubicBezTo>
                <a:close/>
                <a:moveTo>
                  <a:pt x="364" y="708"/>
                </a:moveTo>
                <a:cubicBezTo>
                  <a:pt x="364" y="611"/>
                  <a:pt x="364" y="611"/>
                  <a:pt x="364" y="611"/>
                </a:cubicBezTo>
                <a:cubicBezTo>
                  <a:pt x="364" y="607"/>
                  <a:pt x="361" y="604"/>
                  <a:pt x="357" y="604"/>
                </a:cubicBezTo>
                <a:cubicBezTo>
                  <a:pt x="353" y="604"/>
                  <a:pt x="350" y="607"/>
                  <a:pt x="350" y="611"/>
                </a:cubicBezTo>
                <a:cubicBezTo>
                  <a:pt x="350" y="708"/>
                  <a:pt x="350" y="708"/>
                  <a:pt x="350" y="708"/>
                </a:cubicBezTo>
                <a:cubicBezTo>
                  <a:pt x="350" y="711"/>
                  <a:pt x="353" y="715"/>
                  <a:pt x="357" y="715"/>
                </a:cubicBezTo>
                <a:cubicBezTo>
                  <a:pt x="361" y="715"/>
                  <a:pt x="364" y="711"/>
                  <a:pt x="364" y="708"/>
                </a:cubicBezTo>
                <a:close/>
                <a:moveTo>
                  <a:pt x="714" y="358"/>
                </a:moveTo>
                <a:cubicBezTo>
                  <a:pt x="714" y="354"/>
                  <a:pt x="711" y="351"/>
                  <a:pt x="707" y="351"/>
                </a:cubicBezTo>
                <a:cubicBezTo>
                  <a:pt x="610" y="351"/>
                  <a:pt x="610" y="351"/>
                  <a:pt x="610" y="351"/>
                </a:cubicBezTo>
                <a:cubicBezTo>
                  <a:pt x="606" y="351"/>
                  <a:pt x="603" y="354"/>
                  <a:pt x="603" y="358"/>
                </a:cubicBezTo>
                <a:cubicBezTo>
                  <a:pt x="603" y="361"/>
                  <a:pt x="606" y="365"/>
                  <a:pt x="610" y="365"/>
                </a:cubicBezTo>
                <a:cubicBezTo>
                  <a:pt x="707" y="365"/>
                  <a:pt x="707" y="365"/>
                  <a:pt x="707" y="365"/>
                </a:cubicBezTo>
                <a:cubicBezTo>
                  <a:pt x="711" y="365"/>
                  <a:pt x="714" y="361"/>
                  <a:pt x="714" y="358"/>
                </a:cubicBezTo>
                <a:close/>
                <a:moveTo>
                  <a:pt x="111" y="358"/>
                </a:moveTo>
                <a:cubicBezTo>
                  <a:pt x="111" y="354"/>
                  <a:pt x="108" y="351"/>
                  <a:pt x="104" y="351"/>
                </a:cubicBezTo>
                <a:cubicBezTo>
                  <a:pt x="7" y="351"/>
                  <a:pt x="7" y="351"/>
                  <a:pt x="7" y="351"/>
                </a:cubicBezTo>
                <a:cubicBezTo>
                  <a:pt x="3" y="351"/>
                  <a:pt x="0" y="354"/>
                  <a:pt x="0" y="358"/>
                </a:cubicBezTo>
                <a:cubicBezTo>
                  <a:pt x="0" y="361"/>
                  <a:pt x="3" y="365"/>
                  <a:pt x="7" y="365"/>
                </a:cubicBezTo>
                <a:cubicBezTo>
                  <a:pt x="104" y="365"/>
                  <a:pt x="104" y="365"/>
                  <a:pt x="104" y="365"/>
                </a:cubicBezTo>
                <a:cubicBezTo>
                  <a:pt x="108" y="365"/>
                  <a:pt x="111" y="361"/>
                  <a:pt x="111" y="358"/>
                </a:cubicBezTo>
                <a:close/>
                <a:moveTo>
                  <a:pt x="364" y="279"/>
                </a:moveTo>
                <a:cubicBezTo>
                  <a:pt x="364" y="249"/>
                  <a:pt x="364" y="249"/>
                  <a:pt x="364" y="249"/>
                </a:cubicBezTo>
                <a:cubicBezTo>
                  <a:pt x="364" y="245"/>
                  <a:pt x="361" y="242"/>
                  <a:pt x="357" y="242"/>
                </a:cubicBezTo>
                <a:cubicBezTo>
                  <a:pt x="353" y="242"/>
                  <a:pt x="350" y="245"/>
                  <a:pt x="350" y="249"/>
                </a:cubicBezTo>
                <a:cubicBezTo>
                  <a:pt x="350" y="279"/>
                  <a:pt x="350" y="279"/>
                  <a:pt x="350" y="279"/>
                </a:cubicBezTo>
                <a:cubicBezTo>
                  <a:pt x="350" y="283"/>
                  <a:pt x="353" y="286"/>
                  <a:pt x="357" y="286"/>
                </a:cubicBezTo>
                <a:cubicBezTo>
                  <a:pt x="361" y="286"/>
                  <a:pt x="364" y="283"/>
                  <a:pt x="364" y="279"/>
                </a:cubicBezTo>
                <a:close/>
                <a:moveTo>
                  <a:pt x="364" y="466"/>
                </a:moveTo>
                <a:cubicBezTo>
                  <a:pt x="364" y="436"/>
                  <a:pt x="364" y="436"/>
                  <a:pt x="364" y="436"/>
                </a:cubicBezTo>
                <a:cubicBezTo>
                  <a:pt x="364" y="432"/>
                  <a:pt x="361" y="429"/>
                  <a:pt x="357" y="429"/>
                </a:cubicBezTo>
                <a:cubicBezTo>
                  <a:pt x="353" y="429"/>
                  <a:pt x="350" y="432"/>
                  <a:pt x="350" y="436"/>
                </a:cubicBezTo>
                <a:cubicBezTo>
                  <a:pt x="350" y="466"/>
                  <a:pt x="350" y="466"/>
                  <a:pt x="350" y="466"/>
                </a:cubicBezTo>
                <a:cubicBezTo>
                  <a:pt x="350" y="470"/>
                  <a:pt x="353" y="473"/>
                  <a:pt x="357" y="473"/>
                </a:cubicBezTo>
                <a:cubicBezTo>
                  <a:pt x="361" y="473"/>
                  <a:pt x="364" y="470"/>
                  <a:pt x="364" y="466"/>
                </a:cubicBezTo>
                <a:close/>
                <a:moveTo>
                  <a:pt x="473" y="358"/>
                </a:moveTo>
                <a:cubicBezTo>
                  <a:pt x="473" y="354"/>
                  <a:pt x="470" y="351"/>
                  <a:pt x="466" y="351"/>
                </a:cubicBezTo>
                <a:cubicBezTo>
                  <a:pt x="436" y="351"/>
                  <a:pt x="436" y="351"/>
                  <a:pt x="436" y="351"/>
                </a:cubicBezTo>
                <a:cubicBezTo>
                  <a:pt x="432" y="351"/>
                  <a:pt x="429" y="354"/>
                  <a:pt x="429" y="358"/>
                </a:cubicBezTo>
                <a:cubicBezTo>
                  <a:pt x="429" y="361"/>
                  <a:pt x="432" y="365"/>
                  <a:pt x="436" y="365"/>
                </a:cubicBezTo>
                <a:cubicBezTo>
                  <a:pt x="466" y="365"/>
                  <a:pt x="466" y="365"/>
                  <a:pt x="466" y="365"/>
                </a:cubicBezTo>
                <a:cubicBezTo>
                  <a:pt x="470" y="365"/>
                  <a:pt x="473" y="361"/>
                  <a:pt x="473" y="358"/>
                </a:cubicBezTo>
                <a:close/>
                <a:moveTo>
                  <a:pt x="286" y="358"/>
                </a:moveTo>
                <a:cubicBezTo>
                  <a:pt x="286" y="354"/>
                  <a:pt x="282" y="351"/>
                  <a:pt x="279" y="351"/>
                </a:cubicBezTo>
                <a:cubicBezTo>
                  <a:pt x="249" y="351"/>
                  <a:pt x="249" y="351"/>
                  <a:pt x="249" y="351"/>
                </a:cubicBezTo>
                <a:cubicBezTo>
                  <a:pt x="245" y="351"/>
                  <a:pt x="242" y="354"/>
                  <a:pt x="242" y="358"/>
                </a:cubicBezTo>
                <a:cubicBezTo>
                  <a:pt x="242" y="361"/>
                  <a:pt x="245" y="365"/>
                  <a:pt x="249" y="365"/>
                </a:cubicBezTo>
                <a:cubicBezTo>
                  <a:pt x="279" y="365"/>
                  <a:pt x="279" y="365"/>
                  <a:pt x="279" y="365"/>
                </a:cubicBezTo>
                <a:cubicBezTo>
                  <a:pt x="282" y="365"/>
                  <a:pt x="286" y="361"/>
                  <a:pt x="286" y="3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4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91" name="Freeform 42"/>
          <p:cNvSpPr>
            <a:spLocks noEditPoints="1"/>
          </p:cNvSpPr>
          <p:nvPr/>
        </p:nvSpPr>
        <p:spPr bwMode="auto">
          <a:xfrm>
            <a:off x="11820814" y="5245430"/>
            <a:ext cx="926462" cy="1085551"/>
          </a:xfrm>
          <a:custGeom>
            <a:avLst/>
            <a:gdLst>
              <a:gd name="T0" fmla="*/ 122 w 419"/>
              <a:gd name="T1" fmla="*/ 141 h 491"/>
              <a:gd name="T2" fmla="*/ 156 w 419"/>
              <a:gd name="T3" fmla="*/ 239 h 491"/>
              <a:gd name="T4" fmla="*/ 169 w 419"/>
              <a:gd name="T5" fmla="*/ 276 h 491"/>
              <a:gd name="T6" fmla="*/ 194 w 419"/>
              <a:gd name="T7" fmla="*/ 293 h 491"/>
              <a:gd name="T8" fmla="*/ 220 w 419"/>
              <a:gd name="T9" fmla="*/ 276 h 491"/>
              <a:gd name="T10" fmla="*/ 233 w 419"/>
              <a:gd name="T11" fmla="*/ 239 h 491"/>
              <a:gd name="T12" fmla="*/ 266 w 419"/>
              <a:gd name="T13" fmla="*/ 141 h 491"/>
              <a:gd name="T14" fmla="*/ 194 w 419"/>
              <a:gd name="T15" fmla="*/ 283 h 491"/>
              <a:gd name="T16" fmla="*/ 207 w 419"/>
              <a:gd name="T17" fmla="*/ 276 h 491"/>
              <a:gd name="T18" fmla="*/ 223 w 419"/>
              <a:gd name="T19" fmla="*/ 263 h 491"/>
              <a:gd name="T20" fmla="*/ 169 w 419"/>
              <a:gd name="T21" fmla="*/ 266 h 491"/>
              <a:gd name="T22" fmla="*/ 165 w 419"/>
              <a:gd name="T23" fmla="*/ 244 h 491"/>
              <a:gd name="T24" fmla="*/ 223 w 419"/>
              <a:gd name="T25" fmla="*/ 263 h 491"/>
              <a:gd name="T26" fmla="*/ 223 w 419"/>
              <a:gd name="T27" fmla="*/ 235 h 491"/>
              <a:gd name="T28" fmla="*/ 199 w 419"/>
              <a:gd name="T29" fmla="*/ 168 h 491"/>
              <a:gd name="T30" fmla="*/ 221 w 419"/>
              <a:gd name="T31" fmla="*/ 134 h 491"/>
              <a:gd name="T32" fmla="*/ 194 w 419"/>
              <a:gd name="T33" fmla="*/ 159 h 491"/>
              <a:gd name="T34" fmla="*/ 168 w 419"/>
              <a:gd name="T35" fmla="*/ 134 h 491"/>
              <a:gd name="T36" fmla="*/ 190 w 419"/>
              <a:gd name="T37" fmla="*/ 168 h 491"/>
              <a:gd name="T38" fmla="*/ 165 w 419"/>
              <a:gd name="T39" fmla="*/ 235 h 491"/>
              <a:gd name="T40" fmla="*/ 132 w 419"/>
              <a:gd name="T41" fmla="*/ 141 h 491"/>
              <a:gd name="T42" fmla="*/ 257 w 419"/>
              <a:gd name="T43" fmla="*/ 141 h 491"/>
              <a:gd name="T44" fmla="*/ 407 w 419"/>
              <a:gd name="T45" fmla="*/ 250 h 491"/>
              <a:gd name="T46" fmla="*/ 374 w 419"/>
              <a:gd name="T47" fmla="*/ 183 h 491"/>
              <a:gd name="T48" fmla="*/ 374 w 419"/>
              <a:gd name="T49" fmla="*/ 118 h 491"/>
              <a:gd name="T50" fmla="*/ 193 w 419"/>
              <a:gd name="T51" fmla="*/ 0 h 491"/>
              <a:gd name="T52" fmla="*/ 61 w 419"/>
              <a:gd name="T53" fmla="*/ 288 h 491"/>
              <a:gd name="T54" fmla="*/ 72 w 419"/>
              <a:gd name="T55" fmla="*/ 454 h 491"/>
              <a:gd name="T56" fmla="*/ 197 w 419"/>
              <a:gd name="T57" fmla="*/ 491 h 491"/>
              <a:gd name="T58" fmla="*/ 259 w 419"/>
              <a:gd name="T59" fmla="*/ 480 h 491"/>
              <a:gd name="T60" fmla="*/ 345 w 419"/>
              <a:gd name="T61" fmla="*/ 413 h 491"/>
              <a:gd name="T62" fmla="*/ 378 w 419"/>
              <a:gd name="T63" fmla="*/ 391 h 491"/>
              <a:gd name="T64" fmla="*/ 378 w 419"/>
              <a:gd name="T65" fmla="*/ 360 h 491"/>
              <a:gd name="T66" fmla="*/ 388 w 419"/>
              <a:gd name="T67" fmla="*/ 339 h 491"/>
              <a:gd name="T68" fmla="*/ 394 w 419"/>
              <a:gd name="T69" fmla="*/ 319 h 491"/>
              <a:gd name="T70" fmla="*/ 390 w 419"/>
              <a:gd name="T71" fmla="*/ 304 h 491"/>
              <a:gd name="T72" fmla="*/ 409 w 419"/>
              <a:gd name="T73" fmla="*/ 289 h 491"/>
              <a:gd name="T74" fmla="*/ 407 w 419"/>
              <a:gd name="T75" fmla="*/ 250 h 491"/>
              <a:gd name="T76" fmla="*/ 385 w 419"/>
              <a:gd name="T77" fmla="*/ 286 h 491"/>
              <a:gd name="T78" fmla="*/ 380 w 419"/>
              <a:gd name="T79" fmla="*/ 307 h 491"/>
              <a:gd name="T80" fmla="*/ 385 w 419"/>
              <a:gd name="T81" fmla="*/ 317 h 491"/>
              <a:gd name="T82" fmla="*/ 376 w 419"/>
              <a:gd name="T83" fmla="*/ 331 h 491"/>
              <a:gd name="T84" fmla="*/ 375 w 419"/>
              <a:gd name="T85" fmla="*/ 344 h 491"/>
              <a:gd name="T86" fmla="*/ 369 w 419"/>
              <a:gd name="T87" fmla="*/ 365 h 491"/>
              <a:gd name="T88" fmla="*/ 347 w 419"/>
              <a:gd name="T89" fmla="*/ 404 h 491"/>
              <a:gd name="T90" fmla="*/ 261 w 419"/>
              <a:gd name="T91" fmla="*/ 386 h 491"/>
              <a:gd name="T92" fmla="*/ 250 w 419"/>
              <a:gd name="T93" fmla="*/ 476 h 491"/>
              <a:gd name="T94" fmla="*/ 89 w 419"/>
              <a:gd name="T95" fmla="*/ 307 h 491"/>
              <a:gd name="T96" fmla="*/ 9 w 419"/>
              <a:gd name="T97" fmla="*/ 167 h 491"/>
              <a:gd name="T98" fmla="*/ 193 w 419"/>
              <a:gd name="T99" fmla="*/ 9 h 491"/>
              <a:gd name="T100" fmla="*/ 365 w 419"/>
              <a:gd name="T101" fmla="*/ 120 h 491"/>
              <a:gd name="T102" fmla="*/ 365 w 419"/>
              <a:gd name="T103" fmla="*/ 180 h 491"/>
              <a:gd name="T104" fmla="*/ 399 w 419"/>
              <a:gd name="T105" fmla="*/ 255 h 491"/>
              <a:gd name="T106" fmla="*/ 405 w 419"/>
              <a:gd name="T107" fmla="*/ 281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19" h="491">
                <a:moveTo>
                  <a:pt x="194" y="69"/>
                </a:moveTo>
                <a:cubicBezTo>
                  <a:pt x="155" y="69"/>
                  <a:pt x="122" y="101"/>
                  <a:pt x="122" y="141"/>
                </a:cubicBezTo>
                <a:cubicBezTo>
                  <a:pt x="122" y="161"/>
                  <a:pt x="130" y="180"/>
                  <a:pt x="144" y="195"/>
                </a:cubicBezTo>
                <a:cubicBezTo>
                  <a:pt x="148" y="199"/>
                  <a:pt x="156" y="210"/>
                  <a:pt x="156" y="239"/>
                </a:cubicBezTo>
                <a:cubicBezTo>
                  <a:pt x="156" y="263"/>
                  <a:pt x="156" y="263"/>
                  <a:pt x="156" y="263"/>
                </a:cubicBezTo>
                <a:cubicBezTo>
                  <a:pt x="156" y="270"/>
                  <a:pt x="162" y="276"/>
                  <a:pt x="169" y="276"/>
                </a:cubicBezTo>
                <a:cubicBezTo>
                  <a:pt x="172" y="276"/>
                  <a:pt x="172" y="276"/>
                  <a:pt x="172" y="276"/>
                </a:cubicBezTo>
                <a:cubicBezTo>
                  <a:pt x="174" y="285"/>
                  <a:pt x="183" y="293"/>
                  <a:pt x="194" y="293"/>
                </a:cubicBezTo>
                <a:cubicBezTo>
                  <a:pt x="205" y="293"/>
                  <a:pt x="214" y="285"/>
                  <a:pt x="217" y="276"/>
                </a:cubicBezTo>
                <a:cubicBezTo>
                  <a:pt x="220" y="276"/>
                  <a:pt x="220" y="276"/>
                  <a:pt x="220" y="276"/>
                </a:cubicBezTo>
                <a:cubicBezTo>
                  <a:pt x="227" y="276"/>
                  <a:pt x="233" y="270"/>
                  <a:pt x="233" y="263"/>
                </a:cubicBezTo>
                <a:cubicBezTo>
                  <a:pt x="233" y="239"/>
                  <a:pt x="233" y="239"/>
                  <a:pt x="233" y="239"/>
                </a:cubicBezTo>
                <a:cubicBezTo>
                  <a:pt x="233" y="210"/>
                  <a:pt x="241" y="199"/>
                  <a:pt x="244" y="195"/>
                </a:cubicBezTo>
                <a:cubicBezTo>
                  <a:pt x="258" y="180"/>
                  <a:pt x="266" y="161"/>
                  <a:pt x="266" y="141"/>
                </a:cubicBezTo>
                <a:cubicBezTo>
                  <a:pt x="266" y="101"/>
                  <a:pt x="234" y="69"/>
                  <a:pt x="194" y="69"/>
                </a:cubicBezTo>
                <a:close/>
                <a:moveTo>
                  <a:pt x="194" y="283"/>
                </a:moveTo>
                <a:cubicBezTo>
                  <a:pt x="189" y="283"/>
                  <a:pt x="184" y="280"/>
                  <a:pt x="182" y="276"/>
                </a:cubicBezTo>
                <a:cubicBezTo>
                  <a:pt x="207" y="276"/>
                  <a:pt x="207" y="276"/>
                  <a:pt x="207" y="276"/>
                </a:cubicBezTo>
                <a:cubicBezTo>
                  <a:pt x="205" y="280"/>
                  <a:pt x="200" y="283"/>
                  <a:pt x="194" y="283"/>
                </a:cubicBezTo>
                <a:close/>
                <a:moveTo>
                  <a:pt x="223" y="263"/>
                </a:moveTo>
                <a:cubicBezTo>
                  <a:pt x="223" y="265"/>
                  <a:pt x="222" y="266"/>
                  <a:pt x="220" y="266"/>
                </a:cubicBezTo>
                <a:cubicBezTo>
                  <a:pt x="169" y="266"/>
                  <a:pt x="169" y="266"/>
                  <a:pt x="169" y="266"/>
                </a:cubicBezTo>
                <a:cubicBezTo>
                  <a:pt x="167" y="266"/>
                  <a:pt x="165" y="265"/>
                  <a:pt x="165" y="263"/>
                </a:cubicBezTo>
                <a:cubicBezTo>
                  <a:pt x="165" y="244"/>
                  <a:pt x="165" y="244"/>
                  <a:pt x="165" y="244"/>
                </a:cubicBezTo>
                <a:cubicBezTo>
                  <a:pt x="223" y="244"/>
                  <a:pt x="223" y="244"/>
                  <a:pt x="223" y="244"/>
                </a:cubicBezTo>
                <a:lnTo>
                  <a:pt x="223" y="263"/>
                </a:lnTo>
                <a:close/>
                <a:moveTo>
                  <a:pt x="237" y="188"/>
                </a:moveTo>
                <a:cubicBezTo>
                  <a:pt x="232" y="194"/>
                  <a:pt x="224" y="207"/>
                  <a:pt x="223" y="235"/>
                </a:cubicBezTo>
                <a:cubicBezTo>
                  <a:pt x="199" y="235"/>
                  <a:pt x="199" y="235"/>
                  <a:pt x="199" y="235"/>
                </a:cubicBezTo>
                <a:cubicBezTo>
                  <a:pt x="199" y="168"/>
                  <a:pt x="199" y="168"/>
                  <a:pt x="199" y="168"/>
                </a:cubicBezTo>
                <a:cubicBezTo>
                  <a:pt x="218" y="165"/>
                  <a:pt x="224" y="141"/>
                  <a:pt x="224" y="140"/>
                </a:cubicBezTo>
                <a:cubicBezTo>
                  <a:pt x="225" y="137"/>
                  <a:pt x="223" y="135"/>
                  <a:pt x="221" y="134"/>
                </a:cubicBezTo>
                <a:cubicBezTo>
                  <a:pt x="218" y="133"/>
                  <a:pt x="216" y="135"/>
                  <a:pt x="215" y="137"/>
                </a:cubicBezTo>
                <a:cubicBezTo>
                  <a:pt x="215" y="138"/>
                  <a:pt x="210" y="159"/>
                  <a:pt x="194" y="159"/>
                </a:cubicBezTo>
                <a:cubicBezTo>
                  <a:pt x="179" y="159"/>
                  <a:pt x="173" y="138"/>
                  <a:pt x="173" y="137"/>
                </a:cubicBezTo>
                <a:cubicBezTo>
                  <a:pt x="173" y="135"/>
                  <a:pt x="170" y="133"/>
                  <a:pt x="168" y="134"/>
                </a:cubicBezTo>
                <a:cubicBezTo>
                  <a:pt x="165" y="135"/>
                  <a:pt x="164" y="137"/>
                  <a:pt x="164" y="140"/>
                </a:cubicBezTo>
                <a:cubicBezTo>
                  <a:pt x="165" y="141"/>
                  <a:pt x="170" y="165"/>
                  <a:pt x="190" y="168"/>
                </a:cubicBezTo>
                <a:cubicBezTo>
                  <a:pt x="190" y="235"/>
                  <a:pt x="190" y="235"/>
                  <a:pt x="190" y="235"/>
                </a:cubicBezTo>
                <a:cubicBezTo>
                  <a:pt x="165" y="235"/>
                  <a:pt x="165" y="235"/>
                  <a:pt x="165" y="235"/>
                </a:cubicBezTo>
                <a:cubicBezTo>
                  <a:pt x="164" y="207"/>
                  <a:pt x="156" y="194"/>
                  <a:pt x="151" y="188"/>
                </a:cubicBezTo>
                <a:cubicBezTo>
                  <a:pt x="139" y="176"/>
                  <a:pt x="132" y="158"/>
                  <a:pt x="132" y="141"/>
                </a:cubicBezTo>
                <a:cubicBezTo>
                  <a:pt x="132" y="107"/>
                  <a:pt x="160" y="79"/>
                  <a:pt x="194" y="79"/>
                </a:cubicBezTo>
                <a:cubicBezTo>
                  <a:pt x="229" y="79"/>
                  <a:pt x="257" y="107"/>
                  <a:pt x="257" y="141"/>
                </a:cubicBezTo>
                <a:cubicBezTo>
                  <a:pt x="257" y="158"/>
                  <a:pt x="250" y="176"/>
                  <a:pt x="237" y="188"/>
                </a:cubicBezTo>
                <a:close/>
                <a:moveTo>
                  <a:pt x="407" y="250"/>
                </a:moveTo>
                <a:cubicBezTo>
                  <a:pt x="395" y="232"/>
                  <a:pt x="374" y="197"/>
                  <a:pt x="372" y="188"/>
                </a:cubicBezTo>
                <a:cubicBezTo>
                  <a:pt x="373" y="187"/>
                  <a:pt x="373" y="185"/>
                  <a:pt x="374" y="183"/>
                </a:cubicBezTo>
                <a:cubicBezTo>
                  <a:pt x="376" y="176"/>
                  <a:pt x="379" y="166"/>
                  <a:pt x="379" y="158"/>
                </a:cubicBezTo>
                <a:cubicBezTo>
                  <a:pt x="379" y="146"/>
                  <a:pt x="377" y="129"/>
                  <a:pt x="374" y="118"/>
                </a:cubicBezTo>
                <a:cubicBezTo>
                  <a:pt x="373" y="112"/>
                  <a:pt x="364" y="83"/>
                  <a:pt x="338" y="55"/>
                </a:cubicBezTo>
                <a:cubicBezTo>
                  <a:pt x="303" y="18"/>
                  <a:pt x="255" y="0"/>
                  <a:pt x="193" y="0"/>
                </a:cubicBezTo>
                <a:cubicBezTo>
                  <a:pt x="65" y="0"/>
                  <a:pt x="0" y="56"/>
                  <a:pt x="0" y="167"/>
                </a:cubicBezTo>
                <a:cubicBezTo>
                  <a:pt x="0" y="231"/>
                  <a:pt x="37" y="266"/>
                  <a:pt x="61" y="288"/>
                </a:cubicBezTo>
                <a:cubicBezTo>
                  <a:pt x="70" y="297"/>
                  <a:pt x="78" y="304"/>
                  <a:pt x="80" y="310"/>
                </a:cubicBezTo>
                <a:cubicBezTo>
                  <a:pt x="97" y="376"/>
                  <a:pt x="82" y="429"/>
                  <a:pt x="72" y="454"/>
                </a:cubicBezTo>
                <a:cubicBezTo>
                  <a:pt x="71" y="456"/>
                  <a:pt x="72" y="459"/>
                  <a:pt x="74" y="460"/>
                </a:cubicBezTo>
                <a:cubicBezTo>
                  <a:pt x="112" y="480"/>
                  <a:pt x="154" y="491"/>
                  <a:pt x="197" y="491"/>
                </a:cubicBezTo>
                <a:cubicBezTo>
                  <a:pt x="217" y="491"/>
                  <a:pt x="236" y="489"/>
                  <a:pt x="256" y="484"/>
                </a:cubicBezTo>
                <a:cubicBezTo>
                  <a:pt x="258" y="484"/>
                  <a:pt x="259" y="482"/>
                  <a:pt x="259" y="480"/>
                </a:cubicBezTo>
                <a:cubicBezTo>
                  <a:pt x="259" y="438"/>
                  <a:pt x="260" y="406"/>
                  <a:pt x="262" y="396"/>
                </a:cubicBezTo>
                <a:cubicBezTo>
                  <a:pt x="280" y="401"/>
                  <a:pt x="335" y="413"/>
                  <a:pt x="345" y="413"/>
                </a:cubicBezTo>
                <a:cubicBezTo>
                  <a:pt x="346" y="413"/>
                  <a:pt x="347" y="413"/>
                  <a:pt x="347" y="413"/>
                </a:cubicBezTo>
                <a:cubicBezTo>
                  <a:pt x="355" y="413"/>
                  <a:pt x="374" y="413"/>
                  <a:pt x="378" y="391"/>
                </a:cubicBezTo>
                <a:cubicBezTo>
                  <a:pt x="381" y="380"/>
                  <a:pt x="380" y="370"/>
                  <a:pt x="379" y="364"/>
                </a:cubicBezTo>
                <a:cubicBezTo>
                  <a:pt x="379" y="362"/>
                  <a:pt x="378" y="360"/>
                  <a:pt x="378" y="360"/>
                </a:cubicBezTo>
                <a:cubicBezTo>
                  <a:pt x="379" y="356"/>
                  <a:pt x="382" y="352"/>
                  <a:pt x="384" y="348"/>
                </a:cubicBezTo>
                <a:cubicBezTo>
                  <a:pt x="386" y="344"/>
                  <a:pt x="387" y="342"/>
                  <a:pt x="388" y="339"/>
                </a:cubicBezTo>
                <a:cubicBezTo>
                  <a:pt x="388" y="337"/>
                  <a:pt x="387" y="333"/>
                  <a:pt x="386" y="330"/>
                </a:cubicBezTo>
                <a:cubicBezTo>
                  <a:pt x="389" y="327"/>
                  <a:pt x="393" y="323"/>
                  <a:pt x="394" y="319"/>
                </a:cubicBezTo>
                <a:cubicBezTo>
                  <a:pt x="394" y="315"/>
                  <a:pt x="392" y="310"/>
                  <a:pt x="390" y="305"/>
                </a:cubicBezTo>
                <a:cubicBezTo>
                  <a:pt x="390" y="305"/>
                  <a:pt x="390" y="305"/>
                  <a:pt x="390" y="304"/>
                </a:cubicBezTo>
                <a:cubicBezTo>
                  <a:pt x="390" y="303"/>
                  <a:pt x="390" y="299"/>
                  <a:pt x="390" y="294"/>
                </a:cubicBezTo>
                <a:cubicBezTo>
                  <a:pt x="396" y="293"/>
                  <a:pt x="406" y="291"/>
                  <a:pt x="409" y="289"/>
                </a:cubicBezTo>
                <a:cubicBezTo>
                  <a:pt x="415" y="286"/>
                  <a:pt x="419" y="277"/>
                  <a:pt x="419" y="272"/>
                </a:cubicBezTo>
                <a:cubicBezTo>
                  <a:pt x="419" y="270"/>
                  <a:pt x="418" y="270"/>
                  <a:pt x="407" y="250"/>
                </a:cubicBezTo>
                <a:close/>
                <a:moveTo>
                  <a:pt x="405" y="281"/>
                </a:moveTo>
                <a:cubicBezTo>
                  <a:pt x="403" y="282"/>
                  <a:pt x="393" y="284"/>
                  <a:pt x="385" y="286"/>
                </a:cubicBezTo>
                <a:cubicBezTo>
                  <a:pt x="383" y="286"/>
                  <a:pt x="381" y="288"/>
                  <a:pt x="381" y="290"/>
                </a:cubicBezTo>
                <a:cubicBezTo>
                  <a:pt x="380" y="305"/>
                  <a:pt x="380" y="306"/>
                  <a:pt x="380" y="307"/>
                </a:cubicBezTo>
                <a:cubicBezTo>
                  <a:pt x="381" y="308"/>
                  <a:pt x="381" y="308"/>
                  <a:pt x="382" y="310"/>
                </a:cubicBezTo>
                <a:cubicBezTo>
                  <a:pt x="384" y="314"/>
                  <a:pt x="385" y="316"/>
                  <a:pt x="385" y="317"/>
                </a:cubicBezTo>
                <a:cubicBezTo>
                  <a:pt x="384" y="319"/>
                  <a:pt x="381" y="322"/>
                  <a:pt x="377" y="325"/>
                </a:cubicBezTo>
                <a:cubicBezTo>
                  <a:pt x="376" y="326"/>
                  <a:pt x="375" y="329"/>
                  <a:pt x="376" y="331"/>
                </a:cubicBezTo>
                <a:cubicBezTo>
                  <a:pt x="377" y="334"/>
                  <a:pt x="378" y="337"/>
                  <a:pt x="378" y="338"/>
                </a:cubicBezTo>
                <a:cubicBezTo>
                  <a:pt x="378" y="339"/>
                  <a:pt x="377" y="342"/>
                  <a:pt x="375" y="344"/>
                </a:cubicBezTo>
                <a:cubicBezTo>
                  <a:pt x="373" y="348"/>
                  <a:pt x="371" y="353"/>
                  <a:pt x="369" y="357"/>
                </a:cubicBezTo>
                <a:cubicBezTo>
                  <a:pt x="369" y="359"/>
                  <a:pt x="369" y="362"/>
                  <a:pt x="369" y="365"/>
                </a:cubicBezTo>
                <a:cubicBezTo>
                  <a:pt x="370" y="371"/>
                  <a:pt x="371" y="379"/>
                  <a:pt x="369" y="389"/>
                </a:cubicBezTo>
                <a:cubicBezTo>
                  <a:pt x="367" y="401"/>
                  <a:pt x="359" y="404"/>
                  <a:pt x="347" y="404"/>
                </a:cubicBezTo>
                <a:cubicBezTo>
                  <a:pt x="347" y="404"/>
                  <a:pt x="346" y="404"/>
                  <a:pt x="345" y="404"/>
                </a:cubicBezTo>
                <a:cubicBezTo>
                  <a:pt x="335" y="403"/>
                  <a:pt x="271" y="389"/>
                  <a:pt x="261" y="386"/>
                </a:cubicBezTo>
                <a:cubicBezTo>
                  <a:pt x="259" y="386"/>
                  <a:pt x="257" y="386"/>
                  <a:pt x="256" y="387"/>
                </a:cubicBezTo>
                <a:cubicBezTo>
                  <a:pt x="250" y="394"/>
                  <a:pt x="249" y="449"/>
                  <a:pt x="250" y="476"/>
                </a:cubicBezTo>
                <a:cubicBezTo>
                  <a:pt x="193" y="488"/>
                  <a:pt x="133" y="480"/>
                  <a:pt x="83" y="454"/>
                </a:cubicBezTo>
                <a:cubicBezTo>
                  <a:pt x="93" y="426"/>
                  <a:pt x="105" y="373"/>
                  <a:pt x="89" y="307"/>
                </a:cubicBezTo>
                <a:cubicBezTo>
                  <a:pt x="87" y="299"/>
                  <a:pt x="79" y="292"/>
                  <a:pt x="68" y="282"/>
                </a:cubicBezTo>
                <a:cubicBezTo>
                  <a:pt x="44" y="260"/>
                  <a:pt x="9" y="227"/>
                  <a:pt x="9" y="167"/>
                </a:cubicBezTo>
                <a:cubicBezTo>
                  <a:pt x="9" y="119"/>
                  <a:pt x="22" y="82"/>
                  <a:pt x="47" y="56"/>
                </a:cubicBezTo>
                <a:cubicBezTo>
                  <a:pt x="78" y="25"/>
                  <a:pt x="127" y="9"/>
                  <a:pt x="193" y="9"/>
                </a:cubicBezTo>
                <a:cubicBezTo>
                  <a:pt x="252" y="9"/>
                  <a:pt x="298" y="27"/>
                  <a:pt x="331" y="61"/>
                </a:cubicBezTo>
                <a:cubicBezTo>
                  <a:pt x="357" y="88"/>
                  <a:pt x="364" y="117"/>
                  <a:pt x="365" y="120"/>
                </a:cubicBezTo>
                <a:cubicBezTo>
                  <a:pt x="367" y="130"/>
                  <a:pt x="370" y="147"/>
                  <a:pt x="370" y="158"/>
                </a:cubicBezTo>
                <a:cubicBezTo>
                  <a:pt x="370" y="165"/>
                  <a:pt x="367" y="174"/>
                  <a:pt x="365" y="180"/>
                </a:cubicBezTo>
                <a:cubicBezTo>
                  <a:pt x="363" y="185"/>
                  <a:pt x="363" y="187"/>
                  <a:pt x="363" y="189"/>
                </a:cubicBezTo>
                <a:cubicBezTo>
                  <a:pt x="364" y="198"/>
                  <a:pt x="380" y="224"/>
                  <a:pt x="399" y="255"/>
                </a:cubicBezTo>
                <a:cubicBezTo>
                  <a:pt x="403" y="263"/>
                  <a:pt x="408" y="271"/>
                  <a:pt x="409" y="273"/>
                </a:cubicBezTo>
                <a:cubicBezTo>
                  <a:pt x="409" y="275"/>
                  <a:pt x="406" y="280"/>
                  <a:pt x="405" y="2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4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92" name="Freeform 23"/>
          <p:cNvSpPr>
            <a:spLocks noEditPoints="1"/>
          </p:cNvSpPr>
          <p:nvPr/>
        </p:nvSpPr>
        <p:spPr bwMode="auto">
          <a:xfrm>
            <a:off x="9354901" y="7791565"/>
            <a:ext cx="1103460" cy="1050329"/>
          </a:xfrm>
          <a:custGeom>
            <a:avLst/>
            <a:gdLst>
              <a:gd name="T0" fmla="*/ 704 w 706"/>
              <a:gd name="T1" fmla="*/ 161 h 672"/>
              <a:gd name="T2" fmla="*/ 634 w 706"/>
              <a:gd name="T3" fmla="*/ 72 h 672"/>
              <a:gd name="T4" fmla="*/ 629 w 706"/>
              <a:gd name="T5" fmla="*/ 70 h 672"/>
              <a:gd name="T6" fmla="*/ 360 w 706"/>
              <a:gd name="T7" fmla="*/ 70 h 672"/>
              <a:gd name="T8" fmla="*/ 360 w 706"/>
              <a:gd name="T9" fmla="*/ 7 h 672"/>
              <a:gd name="T10" fmla="*/ 353 w 706"/>
              <a:gd name="T11" fmla="*/ 0 h 672"/>
              <a:gd name="T12" fmla="*/ 346 w 706"/>
              <a:gd name="T13" fmla="*/ 7 h 672"/>
              <a:gd name="T14" fmla="*/ 346 w 706"/>
              <a:gd name="T15" fmla="*/ 70 h 672"/>
              <a:gd name="T16" fmla="*/ 129 w 706"/>
              <a:gd name="T17" fmla="*/ 70 h 672"/>
              <a:gd name="T18" fmla="*/ 122 w 706"/>
              <a:gd name="T19" fmla="*/ 77 h 672"/>
              <a:gd name="T20" fmla="*/ 122 w 706"/>
              <a:gd name="T21" fmla="*/ 253 h 672"/>
              <a:gd name="T22" fmla="*/ 129 w 706"/>
              <a:gd name="T23" fmla="*/ 260 h 672"/>
              <a:gd name="T24" fmla="*/ 346 w 706"/>
              <a:gd name="T25" fmla="*/ 260 h 672"/>
              <a:gd name="T26" fmla="*/ 346 w 706"/>
              <a:gd name="T27" fmla="*/ 329 h 672"/>
              <a:gd name="T28" fmla="*/ 77 w 706"/>
              <a:gd name="T29" fmla="*/ 329 h 672"/>
              <a:gd name="T30" fmla="*/ 72 w 706"/>
              <a:gd name="T31" fmla="*/ 332 h 672"/>
              <a:gd name="T32" fmla="*/ 2 w 706"/>
              <a:gd name="T33" fmla="*/ 420 h 672"/>
              <a:gd name="T34" fmla="*/ 2 w 706"/>
              <a:gd name="T35" fmla="*/ 429 h 672"/>
              <a:gd name="T36" fmla="*/ 72 w 706"/>
              <a:gd name="T37" fmla="*/ 517 h 672"/>
              <a:gd name="T38" fmla="*/ 77 w 706"/>
              <a:gd name="T39" fmla="*/ 519 h 672"/>
              <a:gd name="T40" fmla="*/ 346 w 706"/>
              <a:gd name="T41" fmla="*/ 519 h 672"/>
              <a:gd name="T42" fmla="*/ 346 w 706"/>
              <a:gd name="T43" fmla="*/ 665 h 672"/>
              <a:gd name="T44" fmla="*/ 353 w 706"/>
              <a:gd name="T45" fmla="*/ 672 h 672"/>
              <a:gd name="T46" fmla="*/ 360 w 706"/>
              <a:gd name="T47" fmla="*/ 665 h 672"/>
              <a:gd name="T48" fmla="*/ 360 w 706"/>
              <a:gd name="T49" fmla="*/ 519 h 672"/>
              <a:gd name="T50" fmla="*/ 577 w 706"/>
              <a:gd name="T51" fmla="*/ 519 h 672"/>
              <a:gd name="T52" fmla="*/ 584 w 706"/>
              <a:gd name="T53" fmla="*/ 512 h 672"/>
              <a:gd name="T54" fmla="*/ 584 w 706"/>
              <a:gd name="T55" fmla="*/ 336 h 672"/>
              <a:gd name="T56" fmla="*/ 577 w 706"/>
              <a:gd name="T57" fmla="*/ 329 h 672"/>
              <a:gd name="T58" fmla="*/ 360 w 706"/>
              <a:gd name="T59" fmla="*/ 329 h 672"/>
              <a:gd name="T60" fmla="*/ 360 w 706"/>
              <a:gd name="T61" fmla="*/ 260 h 672"/>
              <a:gd name="T62" fmla="*/ 629 w 706"/>
              <a:gd name="T63" fmla="*/ 260 h 672"/>
              <a:gd name="T64" fmla="*/ 634 w 706"/>
              <a:gd name="T65" fmla="*/ 257 h 672"/>
              <a:gd name="T66" fmla="*/ 704 w 706"/>
              <a:gd name="T67" fmla="*/ 169 h 672"/>
              <a:gd name="T68" fmla="*/ 704 w 706"/>
              <a:gd name="T69" fmla="*/ 161 h 672"/>
              <a:gd name="T70" fmla="*/ 570 w 706"/>
              <a:gd name="T71" fmla="*/ 505 h 672"/>
              <a:gd name="T72" fmla="*/ 80 w 706"/>
              <a:gd name="T73" fmla="*/ 505 h 672"/>
              <a:gd name="T74" fmla="*/ 16 w 706"/>
              <a:gd name="T75" fmla="*/ 424 h 672"/>
              <a:gd name="T76" fmla="*/ 80 w 706"/>
              <a:gd name="T77" fmla="*/ 343 h 672"/>
              <a:gd name="T78" fmla="*/ 353 w 706"/>
              <a:gd name="T79" fmla="*/ 343 h 672"/>
              <a:gd name="T80" fmla="*/ 353 w 706"/>
              <a:gd name="T81" fmla="*/ 343 h 672"/>
              <a:gd name="T82" fmla="*/ 353 w 706"/>
              <a:gd name="T83" fmla="*/ 343 h 672"/>
              <a:gd name="T84" fmla="*/ 570 w 706"/>
              <a:gd name="T85" fmla="*/ 343 h 672"/>
              <a:gd name="T86" fmla="*/ 570 w 706"/>
              <a:gd name="T87" fmla="*/ 505 h 672"/>
              <a:gd name="T88" fmla="*/ 626 w 706"/>
              <a:gd name="T89" fmla="*/ 246 h 672"/>
              <a:gd name="T90" fmla="*/ 136 w 706"/>
              <a:gd name="T91" fmla="*/ 246 h 672"/>
              <a:gd name="T92" fmla="*/ 136 w 706"/>
              <a:gd name="T93" fmla="*/ 84 h 672"/>
              <a:gd name="T94" fmla="*/ 626 w 706"/>
              <a:gd name="T95" fmla="*/ 84 h 672"/>
              <a:gd name="T96" fmla="*/ 690 w 706"/>
              <a:gd name="T97" fmla="*/ 165 h 672"/>
              <a:gd name="T98" fmla="*/ 626 w 706"/>
              <a:gd name="T99" fmla="*/ 246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706" h="672">
                <a:moveTo>
                  <a:pt x="704" y="161"/>
                </a:moveTo>
                <a:cubicBezTo>
                  <a:pt x="634" y="72"/>
                  <a:pt x="634" y="72"/>
                  <a:pt x="634" y="72"/>
                </a:cubicBezTo>
                <a:cubicBezTo>
                  <a:pt x="633" y="71"/>
                  <a:pt x="631" y="70"/>
                  <a:pt x="629" y="70"/>
                </a:cubicBezTo>
                <a:cubicBezTo>
                  <a:pt x="360" y="70"/>
                  <a:pt x="360" y="70"/>
                  <a:pt x="360" y="70"/>
                </a:cubicBezTo>
                <a:cubicBezTo>
                  <a:pt x="360" y="7"/>
                  <a:pt x="360" y="7"/>
                  <a:pt x="360" y="7"/>
                </a:cubicBezTo>
                <a:cubicBezTo>
                  <a:pt x="360" y="3"/>
                  <a:pt x="357" y="0"/>
                  <a:pt x="353" y="0"/>
                </a:cubicBezTo>
                <a:cubicBezTo>
                  <a:pt x="349" y="0"/>
                  <a:pt x="346" y="3"/>
                  <a:pt x="346" y="7"/>
                </a:cubicBezTo>
                <a:cubicBezTo>
                  <a:pt x="346" y="70"/>
                  <a:pt x="346" y="70"/>
                  <a:pt x="346" y="70"/>
                </a:cubicBezTo>
                <a:cubicBezTo>
                  <a:pt x="129" y="70"/>
                  <a:pt x="129" y="70"/>
                  <a:pt x="129" y="70"/>
                </a:cubicBezTo>
                <a:cubicBezTo>
                  <a:pt x="126" y="70"/>
                  <a:pt x="122" y="73"/>
                  <a:pt x="122" y="77"/>
                </a:cubicBezTo>
                <a:cubicBezTo>
                  <a:pt x="122" y="253"/>
                  <a:pt x="122" y="253"/>
                  <a:pt x="122" y="253"/>
                </a:cubicBezTo>
                <a:cubicBezTo>
                  <a:pt x="122" y="257"/>
                  <a:pt x="126" y="260"/>
                  <a:pt x="129" y="260"/>
                </a:cubicBezTo>
                <a:cubicBezTo>
                  <a:pt x="346" y="260"/>
                  <a:pt x="346" y="260"/>
                  <a:pt x="346" y="260"/>
                </a:cubicBezTo>
                <a:cubicBezTo>
                  <a:pt x="346" y="329"/>
                  <a:pt x="346" y="329"/>
                  <a:pt x="346" y="329"/>
                </a:cubicBezTo>
                <a:cubicBezTo>
                  <a:pt x="77" y="329"/>
                  <a:pt x="77" y="329"/>
                  <a:pt x="77" y="329"/>
                </a:cubicBezTo>
                <a:cubicBezTo>
                  <a:pt x="75" y="329"/>
                  <a:pt x="73" y="330"/>
                  <a:pt x="72" y="332"/>
                </a:cubicBezTo>
                <a:cubicBezTo>
                  <a:pt x="2" y="420"/>
                  <a:pt x="2" y="420"/>
                  <a:pt x="2" y="420"/>
                </a:cubicBezTo>
                <a:cubicBezTo>
                  <a:pt x="0" y="423"/>
                  <a:pt x="0" y="426"/>
                  <a:pt x="2" y="429"/>
                </a:cubicBezTo>
                <a:cubicBezTo>
                  <a:pt x="72" y="517"/>
                  <a:pt x="72" y="517"/>
                  <a:pt x="72" y="517"/>
                </a:cubicBezTo>
                <a:cubicBezTo>
                  <a:pt x="73" y="519"/>
                  <a:pt x="75" y="519"/>
                  <a:pt x="77" y="519"/>
                </a:cubicBezTo>
                <a:cubicBezTo>
                  <a:pt x="346" y="519"/>
                  <a:pt x="346" y="519"/>
                  <a:pt x="346" y="519"/>
                </a:cubicBezTo>
                <a:cubicBezTo>
                  <a:pt x="346" y="665"/>
                  <a:pt x="346" y="665"/>
                  <a:pt x="346" y="665"/>
                </a:cubicBezTo>
                <a:cubicBezTo>
                  <a:pt x="346" y="669"/>
                  <a:pt x="349" y="672"/>
                  <a:pt x="353" y="672"/>
                </a:cubicBezTo>
                <a:cubicBezTo>
                  <a:pt x="357" y="672"/>
                  <a:pt x="360" y="669"/>
                  <a:pt x="360" y="665"/>
                </a:cubicBezTo>
                <a:cubicBezTo>
                  <a:pt x="360" y="519"/>
                  <a:pt x="360" y="519"/>
                  <a:pt x="360" y="519"/>
                </a:cubicBezTo>
                <a:cubicBezTo>
                  <a:pt x="577" y="519"/>
                  <a:pt x="577" y="519"/>
                  <a:pt x="577" y="519"/>
                </a:cubicBezTo>
                <a:cubicBezTo>
                  <a:pt x="580" y="519"/>
                  <a:pt x="584" y="516"/>
                  <a:pt x="584" y="512"/>
                </a:cubicBezTo>
                <a:cubicBezTo>
                  <a:pt x="584" y="336"/>
                  <a:pt x="584" y="336"/>
                  <a:pt x="584" y="336"/>
                </a:cubicBezTo>
                <a:cubicBezTo>
                  <a:pt x="584" y="332"/>
                  <a:pt x="580" y="329"/>
                  <a:pt x="577" y="329"/>
                </a:cubicBezTo>
                <a:cubicBezTo>
                  <a:pt x="360" y="329"/>
                  <a:pt x="360" y="329"/>
                  <a:pt x="360" y="329"/>
                </a:cubicBezTo>
                <a:cubicBezTo>
                  <a:pt x="360" y="260"/>
                  <a:pt x="360" y="260"/>
                  <a:pt x="360" y="260"/>
                </a:cubicBezTo>
                <a:cubicBezTo>
                  <a:pt x="629" y="260"/>
                  <a:pt x="629" y="260"/>
                  <a:pt x="629" y="260"/>
                </a:cubicBezTo>
                <a:cubicBezTo>
                  <a:pt x="631" y="260"/>
                  <a:pt x="633" y="259"/>
                  <a:pt x="634" y="257"/>
                </a:cubicBezTo>
                <a:cubicBezTo>
                  <a:pt x="704" y="169"/>
                  <a:pt x="704" y="169"/>
                  <a:pt x="704" y="169"/>
                </a:cubicBezTo>
                <a:cubicBezTo>
                  <a:pt x="706" y="167"/>
                  <a:pt x="706" y="163"/>
                  <a:pt x="704" y="161"/>
                </a:cubicBezTo>
                <a:close/>
                <a:moveTo>
                  <a:pt x="570" y="505"/>
                </a:moveTo>
                <a:cubicBezTo>
                  <a:pt x="80" y="505"/>
                  <a:pt x="80" y="505"/>
                  <a:pt x="80" y="505"/>
                </a:cubicBezTo>
                <a:cubicBezTo>
                  <a:pt x="16" y="424"/>
                  <a:pt x="16" y="424"/>
                  <a:pt x="16" y="424"/>
                </a:cubicBezTo>
                <a:cubicBezTo>
                  <a:pt x="80" y="343"/>
                  <a:pt x="80" y="343"/>
                  <a:pt x="80" y="343"/>
                </a:cubicBezTo>
                <a:cubicBezTo>
                  <a:pt x="353" y="343"/>
                  <a:pt x="353" y="343"/>
                  <a:pt x="353" y="343"/>
                </a:cubicBezTo>
                <a:cubicBezTo>
                  <a:pt x="353" y="343"/>
                  <a:pt x="353" y="343"/>
                  <a:pt x="353" y="343"/>
                </a:cubicBezTo>
                <a:cubicBezTo>
                  <a:pt x="353" y="343"/>
                  <a:pt x="353" y="343"/>
                  <a:pt x="353" y="343"/>
                </a:cubicBezTo>
                <a:cubicBezTo>
                  <a:pt x="570" y="343"/>
                  <a:pt x="570" y="343"/>
                  <a:pt x="570" y="343"/>
                </a:cubicBezTo>
                <a:lnTo>
                  <a:pt x="570" y="505"/>
                </a:lnTo>
                <a:close/>
                <a:moveTo>
                  <a:pt x="626" y="246"/>
                </a:moveTo>
                <a:cubicBezTo>
                  <a:pt x="136" y="246"/>
                  <a:pt x="136" y="246"/>
                  <a:pt x="136" y="246"/>
                </a:cubicBezTo>
                <a:cubicBezTo>
                  <a:pt x="136" y="84"/>
                  <a:pt x="136" y="84"/>
                  <a:pt x="136" y="84"/>
                </a:cubicBezTo>
                <a:cubicBezTo>
                  <a:pt x="626" y="84"/>
                  <a:pt x="626" y="84"/>
                  <a:pt x="626" y="84"/>
                </a:cubicBezTo>
                <a:cubicBezTo>
                  <a:pt x="690" y="165"/>
                  <a:pt x="690" y="165"/>
                  <a:pt x="690" y="165"/>
                </a:cubicBezTo>
                <a:lnTo>
                  <a:pt x="626" y="2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4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93" name="Freeform 22"/>
          <p:cNvSpPr>
            <a:spLocks noEditPoints="1"/>
          </p:cNvSpPr>
          <p:nvPr/>
        </p:nvSpPr>
        <p:spPr bwMode="auto">
          <a:xfrm>
            <a:off x="9551684" y="4506919"/>
            <a:ext cx="917435" cy="692544"/>
          </a:xfrm>
          <a:custGeom>
            <a:avLst/>
            <a:gdLst>
              <a:gd name="T0" fmla="*/ 267 w 431"/>
              <a:gd name="T1" fmla="*/ 136 h 325"/>
              <a:gd name="T2" fmla="*/ 370 w 431"/>
              <a:gd name="T3" fmla="*/ 185 h 325"/>
              <a:gd name="T4" fmla="*/ 267 w 431"/>
              <a:gd name="T5" fmla="*/ 239 h 325"/>
              <a:gd name="T6" fmla="*/ 265 w 431"/>
              <a:gd name="T7" fmla="*/ 245 h 325"/>
              <a:gd name="T8" fmla="*/ 269 w 431"/>
              <a:gd name="T9" fmla="*/ 248 h 325"/>
              <a:gd name="T10" fmla="*/ 271 w 431"/>
              <a:gd name="T11" fmla="*/ 247 h 325"/>
              <a:gd name="T12" fmla="*/ 383 w 431"/>
              <a:gd name="T13" fmla="*/ 188 h 325"/>
              <a:gd name="T14" fmla="*/ 386 w 431"/>
              <a:gd name="T15" fmla="*/ 184 h 325"/>
              <a:gd name="T16" fmla="*/ 383 w 431"/>
              <a:gd name="T17" fmla="*/ 180 h 325"/>
              <a:gd name="T18" fmla="*/ 271 w 431"/>
              <a:gd name="T19" fmla="*/ 128 h 325"/>
              <a:gd name="T20" fmla="*/ 265 w 431"/>
              <a:gd name="T21" fmla="*/ 130 h 325"/>
              <a:gd name="T22" fmla="*/ 267 w 431"/>
              <a:gd name="T23" fmla="*/ 136 h 325"/>
              <a:gd name="T24" fmla="*/ 202 w 431"/>
              <a:gd name="T25" fmla="*/ 268 h 325"/>
              <a:gd name="T26" fmla="*/ 203 w 431"/>
              <a:gd name="T27" fmla="*/ 268 h 325"/>
              <a:gd name="T28" fmla="*/ 207 w 431"/>
              <a:gd name="T29" fmla="*/ 265 h 325"/>
              <a:gd name="T30" fmla="*/ 252 w 431"/>
              <a:gd name="T31" fmla="*/ 113 h 325"/>
              <a:gd name="T32" fmla="*/ 248 w 431"/>
              <a:gd name="T33" fmla="*/ 107 h 325"/>
              <a:gd name="T34" fmla="*/ 243 w 431"/>
              <a:gd name="T35" fmla="*/ 110 h 325"/>
              <a:gd name="T36" fmla="*/ 198 w 431"/>
              <a:gd name="T37" fmla="*/ 262 h 325"/>
              <a:gd name="T38" fmla="*/ 202 w 431"/>
              <a:gd name="T39" fmla="*/ 268 h 325"/>
              <a:gd name="T40" fmla="*/ 386 w 431"/>
              <a:gd name="T41" fmla="*/ 0 h 325"/>
              <a:gd name="T42" fmla="*/ 46 w 431"/>
              <a:gd name="T43" fmla="*/ 0 h 325"/>
              <a:gd name="T44" fmla="*/ 0 w 431"/>
              <a:gd name="T45" fmla="*/ 47 h 325"/>
              <a:gd name="T46" fmla="*/ 0 w 431"/>
              <a:gd name="T47" fmla="*/ 320 h 325"/>
              <a:gd name="T48" fmla="*/ 5 w 431"/>
              <a:gd name="T49" fmla="*/ 325 h 325"/>
              <a:gd name="T50" fmla="*/ 427 w 431"/>
              <a:gd name="T51" fmla="*/ 325 h 325"/>
              <a:gd name="T52" fmla="*/ 431 w 431"/>
              <a:gd name="T53" fmla="*/ 320 h 325"/>
              <a:gd name="T54" fmla="*/ 431 w 431"/>
              <a:gd name="T55" fmla="*/ 47 h 325"/>
              <a:gd name="T56" fmla="*/ 386 w 431"/>
              <a:gd name="T57" fmla="*/ 0 h 325"/>
              <a:gd name="T58" fmla="*/ 422 w 431"/>
              <a:gd name="T59" fmla="*/ 315 h 325"/>
              <a:gd name="T60" fmla="*/ 9 w 431"/>
              <a:gd name="T61" fmla="*/ 315 h 325"/>
              <a:gd name="T62" fmla="*/ 9 w 431"/>
              <a:gd name="T63" fmla="*/ 64 h 325"/>
              <a:gd name="T64" fmla="*/ 422 w 431"/>
              <a:gd name="T65" fmla="*/ 64 h 325"/>
              <a:gd name="T66" fmla="*/ 422 w 431"/>
              <a:gd name="T67" fmla="*/ 315 h 325"/>
              <a:gd name="T68" fmla="*/ 422 w 431"/>
              <a:gd name="T69" fmla="*/ 55 h 325"/>
              <a:gd name="T70" fmla="*/ 9 w 431"/>
              <a:gd name="T71" fmla="*/ 55 h 325"/>
              <a:gd name="T72" fmla="*/ 9 w 431"/>
              <a:gd name="T73" fmla="*/ 47 h 325"/>
              <a:gd name="T74" fmla="*/ 46 w 431"/>
              <a:gd name="T75" fmla="*/ 9 h 325"/>
              <a:gd name="T76" fmla="*/ 386 w 431"/>
              <a:gd name="T77" fmla="*/ 9 h 325"/>
              <a:gd name="T78" fmla="*/ 422 w 431"/>
              <a:gd name="T79" fmla="*/ 47 h 325"/>
              <a:gd name="T80" fmla="*/ 422 w 431"/>
              <a:gd name="T81" fmla="*/ 55 h 325"/>
              <a:gd name="T82" fmla="*/ 67 w 431"/>
              <a:gd name="T83" fmla="*/ 195 h 325"/>
              <a:gd name="T84" fmla="*/ 179 w 431"/>
              <a:gd name="T85" fmla="*/ 247 h 325"/>
              <a:gd name="T86" fmla="*/ 181 w 431"/>
              <a:gd name="T87" fmla="*/ 248 h 325"/>
              <a:gd name="T88" fmla="*/ 185 w 431"/>
              <a:gd name="T89" fmla="*/ 245 h 325"/>
              <a:gd name="T90" fmla="*/ 183 w 431"/>
              <a:gd name="T91" fmla="*/ 239 h 325"/>
              <a:gd name="T92" fmla="*/ 80 w 431"/>
              <a:gd name="T93" fmla="*/ 191 h 325"/>
              <a:gd name="T94" fmla="*/ 183 w 431"/>
              <a:gd name="T95" fmla="*/ 136 h 325"/>
              <a:gd name="T96" fmla="*/ 185 w 431"/>
              <a:gd name="T97" fmla="*/ 130 h 325"/>
              <a:gd name="T98" fmla="*/ 179 w 431"/>
              <a:gd name="T99" fmla="*/ 128 h 325"/>
              <a:gd name="T100" fmla="*/ 67 w 431"/>
              <a:gd name="T101" fmla="*/ 187 h 325"/>
              <a:gd name="T102" fmla="*/ 64 w 431"/>
              <a:gd name="T103" fmla="*/ 191 h 325"/>
              <a:gd name="T104" fmla="*/ 67 w 431"/>
              <a:gd name="T105" fmla="*/ 195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31" h="325">
                <a:moveTo>
                  <a:pt x="267" y="136"/>
                </a:moveTo>
                <a:cubicBezTo>
                  <a:pt x="370" y="185"/>
                  <a:pt x="370" y="185"/>
                  <a:pt x="370" y="185"/>
                </a:cubicBezTo>
                <a:cubicBezTo>
                  <a:pt x="267" y="239"/>
                  <a:pt x="267" y="239"/>
                  <a:pt x="267" y="239"/>
                </a:cubicBezTo>
                <a:cubicBezTo>
                  <a:pt x="265" y="240"/>
                  <a:pt x="264" y="243"/>
                  <a:pt x="265" y="245"/>
                </a:cubicBezTo>
                <a:cubicBezTo>
                  <a:pt x="266" y="247"/>
                  <a:pt x="268" y="248"/>
                  <a:pt x="269" y="248"/>
                </a:cubicBezTo>
                <a:cubicBezTo>
                  <a:pt x="270" y="248"/>
                  <a:pt x="271" y="248"/>
                  <a:pt x="271" y="247"/>
                </a:cubicBezTo>
                <a:cubicBezTo>
                  <a:pt x="383" y="188"/>
                  <a:pt x="383" y="188"/>
                  <a:pt x="383" y="188"/>
                </a:cubicBezTo>
                <a:cubicBezTo>
                  <a:pt x="385" y="188"/>
                  <a:pt x="386" y="186"/>
                  <a:pt x="386" y="184"/>
                </a:cubicBezTo>
                <a:cubicBezTo>
                  <a:pt x="386" y="182"/>
                  <a:pt x="385" y="181"/>
                  <a:pt x="383" y="180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69" y="127"/>
                  <a:pt x="266" y="128"/>
                  <a:pt x="265" y="130"/>
                </a:cubicBezTo>
                <a:cubicBezTo>
                  <a:pt x="264" y="132"/>
                  <a:pt x="265" y="135"/>
                  <a:pt x="267" y="136"/>
                </a:cubicBezTo>
                <a:close/>
                <a:moveTo>
                  <a:pt x="202" y="268"/>
                </a:moveTo>
                <a:cubicBezTo>
                  <a:pt x="202" y="268"/>
                  <a:pt x="202" y="268"/>
                  <a:pt x="203" y="268"/>
                </a:cubicBezTo>
                <a:cubicBezTo>
                  <a:pt x="205" y="268"/>
                  <a:pt x="207" y="267"/>
                  <a:pt x="207" y="265"/>
                </a:cubicBezTo>
                <a:cubicBezTo>
                  <a:pt x="252" y="113"/>
                  <a:pt x="252" y="113"/>
                  <a:pt x="252" y="113"/>
                </a:cubicBezTo>
                <a:cubicBezTo>
                  <a:pt x="252" y="111"/>
                  <a:pt x="251" y="108"/>
                  <a:pt x="248" y="107"/>
                </a:cubicBezTo>
                <a:cubicBezTo>
                  <a:pt x="246" y="106"/>
                  <a:pt x="243" y="108"/>
                  <a:pt x="243" y="110"/>
                </a:cubicBezTo>
                <a:cubicBezTo>
                  <a:pt x="198" y="262"/>
                  <a:pt x="198" y="262"/>
                  <a:pt x="198" y="262"/>
                </a:cubicBezTo>
                <a:cubicBezTo>
                  <a:pt x="198" y="265"/>
                  <a:pt x="199" y="267"/>
                  <a:pt x="202" y="268"/>
                </a:cubicBezTo>
                <a:close/>
                <a:moveTo>
                  <a:pt x="386" y="0"/>
                </a:moveTo>
                <a:cubicBezTo>
                  <a:pt x="46" y="0"/>
                  <a:pt x="46" y="0"/>
                  <a:pt x="46" y="0"/>
                </a:cubicBezTo>
                <a:cubicBezTo>
                  <a:pt x="21" y="0"/>
                  <a:pt x="0" y="21"/>
                  <a:pt x="0" y="47"/>
                </a:cubicBezTo>
                <a:cubicBezTo>
                  <a:pt x="0" y="320"/>
                  <a:pt x="0" y="320"/>
                  <a:pt x="0" y="320"/>
                </a:cubicBezTo>
                <a:cubicBezTo>
                  <a:pt x="0" y="323"/>
                  <a:pt x="2" y="325"/>
                  <a:pt x="5" y="325"/>
                </a:cubicBezTo>
                <a:cubicBezTo>
                  <a:pt x="427" y="325"/>
                  <a:pt x="427" y="325"/>
                  <a:pt x="427" y="325"/>
                </a:cubicBezTo>
                <a:cubicBezTo>
                  <a:pt x="429" y="325"/>
                  <a:pt x="431" y="323"/>
                  <a:pt x="431" y="320"/>
                </a:cubicBezTo>
                <a:cubicBezTo>
                  <a:pt x="431" y="47"/>
                  <a:pt x="431" y="47"/>
                  <a:pt x="431" y="47"/>
                </a:cubicBezTo>
                <a:cubicBezTo>
                  <a:pt x="431" y="21"/>
                  <a:pt x="411" y="0"/>
                  <a:pt x="386" y="0"/>
                </a:cubicBezTo>
                <a:close/>
                <a:moveTo>
                  <a:pt x="422" y="315"/>
                </a:moveTo>
                <a:cubicBezTo>
                  <a:pt x="9" y="315"/>
                  <a:pt x="9" y="315"/>
                  <a:pt x="9" y="315"/>
                </a:cubicBezTo>
                <a:cubicBezTo>
                  <a:pt x="9" y="64"/>
                  <a:pt x="9" y="64"/>
                  <a:pt x="9" y="64"/>
                </a:cubicBezTo>
                <a:cubicBezTo>
                  <a:pt x="422" y="64"/>
                  <a:pt x="422" y="64"/>
                  <a:pt x="422" y="64"/>
                </a:cubicBezTo>
                <a:lnTo>
                  <a:pt x="422" y="315"/>
                </a:lnTo>
                <a:close/>
                <a:moveTo>
                  <a:pt x="422" y="55"/>
                </a:moveTo>
                <a:cubicBezTo>
                  <a:pt x="9" y="55"/>
                  <a:pt x="9" y="55"/>
                  <a:pt x="9" y="55"/>
                </a:cubicBezTo>
                <a:cubicBezTo>
                  <a:pt x="9" y="47"/>
                  <a:pt x="9" y="47"/>
                  <a:pt x="9" y="47"/>
                </a:cubicBezTo>
                <a:cubicBezTo>
                  <a:pt x="9" y="26"/>
                  <a:pt x="26" y="9"/>
                  <a:pt x="46" y="9"/>
                </a:cubicBezTo>
                <a:cubicBezTo>
                  <a:pt x="386" y="9"/>
                  <a:pt x="386" y="9"/>
                  <a:pt x="386" y="9"/>
                </a:cubicBezTo>
                <a:cubicBezTo>
                  <a:pt x="406" y="9"/>
                  <a:pt x="422" y="26"/>
                  <a:pt x="422" y="47"/>
                </a:cubicBezTo>
                <a:lnTo>
                  <a:pt x="422" y="55"/>
                </a:lnTo>
                <a:close/>
                <a:moveTo>
                  <a:pt x="67" y="195"/>
                </a:moveTo>
                <a:cubicBezTo>
                  <a:pt x="179" y="247"/>
                  <a:pt x="179" y="247"/>
                  <a:pt x="179" y="247"/>
                </a:cubicBezTo>
                <a:cubicBezTo>
                  <a:pt x="179" y="248"/>
                  <a:pt x="180" y="248"/>
                  <a:pt x="181" y="248"/>
                </a:cubicBezTo>
                <a:cubicBezTo>
                  <a:pt x="182" y="248"/>
                  <a:pt x="184" y="247"/>
                  <a:pt x="185" y="245"/>
                </a:cubicBezTo>
                <a:cubicBezTo>
                  <a:pt x="186" y="243"/>
                  <a:pt x="185" y="240"/>
                  <a:pt x="183" y="239"/>
                </a:cubicBezTo>
                <a:cubicBezTo>
                  <a:pt x="80" y="191"/>
                  <a:pt x="80" y="191"/>
                  <a:pt x="80" y="191"/>
                </a:cubicBezTo>
                <a:cubicBezTo>
                  <a:pt x="183" y="136"/>
                  <a:pt x="183" y="136"/>
                  <a:pt x="183" y="136"/>
                </a:cubicBezTo>
                <a:cubicBezTo>
                  <a:pt x="185" y="135"/>
                  <a:pt x="186" y="132"/>
                  <a:pt x="185" y="130"/>
                </a:cubicBezTo>
                <a:cubicBezTo>
                  <a:pt x="184" y="127"/>
                  <a:pt x="181" y="127"/>
                  <a:pt x="179" y="128"/>
                </a:cubicBezTo>
                <a:cubicBezTo>
                  <a:pt x="67" y="187"/>
                  <a:pt x="67" y="187"/>
                  <a:pt x="67" y="187"/>
                </a:cubicBezTo>
                <a:cubicBezTo>
                  <a:pt x="65" y="188"/>
                  <a:pt x="64" y="189"/>
                  <a:pt x="64" y="191"/>
                </a:cubicBezTo>
                <a:cubicBezTo>
                  <a:pt x="64" y="193"/>
                  <a:pt x="65" y="194"/>
                  <a:pt x="67" y="1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4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94" name="Freeform 25"/>
          <p:cNvSpPr>
            <a:spLocks noEditPoints="1"/>
          </p:cNvSpPr>
          <p:nvPr/>
        </p:nvSpPr>
        <p:spPr bwMode="auto">
          <a:xfrm>
            <a:off x="11249309" y="8444750"/>
            <a:ext cx="910520" cy="966552"/>
          </a:xfrm>
          <a:custGeom>
            <a:avLst/>
            <a:gdLst>
              <a:gd name="T0" fmla="*/ 417 w 554"/>
              <a:gd name="T1" fmla="*/ 228 h 588"/>
              <a:gd name="T2" fmla="*/ 368 w 554"/>
              <a:gd name="T3" fmla="*/ 128 h 588"/>
              <a:gd name="T4" fmla="*/ 390 w 554"/>
              <a:gd name="T5" fmla="*/ 69 h 588"/>
              <a:gd name="T6" fmla="*/ 397 w 554"/>
              <a:gd name="T7" fmla="*/ 7 h 588"/>
              <a:gd name="T8" fmla="*/ 158 w 554"/>
              <a:gd name="T9" fmla="*/ 0 h 588"/>
              <a:gd name="T10" fmla="*/ 151 w 554"/>
              <a:gd name="T11" fmla="*/ 62 h 588"/>
              <a:gd name="T12" fmla="*/ 186 w 554"/>
              <a:gd name="T13" fmla="*/ 69 h 588"/>
              <a:gd name="T14" fmla="*/ 140 w 554"/>
              <a:gd name="T15" fmla="*/ 223 h 588"/>
              <a:gd name="T16" fmla="*/ 24 w 554"/>
              <a:gd name="T17" fmla="*/ 459 h 588"/>
              <a:gd name="T18" fmla="*/ 70 w 554"/>
              <a:gd name="T19" fmla="*/ 588 h 588"/>
              <a:gd name="T20" fmla="*/ 540 w 554"/>
              <a:gd name="T21" fmla="*/ 564 h 588"/>
              <a:gd name="T22" fmla="*/ 165 w 554"/>
              <a:gd name="T23" fmla="*/ 14 h 588"/>
              <a:gd name="T24" fmla="*/ 383 w 554"/>
              <a:gd name="T25" fmla="*/ 55 h 588"/>
              <a:gd name="T26" fmla="*/ 193 w 554"/>
              <a:gd name="T27" fmla="*/ 55 h 588"/>
              <a:gd name="T28" fmla="*/ 165 w 554"/>
              <a:gd name="T29" fmla="*/ 14 h 588"/>
              <a:gd name="T30" fmla="*/ 200 w 554"/>
              <a:gd name="T31" fmla="*/ 129 h 588"/>
              <a:gd name="T32" fmla="*/ 354 w 554"/>
              <a:gd name="T33" fmla="*/ 69 h 588"/>
              <a:gd name="T34" fmla="*/ 355 w 554"/>
              <a:gd name="T35" fmla="*/ 133 h 588"/>
              <a:gd name="T36" fmla="*/ 366 w 554"/>
              <a:gd name="T37" fmla="*/ 243 h 588"/>
              <a:gd name="T38" fmla="*/ 321 w 554"/>
              <a:gd name="T39" fmla="*/ 221 h 588"/>
              <a:gd name="T40" fmla="*/ 316 w 554"/>
              <a:gd name="T41" fmla="*/ 224 h 588"/>
              <a:gd name="T42" fmla="*/ 238 w 554"/>
              <a:gd name="T43" fmla="*/ 224 h 588"/>
              <a:gd name="T44" fmla="*/ 188 w 554"/>
              <a:gd name="T45" fmla="*/ 243 h 588"/>
              <a:gd name="T46" fmla="*/ 200 w 554"/>
              <a:gd name="T47" fmla="*/ 133 h 588"/>
              <a:gd name="T48" fmla="*/ 484 w 554"/>
              <a:gd name="T49" fmla="*/ 574 h 588"/>
              <a:gd name="T50" fmla="*/ 26 w 554"/>
              <a:gd name="T51" fmla="*/ 557 h 588"/>
              <a:gd name="T52" fmla="*/ 147 w 554"/>
              <a:gd name="T53" fmla="*/ 241 h 588"/>
              <a:gd name="T54" fmla="*/ 233 w 554"/>
              <a:gd name="T55" fmla="*/ 239 h 588"/>
              <a:gd name="T56" fmla="*/ 321 w 554"/>
              <a:gd name="T57" fmla="*/ 239 h 588"/>
              <a:gd name="T58" fmla="*/ 366 w 554"/>
              <a:gd name="T59" fmla="*/ 257 h 588"/>
              <a:gd name="T60" fmla="*/ 517 w 554"/>
              <a:gd name="T61" fmla="*/ 464 h 588"/>
              <a:gd name="T62" fmla="*/ 222 w 554"/>
              <a:gd name="T63" fmla="*/ 384 h 588"/>
              <a:gd name="T64" fmla="*/ 222 w 554"/>
              <a:gd name="T65" fmla="*/ 470 h 588"/>
              <a:gd name="T66" fmla="*/ 222 w 554"/>
              <a:gd name="T67" fmla="*/ 384 h 588"/>
              <a:gd name="T68" fmla="*/ 193 w 554"/>
              <a:gd name="T69" fmla="*/ 427 h 588"/>
              <a:gd name="T70" fmla="*/ 250 w 554"/>
              <a:gd name="T71" fmla="*/ 427 h 588"/>
              <a:gd name="T72" fmla="*/ 352 w 554"/>
              <a:gd name="T73" fmla="*/ 314 h 588"/>
              <a:gd name="T74" fmla="*/ 352 w 554"/>
              <a:gd name="T75" fmla="*/ 434 h 588"/>
              <a:gd name="T76" fmla="*/ 352 w 554"/>
              <a:gd name="T77" fmla="*/ 314 h 588"/>
              <a:gd name="T78" fmla="*/ 306 w 554"/>
              <a:gd name="T79" fmla="*/ 374 h 588"/>
              <a:gd name="T80" fmla="*/ 398 w 554"/>
              <a:gd name="T81" fmla="*/ 374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54" h="588">
                <a:moveTo>
                  <a:pt x="530" y="458"/>
                </a:moveTo>
                <a:cubicBezTo>
                  <a:pt x="417" y="228"/>
                  <a:pt x="417" y="228"/>
                  <a:pt x="417" y="228"/>
                </a:cubicBezTo>
                <a:cubicBezTo>
                  <a:pt x="417" y="226"/>
                  <a:pt x="416" y="224"/>
                  <a:pt x="414" y="223"/>
                </a:cubicBezTo>
                <a:cubicBezTo>
                  <a:pt x="368" y="128"/>
                  <a:pt x="368" y="128"/>
                  <a:pt x="368" y="128"/>
                </a:cubicBezTo>
                <a:cubicBezTo>
                  <a:pt x="368" y="69"/>
                  <a:pt x="368" y="69"/>
                  <a:pt x="368" y="69"/>
                </a:cubicBezTo>
                <a:cubicBezTo>
                  <a:pt x="390" y="69"/>
                  <a:pt x="390" y="69"/>
                  <a:pt x="390" y="69"/>
                </a:cubicBezTo>
                <a:cubicBezTo>
                  <a:pt x="394" y="69"/>
                  <a:pt x="397" y="66"/>
                  <a:pt x="397" y="62"/>
                </a:cubicBezTo>
                <a:cubicBezTo>
                  <a:pt x="397" y="7"/>
                  <a:pt x="397" y="7"/>
                  <a:pt x="397" y="7"/>
                </a:cubicBezTo>
                <a:cubicBezTo>
                  <a:pt x="397" y="3"/>
                  <a:pt x="394" y="0"/>
                  <a:pt x="390" y="0"/>
                </a:cubicBezTo>
                <a:cubicBezTo>
                  <a:pt x="158" y="0"/>
                  <a:pt x="158" y="0"/>
                  <a:pt x="158" y="0"/>
                </a:cubicBezTo>
                <a:cubicBezTo>
                  <a:pt x="154" y="0"/>
                  <a:pt x="151" y="3"/>
                  <a:pt x="151" y="7"/>
                </a:cubicBezTo>
                <a:cubicBezTo>
                  <a:pt x="151" y="62"/>
                  <a:pt x="151" y="62"/>
                  <a:pt x="151" y="62"/>
                </a:cubicBezTo>
                <a:cubicBezTo>
                  <a:pt x="151" y="66"/>
                  <a:pt x="154" y="69"/>
                  <a:pt x="158" y="69"/>
                </a:cubicBezTo>
                <a:cubicBezTo>
                  <a:pt x="186" y="69"/>
                  <a:pt x="186" y="69"/>
                  <a:pt x="186" y="69"/>
                </a:cubicBezTo>
                <a:cubicBezTo>
                  <a:pt x="186" y="128"/>
                  <a:pt x="186" y="128"/>
                  <a:pt x="186" y="128"/>
                </a:cubicBezTo>
                <a:cubicBezTo>
                  <a:pt x="140" y="223"/>
                  <a:pt x="140" y="223"/>
                  <a:pt x="140" y="223"/>
                </a:cubicBezTo>
                <a:cubicBezTo>
                  <a:pt x="138" y="224"/>
                  <a:pt x="137" y="226"/>
                  <a:pt x="137" y="228"/>
                </a:cubicBezTo>
                <a:cubicBezTo>
                  <a:pt x="24" y="459"/>
                  <a:pt x="24" y="459"/>
                  <a:pt x="24" y="459"/>
                </a:cubicBezTo>
                <a:cubicBezTo>
                  <a:pt x="3" y="507"/>
                  <a:pt x="0" y="543"/>
                  <a:pt x="14" y="564"/>
                </a:cubicBezTo>
                <a:cubicBezTo>
                  <a:pt x="25" y="580"/>
                  <a:pt x="43" y="588"/>
                  <a:pt x="70" y="588"/>
                </a:cubicBezTo>
                <a:cubicBezTo>
                  <a:pt x="484" y="588"/>
                  <a:pt x="484" y="588"/>
                  <a:pt x="484" y="588"/>
                </a:cubicBezTo>
                <a:cubicBezTo>
                  <a:pt x="511" y="588"/>
                  <a:pt x="530" y="580"/>
                  <a:pt x="540" y="564"/>
                </a:cubicBezTo>
                <a:cubicBezTo>
                  <a:pt x="554" y="543"/>
                  <a:pt x="551" y="507"/>
                  <a:pt x="530" y="458"/>
                </a:cubicBezTo>
                <a:close/>
                <a:moveTo>
                  <a:pt x="165" y="14"/>
                </a:moveTo>
                <a:cubicBezTo>
                  <a:pt x="383" y="14"/>
                  <a:pt x="383" y="14"/>
                  <a:pt x="383" y="14"/>
                </a:cubicBezTo>
                <a:cubicBezTo>
                  <a:pt x="383" y="55"/>
                  <a:pt x="383" y="55"/>
                  <a:pt x="383" y="55"/>
                </a:cubicBezTo>
                <a:cubicBezTo>
                  <a:pt x="361" y="55"/>
                  <a:pt x="361" y="55"/>
                  <a:pt x="361" y="55"/>
                </a:cubicBezTo>
                <a:cubicBezTo>
                  <a:pt x="193" y="55"/>
                  <a:pt x="193" y="55"/>
                  <a:pt x="193" y="55"/>
                </a:cubicBezTo>
                <a:cubicBezTo>
                  <a:pt x="165" y="55"/>
                  <a:pt x="165" y="55"/>
                  <a:pt x="165" y="55"/>
                </a:cubicBezTo>
                <a:lnTo>
                  <a:pt x="165" y="14"/>
                </a:lnTo>
                <a:close/>
                <a:moveTo>
                  <a:pt x="200" y="133"/>
                </a:moveTo>
                <a:cubicBezTo>
                  <a:pt x="200" y="132"/>
                  <a:pt x="200" y="131"/>
                  <a:pt x="200" y="129"/>
                </a:cubicBezTo>
                <a:cubicBezTo>
                  <a:pt x="200" y="69"/>
                  <a:pt x="200" y="69"/>
                  <a:pt x="200" y="69"/>
                </a:cubicBezTo>
                <a:cubicBezTo>
                  <a:pt x="354" y="69"/>
                  <a:pt x="354" y="69"/>
                  <a:pt x="354" y="69"/>
                </a:cubicBezTo>
                <a:cubicBezTo>
                  <a:pt x="354" y="129"/>
                  <a:pt x="354" y="129"/>
                  <a:pt x="354" y="129"/>
                </a:cubicBezTo>
                <a:cubicBezTo>
                  <a:pt x="354" y="131"/>
                  <a:pt x="354" y="132"/>
                  <a:pt x="355" y="133"/>
                </a:cubicBezTo>
                <a:cubicBezTo>
                  <a:pt x="401" y="228"/>
                  <a:pt x="401" y="228"/>
                  <a:pt x="401" y="228"/>
                </a:cubicBezTo>
                <a:cubicBezTo>
                  <a:pt x="392" y="238"/>
                  <a:pt x="379" y="243"/>
                  <a:pt x="366" y="243"/>
                </a:cubicBezTo>
                <a:cubicBezTo>
                  <a:pt x="350" y="243"/>
                  <a:pt x="336" y="237"/>
                  <a:pt x="327" y="224"/>
                </a:cubicBezTo>
                <a:cubicBezTo>
                  <a:pt x="326" y="222"/>
                  <a:pt x="324" y="221"/>
                  <a:pt x="321" y="221"/>
                </a:cubicBezTo>
                <a:cubicBezTo>
                  <a:pt x="321" y="221"/>
                  <a:pt x="321" y="221"/>
                  <a:pt x="321" y="221"/>
                </a:cubicBezTo>
                <a:cubicBezTo>
                  <a:pt x="319" y="221"/>
                  <a:pt x="317" y="222"/>
                  <a:pt x="316" y="224"/>
                </a:cubicBezTo>
                <a:cubicBezTo>
                  <a:pt x="307" y="236"/>
                  <a:pt x="292" y="243"/>
                  <a:pt x="277" y="243"/>
                </a:cubicBezTo>
                <a:cubicBezTo>
                  <a:pt x="262" y="243"/>
                  <a:pt x="247" y="236"/>
                  <a:pt x="238" y="224"/>
                </a:cubicBezTo>
                <a:cubicBezTo>
                  <a:pt x="236" y="220"/>
                  <a:pt x="230" y="220"/>
                  <a:pt x="227" y="224"/>
                </a:cubicBezTo>
                <a:cubicBezTo>
                  <a:pt x="218" y="236"/>
                  <a:pt x="204" y="243"/>
                  <a:pt x="188" y="243"/>
                </a:cubicBezTo>
                <a:cubicBezTo>
                  <a:pt x="175" y="243"/>
                  <a:pt x="162" y="238"/>
                  <a:pt x="153" y="228"/>
                </a:cubicBezTo>
                <a:lnTo>
                  <a:pt x="200" y="133"/>
                </a:lnTo>
                <a:close/>
                <a:moveTo>
                  <a:pt x="528" y="557"/>
                </a:moveTo>
                <a:cubicBezTo>
                  <a:pt x="521" y="568"/>
                  <a:pt x="506" y="574"/>
                  <a:pt x="484" y="574"/>
                </a:cubicBezTo>
                <a:cubicBezTo>
                  <a:pt x="70" y="574"/>
                  <a:pt x="70" y="574"/>
                  <a:pt x="70" y="574"/>
                </a:cubicBezTo>
                <a:cubicBezTo>
                  <a:pt x="48" y="574"/>
                  <a:pt x="34" y="568"/>
                  <a:pt x="26" y="557"/>
                </a:cubicBezTo>
                <a:cubicBezTo>
                  <a:pt x="15" y="539"/>
                  <a:pt x="18" y="507"/>
                  <a:pt x="37" y="465"/>
                </a:cubicBezTo>
                <a:cubicBezTo>
                  <a:pt x="147" y="241"/>
                  <a:pt x="147" y="241"/>
                  <a:pt x="147" y="241"/>
                </a:cubicBezTo>
                <a:cubicBezTo>
                  <a:pt x="158" y="251"/>
                  <a:pt x="173" y="257"/>
                  <a:pt x="188" y="257"/>
                </a:cubicBezTo>
                <a:cubicBezTo>
                  <a:pt x="205" y="257"/>
                  <a:pt x="221" y="251"/>
                  <a:pt x="233" y="239"/>
                </a:cubicBezTo>
                <a:cubicBezTo>
                  <a:pt x="244" y="251"/>
                  <a:pt x="260" y="257"/>
                  <a:pt x="277" y="257"/>
                </a:cubicBezTo>
                <a:cubicBezTo>
                  <a:pt x="294" y="257"/>
                  <a:pt x="310" y="251"/>
                  <a:pt x="321" y="239"/>
                </a:cubicBezTo>
                <a:cubicBezTo>
                  <a:pt x="333" y="251"/>
                  <a:pt x="348" y="257"/>
                  <a:pt x="365" y="257"/>
                </a:cubicBezTo>
                <a:cubicBezTo>
                  <a:pt x="365" y="257"/>
                  <a:pt x="366" y="257"/>
                  <a:pt x="366" y="257"/>
                </a:cubicBezTo>
                <a:cubicBezTo>
                  <a:pt x="382" y="257"/>
                  <a:pt x="396" y="251"/>
                  <a:pt x="408" y="241"/>
                </a:cubicBezTo>
                <a:cubicBezTo>
                  <a:pt x="517" y="464"/>
                  <a:pt x="517" y="464"/>
                  <a:pt x="517" y="464"/>
                </a:cubicBezTo>
                <a:cubicBezTo>
                  <a:pt x="536" y="507"/>
                  <a:pt x="540" y="539"/>
                  <a:pt x="528" y="557"/>
                </a:cubicBezTo>
                <a:close/>
                <a:moveTo>
                  <a:pt x="222" y="384"/>
                </a:moveTo>
                <a:cubicBezTo>
                  <a:pt x="198" y="384"/>
                  <a:pt x="179" y="403"/>
                  <a:pt x="179" y="427"/>
                </a:cubicBezTo>
                <a:cubicBezTo>
                  <a:pt x="179" y="450"/>
                  <a:pt x="198" y="470"/>
                  <a:pt x="222" y="470"/>
                </a:cubicBezTo>
                <a:cubicBezTo>
                  <a:pt x="245" y="470"/>
                  <a:pt x="264" y="450"/>
                  <a:pt x="264" y="427"/>
                </a:cubicBezTo>
                <a:cubicBezTo>
                  <a:pt x="264" y="403"/>
                  <a:pt x="245" y="384"/>
                  <a:pt x="222" y="384"/>
                </a:cubicBezTo>
                <a:close/>
                <a:moveTo>
                  <a:pt x="222" y="456"/>
                </a:moveTo>
                <a:cubicBezTo>
                  <a:pt x="206" y="456"/>
                  <a:pt x="193" y="443"/>
                  <a:pt x="193" y="427"/>
                </a:cubicBezTo>
                <a:cubicBezTo>
                  <a:pt x="193" y="411"/>
                  <a:pt x="206" y="398"/>
                  <a:pt x="222" y="398"/>
                </a:cubicBezTo>
                <a:cubicBezTo>
                  <a:pt x="238" y="398"/>
                  <a:pt x="250" y="411"/>
                  <a:pt x="250" y="427"/>
                </a:cubicBezTo>
                <a:cubicBezTo>
                  <a:pt x="250" y="443"/>
                  <a:pt x="238" y="456"/>
                  <a:pt x="222" y="456"/>
                </a:cubicBezTo>
                <a:close/>
                <a:moveTo>
                  <a:pt x="352" y="314"/>
                </a:moveTo>
                <a:cubicBezTo>
                  <a:pt x="319" y="314"/>
                  <a:pt x="292" y="341"/>
                  <a:pt x="292" y="374"/>
                </a:cubicBezTo>
                <a:cubicBezTo>
                  <a:pt x="292" y="407"/>
                  <a:pt x="319" y="434"/>
                  <a:pt x="352" y="434"/>
                </a:cubicBezTo>
                <a:cubicBezTo>
                  <a:pt x="385" y="434"/>
                  <a:pt x="412" y="407"/>
                  <a:pt x="412" y="374"/>
                </a:cubicBezTo>
                <a:cubicBezTo>
                  <a:pt x="412" y="341"/>
                  <a:pt x="385" y="314"/>
                  <a:pt x="352" y="314"/>
                </a:cubicBezTo>
                <a:close/>
                <a:moveTo>
                  <a:pt x="352" y="420"/>
                </a:moveTo>
                <a:cubicBezTo>
                  <a:pt x="327" y="420"/>
                  <a:pt x="306" y="400"/>
                  <a:pt x="306" y="374"/>
                </a:cubicBezTo>
                <a:cubicBezTo>
                  <a:pt x="306" y="349"/>
                  <a:pt x="327" y="328"/>
                  <a:pt x="352" y="328"/>
                </a:cubicBezTo>
                <a:cubicBezTo>
                  <a:pt x="378" y="328"/>
                  <a:pt x="398" y="349"/>
                  <a:pt x="398" y="374"/>
                </a:cubicBezTo>
                <a:cubicBezTo>
                  <a:pt x="398" y="400"/>
                  <a:pt x="378" y="420"/>
                  <a:pt x="352" y="4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4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95" name="Freeform 25"/>
          <p:cNvSpPr>
            <a:spLocks noEditPoints="1"/>
          </p:cNvSpPr>
          <p:nvPr/>
        </p:nvSpPr>
        <p:spPr bwMode="auto">
          <a:xfrm>
            <a:off x="12426935" y="3614145"/>
            <a:ext cx="1141371" cy="938463"/>
          </a:xfrm>
          <a:custGeom>
            <a:avLst/>
            <a:gdLst>
              <a:gd name="T0" fmla="*/ 414 w 444"/>
              <a:gd name="T1" fmla="*/ 172 h 365"/>
              <a:gd name="T2" fmla="*/ 392 w 444"/>
              <a:gd name="T3" fmla="*/ 0 h 365"/>
              <a:gd name="T4" fmla="*/ 0 w 444"/>
              <a:gd name="T5" fmla="*/ 22 h 365"/>
              <a:gd name="T6" fmla="*/ 22 w 444"/>
              <a:gd name="T7" fmla="*/ 283 h 365"/>
              <a:gd name="T8" fmla="*/ 144 w 444"/>
              <a:gd name="T9" fmla="*/ 355 h 365"/>
              <a:gd name="T10" fmla="*/ 118 w 444"/>
              <a:gd name="T11" fmla="*/ 360 h 365"/>
              <a:gd name="T12" fmla="*/ 291 w 444"/>
              <a:gd name="T13" fmla="*/ 365 h 365"/>
              <a:gd name="T14" fmla="*/ 291 w 444"/>
              <a:gd name="T15" fmla="*/ 355 h 365"/>
              <a:gd name="T16" fmla="*/ 254 w 444"/>
              <a:gd name="T17" fmla="*/ 283 h 365"/>
              <a:gd name="T18" fmla="*/ 326 w 444"/>
              <a:gd name="T19" fmla="*/ 348 h 365"/>
              <a:gd name="T20" fmla="*/ 427 w 444"/>
              <a:gd name="T21" fmla="*/ 365 h 365"/>
              <a:gd name="T22" fmla="*/ 444 w 444"/>
              <a:gd name="T23" fmla="*/ 189 h 365"/>
              <a:gd name="T24" fmla="*/ 10 w 444"/>
              <a:gd name="T25" fmla="*/ 22 h 365"/>
              <a:gd name="T26" fmla="*/ 392 w 444"/>
              <a:gd name="T27" fmla="*/ 9 h 365"/>
              <a:gd name="T28" fmla="*/ 404 w 444"/>
              <a:gd name="T29" fmla="*/ 36 h 365"/>
              <a:gd name="T30" fmla="*/ 10 w 444"/>
              <a:gd name="T31" fmla="*/ 22 h 365"/>
              <a:gd name="T32" fmla="*/ 158 w 444"/>
              <a:gd name="T33" fmla="*/ 355 h 365"/>
              <a:gd name="T34" fmla="*/ 245 w 444"/>
              <a:gd name="T35" fmla="*/ 283 h 365"/>
              <a:gd name="T36" fmla="*/ 259 w 444"/>
              <a:gd name="T37" fmla="*/ 355 h 365"/>
              <a:gd name="T38" fmla="*/ 22 w 444"/>
              <a:gd name="T39" fmla="*/ 273 h 365"/>
              <a:gd name="T40" fmla="*/ 10 w 444"/>
              <a:gd name="T41" fmla="*/ 247 h 365"/>
              <a:gd name="T42" fmla="*/ 326 w 444"/>
              <a:gd name="T43" fmla="*/ 273 h 365"/>
              <a:gd name="T44" fmla="*/ 326 w 444"/>
              <a:gd name="T45" fmla="*/ 237 h 365"/>
              <a:gd name="T46" fmla="*/ 10 w 444"/>
              <a:gd name="T47" fmla="*/ 45 h 365"/>
              <a:gd name="T48" fmla="*/ 404 w 444"/>
              <a:gd name="T49" fmla="*/ 172 h 365"/>
              <a:gd name="T50" fmla="*/ 326 w 444"/>
              <a:gd name="T51" fmla="*/ 189 h 365"/>
              <a:gd name="T52" fmla="*/ 427 w 444"/>
              <a:gd name="T53" fmla="*/ 355 h 365"/>
              <a:gd name="T54" fmla="*/ 336 w 444"/>
              <a:gd name="T55" fmla="*/ 348 h 365"/>
              <a:gd name="T56" fmla="*/ 434 w 444"/>
              <a:gd name="T57" fmla="*/ 339 h 365"/>
              <a:gd name="T58" fmla="*/ 434 w 444"/>
              <a:gd name="T59" fmla="*/ 329 h 365"/>
              <a:gd name="T60" fmla="*/ 336 w 444"/>
              <a:gd name="T61" fmla="*/ 205 h 365"/>
              <a:gd name="T62" fmla="*/ 434 w 444"/>
              <a:gd name="T63" fmla="*/ 329 h 365"/>
              <a:gd name="T64" fmla="*/ 336 w 444"/>
              <a:gd name="T65" fmla="*/ 196 h 365"/>
              <a:gd name="T66" fmla="*/ 343 w 444"/>
              <a:gd name="T67" fmla="*/ 181 h 365"/>
              <a:gd name="T68" fmla="*/ 434 w 444"/>
              <a:gd name="T69" fmla="*/ 189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4" h="365">
                <a:moveTo>
                  <a:pt x="427" y="172"/>
                </a:moveTo>
                <a:cubicBezTo>
                  <a:pt x="414" y="172"/>
                  <a:pt x="414" y="172"/>
                  <a:pt x="414" y="172"/>
                </a:cubicBezTo>
                <a:cubicBezTo>
                  <a:pt x="414" y="22"/>
                  <a:pt x="414" y="22"/>
                  <a:pt x="414" y="22"/>
                </a:cubicBezTo>
                <a:cubicBezTo>
                  <a:pt x="414" y="10"/>
                  <a:pt x="404" y="0"/>
                  <a:pt x="392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261"/>
                  <a:pt x="0" y="261"/>
                  <a:pt x="0" y="261"/>
                </a:cubicBezTo>
                <a:cubicBezTo>
                  <a:pt x="0" y="273"/>
                  <a:pt x="10" y="283"/>
                  <a:pt x="22" y="283"/>
                </a:cubicBezTo>
                <a:cubicBezTo>
                  <a:pt x="163" y="283"/>
                  <a:pt x="163" y="283"/>
                  <a:pt x="163" y="283"/>
                </a:cubicBezTo>
                <a:cubicBezTo>
                  <a:pt x="161" y="319"/>
                  <a:pt x="154" y="355"/>
                  <a:pt x="144" y="355"/>
                </a:cubicBezTo>
                <a:cubicBezTo>
                  <a:pt x="123" y="355"/>
                  <a:pt x="123" y="355"/>
                  <a:pt x="123" y="355"/>
                </a:cubicBezTo>
                <a:cubicBezTo>
                  <a:pt x="120" y="355"/>
                  <a:pt x="118" y="358"/>
                  <a:pt x="118" y="360"/>
                </a:cubicBezTo>
                <a:cubicBezTo>
                  <a:pt x="118" y="363"/>
                  <a:pt x="120" y="365"/>
                  <a:pt x="123" y="365"/>
                </a:cubicBezTo>
                <a:cubicBezTo>
                  <a:pt x="291" y="365"/>
                  <a:pt x="291" y="365"/>
                  <a:pt x="291" y="365"/>
                </a:cubicBezTo>
                <a:cubicBezTo>
                  <a:pt x="294" y="365"/>
                  <a:pt x="296" y="363"/>
                  <a:pt x="296" y="360"/>
                </a:cubicBezTo>
                <a:cubicBezTo>
                  <a:pt x="296" y="358"/>
                  <a:pt x="294" y="355"/>
                  <a:pt x="291" y="355"/>
                </a:cubicBezTo>
                <a:cubicBezTo>
                  <a:pt x="273" y="355"/>
                  <a:pt x="273" y="355"/>
                  <a:pt x="273" y="355"/>
                </a:cubicBezTo>
                <a:cubicBezTo>
                  <a:pt x="264" y="355"/>
                  <a:pt x="256" y="319"/>
                  <a:pt x="254" y="283"/>
                </a:cubicBezTo>
                <a:cubicBezTo>
                  <a:pt x="326" y="283"/>
                  <a:pt x="326" y="283"/>
                  <a:pt x="326" y="283"/>
                </a:cubicBezTo>
                <a:cubicBezTo>
                  <a:pt x="326" y="348"/>
                  <a:pt x="326" y="348"/>
                  <a:pt x="326" y="348"/>
                </a:cubicBezTo>
                <a:cubicBezTo>
                  <a:pt x="326" y="357"/>
                  <a:pt x="334" y="365"/>
                  <a:pt x="343" y="365"/>
                </a:cubicBezTo>
                <a:cubicBezTo>
                  <a:pt x="427" y="365"/>
                  <a:pt x="427" y="365"/>
                  <a:pt x="427" y="365"/>
                </a:cubicBezTo>
                <a:cubicBezTo>
                  <a:pt x="436" y="365"/>
                  <a:pt x="444" y="357"/>
                  <a:pt x="444" y="348"/>
                </a:cubicBezTo>
                <a:cubicBezTo>
                  <a:pt x="444" y="189"/>
                  <a:pt x="444" y="189"/>
                  <a:pt x="444" y="189"/>
                </a:cubicBezTo>
                <a:cubicBezTo>
                  <a:pt x="444" y="179"/>
                  <a:pt x="436" y="172"/>
                  <a:pt x="427" y="172"/>
                </a:cubicBezTo>
                <a:close/>
                <a:moveTo>
                  <a:pt x="10" y="22"/>
                </a:moveTo>
                <a:cubicBezTo>
                  <a:pt x="10" y="15"/>
                  <a:pt x="15" y="9"/>
                  <a:pt x="22" y="9"/>
                </a:cubicBezTo>
                <a:cubicBezTo>
                  <a:pt x="392" y="9"/>
                  <a:pt x="392" y="9"/>
                  <a:pt x="392" y="9"/>
                </a:cubicBezTo>
                <a:cubicBezTo>
                  <a:pt x="399" y="9"/>
                  <a:pt x="404" y="15"/>
                  <a:pt x="404" y="22"/>
                </a:cubicBezTo>
                <a:cubicBezTo>
                  <a:pt x="404" y="36"/>
                  <a:pt x="404" y="36"/>
                  <a:pt x="404" y="36"/>
                </a:cubicBezTo>
                <a:cubicBezTo>
                  <a:pt x="10" y="36"/>
                  <a:pt x="10" y="36"/>
                  <a:pt x="10" y="36"/>
                </a:cubicBezTo>
                <a:lnTo>
                  <a:pt x="10" y="22"/>
                </a:lnTo>
                <a:close/>
                <a:moveTo>
                  <a:pt x="259" y="355"/>
                </a:moveTo>
                <a:cubicBezTo>
                  <a:pt x="158" y="355"/>
                  <a:pt x="158" y="355"/>
                  <a:pt x="158" y="355"/>
                </a:cubicBezTo>
                <a:cubicBezTo>
                  <a:pt x="169" y="338"/>
                  <a:pt x="172" y="301"/>
                  <a:pt x="172" y="283"/>
                </a:cubicBezTo>
                <a:cubicBezTo>
                  <a:pt x="245" y="283"/>
                  <a:pt x="245" y="283"/>
                  <a:pt x="245" y="283"/>
                </a:cubicBezTo>
                <a:cubicBezTo>
                  <a:pt x="245" y="290"/>
                  <a:pt x="246" y="305"/>
                  <a:pt x="249" y="320"/>
                </a:cubicBezTo>
                <a:cubicBezTo>
                  <a:pt x="251" y="336"/>
                  <a:pt x="255" y="348"/>
                  <a:pt x="259" y="355"/>
                </a:cubicBezTo>
                <a:close/>
                <a:moveTo>
                  <a:pt x="326" y="273"/>
                </a:moveTo>
                <a:cubicBezTo>
                  <a:pt x="22" y="273"/>
                  <a:pt x="22" y="273"/>
                  <a:pt x="22" y="273"/>
                </a:cubicBezTo>
                <a:cubicBezTo>
                  <a:pt x="15" y="273"/>
                  <a:pt x="10" y="268"/>
                  <a:pt x="10" y="261"/>
                </a:cubicBezTo>
                <a:cubicBezTo>
                  <a:pt x="10" y="247"/>
                  <a:pt x="10" y="247"/>
                  <a:pt x="10" y="247"/>
                </a:cubicBezTo>
                <a:cubicBezTo>
                  <a:pt x="326" y="247"/>
                  <a:pt x="326" y="247"/>
                  <a:pt x="326" y="247"/>
                </a:cubicBezTo>
                <a:lnTo>
                  <a:pt x="326" y="273"/>
                </a:lnTo>
                <a:close/>
                <a:moveTo>
                  <a:pt x="326" y="189"/>
                </a:moveTo>
                <a:cubicBezTo>
                  <a:pt x="326" y="237"/>
                  <a:pt x="326" y="237"/>
                  <a:pt x="326" y="237"/>
                </a:cubicBezTo>
                <a:cubicBezTo>
                  <a:pt x="10" y="237"/>
                  <a:pt x="10" y="237"/>
                  <a:pt x="10" y="237"/>
                </a:cubicBezTo>
                <a:cubicBezTo>
                  <a:pt x="10" y="45"/>
                  <a:pt x="10" y="45"/>
                  <a:pt x="10" y="45"/>
                </a:cubicBezTo>
                <a:cubicBezTo>
                  <a:pt x="404" y="45"/>
                  <a:pt x="404" y="45"/>
                  <a:pt x="404" y="45"/>
                </a:cubicBezTo>
                <a:cubicBezTo>
                  <a:pt x="404" y="172"/>
                  <a:pt x="404" y="172"/>
                  <a:pt x="404" y="172"/>
                </a:cubicBezTo>
                <a:cubicBezTo>
                  <a:pt x="343" y="172"/>
                  <a:pt x="343" y="172"/>
                  <a:pt x="343" y="172"/>
                </a:cubicBezTo>
                <a:cubicBezTo>
                  <a:pt x="334" y="172"/>
                  <a:pt x="326" y="179"/>
                  <a:pt x="326" y="189"/>
                </a:cubicBezTo>
                <a:close/>
                <a:moveTo>
                  <a:pt x="434" y="348"/>
                </a:moveTo>
                <a:cubicBezTo>
                  <a:pt x="434" y="352"/>
                  <a:pt x="431" y="355"/>
                  <a:pt x="427" y="355"/>
                </a:cubicBezTo>
                <a:cubicBezTo>
                  <a:pt x="343" y="355"/>
                  <a:pt x="343" y="355"/>
                  <a:pt x="343" y="355"/>
                </a:cubicBezTo>
                <a:cubicBezTo>
                  <a:pt x="339" y="355"/>
                  <a:pt x="336" y="352"/>
                  <a:pt x="336" y="348"/>
                </a:cubicBezTo>
                <a:cubicBezTo>
                  <a:pt x="336" y="339"/>
                  <a:pt x="336" y="339"/>
                  <a:pt x="336" y="339"/>
                </a:cubicBezTo>
                <a:cubicBezTo>
                  <a:pt x="434" y="339"/>
                  <a:pt x="434" y="339"/>
                  <a:pt x="434" y="339"/>
                </a:cubicBezTo>
                <a:lnTo>
                  <a:pt x="434" y="348"/>
                </a:lnTo>
                <a:close/>
                <a:moveTo>
                  <a:pt x="434" y="329"/>
                </a:moveTo>
                <a:cubicBezTo>
                  <a:pt x="336" y="329"/>
                  <a:pt x="336" y="329"/>
                  <a:pt x="336" y="329"/>
                </a:cubicBezTo>
                <a:cubicBezTo>
                  <a:pt x="336" y="205"/>
                  <a:pt x="336" y="205"/>
                  <a:pt x="336" y="205"/>
                </a:cubicBezTo>
                <a:cubicBezTo>
                  <a:pt x="434" y="205"/>
                  <a:pt x="434" y="205"/>
                  <a:pt x="434" y="205"/>
                </a:cubicBezTo>
                <a:lnTo>
                  <a:pt x="434" y="329"/>
                </a:lnTo>
                <a:close/>
                <a:moveTo>
                  <a:pt x="434" y="196"/>
                </a:moveTo>
                <a:cubicBezTo>
                  <a:pt x="336" y="196"/>
                  <a:pt x="336" y="196"/>
                  <a:pt x="336" y="196"/>
                </a:cubicBezTo>
                <a:cubicBezTo>
                  <a:pt x="336" y="189"/>
                  <a:pt x="336" y="189"/>
                  <a:pt x="336" y="189"/>
                </a:cubicBezTo>
                <a:cubicBezTo>
                  <a:pt x="336" y="184"/>
                  <a:pt x="339" y="181"/>
                  <a:pt x="343" y="181"/>
                </a:cubicBezTo>
                <a:cubicBezTo>
                  <a:pt x="427" y="181"/>
                  <a:pt x="427" y="181"/>
                  <a:pt x="427" y="181"/>
                </a:cubicBezTo>
                <a:cubicBezTo>
                  <a:pt x="431" y="181"/>
                  <a:pt x="434" y="184"/>
                  <a:pt x="434" y="189"/>
                </a:cubicBezTo>
                <a:lnTo>
                  <a:pt x="434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4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96" name="Freeform 103"/>
          <p:cNvSpPr>
            <a:spLocks noEditPoints="1"/>
          </p:cNvSpPr>
          <p:nvPr/>
        </p:nvSpPr>
        <p:spPr bwMode="auto">
          <a:xfrm>
            <a:off x="14266525" y="5025245"/>
            <a:ext cx="1081766" cy="892827"/>
          </a:xfrm>
          <a:custGeom>
            <a:avLst/>
            <a:gdLst>
              <a:gd name="T0" fmla="*/ 466 w 675"/>
              <a:gd name="T1" fmla="*/ 403 h 557"/>
              <a:gd name="T2" fmla="*/ 270 w 675"/>
              <a:gd name="T3" fmla="*/ 403 h 557"/>
              <a:gd name="T4" fmla="*/ 368 w 675"/>
              <a:gd name="T5" fmla="*/ 304 h 557"/>
              <a:gd name="T6" fmla="*/ 368 w 675"/>
              <a:gd name="T7" fmla="*/ 502 h 557"/>
              <a:gd name="T8" fmla="*/ 368 w 675"/>
              <a:gd name="T9" fmla="*/ 304 h 557"/>
              <a:gd name="T10" fmla="*/ 598 w 675"/>
              <a:gd name="T11" fmla="*/ 406 h 557"/>
              <a:gd name="T12" fmla="*/ 514 w 675"/>
              <a:gd name="T13" fmla="*/ 406 h 557"/>
              <a:gd name="T14" fmla="*/ 556 w 675"/>
              <a:gd name="T15" fmla="*/ 378 h 557"/>
              <a:gd name="T16" fmla="*/ 556 w 675"/>
              <a:gd name="T17" fmla="*/ 435 h 557"/>
              <a:gd name="T18" fmla="*/ 556 w 675"/>
              <a:gd name="T19" fmla="*/ 378 h 557"/>
              <a:gd name="T20" fmla="*/ 226 w 675"/>
              <a:gd name="T21" fmla="*/ 406 h 557"/>
              <a:gd name="T22" fmla="*/ 142 w 675"/>
              <a:gd name="T23" fmla="*/ 406 h 557"/>
              <a:gd name="T24" fmla="*/ 184 w 675"/>
              <a:gd name="T25" fmla="*/ 378 h 557"/>
              <a:gd name="T26" fmla="*/ 184 w 675"/>
              <a:gd name="T27" fmla="*/ 435 h 557"/>
              <a:gd name="T28" fmla="*/ 184 w 675"/>
              <a:gd name="T29" fmla="*/ 378 h 557"/>
              <a:gd name="T30" fmla="*/ 659 w 675"/>
              <a:gd name="T31" fmla="*/ 249 h 557"/>
              <a:gd name="T32" fmla="*/ 613 w 675"/>
              <a:gd name="T33" fmla="*/ 93 h 557"/>
              <a:gd name="T34" fmla="*/ 587 w 675"/>
              <a:gd name="T35" fmla="*/ 6 h 557"/>
              <a:gd name="T36" fmla="*/ 579 w 675"/>
              <a:gd name="T37" fmla="*/ 1 h 557"/>
              <a:gd name="T38" fmla="*/ 492 w 675"/>
              <a:gd name="T39" fmla="*/ 26 h 557"/>
              <a:gd name="T40" fmla="*/ 93 w 675"/>
              <a:gd name="T41" fmla="*/ 143 h 557"/>
              <a:gd name="T42" fmla="*/ 93 w 675"/>
              <a:gd name="T43" fmla="*/ 143 h 557"/>
              <a:gd name="T44" fmla="*/ 1 w 675"/>
              <a:gd name="T45" fmla="*/ 177 h 557"/>
              <a:gd name="T46" fmla="*/ 64 w 675"/>
              <a:gd name="T47" fmla="*/ 550 h 557"/>
              <a:gd name="T48" fmla="*/ 668 w 675"/>
              <a:gd name="T49" fmla="*/ 557 h 557"/>
              <a:gd name="T50" fmla="*/ 675 w 675"/>
              <a:gd name="T51" fmla="*/ 256 h 557"/>
              <a:gd name="T52" fmla="*/ 64 w 675"/>
              <a:gd name="T53" fmla="*/ 344 h 557"/>
              <a:gd name="T54" fmla="*/ 64 w 675"/>
              <a:gd name="T55" fmla="*/ 255 h 557"/>
              <a:gd name="T56" fmla="*/ 64 w 675"/>
              <a:gd name="T57" fmla="*/ 344 h 557"/>
              <a:gd name="T58" fmla="*/ 169 w 675"/>
              <a:gd name="T59" fmla="*/ 263 h 557"/>
              <a:gd name="T60" fmla="*/ 661 w 675"/>
              <a:gd name="T61" fmla="*/ 354 h 557"/>
              <a:gd name="T62" fmla="*/ 593 w 675"/>
              <a:gd name="T63" fmla="*/ 543 h 557"/>
              <a:gd name="T64" fmla="*/ 78 w 675"/>
              <a:gd name="T65" fmla="*/ 475 h 557"/>
              <a:gd name="T66" fmla="*/ 78 w 675"/>
              <a:gd name="T67" fmla="*/ 340 h 557"/>
              <a:gd name="T68" fmla="*/ 155 w 675"/>
              <a:gd name="T69" fmla="*/ 263 h 557"/>
              <a:gd name="T70" fmla="*/ 306 w 675"/>
              <a:gd name="T71" fmla="*/ 138 h 557"/>
              <a:gd name="T72" fmla="*/ 419 w 675"/>
              <a:gd name="T73" fmla="*/ 249 h 557"/>
              <a:gd name="T74" fmla="*/ 306 w 675"/>
              <a:gd name="T75" fmla="*/ 138 h 557"/>
              <a:gd name="T76" fmla="*/ 585 w 675"/>
              <a:gd name="T77" fmla="*/ 263 h 557"/>
              <a:gd name="T78" fmla="*/ 654 w 675"/>
              <a:gd name="T79" fmla="*/ 263 h 557"/>
              <a:gd name="T80" fmla="*/ 661 w 675"/>
              <a:gd name="T81" fmla="*/ 340 h 557"/>
              <a:gd name="T82" fmla="*/ 428 w 675"/>
              <a:gd name="T83" fmla="*/ 206 h 557"/>
              <a:gd name="T84" fmla="*/ 237 w 675"/>
              <a:gd name="T85" fmla="*/ 249 h 557"/>
              <a:gd name="T86" fmla="*/ 103 w 675"/>
              <a:gd name="T87" fmla="*/ 155 h 557"/>
              <a:gd name="T88" fmla="*/ 534 w 675"/>
              <a:gd name="T89" fmla="*/ 93 h 557"/>
              <a:gd name="T90" fmla="*/ 601 w 675"/>
              <a:gd name="T91" fmla="*/ 103 h 557"/>
              <a:gd name="T92" fmla="*/ 433 w 675"/>
              <a:gd name="T93" fmla="*/ 249 h 557"/>
              <a:gd name="T94" fmla="*/ 541 w 675"/>
              <a:gd name="T95" fmla="*/ 81 h 557"/>
              <a:gd name="T96" fmla="*/ 576 w 675"/>
              <a:gd name="T97" fmla="*/ 16 h 557"/>
              <a:gd name="T98" fmla="*/ 90 w 675"/>
              <a:gd name="T99" fmla="*/ 159 h 557"/>
              <a:gd name="T100" fmla="*/ 16 w 675"/>
              <a:gd name="T101" fmla="*/ 180 h 557"/>
              <a:gd name="T102" fmla="*/ 78 w 675"/>
              <a:gd name="T103" fmla="*/ 489 h 557"/>
              <a:gd name="T104" fmla="*/ 78 w 675"/>
              <a:gd name="T105" fmla="*/ 543 h 557"/>
              <a:gd name="T106" fmla="*/ 607 w 675"/>
              <a:gd name="T107" fmla="*/ 543 h 557"/>
              <a:gd name="T108" fmla="*/ 661 w 675"/>
              <a:gd name="T109" fmla="*/ 543 h 557"/>
              <a:gd name="T110" fmla="*/ 515 w 675"/>
              <a:gd name="T111" fmla="*/ 141 h 557"/>
              <a:gd name="T112" fmla="*/ 478 w 675"/>
              <a:gd name="T113" fmla="*/ 163 h 557"/>
              <a:gd name="T114" fmla="*/ 515 w 675"/>
              <a:gd name="T115" fmla="*/ 226 h 557"/>
              <a:gd name="T116" fmla="*/ 555 w 675"/>
              <a:gd name="T117" fmla="*/ 172 h 557"/>
              <a:gd name="T118" fmla="*/ 523 w 675"/>
              <a:gd name="T119" fmla="*/ 210 h 557"/>
              <a:gd name="T120" fmla="*/ 488 w 675"/>
              <a:gd name="T121" fmla="*/ 191 h 557"/>
              <a:gd name="T122" fmla="*/ 507 w 675"/>
              <a:gd name="T123" fmla="*/ 157 h 557"/>
              <a:gd name="T124" fmla="*/ 542 w 675"/>
              <a:gd name="T125" fmla="*/ 176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5" h="557">
                <a:moveTo>
                  <a:pt x="368" y="516"/>
                </a:moveTo>
                <a:cubicBezTo>
                  <a:pt x="422" y="516"/>
                  <a:pt x="466" y="465"/>
                  <a:pt x="466" y="403"/>
                </a:cubicBezTo>
                <a:cubicBezTo>
                  <a:pt x="466" y="341"/>
                  <a:pt x="422" y="290"/>
                  <a:pt x="368" y="290"/>
                </a:cubicBezTo>
                <a:cubicBezTo>
                  <a:pt x="314" y="290"/>
                  <a:pt x="270" y="341"/>
                  <a:pt x="270" y="403"/>
                </a:cubicBezTo>
                <a:cubicBezTo>
                  <a:pt x="270" y="465"/>
                  <a:pt x="314" y="516"/>
                  <a:pt x="368" y="516"/>
                </a:cubicBezTo>
                <a:close/>
                <a:moveTo>
                  <a:pt x="368" y="304"/>
                </a:moveTo>
                <a:cubicBezTo>
                  <a:pt x="414" y="304"/>
                  <a:pt x="452" y="349"/>
                  <a:pt x="452" y="403"/>
                </a:cubicBezTo>
                <a:cubicBezTo>
                  <a:pt x="452" y="458"/>
                  <a:pt x="414" y="502"/>
                  <a:pt x="368" y="502"/>
                </a:cubicBezTo>
                <a:cubicBezTo>
                  <a:pt x="322" y="502"/>
                  <a:pt x="284" y="458"/>
                  <a:pt x="284" y="403"/>
                </a:cubicBezTo>
                <a:cubicBezTo>
                  <a:pt x="284" y="349"/>
                  <a:pt x="322" y="304"/>
                  <a:pt x="368" y="304"/>
                </a:cubicBezTo>
                <a:close/>
                <a:moveTo>
                  <a:pt x="556" y="449"/>
                </a:moveTo>
                <a:cubicBezTo>
                  <a:pt x="579" y="449"/>
                  <a:pt x="598" y="430"/>
                  <a:pt x="598" y="406"/>
                </a:cubicBezTo>
                <a:cubicBezTo>
                  <a:pt x="598" y="383"/>
                  <a:pt x="579" y="364"/>
                  <a:pt x="556" y="364"/>
                </a:cubicBezTo>
                <a:cubicBezTo>
                  <a:pt x="533" y="364"/>
                  <a:pt x="514" y="383"/>
                  <a:pt x="514" y="406"/>
                </a:cubicBezTo>
                <a:cubicBezTo>
                  <a:pt x="514" y="430"/>
                  <a:pt x="533" y="449"/>
                  <a:pt x="556" y="449"/>
                </a:cubicBezTo>
                <a:close/>
                <a:moveTo>
                  <a:pt x="556" y="378"/>
                </a:moveTo>
                <a:cubicBezTo>
                  <a:pt x="571" y="378"/>
                  <a:pt x="584" y="391"/>
                  <a:pt x="584" y="406"/>
                </a:cubicBezTo>
                <a:cubicBezTo>
                  <a:pt x="584" y="422"/>
                  <a:pt x="571" y="435"/>
                  <a:pt x="556" y="435"/>
                </a:cubicBezTo>
                <a:cubicBezTo>
                  <a:pt x="540" y="435"/>
                  <a:pt x="528" y="422"/>
                  <a:pt x="528" y="406"/>
                </a:cubicBezTo>
                <a:cubicBezTo>
                  <a:pt x="528" y="391"/>
                  <a:pt x="540" y="378"/>
                  <a:pt x="556" y="378"/>
                </a:cubicBezTo>
                <a:close/>
                <a:moveTo>
                  <a:pt x="184" y="449"/>
                </a:moveTo>
                <a:cubicBezTo>
                  <a:pt x="207" y="449"/>
                  <a:pt x="226" y="430"/>
                  <a:pt x="226" y="406"/>
                </a:cubicBezTo>
                <a:cubicBezTo>
                  <a:pt x="226" y="383"/>
                  <a:pt x="207" y="364"/>
                  <a:pt x="184" y="364"/>
                </a:cubicBezTo>
                <a:cubicBezTo>
                  <a:pt x="161" y="364"/>
                  <a:pt x="142" y="383"/>
                  <a:pt x="142" y="406"/>
                </a:cubicBezTo>
                <a:cubicBezTo>
                  <a:pt x="142" y="430"/>
                  <a:pt x="161" y="449"/>
                  <a:pt x="184" y="449"/>
                </a:cubicBezTo>
                <a:close/>
                <a:moveTo>
                  <a:pt x="184" y="378"/>
                </a:moveTo>
                <a:cubicBezTo>
                  <a:pt x="199" y="378"/>
                  <a:pt x="212" y="391"/>
                  <a:pt x="212" y="406"/>
                </a:cubicBezTo>
                <a:cubicBezTo>
                  <a:pt x="212" y="422"/>
                  <a:pt x="199" y="435"/>
                  <a:pt x="184" y="435"/>
                </a:cubicBezTo>
                <a:cubicBezTo>
                  <a:pt x="168" y="435"/>
                  <a:pt x="156" y="422"/>
                  <a:pt x="156" y="406"/>
                </a:cubicBezTo>
                <a:cubicBezTo>
                  <a:pt x="156" y="391"/>
                  <a:pt x="168" y="378"/>
                  <a:pt x="184" y="378"/>
                </a:cubicBezTo>
                <a:close/>
                <a:moveTo>
                  <a:pt x="668" y="249"/>
                </a:moveTo>
                <a:cubicBezTo>
                  <a:pt x="659" y="249"/>
                  <a:pt x="659" y="249"/>
                  <a:pt x="659" y="249"/>
                </a:cubicBezTo>
                <a:cubicBezTo>
                  <a:pt x="613" y="93"/>
                  <a:pt x="613" y="93"/>
                  <a:pt x="613" y="93"/>
                </a:cubicBezTo>
                <a:cubicBezTo>
                  <a:pt x="613" y="93"/>
                  <a:pt x="613" y="93"/>
                  <a:pt x="613" y="93"/>
                </a:cubicBezTo>
                <a:cubicBezTo>
                  <a:pt x="613" y="93"/>
                  <a:pt x="613" y="93"/>
                  <a:pt x="613" y="93"/>
                </a:cubicBezTo>
                <a:cubicBezTo>
                  <a:pt x="587" y="6"/>
                  <a:pt x="587" y="6"/>
                  <a:pt x="587" y="6"/>
                </a:cubicBezTo>
                <a:cubicBezTo>
                  <a:pt x="587" y="4"/>
                  <a:pt x="586" y="2"/>
                  <a:pt x="584" y="1"/>
                </a:cubicBezTo>
                <a:cubicBezTo>
                  <a:pt x="582" y="1"/>
                  <a:pt x="581" y="0"/>
                  <a:pt x="579" y="1"/>
                </a:cubicBezTo>
                <a:cubicBezTo>
                  <a:pt x="492" y="26"/>
                  <a:pt x="492" y="26"/>
                  <a:pt x="492" y="26"/>
                </a:cubicBezTo>
                <a:cubicBezTo>
                  <a:pt x="492" y="26"/>
                  <a:pt x="492" y="26"/>
                  <a:pt x="492" y="26"/>
                </a:cubicBezTo>
                <a:cubicBezTo>
                  <a:pt x="492" y="26"/>
                  <a:pt x="492" y="26"/>
                  <a:pt x="492" y="26"/>
                </a:cubicBezTo>
                <a:cubicBezTo>
                  <a:pt x="93" y="143"/>
                  <a:pt x="93" y="143"/>
                  <a:pt x="93" y="143"/>
                </a:cubicBezTo>
                <a:cubicBezTo>
                  <a:pt x="93" y="143"/>
                  <a:pt x="93" y="143"/>
                  <a:pt x="93" y="143"/>
                </a:cubicBezTo>
                <a:cubicBezTo>
                  <a:pt x="93" y="143"/>
                  <a:pt x="93" y="143"/>
                  <a:pt x="93" y="143"/>
                </a:cubicBezTo>
                <a:cubicBezTo>
                  <a:pt x="6" y="169"/>
                  <a:pt x="6" y="169"/>
                  <a:pt x="6" y="169"/>
                </a:cubicBezTo>
                <a:cubicBezTo>
                  <a:pt x="2" y="170"/>
                  <a:pt x="0" y="173"/>
                  <a:pt x="1" y="177"/>
                </a:cubicBezTo>
                <a:cubicBezTo>
                  <a:pt x="64" y="394"/>
                  <a:pt x="64" y="394"/>
                  <a:pt x="64" y="394"/>
                </a:cubicBezTo>
                <a:cubicBezTo>
                  <a:pt x="64" y="550"/>
                  <a:pt x="64" y="550"/>
                  <a:pt x="64" y="550"/>
                </a:cubicBezTo>
                <a:cubicBezTo>
                  <a:pt x="64" y="554"/>
                  <a:pt x="67" y="557"/>
                  <a:pt x="71" y="557"/>
                </a:cubicBezTo>
                <a:cubicBezTo>
                  <a:pt x="668" y="557"/>
                  <a:pt x="668" y="557"/>
                  <a:pt x="668" y="557"/>
                </a:cubicBezTo>
                <a:cubicBezTo>
                  <a:pt x="672" y="557"/>
                  <a:pt x="675" y="554"/>
                  <a:pt x="675" y="550"/>
                </a:cubicBezTo>
                <a:cubicBezTo>
                  <a:pt x="675" y="256"/>
                  <a:pt x="675" y="256"/>
                  <a:pt x="675" y="256"/>
                </a:cubicBezTo>
                <a:cubicBezTo>
                  <a:pt x="675" y="252"/>
                  <a:pt x="672" y="249"/>
                  <a:pt x="668" y="249"/>
                </a:cubicBezTo>
                <a:close/>
                <a:moveTo>
                  <a:pt x="64" y="344"/>
                </a:moveTo>
                <a:cubicBezTo>
                  <a:pt x="42" y="267"/>
                  <a:pt x="42" y="267"/>
                  <a:pt x="42" y="267"/>
                </a:cubicBezTo>
                <a:cubicBezTo>
                  <a:pt x="50" y="264"/>
                  <a:pt x="58" y="260"/>
                  <a:pt x="64" y="255"/>
                </a:cubicBezTo>
                <a:cubicBezTo>
                  <a:pt x="64" y="255"/>
                  <a:pt x="64" y="256"/>
                  <a:pt x="64" y="256"/>
                </a:cubicBezTo>
                <a:lnTo>
                  <a:pt x="64" y="344"/>
                </a:lnTo>
                <a:close/>
                <a:moveTo>
                  <a:pt x="78" y="354"/>
                </a:moveTo>
                <a:cubicBezTo>
                  <a:pt x="127" y="350"/>
                  <a:pt x="165" y="311"/>
                  <a:pt x="169" y="263"/>
                </a:cubicBezTo>
                <a:cubicBezTo>
                  <a:pt x="571" y="263"/>
                  <a:pt x="571" y="263"/>
                  <a:pt x="571" y="263"/>
                </a:cubicBezTo>
                <a:cubicBezTo>
                  <a:pt x="574" y="311"/>
                  <a:pt x="613" y="350"/>
                  <a:pt x="661" y="354"/>
                </a:cubicBezTo>
                <a:cubicBezTo>
                  <a:pt x="661" y="475"/>
                  <a:pt x="661" y="475"/>
                  <a:pt x="661" y="475"/>
                </a:cubicBezTo>
                <a:cubicBezTo>
                  <a:pt x="625" y="478"/>
                  <a:pt x="596" y="507"/>
                  <a:pt x="593" y="543"/>
                </a:cubicBezTo>
                <a:cubicBezTo>
                  <a:pt x="147" y="543"/>
                  <a:pt x="147" y="543"/>
                  <a:pt x="147" y="543"/>
                </a:cubicBezTo>
                <a:cubicBezTo>
                  <a:pt x="143" y="507"/>
                  <a:pt x="114" y="478"/>
                  <a:pt x="78" y="475"/>
                </a:cubicBezTo>
                <a:lnTo>
                  <a:pt x="78" y="354"/>
                </a:lnTo>
                <a:close/>
                <a:moveTo>
                  <a:pt x="78" y="340"/>
                </a:moveTo>
                <a:cubicBezTo>
                  <a:pt x="78" y="263"/>
                  <a:pt x="78" y="263"/>
                  <a:pt x="78" y="263"/>
                </a:cubicBezTo>
                <a:cubicBezTo>
                  <a:pt x="155" y="263"/>
                  <a:pt x="155" y="263"/>
                  <a:pt x="155" y="263"/>
                </a:cubicBezTo>
                <a:cubicBezTo>
                  <a:pt x="151" y="304"/>
                  <a:pt x="119" y="336"/>
                  <a:pt x="78" y="340"/>
                </a:cubicBezTo>
                <a:close/>
                <a:moveTo>
                  <a:pt x="306" y="138"/>
                </a:moveTo>
                <a:cubicBezTo>
                  <a:pt x="351" y="125"/>
                  <a:pt x="399" y="157"/>
                  <a:pt x="414" y="210"/>
                </a:cubicBezTo>
                <a:cubicBezTo>
                  <a:pt x="418" y="223"/>
                  <a:pt x="420" y="236"/>
                  <a:pt x="419" y="249"/>
                </a:cubicBezTo>
                <a:cubicBezTo>
                  <a:pt x="252" y="249"/>
                  <a:pt x="252" y="249"/>
                  <a:pt x="252" y="249"/>
                </a:cubicBezTo>
                <a:cubicBezTo>
                  <a:pt x="241" y="200"/>
                  <a:pt x="264" y="150"/>
                  <a:pt x="306" y="138"/>
                </a:cubicBezTo>
                <a:close/>
                <a:moveTo>
                  <a:pt x="661" y="340"/>
                </a:moveTo>
                <a:cubicBezTo>
                  <a:pt x="621" y="336"/>
                  <a:pt x="588" y="304"/>
                  <a:pt x="585" y="263"/>
                </a:cubicBezTo>
                <a:cubicBezTo>
                  <a:pt x="654" y="263"/>
                  <a:pt x="654" y="263"/>
                  <a:pt x="654" y="263"/>
                </a:cubicBezTo>
                <a:cubicBezTo>
                  <a:pt x="654" y="263"/>
                  <a:pt x="654" y="263"/>
                  <a:pt x="654" y="263"/>
                </a:cubicBezTo>
                <a:cubicBezTo>
                  <a:pt x="661" y="263"/>
                  <a:pt x="661" y="263"/>
                  <a:pt x="661" y="263"/>
                </a:cubicBezTo>
                <a:lnTo>
                  <a:pt x="661" y="340"/>
                </a:lnTo>
                <a:close/>
                <a:moveTo>
                  <a:pt x="433" y="249"/>
                </a:moveTo>
                <a:cubicBezTo>
                  <a:pt x="434" y="235"/>
                  <a:pt x="432" y="220"/>
                  <a:pt x="428" y="206"/>
                </a:cubicBezTo>
                <a:cubicBezTo>
                  <a:pt x="410" y="146"/>
                  <a:pt x="354" y="110"/>
                  <a:pt x="302" y="125"/>
                </a:cubicBezTo>
                <a:cubicBezTo>
                  <a:pt x="253" y="139"/>
                  <a:pt x="226" y="193"/>
                  <a:pt x="237" y="249"/>
                </a:cubicBezTo>
                <a:cubicBezTo>
                  <a:pt x="72" y="249"/>
                  <a:pt x="72" y="249"/>
                  <a:pt x="72" y="249"/>
                </a:cubicBezTo>
                <a:cubicBezTo>
                  <a:pt x="98" y="226"/>
                  <a:pt x="111" y="190"/>
                  <a:pt x="103" y="155"/>
                </a:cubicBezTo>
                <a:cubicBezTo>
                  <a:pt x="489" y="42"/>
                  <a:pt x="489" y="42"/>
                  <a:pt x="489" y="42"/>
                </a:cubicBezTo>
                <a:cubicBezTo>
                  <a:pt x="497" y="64"/>
                  <a:pt x="513" y="82"/>
                  <a:pt x="534" y="93"/>
                </a:cubicBezTo>
                <a:cubicBezTo>
                  <a:pt x="548" y="101"/>
                  <a:pt x="564" y="105"/>
                  <a:pt x="581" y="105"/>
                </a:cubicBezTo>
                <a:cubicBezTo>
                  <a:pt x="588" y="105"/>
                  <a:pt x="595" y="105"/>
                  <a:pt x="601" y="103"/>
                </a:cubicBezTo>
                <a:cubicBezTo>
                  <a:pt x="644" y="249"/>
                  <a:pt x="644" y="249"/>
                  <a:pt x="644" y="249"/>
                </a:cubicBezTo>
                <a:lnTo>
                  <a:pt x="433" y="249"/>
                </a:lnTo>
                <a:close/>
                <a:moveTo>
                  <a:pt x="597" y="90"/>
                </a:moveTo>
                <a:cubicBezTo>
                  <a:pt x="578" y="94"/>
                  <a:pt x="558" y="91"/>
                  <a:pt x="541" y="81"/>
                </a:cubicBezTo>
                <a:cubicBezTo>
                  <a:pt x="523" y="71"/>
                  <a:pt x="510" y="56"/>
                  <a:pt x="503" y="38"/>
                </a:cubicBezTo>
                <a:cubicBezTo>
                  <a:pt x="576" y="16"/>
                  <a:pt x="576" y="16"/>
                  <a:pt x="576" y="16"/>
                </a:cubicBezTo>
                <a:lnTo>
                  <a:pt x="597" y="90"/>
                </a:lnTo>
                <a:close/>
                <a:moveTo>
                  <a:pt x="90" y="159"/>
                </a:moveTo>
                <a:cubicBezTo>
                  <a:pt x="98" y="198"/>
                  <a:pt x="76" y="239"/>
                  <a:pt x="38" y="253"/>
                </a:cubicBezTo>
                <a:cubicBezTo>
                  <a:pt x="16" y="180"/>
                  <a:pt x="16" y="180"/>
                  <a:pt x="16" y="180"/>
                </a:cubicBezTo>
                <a:lnTo>
                  <a:pt x="90" y="159"/>
                </a:lnTo>
                <a:close/>
                <a:moveTo>
                  <a:pt x="78" y="489"/>
                </a:moveTo>
                <a:cubicBezTo>
                  <a:pt x="107" y="492"/>
                  <a:pt x="129" y="515"/>
                  <a:pt x="133" y="543"/>
                </a:cubicBezTo>
                <a:cubicBezTo>
                  <a:pt x="78" y="543"/>
                  <a:pt x="78" y="543"/>
                  <a:pt x="78" y="543"/>
                </a:cubicBezTo>
                <a:lnTo>
                  <a:pt x="78" y="489"/>
                </a:lnTo>
                <a:close/>
                <a:moveTo>
                  <a:pt x="607" y="543"/>
                </a:moveTo>
                <a:cubicBezTo>
                  <a:pt x="610" y="515"/>
                  <a:pt x="633" y="492"/>
                  <a:pt x="661" y="489"/>
                </a:cubicBezTo>
                <a:cubicBezTo>
                  <a:pt x="661" y="543"/>
                  <a:pt x="661" y="543"/>
                  <a:pt x="661" y="543"/>
                </a:cubicBezTo>
                <a:lnTo>
                  <a:pt x="607" y="543"/>
                </a:lnTo>
                <a:close/>
                <a:moveTo>
                  <a:pt x="515" y="141"/>
                </a:moveTo>
                <a:cubicBezTo>
                  <a:pt x="511" y="141"/>
                  <a:pt x="507" y="142"/>
                  <a:pt x="503" y="143"/>
                </a:cubicBezTo>
                <a:cubicBezTo>
                  <a:pt x="492" y="146"/>
                  <a:pt x="484" y="153"/>
                  <a:pt x="478" y="163"/>
                </a:cubicBezTo>
                <a:cubicBezTo>
                  <a:pt x="473" y="173"/>
                  <a:pt x="471" y="185"/>
                  <a:pt x="475" y="195"/>
                </a:cubicBezTo>
                <a:cubicBezTo>
                  <a:pt x="480" y="213"/>
                  <a:pt x="496" y="226"/>
                  <a:pt x="515" y="226"/>
                </a:cubicBezTo>
                <a:cubicBezTo>
                  <a:pt x="519" y="226"/>
                  <a:pt x="523" y="225"/>
                  <a:pt x="527" y="224"/>
                </a:cubicBezTo>
                <a:cubicBezTo>
                  <a:pt x="549" y="217"/>
                  <a:pt x="562" y="194"/>
                  <a:pt x="555" y="172"/>
                </a:cubicBezTo>
                <a:cubicBezTo>
                  <a:pt x="550" y="154"/>
                  <a:pt x="534" y="141"/>
                  <a:pt x="515" y="141"/>
                </a:cubicBezTo>
                <a:close/>
                <a:moveTo>
                  <a:pt x="523" y="210"/>
                </a:moveTo>
                <a:cubicBezTo>
                  <a:pt x="520" y="211"/>
                  <a:pt x="518" y="212"/>
                  <a:pt x="515" y="212"/>
                </a:cubicBezTo>
                <a:cubicBezTo>
                  <a:pt x="503" y="212"/>
                  <a:pt x="492" y="203"/>
                  <a:pt x="488" y="191"/>
                </a:cubicBezTo>
                <a:cubicBezTo>
                  <a:pt x="486" y="184"/>
                  <a:pt x="487" y="177"/>
                  <a:pt x="490" y="170"/>
                </a:cubicBezTo>
                <a:cubicBezTo>
                  <a:pt x="494" y="163"/>
                  <a:pt x="500" y="159"/>
                  <a:pt x="507" y="157"/>
                </a:cubicBezTo>
                <a:cubicBezTo>
                  <a:pt x="510" y="156"/>
                  <a:pt x="512" y="155"/>
                  <a:pt x="515" y="155"/>
                </a:cubicBezTo>
                <a:cubicBezTo>
                  <a:pt x="527" y="155"/>
                  <a:pt x="538" y="164"/>
                  <a:pt x="542" y="176"/>
                </a:cubicBezTo>
                <a:cubicBezTo>
                  <a:pt x="546" y="190"/>
                  <a:pt x="538" y="206"/>
                  <a:pt x="523" y="2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400">
              <a:solidFill>
                <a:srgbClr val="272E3A"/>
              </a:solidFill>
              <a:latin typeface="Montserrat Light"/>
            </a:endParaRPr>
          </a:p>
        </p:txBody>
      </p:sp>
      <p:grpSp>
        <p:nvGrpSpPr>
          <p:cNvPr id="98" name="Group 10"/>
          <p:cNvGrpSpPr>
            <a:grpSpLocks noChangeAspect="1"/>
          </p:cNvGrpSpPr>
          <p:nvPr/>
        </p:nvGrpSpPr>
        <p:grpSpPr bwMode="auto">
          <a:xfrm>
            <a:off x="11020428" y="6836861"/>
            <a:ext cx="1076311" cy="1076311"/>
            <a:chOff x="3462" y="2139"/>
            <a:chExt cx="364" cy="364"/>
          </a:xfrm>
        </p:grpSpPr>
        <p:sp>
          <p:nvSpPr>
            <p:cNvPr id="100" name="Freeform 11"/>
            <p:cNvSpPr>
              <a:spLocks/>
            </p:cNvSpPr>
            <p:nvPr/>
          </p:nvSpPr>
          <p:spPr bwMode="auto">
            <a:xfrm>
              <a:off x="3462" y="2139"/>
              <a:ext cx="364" cy="364"/>
            </a:xfrm>
            <a:custGeom>
              <a:avLst/>
              <a:gdLst>
                <a:gd name="T0" fmla="*/ 2385 w 2385"/>
                <a:gd name="T1" fmla="*/ 1193 h 2385"/>
                <a:gd name="T2" fmla="*/ 2385 w 2385"/>
                <a:gd name="T3" fmla="*/ 1193 h 2385"/>
                <a:gd name="T4" fmla="*/ 1192 w 2385"/>
                <a:gd name="T5" fmla="*/ 2385 h 2385"/>
                <a:gd name="T6" fmla="*/ 0 w 2385"/>
                <a:gd name="T7" fmla="*/ 1193 h 2385"/>
                <a:gd name="T8" fmla="*/ 1192 w 2385"/>
                <a:gd name="T9" fmla="*/ 0 h 2385"/>
                <a:gd name="T10" fmla="*/ 2385 w 2385"/>
                <a:gd name="T11" fmla="*/ 1193 h 2385"/>
                <a:gd name="T12" fmla="*/ 2385 w 2385"/>
                <a:gd name="T13" fmla="*/ 1193 h 2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5" h="2385">
                  <a:moveTo>
                    <a:pt x="2385" y="1193"/>
                  </a:moveTo>
                  <a:lnTo>
                    <a:pt x="2385" y="1193"/>
                  </a:lnTo>
                  <a:cubicBezTo>
                    <a:pt x="2385" y="1851"/>
                    <a:pt x="1851" y="2385"/>
                    <a:pt x="1192" y="2385"/>
                  </a:cubicBezTo>
                  <a:cubicBezTo>
                    <a:pt x="534" y="2385"/>
                    <a:pt x="0" y="1851"/>
                    <a:pt x="0" y="1193"/>
                  </a:cubicBezTo>
                  <a:cubicBezTo>
                    <a:pt x="0" y="534"/>
                    <a:pt x="534" y="0"/>
                    <a:pt x="1192" y="0"/>
                  </a:cubicBezTo>
                  <a:cubicBezTo>
                    <a:pt x="1851" y="0"/>
                    <a:pt x="2385" y="534"/>
                    <a:pt x="2385" y="1193"/>
                  </a:cubicBezTo>
                  <a:lnTo>
                    <a:pt x="2385" y="1193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01" name="Freeform 12"/>
            <p:cNvSpPr>
              <a:spLocks/>
            </p:cNvSpPr>
            <p:nvPr/>
          </p:nvSpPr>
          <p:spPr bwMode="auto">
            <a:xfrm>
              <a:off x="3546" y="2139"/>
              <a:ext cx="196" cy="364"/>
            </a:xfrm>
            <a:custGeom>
              <a:avLst/>
              <a:gdLst>
                <a:gd name="T0" fmla="*/ 1281 w 1281"/>
                <a:gd name="T1" fmla="*/ 1193 h 2385"/>
                <a:gd name="T2" fmla="*/ 1281 w 1281"/>
                <a:gd name="T3" fmla="*/ 1193 h 2385"/>
                <a:gd name="T4" fmla="*/ 640 w 1281"/>
                <a:gd name="T5" fmla="*/ 2385 h 2385"/>
                <a:gd name="T6" fmla="*/ 0 w 1281"/>
                <a:gd name="T7" fmla="*/ 1193 h 2385"/>
                <a:gd name="T8" fmla="*/ 640 w 1281"/>
                <a:gd name="T9" fmla="*/ 0 h 2385"/>
                <a:gd name="T10" fmla="*/ 1281 w 1281"/>
                <a:gd name="T11" fmla="*/ 1193 h 2385"/>
                <a:gd name="T12" fmla="*/ 1281 w 1281"/>
                <a:gd name="T13" fmla="*/ 1193 h 2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1" h="2385">
                  <a:moveTo>
                    <a:pt x="1281" y="1193"/>
                  </a:moveTo>
                  <a:lnTo>
                    <a:pt x="1281" y="1193"/>
                  </a:lnTo>
                  <a:cubicBezTo>
                    <a:pt x="1281" y="1851"/>
                    <a:pt x="994" y="2385"/>
                    <a:pt x="640" y="2385"/>
                  </a:cubicBezTo>
                  <a:cubicBezTo>
                    <a:pt x="286" y="2385"/>
                    <a:pt x="0" y="1851"/>
                    <a:pt x="0" y="1193"/>
                  </a:cubicBezTo>
                  <a:cubicBezTo>
                    <a:pt x="0" y="534"/>
                    <a:pt x="286" y="0"/>
                    <a:pt x="640" y="0"/>
                  </a:cubicBezTo>
                  <a:cubicBezTo>
                    <a:pt x="994" y="0"/>
                    <a:pt x="1281" y="534"/>
                    <a:pt x="1281" y="1193"/>
                  </a:cubicBezTo>
                  <a:lnTo>
                    <a:pt x="1281" y="1193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02" name="Freeform 13"/>
            <p:cNvSpPr>
              <a:spLocks/>
            </p:cNvSpPr>
            <p:nvPr/>
          </p:nvSpPr>
          <p:spPr bwMode="auto">
            <a:xfrm>
              <a:off x="3644" y="2139"/>
              <a:ext cx="0" cy="364"/>
            </a:xfrm>
            <a:custGeom>
              <a:avLst/>
              <a:gdLst>
                <a:gd name="T0" fmla="*/ 0 h 2385"/>
                <a:gd name="T1" fmla="*/ 0 h 2385"/>
                <a:gd name="T2" fmla="*/ 2385 h 238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385">
                  <a:moveTo>
                    <a:pt x="0" y="0"/>
                  </a:moveTo>
                  <a:lnTo>
                    <a:pt x="0" y="0"/>
                  </a:lnTo>
                  <a:lnTo>
                    <a:pt x="0" y="2385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03" name="Freeform 14"/>
            <p:cNvSpPr>
              <a:spLocks/>
            </p:cNvSpPr>
            <p:nvPr/>
          </p:nvSpPr>
          <p:spPr bwMode="auto">
            <a:xfrm>
              <a:off x="3462" y="2321"/>
              <a:ext cx="364" cy="0"/>
            </a:xfrm>
            <a:custGeom>
              <a:avLst/>
              <a:gdLst>
                <a:gd name="T0" fmla="*/ 0 w 2385"/>
                <a:gd name="T1" fmla="*/ 0 w 2385"/>
                <a:gd name="T2" fmla="*/ 2385 w 238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385">
                  <a:moveTo>
                    <a:pt x="0" y="0"/>
                  </a:moveTo>
                  <a:lnTo>
                    <a:pt x="0" y="0"/>
                  </a:lnTo>
                  <a:lnTo>
                    <a:pt x="2385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04" name="Freeform 15"/>
            <p:cNvSpPr>
              <a:spLocks/>
            </p:cNvSpPr>
            <p:nvPr/>
          </p:nvSpPr>
          <p:spPr bwMode="auto">
            <a:xfrm>
              <a:off x="3488" y="2228"/>
              <a:ext cx="312" cy="0"/>
            </a:xfrm>
            <a:custGeom>
              <a:avLst/>
              <a:gdLst>
                <a:gd name="T0" fmla="*/ 0 w 2046"/>
                <a:gd name="T1" fmla="*/ 0 w 2046"/>
                <a:gd name="T2" fmla="*/ 2046 w 204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46">
                  <a:moveTo>
                    <a:pt x="0" y="0"/>
                  </a:moveTo>
                  <a:lnTo>
                    <a:pt x="0" y="0"/>
                  </a:lnTo>
                  <a:lnTo>
                    <a:pt x="2046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05" name="Freeform 16"/>
            <p:cNvSpPr>
              <a:spLocks/>
            </p:cNvSpPr>
            <p:nvPr/>
          </p:nvSpPr>
          <p:spPr bwMode="auto">
            <a:xfrm>
              <a:off x="3488" y="2415"/>
              <a:ext cx="312" cy="0"/>
            </a:xfrm>
            <a:custGeom>
              <a:avLst/>
              <a:gdLst>
                <a:gd name="T0" fmla="*/ 0 w 2046"/>
                <a:gd name="T1" fmla="*/ 0 w 2046"/>
                <a:gd name="T2" fmla="*/ 2046 w 204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46">
                  <a:moveTo>
                    <a:pt x="0" y="0"/>
                  </a:moveTo>
                  <a:lnTo>
                    <a:pt x="0" y="0"/>
                  </a:lnTo>
                  <a:lnTo>
                    <a:pt x="2046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solidFill>
                  <a:srgbClr val="272E3A"/>
                </a:solidFill>
                <a:latin typeface="Montserrat Light"/>
              </a:endParaRPr>
            </a:p>
          </p:txBody>
        </p:sp>
      </p:grpSp>
      <p:sp>
        <p:nvSpPr>
          <p:cNvPr id="106" name="Freeform 41"/>
          <p:cNvSpPr>
            <a:spLocks noEditPoints="1"/>
          </p:cNvSpPr>
          <p:nvPr/>
        </p:nvSpPr>
        <p:spPr bwMode="auto">
          <a:xfrm>
            <a:off x="16506276" y="6712626"/>
            <a:ext cx="882125" cy="1068961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243836" tIns="121918" rIns="243836" bIns="121918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60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07" name="Freeform 147"/>
          <p:cNvSpPr>
            <a:spLocks noEditPoints="1"/>
          </p:cNvSpPr>
          <p:nvPr/>
        </p:nvSpPr>
        <p:spPr bwMode="auto">
          <a:xfrm>
            <a:off x="14279035" y="8562434"/>
            <a:ext cx="604145" cy="763127"/>
          </a:xfrm>
          <a:custGeom>
            <a:avLst/>
            <a:gdLst>
              <a:gd name="T0" fmla="*/ 484 w 800"/>
              <a:gd name="T1" fmla="*/ 0 h 1011"/>
              <a:gd name="T2" fmla="*/ 463 w 800"/>
              <a:gd name="T3" fmla="*/ 990 h 1011"/>
              <a:gd name="T4" fmla="*/ 779 w 800"/>
              <a:gd name="T5" fmla="*/ 1011 h 1011"/>
              <a:gd name="T6" fmla="*/ 800 w 800"/>
              <a:gd name="T7" fmla="*/ 21 h 1011"/>
              <a:gd name="T8" fmla="*/ 758 w 800"/>
              <a:gd name="T9" fmla="*/ 969 h 1011"/>
              <a:gd name="T10" fmla="*/ 505 w 800"/>
              <a:gd name="T11" fmla="*/ 843 h 1011"/>
              <a:gd name="T12" fmla="*/ 589 w 800"/>
              <a:gd name="T13" fmla="*/ 800 h 1011"/>
              <a:gd name="T14" fmla="*/ 505 w 800"/>
              <a:gd name="T15" fmla="*/ 716 h 1011"/>
              <a:gd name="T16" fmla="*/ 589 w 800"/>
              <a:gd name="T17" fmla="*/ 674 h 1011"/>
              <a:gd name="T18" fmla="*/ 505 w 800"/>
              <a:gd name="T19" fmla="*/ 590 h 1011"/>
              <a:gd name="T20" fmla="*/ 589 w 800"/>
              <a:gd name="T21" fmla="*/ 548 h 1011"/>
              <a:gd name="T22" fmla="*/ 505 w 800"/>
              <a:gd name="T23" fmla="*/ 464 h 1011"/>
              <a:gd name="T24" fmla="*/ 589 w 800"/>
              <a:gd name="T25" fmla="*/ 421 h 1011"/>
              <a:gd name="T26" fmla="*/ 505 w 800"/>
              <a:gd name="T27" fmla="*/ 337 h 1011"/>
              <a:gd name="T28" fmla="*/ 589 w 800"/>
              <a:gd name="T29" fmla="*/ 295 h 1011"/>
              <a:gd name="T30" fmla="*/ 505 w 800"/>
              <a:gd name="T31" fmla="*/ 211 h 1011"/>
              <a:gd name="T32" fmla="*/ 589 w 800"/>
              <a:gd name="T33" fmla="*/ 169 h 1011"/>
              <a:gd name="T34" fmla="*/ 505 w 800"/>
              <a:gd name="T35" fmla="*/ 43 h 1011"/>
              <a:gd name="T36" fmla="*/ 758 w 800"/>
              <a:gd name="T37" fmla="*/ 969 h 1011"/>
              <a:gd name="T38" fmla="*/ 130 w 800"/>
              <a:gd name="T39" fmla="*/ 52 h 1011"/>
              <a:gd name="T40" fmla="*/ 0 w 800"/>
              <a:gd name="T41" fmla="*/ 253 h 1011"/>
              <a:gd name="T42" fmla="*/ 105 w 800"/>
              <a:gd name="T43" fmla="*/ 969 h 1011"/>
              <a:gd name="T44" fmla="*/ 295 w 800"/>
              <a:gd name="T45" fmla="*/ 864 h 1011"/>
              <a:gd name="T46" fmla="*/ 291 w 800"/>
              <a:gd name="T47" fmla="*/ 241 h 1011"/>
              <a:gd name="T48" fmla="*/ 147 w 800"/>
              <a:gd name="T49" fmla="*/ 102 h 1011"/>
              <a:gd name="T50" fmla="*/ 117 w 800"/>
              <a:gd name="T51" fmla="*/ 148 h 1011"/>
              <a:gd name="T52" fmla="*/ 42 w 800"/>
              <a:gd name="T53" fmla="*/ 347 h 1011"/>
              <a:gd name="T54" fmla="*/ 84 w 800"/>
              <a:gd name="T55" fmla="*/ 716 h 1011"/>
              <a:gd name="T56" fmla="*/ 42 w 800"/>
              <a:gd name="T57" fmla="*/ 347 h 1011"/>
              <a:gd name="T58" fmla="*/ 189 w 800"/>
              <a:gd name="T59" fmla="*/ 927 h 1011"/>
              <a:gd name="T60" fmla="*/ 42 w 800"/>
              <a:gd name="T61" fmla="*/ 864 h 1011"/>
              <a:gd name="T62" fmla="*/ 253 w 800"/>
              <a:gd name="T63" fmla="*/ 843 h 1011"/>
              <a:gd name="T64" fmla="*/ 253 w 800"/>
              <a:gd name="T65" fmla="*/ 800 h 1011"/>
              <a:gd name="T66" fmla="*/ 42 w 800"/>
              <a:gd name="T67" fmla="*/ 758 h 1011"/>
              <a:gd name="T68" fmla="*/ 253 w 800"/>
              <a:gd name="T69" fmla="*/ 800 h 1011"/>
              <a:gd name="T70" fmla="*/ 126 w 800"/>
              <a:gd name="T71" fmla="*/ 347 h 1011"/>
              <a:gd name="T72" fmla="*/ 168 w 800"/>
              <a:gd name="T73" fmla="*/ 347 h 1011"/>
              <a:gd name="T74" fmla="*/ 126 w 800"/>
              <a:gd name="T75" fmla="*/ 716 h 1011"/>
              <a:gd name="T76" fmla="*/ 211 w 800"/>
              <a:gd name="T77" fmla="*/ 716 h 1011"/>
              <a:gd name="T78" fmla="*/ 253 w 800"/>
              <a:gd name="T79" fmla="*/ 347 h 1011"/>
              <a:gd name="T80" fmla="*/ 253 w 800"/>
              <a:gd name="T81" fmla="*/ 274 h 1011"/>
              <a:gd name="T82" fmla="*/ 168 w 800"/>
              <a:gd name="T83" fmla="*/ 274 h 1011"/>
              <a:gd name="T84" fmla="*/ 126 w 800"/>
              <a:gd name="T85" fmla="*/ 274 h 1011"/>
              <a:gd name="T86" fmla="*/ 42 w 800"/>
              <a:gd name="T87" fmla="*/ 274 h 1011"/>
              <a:gd name="T88" fmla="*/ 88 w 800"/>
              <a:gd name="T89" fmla="*/ 190 h 1011"/>
              <a:gd name="T90" fmla="*/ 253 w 800"/>
              <a:gd name="T91" fmla="*/ 259 h 1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0" h="1011">
                <a:moveTo>
                  <a:pt x="779" y="0"/>
                </a:moveTo>
                <a:cubicBezTo>
                  <a:pt x="484" y="0"/>
                  <a:pt x="484" y="0"/>
                  <a:pt x="484" y="0"/>
                </a:cubicBezTo>
                <a:cubicBezTo>
                  <a:pt x="473" y="0"/>
                  <a:pt x="463" y="10"/>
                  <a:pt x="463" y="21"/>
                </a:cubicBezTo>
                <a:cubicBezTo>
                  <a:pt x="463" y="990"/>
                  <a:pt x="463" y="990"/>
                  <a:pt x="463" y="990"/>
                </a:cubicBezTo>
                <a:cubicBezTo>
                  <a:pt x="463" y="1001"/>
                  <a:pt x="473" y="1011"/>
                  <a:pt x="484" y="1011"/>
                </a:cubicBezTo>
                <a:cubicBezTo>
                  <a:pt x="779" y="1011"/>
                  <a:pt x="779" y="1011"/>
                  <a:pt x="779" y="1011"/>
                </a:cubicBezTo>
                <a:cubicBezTo>
                  <a:pt x="791" y="1011"/>
                  <a:pt x="800" y="1001"/>
                  <a:pt x="800" y="990"/>
                </a:cubicBezTo>
                <a:cubicBezTo>
                  <a:pt x="800" y="21"/>
                  <a:pt x="800" y="21"/>
                  <a:pt x="800" y="21"/>
                </a:cubicBezTo>
                <a:cubicBezTo>
                  <a:pt x="800" y="10"/>
                  <a:pt x="791" y="0"/>
                  <a:pt x="779" y="0"/>
                </a:cubicBezTo>
                <a:close/>
                <a:moveTo>
                  <a:pt x="758" y="969"/>
                </a:moveTo>
                <a:cubicBezTo>
                  <a:pt x="505" y="969"/>
                  <a:pt x="505" y="969"/>
                  <a:pt x="505" y="969"/>
                </a:cubicBezTo>
                <a:cubicBezTo>
                  <a:pt x="505" y="843"/>
                  <a:pt x="505" y="843"/>
                  <a:pt x="505" y="843"/>
                </a:cubicBezTo>
                <a:cubicBezTo>
                  <a:pt x="589" y="843"/>
                  <a:pt x="589" y="843"/>
                  <a:pt x="589" y="843"/>
                </a:cubicBezTo>
                <a:cubicBezTo>
                  <a:pt x="589" y="800"/>
                  <a:pt x="589" y="800"/>
                  <a:pt x="589" y="800"/>
                </a:cubicBezTo>
                <a:cubicBezTo>
                  <a:pt x="505" y="800"/>
                  <a:pt x="505" y="800"/>
                  <a:pt x="505" y="800"/>
                </a:cubicBezTo>
                <a:cubicBezTo>
                  <a:pt x="505" y="716"/>
                  <a:pt x="505" y="716"/>
                  <a:pt x="505" y="716"/>
                </a:cubicBezTo>
                <a:cubicBezTo>
                  <a:pt x="589" y="716"/>
                  <a:pt x="589" y="716"/>
                  <a:pt x="589" y="716"/>
                </a:cubicBezTo>
                <a:cubicBezTo>
                  <a:pt x="589" y="674"/>
                  <a:pt x="589" y="674"/>
                  <a:pt x="589" y="674"/>
                </a:cubicBezTo>
                <a:cubicBezTo>
                  <a:pt x="505" y="674"/>
                  <a:pt x="505" y="674"/>
                  <a:pt x="505" y="674"/>
                </a:cubicBezTo>
                <a:cubicBezTo>
                  <a:pt x="505" y="590"/>
                  <a:pt x="505" y="590"/>
                  <a:pt x="505" y="590"/>
                </a:cubicBezTo>
                <a:cubicBezTo>
                  <a:pt x="589" y="590"/>
                  <a:pt x="589" y="590"/>
                  <a:pt x="589" y="590"/>
                </a:cubicBezTo>
                <a:cubicBezTo>
                  <a:pt x="589" y="548"/>
                  <a:pt x="589" y="548"/>
                  <a:pt x="589" y="548"/>
                </a:cubicBezTo>
                <a:cubicBezTo>
                  <a:pt x="505" y="548"/>
                  <a:pt x="505" y="548"/>
                  <a:pt x="505" y="548"/>
                </a:cubicBezTo>
                <a:cubicBezTo>
                  <a:pt x="505" y="464"/>
                  <a:pt x="505" y="464"/>
                  <a:pt x="505" y="464"/>
                </a:cubicBezTo>
                <a:cubicBezTo>
                  <a:pt x="589" y="464"/>
                  <a:pt x="589" y="464"/>
                  <a:pt x="589" y="464"/>
                </a:cubicBezTo>
                <a:cubicBezTo>
                  <a:pt x="589" y="421"/>
                  <a:pt x="589" y="421"/>
                  <a:pt x="589" y="421"/>
                </a:cubicBezTo>
                <a:cubicBezTo>
                  <a:pt x="505" y="421"/>
                  <a:pt x="505" y="421"/>
                  <a:pt x="505" y="421"/>
                </a:cubicBezTo>
                <a:cubicBezTo>
                  <a:pt x="505" y="337"/>
                  <a:pt x="505" y="337"/>
                  <a:pt x="505" y="337"/>
                </a:cubicBezTo>
                <a:cubicBezTo>
                  <a:pt x="589" y="337"/>
                  <a:pt x="589" y="337"/>
                  <a:pt x="589" y="337"/>
                </a:cubicBezTo>
                <a:cubicBezTo>
                  <a:pt x="589" y="295"/>
                  <a:pt x="589" y="295"/>
                  <a:pt x="589" y="295"/>
                </a:cubicBezTo>
                <a:cubicBezTo>
                  <a:pt x="505" y="295"/>
                  <a:pt x="505" y="295"/>
                  <a:pt x="505" y="295"/>
                </a:cubicBezTo>
                <a:cubicBezTo>
                  <a:pt x="505" y="211"/>
                  <a:pt x="505" y="211"/>
                  <a:pt x="505" y="211"/>
                </a:cubicBezTo>
                <a:cubicBezTo>
                  <a:pt x="589" y="211"/>
                  <a:pt x="589" y="211"/>
                  <a:pt x="589" y="211"/>
                </a:cubicBezTo>
                <a:cubicBezTo>
                  <a:pt x="589" y="169"/>
                  <a:pt x="589" y="169"/>
                  <a:pt x="589" y="169"/>
                </a:cubicBezTo>
                <a:cubicBezTo>
                  <a:pt x="505" y="169"/>
                  <a:pt x="505" y="169"/>
                  <a:pt x="505" y="169"/>
                </a:cubicBezTo>
                <a:cubicBezTo>
                  <a:pt x="505" y="43"/>
                  <a:pt x="505" y="43"/>
                  <a:pt x="505" y="43"/>
                </a:cubicBezTo>
                <a:cubicBezTo>
                  <a:pt x="758" y="43"/>
                  <a:pt x="758" y="43"/>
                  <a:pt x="758" y="43"/>
                </a:cubicBezTo>
                <a:lnTo>
                  <a:pt x="758" y="969"/>
                </a:lnTo>
                <a:close/>
                <a:moveTo>
                  <a:pt x="165" y="52"/>
                </a:moveTo>
                <a:cubicBezTo>
                  <a:pt x="157" y="40"/>
                  <a:pt x="138" y="40"/>
                  <a:pt x="130" y="52"/>
                </a:cubicBezTo>
                <a:cubicBezTo>
                  <a:pt x="4" y="241"/>
                  <a:pt x="4" y="241"/>
                  <a:pt x="4" y="241"/>
                </a:cubicBezTo>
                <a:cubicBezTo>
                  <a:pt x="1" y="245"/>
                  <a:pt x="0" y="249"/>
                  <a:pt x="0" y="253"/>
                </a:cubicBezTo>
                <a:cubicBezTo>
                  <a:pt x="0" y="864"/>
                  <a:pt x="0" y="864"/>
                  <a:pt x="0" y="864"/>
                </a:cubicBezTo>
                <a:cubicBezTo>
                  <a:pt x="0" y="922"/>
                  <a:pt x="47" y="969"/>
                  <a:pt x="105" y="969"/>
                </a:cubicBezTo>
                <a:cubicBezTo>
                  <a:pt x="189" y="969"/>
                  <a:pt x="189" y="969"/>
                  <a:pt x="189" y="969"/>
                </a:cubicBezTo>
                <a:cubicBezTo>
                  <a:pt x="248" y="969"/>
                  <a:pt x="295" y="922"/>
                  <a:pt x="295" y="864"/>
                </a:cubicBezTo>
                <a:cubicBezTo>
                  <a:pt x="295" y="253"/>
                  <a:pt x="295" y="253"/>
                  <a:pt x="295" y="253"/>
                </a:cubicBezTo>
                <a:cubicBezTo>
                  <a:pt x="295" y="249"/>
                  <a:pt x="293" y="245"/>
                  <a:pt x="291" y="241"/>
                </a:cubicBezTo>
                <a:lnTo>
                  <a:pt x="165" y="52"/>
                </a:lnTo>
                <a:close/>
                <a:moveTo>
                  <a:pt x="147" y="102"/>
                </a:moveTo>
                <a:cubicBezTo>
                  <a:pt x="178" y="148"/>
                  <a:pt x="178" y="148"/>
                  <a:pt x="178" y="148"/>
                </a:cubicBezTo>
                <a:cubicBezTo>
                  <a:pt x="117" y="148"/>
                  <a:pt x="117" y="148"/>
                  <a:pt x="117" y="148"/>
                </a:cubicBezTo>
                <a:lnTo>
                  <a:pt x="147" y="102"/>
                </a:lnTo>
                <a:close/>
                <a:moveTo>
                  <a:pt x="42" y="347"/>
                </a:moveTo>
                <a:cubicBezTo>
                  <a:pt x="55" y="354"/>
                  <a:pt x="69" y="358"/>
                  <a:pt x="84" y="358"/>
                </a:cubicBezTo>
                <a:cubicBezTo>
                  <a:pt x="84" y="716"/>
                  <a:pt x="84" y="716"/>
                  <a:pt x="84" y="716"/>
                </a:cubicBezTo>
                <a:cubicBezTo>
                  <a:pt x="42" y="716"/>
                  <a:pt x="42" y="716"/>
                  <a:pt x="42" y="716"/>
                </a:cubicBezTo>
                <a:lnTo>
                  <a:pt x="42" y="347"/>
                </a:lnTo>
                <a:close/>
                <a:moveTo>
                  <a:pt x="253" y="864"/>
                </a:moveTo>
                <a:cubicBezTo>
                  <a:pt x="253" y="898"/>
                  <a:pt x="224" y="927"/>
                  <a:pt x="189" y="927"/>
                </a:cubicBezTo>
                <a:cubicBezTo>
                  <a:pt x="105" y="927"/>
                  <a:pt x="105" y="927"/>
                  <a:pt x="105" y="927"/>
                </a:cubicBezTo>
                <a:cubicBezTo>
                  <a:pt x="70" y="927"/>
                  <a:pt x="42" y="898"/>
                  <a:pt x="42" y="864"/>
                </a:cubicBezTo>
                <a:cubicBezTo>
                  <a:pt x="42" y="843"/>
                  <a:pt x="42" y="843"/>
                  <a:pt x="42" y="843"/>
                </a:cubicBezTo>
                <a:cubicBezTo>
                  <a:pt x="253" y="843"/>
                  <a:pt x="253" y="843"/>
                  <a:pt x="253" y="843"/>
                </a:cubicBezTo>
                <a:lnTo>
                  <a:pt x="253" y="864"/>
                </a:lnTo>
                <a:close/>
                <a:moveTo>
                  <a:pt x="253" y="800"/>
                </a:moveTo>
                <a:cubicBezTo>
                  <a:pt x="42" y="800"/>
                  <a:pt x="42" y="800"/>
                  <a:pt x="42" y="800"/>
                </a:cubicBezTo>
                <a:cubicBezTo>
                  <a:pt x="42" y="758"/>
                  <a:pt x="42" y="758"/>
                  <a:pt x="42" y="758"/>
                </a:cubicBezTo>
                <a:cubicBezTo>
                  <a:pt x="253" y="758"/>
                  <a:pt x="253" y="758"/>
                  <a:pt x="253" y="758"/>
                </a:cubicBezTo>
                <a:lnTo>
                  <a:pt x="253" y="800"/>
                </a:lnTo>
                <a:close/>
                <a:moveTo>
                  <a:pt x="126" y="716"/>
                </a:moveTo>
                <a:cubicBezTo>
                  <a:pt x="126" y="347"/>
                  <a:pt x="126" y="347"/>
                  <a:pt x="126" y="347"/>
                </a:cubicBezTo>
                <a:cubicBezTo>
                  <a:pt x="134" y="342"/>
                  <a:pt x="141" y="337"/>
                  <a:pt x="147" y="330"/>
                </a:cubicBezTo>
                <a:cubicBezTo>
                  <a:pt x="153" y="337"/>
                  <a:pt x="160" y="342"/>
                  <a:pt x="168" y="347"/>
                </a:cubicBezTo>
                <a:cubicBezTo>
                  <a:pt x="168" y="716"/>
                  <a:pt x="168" y="716"/>
                  <a:pt x="168" y="716"/>
                </a:cubicBezTo>
                <a:lnTo>
                  <a:pt x="126" y="716"/>
                </a:lnTo>
                <a:close/>
                <a:moveTo>
                  <a:pt x="253" y="716"/>
                </a:moveTo>
                <a:cubicBezTo>
                  <a:pt x="211" y="716"/>
                  <a:pt x="211" y="716"/>
                  <a:pt x="211" y="716"/>
                </a:cubicBezTo>
                <a:cubicBezTo>
                  <a:pt x="211" y="358"/>
                  <a:pt x="211" y="358"/>
                  <a:pt x="211" y="358"/>
                </a:cubicBezTo>
                <a:cubicBezTo>
                  <a:pt x="226" y="358"/>
                  <a:pt x="240" y="354"/>
                  <a:pt x="253" y="347"/>
                </a:cubicBezTo>
                <a:lnTo>
                  <a:pt x="253" y="716"/>
                </a:lnTo>
                <a:close/>
                <a:moveTo>
                  <a:pt x="253" y="274"/>
                </a:moveTo>
                <a:cubicBezTo>
                  <a:pt x="253" y="297"/>
                  <a:pt x="234" y="316"/>
                  <a:pt x="211" y="316"/>
                </a:cubicBezTo>
                <a:cubicBezTo>
                  <a:pt x="187" y="316"/>
                  <a:pt x="168" y="297"/>
                  <a:pt x="168" y="274"/>
                </a:cubicBezTo>
                <a:cubicBezTo>
                  <a:pt x="168" y="262"/>
                  <a:pt x="159" y="253"/>
                  <a:pt x="147" y="253"/>
                </a:cubicBezTo>
                <a:cubicBezTo>
                  <a:pt x="136" y="253"/>
                  <a:pt x="126" y="262"/>
                  <a:pt x="126" y="274"/>
                </a:cubicBezTo>
                <a:cubicBezTo>
                  <a:pt x="126" y="297"/>
                  <a:pt x="107" y="316"/>
                  <a:pt x="84" y="316"/>
                </a:cubicBezTo>
                <a:cubicBezTo>
                  <a:pt x="61" y="316"/>
                  <a:pt x="42" y="297"/>
                  <a:pt x="42" y="274"/>
                </a:cubicBezTo>
                <a:cubicBezTo>
                  <a:pt x="42" y="259"/>
                  <a:pt x="42" y="259"/>
                  <a:pt x="42" y="259"/>
                </a:cubicBezTo>
                <a:cubicBezTo>
                  <a:pt x="88" y="190"/>
                  <a:pt x="88" y="190"/>
                  <a:pt x="88" y="190"/>
                </a:cubicBezTo>
                <a:cubicBezTo>
                  <a:pt x="206" y="190"/>
                  <a:pt x="206" y="190"/>
                  <a:pt x="206" y="190"/>
                </a:cubicBezTo>
                <a:cubicBezTo>
                  <a:pt x="253" y="259"/>
                  <a:pt x="253" y="259"/>
                  <a:pt x="253" y="259"/>
                </a:cubicBezTo>
                <a:lnTo>
                  <a:pt x="253" y="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243836" tIns="121918" rIns="243836" bIns="121918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6000">
              <a:solidFill>
                <a:srgbClr val="272E3A"/>
              </a:solidFill>
              <a:latin typeface="Montserrat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367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717CFD4-9233-4B32-83B9-F71D49394D10}"/>
              </a:ext>
            </a:extLst>
          </p:cNvPr>
          <p:cNvSpPr/>
          <p:nvPr/>
        </p:nvSpPr>
        <p:spPr>
          <a:xfrm>
            <a:off x="5453403" y="3643833"/>
            <a:ext cx="6873095" cy="5493687"/>
          </a:xfrm>
          <a:custGeom>
            <a:avLst/>
            <a:gdLst>
              <a:gd name="connsiteX0" fmla="*/ 6873194 w 6873194"/>
              <a:gd name="connsiteY0" fmla="*/ 5493767 h 5493766"/>
              <a:gd name="connsiteX1" fmla="*/ 1617006 w 6873194"/>
              <a:gd name="connsiteY1" fmla="*/ 5493767 h 5493766"/>
              <a:gd name="connsiteX2" fmla="*/ 0 w 6873194"/>
              <a:gd name="connsiteY2" fmla="*/ 3876761 h 5493766"/>
              <a:gd name="connsiteX3" fmla="*/ 0 w 6873194"/>
              <a:gd name="connsiteY3" fmla="*/ 0 h 5493766"/>
              <a:gd name="connsiteX4" fmla="*/ 916242 w 6873194"/>
              <a:gd name="connsiteY4" fmla="*/ 0 h 5493766"/>
              <a:gd name="connsiteX5" fmla="*/ 916242 w 6873194"/>
              <a:gd name="connsiteY5" fmla="*/ 1624372 h 5493766"/>
              <a:gd name="connsiteX6" fmla="*/ 991751 w 6873194"/>
              <a:gd name="connsiteY6" fmla="*/ 1652919 h 5493766"/>
              <a:gd name="connsiteX7" fmla="*/ 1202625 w 6873194"/>
              <a:gd name="connsiteY7" fmla="*/ 1570963 h 5493766"/>
              <a:gd name="connsiteX8" fmla="*/ 1405211 w 6873194"/>
              <a:gd name="connsiteY8" fmla="*/ 1773549 h 5493766"/>
              <a:gd name="connsiteX9" fmla="*/ 1202625 w 6873194"/>
              <a:gd name="connsiteY9" fmla="*/ 1976135 h 5493766"/>
              <a:gd name="connsiteX10" fmla="*/ 991751 w 6873194"/>
              <a:gd name="connsiteY10" fmla="*/ 1894180 h 5493766"/>
              <a:gd name="connsiteX11" fmla="*/ 916242 w 6873194"/>
              <a:gd name="connsiteY11" fmla="*/ 1922726 h 5493766"/>
              <a:gd name="connsiteX12" fmla="*/ 916242 w 6873194"/>
              <a:gd name="connsiteY12" fmla="*/ 3734951 h 5493766"/>
              <a:gd name="connsiteX13" fmla="*/ 1724745 w 6873194"/>
              <a:gd name="connsiteY13" fmla="*/ 4543454 h 5493766"/>
              <a:gd name="connsiteX14" fmla="*/ 6500252 w 6873194"/>
              <a:gd name="connsiteY14" fmla="*/ 4543454 h 5493766"/>
              <a:gd name="connsiteX15" fmla="*/ 6873194 w 6873194"/>
              <a:gd name="connsiteY15" fmla="*/ 5493767 h 5493766"/>
              <a:gd name="connsiteX16" fmla="*/ 6873194 w 6873194"/>
              <a:gd name="connsiteY16" fmla="*/ 5493767 h 5493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73194" h="5493766">
                <a:moveTo>
                  <a:pt x="6873194" y="5493767"/>
                </a:moveTo>
                <a:lnTo>
                  <a:pt x="1617006" y="5493767"/>
                </a:lnTo>
                <a:cubicBezTo>
                  <a:pt x="727468" y="5493767"/>
                  <a:pt x="0" y="4766299"/>
                  <a:pt x="0" y="3876761"/>
                </a:cubicBezTo>
                <a:lnTo>
                  <a:pt x="0" y="0"/>
                </a:lnTo>
                <a:lnTo>
                  <a:pt x="916242" y="0"/>
                </a:lnTo>
                <a:lnTo>
                  <a:pt x="916242" y="1624372"/>
                </a:lnTo>
                <a:cubicBezTo>
                  <a:pt x="936500" y="1641868"/>
                  <a:pt x="963205" y="1652919"/>
                  <a:pt x="991751" y="1652919"/>
                </a:cubicBezTo>
                <a:cubicBezTo>
                  <a:pt x="1058052" y="1652919"/>
                  <a:pt x="1095807" y="1570963"/>
                  <a:pt x="1202625" y="1570963"/>
                </a:cubicBezTo>
                <a:cubicBezTo>
                  <a:pt x="1314047" y="1570963"/>
                  <a:pt x="1405211" y="1661206"/>
                  <a:pt x="1405211" y="1773549"/>
                </a:cubicBezTo>
                <a:cubicBezTo>
                  <a:pt x="1405211" y="1884972"/>
                  <a:pt x="1314968" y="1976135"/>
                  <a:pt x="1202625" y="1976135"/>
                </a:cubicBezTo>
                <a:cubicBezTo>
                  <a:pt x="1085678" y="1976135"/>
                  <a:pt x="1072786" y="1894180"/>
                  <a:pt x="991751" y="1894180"/>
                </a:cubicBezTo>
                <a:cubicBezTo>
                  <a:pt x="963205" y="1894180"/>
                  <a:pt x="936500" y="1905230"/>
                  <a:pt x="916242" y="1922726"/>
                </a:cubicBezTo>
                <a:lnTo>
                  <a:pt x="916242" y="3734951"/>
                </a:lnTo>
                <a:cubicBezTo>
                  <a:pt x="916242" y="4179720"/>
                  <a:pt x="1279976" y="4543454"/>
                  <a:pt x="1724745" y="4543454"/>
                </a:cubicBezTo>
                <a:lnTo>
                  <a:pt x="6500252" y="4543454"/>
                </a:lnTo>
                <a:lnTo>
                  <a:pt x="6873194" y="5493767"/>
                </a:lnTo>
                <a:lnTo>
                  <a:pt x="6873194" y="5493767"/>
                </a:lnTo>
                <a:close/>
              </a:path>
            </a:pathLst>
          </a:custGeom>
          <a:solidFill>
            <a:srgbClr val="E76F51"/>
          </a:solidFill>
          <a:ln w="92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487CAFB-FCCA-4B5E-9958-53182E6B715C}"/>
              </a:ext>
            </a:extLst>
          </p:cNvPr>
          <p:cNvSpPr/>
          <p:nvPr/>
        </p:nvSpPr>
        <p:spPr>
          <a:xfrm>
            <a:off x="4528888" y="3644756"/>
            <a:ext cx="8158576" cy="6426490"/>
          </a:xfrm>
          <a:custGeom>
            <a:avLst/>
            <a:gdLst>
              <a:gd name="connsiteX0" fmla="*/ 8158695 w 8158694"/>
              <a:gd name="connsiteY0" fmla="*/ 6426584 h 6426583"/>
              <a:gd name="connsiteX1" fmla="*/ 2424587 w 8158694"/>
              <a:gd name="connsiteY1" fmla="*/ 6426584 h 6426583"/>
              <a:gd name="connsiteX2" fmla="*/ 0 w 8158694"/>
              <a:gd name="connsiteY2" fmla="*/ 4001996 h 6426583"/>
              <a:gd name="connsiteX3" fmla="*/ 0 w 8158694"/>
              <a:gd name="connsiteY3" fmla="*/ 0 h 6426583"/>
              <a:gd name="connsiteX4" fmla="*/ 925450 w 8158694"/>
              <a:gd name="connsiteY4" fmla="*/ 0 h 6426583"/>
              <a:gd name="connsiteX5" fmla="*/ 925450 w 8158694"/>
              <a:gd name="connsiteY5" fmla="*/ 1617926 h 6426583"/>
              <a:gd name="connsiteX6" fmla="*/ 1006485 w 8158694"/>
              <a:gd name="connsiteY6" fmla="*/ 1651998 h 6426583"/>
              <a:gd name="connsiteX7" fmla="*/ 1217358 w 8158694"/>
              <a:gd name="connsiteY7" fmla="*/ 1570042 h 6426583"/>
              <a:gd name="connsiteX8" fmla="*/ 1419945 w 8158694"/>
              <a:gd name="connsiteY8" fmla="*/ 1772628 h 6426583"/>
              <a:gd name="connsiteX9" fmla="*/ 1217358 w 8158694"/>
              <a:gd name="connsiteY9" fmla="*/ 1975215 h 6426583"/>
              <a:gd name="connsiteX10" fmla="*/ 1006485 w 8158694"/>
              <a:gd name="connsiteY10" fmla="*/ 1893259 h 6426583"/>
              <a:gd name="connsiteX11" fmla="*/ 925450 w 8158694"/>
              <a:gd name="connsiteY11" fmla="*/ 1927330 h 6426583"/>
              <a:gd name="connsiteX12" fmla="*/ 925450 w 8158694"/>
              <a:gd name="connsiteY12" fmla="*/ 3876762 h 6426583"/>
              <a:gd name="connsiteX13" fmla="*/ 2542455 w 8158694"/>
              <a:gd name="connsiteY13" fmla="*/ 5493767 h 6426583"/>
              <a:gd name="connsiteX14" fmla="*/ 7798644 w 8158694"/>
              <a:gd name="connsiteY14" fmla="*/ 5493767 h 6426583"/>
              <a:gd name="connsiteX15" fmla="*/ 8158695 w 8158694"/>
              <a:gd name="connsiteY15" fmla="*/ 6426584 h 6426583"/>
              <a:gd name="connsiteX16" fmla="*/ 8158695 w 8158694"/>
              <a:gd name="connsiteY16" fmla="*/ 6426584 h 64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158694" h="6426583">
                <a:moveTo>
                  <a:pt x="8158695" y="6426584"/>
                </a:moveTo>
                <a:lnTo>
                  <a:pt x="2424587" y="6426584"/>
                </a:lnTo>
                <a:cubicBezTo>
                  <a:pt x="1091202" y="6426584"/>
                  <a:pt x="0" y="5335381"/>
                  <a:pt x="0" y="4001996"/>
                </a:cubicBezTo>
                <a:lnTo>
                  <a:pt x="0" y="0"/>
                </a:lnTo>
                <a:lnTo>
                  <a:pt x="925450" y="0"/>
                </a:lnTo>
                <a:lnTo>
                  <a:pt x="925450" y="1617926"/>
                </a:lnTo>
                <a:cubicBezTo>
                  <a:pt x="945709" y="1639106"/>
                  <a:pt x="975176" y="1651998"/>
                  <a:pt x="1006485" y="1651998"/>
                </a:cubicBezTo>
                <a:cubicBezTo>
                  <a:pt x="1072786" y="1651998"/>
                  <a:pt x="1110540" y="1570042"/>
                  <a:pt x="1217358" y="1570042"/>
                </a:cubicBezTo>
                <a:cubicBezTo>
                  <a:pt x="1328781" y="1570042"/>
                  <a:pt x="1419945" y="1660285"/>
                  <a:pt x="1419945" y="1772628"/>
                </a:cubicBezTo>
                <a:cubicBezTo>
                  <a:pt x="1419945" y="1884051"/>
                  <a:pt x="1329701" y="1975215"/>
                  <a:pt x="1217358" y="1975215"/>
                </a:cubicBezTo>
                <a:cubicBezTo>
                  <a:pt x="1100411" y="1975215"/>
                  <a:pt x="1087519" y="1893259"/>
                  <a:pt x="1006485" y="1893259"/>
                </a:cubicBezTo>
                <a:cubicBezTo>
                  <a:pt x="974255" y="1893259"/>
                  <a:pt x="945709" y="1906151"/>
                  <a:pt x="925450" y="1927330"/>
                </a:cubicBezTo>
                <a:lnTo>
                  <a:pt x="925450" y="3876762"/>
                </a:lnTo>
                <a:cubicBezTo>
                  <a:pt x="925450" y="4766299"/>
                  <a:pt x="1652918" y="5493767"/>
                  <a:pt x="2542455" y="5493767"/>
                </a:cubicBezTo>
                <a:lnTo>
                  <a:pt x="7798644" y="5493767"/>
                </a:lnTo>
                <a:lnTo>
                  <a:pt x="8158695" y="6426584"/>
                </a:lnTo>
                <a:lnTo>
                  <a:pt x="8158695" y="6426584"/>
                </a:lnTo>
                <a:close/>
              </a:path>
            </a:pathLst>
          </a:custGeom>
          <a:solidFill>
            <a:srgbClr val="F4A261"/>
          </a:solidFill>
          <a:ln w="92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F15AC56-9B95-4792-8E08-D55EEECC2AA2}"/>
              </a:ext>
            </a:extLst>
          </p:cNvPr>
          <p:cNvSpPr/>
          <p:nvPr/>
        </p:nvSpPr>
        <p:spPr>
          <a:xfrm>
            <a:off x="3595165" y="3644754"/>
            <a:ext cx="9091379" cy="7359294"/>
          </a:xfrm>
          <a:custGeom>
            <a:avLst/>
            <a:gdLst>
              <a:gd name="connsiteX0" fmla="*/ 8734224 w 9091511"/>
              <a:gd name="connsiteY0" fmla="*/ 7359401 h 7359400"/>
              <a:gd name="connsiteX1" fmla="*/ 3233090 w 9091511"/>
              <a:gd name="connsiteY1" fmla="*/ 7359401 h 7359400"/>
              <a:gd name="connsiteX2" fmla="*/ 0 w 9091511"/>
              <a:gd name="connsiteY2" fmla="*/ 4126311 h 7359400"/>
              <a:gd name="connsiteX3" fmla="*/ 0 w 9091511"/>
              <a:gd name="connsiteY3" fmla="*/ 0 h 7359400"/>
              <a:gd name="connsiteX4" fmla="*/ 932817 w 9091511"/>
              <a:gd name="connsiteY4" fmla="*/ 0 h 7359400"/>
              <a:gd name="connsiteX5" fmla="*/ 932817 w 9091511"/>
              <a:gd name="connsiteY5" fmla="*/ 1618847 h 7359400"/>
              <a:gd name="connsiteX6" fmla="*/ 1012931 w 9091511"/>
              <a:gd name="connsiteY6" fmla="*/ 1651998 h 7359400"/>
              <a:gd name="connsiteX7" fmla="*/ 1223805 w 9091511"/>
              <a:gd name="connsiteY7" fmla="*/ 1570042 h 7359400"/>
              <a:gd name="connsiteX8" fmla="*/ 1426391 w 9091511"/>
              <a:gd name="connsiteY8" fmla="*/ 1772628 h 7359400"/>
              <a:gd name="connsiteX9" fmla="*/ 1223805 w 9091511"/>
              <a:gd name="connsiteY9" fmla="*/ 1975215 h 7359400"/>
              <a:gd name="connsiteX10" fmla="*/ 1012931 w 9091511"/>
              <a:gd name="connsiteY10" fmla="*/ 1893259 h 7359400"/>
              <a:gd name="connsiteX11" fmla="*/ 932817 w 9091511"/>
              <a:gd name="connsiteY11" fmla="*/ 1926410 h 7359400"/>
              <a:gd name="connsiteX12" fmla="*/ 932817 w 9091511"/>
              <a:gd name="connsiteY12" fmla="*/ 4001996 h 7359400"/>
              <a:gd name="connsiteX13" fmla="*/ 3357405 w 9091511"/>
              <a:gd name="connsiteY13" fmla="*/ 6426584 h 7359400"/>
              <a:gd name="connsiteX14" fmla="*/ 9091512 w 9091511"/>
              <a:gd name="connsiteY14" fmla="*/ 6426584 h 7359400"/>
              <a:gd name="connsiteX15" fmla="*/ 8734224 w 9091511"/>
              <a:gd name="connsiteY15" fmla="*/ 7359401 h 7359400"/>
              <a:gd name="connsiteX16" fmla="*/ 8734224 w 9091511"/>
              <a:gd name="connsiteY16" fmla="*/ 7359401 h 735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091511" h="7359400">
                <a:moveTo>
                  <a:pt x="8734224" y="7359401"/>
                </a:moveTo>
                <a:lnTo>
                  <a:pt x="3233090" y="7359401"/>
                </a:lnTo>
                <a:cubicBezTo>
                  <a:pt x="1454937" y="7359401"/>
                  <a:pt x="0" y="5904465"/>
                  <a:pt x="0" y="4126311"/>
                </a:cubicBezTo>
                <a:lnTo>
                  <a:pt x="0" y="0"/>
                </a:lnTo>
                <a:lnTo>
                  <a:pt x="932817" y="0"/>
                </a:lnTo>
                <a:lnTo>
                  <a:pt x="932817" y="1618847"/>
                </a:lnTo>
                <a:cubicBezTo>
                  <a:pt x="953076" y="1639106"/>
                  <a:pt x="981622" y="1651998"/>
                  <a:pt x="1012931" y="1651998"/>
                </a:cubicBezTo>
                <a:cubicBezTo>
                  <a:pt x="1079232" y="1651998"/>
                  <a:pt x="1116986" y="1570042"/>
                  <a:pt x="1223805" y="1570042"/>
                </a:cubicBezTo>
                <a:cubicBezTo>
                  <a:pt x="1335227" y="1570042"/>
                  <a:pt x="1426391" y="1660285"/>
                  <a:pt x="1426391" y="1772628"/>
                </a:cubicBezTo>
                <a:cubicBezTo>
                  <a:pt x="1426391" y="1884051"/>
                  <a:pt x="1336148" y="1975215"/>
                  <a:pt x="1223805" y="1975215"/>
                </a:cubicBezTo>
                <a:cubicBezTo>
                  <a:pt x="1106857" y="1975215"/>
                  <a:pt x="1093965" y="1893259"/>
                  <a:pt x="1012931" y="1893259"/>
                </a:cubicBezTo>
                <a:cubicBezTo>
                  <a:pt x="981622" y="1893259"/>
                  <a:pt x="953076" y="1906151"/>
                  <a:pt x="932817" y="1926410"/>
                </a:cubicBezTo>
                <a:lnTo>
                  <a:pt x="932817" y="4001996"/>
                </a:lnTo>
                <a:cubicBezTo>
                  <a:pt x="932817" y="5335381"/>
                  <a:pt x="2024019" y="6426584"/>
                  <a:pt x="3357405" y="6426584"/>
                </a:cubicBezTo>
                <a:lnTo>
                  <a:pt x="9091512" y="6426584"/>
                </a:lnTo>
                <a:lnTo>
                  <a:pt x="8734224" y="7359401"/>
                </a:lnTo>
                <a:lnTo>
                  <a:pt x="8734224" y="7359401"/>
                </a:lnTo>
                <a:close/>
              </a:path>
            </a:pathLst>
          </a:custGeom>
          <a:solidFill>
            <a:srgbClr val="E9C46A"/>
          </a:solidFill>
          <a:ln w="92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E7B3EAB-2EF6-43E0-9145-9983431F3B85}"/>
              </a:ext>
            </a:extLst>
          </p:cNvPr>
          <p:cNvSpPr/>
          <p:nvPr/>
        </p:nvSpPr>
        <p:spPr>
          <a:xfrm>
            <a:off x="2661441" y="3644755"/>
            <a:ext cx="9666900" cy="8318801"/>
          </a:xfrm>
          <a:custGeom>
            <a:avLst/>
            <a:gdLst>
              <a:gd name="connsiteX0" fmla="*/ 9273839 w 9667040"/>
              <a:gd name="connsiteY0" fmla="*/ 8318922 h 8318921"/>
              <a:gd name="connsiteX1" fmla="*/ 4041593 w 9667040"/>
              <a:gd name="connsiteY1" fmla="*/ 8318922 h 8318921"/>
              <a:gd name="connsiteX2" fmla="*/ 0 w 9667040"/>
              <a:gd name="connsiteY2" fmla="*/ 4277330 h 8318921"/>
              <a:gd name="connsiteX3" fmla="*/ 0 w 9667040"/>
              <a:gd name="connsiteY3" fmla="*/ 0 h 8318921"/>
              <a:gd name="connsiteX4" fmla="*/ 932817 w 9667040"/>
              <a:gd name="connsiteY4" fmla="*/ 0 h 8318921"/>
              <a:gd name="connsiteX5" fmla="*/ 932817 w 9667040"/>
              <a:gd name="connsiteY5" fmla="*/ 1616085 h 8318921"/>
              <a:gd name="connsiteX6" fmla="*/ 1015693 w 9667040"/>
              <a:gd name="connsiteY6" fmla="*/ 1651998 h 8318921"/>
              <a:gd name="connsiteX7" fmla="*/ 1226567 w 9667040"/>
              <a:gd name="connsiteY7" fmla="*/ 1570042 h 8318921"/>
              <a:gd name="connsiteX8" fmla="*/ 1429153 w 9667040"/>
              <a:gd name="connsiteY8" fmla="*/ 1772628 h 8318921"/>
              <a:gd name="connsiteX9" fmla="*/ 1226567 w 9667040"/>
              <a:gd name="connsiteY9" fmla="*/ 1975215 h 8318921"/>
              <a:gd name="connsiteX10" fmla="*/ 1015693 w 9667040"/>
              <a:gd name="connsiteY10" fmla="*/ 1893259 h 8318921"/>
              <a:gd name="connsiteX11" fmla="*/ 932817 w 9667040"/>
              <a:gd name="connsiteY11" fmla="*/ 1929172 h 8318921"/>
              <a:gd name="connsiteX12" fmla="*/ 932817 w 9667040"/>
              <a:gd name="connsiteY12" fmla="*/ 4127232 h 8318921"/>
              <a:gd name="connsiteX13" fmla="*/ 4165907 w 9667040"/>
              <a:gd name="connsiteY13" fmla="*/ 7360322 h 8318921"/>
              <a:gd name="connsiteX14" fmla="*/ 9667040 w 9667040"/>
              <a:gd name="connsiteY14" fmla="*/ 7360322 h 8318921"/>
              <a:gd name="connsiteX15" fmla="*/ 9273839 w 9667040"/>
              <a:gd name="connsiteY15" fmla="*/ 8318922 h 8318921"/>
              <a:gd name="connsiteX16" fmla="*/ 9273839 w 9667040"/>
              <a:gd name="connsiteY16" fmla="*/ 8318922 h 8318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667040" h="8318921">
                <a:moveTo>
                  <a:pt x="9273839" y="8318922"/>
                </a:moveTo>
                <a:lnTo>
                  <a:pt x="4041593" y="8318922"/>
                </a:lnTo>
                <a:cubicBezTo>
                  <a:pt x="1818671" y="8318922"/>
                  <a:pt x="0" y="6500251"/>
                  <a:pt x="0" y="4277330"/>
                </a:cubicBezTo>
                <a:lnTo>
                  <a:pt x="0" y="0"/>
                </a:lnTo>
                <a:lnTo>
                  <a:pt x="932817" y="0"/>
                </a:lnTo>
                <a:lnTo>
                  <a:pt x="932817" y="1616085"/>
                </a:lnTo>
                <a:cubicBezTo>
                  <a:pt x="953996" y="1638185"/>
                  <a:pt x="983464" y="1651998"/>
                  <a:pt x="1015693" y="1651998"/>
                </a:cubicBezTo>
                <a:cubicBezTo>
                  <a:pt x="1081994" y="1651998"/>
                  <a:pt x="1119749" y="1570042"/>
                  <a:pt x="1226567" y="1570042"/>
                </a:cubicBezTo>
                <a:cubicBezTo>
                  <a:pt x="1337989" y="1570042"/>
                  <a:pt x="1429153" y="1660285"/>
                  <a:pt x="1429153" y="1772628"/>
                </a:cubicBezTo>
                <a:cubicBezTo>
                  <a:pt x="1429153" y="1884051"/>
                  <a:pt x="1338910" y="1975215"/>
                  <a:pt x="1226567" y="1975215"/>
                </a:cubicBezTo>
                <a:cubicBezTo>
                  <a:pt x="1109619" y="1975215"/>
                  <a:pt x="1096728" y="1893259"/>
                  <a:pt x="1015693" y="1893259"/>
                </a:cubicBezTo>
                <a:cubicBezTo>
                  <a:pt x="983464" y="1893259"/>
                  <a:pt x="953996" y="1907072"/>
                  <a:pt x="932817" y="1929172"/>
                </a:cubicBezTo>
                <a:lnTo>
                  <a:pt x="932817" y="4127232"/>
                </a:lnTo>
                <a:cubicBezTo>
                  <a:pt x="932817" y="5905385"/>
                  <a:pt x="2387754" y="7360322"/>
                  <a:pt x="4165907" y="7360322"/>
                </a:cubicBezTo>
                <a:lnTo>
                  <a:pt x="9667040" y="7360322"/>
                </a:lnTo>
                <a:lnTo>
                  <a:pt x="9273839" y="8318922"/>
                </a:lnTo>
                <a:lnTo>
                  <a:pt x="9273839" y="8318922"/>
                </a:lnTo>
                <a:close/>
              </a:path>
            </a:pathLst>
          </a:custGeom>
          <a:solidFill>
            <a:srgbClr val="2A9D8F"/>
          </a:solidFill>
          <a:ln w="92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grpSp>
        <p:nvGrpSpPr>
          <p:cNvPr id="41" name="Graphic 1">
            <a:extLst>
              <a:ext uri="{FF2B5EF4-FFF2-40B4-BE49-F238E27FC236}">
                <a16:creationId xmlns:a16="http://schemas.microsoft.com/office/drawing/2014/main" id="{51AD987A-CED8-4FA6-A62A-B290A7954709}"/>
              </a:ext>
            </a:extLst>
          </p:cNvPr>
          <p:cNvGrpSpPr/>
          <p:nvPr/>
        </p:nvGrpSpPr>
        <p:grpSpPr>
          <a:xfrm>
            <a:off x="5751754" y="5979986"/>
            <a:ext cx="335183" cy="1611457"/>
            <a:chOff x="5999311" y="4710587"/>
            <a:chExt cx="335188" cy="1611480"/>
          </a:xfrm>
          <a:solidFill>
            <a:srgbClr val="FFFFFF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54D97AF-78DA-49BE-8CF8-0A8060A28E60}"/>
                </a:ext>
              </a:extLst>
            </p:cNvPr>
            <p:cNvSpPr/>
            <p:nvPr/>
          </p:nvSpPr>
          <p:spPr>
            <a:xfrm>
              <a:off x="6072978" y="4710587"/>
              <a:ext cx="255995" cy="242182"/>
            </a:xfrm>
            <a:custGeom>
              <a:avLst/>
              <a:gdLst>
                <a:gd name="connsiteX0" fmla="*/ 0 w 255995"/>
                <a:gd name="connsiteY0" fmla="*/ 120631 h 242182"/>
                <a:gd name="connsiteX1" fmla="*/ 11050 w 255995"/>
                <a:gd name="connsiteY1" fmla="*/ 71826 h 242182"/>
                <a:gd name="connsiteX2" fmla="*/ 39596 w 255995"/>
                <a:gd name="connsiteY2" fmla="*/ 33151 h 242182"/>
                <a:gd name="connsiteX3" fmla="*/ 81034 w 255995"/>
                <a:gd name="connsiteY3" fmla="*/ 8288 h 242182"/>
                <a:gd name="connsiteX4" fmla="*/ 127998 w 255995"/>
                <a:gd name="connsiteY4" fmla="*/ 0 h 242182"/>
                <a:gd name="connsiteX5" fmla="*/ 176803 w 255995"/>
                <a:gd name="connsiteY5" fmla="*/ 9208 h 242182"/>
                <a:gd name="connsiteX6" fmla="*/ 217319 w 255995"/>
                <a:gd name="connsiteY6" fmla="*/ 34992 h 242182"/>
                <a:gd name="connsiteX7" fmla="*/ 245866 w 255995"/>
                <a:gd name="connsiteY7" fmla="*/ 73668 h 242182"/>
                <a:gd name="connsiteX8" fmla="*/ 255995 w 255995"/>
                <a:gd name="connsiteY8" fmla="*/ 122472 h 242182"/>
                <a:gd name="connsiteX9" fmla="*/ 244945 w 255995"/>
                <a:gd name="connsiteY9" fmla="*/ 171278 h 242182"/>
                <a:gd name="connsiteX10" fmla="*/ 215478 w 255995"/>
                <a:gd name="connsiteY10" fmla="*/ 209032 h 242182"/>
                <a:gd name="connsiteX11" fmla="*/ 174040 w 255995"/>
                <a:gd name="connsiteY11" fmla="*/ 233895 h 242182"/>
                <a:gd name="connsiteX12" fmla="*/ 127077 w 255995"/>
                <a:gd name="connsiteY12" fmla="*/ 242182 h 242182"/>
                <a:gd name="connsiteX13" fmla="*/ 78272 w 255995"/>
                <a:gd name="connsiteY13" fmla="*/ 232974 h 242182"/>
                <a:gd name="connsiteX14" fmla="*/ 37754 w 255995"/>
                <a:gd name="connsiteY14" fmla="*/ 207190 h 242182"/>
                <a:gd name="connsiteX15" fmla="*/ 9208 w 255995"/>
                <a:gd name="connsiteY15" fmla="*/ 168515 h 242182"/>
                <a:gd name="connsiteX16" fmla="*/ 0 w 255995"/>
                <a:gd name="connsiteY16" fmla="*/ 120631 h 242182"/>
                <a:gd name="connsiteX17" fmla="*/ 0 w 255995"/>
                <a:gd name="connsiteY17" fmla="*/ 120631 h 242182"/>
                <a:gd name="connsiteX18" fmla="*/ 127998 w 255995"/>
                <a:gd name="connsiteY18" fmla="*/ 40517 h 242182"/>
                <a:gd name="connsiteX19" fmla="*/ 93926 w 255995"/>
                <a:gd name="connsiteY19" fmla="*/ 46042 h 242182"/>
                <a:gd name="connsiteX20" fmla="*/ 64459 w 255995"/>
                <a:gd name="connsiteY20" fmla="*/ 62617 h 242182"/>
                <a:gd name="connsiteX21" fmla="*/ 44200 w 255995"/>
                <a:gd name="connsiteY21" fmla="*/ 88402 h 242182"/>
                <a:gd name="connsiteX22" fmla="*/ 36834 w 255995"/>
                <a:gd name="connsiteY22" fmla="*/ 121552 h 242182"/>
                <a:gd name="connsiteX23" fmla="*/ 45122 w 255995"/>
                <a:gd name="connsiteY23" fmla="*/ 155623 h 242182"/>
                <a:gd name="connsiteX24" fmla="*/ 66301 w 255995"/>
                <a:gd name="connsiteY24" fmla="*/ 180486 h 242182"/>
                <a:gd name="connsiteX25" fmla="*/ 95768 w 255995"/>
                <a:gd name="connsiteY25" fmla="*/ 196140 h 242182"/>
                <a:gd name="connsiteX26" fmla="*/ 128918 w 255995"/>
                <a:gd name="connsiteY26" fmla="*/ 201665 h 242182"/>
                <a:gd name="connsiteX27" fmla="*/ 163910 w 255995"/>
                <a:gd name="connsiteY27" fmla="*/ 196140 h 242182"/>
                <a:gd name="connsiteX28" fmla="*/ 193378 w 255995"/>
                <a:gd name="connsiteY28" fmla="*/ 179565 h 242182"/>
                <a:gd name="connsiteX29" fmla="*/ 213636 w 255995"/>
                <a:gd name="connsiteY29" fmla="*/ 154702 h 242182"/>
                <a:gd name="connsiteX30" fmla="*/ 221003 w 255995"/>
                <a:gd name="connsiteY30" fmla="*/ 121552 h 242182"/>
                <a:gd name="connsiteX31" fmla="*/ 212715 w 255995"/>
                <a:gd name="connsiteY31" fmla="*/ 87480 h 242182"/>
                <a:gd name="connsiteX32" fmla="*/ 191536 w 255995"/>
                <a:gd name="connsiteY32" fmla="*/ 62617 h 242182"/>
                <a:gd name="connsiteX33" fmla="*/ 162069 w 255995"/>
                <a:gd name="connsiteY33" fmla="*/ 46963 h 242182"/>
                <a:gd name="connsiteX34" fmla="*/ 127998 w 255995"/>
                <a:gd name="connsiteY34" fmla="*/ 40517 h 242182"/>
                <a:gd name="connsiteX35" fmla="*/ 127998 w 255995"/>
                <a:gd name="connsiteY35" fmla="*/ 40517 h 242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5995" h="242182">
                  <a:moveTo>
                    <a:pt x="0" y="120631"/>
                  </a:moveTo>
                  <a:cubicBezTo>
                    <a:pt x="0" y="102214"/>
                    <a:pt x="3684" y="86560"/>
                    <a:pt x="11050" y="71826"/>
                  </a:cubicBezTo>
                  <a:cubicBezTo>
                    <a:pt x="18417" y="57093"/>
                    <a:pt x="27625" y="44200"/>
                    <a:pt x="39596" y="33151"/>
                  </a:cubicBezTo>
                  <a:cubicBezTo>
                    <a:pt x="51567" y="22101"/>
                    <a:pt x="65380" y="13813"/>
                    <a:pt x="81034" y="8288"/>
                  </a:cubicBezTo>
                  <a:cubicBezTo>
                    <a:pt x="96689" y="2763"/>
                    <a:pt x="112343" y="0"/>
                    <a:pt x="127998" y="0"/>
                  </a:cubicBezTo>
                  <a:cubicBezTo>
                    <a:pt x="144573" y="0"/>
                    <a:pt x="161148" y="2763"/>
                    <a:pt x="176803" y="9208"/>
                  </a:cubicBezTo>
                  <a:cubicBezTo>
                    <a:pt x="192457" y="15654"/>
                    <a:pt x="206270" y="23942"/>
                    <a:pt x="217319" y="34992"/>
                  </a:cubicBezTo>
                  <a:cubicBezTo>
                    <a:pt x="229291" y="46042"/>
                    <a:pt x="238499" y="58934"/>
                    <a:pt x="245866" y="73668"/>
                  </a:cubicBezTo>
                  <a:cubicBezTo>
                    <a:pt x="253233" y="88402"/>
                    <a:pt x="255995" y="104977"/>
                    <a:pt x="255995" y="122472"/>
                  </a:cubicBezTo>
                  <a:cubicBezTo>
                    <a:pt x="255995" y="140889"/>
                    <a:pt x="252312" y="156544"/>
                    <a:pt x="244945" y="171278"/>
                  </a:cubicBezTo>
                  <a:cubicBezTo>
                    <a:pt x="237578" y="186011"/>
                    <a:pt x="227449" y="198903"/>
                    <a:pt x="215478" y="209032"/>
                  </a:cubicBezTo>
                  <a:cubicBezTo>
                    <a:pt x="203507" y="219161"/>
                    <a:pt x="189694" y="227449"/>
                    <a:pt x="174040" y="233895"/>
                  </a:cubicBezTo>
                  <a:cubicBezTo>
                    <a:pt x="158386" y="239420"/>
                    <a:pt x="142731" y="242182"/>
                    <a:pt x="127077" y="242182"/>
                  </a:cubicBezTo>
                  <a:cubicBezTo>
                    <a:pt x="110502" y="242182"/>
                    <a:pt x="93926" y="239420"/>
                    <a:pt x="78272" y="232974"/>
                  </a:cubicBezTo>
                  <a:cubicBezTo>
                    <a:pt x="62617" y="226528"/>
                    <a:pt x="49726" y="218241"/>
                    <a:pt x="37754" y="207190"/>
                  </a:cubicBezTo>
                  <a:cubicBezTo>
                    <a:pt x="25784" y="196140"/>
                    <a:pt x="16575" y="183249"/>
                    <a:pt x="9208" y="168515"/>
                  </a:cubicBezTo>
                  <a:cubicBezTo>
                    <a:pt x="3684" y="153781"/>
                    <a:pt x="0" y="138127"/>
                    <a:pt x="0" y="120631"/>
                  </a:cubicBezTo>
                  <a:lnTo>
                    <a:pt x="0" y="120631"/>
                  </a:lnTo>
                  <a:close/>
                  <a:moveTo>
                    <a:pt x="127998" y="40517"/>
                  </a:moveTo>
                  <a:cubicBezTo>
                    <a:pt x="116026" y="40517"/>
                    <a:pt x="104977" y="42359"/>
                    <a:pt x="93926" y="46042"/>
                  </a:cubicBezTo>
                  <a:cubicBezTo>
                    <a:pt x="82876" y="49726"/>
                    <a:pt x="72747" y="55251"/>
                    <a:pt x="64459" y="62617"/>
                  </a:cubicBezTo>
                  <a:cubicBezTo>
                    <a:pt x="56171" y="69985"/>
                    <a:pt x="48805" y="78272"/>
                    <a:pt x="44200" y="88402"/>
                  </a:cubicBezTo>
                  <a:cubicBezTo>
                    <a:pt x="38676" y="98531"/>
                    <a:pt x="36834" y="109581"/>
                    <a:pt x="36834" y="121552"/>
                  </a:cubicBezTo>
                  <a:cubicBezTo>
                    <a:pt x="36834" y="134444"/>
                    <a:pt x="39596" y="145494"/>
                    <a:pt x="45122" y="155623"/>
                  </a:cubicBezTo>
                  <a:cubicBezTo>
                    <a:pt x="50647" y="165752"/>
                    <a:pt x="57093" y="174040"/>
                    <a:pt x="66301" y="180486"/>
                  </a:cubicBezTo>
                  <a:cubicBezTo>
                    <a:pt x="75509" y="186932"/>
                    <a:pt x="84718" y="192457"/>
                    <a:pt x="95768" y="196140"/>
                  </a:cubicBezTo>
                  <a:cubicBezTo>
                    <a:pt x="106818" y="199824"/>
                    <a:pt x="117868" y="201665"/>
                    <a:pt x="128918" y="201665"/>
                  </a:cubicBezTo>
                  <a:cubicBezTo>
                    <a:pt x="140889" y="201665"/>
                    <a:pt x="152860" y="199824"/>
                    <a:pt x="163910" y="196140"/>
                  </a:cubicBezTo>
                  <a:cubicBezTo>
                    <a:pt x="174961" y="192457"/>
                    <a:pt x="185090" y="186932"/>
                    <a:pt x="193378" y="179565"/>
                  </a:cubicBezTo>
                  <a:cubicBezTo>
                    <a:pt x="201665" y="172198"/>
                    <a:pt x="208111" y="163910"/>
                    <a:pt x="213636" y="154702"/>
                  </a:cubicBezTo>
                  <a:cubicBezTo>
                    <a:pt x="219161" y="144573"/>
                    <a:pt x="221003" y="133523"/>
                    <a:pt x="221003" y="121552"/>
                  </a:cubicBezTo>
                  <a:cubicBezTo>
                    <a:pt x="221003" y="108660"/>
                    <a:pt x="218241" y="97610"/>
                    <a:pt x="212715" y="87480"/>
                  </a:cubicBezTo>
                  <a:cubicBezTo>
                    <a:pt x="207190" y="77351"/>
                    <a:pt x="200744" y="69063"/>
                    <a:pt x="191536" y="62617"/>
                  </a:cubicBezTo>
                  <a:cubicBezTo>
                    <a:pt x="183249" y="56172"/>
                    <a:pt x="173119" y="50647"/>
                    <a:pt x="162069" y="46963"/>
                  </a:cubicBezTo>
                  <a:cubicBezTo>
                    <a:pt x="150098" y="42359"/>
                    <a:pt x="139048" y="40517"/>
                    <a:pt x="127998" y="40517"/>
                  </a:cubicBezTo>
                  <a:lnTo>
                    <a:pt x="127998" y="40517"/>
                  </a:lnTo>
                  <a:close/>
                </a:path>
              </a:pathLst>
            </a:custGeom>
            <a:solidFill>
              <a:srgbClr val="FFFFFF"/>
            </a:solidFill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949171D-2352-4DC3-855A-4B1966233425}"/>
                </a:ext>
              </a:extLst>
            </p:cNvPr>
            <p:cNvSpPr/>
            <p:nvPr/>
          </p:nvSpPr>
          <p:spPr>
            <a:xfrm>
              <a:off x="5999311" y="4989603"/>
              <a:ext cx="265203" cy="187852"/>
            </a:xfrm>
            <a:custGeom>
              <a:avLst/>
              <a:gdLst>
                <a:gd name="connsiteX0" fmla="*/ 71826 w 265203"/>
                <a:gd name="connsiteY0" fmla="*/ 104977 h 187852"/>
                <a:gd name="connsiteX1" fmla="*/ 82876 w 265203"/>
                <a:gd name="connsiteY1" fmla="*/ 65380 h 187852"/>
                <a:gd name="connsiteX2" fmla="*/ 110502 w 265203"/>
                <a:gd name="connsiteY2" fmla="*/ 38676 h 187852"/>
                <a:gd name="connsiteX3" fmla="*/ 0 w 265203"/>
                <a:gd name="connsiteY3" fmla="*/ 38676 h 187852"/>
                <a:gd name="connsiteX4" fmla="*/ 0 w 265203"/>
                <a:gd name="connsiteY4" fmla="*/ 0 h 187852"/>
                <a:gd name="connsiteX5" fmla="*/ 261520 w 265203"/>
                <a:gd name="connsiteY5" fmla="*/ 0 h 187852"/>
                <a:gd name="connsiteX6" fmla="*/ 261520 w 265203"/>
                <a:gd name="connsiteY6" fmla="*/ 34071 h 187852"/>
                <a:gd name="connsiteX7" fmla="*/ 228370 w 265203"/>
                <a:gd name="connsiteY7" fmla="*/ 34071 h 187852"/>
                <a:gd name="connsiteX8" fmla="*/ 255074 w 265203"/>
                <a:gd name="connsiteY8" fmla="*/ 61697 h 187852"/>
                <a:gd name="connsiteX9" fmla="*/ 265204 w 265203"/>
                <a:gd name="connsiteY9" fmla="*/ 100372 h 187852"/>
                <a:gd name="connsiteX10" fmla="*/ 256916 w 265203"/>
                <a:gd name="connsiteY10" fmla="*/ 135364 h 187852"/>
                <a:gd name="connsiteX11" fmla="*/ 235736 w 265203"/>
                <a:gd name="connsiteY11" fmla="*/ 162990 h 187852"/>
                <a:gd name="connsiteX12" fmla="*/ 205349 w 265203"/>
                <a:gd name="connsiteY12" fmla="*/ 181407 h 187852"/>
                <a:gd name="connsiteX13" fmla="*/ 168515 w 265203"/>
                <a:gd name="connsiteY13" fmla="*/ 187853 h 187852"/>
                <a:gd name="connsiteX14" fmla="*/ 130760 w 265203"/>
                <a:gd name="connsiteY14" fmla="*/ 181407 h 187852"/>
                <a:gd name="connsiteX15" fmla="*/ 100372 w 265203"/>
                <a:gd name="connsiteY15" fmla="*/ 163911 h 187852"/>
                <a:gd name="connsiteX16" fmla="*/ 80114 w 265203"/>
                <a:gd name="connsiteY16" fmla="*/ 138127 h 187852"/>
                <a:gd name="connsiteX17" fmla="*/ 71826 w 265203"/>
                <a:gd name="connsiteY17" fmla="*/ 104977 h 187852"/>
                <a:gd name="connsiteX18" fmla="*/ 71826 w 265203"/>
                <a:gd name="connsiteY18" fmla="*/ 104977 h 187852"/>
                <a:gd name="connsiteX19" fmla="*/ 104977 w 265203"/>
                <a:gd name="connsiteY19" fmla="*/ 92085 h 187852"/>
                <a:gd name="connsiteX20" fmla="*/ 110502 w 265203"/>
                <a:gd name="connsiteY20" fmla="*/ 115106 h 187852"/>
                <a:gd name="connsiteX21" fmla="*/ 124314 w 265203"/>
                <a:gd name="connsiteY21" fmla="*/ 132602 h 187852"/>
                <a:gd name="connsiteX22" fmla="*/ 144573 w 265203"/>
                <a:gd name="connsiteY22" fmla="*/ 143652 h 187852"/>
                <a:gd name="connsiteX23" fmla="*/ 167594 w 265203"/>
                <a:gd name="connsiteY23" fmla="*/ 147335 h 187852"/>
                <a:gd name="connsiteX24" fmla="*/ 191536 w 265203"/>
                <a:gd name="connsiteY24" fmla="*/ 142731 h 187852"/>
                <a:gd name="connsiteX25" fmla="*/ 211795 w 265203"/>
                <a:gd name="connsiteY25" fmla="*/ 130760 h 187852"/>
                <a:gd name="connsiteX26" fmla="*/ 225607 w 265203"/>
                <a:gd name="connsiteY26" fmla="*/ 112343 h 187852"/>
                <a:gd name="connsiteX27" fmla="*/ 230211 w 265203"/>
                <a:gd name="connsiteY27" fmla="*/ 89322 h 187852"/>
                <a:gd name="connsiteX28" fmla="*/ 227449 w 265203"/>
                <a:gd name="connsiteY28" fmla="*/ 73668 h 187852"/>
                <a:gd name="connsiteX29" fmla="*/ 219161 w 265203"/>
                <a:gd name="connsiteY29" fmla="*/ 58014 h 187852"/>
                <a:gd name="connsiteX30" fmla="*/ 207190 w 265203"/>
                <a:gd name="connsiteY30" fmla="*/ 45122 h 187852"/>
                <a:gd name="connsiteX31" fmla="*/ 192457 w 265203"/>
                <a:gd name="connsiteY31" fmla="*/ 37755 h 187852"/>
                <a:gd name="connsiteX32" fmla="*/ 143652 w 265203"/>
                <a:gd name="connsiteY32" fmla="*/ 37755 h 187852"/>
                <a:gd name="connsiteX33" fmla="*/ 127998 w 265203"/>
                <a:gd name="connsiteY33" fmla="*/ 46963 h 187852"/>
                <a:gd name="connsiteX34" fmla="*/ 115106 w 265203"/>
                <a:gd name="connsiteY34" fmla="*/ 59855 h 187852"/>
                <a:gd name="connsiteX35" fmla="*/ 106818 w 265203"/>
                <a:gd name="connsiteY35" fmla="*/ 74589 h 187852"/>
                <a:gd name="connsiteX36" fmla="*/ 104977 w 265203"/>
                <a:gd name="connsiteY36" fmla="*/ 92085 h 187852"/>
                <a:gd name="connsiteX37" fmla="*/ 104977 w 265203"/>
                <a:gd name="connsiteY37" fmla="*/ 92085 h 187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5203" h="187852">
                  <a:moveTo>
                    <a:pt x="71826" y="104977"/>
                  </a:moveTo>
                  <a:cubicBezTo>
                    <a:pt x="71826" y="90243"/>
                    <a:pt x="75509" y="76431"/>
                    <a:pt x="82876" y="65380"/>
                  </a:cubicBezTo>
                  <a:cubicBezTo>
                    <a:pt x="90243" y="54330"/>
                    <a:pt x="99451" y="45122"/>
                    <a:pt x="110502" y="38676"/>
                  </a:cubicBezTo>
                  <a:lnTo>
                    <a:pt x="0" y="38676"/>
                  </a:lnTo>
                  <a:lnTo>
                    <a:pt x="0" y="0"/>
                  </a:lnTo>
                  <a:lnTo>
                    <a:pt x="261520" y="0"/>
                  </a:lnTo>
                  <a:lnTo>
                    <a:pt x="261520" y="34071"/>
                  </a:lnTo>
                  <a:lnTo>
                    <a:pt x="228370" y="34071"/>
                  </a:lnTo>
                  <a:cubicBezTo>
                    <a:pt x="239420" y="41438"/>
                    <a:pt x="248628" y="50647"/>
                    <a:pt x="255074" y="61697"/>
                  </a:cubicBezTo>
                  <a:cubicBezTo>
                    <a:pt x="261520" y="72747"/>
                    <a:pt x="265204" y="85639"/>
                    <a:pt x="265204" y="100372"/>
                  </a:cubicBezTo>
                  <a:cubicBezTo>
                    <a:pt x="265204" y="113265"/>
                    <a:pt x="262441" y="125235"/>
                    <a:pt x="256916" y="135364"/>
                  </a:cubicBezTo>
                  <a:cubicBezTo>
                    <a:pt x="251391" y="146415"/>
                    <a:pt x="244945" y="155623"/>
                    <a:pt x="235736" y="162990"/>
                  </a:cubicBezTo>
                  <a:cubicBezTo>
                    <a:pt x="226528" y="171278"/>
                    <a:pt x="216399" y="176803"/>
                    <a:pt x="205349" y="181407"/>
                  </a:cubicBezTo>
                  <a:cubicBezTo>
                    <a:pt x="193378" y="186011"/>
                    <a:pt x="181407" y="187853"/>
                    <a:pt x="168515" y="187853"/>
                  </a:cubicBezTo>
                  <a:cubicBezTo>
                    <a:pt x="154702" y="187853"/>
                    <a:pt x="142731" y="186011"/>
                    <a:pt x="130760" y="181407"/>
                  </a:cubicBezTo>
                  <a:cubicBezTo>
                    <a:pt x="118789" y="177724"/>
                    <a:pt x="108660" y="171278"/>
                    <a:pt x="100372" y="163911"/>
                  </a:cubicBezTo>
                  <a:cubicBezTo>
                    <a:pt x="92085" y="156544"/>
                    <a:pt x="84718" y="148257"/>
                    <a:pt x="80114" y="138127"/>
                  </a:cubicBezTo>
                  <a:cubicBezTo>
                    <a:pt x="74588" y="127998"/>
                    <a:pt x="71826" y="116948"/>
                    <a:pt x="71826" y="104977"/>
                  </a:cubicBezTo>
                  <a:lnTo>
                    <a:pt x="71826" y="104977"/>
                  </a:lnTo>
                  <a:close/>
                  <a:moveTo>
                    <a:pt x="104977" y="92085"/>
                  </a:moveTo>
                  <a:cubicBezTo>
                    <a:pt x="104977" y="100372"/>
                    <a:pt x="106818" y="107739"/>
                    <a:pt x="110502" y="115106"/>
                  </a:cubicBezTo>
                  <a:cubicBezTo>
                    <a:pt x="114185" y="121552"/>
                    <a:pt x="118789" y="127998"/>
                    <a:pt x="124314" y="132602"/>
                  </a:cubicBezTo>
                  <a:cubicBezTo>
                    <a:pt x="129839" y="137206"/>
                    <a:pt x="137206" y="140890"/>
                    <a:pt x="144573" y="143652"/>
                  </a:cubicBezTo>
                  <a:cubicBezTo>
                    <a:pt x="151940" y="146415"/>
                    <a:pt x="160227" y="147335"/>
                    <a:pt x="167594" y="147335"/>
                  </a:cubicBezTo>
                  <a:cubicBezTo>
                    <a:pt x="175881" y="147335"/>
                    <a:pt x="184169" y="145494"/>
                    <a:pt x="191536" y="142731"/>
                  </a:cubicBezTo>
                  <a:cubicBezTo>
                    <a:pt x="198903" y="139969"/>
                    <a:pt x="205349" y="135364"/>
                    <a:pt x="211795" y="130760"/>
                  </a:cubicBezTo>
                  <a:cubicBezTo>
                    <a:pt x="217319" y="125235"/>
                    <a:pt x="221924" y="119710"/>
                    <a:pt x="225607" y="112343"/>
                  </a:cubicBezTo>
                  <a:cubicBezTo>
                    <a:pt x="229291" y="104977"/>
                    <a:pt x="230211" y="97610"/>
                    <a:pt x="230211" y="89322"/>
                  </a:cubicBezTo>
                  <a:cubicBezTo>
                    <a:pt x="230211" y="84718"/>
                    <a:pt x="229291" y="79193"/>
                    <a:pt x="227449" y="73668"/>
                  </a:cubicBezTo>
                  <a:cubicBezTo>
                    <a:pt x="225607" y="68143"/>
                    <a:pt x="222845" y="63539"/>
                    <a:pt x="219161" y="58014"/>
                  </a:cubicBezTo>
                  <a:cubicBezTo>
                    <a:pt x="215478" y="53410"/>
                    <a:pt x="211795" y="48805"/>
                    <a:pt x="207190" y="45122"/>
                  </a:cubicBezTo>
                  <a:cubicBezTo>
                    <a:pt x="202586" y="41438"/>
                    <a:pt x="197982" y="38676"/>
                    <a:pt x="192457" y="37755"/>
                  </a:cubicBezTo>
                  <a:lnTo>
                    <a:pt x="143652" y="37755"/>
                  </a:lnTo>
                  <a:cubicBezTo>
                    <a:pt x="138127" y="40517"/>
                    <a:pt x="132602" y="43280"/>
                    <a:pt x="127998" y="46963"/>
                  </a:cubicBezTo>
                  <a:cubicBezTo>
                    <a:pt x="123394" y="50647"/>
                    <a:pt x="118789" y="55251"/>
                    <a:pt x="115106" y="59855"/>
                  </a:cubicBezTo>
                  <a:cubicBezTo>
                    <a:pt x="111422" y="64459"/>
                    <a:pt x="108660" y="69063"/>
                    <a:pt x="106818" y="74589"/>
                  </a:cubicBezTo>
                  <a:cubicBezTo>
                    <a:pt x="105897" y="81035"/>
                    <a:pt x="104977" y="86560"/>
                    <a:pt x="104977" y="92085"/>
                  </a:cubicBezTo>
                  <a:lnTo>
                    <a:pt x="104977" y="92085"/>
                  </a:lnTo>
                  <a:close/>
                </a:path>
              </a:pathLst>
            </a:custGeom>
            <a:solidFill>
              <a:srgbClr val="FFFFFF"/>
            </a:solidFill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B70BBD2-79BD-4DEB-BD4C-2E9D89269C0D}"/>
                </a:ext>
              </a:extLst>
            </p:cNvPr>
            <p:cNvSpPr/>
            <p:nvPr/>
          </p:nvSpPr>
          <p:spPr>
            <a:xfrm>
              <a:off x="6071137" y="5193110"/>
              <a:ext cx="249549" cy="119709"/>
            </a:xfrm>
            <a:custGeom>
              <a:avLst/>
              <a:gdLst>
                <a:gd name="connsiteX0" fmla="*/ 12892 w 249549"/>
                <a:gd name="connsiteY0" fmla="*/ 119710 h 119709"/>
                <a:gd name="connsiteX1" fmla="*/ 4604 w 249549"/>
                <a:gd name="connsiteY1" fmla="*/ 99451 h 119709"/>
                <a:gd name="connsiteX2" fmla="*/ 0 w 249549"/>
                <a:gd name="connsiteY2" fmla="*/ 70905 h 119709"/>
                <a:gd name="connsiteX3" fmla="*/ 2762 w 249549"/>
                <a:gd name="connsiteY3" fmla="*/ 53409 h 119709"/>
                <a:gd name="connsiteX4" fmla="*/ 10130 w 249549"/>
                <a:gd name="connsiteY4" fmla="*/ 38676 h 119709"/>
                <a:gd name="connsiteX5" fmla="*/ 23021 w 249549"/>
                <a:gd name="connsiteY5" fmla="*/ 28546 h 119709"/>
                <a:gd name="connsiteX6" fmla="*/ 42359 w 249549"/>
                <a:gd name="connsiteY6" fmla="*/ 24863 h 119709"/>
                <a:gd name="connsiteX7" fmla="*/ 158386 w 249549"/>
                <a:gd name="connsiteY7" fmla="*/ 24863 h 119709"/>
                <a:gd name="connsiteX8" fmla="*/ 158386 w 249549"/>
                <a:gd name="connsiteY8" fmla="*/ 0 h 119709"/>
                <a:gd name="connsiteX9" fmla="*/ 188773 w 249549"/>
                <a:gd name="connsiteY9" fmla="*/ 0 h 119709"/>
                <a:gd name="connsiteX10" fmla="*/ 188773 w 249549"/>
                <a:gd name="connsiteY10" fmla="*/ 24863 h 119709"/>
                <a:gd name="connsiteX11" fmla="*/ 249550 w 249549"/>
                <a:gd name="connsiteY11" fmla="*/ 24863 h 119709"/>
                <a:gd name="connsiteX12" fmla="*/ 249550 w 249549"/>
                <a:gd name="connsiteY12" fmla="*/ 63538 h 119709"/>
                <a:gd name="connsiteX13" fmla="*/ 188773 w 249549"/>
                <a:gd name="connsiteY13" fmla="*/ 63538 h 119709"/>
                <a:gd name="connsiteX14" fmla="*/ 188773 w 249549"/>
                <a:gd name="connsiteY14" fmla="*/ 104055 h 119709"/>
                <a:gd name="connsiteX15" fmla="*/ 158386 w 249549"/>
                <a:gd name="connsiteY15" fmla="*/ 104055 h 119709"/>
                <a:gd name="connsiteX16" fmla="*/ 158386 w 249549"/>
                <a:gd name="connsiteY16" fmla="*/ 63538 h 119709"/>
                <a:gd name="connsiteX17" fmla="*/ 54330 w 249549"/>
                <a:gd name="connsiteY17" fmla="*/ 63538 h 119709"/>
                <a:gd name="connsiteX18" fmla="*/ 39596 w 249549"/>
                <a:gd name="connsiteY18" fmla="*/ 69984 h 119709"/>
                <a:gd name="connsiteX19" fmla="*/ 34992 w 249549"/>
                <a:gd name="connsiteY19" fmla="*/ 83797 h 119709"/>
                <a:gd name="connsiteX20" fmla="*/ 37755 w 249549"/>
                <a:gd name="connsiteY20" fmla="*/ 99451 h 119709"/>
                <a:gd name="connsiteX21" fmla="*/ 42359 w 249549"/>
                <a:gd name="connsiteY21" fmla="*/ 110502 h 119709"/>
                <a:gd name="connsiteX22" fmla="*/ 12892 w 249549"/>
                <a:gd name="connsiteY22" fmla="*/ 119710 h 119709"/>
                <a:gd name="connsiteX23" fmla="*/ 12892 w 249549"/>
                <a:gd name="connsiteY23" fmla="*/ 119710 h 11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9549" h="119709">
                  <a:moveTo>
                    <a:pt x="12892" y="119710"/>
                  </a:moveTo>
                  <a:cubicBezTo>
                    <a:pt x="10130" y="115106"/>
                    <a:pt x="8288" y="107739"/>
                    <a:pt x="4604" y="99451"/>
                  </a:cubicBezTo>
                  <a:cubicBezTo>
                    <a:pt x="1842" y="90243"/>
                    <a:pt x="0" y="81034"/>
                    <a:pt x="0" y="70905"/>
                  </a:cubicBezTo>
                  <a:cubicBezTo>
                    <a:pt x="0" y="64459"/>
                    <a:pt x="921" y="58934"/>
                    <a:pt x="2762" y="53409"/>
                  </a:cubicBezTo>
                  <a:cubicBezTo>
                    <a:pt x="4604" y="47884"/>
                    <a:pt x="7367" y="43280"/>
                    <a:pt x="10130" y="38676"/>
                  </a:cubicBezTo>
                  <a:cubicBezTo>
                    <a:pt x="13813" y="34071"/>
                    <a:pt x="17496" y="31308"/>
                    <a:pt x="23021" y="28546"/>
                  </a:cubicBezTo>
                  <a:cubicBezTo>
                    <a:pt x="28547" y="25784"/>
                    <a:pt x="34992" y="24863"/>
                    <a:pt x="42359" y="24863"/>
                  </a:cubicBezTo>
                  <a:lnTo>
                    <a:pt x="158386" y="24863"/>
                  </a:lnTo>
                  <a:lnTo>
                    <a:pt x="158386" y="0"/>
                  </a:lnTo>
                  <a:lnTo>
                    <a:pt x="188773" y="0"/>
                  </a:lnTo>
                  <a:lnTo>
                    <a:pt x="188773" y="24863"/>
                  </a:lnTo>
                  <a:lnTo>
                    <a:pt x="249550" y="24863"/>
                  </a:lnTo>
                  <a:lnTo>
                    <a:pt x="249550" y="63538"/>
                  </a:lnTo>
                  <a:lnTo>
                    <a:pt x="188773" y="63538"/>
                  </a:lnTo>
                  <a:lnTo>
                    <a:pt x="188773" y="104055"/>
                  </a:lnTo>
                  <a:lnTo>
                    <a:pt x="158386" y="104055"/>
                  </a:lnTo>
                  <a:lnTo>
                    <a:pt x="158386" y="63538"/>
                  </a:lnTo>
                  <a:lnTo>
                    <a:pt x="54330" y="63538"/>
                  </a:lnTo>
                  <a:cubicBezTo>
                    <a:pt x="47884" y="64459"/>
                    <a:pt x="43280" y="66301"/>
                    <a:pt x="39596" y="69984"/>
                  </a:cubicBezTo>
                  <a:cubicBezTo>
                    <a:pt x="36834" y="73668"/>
                    <a:pt x="34992" y="78272"/>
                    <a:pt x="34992" y="83797"/>
                  </a:cubicBezTo>
                  <a:cubicBezTo>
                    <a:pt x="34992" y="89322"/>
                    <a:pt x="35913" y="94847"/>
                    <a:pt x="37755" y="99451"/>
                  </a:cubicBezTo>
                  <a:cubicBezTo>
                    <a:pt x="39596" y="104055"/>
                    <a:pt x="41438" y="107739"/>
                    <a:pt x="42359" y="110502"/>
                  </a:cubicBezTo>
                  <a:lnTo>
                    <a:pt x="12892" y="119710"/>
                  </a:lnTo>
                  <a:lnTo>
                    <a:pt x="12892" y="119710"/>
                  </a:lnTo>
                  <a:close/>
                </a:path>
              </a:pathLst>
            </a:custGeom>
            <a:solidFill>
              <a:srgbClr val="FFFFFF"/>
            </a:solidFill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F5259DD-F0E8-413D-80AA-FA1B14409073}"/>
                </a:ext>
              </a:extLst>
            </p:cNvPr>
            <p:cNvSpPr/>
            <p:nvPr/>
          </p:nvSpPr>
          <p:spPr>
            <a:xfrm>
              <a:off x="6074820" y="5340446"/>
              <a:ext cx="259678" cy="38675"/>
            </a:xfrm>
            <a:custGeom>
              <a:avLst/>
              <a:gdLst>
                <a:gd name="connsiteX0" fmla="*/ 0 w 259678"/>
                <a:gd name="connsiteY0" fmla="*/ 0 h 38675"/>
                <a:gd name="connsiteX1" fmla="*/ 186011 w 259678"/>
                <a:gd name="connsiteY1" fmla="*/ 0 h 38675"/>
                <a:gd name="connsiteX2" fmla="*/ 186011 w 259678"/>
                <a:gd name="connsiteY2" fmla="*/ 38676 h 38675"/>
                <a:gd name="connsiteX3" fmla="*/ 0 w 259678"/>
                <a:gd name="connsiteY3" fmla="*/ 38676 h 38675"/>
                <a:gd name="connsiteX4" fmla="*/ 0 w 259678"/>
                <a:gd name="connsiteY4" fmla="*/ 0 h 38675"/>
                <a:gd name="connsiteX5" fmla="*/ 0 w 259678"/>
                <a:gd name="connsiteY5" fmla="*/ 0 h 38675"/>
                <a:gd name="connsiteX6" fmla="*/ 216399 w 259678"/>
                <a:gd name="connsiteY6" fmla="*/ 0 h 38675"/>
                <a:gd name="connsiteX7" fmla="*/ 259679 w 259678"/>
                <a:gd name="connsiteY7" fmla="*/ 0 h 38675"/>
                <a:gd name="connsiteX8" fmla="*/ 259679 w 259678"/>
                <a:gd name="connsiteY8" fmla="*/ 38676 h 38675"/>
                <a:gd name="connsiteX9" fmla="*/ 216399 w 259678"/>
                <a:gd name="connsiteY9" fmla="*/ 38676 h 38675"/>
                <a:gd name="connsiteX10" fmla="*/ 216399 w 259678"/>
                <a:gd name="connsiteY10" fmla="*/ 0 h 38675"/>
                <a:gd name="connsiteX11" fmla="*/ 216399 w 259678"/>
                <a:gd name="connsiteY11" fmla="*/ 0 h 3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678" h="38675">
                  <a:moveTo>
                    <a:pt x="0" y="0"/>
                  </a:moveTo>
                  <a:lnTo>
                    <a:pt x="186011" y="0"/>
                  </a:lnTo>
                  <a:lnTo>
                    <a:pt x="186011" y="38676"/>
                  </a:lnTo>
                  <a:lnTo>
                    <a:pt x="0" y="38676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216399" y="0"/>
                  </a:moveTo>
                  <a:lnTo>
                    <a:pt x="259679" y="0"/>
                  </a:lnTo>
                  <a:lnTo>
                    <a:pt x="259679" y="38676"/>
                  </a:lnTo>
                  <a:lnTo>
                    <a:pt x="216399" y="38676"/>
                  </a:lnTo>
                  <a:lnTo>
                    <a:pt x="216399" y="0"/>
                  </a:lnTo>
                  <a:lnTo>
                    <a:pt x="216399" y="0"/>
                  </a:lnTo>
                  <a:close/>
                </a:path>
              </a:pathLst>
            </a:custGeom>
            <a:solidFill>
              <a:srgbClr val="FFFFFF"/>
            </a:solidFill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0253964-EF50-440F-89D2-CEE1BDFD271D}"/>
                </a:ext>
              </a:extLst>
            </p:cNvPr>
            <p:cNvSpPr/>
            <p:nvPr/>
          </p:nvSpPr>
          <p:spPr>
            <a:xfrm>
              <a:off x="6071137" y="5414113"/>
              <a:ext cx="192457" cy="191535"/>
            </a:xfrm>
            <a:custGeom>
              <a:avLst/>
              <a:gdLst>
                <a:gd name="connsiteX0" fmla="*/ 0 w 192457"/>
                <a:gd name="connsiteY0" fmla="*/ 95768 h 191535"/>
                <a:gd name="connsiteX1" fmla="*/ 7367 w 192457"/>
                <a:gd name="connsiteY1" fmla="*/ 56171 h 191535"/>
                <a:gd name="connsiteX2" fmla="*/ 28547 w 192457"/>
                <a:gd name="connsiteY2" fmla="*/ 25784 h 191535"/>
                <a:gd name="connsiteX3" fmla="*/ 58934 w 192457"/>
                <a:gd name="connsiteY3" fmla="*/ 6446 h 191535"/>
                <a:gd name="connsiteX4" fmla="*/ 95768 w 192457"/>
                <a:gd name="connsiteY4" fmla="*/ 0 h 191535"/>
                <a:gd name="connsiteX5" fmla="*/ 132602 w 192457"/>
                <a:gd name="connsiteY5" fmla="*/ 6446 h 191535"/>
                <a:gd name="connsiteX6" fmla="*/ 162990 w 192457"/>
                <a:gd name="connsiteY6" fmla="*/ 25784 h 191535"/>
                <a:gd name="connsiteX7" fmla="*/ 184169 w 192457"/>
                <a:gd name="connsiteY7" fmla="*/ 56171 h 191535"/>
                <a:gd name="connsiteX8" fmla="*/ 192457 w 192457"/>
                <a:gd name="connsiteY8" fmla="*/ 95768 h 191535"/>
                <a:gd name="connsiteX9" fmla="*/ 184169 w 192457"/>
                <a:gd name="connsiteY9" fmla="*/ 135364 h 191535"/>
                <a:gd name="connsiteX10" fmla="*/ 162990 w 192457"/>
                <a:gd name="connsiteY10" fmla="*/ 165752 h 191535"/>
                <a:gd name="connsiteX11" fmla="*/ 132602 w 192457"/>
                <a:gd name="connsiteY11" fmla="*/ 185090 h 191535"/>
                <a:gd name="connsiteX12" fmla="*/ 95768 w 192457"/>
                <a:gd name="connsiteY12" fmla="*/ 191536 h 191535"/>
                <a:gd name="connsiteX13" fmla="*/ 58934 w 192457"/>
                <a:gd name="connsiteY13" fmla="*/ 185090 h 191535"/>
                <a:gd name="connsiteX14" fmla="*/ 28547 w 192457"/>
                <a:gd name="connsiteY14" fmla="*/ 165752 h 191535"/>
                <a:gd name="connsiteX15" fmla="*/ 7367 w 192457"/>
                <a:gd name="connsiteY15" fmla="*/ 135364 h 191535"/>
                <a:gd name="connsiteX16" fmla="*/ 0 w 192457"/>
                <a:gd name="connsiteY16" fmla="*/ 95768 h 191535"/>
                <a:gd name="connsiteX17" fmla="*/ 0 w 192457"/>
                <a:gd name="connsiteY17" fmla="*/ 95768 h 191535"/>
                <a:gd name="connsiteX18" fmla="*/ 95768 w 192457"/>
                <a:gd name="connsiteY18" fmla="*/ 40517 h 191535"/>
                <a:gd name="connsiteX19" fmla="*/ 70905 w 192457"/>
                <a:gd name="connsiteY19" fmla="*/ 45121 h 191535"/>
                <a:gd name="connsiteX20" fmla="*/ 51568 w 192457"/>
                <a:gd name="connsiteY20" fmla="*/ 57093 h 191535"/>
                <a:gd name="connsiteX21" fmla="*/ 38676 w 192457"/>
                <a:gd name="connsiteY21" fmla="*/ 74588 h 191535"/>
                <a:gd name="connsiteX22" fmla="*/ 34071 w 192457"/>
                <a:gd name="connsiteY22" fmla="*/ 96689 h 191535"/>
                <a:gd name="connsiteX23" fmla="*/ 38676 w 192457"/>
                <a:gd name="connsiteY23" fmla="*/ 118789 h 191535"/>
                <a:gd name="connsiteX24" fmla="*/ 51568 w 192457"/>
                <a:gd name="connsiteY24" fmla="*/ 136285 h 191535"/>
                <a:gd name="connsiteX25" fmla="*/ 71826 w 192457"/>
                <a:gd name="connsiteY25" fmla="*/ 148256 h 191535"/>
                <a:gd name="connsiteX26" fmla="*/ 96689 w 192457"/>
                <a:gd name="connsiteY26" fmla="*/ 152860 h 191535"/>
                <a:gd name="connsiteX27" fmla="*/ 121552 w 192457"/>
                <a:gd name="connsiteY27" fmla="*/ 148256 h 191535"/>
                <a:gd name="connsiteX28" fmla="*/ 141811 w 192457"/>
                <a:gd name="connsiteY28" fmla="*/ 136285 h 191535"/>
                <a:gd name="connsiteX29" fmla="*/ 154702 w 192457"/>
                <a:gd name="connsiteY29" fmla="*/ 118789 h 191535"/>
                <a:gd name="connsiteX30" fmla="*/ 159306 w 192457"/>
                <a:gd name="connsiteY30" fmla="*/ 96689 h 191535"/>
                <a:gd name="connsiteX31" fmla="*/ 154702 w 192457"/>
                <a:gd name="connsiteY31" fmla="*/ 75509 h 191535"/>
                <a:gd name="connsiteX32" fmla="*/ 140889 w 192457"/>
                <a:gd name="connsiteY32" fmla="*/ 58013 h 191535"/>
                <a:gd name="connsiteX33" fmla="*/ 120631 w 192457"/>
                <a:gd name="connsiteY33" fmla="*/ 46042 h 191535"/>
                <a:gd name="connsiteX34" fmla="*/ 95768 w 192457"/>
                <a:gd name="connsiteY34" fmla="*/ 40517 h 191535"/>
                <a:gd name="connsiteX35" fmla="*/ 95768 w 192457"/>
                <a:gd name="connsiteY35" fmla="*/ 40517 h 191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2457" h="191535">
                  <a:moveTo>
                    <a:pt x="0" y="95768"/>
                  </a:moveTo>
                  <a:cubicBezTo>
                    <a:pt x="0" y="81034"/>
                    <a:pt x="2762" y="68142"/>
                    <a:pt x="7367" y="56171"/>
                  </a:cubicBezTo>
                  <a:cubicBezTo>
                    <a:pt x="12892" y="44200"/>
                    <a:pt x="19338" y="34071"/>
                    <a:pt x="28547" y="25784"/>
                  </a:cubicBezTo>
                  <a:cubicBezTo>
                    <a:pt x="37755" y="17496"/>
                    <a:pt x="47884" y="11050"/>
                    <a:pt x="58934" y="6446"/>
                  </a:cubicBezTo>
                  <a:cubicBezTo>
                    <a:pt x="70905" y="1842"/>
                    <a:pt x="82876" y="0"/>
                    <a:pt x="95768" y="0"/>
                  </a:cubicBezTo>
                  <a:cubicBezTo>
                    <a:pt x="108660" y="0"/>
                    <a:pt x="120631" y="1842"/>
                    <a:pt x="132602" y="6446"/>
                  </a:cubicBezTo>
                  <a:cubicBezTo>
                    <a:pt x="144573" y="11050"/>
                    <a:pt x="154702" y="17496"/>
                    <a:pt x="162990" y="25784"/>
                  </a:cubicBezTo>
                  <a:cubicBezTo>
                    <a:pt x="172198" y="34071"/>
                    <a:pt x="178644" y="44200"/>
                    <a:pt x="184169" y="56171"/>
                  </a:cubicBezTo>
                  <a:cubicBezTo>
                    <a:pt x="189695" y="68142"/>
                    <a:pt x="192457" y="81034"/>
                    <a:pt x="192457" y="95768"/>
                  </a:cubicBezTo>
                  <a:cubicBezTo>
                    <a:pt x="192457" y="110502"/>
                    <a:pt x="189695" y="123393"/>
                    <a:pt x="184169" y="135364"/>
                  </a:cubicBezTo>
                  <a:cubicBezTo>
                    <a:pt x="178644" y="147335"/>
                    <a:pt x="172198" y="157464"/>
                    <a:pt x="162990" y="165752"/>
                  </a:cubicBezTo>
                  <a:cubicBezTo>
                    <a:pt x="153781" y="174040"/>
                    <a:pt x="143652" y="180486"/>
                    <a:pt x="132602" y="185090"/>
                  </a:cubicBezTo>
                  <a:cubicBezTo>
                    <a:pt x="120631" y="189694"/>
                    <a:pt x="108660" y="191536"/>
                    <a:pt x="95768" y="191536"/>
                  </a:cubicBezTo>
                  <a:cubicBezTo>
                    <a:pt x="82876" y="191536"/>
                    <a:pt x="70905" y="189694"/>
                    <a:pt x="58934" y="185090"/>
                  </a:cubicBezTo>
                  <a:cubicBezTo>
                    <a:pt x="46963" y="180486"/>
                    <a:pt x="36834" y="174040"/>
                    <a:pt x="28547" y="165752"/>
                  </a:cubicBezTo>
                  <a:cubicBezTo>
                    <a:pt x="19338" y="157464"/>
                    <a:pt x="12892" y="147335"/>
                    <a:pt x="7367" y="135364"/>
                  </a:cubicBezTo>
                  <a:cubicBezTo>
                    <a:pt x="2762" y="123393"/>
                    <a:pt x="0" y="110502"/>
                    <a:pt x="0" y="95768"/>
                  </a:cubicBezTo>
                  <a:lnTo>
                    <a:pt x="0" y="95768"/>
                  </a:lnTo>
                  <a:close/>
                  <a:moveTo>
                    <a:pt x="95768" y="40517"/>
                  </a:moveTo>
                  <a:cubicBezTo>
                    <a:pt x="86560" y="40517"/>
                    <a:pt x="78272" y="42359"/>
                    <a:pt x="70905" y="45121"/>
                  </a:cubicBezTo>
                  <a:cubicBezTo>
                    <a:pt x="63539" y="47884"/>
                    <a:pt x="57093" y="51567"/>
                    <a:pt x="51568" y="57093"/>
                  </a:cubicBezTo>
                  <a:cubicBezTo>
                    <a:pt x="46042" y="61697"/>
                    <a:pt x="41438" y="68142"/>
                    <a:pt x="38676" y="74588"/>
                  </a:cubicBezTo>
                  <a:cubicBezTo>
                    <a:pt x="35913" y="81034"/>
                    <a:pt x="34071" y="88401"/>
                    <a:pt x="34071" y="96689"/>
                  </a:cubicBezTo>
                  <a:cubicBezTo>
                    <a:pt x="34071" y="104976"/>
                    <a:pt x="35913" y="111422"/>
                    <a:pt x="38676" y="118789"/>
                  </a:cubicBezTo>
                  <a:cubicBezTo>
                    <a:pt x="41438" y="125235"/>
                    <a:pt x="46042" y="131681"/>
                    <a:pt x="51568" y="136285"/>
                  </a:cubicBezTo>
                  <a:cubicBezTo>
                    <a:pt x="57093" y="140889"/>
                    <a:pt x="63539" y="145494"/>
                    <a:pt x="71826" y="148256"/>
                  </a:cubicBezTo>
                  <a:cubicBezTo>
                    <a:pt x="79193" y="151018"/>
                    <a:pt x="87480" y="152860"/>
                    <a:pt x="96689" y="152860"/>
                  </a:cubicBezTo>
                  <a:cubicBezTo>
                    <a:pt x="105897" y="152860"/>
                    <a:pt x="113264" y="151018"/>
                    <a:pt x="121552" y="148256"/>
                  </a:cubicBezTo>
                  <a:cubicBezTo>
                    <a:pt x="128918" y="145494"/>
                    <a:pt x="136285" y="141810"/>
                    <a:pt x="141811" y="136285"/>
                  </a:cubicBezTo>
                  <a:cubicBezTo>
                    <a:pt x="147335" y="131681"/>
                    <a:pt x="151940" y="125235"/>
                    <a:pt x="154702" y="118789"/>
                  </a:cubicBezTo>
                  <a:cubicBezTo>
                    <a:pt x="157465" y="112343"/>
                    <a:pt x="159306" y="104976"/>
                    <a:pt x="159306" y="96689"/>
                  </a:cubicBezTo>
                  <a:cubicBezTo>
                    <a:pt x="159306" y="89322"/>
                    <a:pt x="157465" y="81955"/>
                    <a:pt x="154702" y="75509"/>
                  </a:cubicBezTo>
                  <a:cubicBezTo>
                    <a:pt x="151019" y="69063"/>
                    <a:pt x="147335" y="62617"/>
                    <a:pt x="140889" y="58013"/>
                  </a:cubicBezTo>
                  <a:cubicBezTo>
                    <a:pt x="135364" y="53409"/>
                    <a:pt x="128918" y="48805"/>
                    <a:pt x="120631" y="46042"/>
                  </a:cubicBezTo>
                  <a:cubicBezTo>
                    <a:pt x="113264" y="41438"/>
                    <a:pt x="104977" y="40517"/>
                    <a:pt x="95768" y="40517"/>
                  </a:cubicBezTo>
                  <a:lnTo>
                    <a:pt x="95768" y="40517"/>
                  </a:lnTo>
                  <a:close/>
                </a:path>
              </a:pathLst>
            </a:custGeom>
            <a:solidFill>
              <a:srgbClr val="FFFFFF"/>
            </a:solidFill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39A24F9-EB84-440B-80F5-A2E0511248ED}"/>
                </a:ext>
              </a:extLst>
            </p:cNvPr>
            <p:cNvSpPr/>
            <p:nvPr/>
          </p:nvSpPr>
          <p:spPr>
            <a:xfrm>
              <a:off x="6074820" y="5641562"/>
              <a:ext cx="189694" cy="167593"/>
            </a:xfrm>
            <a:custGeom>
              <a:avLst/>
              <a:gdLst>
                <a:gd name="connsiteX0" fmla="*/ 0 w 189694"/>
                <a:gd name="connsiteY0" fmla="*/ 165752 h 167593"/>
                <a:gd name="connsiteX1" fmla="*/ 0 w 189694"/>
                <a:gd name="connsiteY1" fmla="*/ 127077 h 167593"/>
                <a:gd name="connsiteX2" fmla="*/ 104055 w 189694"/>
                <a:gd name="connsiteY2" fmla="*/ 127077 h 167593"/>
                <a:gd name="connsiteX3" fmla="*/ 142731 w 189694"/>
                <a:gd name="connsiteY3" fmla="*/ 118789 h 167593"/>
                <a:gd name="connsiteX4" fmla="*/ 154702 w 189694"/>
                <a:gd name="connsiteY4" fmla="*/ 93926 h 167593"/>
                <a:gd name="connsiteX5" fmla="*/ 151940 w 189694"/>
                <a:gd name="connsiteY5" fmla="*/ 76430 h 167593"/>
                <a:gd name="connsiteX6" fmla="*/ 142731 w 189694"/>
                <a:gd name="connsiteY6" fmla="*/ 60776 h 167593"/>
                <a:gd name="connsiteX7" fmla="*/ 128918 w 189694"/>
                <a:gd name="connsiteY7" fmla="*/ 47884 h 167593"/>
                <a:gd name="connsiteX8" fmla="*/ 111422 w 189694"/>
                <a:gd name="connsiteY8" fmla="*/ 38675 h 167593"/>
                <a:gd name="connsiteX9" fmla="*/ 921 w 189694"/>
                <a:gd name="connsiteY9" fmla="*/ 38675 h 167593"/>
                <a:gd name="connsiteX10" fmla="*/ 921 w 189694"/>
                <a:gd name="connsiteY10" fmla="*/ 0 h 167593"/>
                <a:gd name="connsiteX11" fmla="*/ 186932 w 189694"/>
                <a:gd name="connsiteY11" fmla="*/ 0 h 167593"/>
                <a:gd name="connsiteX12" fmla="*/ 186932 w 189694"/>
                <a:gd name="connsiteY12" fmla="*/ 35913 h 167593"/>
                <a:gd name="connsiteX13" fmla="*/ 149177 w 189694"/>
                <a:gd name="connsiteY13" fmla="*/ 35913 h 167593"/>
                <a:gd name="connsiteX14" fmla="*/ 178644 w 189694"/>
                <a:gd name="connsiteY14" fmla="*/ 67222 h 167593"/>
                <a:gd name="connsiteX15" fmla="*/ 189694 w 189694"/>
                <a:gd name="connsiteY15" fmla="*/ 112343 h 167593"/>
                <a:gd name="connsiteX16" fmla="*/ 183248 w 189694"/>
                <a:gd name="connsiteY16" fmla="*/ 139968 h 167593"/>
                <a:gd name="connsiteX17" fmla="*/ 166673 w 189694"/>
                <a:gd name="connsiteY17" fmla="*/ 156544 h 167593"/>
                <a:gd name="connsiteX18" fmla="*/ 142731 w 189694"/>
                <a:gd name="connsiteY18" fmla="*/ 164831 h 167593"/>
                <a:gd name="connsiteX19" fmla="*/ 114185 w 189694"/>
                <a:gd name="connsiteY19" fmla="*/ 167594 h 167593"/>
                <a:gd name="connsiteX20" fmla="*/ 0 w 189694"/>
                <a:gd name="connsiteY20" fmla="*/ 167594 h 167593"/>
                <a:gd name="connsiteX21" fmla="*/ 0 w 189694"/>
                <a:gd name="connsiteY21" fmla="*/ 165752 h 16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694" h="167593">
                  <a:moveTo>
                    <a:pt x="0" y="165752"/>
                  </a:moveTo>
                  <a:lnTo>
                    <a:pt x="0" y="127077"/>
                  </a:lnTo>
                  <a:lnTo>
                    <a:pt x="104055" y="127077"/>
                  </a:lnTo>
                  <a:cubicBezTo>
                    <a:pt x="121552" y="127077"/>
                    <a:pt x="134443" y="124314"/>
                    <a:pt x="142731" y="118789"/>
                  </a:cubicBezTo>
                  <a:cubicBezTo>
                    <a:pt x="151018" y="113264"/>
                    <a:pt x="154702" y="104976"/>
                    <a:pt x="154702" y="93926"/>
                  </a:cubicBezTo>
                  <a:cubicBezTo>
                    <a:pt x="154702" y="88401"/>
                    <a:pt x="153781" y="82876"/>
                    <a:pt x="151940" y="76430"/>
                  </a:cubicBezTo>
                  <a:cubicBezTo>
                    <a:pt x="150098" y="70905"/>
                    <a:pt x="146414" y="65380"/>
                    <a:pt x="142731" y="60776"/>
                  </a:cubicBezTo>
                  <a:cubicBezTo>
                    <a:pt x="139048" y="56171"/>
                    <a:pt x="134443" y="51567"/>
                    <a:pt x="128918" y="47884"/>
                  </a:cubicBezTo>
                  <a:cubicBezTo>
                    <a:pt x="123393" y="44200"/>
                    <a:pt x="117868" y="40517"/>
                    <a:pt x="111422" y="38675"/>
                  </a:cubicBezTo>
                  <a:lnTo>
                    <a:pt x="921" y="38675"/>
                  </a:lnTo>
                  <a:lnTo>
                    <a:pt x="921" y="0"/>
                  </a:lnTo>
                  <a:lnTo>
                    <a:pt x="186932" y="0"/>
                  </a:lnTo>
                  <a:lnTo>
                    <a:pt x="186932" y="35913"/>
                  </a:lnTo>
                  <a:lnTo>
                    <a:pt x="149177" y="35913"/>
                  </a:lnTo>
                  <a:cubicBezTo>
                    <a:pt x="162069" y="43279"/>
                    <a:pt x="171277" y="53409"/>
                    <a:pt x="178644" y="67222"/>
                  </a:cubicBezTo>
                  <a:cubicBezTo>
                    <a:pt x="186011" y="81034"/>
                    <a:pt x="189694" y="95768"/>
                    <a:pt x="189694" y="112343"/>
                  </a:cubicBezTo>
                  <a:cubicBezTo>
                    <a:pt x="189694" y="123393"/>
                    <a:pt x="187852" y="132601"/>
                    <a:pt x="183248" y="139968"/>
                  </a:cubicBezTo>
                  <a:cubicBezTo>
                    <a:pt x="179565" y="147335"/>
                    <a:pt x="174040" y="152860"/>
                    <a:pt x="166673" y="156544"/>
                  </a:cubicBezTo>
                  <a:cubicBezTo>
                    <a:pt x="159306" y="161148"/>
                    <a:pt x="151940" y="163910"/>
                    <a:pt x="142731" y="164831"/>
                  </a:cubicBezTo>
                  <a:cubicBezTo>
                    <a:pt x="133523" y="166673"/>
                    <a:pt x="124314" y="167594"/>
                    <a:pt x="114185" y="167594"/>
                  </a:cubicBezTo>
                  <a:lnTo>
                    <a:pt x="0" y="167594"/>
                  </a:lnTo>
                  <a:lnTo>
                    <a:pt x="0" y="165752"/>
                  </a:lnTo>
                  <a:close/>
                </a:path>
              </a:pathLst>
            </a:custGeom>
            <a:solidFill>
              <a:srgbClr val="FFFFFF"/>
            </a:solidFill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8D4B071-0B9F-492A-B0C9-4574056B4B6B}"/>
                </a:ext>
              </a:extLst>
            </p:cNvPr>
            <p:cNvSpPr/>
            <p:nvPr/>
          </p:nvSpPr>
          <p:spPr>
            <a:xfrm>
              <a:off x="6071137" y="5934391"/>
              <a:ext cx="216398" cy="182327"/>
            </a:xfrm>
            <a:custGeom>
              <a:avLst/>
              <a:gdLst>
                <a:gd name="connsiteX0" fmla="*/ 107739 w 216398"/>
                <a:gd name="connsiteY0" fmla="*/ 182327 h 182327"/>
                <a:gd name="connsiteX1" fmla="*/ 64459 w 216398"/>
                <a:gd name="connsiteY1" fmla="*/ 174961 h 182327"/>
                <a:gd name="connsiteX2" fmla="*/ 30388 w 216398"/>
                <a:gd name="connsiteY2" fmla="*/ 155623 h 182327"/>
                <a:gd name="connsiteX3" fmla="*/ 8288 w 216398"/>
                <a:gd name="connsiteY3" fmla="*/ 127077 h 182327"/>
                <a:gd name="connsiteX4" fmla="*/ 0 w 216398"/>
                <a:gd name="connsiteY4" fmla="*/ 91163 h 182327"/>
                <a:gd name="connsiteX5" fmla="*/ 8288 w 216398"/>
                <a:gd name="connsiteY5" fmla="*/ 55251 h 182327"/>
                <a:gd name="connsiteX6" fmla="*/ 30388 w 216398"/>
                <a:gd name="connsiteY6" fmla="*/ 26704 h 182327"/>
                <a:gd name="connsiteX7" fmla="*/ 64459 w 216398"/>
                <a:gd name="connsiteY7" fmla="*/ 7367 h 182327"/>
                <a:gd name="connsiteX8" fmla="*/ 107739 w 216398"/>
                <a:gd name="connsiteY8" fmla="*/ 0 h 182327"/>
                <a:gd name="connsiteX9" fmla="*/ 151019 w 216398"/>
                <a:gd name="connsiteY9" fmla="*/ 7367 h 182327"/>
                <a:gd name="connsiteX10" fmla="*/ 185090 w 216398"/>
                <a:gd name="connsiteY10" fmla="*/ 26704 h 182327"/>
                <a:gd name="connsiteX11" fmla="*/ 208112 w 216398"/>
                <a:gd name="connsiteY11" fmla="*/ 55251 h 182327"/>
                <a:gd name="connsiteX12" fmla="*/ 216399 w 216398"/>
                <a:gd name="connsiteY12" fmla="*/ 91163 h 182327"/>
                <a:gd name="connsiteX13" fmla="*/ 208112 w 216398"/>
                <a:gd name="connsiteY13" fmla="*/ 127077 h 182327"/>
                <a:gd name="connsiteX14" fmla="*/ 185090 w 216398"/>
                <a:gd name="connsiteY14" fmla="*/ 155623 h 182327"/>
                <a:gd name="connsiteX15" fmla="*/ 151019 w 216398"/>
                <a:gd name="connsiteY15" fmla="*/ 174961 h 182327"/>
                <a:gd name="connsiteX16" fmla="*/ 107739 w 216398"/>
                <a:gd name="connsiteY16" fmla="*/ 182327 h 182327"/>
                <a:gd name="connsiteX17" fmla="*/ 107739 w 216398"/>
                <a:gd name="connsiteY17" fmla="*/ 182327 h 182327"/>
                <a:gd name="connsiteX18" fmla="*/ 107739 w 216398"/>
                <a:gd name="connsiteY18" fmla="*/ 142731 h 182327"/>
                <a:gd name="connsiteX19" fmla="*/ 137206 w 216398"/>
                <a:gd name="connsiteY19" fmla="*/ 139048 h 182327"/>
                <a:gd name="connsiteX20" fmla="*/ 160227 w 216398"/>
                <a:gd name="connsiteY20" fmla="*/ 127997 h 182327"/>
                <a:gd name="connsiteX21" fmla="*/ 174961 w 216398"/>
                <a:gd name="connsiteY21" fmla="*/ 111422 h 182327"/>
                <a:gd name="connsiteX22" fmla="*/ 180486 w 216398"/>
                <a:gd name="connsiteY22" fmla="*/ 91163 h 182327"/>
                <a:gd name="connsiteX23" fmla="*/ 174961 w 216398"/>
                <a:gd name="connsiteY23" fmla="*/ 69984 h 182327"/>
                <a:gd name="connsiteX24" fmla="*/ 160227 w 216398"/>
                <a:gd name="connsiteY24" fmla="*/ 53409 h 182327"/>
                <a:gd name="connsiteX25" fmla="*/ 137206 w 216398"/>
                <a:gd name="connsiteY25" fmla="*/ 42359 h 182327"/>
                <a:gd name="connsiteX26" fmla="*/ 107739 w 216398"/>
                <a:gd name="connsiteY26" fmla="*/ 38676 h 182327"/>
                <a:gd name="connsiteX27" fmla="*/ 78272 w 216398"/>
                <a:gd name="connsiteY27" fmla="*/ 42359 h 182327"/>
                <a:gd name="connsiteX28" fmla="*/ 55251 w 216398"/>
                <a:gd name="connsiteY28" fmla="*/ 53409 h 182327"/>
                <a:gd name="connsiteX29" fmla="*/ 40517 w 216398"/>
                <a:gd name="connsiteY29" fmla="*/ 69984 h 182327"/>
                <a:gd name="connsiteX30" fmla="*/ 34992 w 216398"/>
                <a:gd name="connsiteY30" fmla="*/ 91163 h 182327"/>
                <a:gd name="connsiteX31" fmla="*/ 40517 w 216398"/>
                <a:gd name="connsiteY31" fmla="*/ 111422 h 182327"/>
                <a:gd name="connsiteX32" fmla="*/ 55251 w 216398"/>
                <a:gd name="connsiteY32" fmla="*/ 127997 h 182327"/>
                <a:gd name="connsiteX33" fmla="*/ 78272 w 216398"/>
                <a:gd name="connsiteY33" fmla="*/ 139048 h 182327"/>
                <a:gd name="connsiteX34" fmla="*/ 107739 w 216398"/>
                <a:gd name="connsiteY34" fmla="*/ 142731 h 182327"/>
                <a:gd name="connsiteX35" fmla="*/ 107739 w 216398"/>
                <a:gd name="connsiteY35" fmla="*/ 142731 h 18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6398" h="182327">
                  <a:moveTo>
                    <a:pt x="107739" y="182327"/>
                  </a:moveTo>
                  <a:cubicBezTo>
                    <a:pt x="92085" y="182327"/>
                    <a:pt x="77351" y="179565"/>
                    <a:pt x="64459" y="174961"/>
                  </a:cubicBezTo>
                  <a:cubicBezTo>
                    <a:pt x="51568" y="170357"/>
                    <a:pt x="39596" y="163910"/>
                    <a:pt x="30388" y="155623"/>
                  </a:cubicBezTo>
                  <a:cubicBezTo>
                    <a:pt x="21179" y="147335"/>
                    <a:pt x="12892" y="138127"/>
                    <a:pt x="8288" y="127077"/>
                  </a:cubicBezTo>
                  <a:cubicBezTo>
                    <a:pt x="2762" y="116026"/>
                    <a:pt x="0" y="104055"/>
                    <a:pt x="0" y="91163"/>
                  </a:cubicBezTo>
                  <a:cubicBezTo>
                    <a:pt x="0" y="78272"/>
                    <a:pt x="2762" y="66301"/>
                    <a:pt x="8288" y="55251"/>
                  </a:cubicBezTo>
                  <a:cubicBezTo>
                    <a:pt x="13813" y="44200"/>
                    <a:pt x="21179" y="34071"/>
                    <a:pt x="30388" y="26704"/>
                  </a:cubicBezTo>
                  <a:cubicBezTo>
                    <a:pt x="39596" y="18417"/>
                    <a:pt x="51568" y="11971"/>
                    <a:pt x="64459" y="7367"/>
                  </a:cubicBezTo>
                  <a:cubicBezTo>
                    <a:pt x="77351" y="2762"/>
                    <a:pt x="92085" y="0"/>
                    <a:pt x="107739" y="0"/>
                  </a:cubicBezTo>
                  <a:cubicBezTo>
                    <a:pt x="123394" y="0"/>
                    <a:pt x="138127" y="2762"/>
                    <a:pt x="151019" y="7367"/>
                  </a:cubicBezTo>
                  <a:cubicBezTo>
                    <a:pt x="163910" y="11971"/>
                    <a:pt x="175882" y="18417"/>
                    <a:pt x="185090" y="26704"/>
                  </a:cubicBezTo>
                  <a:cubicBezTo>
                    <a:pt x="194299" y="34992"/>
                    <a:pt x="202586" y="44200"/>
                    <a:pt x="208112" y="55251"/>
                  </a:cubicBezTo>
                  <a:cubicBezTo>
                    <a:pt x="213636" y="66301"/>
                    <a:pt x="216399" y="78272"/>
                    <a:pt x="216399" y="91163"/>
                  </a:cubicBezTo>
                  <a:cubicBezTo>
                    <a:pt x="216399" y="104055"/>
                    <a:pt x="213636" y="116026"/>
                    <a:pt x="208112" y="127077"/>
                  </a:cubicBezTo>
                  <a:cubicBezTo>
                    <a:pt x="202586" y="138127"/>
                    <a:pt x="195219" y="147335"/>
                    <a:pt x="185090" y="155623"/>
                  </a:cubicBezTo>
                  <a:cubicBezTo>
                    <a:pt x="175882" y="163910"/>
                    <a:pt x="163910" y="170357"/>
                    <a:pt x="151019" y="174961"/>
                  </a:cubicBezTo>
                  <a:cubicBezTo>
                    <a:pt x="137206" y="180486"/>
                    <a:pt x="123394" y="182327"/>
                    <a:pt x="107739" y="182327"/>
                  </a:cubicBezTo>
                  <a:lnTo>
                    <a:pt x="107739" y="182327"/>
                  </a:lnTo>
                  <a:close/>
                  <a:moveTo>
                    <a:pt x="107739" y="142731"/>
                  </a:moveTo>
                  <a:cubicBezTo>
                    <a:pt x="118789" y="142731"/>
                    <a:pt x="127998" y="141810"/>
                    <a:pt x="137206" y="139048"/>
                  </a:cubicBezTo>
                  <a:cubicBezTo>
                    <a:pt x="146415" y="136285"/>
                    <a:pt x="153781" y="132601"/>
                    <a:pt x="160227" y="127997"/>
                  </a:cubicBezTo>
                  <a:cubicBezTo>
                    <a:pt x="166673" y="123393"/>
                    <a:pt x="171278" y="117868"/>
                    <a:pt x="174961" y="111422"/>
                  </a:cubicBezTo>
                  <a:cubicBezTo>
                    <a:pt x="178644" y="104976"/>
                    <a:pt x="180486" y="98531"/>
                    <a:pt x="180486" y="91163"/>
                  </a:cubicBezTo>
                  <a:cubicBezTo>
                    <a:pt x="180486" y="82876"/>
                    <a:pt x="178644" y="76430"/>
                    <a:pt x="174961" y="69984"/>
                  </a:cubicBezTo>
                  <a:cubicBezTo>
                    <a:pt x="171278" y="63538"/>
                    <a:pt x="166673" y="58013"/>
                    <a:pt x="160227" y="53409"/>
                  </a:cubicBezTo>
                  <a:cubicBezTo>
                    <a:pt x="153781" y="48805"/>
                    <a:pt x="146415" y="45121"/>
                    <a:pt x="137206" y="42359"/>
                  </a:cubicBezTo>
                  <a:cubicBezTo>
                    <a:pt x="127998" y="39596"/>
                    <a:pt x="118789" y="38676"/>
                    <a:pt x="107739" y="38676"/>
                  </a:cubicBezTo>
                  <a:cubicBezTo>
                    <a:pt x="96689" y="38676"/>
                    <a:pt x="87480" y="39596"/>
                    <a:pt x="78272" y="42359"/>
                  </a:cubicBezTo>
                  <a:cubicBezTo>
                    <a:pt x="69063" y="45121"/>
                    <a:pt x="61697" y="48805"/>
                    <a:pt x="55251" y="53409"/>
                  </a:cubicBezTo>
                  <a:cubicBezTo>
                    <a:pt x="48805" y="58013"/>
                    <a:pt x="44200" y="63538"/>
                    <a:pt x="40517" y="69984"/>
                  </a:cubicBezTo>
                  <a:cubicBezTo>
                    <a:pt x="36834" y="76430"/>
                    <a:pt x="34992" y="82876"/>
                    <a:pt x="34992" y="91163"/>
                  </a:cubicBezTo>
                  <a:cubicBezTo>
                    <a:pt x="34992" y="98531"/>
                    <a:pt x="36834" y="104976"/>
                    <a:pt x="40517" y="111422"/>
                  </a:cubicBezTo>
                  <a:cubicBezTo>
                    <a:pt x="44200" y="117868"/>
                    <a:pt x="48805" y="123393"/>
                    <a:pt x="55251" y="127997"/>
                  </a:cubicBezTo>
                  <a:cubicBezTo>
                    <a:pt x="61697" y="132601"/>
                    <a:pt x="69063" y="136285"/>
                    <a:pt x="78272" y="139048"/>
                  </a:cubicBezTo>
                  <a:cubicBezTo>
                    <a:pt x="87480" y="141810"/>
                    <a:pt x="96689" y="142731"/>
                    <a:pt x="107739" y="142731"/>
                  </a:cubicBezTo>
                  <a:lnTo>
                    <a:pt x="107739" y="142731"/>
                  </a:lnTo>
                  <a:close/>
                </a:path>
              </a:pathLst>
            </a:custGeom>
            <a:solidFill>
              <a:srgbClr val="FFFFFF"/>
            </a:solidFill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5D7E2C7-2C46-41C1-8A8D-0D968965DA89}"/>
                </a:ext>
              </a:extLst>
            </p:cNvPr>
            <p:cNvSpPr/>
            <p:nvPr/>
          </p:nvSpPr>
          <p:spPr>
            <a:xfrm>
              <a:off x="6028778" y="6142502"/>
              <a:ext cx="248628" cy="179564"/>
            </a:xfrm>
            <a:custGeom>
              <a:avLst/>
              <a:gdLst>
                <a:gd name="connsiteX0" fmla="*/ 921 w 248628"/>
                <a:gd name="connsiteY0" fmla="*/ 109581 h 179564"/>
                <a:gd name="connsiteX1" fmla="*/ 57093 w 248628"/>
                <a:gd name="connsiteY1" fmla="*/ 109581 h 179564"/>
                <a:gd name="connsiteX2" fmla="*/ 57093 w 248628"/>
                <a:gd name="connsiteY2" fmla="*/ 0 h 179564"/>
                <a:gd name="connsiteX3" fmla="*/ 92085 w 248628"/>
                <a:gd name="connsiteY3" fmla="*/ 0 h 179564"/>
                <a:gd name="connsiteX4" fmla="*/ 248628 w 248628"/>
                <a:gd name="connsiteY4" fmla="*/ 121552 h 179564"/>
                <a:gd name="connsiteX5" fmla="*/ 248628 w 248628"/>
                <a:gd name="connsiteY5" fmla="*/ 148257 h 179564"/>
                <a:gd name="connsiteX6" fmla="*/ 92085 w 248628"/>
                <a:gd name="connsiteY6" fmla="*/ 148257 h 179564"/>
                <a:gd name="connsiteX7" fmla="*/ 92085 w 248628"/>
                <a:gd name="connsiteY7" fmla="*/ 179565 h 179564"/>
                <a:gd name="connsiteX8" fmla="*/ 56171 w 248628"/>
                <a:gd name="connsiteY8" fmla="*/ 179565 h 179564"/>
                <a:gd name="connsiteX9" fmla="*/ 56171 w 248628"/>
                <a:gd name="connsiteY9" fmla="*/ 149177 h 179564"/>
                <a:gd name="connsiteX10" fmla="*/ 0 w 248628"/>
                <a:gd name="connsiteY10" fmla="*/ 149177 h 179564"/>
                <a:gd name="connsiteX11" fmla="*/ 0 w 248628"/>
                <a:gd name="connsiteY11" fmla="*/ 109581 h 179564"/>
                <a:gd name="connsiteX12" fmla="*/ 921 w 248628"/>
                <a:gd name="connsiteY12" fmla="*/ 109581 h 179564"/>
                <a:gd name="connsiteX13" fmla="*/ 93005 w 248628"/>
                <a:gd name="connsiteY13" fmla="*/ 40517 h 179564"/>
                <a:gd name="connsiteX14" fmla="*/ 93005 w 248628"/>
                <a:gd name="connsiteY14" fmla="*/ 114185 h 179564"/>
                <a:gd name="connsiteX15" fmla="*/ 189694 w 248628"/>
                <a:gd name="connsiteY15" fmla="*/ 114185 h 179564"/>
                <a:gd name="connsiteX16" fmla="*/ 93005 w 248628"/>
                <a:gd name="connsiteY16" fmla="*/ 40517 h 179564"/>
                <a:gd name="connsiteX17" fmla="*/ 93005 w 248628"/>
                <a:gd name="connsiteY17" fmla="*/ 40517 h 17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28" h="179564">
                  <a:moveTo>
                    <a:pt x="921" y="109581"/>
                  </a:moveTo>
                  <a:lnTo>
                    <a:pt x="57093" y="109581"/>
                  </a:lnTo>
                  <a:lnTo>
                    <a:pt x="57093" y="0"/>
                  </a:lnTo>
                  <a:lnTo>
                    <a:pt x="92085" y="0"/>
                  </a:lnTo>
                  <a:lnTo>
                    <a:pt x="248628" y="121552"/>
                  </a:lnTo>
                  <a:lnTo>
                    <a:pt x="248628" y="148257"/>
                  </a:lnTo>
                  <a:lnTo>
                    <a:pt x="92085" y="148257"/>
                  </a:lnTo>
                  <a:lnTo>
                    <a:pt x="92085" y="179565"/>
                  </a:lnTo>
                  <a:lnTo>
                    <a:pt x="56171" y="179565"/>
                  </a:lnTo>
                  <a:lnTo>
                    <a:pt x="56171" y="149177"/>
                  </a:lnTo>
                  <a:lnTo>
                    <a:pt x="0" y="149177"/>
                  </a:lnTo>
                  <a:lnTo>
                    <a:pt x="0" y="109581"/>
                  </a:lnTo>
                  <a:lnTo>
                    <a:pt x="921" y="109581"/>
                  </a:lnTo>
                  <a:close/>
                  <a:moveTo>
                    <a:pt x="93005" y="40517"/>
                  </a:moveTo>
                  <a:lnTo>
                    <a:pt x="93005" y="114185"/>
                  </a:lnTo>
                  <a:lnTo>
                    <a:pt x="189694" y="114185"/>
                  </a:lnTo>
                  <a:lnTo>
                    <a:pt x="93005" y="40517"/>
                  </a:lnTo>
                  <a:lnTo>
                    <a:pt x="93005" y="40517"/>
                  </a:lnTo>
                  <a:close/>
                </a:path>
              </a:pathLst>
            </a:custGeom>
            <a:solidFill>
              <a:srgbClr val="FFFFFF"/>
            </a:solidFill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  <p:grpSp>
        <p:nvGrpSpPr>
          <p:cNvPr id="50" name="Graphic 1">
            <a:extLst>
              <a:ext uri="{FF2B5EF4-FFF2-40B4-BE49-F238E27FC236}">
                <a16:creationId xmlns:a16="http://schemas.microsoft.com/office/drawing/2014/main" id="{51AD987A-CED8-4FA6-A62A-B290A7954709}"/>
              </a:ext>
            </a:extLst>
          </p:cNvPr>
          <p:cNvGrpSpPr/>
          <p:nvPr/>
        </p:nvGrpSpPr>
        <p:grpSpPr>
          <a:xfrm>
            <a:off x="4834605" y="5979987"/>
            <a:ext cx="335182" cy="1605932"/>
            <a:chOff x="5082148" y="4710587"/>
            <a:chExt cx="335187" cy="1605955"/>
          </a:xfrm>
          <a:solidFill>
            <a:srgbClr val="FFFFFF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E988793-BCF4-4171-A8E7-34EEB6A1B752}"/>
                </a:ext>
              </a:extLst>
            </p:cNvPr>
            <p:cNvSpPr/>
            <p:nvPr/>
          </p:nvSpPr>
          <p:spPr>
            <a:xfrm>
              <a:off x="5155816" y="4710587"/>
              <a:ext cx="255995" cy="242182"/>
            </a:xfrm>
            <a:custGeom>
              <a:avLst/>
              <a:gdLst>
                <a:gd name="connsiteX0" fmla="*/ 0 w 255995"/>
                <a:gd name="connsiteY0" fmla="*/ 120631 h 242182"/>
                <a:gd name="connsiteX1" fmla="*/ 11050 w 255995"/>
                <a:gd name="connsiteY1" fmla="*/ 71826 h 242182"/>
                <a:gd name="connsiteX2" fmla="*/ 39596 w 255995"/>
                <a:gd name="connsiteY2" fmla="*/ 33151 h 242182"/>
                <a:gd name="connsiteX3" fmla="*/ 81034 w 255995"/>
                <a:gd name="connsiteY3" fmla="*/ 8288 h 242182"/>
                <a:gd name="connsiteX4" fmla="*/ 127997 w 255995"/>
                <a:gd name="connsiteY4" fmla="*/ 0 h 242182"/>
                <a:gd name="connsiteX5" fmla="*/ 176802 w 255995"/>
                <a:gd name="connsiteY5" fmla="*/ 9208 h 242182"/>
                <a:gd name="connsiteX6" fmla="*/ 217319 w 255995"/>
                <a:gd name="connsiteY6" fmla="*/ 34992 h 242182"/>
                <a:gd name="connsiteX7" fmla="*/ 245865 w 255995"/>
                <a:gd name="connsiteY7" fmla="*/ 73668 h 242182"/>
                <a:gd name="connsiteX8" fmla="*/ 255995 w 255995"/>
                <a:gd name="connsiteY8" fmla="*/ 122472 h 242182"/>
                <a:gd name="connsiteX9" fmla="*/ 244945 w 255995"/>
                <a:gd name="connsiteY9" fmla="*/ 171278 h 242182"/>
                <a:gd name="connsiteX10" fmla="*/ 215478 w 255995"/>
                <a:gd name="connsiteY10" fmla="*/ 209032 h 242182"/>
                <a:gd name="connsiteX11" fmla="*/ 174040 w 255995"/>
                <a:gd name="connsiteY11" fmla="*/ 233895 h 242182"/>
                <a:gd name="connsiteX12" fmla="*/ 127077 w 255995"/>
                <a:gd name="connsiteY12" fmla="*/ 242182 h 242182"/>
                <a:gd name="connsiteX13" fmla="*/ 78272 w 255995"/>
                <a:gd name="connsiteY13" fmla="*/ 232974 h 242182"/>
                <a:gd name="connsiteX14" fmla="*/ 37754 w 255995"/>
                <a:gd name="connsiteY14" fmla="*/ 207190 h 242182"/>
                <a:gd name="connsiteX15" fmla="*/ 9208 w 255995"/>
                <a:gd name="connsiteY15" fmla="*/ 168515 h 242182"/>
                <a:gd name="connsiteX16" fmla="*/ 0 w 255995"/>
                <a:gd name="connsiteY16" fmla="*/ 120631 h 242182"/>
                <a:gd name="connsiteX17" fmla="*/ 0 w 255995"/>
                <a:gd name="connsiteY17" fmla="*/ 120631 h 242182"/>
                <a:gd name="connsiteX18" fmla="*/ 127997 w 255995"/>
                <a:gd name="connsiteY18" fmla="*/ 40517 h 242182"/>
                <a:gd name="connsiteX19" fmla="*/ 93926 w 255995"/>
                <a:gd name="connsiteY19" fmla="*/ 46042 h 242182"/>
                <a:gd name="connsiteX20" fmla="*/ 64459 w 255995"/>
                <a:gd name="connsiteY20" fmla="*/ 62617 h 242182"/>
                <a:gd name="connsiteX21" fmla="*/ 44200 w 255995"/>
                <a:gd name="connsiteY21" fmla="*/ 88402 h 242182"/>
                <a:gd name="connsiteX22" fmla="*/ 36834 w 255995"/>
                <a:gd name="connsiteY22" fmla="*/ 121552 h 242182"/>
                <a:gd name="connsiteX23" fmla="*/ 45121 w 255995"/>
                <a:gd name="connsiteY23" fmla="*/ 155623 h 242182"/>
                <a:gd name="connsiteX24" fmla="*/ 66300 w 255995"/>
                <a:gd name="connsiteY24" fmla="*/ 180486 h 242182"/>
                <a:gd name="connsiteX25" fmla="*/ 95768 w 255995"/>
                <a:gd name="connsiteY25" fmla="*/ 196140 h 242182"/>
                <a:gd name="connsiteX26" fmla="*/ 128918 w 255995"/>
                <a:gd name="connsiteY26" fmla="*/ 201665 h 242182"/>
                <a:gd name="connsiteX27" fmla="*/ 163910 w 255995"/>
                <a:gd name="connsiteY27" fmla="*/ 196140 h 242182"/>
                <a:gd name="connsiteX28" fmla="*/ 193378 w 255995"/>
                <a:gd name="connsiteY28" fmla="*/ 179565 h 242182"/>
                <a:gd name="connsiteX29" fmla="*/ 213636 w 255995"/>
                <a:gd name="connsiteY29" fmla="*/ 154702 h 242182"/>
                <a:gd name="connsiteX30" fmla="*/ 221003 w 255995"/>
                <a:gd name="connsiteY30" fmla="*/ 121552 h 242182"/>
                <a:gd name="connsiteX31" fmla="*/ 212715 w 255995"/>
                <a:gd name="connsiteY31" fmla="*/ 87480 h 242182"/>
                <a:gd name="connsiteX32" fmla="*/ 191536 w 255995"/>
                <a:gd name="connsiteY32" fmla="*/ 62617 h 242182"/>
                <a:gd name="connsiteX33" fmla="*/ 162069 w 255995"/>
                <a:gd name="connsiteY33" fmla="*/ 46963 h 242182"/>
                <a:gd name="connsiteX34" fmla="*/ 127997 w 255995"/>
                <a:gd name="connsiteY34" fmla="*/ 40517 h 242182"/>
                <a:gd name="connsiteX35" fmla="*/ 127997 w 255995"/>
                <a:gd name="connsiteY35" fmla="*/ 40517 h 242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5995" h="242182">
                  <a:moveTo>
                    <a:pt x="0" y="120631"/>
                  </a:moveTo>
                  <a:cubicBezTo>
                    <a:pt x="0" y="102214"/>
                    <a:pt x="3683" y="86560"/>
                    <a:pt x="11050" y="71826"/>
                  </a:cubicBezTo>
                  <a:cubicBezTo>
                    <a:pt x="18417" y="57093"/>
                    <a:pt x="27625" y="44200"/>
                    <a:pt x="39596" y="33151"/>
                  </a:cubicBezTo>
                  <a:cubicBezTo>
                    <a:pt x="51567" y="22101"/>
                    <a:pt x="65380" y="13813"/>
                    <a:pt x="81034" y="8288"/>
                  </a:cubicBezTo>
                  <a:cubicBezTo>
                    <a:pt x="96689" y="2763"/>
                    <a:pt x="112343" y="0"/>
                    <a:pt x="127997" y="0"/>
                  </a:cubicBezTo>
                  <a:cubicBezTo>
                    <a:pt x="144572" y="0"/>
                    <a:pt x="161148" y="2763"/>
                    <a:pt x="176802" y="9208"/>
                  </a:cubicBezTo>
                  <a:cubicBezTo>
                    <a:pt x="192456" y="15654"/>
                    <a:pt x="206269" y="23942"/>
                    <a:pt x="217319" y="34992"/>
                  </a:cubicBezTo>
                  <a:cubicBezTo>
                    <a:pt x="229290" y="46042"/>
                    <a:pt x="238499" y="58934"/>
                    <a:pt x="245865" y="73668"/>
                  </a:cubicBezTo>
                  <a:cubicBezTo>
                    <a:pt x="253233" y="88402"/>
                    <a:pt x="255995" y="104977"/>
                    <a:pt x="255995" y="122472"/>
                  </a:cubicBezTo>
                  <a:cubicBezTo>
                    <a:pt x="255995" y="140889"/>
                    <a:pt x="252311" y="156544"/>
                    <a:pt x="244945" y="171278"/>
                  </a:cubicBezTo>
                  <a:cubicBezTo>
                    <a:pt x="237578" y="186011"/>
                    <a:pt x="227449" y="198903"/>
                    <a:pt x="215478" y="209032"/>
                  </a:cubicBezTo>
                  <a:cubicBezTo>
                    <a:pt x="203507" y="219161"/>
                    <a:pt x="189694" y="227449"/>
                    <a:pt x="174040" y="233895"/>
                  </a:cubicBezTo>
                  <a:cubicBezTo>
                    <a:pt x="158385" y="239420"/>
                    <a:pt x="142731" y="242182"/>
                    <a:pt x="127077" y="242182"/>
                  </a:cubicBezTo>
                  <a:cubicBezTo>
                    <a:pt x="110502" y="242182"/>
                    <a:pt x="93926" y="239420"/>
                    <a:pt x="78272" y="232974"/>
                  </a:cubicBezTo>
                  <a:cubicBezTo>
                    <a:pt x="62617" y="226528"/>
                    <a:pt x="49725" y="218241"/>
                    <a:pt x="37754" y="207190"/>
                  </a:cubicBezTo>
                  <a:cubicBezTo>
                    <a:pt x="25784" y="196140"/>
                    <a:pt x="16575" y="183249"/>
                    <a:pt x="9208" y="168515"/>
                  </a:cubicBezTo>
                  <a:cubicBezTo>
                    <a:pt x="3683" y="153781"/>
                    <a:pt x="0" y="138127"/>
                    <a:pt x="0" y="120631"/>
                  </a:cubicBezTo>
                  <a:lnTo>
                    <a:pt x="0" y="120631"/>
                  </a:lnTo>
                  <a:close/>
                  <a:moveTo>
                    <a:pt x="127997" y="40517"/>
                  </a:moveTo>
                  <a:cubicBezTo>
                    <a:pt x="116026" y="40517"/>
                    <a:pt x="104976" y="42359"/>
                    <a:pt x="93926" y="46042"/>
                  </a:cubicBezTo>
                  <a:cubicBezTo>
                    <a:pt x="82876" y="49726"/>
                    <a:pt x="72746" y="55251"/>
                    <a:pt x="64459" y="62617"/>
                  </a:cubicBezTo>
                  <a:cubicBezTo>
                    <a:pt x="56171" y="69985"/>
                    <a:pt x="48805" y="78272"/>
                    <a:pt x="44200" y="88402"/>
                  </a:cubicBezTo>
                  <a:cubicBezTo>
                    <a:pt x="38675" y="98531"/>
                    <a:pt x="36834" y="109581"/>
                    <a:pt x="36834" y="121552"/>
                  </a:cubicBezTo>
                  <a:cubicBezTo>
                    <a:pt x="36834" y="134444"/>
                    <a:pt x="39596" y="145494"/>
                    <a:pt x="45121" y="155623"/>
                  </a:cubicBezTo>
                  <a:cubicBezTo>
                    <a:pt x="50647" y="165752"/>
                    <a:pt x="57092" y="174040"/>
                    <a:pt x="66300" y="180486"/>
                  </a:cubicBezTo>
                  <a:cubicBezTo>
                    <a:pt x="75509" y="186932"/>
                    <a:pt x="84717" y="192457"/>
                    <a:pt x="95768" y="196140"/>
                  </a:cubicBezTo>
                  <a:cubicBezTo>
                    <a:pt x="106818" y="199824"/>
                    <a:pt x="117868" y="201665"/>
                    <a:pt x="128918" y="201665"/>
                  </a:cubicBezTo>
                  <a:cubicBezTo>
                    <a:pt x="140889" y="201665"/>
                    <a:pt x="152860" y="199824"/>
                    <a:pt x="163910" y="196140"/>
                  </a:cubicBezTo>
                  <a:cubicBezTo>
                    <a:pt x="174961" y="192457"/>
                    <a:pt x="185090" y="186932"/>
                    <a:pt x="193378" y="179565"/>
                  </a:cubicBezTo>
                  <a:cubicBezTo>
                    <a:pt x="201665" y="172198"/>
                    <a:pt x="208111" y="163910"/>
                    <a:pt x="213636" y="154702"/>
                  </a:cubicBezTo>
                  <a:cubicBezTo>
                    <a:pt x="219161" y="144573"/>
                    <a:pt x="221003" y="133523"/>
                    <a:pt x="221003" y="121552"/>
                  </a:cubicBezTo>
                  <a:cubicBezTo>
                    <a:pt x="221003" y="108660"/>
                    <a:pt x="218240" y="97610"/>
                    <a:pt x="212715" y="87480"/>
                  </a:cubicBezTo>
                  <a:cubicBezTo>
                    <a:pt x="207190" y="77351"/>
                    <a:pt x="200744" y="69063"/>
                    <a:pt x="191536" y="62617"/>
                  </a:cubicBezTo>
                  <a:cubicBezTo>
                    <a:pt x="183248" y="56172"/>
                    <a:pt x="173119" y="50647"/>
                    <a:pt x="162069" y="46963"/>
                  </a:cubicBezTo>
                  <a:cubicBezTo>
                    <a:pt x="151018" y="42359"/>
                    <a:pt x="139048" y="40517"/>
                    <a:pt x="127997" y="40517"/>
                  </a:cubicBezTo>
                  <a:lnTo>
                    <a:pt x="127997" y="40517"/>
                  </a:lnTo>
                  <a:close/>
                </a:path>
              </a:pathLst>
            </a:custGeom>
            <a:solidFill>
              <a:srgbClr val="FFFFFF"/>
            </a:solidFill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C2FDF89-4CF3-4FDD-B212-602F5F7FCDA3}"/>
                </a:ext>
              </a:extLst>
            </p:cNvPr>
            <p:cNvSpPr/>
            <p:nvPr/>
          </p:nvSpPr>
          <p:spPr>
            <a:xfrm>
              <a:off x="5082148" y="4989603"/>
              <a:ext cx="265203" cy="187852"/>
            </a:xfrm>
            <a:custGeom>
              <a:avLst/>
              <a:gdLst>
                <a:gd name="connsiteX0" fmla="*/ 71826 w 265203"/>
                <a:gd name="connsiteY0" fmla="*/ 104977 h 187852"/>
                <a:gd name="connsiteX1" fmla="*/ 82876 w 265203"/>
                <a:gd name="connsiteY1" fmla="*/ 65380 h 187852"/>
                <a:gd name="connsiteX2" fmla="*/ 110502 w 265203"/>
                <a:gd name="connsiteY2" fmla="*/ 38676 h 187852"/>
                <a:gd name="connsiteX3" fmla="*/ 0 w 265203"/>
                <a:gd name="connsiteY3" fmla="*/ 38676 h 187852"/>
                <a:gd name="connsiteX4" fmla="*/ 0 w 265203"/>
                <a:gd name="connsiteY4" fmla="*/ 0 h 187852"/>
                <a:gd name="connsiteX5" fmla="*/ 261520 w 265203"/>
                <a:gd name="connsiteY5" fmla="*/ 0 h 187852"/>
                <a:gd name="connsiteX6" fmla="*/ 261520 w 265203"/>
                <a:gd name="connsiteY6" fmla="*/ 34071 h 187852"/>
                <a:gd name="connsiteX7" fmla="*/ 228370 w 265203"/>
                <a:gd name="connsiteY7" fmla="*/ 34071 h 187852"/>
                <a:gd name="connsiteX8" fmla="*/ 255074 w 265203"/>
                <a:gd name="connsiteY8" fmla="*/ 61697 h 187852"/>
                <a:gd name="connsiteX9" fmla="*/ 265204 w 265203"/>
                <a:gd name="connsiteY9" fmla="*/ 100372 h 187852"/>
                <a:gd name="connsiteX10" fmla="*/ 257837 w 265203"/>
                <a:gd name="connsiteY10" fmla="*/ 135364 h 187852"/>
                <a:gd name="connsiteX11" fmla="*/ 236657 w 265203"/>
                <a:gd name="connsiteY11" fmla="*/ 162990 h 187852"/>
                <a:gd name="connsiteX12" fmla="*/ 206269 w 265203"/>
                <a:gd name="connsiteY12" fmla="*/ 181407 h 187852"/>
                <a:gd name="connsiteX13" fmla="*/ 169435 w 265203"/>
                <a:gd name="connsiteY13" fmla="*/ 187853 h 187852"/>
                <a:gd name="connsiteX14" fmla="*/ 131681 w 265203"/>
                <a:gd name="connsiteY14" fmla="*/ 181407 h 187852"/>
                <a:gd name="connsiteX15" fmla="*/ 101293 w 265203"/>
                <a:gd name="connsiteY15" fmla="*/ 163911 h 187852"/>
                <a:gd name="connsiteX16" fmla="*/ 81034 w 265203"/>
                <a:gd name="connsiteY16" fmla="*/ 138127 h 187852"/>
                <a:gd name="connsiteX17" fmla="*/ 71826 w 265203"/>
                <a:gd name="connsiteY17" fmla="*/ 104977 h 187852"/>
                <a:gd name="connsiteX18" fmla="*/ 71826 w 265203"/>
                <a:gd name="connsiteY18" fmla="*/ 104977 h 187852"/>
                <a:gd name="connsiteX19" fmla="*/ 104976 w 265203"/>
                <a:gd name="connsiteY19" fmla="*/ 92085 h 187852"/>
                <a:gd name="connsiteX20" fmla="*/ 110502 w 265203"/>
                <a:gd name="connsiteY20" fmla="*/ 115106 h 187852"/>
                <a:gd name="connsiteX21" fmla="*/ 124314 w 265203"/>
                <a:gd name="connsiteY21" fmla="*/ 132602 h 187852"/>
                <a:gd name="connsiteX22" fmla="*/ 144572 w 265203"/>
                <a:gd name="connsiteY22" fmla="*/ 143652 h 187852"/>
                <a:gd name="connsiteX23" fmla="*/ 167594 w 265203"/>
                <a:gd name="connsiteY23" fmla="*/ 147335 h 187852"/>
                <a:gd name="connsiteX24" fmla="*/ 191536 w 265203"/>
                <a:gd name="connsiteY24" fmla="*/ 142731 h 187852"/>
                <a:gd name="connsiteX25" fmla="*/ 211795 w 265203"/>
                <a:gd name="connsiteY25" fmla="*/ 130760 h 187852"/>
                <a:gd name="connsiteX26" fmla="*/ 225607 w 265203"/>
                <a:gd name="connsiteY26" fmla="*/ 112343 h 187852"/>
                <a:gd name="connsiteX27" fmla="*/ 230211 w 265203"/>
                <a:gd name="connsiteY27" fmla="*/ 89322 h 187852"/>
                <a:gd name="connsiteX28" fmla="*/ 227449 w 265203"/>
                <a:gd name="connsiteY28" fmla="*/ 73668 h 187852"/>
                <a:gd name="connsiteX29" fmla="*/ 220082 w 265203"/>
                <a:gd name="connsiteY29" fmla="*/ 58014 h 187852"/>
                <a:gd name="connsiteX30" fmla="*/ 208111 w 265203"/>
                <a:gd name="connsiteY30" fmla="*/ 45122 h 187852"/>
                <a:gd name="connsiteX31" fmla="*/ 193378 w 265203"/>
                <a:gd name="connsiteY31" fmla="*/ 37755 h 187852"/>
                <a:gd name="connsiteX32" fmla="*/ 144572 w 265203"/>
                <a:gd name="connsiteY32" fmla="*/ 37755 h 187852"/>
                <a:gd name="connsiteX33" fmla="*/ 128918 w 265203"/>
                <a:gd name="connsiteY33" fmla="*/ 46963 h 187852"/>
                <a:gd name="connsiteX34" fmla="*/ 116026 w 265203"/>
                <a:gd name="connsiteY34" fmla="*/ 59855 h 187852"/>
                <a:gd name="connsiteX35" fmla="*/ 107739 w 265203"/>
                <a:gd name="connsiteY35" fmla="*/ 74589 h 187852"/>
                <a:gd name="connsiteX36" fmla="*/ 104976 w 265203"/>
                <a:gd name="connsiteY36" fmla="*/ 92085 h 187852"/>
                <a:gd name="connsiteX37" fmla="*/ 104976 w 265203"/>
                <a:gd name="connsiteY37" fmla="*/ 92085 h 187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5203" h="187852">
                  <a:moveTo>
                    <a:pt x="71826" y="104977"/>
                  </a:moveTo>
                  <a:cubicBezTo>
                    <a:pt x="71826" y="90243"/>
                    <a:pt x="75509" y="76431"/>
                    <a:pt x="82876" y="65380"/>
                  </a:cubicBezTo>
                  <a:cubicBezTo>
                    <a:pt x="90243" y="54330"/>
                    <a:pt x="99451" y="45122"/>
                    <a:pt x="110502" y="38676"/>
                  </a:cubicBezTo>
                  <a:lnTo>
                    <a:pt x="0" y="38676"/>
                  </a:lnTo>
                  <a:lnTo>
                    <a:pt x="0" y="0"/>
                  </a:lnTo>
                  <a:lnTo>
                    <a:pt x="261520" y="0"/>
                  </a:lnTo>
                  <a:lnTo>
                    <a:pt x="261520" y="34071"/>
                  </a:lnTo>
                  <a:lnTo>
                    <a:pt x="228370" y="34071"/>
                  </a:lnTo>
                  <a:cubicBezTo>
                    <a:pt x="239420" y="41438"/>
                    <a:pt x="248628" y="50647"/>
                    <a:pt x="255074" y="61697"/>
                  </a:cubicBezTo>
                  <a:cubicBezTo>
                    <a:pt x="261520" y="72747"/>
                    <a:pt x="265204" y="85639"/>
                    <a:pt x="265204" y="100372"/>
                  </a:cubicBezTo>
                  <a:cubicBezTo>
                    <a:pt x="265204" y="113265"/>
                    <a:pt x="262441" y="125235"/>
                    <a:pt x="257837" y="135364"/>
                  </a:cubicBezTo>
                  <a:cubicBezTo>
                    <a:pt x="252311" y="146415"/>
                    <a:pt x="245865" y="155623"/>
                    <a:pt x="236657" y="162990"/>
                  </a:cubicBezTo>
                  <a:cubicBezTo>
                    <a:pt x="227449" y="171278"/>
                    <a:pt x="217319" y="176803"/>
                    <a:pt x="206269" y="181407"/>
                  </a:cubicBezTo>
                  <a:cubicBezTo>
                    <a:pt x="194298" y="186011"/>
                    <a:pt x="182327" y="187853"/>
                    <a:pt x="169435" y="187853"/>
                  </a:cubicBezTo>
                  <a:cubicBezTo>
                    <a:pt x="155623" y="187853"/>
                    <a:pt x="143652" y="186011"/>
                    <a:pt x="131681" y="181407"/>
                  </a:cubicBezTo>
                  <a:cubicBezTo>
                    <a:pt x="119710" y="177724"/>
                    <a:pt x="109580" y="171278"/>
                    <a:pt x="101293" y="163911"/>
                  </a:cubicBezTo>
                  <a:cubicBezTo>
                    <a:pt x="93005" y="156544"/>
                    <a:pt x="85639" y="148257"/>
                    <a:pt x="81034" y="138127"/>
                  </a:cubicBezTo>
                  <a:cubicBezTo>
                    <a:pt x="74588" y="127998"/>
                    <a:pt x="71826" y="116948"/>
                    <a:pt x="71826" y="104977"/>
                  </a:cubicBezTo>
                  <a:lnTo>
                    <a:pt x="71826" y="104977"/>
                  </a:lnTo>
                  <a:close/>
                  <a:moveTo>
                    <a:pt x="104976" y="92085"/>
                  </a:moveTo>
                  <a:cubicBezTo>
                    <a:pt x="104976" y="100372"/>
                    <a:pt x="106818" y="107739"/>
                    <a:pt x="110502" y="115106"/>
                  </a:cubicBezTo>
                  <a:cubicBezTo>
                    <a:pt x="114185" y="121552"/>
                    <a:pt x="118789" y="127998"/>
                    <a:pt x="124314" y="132602"/>
                  </a:cubicBezTo>
                  <a:cubicBezTo>
                    <a:pt x="129839" y="137206"/>
                    <a:pt x="137206" y="140890"/>
                    <a:pt x="144572" y="143652"/>
                  </a:cubicBezTo>
                  <a:cubicBezTo>
                    <a:pt x="151940" y="146415"/>
                    <a:pt x="160227" y="147335"/>
                    <a:pt x="167594" y="147335"/>
                  </a:cubicBezTo>
                  <a:cubicBezTo>
                    <a:pt x="175881" y="147335"/>
                    <a:pt x="184169" y="145494"/>
                    <a:pt x="191536" y="142731"/>
                  </a:cubicBezTo>
                  <a:cubicBezTo>
                    <a:pt x="198903" y="139969"/>
                    <a:pt x="205349" y="135364"/>
                    <a:pt x="211795" y="130760"/>
                  </a:cubicBezTo>
                  <a:cubicBezTo>
                    <a:pt x="217319" y="125235"/>
                    <a:pt x="221924" y="119710"/>
                    <a:pt x="225607" y="112343"/>
                  </a:cubicBezTo>
                  <a:cubicBezTo>
                    <a:pt x="229290" y="104977"/>
                    <a:pt x="230211" y="97610"/>
                    <a:pt x="230211" y="89322"/>
                  </a:cubicBezTo>
                  <a:cubicBezTo>
                    <a:pt x="230211" y="84718"/>
                    <a:pt x="229290" y="79193"/>
                    <a:pt x="227449" y="73668"/>
                  </a:cubicBezTo>
                  <a:cubicBezTo>
                    <a:pt x="225607" y="68143"/>
                    <a:pt x="222844" y="63539"/>
                    <a:pt x="220082" y="58014"/>
                  </a:cubicBezTo>
                  <a:cubicBezTo>
                    <a:pt x="216399" y="53410"/>
                    <a:pt x="212715" y="48805"/>
                    <a:pt x="208111" y="45122"/>
                  </a:cubicBezTo>
                  <a:cubicBezTo>
                    <a:pt x="203507" y="41438"/>
                    <a:pt x="198903" y="38676"/>
                    <a:pt x="193378" y="37755"/>
                  </a:cubicBezTo>
                  <a:lnTo>
                    <a:pt x="144572" y="37755"/>
                  </a:lnTo>
                  <a:cubicBezTo>
                    <a:pt x="139048" y="40517"/>
                    <a:pt x="133523" y="43280"/>
                    <a:pt x="128918" y="46963"/>
                  </a:cubicBezTo>
                  <a:cubicBezTo>
                    <a:pt x="124314" y="50647"/>
                    <a:pt x="119710" y="55251"/>
                    <a:pt x="116026" y="59855"/>
                  </a:cubicBezTo>
                  <a:cubicBezTo>
                    <a:pt x="112343" y="64459"/>
                    <a:pt x="109580" y="69063"/>
                    <a:pt x="107739" y="74589"/>
                  </a:cubicBezTo>
                  <a:cubicBezTo>
                    <a:pt x="106818" y="81035"/>
                    <a:pt x="104976" y="86560"/>
                    <a:pt x="104976" y="92085"/>
                  </a:cubicBezTo>
                  <a:lnTo>
                    <a:pt x="104976" y="92085"/>
                  </a:lnTo>
                  <a:close/>
                </a:path>
              </a:pathLst>
            </a:custGeom>
            <a:solidFill>
              <a:srgbClr val="FFFFFF"/>
            </a:solidFill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EA169D1-CA91-4F8B-9FED-F831CB1D358B}"/>
                </a:ext>
              </a:extLst>
            </p:cNvPr>
            <p:cNvSpPr/>
            <p:nvPr/>
          </p:nvSpPr>
          <p:spPr>
            <a:xfrm>
              <a:off x="5153974" y="5193110"/>
              <a:ext cx="250470" cy="119709"/>
            </a:xfrm>
            <a:custGeom>
              <a:avLst/>
              <a:gdLst>
                <a:gd name="connsiteX0" fmla="*/ 12892 w 250470"/>
                <a:gd name="connsiteY0" fmla="*/ 119710 h 119709"/>
                <a:gd name="connsiteX1" fmla="*/ 4604 w 250470"/>
                <a:gd name="connsiteY1" fmla="*/ 99451 h 119709"/>
                <a:gd name="connsiteX2" fmla="*/ 0 w 250470"/>
                <a:gd name="connsiteY2" fmla="*/ 70905 h 119709"/>
                <a:gd name="connsiteX3" fmla="*/ 2762 w 250470"/>
                <a:gd name="connsiteY3" fmla="*/ 53409 h 119709"/>
                <a:gd name="connsiteX4" fmla="*/ 10129 w 250470"/>
                <a:gd name="connsiteY4" fmla="*/ 38676 h 119709"/>
                <a:gd name="connsiteX5" fmla="*/ 23021 w 250470"/>
                <a:gd name="connsiteY5" fmla="*/ 28546 h 119709"/>
                <a:gd name="connsiteX6" fmla="*/ 42359 w 250470"/>
                <a:gd name="connsiteY6" fmla="*/ 24863 h 119709"/>
                <a:gd name="connsiteX7" fmla="*/ 159306 w 250470"/>
                <a:gd name="connsiteY7" fmla="*/ 24863 h 119709"/>
                <a:gd name="connsiteX8" fmla="*/ 159306 w 250470"/>
                <a:gd name="connsiteY8" fmla="*/ 0 h 119709"/>
                <a:gd name="connsiteX9" fmla="*/ 189694 w 250470"/>
                <a:gd name="connsiteY9" fmla="*/ 0 h 119709"/>
                <a:gd name="connsiteX10" fmla="*/ 189694 w 250470"/>
                <a:gd name="connsiteY10" fmla="*/ 24863 h 119709"/>
                <a:gd name="connsiteX11" fmla="*/ 250470 w 250470"/>
                <a:gd name="connsiteY11" fmla="*/ 24863 h 119709"/>
                <a:gd name="connsiteX12" fmla="*/ 250470 w 250470"/>
                <a:gd name="connsiteY12" fmla="*/ 63538 h 119709"/>
                <a:gd name="connsiteX13" fmla="*/ 189694 w 250470"/>
                <a:gd name="connsiteY13" fmla="*/ 63538 h 119709"/>
                <a:gd name="connsiteX14" fmla="*/ 189694 w 250470"/>
                <a:gd name="connsiteY14" fmla="*/ 104055 h 119709"/>
                <a:gd name="connsiteX15" fmla="*/ 159306 w 250470"/>
                <a:gd name="connsiteY15" fmla="*/ 104055 h 119709"/>
                <a:gd name="connsiteX16" fmla="*/ 159306 w 250470"/>
                <a:gd name="connsiteY16" fmla="*/ 63538 h 119709"/>
                <a:gd name="connsiteX17" fmla="*/ 55251 w 250470"/>
                <a:gd name="connsiteY17" fmla="*/ 63538 h 119709"/>
                <a:gd name="connsiteX18" fmla="*/ 40517 w 250470"/>
                <a:gd name="connsiteY18" fmla="*/ 69984 h 119709"/>
                <a:gd name="connsiteX19" fmla="*/ 35913 w 250470"/>
                <a:gd name="connsiteY19" fmla="*/ 83797 h 119709"/>
                <a:gd name="connsiteX20" fmla="*/ 38676 w 250470"/>
                <a:gd name="connsiteY20" fmla="*/ 99451 h 119709"/>
                <a:gd name="connsiteX21" fmla="*/ 43280 w 250470"/>
                <a:gd name="connsiteY21" fmla="*/ 110502 h 119709"/>
                <a:gd name="connsiteX22" fmla="*/ 12892 w 250470"/>
                <a:gd name="connsiteY22" fmla="*/ 119710 h 119709"/>
                <a:gd name="connsiteX23" fmla="*/ 12892 w 250470"/>
                <a:gd name="connsiteY23" fmla="*/ 119710 h 11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0470" h="119709">
                  <a:moveTo>
                    <a:pt x="12892" y="119710"/>
                  </a:moveTo>
                  <a:cubicBezTo>
                    <a:pt x="10129" y="115106"/>
                    <a:pt x="8287" y="107739"/>
                    <a:pt x="4604" y="99451"/>
                  </a:cubicBezTo>
                  <a:cubicBezTo>
                    <a:pt x="1842" y="90243"/>
                    <a:pt x="0" y="81034"/>
                    <a:pt x="0" y="70905"/>
                  </a:cubicBezTo>
                  <a:cubicBezTo>
                    <a:pt x="0" y="64459"/>
                    <a:pt x="921" y="58934"/>
                    <a:pt x="2762" y="53409"/>
                  </a:cubicBezTo>
                  <a:cubicBezTo>
                    <a:pt x="4604" y="47884"/>
                    <a:pt x="6446" y="43280"/>
                    <a:pt x="10129" y="38676"/>
                  </a:cubicBezTo>
                  <a:cubicBezTo>
                    <a:pt x="13813" y="34071"/>
                    <a:pt x="17496" y="31308"/>
                    <a:pt x="23021" y="28546"/>
                  </a:cubicBezTo>
                  <a:cubicBezTo>
                    <a:pt x="28546" y="25784"/>
                    <a:pt x="34992" y="24863"/>
                    <a:pt x="42359" y="24863"/>
                  </a:cubicBezTo>
                  <a:lnTo>
                    <a:pt x="159306" y="24863"/>
                  </a:lnTo>
                  <a:lnTo>
                    <a:pt x="159306" y="0"/>
                  </a:lnTo>
                  <a:lnTo>
                    <a:pt x="189694" y="0"/>
                  </a:lnTo>
                  <a:lnTo>
                    <a:pt x="189694" y="24863"/>
                  </a:lnTo>
                  <a:lnTo>
                    <a:pt x="250470" y="24863"/>
                  </a:lnTo>
                  <a:lnTo>
                    <a:pt x="250470" y="63538"/>
                  </a:lnTo>
                  <a:lnTo>
                    <a:pt x="189694" y="63538"/>
                  </a:lnTo>
                  <a:lnTo>
                    <a:pt x="189694" y="104055"/>
                  </a:lnTo>
                  <a:lnTo>
                    <a:pt x="159306" y="104055"/>
                  </a:lnTo>
                  <a:lnTo>
                    <a:pt x="159306" y="63538"/>
                  </a:lnTo>
                  <a:lnTo>
                    <a:pt x="55251" y="63538"/>
                  </a:lnTo>
                  <a:cubicBezTo>
                    <a:pt x="48805" y="64459"/>
                    <a:pt x="44200" y="66301"/>
                    <a:pt x="40517" y="69984"/>
                  </a:cubicBezTo>
                  <a:cubicBezTo>
                    <a:pt x="37754" y="73668"/>
                    <a:pt x="35913" y="78272"/>
                    <a:pt x="35913" y="83797"/>
                  </a:cubicBezTo>
                  <a:cubicBezTo>
                    <a:pt x="35913" y="89322"/>
                    <a:pt x="36834" y="94847"/>
                    <a:pt x="38676" y="99451"/>
                  </a:cubicBezTo>
                  <a:cubicBezTo>
                    <a:pt x="40517" y="104055"/>
                    <a:pt x="42359" y="107739"/>
                    <a:pt x="43280" y="110502"/>
                  </a:cubicBezTo>
                  <a:lnTo>
                    <a:pt x="12892" y="119710"/>
                  </a:lnTo>
                  <a:lnTo>
                    <a:pt x="12892" y="119710"/>
                  </a:lnTo>
                  <a:close/>
                </a:path>
              </a:pathLst>
            </a:custGeom>
            <a:solidFill>
              <a:srgbClr val="FFFFFF"/>
            </a:solidFill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5EF3AAC-E863-4ED5-9B6A-C1CC4646C237}"/>
                </a:ext>
              </a:extLst>
            </p:cNvPr>
            <p:cNvSpPr/>
            <p:nvPr/>
          </p:nvSpPr>
          <p:spPr>
            <a:xfrm>
              <a:off x="5157657" y="5340446"/>
              <a:ext cx="259678" cy="38675"/>
            </a:xfrm>
            <a:custGeom>
              <a:avLst/>
              <a:gdLst>
                <a:gd name="connsiteX0" fmla="*/ 0 w 259678"/>
                <a:gd name="connsiteY0" fmla="*/ 0 h 38675"/>
                <a:gd name="connsiteX1" fmla="*/ 186011 w 259678"/>
                <a:gd name="connsiteY1" fmla="*/ 0 h 38675"/>
                <a:gd name="connsiteX2" fmla="*/ 186011 w 259678"/>
                <a:gd name="connsiteY2" fmla="*/ 38676 h 38675"/>
                <a:gd name="connsiteX3" fmla="*/ 0 w 259678"/>
                <a:gd name="connsiteY3" fmla="*/ 38676 h 38675"/>
                <a:gd name="connsiteX4" fmla="*/ 0 w 259678"/>
                <a:gd name="connsiteY4" fmla="*/ 0 h 38675"/>
                <a:gd name="connsiteX5" fmla="*/ 0 w 259678"/>
                <a:gd name="connsiteY5" fmla="*/ 0 h 38675"/>
                <a:gd name="connsiteX6" fmla="*/ 216399 w 259678"/>
                <a:gd name="connsiteY6" fmla="*/ 0 h 38675"/>
                <a:gd name="connsiteX7" fmla="*/ 259679 w 259678"/>
                <a:gd name="connsiteY7" fmla="*/ 0 h 38675"/>
                <a:gd name="connsiteX8" fmla="*/ 259679 w 259678"/>
                <a:gd name="connsiteY8" fmla="*/ 38676 h 38675"/>
                <a:gd name="connsiteX9" fmla="*/ 216399 w 259678"/>
                <a:gd name="connsiteY9" fmla="*/ 38676 h 38675"/>
                <a:gd name="connsiteX10" fmla="*/ 216399 w 259678"/>
                <a:gd name="connsiteY10" fmla="*/ 0 h 38675"/>
                <a:gd name="connsiteX11" fmla="*/ 216399 w 259678"/>
                <a:gd name="connsiteY11" fmla="*/ 0 h 3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678" h="38675">
                  <a:moveTo>
                    <a:pt x="0" y="0"/>
                  </a:moveTo>
                  <a:lnTo>
                    <a:pt x="186011" y="0"/>
                  </a:lnTo>
                  <a:lnTo>
                    <a:pt x="186011" y="38676"/>
                  </a:lnTo>
                  <a:lnTo>
                    <a:pt x="0" y="38676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216399" y="0"/>
                  </a:moveTo>
                  <a:lnTo>
                    <a:pt x="259679" y="0"/>
                  </a:lnTo>
                  <a:lnTo>
                    <a:pt x="259679" y="38676"/>
                  </a:lnTo>
                  <a:lnTo>
                    <a:pt x="216399" y="38676"/>
                  </a:lnTo>
                  <a:lnTo>
                    <a:pt x="216399" y="0"/>
                  </a:lnTo>
                  <a:lnTo>
                    <a:pt x="216399" y="0"/>
                  </a:lnTo>
                  <a:close/>
                </a:path>
              </a:pathLst>
            </a:custGeom>
            <a:solidFill>
              <a:srgbClr val="FFFFFF"/>
            </a:solidFill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BDAC6FD-300C-47B7-B0DB-73E437CC75FD}"/>
                </a:ext>
              </a:extLst>
            </p:cNvPr>
            <p:cNvSpPr/>
            <p:nvPr/>
          </p:nvSpPr>
          <p:spPr>
            <a:xfrm>
              <a:off x="5153974" y="5414113"/>
              <a:ext cx="191535" cy="191535"/>
            </a:xfrm>
            <a:custGeom>
              <a:avLst/>
              <a:gdLst>
                <a:gd name="connsiteX0" fmla="*/ 0 w 191535"/>
                <a:gd name="connsiteY0" fmla="*/ 95768 h 191535"/>
                <a:gd name="connsiteX1" fmla="*/ 7367 w 191535"/>
                <a:gd name="connsiteY1" fmla="*/ 56171 h 191535"/>
                <a:gd name="connsiteX2" fmla="*/ 28546 w 191535"/>
                <a:gd name="connsiteY2" fmla="*/ 25784 h 191535"/>
                <a:gd name="connsiteX3" fmla="*/ 58934 w 191535"/>
                <a:gd name="connsiteY3" fmla="*/ 6446 h 191535"/>
                <a:gd name="connsiteX4" fmla="*/ 95768 w 191535"/>
                <a:gd name="connsiteY4" fmla="*/ 0 h 191535"/>
                <a:gd name="connsiteX5" fmla="*/ 132601 w 191535"/>
                <a:gd name="connsiteY5" fmla="*/ 6446 h 191535"/>
                <a:gd name="connsiteX6" fmla="*/ 162990 w 191535"/>
                <a:gd name="connsiteY6" fmla="*/ 25784 h 191535"/>
                <a:gd name="connsiteX7" fmla="*/ 184169 w 191535"/>
                <a:gd name="connsiteY7" fmla="*/ 56171 h 191535"/>
                <a:gd name="connsiteX8" fmla="*/ 191536 w 191535"/>
                <a:gd name="connsiteY8" fmla="*/ 95768 h 191535"/>
                <a:gd name="connsiteX9" fmla="*/ 184169 w 191535"/>
                <a:gd name="connsiteY9" fmla="*/ 135364 h 191535"/>
                <a:gd name="connsiteX10" fmla="*/ 162990 w 191535"/>
                <a:gd name="connsiteY10" fmla="*/ 165752 h 191535"/>
                <a:gd name="connsiteX11" fmla="*/ 132601 w 191535"/>
                <a:gd name="connsiteY11" fmla="*/ 185090 h 191535"/>
                <a:gd name="connsiteX12" fmla="*/ 95768 w 191535"/>
                <a:gd name="connsiteY12" fmla="*/ 191536 h 191535"/>
                <a:gd name="connsiteX13" fmla="*/ 58934 w 191535"/>
                <a:gd name="connsiteY13" fmla="*/ 185090 h 191535"/>
                <a:gd name="connsiteX14" fmla="*/ 28546 w 191535"/>
                <a:gd name="connsiteY14" fmla="*/ 165752 h 191535"/>
                <a:gd name="connsiteX15" fmla="*/ 7367 w 191535"/>
                <a:gd name="connsiteY15" fmla="*/ 135364 h 191535"/>
                <a:gd name="connsiteX16" fmla="*/ 0 w 191535"/>
                <a:gd name="connsiteY16" fmla="*/ 95768 h 191535"/>
                <a:gd name="connsiteX17" fmla="*/ 0 w 191535"/>
                <a:gd name="connsiteY17" fmla="*/ 95768 h 191535"/>
                <a:gd name="connsiteX18" fmla="*/ 95768 w 191535"/>
                <a:gd name="connsiteY18" fmla="*/ 40517 h 191535"/>
                <a:gd name="connsiteX19" fmla="*/ 70905 w 191535"/>
                <a:gd name="connsiteY19" fmla="*/ 45121 h 191535"/>
                <a:gd name="connsiteX20" fmla="*/ 51567 w 191535"/>
                <a:gd name="connsiteY20" fmla="*/ 57093 h 191535"/>
                <a:gd name="connsiteX21" fmla="*/ 38676 w 191535"/>
                <a:gd name="connsiteY21" fmla="*/ 74588 h 191535"/>
                <a:gd name="connsiteX22" fmla="*/ 34071 w 191535"/>
                <a:gd name="connsiteY22" fmla="*/ 96689 h 191535"/>
                <a:gd name="connsiteX23" fmla="*/ 38676 w 191535"/>
                <a:gd name="connsiteY23" fmla="*/ 118789 h 191535"/>
                <a:gd name="connsiteX24" fmla="*/ 51567 w 191535"/>
                <a:gd name="connsiteY24" fmla="*/ 136285 h 191535"/>
                <a:gd name="connsiteX25" fmla="*/ 71826 w 191535"/>
                <a:gd name="connsiteY25" fmla="*/ 148256 h 191535"/>
                <a:gd name="connsiteX26" fmla="*/ 96689 w 191535"/>
                <a:gd name="connsiteY26" fmla="*/ 152860 h 191535"/>
                <a:gd name="connsiteX27" fmla="*/ 121552 w 191535"/>
                <a:gd name="connsiteY27" fmla="*/ 148256 h 191535"/>
                <a:gd name="connsiteX28" fmla="*/ 141810 w 191535"/>
                <a:gd name="connsiteY28" fmla="*/ 136285 h 191535"/>
                <a:gd name="connsiteX29" fmla="*/ 154702 w 191535"/>
                <a:gd name="connsiteY29" fmla="*/ 118789 h 191535"/>
                <a:gd name="connsiteX30" fmla="*/ 159306 w 191535"/>
                <a:gd name="connsiteY30" fmla="*/ 96689 h 191535"/>
                <a:gd name="connsiteX31" fmla="*/ 154702 w 191535"/>
                <a:gd name="connsiteY31" fmla="*/ 75509 h 191535"/>
                <a:gd name="connsiteX32" fmla="*/ 140889 w 191535"/>
                <a:gd name="connsiteY32" fmla="*/ 58013 h 191535"/>
                <a:gd name="connsiteX33" fmla="*/ 120631 w 191535"/>
                <a:gd name="connsiteY33" fmla="*/ 46042 h 191535"/>
                <a:gd name="connsiteX34" fmla="*/ 95768 w 191535"/>
                <a:gd name="connsiteY34" fmla="*/ 40517 h 191535"/>
                <a:gd name="connsiteX35" fmla="*/ 95768 w 191535"/>
                <a:gd name="connsiteY35" fmla="*/ 40517 h 191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1535" h="191535">
                  <a:moveTo>
                    <a:pt x="0" y="95768"/>
                  </a:moveTo>
                  <a:cubicBezTo>
                    <a:pt x="0" y="81034"/>
                    <a:pt x="2762" y="68142"/>
                    <a:pt x="7367" y="56171"/>
                  </a:cubicBezTo>
                  <a:cubicBezTo>
                    <a:pt x="12892" y="44200"/>
                    <a:pt x="19338" y="34071"/>
                    <a:pt x="28546" y="25784"/>
                  </a:cubicBezTo>
                  <a:cubicBezTo>
                    <a:pt x="37754" y="17496"/>
                    <a:pt x="47884" y="11050"/>
                    <a:pt x="58934" y="6446"/>
                  </a:cubicBezTo>
                  <a:cubicBezTo>
                    <a:pt x="70905" y="1842"/>
                    <a:pt x="82876" y="0"/>
                    <a:pt x="95768" y="0"/>
                  </a:cubicBezTo>
                  <a:cubicBezTo>
                    <a:pt x="108660" y="0"/>
                    <a:pt x="120631" y="1842"/>
                    <a:pt x="132601" y="6446"/>
                  </a:cubicBezTo>
                  <a:cubicBezTo>
                    <a:pt x="144573" y="11050"/>
                    <a:pt x="154702" y="17496"/>
                    <a:pt x="162990" y="25784"/>
                  </a:cubicBezTo>
                  <a:cubicBezTo>
                    <a:pt x="172198" y="34071"/>
                    <a:pt x="178644" y="44200"/>
                    <a:pt x="184169" y="56171"/>
                  </a:cubicBezTo>
                  <a:cubicBezTo>
                    <a:pt x="189694" y="68142"/>
                    <a:pt x="191536" y="81034"/>
                    <a:pt x="191536" y="95768"/>
                  </a:cubicBezTo>
                  <a:cubicBezTo>
                    <a:pt x="191536" y="110502"/>
                    <a:pt x="188773" y="123393"/>
                    <a:pt x="184169" y="135364"/>
                  </a:cubicBezTo>
                  <a:cubicBezTo>
                    <a:pt x="178644" y="147335"/>
                    <a:pt x="172198" y="157464"/>
                    <a:pt x="162990" y="165752"/>
                  </a:cubicBezTo>
                  <a:cubicBezTo>
                    <a:pt x="153781" y="174040"/>
                    <a:pt x="143652" y="180486"/>
                    <a:pt x="132601" y="185090"/>
                  </a:cubicBezTo>
                  <a:cubicBezTo>
                    <a:pt x="120631" y="189694"/>
                    <a:pt x="108660" y="191536"/>
                    <a:pt x="95768" y="191536"/>
                  </a:cubicBezTo>
                  <a:cubicBezTo>
                    <a:pt x="82876" y="191536"/>
                    <a:pt x="70905" y="189694"/>
                    <a:pt x="58934" y="185090"/>
                  </a:cubicBezTo>
                  <a:cubicBezTo>
                    <a:pt x="46963" y="180486"/>
                    <a:pt x="36834" y="174040"/>
                    <a:pt x="28546" y="165752"/>
                  </a:cubicBezTo>
                  <a:cubicBezTo>
                    <a:pt x="19338" y="157464"/>
                    <a:pt x="12892" y="147335"/>
                    <a:pt x="7367" y="135364"/>
                  </a:cubicBezTo>
                  <a:cubicBezTo>
                    <a:pt x="2762" y="123393"/>
                    <a:pt x="0" y="110502"/>
                    <a:pt x="0" y="95768"/>
                  </a:cubicBezTo>
                  <a:lnTo>
                    <a:pt x="0" y="95768"/>
                  </a:lnTo>
                  <a:close/>
                  <a:moveTo>
                    <a:pt x="95768" y="40517"/>
                  </a:moveTo>
                  <a:cubicBezTo>
                    <a:pt x="86559" y="40517"/>
                    <a:pt x="78272" y="42359"/>
                    <a:pt x="70905" y="45121"/>
                  </a:cubicBezTo>
                  <a:cubicBezTo>
                    <a:pt x="63538" y="47884"/>
                    <a:pt x="57093" y="51567"/>
                    <a:pt x="51567" y="57093"/>
                  </a:cubicBezTo>
                  <a:cubicBezTo>
                    <a:pt x="46042" y="61697"/>
                    <a:pt x="41438" y="68142"/>
                    <a:pt x="38676" y="74588"/>
                  </a:cubicBezTo>
                  <a:cubicBezTo>
                    <a:pt x="35913" y="81034"/>
                    <a:pt x="34071" y="88401"/>
                    <a:pt x="34071" y="96689"/>
                  </a:cubicBezTo>
                  <a:cubicBezTo>
                    <a:pt x="34071" y="104976"/>
                    <a:pt x="35913" y="111422"/>
                    <a:pt x="38676" y="118789"/>
                  </a:cubicBezTo>
                  <a:cubicBezTo>
                    <a:pt x="41438" y="125235"/>
                    <a:pt x="46042" y="131681"/>
                    <a:pt x="51567" y="136285"/>
                  </a:cubicBezTo>
                  <a:cubicBezTo>
                    <a:pt x="57093" y="140889"/>
                    <a:pt x="63538" y="145494"/>
                    <a:pt x="71826" y="148256"/>
                  </a:cubicBezTo>
                  <a:cubicBezTo>
                    <a:pt x="79193" y="151018"/>
                    <a:pt x="87480" y="152860"/>
                    <a:pt x="96689" y="152860"/>
                  </a:cubicBezTo>
                  <a:cubicBezTo>
                    <a:pt x="105897" y="152860"/>
                    <a:pt x="113264" y="151018"/>
                    <a:pt x="121552" y="148256"/>
                  </a:cubicBezTo>
                  <a:cubicBezTo>
                    <a:pt x="128918" y="145494"/>
                    <a:pt x="136285" y="141810"/>
                    <a:pt x="141810" y="136285"/>
                  </a:cubicBezTo>
                  <a:cubicBezTo>
                    <a:pt x="147335" y="131681"/>
                    <a:pt x="151940" y="125235"/>
                    <a:pt x="154702" y="118789"/>
                  </a:cubicBezTo>
                  <a:cubicBezTo>
                    <a:pt x="157464" y="112343"/>
                    <a:pt x="159306" y="104976"/>
                    <a:pt x="159306" y="96689"/>
                  </a:cubicBezTo>
                  <a:cubicBezTo>
                    <a:pt x="159306" y="89322"/>
                    <a:pt x="157464" y="81955"/>
                    <a:pt x="154702" y="75509"/>
                  </a:cubicBezTo>
                  <a:cubicBezTo>
                    <a:pt x="151018" y="69063"/>
                    <a:pt x="147335" y="62617"/>
                    <a:pt x="140889" y="58013"/>
                  </a:cubicBezTo>
                  <a:cubicBezTo>
                    <a:pt x="135364" y="53409"/>
                    <a:pt x="128918" y="48805"/>
                    <a:pt x="120631" y="46042"/>
                  </a:cubicBezTo>
                  <a:cubicBezTo>
                    <a:pt x="113264" y="41438"/>
                    <a:pt x="104976" y="40517"/>
                    <a:pt x="95768" y="40517"/>
                  </a:cubicBezTo>
                  <a:lnTo>
                    <a:pt x="95768" y="40517"/>
                  </a:lnTo>
                  <a:close/>
                </a:path>
              </a:pathLst>
            </a:custGeom>
            <a:solidFill>
              <a:srgbClr val="FFFFFF"/>
            </a:solidFill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805A644-909B-4A2C-85F4-045F0FC0C688}"/>
                </a:ext>
              </a:extLst>
            </p:cNvPr>
            <p:cNvSpPr/>
            <p:nvPr/>
          </p:nvSpPr>
          <p:spPr>
            <a:xfrm>
              <a:off x="5157657" y="5641562"/>
              <a:ext cx="189694" cy="167593"/>
            </a:xfrm>
            <a:custGeom>
              <a:avLst/>
              <a:gdLst>
                <a:gd name="connsiteX0" fmla="*/ 0 w 189694"/>
                <a:gd name="connsiteY0" fmla="*/ 165752 h 167593"/>
                <a:gd name="connsiteX1" fmla="*/ 0 w 189694"/>
                <a:gd name="connsiteY1" fmla="*/ 127077 h 167593"/>
                <a:gd name="connsiteX2" fmla="*/ 104056 w 189694"/>
                <a:gd name="connsiteY2" fmla="*/ 127077 h 167593"/>
                <a:gd name="connsiteX3" fmla="*/ 142731 w 189694"/>
                <a:gd name="connsiteY3" fmla="*/ 118789 h 167593"/>
                <a:gd name="connsiteX4" fmla="*/ 154703 w 189694"/>
                <a:gd name="connsiteY4" fmla="*/ 93926 h 167593"/>
                <a:gd name="connsiteX5" fmla="*/ 151940 w 189694"/>
                <a:gd name="connsiteY5" fmla="*/ 76430 h 167593"/>
                <a:gd name="connsiteX6" fmla="*/ 142731 w 189694"/>
                <a:gd name="connsiteY6" fmla="*/ 60776 h 167593"/>
                <a:gd name="connsiteX7" fmla="*/ 128918 w 189694"/>
                <a:gd name="connsiteY7" fmla="*/ 47884 h 167593"/>
                <a:gd name="connsiteX8" fmla="*/ 111423 w 189694"/>
                <a:gd name="connsiteY8" fmla="*/ 38675 h 167593"/>
                <a:gd name="connsiteX9" fmla="*/ 921 w 189694"/>
                <a:gd name="connsiteY9" fmla="*/ 38675 h 167593"/>
                <a:gd name="connsiteX10" fmla="*/ 921 w 189694"/>
                <a:gd name="connsiteY10" fmla="*/ 0 h 167593"/>
                <a:gd name="connsiteX11" fmla="*/ 186932 w 189694"/>
                <a:gd name="connsiteY11" fmla="*/ 0 h 167593"/>
                <a:gd name="connsiteX12" fmla="*/ 186932 w 189694"/>
                <a:gd name="connsiteY12" fmla="*/ 35913 h 167593"/>
                <a:gd name="connsiteX13" fmla="*/ 149177 w 189694"/>
                <a:gd name="connsiteY13" fmla="*/ 35913 h 167593"/>
                <a:gd name="connsiteX14" fmla="*/ 178644 w 189694"/>
                <a:gd name="connsiteY14" fmla="*/ 67222 h 167593"/>
                <a:gd name="connsiteX15" fmla="*/ 189695 w 189694"/>
                <a:gd name="connsiteY15" fmla="*/ 112343 h 167593"/>
                <a:gd name="connsiteX16" fmla="*/ 183249 w 189694"/>
                <a:gd name="connsiteY16" fmla="*/ 139968 h 167593"/>
                <a:gd name="connsiteX17" fmla="*/ 166673 w 189694"/>
                <a:gd name="connsiteY17" fmla="*/ 156544 h 167593"/>
                <a:gd name="connsiteX18" fmla="*/ 142731 w 189694"/>
                <a:gd name="connsiteY18" fmla="*/ 164831 h 167593"/>
                <a:gd name="connsiteX19" fmla="*/ 114185 w 189694"/>
                <a:gd name="connsiteY19" fmla="*/ 167594 h 167593"/>
                <a:gd name="connsiteX20" fmla="*/ 0 w 189694"/>
                <a:gd name="connsiteY20" fmla="*/ 167594 h 167593"/>
                <a:gd name="connsiteX21" fmla="*/ 0 w 189694"/>
                <a:gd name="connsiteY21" fmla="*/ 165752 h 16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694" h="167593">
                  <a:moveTo>
                    <a:pt x="0" y="165752"/>
                  </a:moveTo>
                  <a:lnTo>
                    <a:pt x="0" y="127077"/>
                  </a:lnTo>
                  <a:lnTo>
                    <a:pt x="104056" y="127077"/>
                  </a:lnTo>
                  <a:cubicBezTo>
                    <a:pt x="121552" y="127077"/>
                    <a:pt x="134444" y="124314"/>
                    <a:pt x="142731" y="118789"/>
                  </a:cubicBezTo>
                  <a:cubicBezTo>
                    <a:pt x="151019" y="113264"/>
                    <a:pt x="154703" y="104976"/>
                    <a:pt x="154703" y="93926"/>
                  </a:cubicBezTo>
                  <a:cubicBezTo>
                    <a:pt x="154703" y="88401"/>
                    <a:pt x="153781" y="82876"/>
                    <a:pt x="151940" y="76430"/>
                  </a:cubicBezTo>
                  <a:cubicBezTo>
                    <a:pt x="150098" y="70905"/>
                    <a:pt x="146415" y="65380"/>
                    <a:pt x="142731" y="60776"/>
                  </a:cubicBezTo>
                  <a:cubicBezTo>
                    <a:pt x="139048" y="56171"/>
                    <a:pt x="134444" y="51567"/>
                    <a:pt x="128918" y="47884"/>
                  </a:cubicBezTo>
                  <a:cubicBezTo>
                    <a:pt x="123394" y="44200"/>
                    <a:pt x="117869" y="40517"/>
                    <a:pt x="111423" y="38675"/>
                  </a:cubicBezTo>
                  <a:lnTo>
                    <a:pt x="921" y="38675"/>
                  </a:lnTo>
                  <a:lnTo>
                    <a:pt x="921" y="0"/>
                  </a:lnTo>
                  <a:lnTo>
                    <a:pt x="186932" y="0"/>
                  </a:lnTo>
                  <a:lnTo>
                    <a:pt x="186932" y="35913"/>
                  </a:lnTo>
                  <a:lnTo>
                    <a:pt x="149177" y="35913"/>
                  </a:lnTo>
                  <a:cubicBezTo>
                    <a:pt x="162069" y="43279"/>
                    <a:pt x="171278" y="53409"/>
                    <a:pt x="178644" y="67222"/>
                  </a:cubicBezTo>
                  <a:cubicBezTo>
                    <a:pt x="186011" y="81034"/>
                    <a:pt x="189695" y="95768"/>
                    <a:pt x="189695" y="112343"/>
                  </a:cubicBezTo>
                  <a:cubicBezTo>
                    <a:pt x="189695" y="123393"/>
                    <a:pt x="187853" y="132601"/>
                    <a:pt x="183249" y="139968"/>
                  </a:cubicBezTo>
                  <a:cubicBezTo>
                    <a:pt x="179565" y="147335"/>
                    <a:pt x="174040" y="152860"/>
                    <a:pt x="166673" y="156544"/>
                  </a:cubicBezTo>
                  <a:cubicBezTo>
                    <a:pt x="159307" y="161148"/>
                    <a:pt x="151940" y="163910"/>
                    <a:pt x="142731" y="164831"/>
                  </a:cubicBezTo>
                  <a:cubicBezTo>
                    <a:pt x="133523" y="166673"/>
                    <a:pt x="124314" y="167594"/>
                    <a:pt x="114185" y="167594"/>
                  </a:cubicBezTo>
                  <a:lnTo>
                    <a:pt x="0" y="167594"/>
                  </a:lnTo>
                  <a:lnTo>
                    <a:pt x="0" y="165752"/>
                  </a:lnTo>
                  <a:close/>
                </a:path>
              </a:pathLst>
            </a:custGeom>
            <a:solidFill>
              <a:srgbClr val="FFFFFF"/>
            </a:solidFill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393D4-E8F3-4CC0-9784-16A844ACCCC2}"/>
                </a:ext>
              </a:extLst>
            </p:cNvPr>
            <p:cNvSpPr/>
            <p:nvPr/>
          </p:nvSpPr>
          <p:spPr>
            <a:xfrm>
              <a:off x="5153974" y="5934391"/>
              <a:ext cx="216398" cy="182327"/>
            </a:xfrm>
            <a:custGeom>
              <a:avLst/>
              <a:gdLst>
                <a:gd name="connsiteX0" fmla="*/ 107739 w 216398"/>
                <a:gd name="connsiteY0" fmla="*/ 182327 h 182327"/>
                <a:gd name="connsiteX1" fmla="*/ 64459 w 216398"/>
                <a:gd name="connsiteY1" fmla="*/ 174961 h 182327"/>
                <a:gd name="connsiteX2" fmla="*/ 30388 w 216398"/>
                <a:gd name="connsiteY2" fmla="*/ 155623 h 182327"/>
                <a:gd name="connsiteX3" fmla="*/ 8287 w 216398"/>
                <a:gd name="connsiteY3" fmla="*/ 127077 h 182327"/>
                <a:gd name="connsiteX4" fmla="*/ 0 w 216398"/>
                <a:gd name="connsiteY4" fmla="*/ 91163 h 182327"/>
                <a:gd name="connsiteX5" fmla="*/ 8287 w 216398"/>
                <a:gd name="connsiteY5" fmla="*/ 55251 h 182327"/>
                <a:gd name="connsiteX6" fmla="*/ 30388 w 216398"/>
                <a:gd name="connsiteY6" fmla="*/ 26704 h 182327"/>
                <a:gd name="connsiteX7" fmla="*/ 64459 w 216398"/>
                <a:gd name="connsiteY7" fmla="*/ 7367 h 182327"/>
                <a:gd name="connsiteX8" fmla="*/ 107739 w 216398"/>
                <a:gd name="connsiteY8" fmla="*/ 0 h 182327"/>
                <a:gd name="connsiteX9" fmla="*/ 151018 w 216398"/>
                <a:gd name="connsiteY9" fmla="*/ 7367 h 182327"/>
                <a:gd name="connsiteX10" fmla="*/ 185090 w 216398"/>
                <a:gd name="connsiteY10" fmla="*/ 26704 h 182327"/>
                <a:gd name="connsiteX11" fmla="*/ 208111 w 216398"/>
                <a:gd name="connsiteY11" fmla="*/ 55251 h 182327"/>
                <a:gd name="connsiteX12" fmla="*/ 216399 w 216398"/>
                <a:gd name="connsiteY12" fmla="*/ 91163 h 182327"/>
                <a:gd name="connsiteX13" fmla="*/ 208111 w 216398"/>
                <a:gd name="connsiteY13" fmla="*/ 127077 h 182327"/>
                <a:gd name="connsiteX14" fmla="*/ 185090 w 216398"/>
                <a:gd name="connsiteY14" fmla="*/ 155623 h 182327"/>
                <a:gd name="connsiteX15" fmla="*/ 151018 w 216398"/>
                <a:gd name="connsiteY15" fmla="*/ 174961 h 182327"/>
                <a:gd name="connsiteX16" fmla="*/ 107739 w 216398"/>
                <a:gd name="connsiteY16" fmla="*/ 182327 h 182327"/>
                <a:gd name="connsiteX17" fmla="*/ 107739 w 216398"/>
                <a:gd name="connsiteY17" fmla="*/ 182327 h 182327"/>
                <a:gd name="connsiteX18" fmla="*/ 107739 w 216398"/>
                <a:gd name="connsiteY18" fmla="*/ 142731 h 182327"/>
                <a:gd name="connsiteX19" fmla="*/ 137206 w 216398"/>
                <a:gd name="connsiteY19" fmla="*/ 139048 h 182327"/>
                <a:gd name="connsiteX20" fmla="*/ 160227 w 216398"/>
                <a:gd name="connsiteY20" fmla="*/ 127997 h 182327"/>
                <a:gd name="connsiteX21" fmla="*/ 174961 w 216398"/>
                <a:gd name="connsiteY21" fmla="*/ 111422 h 182327"/>
                <a:gd name="connsiteX22" fmla="*/ 180486 w 216398"/>
                <a:gd name="connsiteY22" fmla="*/ 91163 h 182327"/>
                <a:gd name="connsiteX23" fmla="*/ 174961 w 216398"/>
                <a:gd name="connsiteY23" fmla="*/ 69984 h 182327"/>
                <a:gd name="connsiteX24" fmla="*/ 160227 w 216398"/>
                <a:gd name="connsiteY24" fmla="*/ 53409 h 182327"/>
                <a:gd name="connsiteX25" fmla="*/ 137206 w 216398"/>
                <a:gd name="connsiteY25" fmla="*/ 42359 h 182327"/>
                <a:gd name="connsiteX26" fmla="*/ 107739 w 216398"/>
                <a:gd name="connsiteY26" fmla="*/ 38676 h 182327"/>
                <a:gd name="connsiteX27" fmla="*/ 78272 w 216398"/>
                <a:gd name="connsiteY27" fmla="*/ 42359 h 182327"/>
                <a:gd name="connsiteX28" fmla="*/ 55251 w 216398"/>
                <a:gd name="connsiteY28" fmla="*/ 53409 h 182327"/>
                <a:gd name="connsiteX29" fmla="*/ 40517 w 216398"/>
                <a:gd name="connsiteY29" fmla="*/ 69984 h 182327"/>
                <a:gd name="connsiteX30" fmla="*/ 34992 w 216398"/>
                <a:gd name="connsiteY30" fmla="*/ 91163 h 182327"/>
                <a:gd name="connsiteX31" fmla="*/ 40517 w 216398"/>
                <a:gd name="connsiteY31" fmla="*/ 111422 h 182327"/>
                <a:gd name="connsiteX32" fmla="*/ 55251 w 216398"/>
                <a:gd name="connsiteY32" fmla="*/ 127997 h 182327"/>
                <a:gd name="connsiteX33" fmla="*/ 78272 w 216398"/>
                <a:gd name="connsiteY33" fmla="*/ 139048 h 182327"/>
                <a:gd name="connsiteX34" fmla="*/ 107739 w 216398"/>
                <a:gd name="connsiteY34" fmla="*/ 142731 h 182327"/>
                <a:gd name="connsiteX35" fmla="*/ 107739 w 216398"/>
                <a:gd name="connsiteY35" fmla="*/ 142731 h 18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6398" h="182327">
                  <a:moveTo>
                    <a:pt x="107739" y="182327"/>
                  </a:moveTo>
                  <a:cubicBezTo>
                    <a:pt x="92085" y="182327"/>
                    <a:pt x="77351" y="179565"/>
                    <a:pt x="64459" y="174961"/>
                  </a:cubicBezTo>
                  <a:cubicBezTo>
                    <a:pt x="51567" y="170357"/>
                    <a:pt x="39596" y="163910"/>
                    <a:pt x="30388" y="155623"/>
                  </a:cubicBezTo>
                  <a:cubicBezTo>
                    <a:pt x="21179" y="147335"/>
                    <a:pt x="12892" y="138127"/>
                    <a:pt x="8287" y="127077"/>
                  </a:cubicBezTo>
                  <a:cubicBezTo>
                    <a:pt x="2762" y="116026"/>
                    <a:pt x="0" y="104055"/>
                    <a:pt x="0" y="91163"/>
                  </a:cubicBezTo>
                  <a:cubicBezTo>
                    <a:pt x="0" y="78272"/>
                    <a:pt x="2762" y="66301"/>
                    <a:pt x="8287" y="55251"/>
                  </a:cubicBezTo>
                  <a:cubicBezTo>
                    <a:pt x="13813" y="44200"/>
                    <a:pt x="21179" y="34071"/>
                    <a:pt x="30388" y="26704"/>
                  </a:cubicBezTo>
                  <a:cubicBezTo>
                    <a:pt x="39596" y="18417"/>
                    <a:pt x="51567" y="11971"/>
                    <a:pt x="64459" y="7367"/>
                  </a:cubicBezTo>
                  <a:cubicBezTo>
                    <a:pt x="77351" y="2762"/>
                    <a:pt x="92085" y="0"/>
                    <a:pt x="107739" y="0"/>
                  </a:cubicBezTo>
                  <a:cubicBezTo>
                    <a:pt x="123393" y="0"/>
                    <a:pt x="138127" y="2762"/>
                    <a:pt x="151018" y="7367"/>
                  </a:cubicBezTo>
                  <a:cubicBezTo>
                    <a:pt x="163910" y="11971"/>
                    <a:pt x="175881" y="18417"/>
                    <a:pt x="185090" y="26704"/>
                  </a:cubicBezTo>
                  <a:cubicBezTo>
                    <a:pt x="194298" y="34992"/>
                    <a:pt x="202586" y="44200"/>
                    <a:pt x="208111" y="55251"/>
                  </a:cubicBezTo>
                  <a:cubicBezTo>
                    <a:pt x="213636" y="66301"/>
                    <a:pt x="216399" y="78272"/>
                    <a:pt x="216399" y="91163"/>
                  </a:cubicBezTo>
                  <a:cubicBezTo>
                    <a:pt x="216399" y="104055"/>
                    <a:pt x="213636" y="116026"/>
                    <a:pt x="208111" y="127077"/>
                  </a:cubicBezTo>
                  <a:cubicBezTo>
                    <a:pt x="202586" y="138127"/>
                    <a:pt x="195219" y="147335"/>
                    <a:pt x="185090" y="155623"/>
                  </a:cubicBezTo>
                  <a:cubicBezTo>
                    <a:pt x="175881" y="163910"/>
                    <a:pt x="163910" y="170357"/>
                    <a:pt x="151018" y="174961"/>
                  </a:cubicBezTo>
                  <a:cubicBezTo>
                    <a:pt x="138127" y="180486"/>
                    <a:pt x="123393" y="182327"/>
                    <a:pt x="107739" y="182327"/>
                  </a:cubicBezTo>
                  <a:lnTo>
                    <a:pt x="107739" y="182327"/>
                  </a:lnTo>
                  <a:close/>
                  <a:moveTo>
                    <a:pt x="107739" y="142731"/>
                  </a:moveTo>
                  <a:cubicBezTo>
                    <a:pt x="118789" y="142731"/>
                    <a:pt x="127997" y="141810"/>
                    <a:pt x="137206" y="139048"/>
                  </a:cubicBezTo>
                  <a:cubicBezTo>
                    <a:pt x="146414" y="136285"/>
                    <a:pt x="153781" y="132601"/>
                    <a:pt x="160227" y="127997"/>
                  </a:cubicBezTo>
                  <a:cubicBezTo>
                    <a:pt x="166673" y="123393"/>
                    <a:pt x="171277" y="117868"/>
                    <a:pt x="174961" y="111422"/>
                  </a:cubicBezTo>
                  <a:cubicBezTo>
                    <a:pt x="178644" y="104976"/>
                    <a:pt x="180486" y="98531"/>
                    <a:pt x="180486" y="91163"/>
                  </a:cubicBezTo>
                  <a:cubicBezTo>
                    <a:pt x="180486" y="82876"/>
                    <a:pt x="178644" y="76430"/>
                    <a:pt x="174961" y="69984"/>
                  </a:cubicBezTo>
                  <a:cubicBezTo>
                    <a:pt x="171277" y="63538"/>
                    <a:pt x="166673" y="58013"/>
                    <a:pt x="160227" y="53409"/>
                  </a:cubicBezTo>
                  <a:cubicBezTo>
                    <a:pt x="153781" y="48805"/>
                    <a:pt x="146414" y="45121"/>
                    <a:pt x="137206" y="42359"/>
                  </a:cubicBezTo>
                  <a:cubicBezTo>
                    <a:pt x="127997" y="39596"/>
                    <a:pt x="118789" y="38676"/>
                    <a:pt x="107739" y="38676"/>
                  </a:cubicBezTo>
                  <a:cubicBezTo>
                    <a:pt x="96689" y="38676"/>
                    <a:pt x="87480" y="39596"/>
                    <a:pt x="78272" y="42359"/>
                  </a:cubicBezTo>
                  <a:cubicBezTo>
                    <a:pt x="69063" y="45121"/>
                    <a:pt x="61697" y="48805"/>
                    <a:pt x="55251" y="53409"/>
                  </a:cubicBezTo>
                  <a:cubicBezTo>
                    <a:pt x="48805" y="58013"/>
                    <a:pt x="44200" y="63538"/>
                    <a:pt x="40517" y="69984"/>
                  </a:cubicBezTo>
                  <a:cubicBezTo>
                    <a:pt x="36834" y="76430"/>
                    <a:pt x="34992" y="82876"/>
                    <a:pt x="34992" y="91163"/>
                  </a:cubicBezTo>
                  <a:cubicBezTo>
                    <a:pt x="34992" y="98531"/>
                    <a:pt x="36834" y="104976"/>
                    <a:pt x="40517" y="111422"/>
                  </a:cubicBezTo>
                  <a:cubicBezTo>
                    <a:pt x="44200" y="117868"/>
                    <a:pt x="48805" y="123393"/>
                    <a:pt x="55251" y="127997"/>
                  </a:cubicBezTo>
                  <a:cubicBezTo>
                    <a:pt x="61697" y="132601"/>
                    <a:pt x="69063" y="136285"/>
                    <a:pt x="78272" y="139048"/>
                  </a:cubicBezTo>
                  <a:cubicBezTo>
                    <a:pt x="87480" y="141810"/>
                    <a:pt x="97609" y="142731"/>
                    <a:pt x="107739" y="142731"/>
                  </a:cubicBezTo>
                  <a:lnTo>
                    <a:pt x="107739" y="142731"/>
                  </a:lnTo>
                  <a:close/>
                </a:path>
              </a:pathLst>
            </a:custGeom>
            <a:solidFill>
              <a:srgbClr val="FFFFFF"/>
            </a:solidFill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FD3295E-5077-48A3-BA0D-63210D4AE315}"/>
                </a:ext>
              </a:extLst>
            </p:cNvPr>
            <p:cNvSpPr/>
            <p:nvPr/>
          </p:nvSpPr>
          <p:spPr>
            <a:xfrm>
              <a:off x="5105170" y="6147106"/>
              <a:ext cx="258757" cy="169435"/>
            </a:xfrm>
            <a:custGeom>
              <a:avLst/>
              <a:gdLst>
                <a:gd name="connsiteX0" fmla="*/ 136285 w 258757"/>
                <a:gd name="connsiteY0" fmla="*/ 119710 h 169435"/>
                <a:gd name="connsiteX1" fmla="*/ 128918 w 258757"/>
                <a:gd name="connsiteY1" fmla="*/ 139969 h 169435"/>
                <a:gd name="connsiteX2" fmla="*/ 115106 w 258757"/>
                <a:gd name="connsiteY2" fmla="*/ 155623 h 169435"/>
                <a:gd name="connsiteX3" fmla="*/ 96689 w 258757"/>
                <a:gd name="connsiteY3" fmla="*/ 165752 h 169435"/>
                <a:gd name="connsiteX4" fmla="*/ 73668 w 258757"/>
                <a:gd name="connsiteY4" fmla="*/ 169436 h 169435"/>
                <a:gd name="connsiteX5" fmla="*/ 43279 w 258757"/>
                <a:gd name="connsiteY5" fmla="*/ 162990 h 169435"/>
                <a:gd name="connsiteX6" fmla="*/ 20258 w 258757"/>
                <a:gd name="connsiteY6" fmla="*/ 145494 h 169435"/>
                <a:gd name="connsiteX7" fmla="*/ 5525 w 258757"/>
                <a:gd name="connsiteY7" fmla="*/ 117868 h 169435"/>
                <a:gd name="connsiteX8" fmla="*/ 0 w 258757"/>
                <a:gd name="connsiteY8" fmla="*/ 81034 h 169435"/>
                <a:gd name="connsiteX9" fmla="*/ 9208 w 258757"/>
                <a:gd name="connsiteY9" fmla="*/ 33151 h 169435"/>
                <a:gd name="connsiteX10" fmla="*/ 36834 w 258757"/>
                <a:gd name="connsiteY10" fmla="*/ 0 h 169435"/>
                <a:gd name="connsiteX11" fmla="*/ 63538 w 258757"/>
                <a:gd name="connsiteY11" fmla="*/ 23942 h 169435"/>
                <a:gd name="connsiteX12" fmla="*/ 43279 w 258757"/>
                <a:gd name="connsiteY12" fmla="*/ 46042 h 169435"/>
                <a:gd name="connsiteX13" fmla="*/ 35913 w 258757"/>
                <a:gd name="connsiteY13" fmla="*/ 80114 h 169435"/>
                <a:gd name="connsiteX14" fmla="*/ 46042 w 258757"/>
                <a:gd name="connsiteY14" fmla="*/ 116027 h 169435"/>
                <a:gd name="connsiteX15" fmla="*/ 75509 w 258757"/>
                <a:gd name="connsiteY15" fmla="*/ 128918 h 169435"/>
                <a:gd name="connsiteX16" fmla="*/ 107739 w 258757"/>
                <a:gd name="connsiteY16" fmla="*/ 115106 h 169435"/>
                <a:gd name="connsiteX17" fmla="*/ 119710 w 258757"/>
                <a:gd name="connsiteY17" fmla="*/ 72747 h 169435"/>
                <a:gd name="connsiteX18" fmla="*/ 119710 w 258757"/>
                <a:gd name="connsiteY18" fmla="*/ 63539 h 169435"/>
                <a:gd name="connsiteX19" fmla="*/ 150098 w 258757"/>
                <a:gd name="connsiteY19" fmla="*/ 63539 h 169435"/>
                <a:gd name="connsiteX20" fmla="*/ 150098 w 258757"/>
                <a:gd name="connsiteY20" fmla="*/ 74589 h 169435"/>
                <a:gd name="connsiteX21" fmla="*/ 161148 w 258757"/>
                <a:gd name="connsiteY21" fmla="*/ 111423 h 169435"/>
                <a:gd name="connsiteX22" fmla="*/ 189694 w 258757"/>
                <a:gd name="connsiteY22" fmla="*/ 124314 h 169435"/>
                <a:gd name="connsiteX23" fmla="*/ 214557 w 258757"/>
                <a:gd name="connsiteY23" fmla="*/ 113264 h 169435"/>
                <a:gd name="connsiteX24" fmla="*/ 222844 w 258757"/>
                <a:gd name="connsiteY24" fmla="*/ 83797 h 169435"/>
                <a:gd name="connsiteX25" fmla="*/ 215478 w 258757"/>
                <a:gd name="connsiteY25" fmla="*/ 51568 h 169435"/>
                <a:gd name="connsiteX26" fmla="*/ 193378 w 258757"/>
                <a:gd name="connsiteY26" fmla="*/ 29467 h 169435"/>
                <a:gd name="connsiteX27" fmla="*/ 220082 w 258757"/>
                <a:gd name="connsiteY27" fmla="*/ 4604 h 169435"/>
                <a:gd name="connsiteX28" fmla="*/ 235736 w 258757"/>
                <a:gd name="connsiteY28" fmla="*/ 18417 h 169435"/>
                <a:gd name="connsiteX29" fmla="*/ 247707 w 258757"/>
                <a:gd name="connsiteY29" fmla="*/ 37755 h 169435"/>
                <a:gd name="connsiteX30" fmla="*/ 255995 w 258757"/>
                <a:gd name="connsiteY30" fmla="*/ 60776 h 169435"/>
                <a:gd name="connsiteX31" fmla="*/ 258757 w 258757"/>
                <a:gd name="connsiteY31" fmla="*/ 86560 h 169435"/>
                <a:gd name="connsiteX32" fmla="*/ 254153 w 258757"/>
                <a:gd name="connsiteY32" fmla="*/ 118789 h 169435"/>
                <a:gd name="connsiteX33" fmla="*/ 241261 w 258757"/>
                <a:gd name="connsiteY33" fmla="*/ 143652 h 169435"/>
                <a:gd name="connsiteX34" fmla="*/ 221003 w 258757"/>
                <a:gd name="connsiteY34" fmla="*/ 160227 h 169435"/>
                <a:gd name="connsiteX35" fmla="*/ 195219 w 258757"/>
                <a:gd name="connsiteY35" fmla="*/ 165752 h 169435"/>
                <a:gd name="connsiteX36" fmla="*/ 174961 w 258757"/>
                <a:gd name="connsiteY36" fmla="*/ 162990 h 169435"/>
                <a:gd name="connsiteX37" fmla="*/ 157464 w 258757"/>
                <a:gd name="connsiteY37" fmla="*/ 153781 h 169435"/>
                <a:gd name="connsiteX38" fmla="*/ 144572 w 258757"/>
                <a:gd name="connsiteY38" fmla="*/ 139969 h 169435"/>
                <a:gd name="connsiteX39" fmla="*/ 136285 w 258757"/>
                <a:gd name="connsiteY39" fmla="*/ 119710 h 169435"/>
                <a:gd name="connsiteX40" fmla="*/ 136285 w 258757"/>
                <a:gd name="connsiteY40" fmla="*/ 119710 h 16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8757" h="169435">
                  <a:moveTo>
                    <a:pt x="136285" y="119710"/>
                  </a:moveTo>
                  <a:cubicBezTo>
                    <a:pt x="134443" y="127077"/>
                    <a:pt x="132601" y="133523"/>
                    <a:pt x="128918" y="139969"/>
                  </a:cubicBezTo>
                  <a:cubicBezTo>
                    <a:pt x="125235" y="146415"/>
                    <a:pt x="120631" y="151019"/>
                    <a:pt x="115106" y="155623"/>
                  </a:cubicBezTo>
                  <a:cubicBezTo>
                    <a:pt x="109580" y="160227"/>
                    <a:pt x="103134" y="162990"/>
                    <a:pt x="96689" y="165752"/>
                  </a:cubicBezTo>
                  <a:cubicBezTo>
                    <a:pt x="89322" y="168515"/>
                    <a:pt x="81955" y="169436"/>
                    <a:pt x="73668" y="169436"/>
                  </a:cubicBezTo>
                  <a:cubicBezTo>
                    <a:pt x="62617" y="169436"/>
                    <a:pt x="52488" y="167594"/>
                    <a:pt x="43279" y="162990"/>
                  </a:cubicBezTo>
                  <a:cubicBezTo>
                    <a:pt x="34071" y="158386"/>
                    <a:pt x="26704" y="152861"/>
                    <a:pt x="20258" y="145494"/>
                  </a:cubicBezTo>
                  <a:cubicBezTo>
                    <a:pt x="13813" y="138127"/>
                    <a:pt x="9208" y="128918"/>
                    <a:pt x="5525" y="117868"/>
                  </a:cubicBezTo>
                  <a:cubicBezTo>
                    <a:pt x="1841" y="106818"/>
                    <a:pt x="0" y="94847"/>
                    <a:pt x="0" y="81034"/>
                  </a:cubicBezTo>
                  <a:cubicBezTo>
                    <a:pt x="0" y="62617"/>
                    <a:pt x="2762" y="46963"/>
                    <a:pt x="9208" y="33151"/>
                  </a:cubicBezTo>
                  <a:cubicBezTo>
                    <a:pt x="15654" y="19338"/>
                    <a:pt x="24862" y="8288"/>
                    <a:pt x="36834" y="0"/>
                  </a:cubicBezTo>
                  <a:lnTo>
                    <a:pt x="63538" y="23942"/>
                  </a:lnTo>
                  <a:cubicBezTo>
                    <a:pt x="54330" y="29467"/>
                    <a:pt x="47884" y="36834"/>
                    <a:pt x="43279" y="46042"/>
                  </a:cubicBezTo>
                  <a:cubicBezTo>
                    <a:pt x="38675" y="55251"/>
                    <a:pt x="35913" y="66301"/>
                    <a:pt x="35913" y="80114"/>
                  </a:cubicBezTo>
                  <a:cubicBezTo>
                    <a:pt x="35913" y="95768"/>
                    <a:pt x="39596" y="107739"/>
                    <a:pt x="46042" y="116027"/>
                  </a:cubicBezTo>
                  <a:cubicBezTo>
                    <a:pt x="52488" y="124314"/>
                    <a:pt x="62617" y="128918"/>
                    <a:pt x="75509" y="128918"/>
                  </a:cubicBezTo>
                  <a:cubicBezTo>
                    <a:pt x="89322" y="128918"/>
                    <a:pt x="100372" y="124314"/>
                    <a:pt x="107739" y="115106"/>
                  </a:cubicBezTo>
                  <a:cubicBezTo>
                    <a:pt x="115106" y="105897"/>
                    <a:pt x="119710" y="92085"/>
                    <a:pt x="119710" y="72747"/>
                  </a:cubicBezTo>
                  <a:lnTo>
                    <a:pt x="119710" y="63539"/>
                  </a:lnTo>
                  <a:lnTo>
                    <a:pt x="150098" y="63539"/>
                  </a:lnTo>
                  <a:lnTo>
                    <a:pt x="150098" y="74589"/>
                  </a:lnTo>
                  <a:cubicBezTo>
                    <a:pt x="150098" y="90243"/>
                    <a:pt x="153781" y="103135"/>
                    <a:pt x="161148" y="111423"/>
                  </a:cubicBezTo>
                  <a:cubicBezTo>
                    <a:pt x="168515" y="119710"/>
                    <a:pt x="177723" y="124314"/>
                    <a:pt x="189694" y="124314"/>
                  </a:cubicBezTo>
                  <a:cubicBezTo>
                    <a:pt x="200744" y="124314"/>
                    <a:pt x="209032" y="120631"/>
                    <a:pt x="214557" y="113264"/>
                  </a:cubicBezTo>
                  <a:cubicBezTo>
                    <a:pt x="220082" y="105897"/>
                    <a:pt x="222844" y="95768"/>
                    <a:pt x="222844" y="83797"/>
                  </a:cubicBezTo>
                  <a:cubicBezTo>
                    <a:pt x="222844" y="71826"/>
                    <a:pt x="220082" y="60776"/>
                    <a:pt x="215478" y="51568"/>
                  </a:cubicBezTo>
                  <a:cubicBezTo>
                    <a:pt x="209953" y="42359"/>
                    <a:pt x="202586" y="34992"/>
                    <a:pt x="193378" y="29467"/>
                  </a:cubicBezTo>
                  <a:lnTo>
                    <a:pt x="220082" y="4604"/>
                  </a:lnTo>
                  <a:cubicBezTo>
                    <a:pt x="225607" y="8288"/>
                    <a:pt x="231132" y="12892"/>
                    <a:pt x="235736" y="18417"/>
                  </a:cubicBezTo>
                  <a:cubicBezTo>
                    <a:pt x="240341" y="23942"/>
                    <a:pt x="244024" y="30388"/>
                    <a:pt x="247707" y="37755"/>
                  </a:cubicBezTo>
                  <a:cubicBezTo>
                    <a:pt x="251391" y="45122"/>
                    <a:pt x="254153" y="52488"/>
                    <a:pt x="255995" y="60776"/>
                  </a:cubicBezTo>
                  <a:cubicBezTo>
                    <a:pt x="257837" y="69063"/>
                    <a:pt x="258757" y="78272"/>
                    <a:pt x="258757" y="86560"/>
                  </a:cubicBezTo>
                  <a:cubicBezTo>
                    <a:pt x="258757" y="98531"/>
                    <a:pt x="256916" y="108660"/>
                    <a:pt x="254153" y="118789"/>
                  </a:cubicBezTo>
                  <a:cubicBezTo>
                    <a:pt x="251391" y="127998"/>
                    <a:pt x="246787" y="136285"/>
                    <a:pt x="241261" y="143652"/>
                  </a:cubicBezTo>
                  <a:cubicBezTo>
                    <a:pt x="235736" y="151019"/>
                    <a:pt x="229290" y="155623"/>
                    <a:pt x="221003" y="160227"/>
                  </a:cubicBezTo>
                  <a:cubicBezTo>
                    <a:pt x="213636" y="163910"/>
                    <a:pt x="204427" y="165752"/>
                    <a:pt x="195219" y="165752"/>
                  </a:cubicBezTo>
                  <a:cubicBezTo>
                    <a:pt x="187852" y="165752"/>
                    <a:pt x="181406" y="164832"/>
                    <a:pt x="174961" y="162990"/>
                  </a:cubicBezTo>
                  <a:cubicBezTo>
                    <a:pt x="168515" y="161148"/>
                    <a:pt x="162989" y="157465"/>
                    <a:pt x="157464" y="153781"/>
                  </a:cubicBezTo>
                  <a:cubicBezTo>
                    <a:pt x="151940" y="150098"/>
                    <a:pt x="148256" y="145494"/>
                    <a:pt x="144572" y="139969"/>
                  </a:cubicBezTo>
                  <a:cubicBezTo>
                    <a:pt x="139968" y="132602"/>
                    <a:pt x="137206" y="126156"/>
                    <a:pt x="136285" y="119710"/>
                  </a:cubicBezTo>
                  <a:lnTo>
                    <a:pt x="136285" y="119710"/>
                  </a:lnTo>
                  <a:close/>
                </a:path>
              </a:pathLst>
            </a:custGeom>
            <a:solidFill>
              <a:srgbClr val="FFFFFF"/>
            </a:solidFill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  <p:grpSp>
        <p:nvGrpSpPr>
          <p:cNvPr id="59" name="Graphic 1">
            <a:extLst>
              <a:ext uri="{FF2B5EF4-FFF2-40B4-BE49-F238E27FC236}">
                <a16:creationId xmlns:a16="http://schemas.microsoft.com/office/drawing/2014/main" id="{51AD987A-CED8-4FA6-A62A-B290A7954709}"/>
              </a:ext>
            </a:extLst>
          </p:cNvPr>
          <p:cNvGrpSpPr/>
          <p:nvPr/>
        </p:nvGrpSpPr>
        <p:grpSpPr>
          <a:xfrm>
            <a:off x="3856682" y="5979987"/>
            <a:ext cx="335182" cy="1601327"/>
            <a:chOff x="4104210" y="4710587"/>
            <a:chExt cx="335187" cy="1601351"/>
          </a:xfrm>
          <a:solidFill>
            <a:srgbClr val="FFFFFF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9068C95-82CD-4BAE-BA18-F2E135BF069A}"/>
                </a:ext>
              </a:extLst>
            </p:cNvPr>
            <p:cNvSpPr/>
            <p:nvPr/>
          </p:nvSpPr>
          <p:spPr>
            <a:xfrm>
              <a:off x="4177878" y="4710587"/>
              <a:ext cx="255995" cy="242182"/>
            </a:xfrm>
            <a:custGeom>
              <a:avLst/>
              <a:gdLst>
                <a:gd name="connsiteX0" fmla="*/ 0 w 255995"/>
                <a:gd name="connsiteY0" fmla="*/ 120631 h 242182"/>
                <a:gd name="connsiteX1" fmla="*/ 11050 w 255995"/>
                <a:gd name="connsiteY1" fmla="*/ 71826 h 242182"/>
                <a:gd name="connsiteX2" fmla="*/ 39596 w 255995"/>
                <a:gd name="connsiteY2" fmla="*/ 33151 h 242182"/>
                <a:gd name="connsiteX3" fmla="*/ 81034 w 255995"/>
                <a:gd name="connsiteY3" fmla="*/ 8288 h 242182"/>
                <a:gd name="connsiteX4" fmla="*/ 127998 w 255995"/>
                <a:gd name="connsiteY4" fmla="*/ 0 h 242182"/>
                <a:gd name="connsiteX5" fmla="*/ 176802 w 255995"/>
                <a:gd name="connsiteY5" fmla="*/ 9208 h 242182"/>
                <a:gd name="connsiteX6" fmla="*/ 217319 w 255995"/>
                <a:gd name="connsiteY6" fmla="*/ 34992 h 242182"/>
                <a:gd name="connsiteX7" fmla="*/ 245866 w 255995"/>
                <a:gd name="connsiteY7" fmla="*/ 73668 h 242182"/>
                <a:gd name="connsiteX8" fmla="*/ 255995 w 255995"/>
                <a:gd name="connsiteY8" fmla="*/ 122472 h 242182"/>
                <a:gd name="connsiteX9" fmla="*/ 244945 w 255995"/>
                <a:gd name="connsiteY9" fmla="*/ 171278 h 242182"/>
                <a:gd name="connsiteX10" fmla="*/ 215478 w 255995"/>
                <a:gd name="connsiteY10" fmla="*/ 209032 h 242182"/>
                <a:gd name="connsiteX11" fmla="*/ 174040 w 255995"/>
                <a:gd name="connsiteY11" fmla="*/ 233895 h 242182"/>
                <a:gd name="connsiteX12" fmla="*/ 127077 w 255995"/>
                <a:gd name="connsiteY12" fmla="*/ 242182 h 242182"/>
                <a:gd name="connsiteX13" fmla="*/ 78272 w 255995"/>
                <a:gd name="connsiteY13" fmla="*/ 232974 h 242182"/>
                <a:gd name="connsiteX14" fmla="*/ 37754 w 255995"/>
                <a:gd name="connsiteY14" fmla="*/ 207190 h 242182"/>
                <a:gd name="connsiteX15" fmla="*/ 9208 w 255995"/>
                <a:gd name="connsiteY15" fmla="*/ 168515 h 242182"/>
                <a:gd name="connsiteX16" fmla="*/ 0 w 255995"/>
                <a:gd name="connsiteY16" fmla="*/ 120631 h 242182"/>
                <a:gd name="connsiteX17" fmla="*/ 0 w 255995"/>
                <a:gd name="connsiteY17" fmla="*/ 120631 h 242182"/>
                <a:gd name="connsiteX18" fmla="*/ 127998 w 255995"/>
                <a:gd name="connsiteY18" fmla="*/ 40517 h 242182"/>
                <a:gd name="connsiteX19" fmla="*/ 93926 w 255995"/>
                <a:gd name="connsiteY19" fmla="*/ 46042 h 242182"/>
                <a:gd name="connsiteX20" fmla="*/ 64459 w 255995"/>
                <a:gd name="connsiteY20" fmla="*/ 62617 h 242182"/>
                <a:gd name="connsiteX21" fmla="*/ 44200 w 255995"/>
                <a:gd name="connsiteY21" fmla="*/ 88402 h 242182"/>
                <a:gd name="connsiteX22" fmla="*/ 36834 w 255995"/>
                <a:gd name="connsiteY22" fmla="*/ 121552 h 242182"/>
                <a:gd name="connsiteX23" fmla="*/ 45121 w 255995"/>
                <a:gd name="connsiteY23" fmla="*/ 155623 h 242182"/>
                <a:gd name="connsiteX24" fmla="*/ 66301 w 255995"/>
                <a:gd name="connsiteY24" fmla="*/ 180486 h 242182"/>
                <a:gd name="connsiteX25" fmla="*/ 95768 w 255995"/>
                <a:gd name="connsiteY25" fmla="*/ 196140 h 242182"/>
                <a:gd name="connsiteX26" fmla="*/ 128918 w 255995"/>
                <a:gd name="connsiteY26" fmla="*/ 201665 h 242182"/>
                <a:gd name="connsiteX27" fmla="*/ 163910 w 255995"/>
                <a:gd name="connsiteY27" fmla="*/ 196140 h 242182"/>
                <a:gd name="connsiteX28" fmla="*/ 193378 w 255995"/>
                <a:gd name="connsiteY28" fmla="*/ 179565 h 242182"/>
                <a:gd name="connsiteX29" fmla="*/ 213636 w 255995"/>
                <a:gd name="connsiteY29" fmla="*/ 154702 h 242182"/>
                <a:gd name="connsiteX30" fmla="*/ 221003 w 255995"/>
                <a:gd name="connsiteY30" fmla="*/ 121552 h 242182"/>
                <a:gd name="connsiteX31" fmla="*/ 212715 w 255995"/>
                <a:gd name="connsiteY31" fmla="*/ 87480 h 242182"/>
                <a:gd name="connsiteX32" fmla="*/ 191536 w 255995"/>
                <a:gd name="connsiteY32" fmla="*/ 62617 h 242182"/>
                <a:gd name="connsiteX33" fmla="*/ 162069 w 255995"/>
                <a:gd name="connsiteY33" fmla="*/ 46963 h 242182"/>
                <a:gd name="connsiteX34" fmla="*/ 127998 w 255995"/>
                <a:gd name="connsiteY34" fmla="*/ 40517 h 242182"/>
                <a:gd name="connsiteX35" fmla="*/ 127998 w 255995"/>
                <a:gd name="connsiteY35" fmla="*/ 40517 h 242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5995" h="242182">
                  <a:moveTo>
                    <a:pt x="0" y="120631"/>
                  </a:moveTo>
                  <a:cubicBezTo>
                    <a:pt x="0" y="102214"/>
                    <a:pt x="3683" y="86560"/>
                    <a:pt x="11050" y="71826"/>
                  </a:cubicBezTo>
                  <a:cubicBezTo>
                    <a:pt x="18417" y="57093"/>
                    <a:pt x="27625" y="44200"/>
                    <a:pt x="39596" y="33151"/>
                  </a:cubicBezTo>
                  <a:cubicBezTo>
                    <a:pt x="51567" y="22101"/>
                    <a:pt x="65380" y="13813"/>
                    <a:pt x="81034" y="8288"/>
                  </a:cubicBezTo>
                  <a:cubicBezTo>
                    <a:pt x="96689" y="2763"/>
                    <a:pt x="112343" y="0"/>
                    <a:pt x="127998" y="0"/>
                  </a:cubicBezTo>
                  <a:cubicBezTo>
                    <a:pt x="144573" y="0"/>
                    <a:pt x="161148" y="2763"/>
                    <a:pt x="176802" y="9208"/>
                  </a:cubicBezTo>
                  <a:cubicBezTo>
                    <a:pt x="192457" y="15654"/>
                    <a:pt x="206269" y="23942"/>
                    <a:pt x="217319" y="34992"/>
                  </a:cubicBezTo>
                  <a:cubicBezTo>
                    <a:pt x="229291" y="46042"/>
                    <a:pt x="238499" y="58934"/>
                    <a:pt x="245866" y="73668"/>
                  </a:cubicBezTo>
                  <a:cubicBezTo>
                    <a:pt x="253233" y="88402"/>
                    <a:pt x="255995" y="104977"/>
                    <a:pt x="255995" y="122472"/>
                  </a:cubicBezTo>
                  <a:cubicBezTo>
                    <a:pt x="255995" y="140889"/>
                    <a:pt x="252312" y="156544"/>
                    <a:pt x="244945" y="171278"/>
                  </a:cubicBezTo>
                  <a:cubicBezTo>
                    <a:pt x="237578" y="186011"/>
                    <a:pt x="227449" y="198903"/>
                    <a:pt x="215478" y="209032"/>
                  </a:cubicBezTo>
                  <a:cubicBezTo>
                    <a:pt x="203507" y="219161"/>
                    <a:pt x="189694" y="227449"/>
                    <a:pt x="174040" y="233895"/>
                  </a:cubicBezTo>
                  <a:cubicBezTo>
                    <a:pt x="158385" y="239420"/>
                    <a:pt x="142731" y="242182"/>
                    <a:pt x="127077" y="242182"/>
                  </a:cubicBezTo>
                  <a:cubicBezTo>
                    <a:pt x="110502" y="242182"/>
                    <a:pt x="93926" y="239420"/>
                    <a:pt x="78272" y="232974"/>
                  </a:cubicBezTo>
                  <a:cubicBezTo>
                    <a:pt x="62617" y="226528"/>
                    <a:pt x="49726" y="218241"/>
                    <a:pt x="37754" y="207190"/>
                  </a:cubicBezTo>
                  <a:cubicBezTo>
                    <a:pt x="25784" y="196140"/>
                    <a:pt x="16575" y="183249"/>
                    <a:pt x="9208" y="168515"/>
                  </a:cubicBezTo>
                  <a:cubicBezTo>
                    <a:pt x="2762" y="153781"/>
                    <a:pt x="0" y="138127"/>
                    <a:pt x="0" y="120631"/>
                  </a:cubicBezTo>
                  <a:lnTo>
                    <a:pt x="0" y="120631"/>
                  </a:lnTo>
                  <a:close/>
                  <a:moveTo>
                    <a:pt x="127998" y="40517"/>
                  </a:moveTo>
                  <a:cubicBezTo>
                    <a:pt x="116026" y="40517"/>
                    <a:pt x="104976" y="42359"/>
                    <a:pt x="93926" y="46042"/>
                  </a:cubicBezTo>
                  <a:cubicBezTo>
                    <a:pt x="82876" y="49726"/>
                    <a:pt x="72747" y="55251"/>
                    <a:pt x="64459" y="62617"/>
                  </a:cubicBezTo>
                  <a:cubicBezTo>
                    <a:pt x="56171" y="69985"/>
                    <a:pt x="48805" y="78272"/>
                    <a:pt x="44200" y="88402"/>
                  </a:cubicBezTo>
                  <a:cubicBezTo>
                    <a:pt x="38675" y="98531"/>
                    <a:pt x="36834" y="109581"/>
                    <a:pt x="36834" y="121552"/>
                  </a:cubicBezTo>
                  <a:cubicBezTo>
                    <a:pt x="36834" y="134444"/>
                    <a:pt x="39596" y="145494"/>
                    <a:pt x="45121" y="155623"/>
                  </a:cubicBezTo>
                  <a:cubicBezTo>
                    <a:pt x="50647" y="165752"/>
                    <a:pt x="57092" y="174040"/>
                    <a:pt x="66301" y="180486"/>
                  </a:cubicBezTo>
                  <a:cubicBezTo>
                    <a:pt x="75509" y="186932"/>
                    <a:pt x="84718" y="192457"/>
                    <a:pt x="95768" y="196140"/>
                  </a:cubicBezTo>
                  <a:cubicBezTo>
                    <a:pt x="106818" y="199824"/>
                    <a:pt x="117868" y="201665"/>
                    <a:pt x="128918" y="201665"/>
                  </a:cubicBezTo>
                  <a:cubicBezTo>
                    <a:pt x="140889" y="201665"/>
                    <a:pt x="152860" y="199824"/>
                    <a:pt x="163910" y="196140"/>
                  </a:cubicBezTo>
                  <a:cubicBezTo>
                    <a:pt x="174961" y="192457"/>
                    <a:pt x="185090" y="186932"/>
                    <a:pt x="193378" y="179565"/>
                  </a:cubicBezTo>
                  <a:cubicBezTo>
                    <a:pt x="201665" y="172198"/>
                    <a:pt x="208111" y="163910"/>
                    <a:pt x="213636" y="154702"/>
                  </a:cubicBezTo>
                  <a:cubicBezTo>
                    <a:pt x="219161" y="144573"/>
                    <a:pt x="221003" y="133523"/>
                    <a:pt x="221003" y="121552"/>
                  </a:cubicBezTo>
                  <a:cubicBezTo>
                    <a:pt x="221003" y="108660"/>
                    <a:pt x="218240" y="97610"/>
                    <a:pt x="212715" y="87480"/>
                  </a:cubicBezTo>
                  <a:cubicBezTo>
                    <a:pt x="207190" y="77351"/>
                    <a:pt x="200744" y="69063"/>
                    <a:pt x="191536" y="62617"/>
                  </a:cubicBezTo>
                  <a:cubicBezTo>
                    <a:pt x="183248" y="56172"/>
                    <a:pt x="173119" y="50647"/>
                    <a:pt x="162069" y="46963"/>
                  </a:cubicBezTo>
                  <a:cubicBezTo>
                    <a:pt x="150098" y="42359"/>
                    <a:pt x="139048" y="40517"/>
                    <a:pt x="127998" y="40517"/>
                  </a:cubicBezTo>
                  <a:lnTo>
                    <a:pt x="127998" y="40517"/>
                  </a:lnTo>
                  <a:close/>
                </a:path>
              </a:pathLst>
            </a:custGeom>
            <a:solidFill>
              <a:srgbClr val="FFFFFF"/>
            </a:solidFill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D481604-901C-40A1-A25D-CBB54EB73BA9}"/>
                </a:ext>
              </a:extLst>
            </p:cNvPr>
            <p:cNvSpPr/>
            <p:nvPr/>
          </p:nvSpPr>
          <p:spPr>
            <a:xfrm>
              <a:off x="4104210" y="4989603"/>
              <a:ext cx="265203" cy="187852"/>
            </a:xfrm>
            <a:custGeom>
              <a:avLst/>
              <a:gdLst>
                <a:gd name="connsiteX0" fmla="*/ 71826 w 265203"/>
                <a:gd name="connsiteY0" fmla="*/ 104977 h 187852"/>
                <a:gd name="connsiteX1" fmla="*/ 82876 w 265203"/>
                <a:gd name="connsiteY1" fmla="*/ 65380 h 187852"/>
                <a:gd name="connsiteX2" fmla="*/ 110502 w 265203"/>
                <a:gd name="connsiteY2" fmla="*/ 38676 h 187852"/>
                <a:gd name="connsiteX3" fmla="*/ 0 w 265203"/>
                <a:gd name="connsiteY3" fmla="*/ 38676 h 187852"/>
                <a:gd name="connsiteX4" fmla="*/ 0 w 265203"/>
                <a:gd name="connsiteY4" fmla="*/ 0 h 187852"/>
                <a:gd name="connsiteX5" fmla="*/ 261520 w 265203"/>
                <a:gd name="connsiteY5" fmla="*/ 0 h 187852"/>
                <a:gd name="connsiteX6" fmla="*/ 261520 w 265203"/>
                <a:gd name="connsiteY6" fmla="*/ 34071 h 187852"/>
                <a:gd name="connsiteX7" fmla="*/ 228370 w 265203"/>
                <a:gd name="connsiteY7" fmla="*/ 34071 h 187852"/>
                <a:gd name="connsiteX8" fmla="*/ 255074 w 265203"/>
                <a:gd name="connsiteY8" fmla="*/ 61697 h 187852"/>
                <a:gd name="connsiteX9" fmla="*/ 265204 w 265203"/>
                <a:gd name="connsiteY9" fmla="*/ 100372 h 187852"/>
                <a:gd name="connsiteX10" fmla="*/ 256916 w 265203"/>
                <a:gd name="connsiteY10" fmla="*/ 135364 h 187852"/>
                <a:gd name="connsiteX11" fmla="*/ 235736 w 265203"/>
                <a:gd name="connsiteY11" fmla="*/ 162990 h 187852"/>
                <a:gd name="connsiteX12" fmla="*/ 205349 w 265203"/>
                <a:gd name="connsiteY12" fmla="*/ 181407 h 187852"/>
                <a:gd name="connsiteX13" fmla="*/ 168515 w 265203"/>
                <a:gd name="connsiteY13" fmla="*/ 187853 h 187852"/>
                <a:gd name="connsiteX14" fmla="*/ 130760 w 265203"/>
                <a:gd name="connsiteY14" fmla="*/ 181407 h 187852"/>
                <a:gd name="connsiteX15" fmla="*/ 100372 w 265203"/>
                <a:gd name="connsiteY15" fmla="*/ 163911 h 187852"/>
                <a:gd name="connsiteX16" fmla="*/ 80113 w 265203"/>
                <a:gd name="connsiteY16" fmla="*/ 138127 h 187852"/>
                <a:gd name="connsiteX17" fmla="*/ 71826 w 265203"/>
                <a:gd name="connsiteY17" fmla="*/ 104977 h 187852"/>
                <a:gd name="connsiteX18" fmla="*/ 71826 w 265203"/>
                <a:gd name="connsiteY18" fmla="*/ 104977 h 187852"/>
                <a:gd name="connsiteX19" fmla="*/ 104976 w 265203"/>
                <a:gd name="connsiteY19" fmla="*/ 92085 h 187852"/>
                <a:gd name="connsiteX20" fmla="*/ 110502 w 265203"/>
                <a:gd name="connsiteY20" fmla="*/ 115106 h 187852"/>
                <a:gd name="connsiteX21" fmla="*/ 124314 w 265203"/>
                <a:gd name="connsiteY21" fmla="*/ 132602 h 187852"/>
                <a:gd name="connsiteX22" fmla="*/ 144573 w 265203"/>
                <a:gd name="connsiteY22" fmla="*/ 143652 h 187852"/>
                <a:gd name="connsiteX23" fmla="*/ 167594 w 265203"/>
                <a:gd name="connsiteY23" fmla="*/ 147335 h 187852"/>
                <a:gd name="connsiteX24" fmla="*/ 191536 w 265203"/>
                <a:gd name="connsiteY24" fmla="*/ 142731 h 187852"/>
                <a:gd name="connsiteX25" fmla="*/ 211795 w 265203"/>
                <a:gd name="connsiteY25" fmla="*/ 130760 h 187852"/>
                <a:gd name="connsiteX26" fmla="*/ 225607 w 265203"/>
                <a:gd name="connsiteY26" fmla="*/ 112343 h 187852"/>
                <a:gd name="connsiteX27" fmla="*/ 230211 w 265203"/>
                <a:gd name="connsiteY27" fmla="*/ 89322 h 187852"/>
                <a:gd name="connsiteX28" fmla="*/ 227449 w 265203"/>
                <a:gd name="connsiteY28" fmla="*/ 73668 h 187852"/>
                <a:gd name="connsiteX29" fmla="*/ 220082 w 265203"/>
                <a:gd name="connsiteY29" fmla="*/ 58014 h 187852"/>
                <a:gd name="connsiteX30" fmla="*/ 208111 w 265203"/>
                <a:gd name="connsiteY30" fmla="*/ 45122 h 187852"/>
                <a:gd name="connsiteX31" fmla="*/ 193378 w 265203"/>
                <a:gd name="connsiteY31" fmla="*/ 37755 h 187852"/>
                <a:gd name="connsiteX32" fmla="*/ 144573 w 265203"/>
                <a:gd name="connsiteY32" fmla="*/ 37755 h 187852"/>
                <a:gd name="connsiteX33" fmla="*/ 128918 w 265203"/>
                <a:gd name="connsiteY33" fmla="*/ 46963 h 187852"/>
                <a:gd name="connsiteX34" fmla="*/ 116026 w 265203"/>
                <a:gd name="connsiteY34" fmla="*/ 59855 h 187852"/>
                <a:gd name="connsiteX35" fmla="*/ 107739 w 265203"/>
                <a:gd name="connsiteY35" fmla="*/ 74589 h 187852"/>
                <a:gd name="connsiteX36" fmla="*/ 104976 w 265203"/>
                <a:gd name="connsiteY36" fmla="*/ 92085 h 187852"/>
                <a:gd name="connsiteX37" fmla="*/ 104976 w 265203"/>
                <a:gd name="connsiteY37" fmla="*/ 92085 h 187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5203" h="187852">
                  <a:moveTo>
                    <a:pt x="71826" y="104977"/>
                  </a:moveTo>
                  <a:cubicBezTo>
                    <a:pt x="71826" y="90243"/>
                    <a:pt x="75509" y="76431"/>
                    <a:pt x="82876" y="65380"/>
                  </a:cubicBezTo>
                  <a:cubicBezTo>
                    <a:pt x="90243" y="54330"/>
                    <a:pt x="99451" y="45122"/>
                    <a:pt x="110502" y="38676"/>
                  </a:cubicBezTo>
                  <a:lnTo>
                    <a:pt x="0" y="38676"/>
                  </a:lnTo>
                  <a:lnTo>
                    <a:pt x="0" y="0"/>
                  </a:lnTo>
                  <a:lnTo>
                    <a:pt x="261520" y="0"/>
                  </a:lnTo>
                  <a:lnTo>
                    <a:pt x="261520" y="34071"/>
                  </a:lnTo>
                  <a:lnTo>
                    <a:pt x="228370" y="34071"/>
                  </a:lnTo>
                  <a:cubicBezTo>
                    <a:pt x="239420" y="41438"/>
                    <a:pt x="248628" y="50647"/>
                    <a:pt x="255074" y="61697"/>
                  </a:cubicBezTo>
                  <a:cubicBezTo>
                    <a:pt x="261520" y="72747"/>
                    <a:pt x="265204" y="85639"/>
                    <a:pt x="265204" y="100372"/>
                  </a:cubicBezTo>
                  <a:cubicBezTo>
                    <a:pt x="265204" y="113265"/>
                    <a:pt x="262441" y="125235"/>
                    <a:pt x="256916" y="135364"/>
                  </a:cubicBezTo>
                  <a:cubicBezTo>
                    <a:pt x="251391" y="146415"/>
                    <a:pt x="244945" y="155623"/>
                    <a:pt x="235736" y="162990"/>
                  </a:cubicBezTo>
                  <a:cubicBezTo>
                    <a:pt x="226528" y="171278"/>
                    <a:pt x="216399" y="176803"/>
                    <a:pt x="205349" y="181407"/>
                  </a:cubicBezTo>
                  <a:cubicBezTo>
                    <a:pt x="193378" y="186011"/>
                    <a:pt x="181406" y="187853"/>
                    <a:pt x="168515" y="187853"/>
                  </a:cubicBezTo>
                  <a:cubicBezTo>
                    <a:pt x="154702" y="187853"/>
                    <a:pt x="142731" y="186011"/>
                    <a:pt x="130760" y="181407"/>
                  </a:cubicBezTo>
                  <a:cubicBezTo>
                    <a:pt x="118789" y="177724"/>
                    <a:pt x="108660" y="171278"/>
                    <a:pt x="100372" y="163911"/>
                  </a:cubicBezTo>
                  <a:cubicBezTo>
                    <a:pt x="92085" y="156544"/>
                    <a:pt x="84718" y="148257"/>
                    <a:pt x="80113" y="138127"/>
                  </a:cubicBezTo>
                  <a:cubicBezTo>
                    <a:pt x="73668" y="127998"/>
                    <a:pt x="71826" y="116948"/>
                    <a:pt x="71826" y="104977"/>
                  </a:cubicBezTo>
                  <a:lnTo>
                    <a:pt x="71826" y="104977"/>
                  </a:lnTo>
                  <a:close/>
                  <a:moveTo>
                    <a:pt x="104976" y="92085"/>
                  </a:moveTo>
                  <a:cubicBezTo>
                    <a:pt x="104976" y="100372"/>
                    <a:pt x="106818" y="107739"/>
                    <a:pt x="110502" y="115106"/>
                  </a:cubicBezTo>
                  <a:cubicBezTo>
                    <a:pt x="114185" y="121552"/>
                    <a:pt x="118789" y="127998"/>
                    <a:pt x="124314" y="132602"/>
                  </a:cubicBezTo>
                  <a:cubicBezTo>
                    <a:pt x="129839" y="137206"/>
                    <a:pt x="137206" y="140890"/>
                    <a:pt x="144573" y="143652"/>
                  </a:cubicBezTo>
                  <a:cubicBezTo>
                    <a:pt x="151940" y="146415"/>
                    <a:pt x="160227" y="147335"/>
                    <a:pt x="167594" y="147335"/>
                  </a:cubicBezTo>
                  <a:cubicBezTo>
                    <a:pt x="175881" y="147335"/>
                    <a:pt x="184169" y="145494"/>
                    <a:pt x="191536" y="142731"/>
                  </a:cubicBezTo>
                  <a:cubicBezTo>
                    <a:pt x="198903" y="139969"/>
                    <a:pt x="205349" y="135364"/>
                    <a:pt x="211795" y="130760"/>
                  </a:cubicBezTo>
                  <a:cubicBezTo>
                    <a:pt x="217319" y="125235"/>
                    <a:pt x="221924" y="119710"/>
                    <a:pt x="225607" y="112343"/>
                  </a:cubicBezTo>
                  <a:cubicBezTo>
                    <a:pt x="229291" y="104977"/>
                    <a:pt x="230211" y="97610"/>
                    <a:pt x="230211" y="89322"/>
                  </a:cubicBezTo>
                  <a:cubicBezTo>
                    <a:pt x="230211" y="84718"/>
                    <a:pt x="229291" y="79193"/>
                    <a:pt x="227449" y="73668"/>
                  </a:cubicBezTo>
                  <a:cubicBezTo>
                    <a:pt x="225607" y="68143"/>
                    <a:pt x="222845" y="63539"/>
                    <a:pt x="220082" y="58014"/>
                  </a:cubicBezTo>
                  <a:cubicBezTo>
                    <a:pt x="216399" y="53410"/>
                    <a:pt x="212715" y="48805"/>
                    <a:pt x="208111" y="45122"/>
                  </a:cubicBezTo>
                  <a:cubicBezTo>
                    <a:pt x="203507" y="41438"/>
                    <a:pt x="198903" y="38676"/>
                    <a:pt x="193378" y="37755"/>
                  </a:cubicBezTo>
                  <a:lnTo>
                    <a:pt x="144573" y="37755"/>
                  </a:lnTo>
                  <a:cubicBezTo>
                    <a:pt x="139048" y="40517"/>
                    <a:pt x="133523" y="43280"/>
                    <a:pt x="128918" y="46963"/>
                  </a:cubicBezTo>
                  <a:cubicBezTo>
                    <a:pt x="124314" y="50647"/>
                    <a:pt x="119710" y="55251"/>
                    <a:pt x="116026" y="59855"/>
                  </a:cubicBezTo>
                  <a:cubicBezTo>
                    <a:pt x="112343" y="64459"/>
                    <a:pt x="109581" y="69063"/>
                    <a:pt x="107739" y="74589"/>
                  </a:cubicBezTo>
                  <a:cubicBezTo>
                    <a:pt x="105897" y="81035"/>
                    <a:pt x="104976" y="86560"/>
                    <a:pt x="104976" y="92085"/>
                  </a:cubicBezTo>
                  <a:lnTo>
                    <a:pt x="104976" y="92085"/>
                  </a:lnTo>
                  <a:close/>
                </a:path>
              </a:pathLst>
            </a:custGeom>
            <a:solidFill>
              <a:srgbClr val="FFFFFF"/>
            </a:solidFill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B0D3414-341B-4EAE-8D93-71B96E863570}"/>
                </a:ext>
              </a:extLst>
            </p:cNvPr>
            <p:cNvSpPr/>
            <p:nvPr/>
          </p:nvSpPr>
          <p:spPr>
            <a:xfrm>
              <a:off x="4176036" y="5193110"/>
              <a:ext cx="249549" cy="119709"/>
            </a:xfrm>
            <a:custGeom>
              <a:avLst/>
              <a:gdLst>
                <a:gd name="connsiteX0" fmla="*/ 12892 w 249549"/>
                <a:gd name="connsiteY0" fmla="*/ 119710 h 119709"/>
                <a:gd name="connsiteX1" fmla="*/ 4604 w 249549"/>
                <a:gd name="connsiteY1" fmla="*/ 99451 h 119709"/>
                <a:gd name="connsiteX2" fmla="*/ 0 w 249549"/>
                <a:gd name="connsiteY2" fmla="*/ 70905 h 119709"/>
                <a:gd name="connsiteX3" fmla="*/ 2762 w 249549"/>
                <a:gd name="connsiteY3" fmla="*/ 53409 h 119709"/>
                <a:gd name="connsiteX4" fmla="*/ 10129 w 249549"/>
                <a:gd name="connsiteY4" fmla="*/ 38676 h 119709"/>
                <a:gd name="connsiteX5" fmla="*/ 23021 w 249549"/>
                <a:gd name="connsiteY5" fmla="*/ 28546 h 119709"/>
                <a:gd name="connsiteX6" fmla="*/ 42359 w 249549"/>
                <a:gd name="connsiteY6" fmla="*/ 24863 h 119709"/>
                <a:gd name="connsiteX7" fmla="*/ 158386 w 249549"/>
                <a:gd name="connsiteY7" fmla="*/ 24863 h 119709"/>
                <a:gd name="connsiteX8" fmla="*/ 158386 w 249549"/>
                <a:gd name="connsiteY8" fmla="*/ 0 h 119709"/>
                <a:gd name="connsiteX9" fmla="*/ 188773 w 249549"/>
                <a:gd name="connsiteY9" fmla="*/ 0 h 119709"/>
                <a:gd name="connsiteX10" fmla="*/ 188773 w 249549"/>
                <a:gd name="connsiteY10" fmla="*/ 24863 h 119709"/>
                <a:gd name="connsiteX11" fmla="*/ 249549 w 249549"/>
                <a:gd name="connsiteY11" fmla="*/ 24863 h 119709"/>
                <a:gd name="connsiteX12" fmla="*/ 249549 w 249549"/>
                <a:gd name="connsiteY12" fmla="*/ 63538 h 119709"/>
                <a:gd name="connsiteX13" fmla="*/ 188773 w 249549"/>
                <a:gd name="connsiteY13" fmla="*/ 63538 h 119709"/>
                <a:gd name="connsiteX14" fmla="*/ 188773 w 249549"/>
                <a:gd name="connsiteY14" fmla="*/ 104055 h 119709"/>
                <a:gd name="connsiteX15" fmla="*/ 158386 w 249549"/>
                <a:gd name="connsiteY15" fmla="*/ 104055 h 119709"/>
                <a:gd name="connsiteX16" fmla="*/ 158386 w 249549"/>
                <a:gd name="connsiteY16" fmla="*/ 63538 h 119709"/>
                <a:gd name="connsiteX17" fmla="*/ 54330 w 249549"/>
                <a:gd name="connsiteY17" fmla="*/ 63538 h 119709"/>
                <a:gd name="connsiteX18" fmla="*/ 39596 w 249549"/>
                <a:gd name="connsiteY18" fmla="*/ 69984 h 119709"/>
                <a:gd name="connsiteX19" fmla="*/ 34992 w 249549"/>
                <a:gd name="connsiteY19" fmla="*/ 83797 h 119709"/>
                <a:gd name="connsiteX20" fmla="*/ 37755 w 249549"/>
                <a:gd name="connsiteY20" fmla="*/ 99451 h 119709"/>
                <a:gd name="connsiteX21" fmla="*/ 42359 w 249549"/>
                <a:gd name="connsiteY21" fmla="*/ 110502 h 119709"/>
                <a:gd name="connsiteX22" fmla="*/ 12892 w 249549"/>
                <a:gd name="connsiteY22" fmla="*/ 119710 h 119709"/>
                <a:gd name="connsiteX23" fmla="*/ 12892 w 249549"/>
                <a:gd name="connsiteY23" fmla="*/ 119710 h 11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9549" h="119709">
                  <a:moveTo>
                    <a:pt x="12892" y="119710"/>
                  </a:moveTo>
                  <a:cubicBezTo>
                    <a:pt x="10129" y="115106"/>
                    <a:pt x="8288" y="107739"/>
                    <a:pt x="4604" y="99451"/>
                  </a:cubicBezTo>
                  <a:cubicBezTo>
                    <a:pt x="1842" y="90243"/>
                    <a:pt x="0" y="81034"/>
                    <a:pt x="0" y="70905"/>
                  </a:cubicBezTo>
                  <a:cubicBezTo>
                    <a:pt x="0" y="64459"/>
                    <a:pt x="921" y="58934"/>
                    <a:pt x="2762" y="53409"/>
                  </a:cubicBezTo>
                  <a:cubicBezTo>
                    <a:pt x="4604" y="47884"/>
                    <a:pt x="7367" y="43280"/>
                    <a:pt x="10129" y="38676"/>
                  </a:cubicBezTo>
                  <a:cubicBezTo>
                    <a:pt x="13813" y="34071"/>
                    <a:pt x="17496" y="31308"/>
                    <a:pt x="23021" y="28546"/>
                  </a:cubicBezTo>
                  <a:cubicBezTo>
                    <a:pt x="28546" y="25784"/>
                    <a:pt x="34992" y="24863"/>
                    <a:pt x="42359" y="24863"/>
                  </a:cubicBezTo>
                  <a:lnTo>
                    <a:pt x="158386" y="24863"/>
                  </a:lnTo>
                  <a:lnTo>
                    <a:pt x="158386" y="0"/>
                  </a:lnTo>
                  <a:lnTo>
                    <a:pt x="188773" y="0"/>
                  </a:lnTo>
                  <a:lnTo>
                    <a:pt x="188773" y="24863"/>
                  </a:lnTo>
                  <a:lnTo>
                    <a:pt x="249549" y="24863"/>
                  </a:lnTo>
                  <a:lnTo>
                    <a:pt x="249549" y="63538"/>
                  </a:lnTo>
                  <a:lnTo>
                    <a:pt x="188773" y="63538"/>
                  </a:lnTo>
                  <a:lnTo>
                    <a:pt x="188773" y="104055"/>
                  </a:lnTo>
                  <a:lnTo>
                    <a:pt x="158386" y="104055"/>
                  </a:lnTo>
                  <a:lnTo>
                    <a:pt x="158386" y="63538"/>
                  </a:lnTo>
                  <a:lnTo>
                    <a:pt x="54330" y="63538"/>
                  </a:lnTo>
                  <a:cubicBezTo>
                    <a:pt x="47884" y="64459"/>
                    <a:pt x="43280" y="66301"/>
                    <a:pt x="39596" y="69984"/>
                  </a:cubicBezTo>
                  <a:cubicBezTo>
                    <a:pt x="36834" y="73668"/>
                    <a:pt x="34992" y="78272"/>
                    <a:pt x="34992" y="83797"/>
                  </a:cubicBezTo>
                  <a:cubicBezTo>
                    <a:pt x="34992" y="89322"/>
                    <a:pt x="35913" y="94847"/>
                    <a:pt x="37755" y="99451"/>
                  </a:cubicBezTo>
                  <a:cubicBezTo>
                    <a:pt x="39596" y="104055"/>
                    <a:pt x="41438" y="107739"/>
                    <a:pt x="42359" y="110502"/>
                  </a:cubicBezTo>
                  <a:lnTo>
                    <a:pt x="12892" y="119710"/>
                  </a:lnTo>
                  <a:lnTo>
                    <a:pt x="12892" y="119710"/>
                  </a:lnTo>
                  <a:close/>
                </a:path>
              </a:pathLst>
            </a:custGeom>
            <a:solidFill>
              <a:srgbClr val="FFFFFF"/>
            </a:solidFill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A4DE0B9-D536-49A3-A194-438835811F3C}"/>
                </a:ext>
              </a:extLst>
            </p:cNvPr>
            <p:cNvSpPr/>
            <p:nvPr/>
          </p:nvSpPr>
          <p:spPr>
            <a:xfrm>
              <a:off x="4179719" y="5340446"/>
              <a:ext cx="259678" cy="38675"/>
            </a:xfrm>
            <a:custGeom>
              <a:avLst/>
              <a:gdLst>
                <a:gd name="connsiteX0" fmla="*/ 0 w 259678"/>
                <a:gd name="connsiteY0" fmla="*/ 0 h 38675"/>
                <a:gd name="connsiteX1" fmla="*/ 186011 w 259678"/>
                <a:gd name="connsiteY1" fmla="*/ 0 h 38675"/>
                <a:gd name="connsiteX2" fmla="*/ 186011 w 259678"/>
                <a:gd name="connsiteY2" fmla="*/ 38676 h 38675"/>
                <a:gd name="connsiteX3" fmla="*/ 0 w 259678"/>
                <a:gd name="connsiteY3" fmla="*/ 38676 h 38675"/>
                <a:gd name="connsiteX4" fmla="*/ 0 w 259678"/>
                <a:gd name="connsiteY4" fmla="*/ 0 h 38675"/>
                <a:gd name="connsiteX5" fmla="*/ 0 w 259678"/>
                <a:gd name="connsiteY5" fmla="*/ 0 h 38675"/>
                <a:gd name="connsiteX6" fmla="*/ 216399 w 259678"/>
                <a:gd name="connsiteY6" fmla="*/ 0 h 38675"/>
                <a:gd name="connsiteX7" fmla="*/ 259679 w 259678"/>
                <a:gd name="connsiteY7" fmla="*/ 0 h 38675"/>
                <a:gd name="connsiteX8" fmla="*/ 259679 w 259678"/>
                <a:gd name="connsiteY8" fmla="*/ 38676 h 38675"/>
                <a:gd name="connsiteX9" fmla="*/ 216399 w 259678"/>
                <a:gd name="connsiteY9" fmla="*/ 38676 h 38675"/>
                <a:gd name="connsiteX10" fmla="*/ 216399 w 259678"/>
                <a:gd name="connsiteY10" fmla="*/ 0 h 38675"/>
                <a:gd name="connsiteX11" fmla="*/ 216399 w 259678"/>
                <a:gd name="connsiteY11" fmla="*/ 0 h 3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678" h="38675">
                  <a:moveTo>
                    <a:pt x="0" y="0"/>
                  </a:moveTo>
                  <a:lnTo>
                    <a:pt x="186011" y="0"/>
                  </a:lnTo>
                  <a:lnTo>
                    <a:pt x="186011" y="38676"/>
                  </a:lnTo>
                  <a:lnTo>
                    <a:pt x="0" y="38676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216399" y="0"/>
                  </a:moveTo>
                  <a:lnTo>
                    <a:pt x="259679" y="0"/>
                  </a:lnTo>
                  <a:lnTo>
                    <a:pt x="259679" y="38676"/>
                  </a:lnTo>
                  <a:lnTo>
                    <a:pt x="216399" y="38676"/>
                  </a:lnTo>
                  <a:lnTo>
                    <a:pt x="216399" y="0"/>
                  </a:lnTo>
                  <a:lnTo>
                    <a:pt x="216399" y="0"/>
                  </a:lnTo>
                  <a:close/>
                </a:path>
              </a:pathLst>
            </a:custGeom>
            <a:solidFill>
              <a:srgbClr val="FFFFFF"/>
            </a:solidFill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FB130CE-0CD7-411E-ABBF-D8C5B457A521}"/>
                </a:ext>
              </a:extLst>
            </p:cNvPr>
            <p:cNvSpPr/>
            <p:nvPr/>
          </p:nvSpPr>
          <p:spPr>
            <a:xfrm>
              <a:off x="4176036" y="5414113"/>
              <a:ext cx="192456" cy="191535"/>
            </a:xfrm>
            <a:custGeom>
              <a:avLst/>
              <a:gdLst>
                <a:gd name="connsiteX0" fmla="*/ 0 w 192456"/>
                <a:gd name="connsiteY0" fmla="*/ 95768 h 191535"/>
                <a:gd name="connsiteX1" fmla="*/ 7367 w 192456"/>
                <a:gd name="connsiteY1" fmla="*/ 56171 h 191535"/>
                <a:gd name="connsiteX2" fmla="*/ 28546 w 192456"/>
                <a:gd name="connsiteY2" fmla="*/ 25784 h 191535"/>
                <a:gd name="connsiteX3" fmla="*/ 58934 w 192456"/>
                <a:gd name="connsiteY3" fmla="*/ 6446 h 191535"/>
                <a:gd name="connsiteX4" fmla="*/ 95768 w 192456"/>
                <a:gd name="connsiteY4" fmla="*/ 0 h 191535"/>
                <a:gd name="connsiteX5" fmla="*/ 132602 w 192456"/>
                <a:gd name="connsiteY5" fmla="*/ 6446 h 191535"/>
                <a:gd name="connsiteX6" fmla="*/ 162990 w 192456"/>
                <a:gd name="connsiteY6" fmla="*/ 25784 h 191535"/>
                <a:gd name="connsiteX7" fmla="*/ 184169 w 192456"/>
                <a:gd name="connsiteY7" fmla="*/ 56171 h 191535"/>
                <a:gd name="connsiteX8" fmla="*/ 192457 w 192456"/>
                <a:gd name="connsiteY8" fmla="*/ 95768 h 191535"/>
                <a:gd name="connsiteX9" fmla="*/ 184169 w 192456"/>
                <a:gd name="connsiteY9" fmla="*/ 135364 h 191535"/>
                <a:gd name="connsiteX10" fmla="*/ 162990 w 192456"/>
                <a:gd name="connsiteY10" fmla="*/ 165752 h 191535"/>
                <a:gd name="connsiteX11" fmla="*/ 132602 w 192456"/>
                <a:gd name="connsiteY11" fmla="*/ 185090 h 191535"/>
                <a:gd name="connsiteX12" fmla="*/ 95768 w 192456"/>
                <a:gd name="connsiteY12" fmla="*/ 191536 h 191535"/>
                <a:gd name="connsiteX13" fmla="*/ 58934 w 192456"/>
                <a:gd name="connsiteY13" fmla="*/ 185090 h 191535"/>
                <a:gd name="connsiteX14" fmla="*/ 28546 w 192456"/>
                <a:gd name="connsiteY14" fmla="*/ 165752 h 191535"/>
                <a:gd name="connsiteX15" fmla="*/ 7367 w 192456"/>
                <a:gd name="connsiteY15" fmla="*/ 135364 h 191535"/>
                <a:gd name="connsiteX16" fmla="*/ 0 w 192456"/>
                <a:gd name="connsiteY16" fmla="*/ 95768 h 191535"/>
                <a:gd name="connsiteX17" fmla="*/ 0 w 192456"/>
                <a:gd name="connsiteY17" fmla="*/ 95768 h 191535"/>
                <a:gd name="connsiteX18" fmla="*/ 95768 w 192456"/>
                <a:gd name="connsiteY18" fmla="*/ 40517 h 191535"/>
                <a:gd name="connsiteX19" fmla="*/ 70905 w 192456"/>
                <a:gd name="connsiteY19" fmla="*/ 45121 h 191535"/>
                <a:gd name="connsiteX20" fmla="*/ 51567 w 192456"/>
                <a:gd name="connsiteY20" fmla="*/ 57093 h 191535"/>
                <a:gd name="connsiteX21" fmla="*/ 38676 w 192456"/>
                <a:gd name="connsiteY21" fmla="*/ 74588 h 191535"/>
                <a:gd name="connsiteX22" fmla="*/ 34071 w 192456"/>
                <a:gd name="connsiteY22" fmla="*/ 96689 h 191535"/>
                <a:gd name="connsiteX23" fmla="*/ 38676 w 192456"/>
                <a:gd name="connsiteY23" fmla="*/ 118789 h 191535"/>
                <a:gd name="connsiteX24" fmla="*/ 51567 w 192456"/>
                <a:gd name="connsiteY24" fmla="*/ 136285 h 191535"/>
                <a:gd name="connsiteX25" fmla="*/ 71826 w 192456"/>
                <a:gd name="connsiteY25" fmla="*/ 148256 h 191535"/>
                <a:gd name="connsiteX26" fmla="*/ 96689 w 192456"/>
                <a:gd name="connsiteY26" fmla="*/ 152860 h 191535"/>
                <a:gd name="connsiteX27" fmla="*/ 121552 w 192456"/>
                <a:gd name="connsiteY27" fmla="*/ 148256 h 191535"/>
                <a:gd name="connsiteX28" fmla="*/ 141810 w 192456"/>
                <a:gd name="connsiteY28" fmla="*/ 136285 h 191535"/>
                <a:gd name="connsiteX29" fmla="*/ 154702 w 192456"/>
                <a:gd name="connsiteY29" fmla="*/ 118789 h 191535"/>
                <a:gd name="connsiteX30" fmla="*/ 159306 w 192456"/>
                <a:gd name="connsiteY30" fmla="*/ 96689 h 191535"/>
                <a:gd name="connsiteX31" fmla="*/ 154702 w 192456"/>
                <a:gd name="connsiteY31" fmla="*/ 75509 h 191535"/>
                <a:gd name="connsiteX32" fmla="*/ 140889 w 192456"/>
                <a:gd name="connsiteY32" fmla="*/ 58013 h 191535"/>
                <a:gd name="connsiteX33" fmla="*/ 120631 w 192456"/>
                <a:gd name="connsiteY33" fmla="*/ 46042 h 191535"/>
                <a:gd name="connsiteX34" fmla="*/ 95768 w 192456"/>
                <a:gd name="connsiteY34" fmla="*/ 40517 h 191535"/>
                <a:gd name="connsiteX35" fmla="*/ 95768 w 192456"/>
                <a:gd name="connsiteY35" fmla="*/ 40517 h 191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2456" h="191535">
                  <a:moveTo>
                    <a:pt x="0" y="95768"/>
                  </a:moveTo>
                  <a:cubicBezTo>
                    <a:pt x="0" y="81034"/>
                    <a:pt x="2762" y="68142"/>
                    <a:pt x="7367" y="56171"/>
                  </a:cubicBezTo>
                  <a:cubicBezTo>
                    <a:pt x="12892" y="44200"/>
                    <a:pt x="19338" y="34071"/>
                    <a:pt x="28546" y="25784"/>
                  </a:cubicBezTo>
                  <a:cubicBezTo>
                    <a:pt x="37755" y="17496"/>
                    <a:pt x="47884" y="11050"/>
                    <a:pt x="58934" y="6446"/>
                  </a:cubicBezTo>
                  <a:cubicBezTo>
                    <a:pt x="70905" y="1842"/>
                    <a:pt x="82876" y="0"/>
                    <a:pt x="95768" y="0"/>
                  </a:cubicBezTo>
                  <a:cubicBezTo>
                    <a:pt x="108660" y="0"/>
                    <a:pt x="120631" y="1842"/>
                    <a:pt x="132602" y="6446"/>
                  </a:cubicBezTo>
                  <a:cubicBezTo>
                    <a:pt x="144573" y="11050"/>
                    <a:pt x="154702" y="17496"/>
                    <a:pt x="162990" y="25784"/>
                  </a:cubicBezTo>
                  <a:cubicBezTo>
                    <a:pt x="172198" y="34071"/>
                    <a:pt x="178644" y="44200"/>
                    <a:pt x="184169" y="56171"/>
                  </a:cubicBezTo>
                  <a:cubicBezTo>
                    <a:pt x="189694" y="68142"/>
                    <a:pt x="192457" y="81034"/>
                    <a:pt x="192457" y="95768"/>
                  </a:cubicBezTo>
                  <a:cubicBezTo>
                    <a:pt x="192457" y="110502"/>
                    <a:pt x="189694" y="123393"/>
                    <a:pt x="184169" y="135364"/>
                  </a:cubicBezTo>
                  <a:cubicBezTo>
                    <a:pt x="178644" y="147335"/>
                    <a:pt x="172198" y="157464"/>
                    <a:pt x="162990" y="165752"/>
                  </a:cubicBezTo>
                  <a:cubicBezTo>
                    <a:pt x="153781" y="174040"/>
                    <a:pt x="143652" y="180486"/>
                    <a:pt x="132602" y="185090"/>
                  </a:cubicBezTo>
                  <a:cubicBezTo>
                    <a:pt x="120631" y="189694"/>
                    <a:pt x="108660" y="191536"/>
                    <a:pt x="95768" y="191536"/>
                  </a:cubicBezTo>
                  <a:cubicBezTo>
                    <a:pt x="82876" y="191536"/>
                    <a:pt x="70905" y="189694"/>
                    <a:pt x="58934" y="185090"/>
                  </a:cubicBezTo>
                  <a:cubicBezTo>
                    <a:pt x="46963" y="180486"/>
                    <a:pt x="36834" y="174040"/>
                    <a:pt x="28546" y="165752"/>
                  </a:cubicBezTo>
                  <a:cubicBezTo>
                    <a:pt x="19338" y="157464"/>
                    <a:pt x="12892" y="147335"/>
                    <a:pt x="7367" y="135364"/>
                  </a:cubicBezTo>
                  <a:cubicBezTo>
                    <a:pt x="2762" y="123393"/>
                    <a:pt x="0" y="110502"/>
                    <a:pt x="0" y="95768"/>
                  </a:cubicBezTo>
                  <a:lnTo>
                    <a:pt x="0" y="95768"/>
                  </a:lnTo>
                  <a:close/>
                  <a:moveTo>
                    <a:pt x="95768" y="40517"/>
                  </a:moveTo>
                  <a:cubicBezTo>
                    <a:pt x="86559" y="40517"/>
                    <a:pt x="78272" y="42359"/>
                    <a:pt x="70905" y="45121"/>
                  </a:cubicBezTo>
                  <a:cubicBezTo>
                    <a:pt x="63538" y="47884"/>
                    <a:pt x="57093" y="51567"/>
                    <a:pt x="51567" y="57093"/>
                  </a:cubicBezTo>
                  <a:cubicBezTo>
                    <a:pt x="46042" y="61697"/>
                    <a:pt x="41438" y="68142"/>
                    <a:pt x="38676" y="74588"/>
                  </a:cubicBezTo>
                  <a:cubicBezTo>
                    <a:pt x="35913" y="81034"/>
                    <a:pt x="34071" y="88401"/>
                    <a:pt x="34071" y="96689"/>
                  </a:cubicBezTo>
                  <a:cubicBezTo>
                    <a:pt x="34071" y="104976"/>
                    <a:pt x="35913" y="111422"/>
                    <a:pt x="38676" y="118789"/>
                  </a:cubicBezTo>
                  <a:cubicBezTo>
                    <a:pt x="41438" y="125235"/>
                    <a:pt x="46042" y="131681"/>
                    <a:pt x="51567" y="136285"/>
                  </a:cubicBezTo>
                  <a:cubicBezTo>
                    <a:pt x="57093" y="140889"/>
                    <a:pt x="63538" y="145494"/>
                    <a:pt x="71826" y="148256"/>
                  </a:cubicBezTo>
                  <a:cubicBezTo>
                    <a:pt x="79193" y="151018"/>
                    <a:pt x="87480" y="152860"/>
                    <a:pt x="96689" y="152860"/>
                  </a:cubicBezTo>
                  <a:cubicBezTo>
                    <a:pt x="105897" y="152860"/>
                    <a:pt x="113264" y="151018"/>
                    <a:pt x="121552" y="148256"/>
                  </a:cubicBezTo>
                  <a:cubicBezTo>
                    <a:pt x="128918" y="145494"/>
                    <a:pt x="136285" y="141810"/>
                    <a:pt x="141810" y="136285"/>
                  </a:cubicBezTo>
                  <a:cubicBezTo>
                    <a:pt x="147335" y="131681"/>
                    <a:pt x="151940" y="125235"/>
                    <a:pt x="154702" y="118789"/>
                  </a:cubicBezTo>
                  <a:cubicBezTo>
                    <a:pt x="157465" y="112343"/>
                    <a:pt x="159306" y="104976"/>
                    <a:pt x="159306" y="96689"/>
                  </a:cubicBezTo>
                  <a:cubicBezTo>
                    <a:pt x="159306" y="89322"/>
                    <a:pt x="157465" y="81955"/>
                    <a:pt x="154702" y="75509"/>
                  </a:cubicBezTo>
                  <a:cubicBezTo>
                    <a:pt x="151019" y="69063"/>
                    <a:pt x="146414" y="62617"/>
                    <a:pt x="140889" y="58013"/>
                  </a:cubicBezTo>
                  <a:cubicBezTo>
                    <a:pt x="135364" y="53409"/>
                    <a:pt x="128918" y="48805"/>
                    <a:pt x="120631" y="46042"/>
                  </a:cubicBezTo>
                  <a:cubicBezTo>
                    <a:pt x="112343" y="41438"/>
                    <a:pt x="104055" y="40517"/>
                    <a:pt x="95768" y="40517"/>
                  </a:cubicBezTo>
                  <a:lnTo>
                    <a:pt x="95768" y="40517"/>
                  </a:lnTo>
                  <a:close/>
                </a:path>
              </a:pathLst>
            </a:custGeom>
            <a:solidFill>
              <a:srgbClr val="FFFFFF"/>
            </a:solidFill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D4D3915-D0C2-4038-A8BB-26623AF60EF2}"/>
                </a:ext>
              </a:extLst>
            </p:cNvPr>
            <p:cNvSpPr/>
            <p:nvPr/>
          </p:nvSpPr>
          <p:spPr>
            <a:xfrm>
              <a:off x="4179719" y="5641562"/>
              <a:ext cx="188773" cy="167593"/>
            </a:xfrm>
            <a:custGeom>
              <a:avLst/>
              <a:gdLst>
                <a:gd name="connsiteX0" fmla="*/ 0 w 188773"/>
                <a:gd name="connsiteY0" fmla="*/ 165752 h 167593"/>
                <a:gd name="connsiteX1" fmla="*/ 0 w 188773"/>
                <a:gd name="connsiteY1" fmla="*/ 127077 h 167593"/>
                <a:gd name="connsiteX2" fmla="*/ 104056 w 188773"/>
                <a:gd name="connsiteY2" fmla="*/ 127077 h 167593"/>
                <a:gd name="connsiteX3" fmla="*/ 142731 w 188773"/>
                <a:gd name="connsiteY3" fmla="*/ 118789 h 167593"/>
                <a:gd name="connsiteX4" fmla="*/ 154702 w 188773"/>
                <a:gd name="connsiteY4" fmla="*/ 93926 h 167593"/>
                <a:gd name="connsiteX5" fmla="*/ 151940 w 188773"/>
                <a:gd name="connsiteY5" fmla="*/ 76430 h 167593"/>
                <a:gd name="connsiteX6" fmla="*/ 142731 w 188773"/>
                <a:gd name="connsiteY6" fmla="*/ 60776 h 167593"/>
                <a:gd name="connsiteX7" fmla="*/ 128918 w 188773"/>
                <a:gd name="connsiteY7" fmla="*/ 47884 h 167593"/>
                <a:gd name="connsiteX8" fmla="*/ 111422 w 188773"/>
                <a:gd name="connsiteY8" fmla="*/ 38675 h 167593"/>
                <a:gd name="connsiteX9" fmla="*/ 921 w 188773"/>
                <a:gd name="connsiteY9" fmla="*/ 38675 h 167593"/>
                <a:gd name="connsiteX10" fmla="*/ 921 w 188773"/>
                <a:gd name="connsiteY10" fmla="*/ 0 h 167593"/>
                <a:gd name="connsiteX11" fmla="*/ 186932 w 188773"/>
                <a:gd name="connsiteY11" fmla="*/ 0 h 167593"/>
                <a:gd name="connsiteX12" fmla="*/ 186932 w 188773"/>
                <a:gd name="connsiteY12" fmla="*/ 35913 h 167593"/>
                <a:gd name="connsiteX13" fmla="*/ 148256 w 188773"/>
                <a:gd name="connsiteY13" fmla="*/ 35913 h 167593"/>
                <a:gd name="connsiteX14" fmla="*/ 177723 w 188773"/>
                <a:gd name="connsiteY14" fmla="*/ 67222 h 167593"/>
                <a:gd name="connsiteX15" fmla="*/ 188773 w 188773"/>
                <a:gd name="connsiteY15" fmla="*/ 112343 h 167593"/>
                <a:gd name="connsiteX16" fmla="*/ 182328 w 188773"/>
                <a:gd name="connsiteY16" fmla="*/ 139968 h 167593"/>
                <a:gd name="connsiteX17" fmla="*/ 165752 w 188773"/>
                <a:gd name="connsiteY17" fmla="*/ 156544 h 167593"/>
                <a:gd name="connsiteX18" fmla="*/ 141810 w 188773"/>
                <a:gd name="connsiteY18" fmla="*/ 164831 h 167593"/>
                <a:gd name="connsiteX19" fmla="*/ 113264 w 188773"/>
                <a:gd name="connsiteY19" fmla="*/ 167594 h 167593"/>
                <a:gd name="connsiteX20" fmla="*/ 0 w 188773"/>
                <a:gd name="connsiteY20" fmla="*/ 167594 h 167593"/>
                <a:gd name="connsiteX21" fmla="*/ 0 w 188773"/>
                <a:gd name="connsiteY21" fmla="*/ 165752 h 16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8773" h="167593">
                  <a:moveTo>
                    <a:pt x="0" y="165752"/>
                  </a:moveTo>
                  <a:lnTo>
                    <a:pt x="0" y="127077"/>
                  </a:lnTo>
                  <a:lnTo>
                    <a:pt x="104056" y="127077"/>
                  </a:lnTo>
                  <a:cubicBezTo>
                    <a:pt x="121552" y="127077"/>
                    <a:pt x="134444" y="124314"/>
                    <a:pt x="142731" y="118789"/>
                  </a:cubicBezTo>
                  <a:cubicBezTo>
                    <a:pt x="151019" y="113264"/>
                    <a:pt x="154702" y="104976"/>
                    <a:pt x="154702" y="93926"/>
                  </a:cubicBezTo>
                  <a:cubicBezTo>
                    <a:pt x="154702" y="88401"/>
                    <a:pt x="153781" y="82876"/>
                    <a:pt x="151940" y="76430"/>
                  </a:cubicBezTo>
                  <a:cubicBezTo>
                    <a:pt x="150098" y="70905"/>
                    <a:pt x="146414" y="65380"/>
                    <a:pt x="142731" y="60776"/>
                  </a:cubicBezTo>
                  <a:cubicBezTo>
                    <a:pt x="139048" y="56171"/>
                    <a:pt x="134444" y="51567"/>
                    <a:pt x="128918" y="47884"/>
                  </a:cubicBezTo>
                  <a:cubicBezTo>
                    <a:pt x="123393" y="44200"/>
                    <a:pt x="117868" y="40517"/>
                    <a:pt x="111422" y="38675"/>
                  </a:cubicBezTo>
                  <a:lnTo>
                    <a:pt x="921" y="38675"/>
                  </a:lnTo>
                  <a:lnTo>
                    <a:pt x="921" y="0"/>
                  </a:lnTo>
                  <a:lnTo>
                    <a:pt x="186932" y="0"/>
                  </a:lnTo>
                  <a:lnTo>
                    <a:pt x="186932" y="35913"/>
                  </a:lnTo>
                  <a:lnTo>
                    <a:pt x="148256" y="35913"/>
                  </a:lnTo>
                  <a:cubicBezTo>
                    <a:pt x="161148" y="43279"/>
                    <a:pt x="170357" y="53409"/>
                    <a:pt x="177723" y="67222"/>
                  </a:cubicBezTo>
                  <a:cubicBezTo>
                    <a:pt x="185090" y="81034"/>
                    <a:pt x="188773" y="95768"/>
                    <a:pt x="188773" y="112343"/>
                  </a:cubicBezTo>
                  <a:cubicBezTo>
                    <a:pt x="188773" y="123393"/>
                    <a:pt x="186932" y="132601"/>
                    <a:pt x="182328" y="139968"/>
                  </a:cubicBezTo>
                  <a:cubicBezTo>
                    <a:pt x="178644" y="147335"/>
                    <a:pt x="173119" y="152860"/>
                    <a:pt x="165752" y="156544"/>
                  </a:cubicBezTo>
                  <a:cubicBezTo>
                    <a:pt x="158386" y="161148"/>
                    <a:pt x="151019" y="163910"/>
                    <a:pt x="141810" y="164831"/>
                  </a:cubicBezTo>
                  <a:cubicBezTo>
                    <a:pt x="132602" y="166673"/>
                    <a:pt x="123393" y="167594"/>
                    <a:pt x="113264" y="167594"/>
                  </a:cubicBezTo>
                  <a:lnTo>
                    <a:pt x="0" y="167594"/>
                  </a:lnTo>
                  <a:lnTo>
                    <a:pt x="0" y="165752"/>
                  </a:lnTo>
                  <a:close/>
                </a:path>
              </a:pathLst>
            </a:custGeom>
            <a:solidFill>
              <a:srgbClr val="FFFFFF"/>
            </a:solidFill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0CC32BC-5136-4ACB-99E7-9F79769A2925}"/>
                </a:ext>
              </a:extLst>
            </p:cNvPr>
            <p:cNvSpPr/>
            <p:nvPr/>
          </p:nvSpPr>
          <p:spPr>
            <a:xfrm>
              <a:off x="4176036" y="5934391"/>
              <a:ext cx="216398" cy="182327"/>
            </a:xfrm>
            <a:custGeom>
              <a:avLst/>
              <a:gdLst>
                <a:gd name="connsiteX0" fmla="*/ 107739 w 216398"/>
                <a:gd name="connsiteY0" fmla="*/ 182327 h 182327"/>
                <a:gd name="connsiteX1" fmla="*/ 64459 w 216398"/>
                <a:gd name="connsiteY1" fmla="*/ 174961 h 182327"/>
                <a:gd name="connsiteX2" fmla="*/ 30388 w 216398"/>
                <a:gd name="connsiteY2" fmla="*/ 155623 h 182327"/>
                <a:gd name="connsiteX3" fmla="*/ 8288 w 216398"/>
                <a:gd name="connsiteY3" fmla="*/ 127077 h 182327"/>
                <a:gd name="connsiteX4" fmla="*/ 0 w 216398"/>
                <a:gd name="connsiteY4" fmla="*/ 91163 h 182327"/>
                <a:gd name="connsiteX5" fmla="*/ 8288 w 216398"/>
                <a:gd name="connsiteY5" fmla="*/ 55251 h 182327"/>
                <a:gd name="connsiteX6" fmla="*/ 30388 w 216398"/>
                <a:gd name="connsiteY6" fmla="*/ 26704 h 182327"/>
                <a:gd name="connsiteX7" fmla="*/ 64459 w 216398"/>
                <a:gd name="connsiteY7" fmla="*/ 7367 h 182327"/>
                <a:gd name="connsiteX8" fmla="*/ 107739 w 216398"/>
                <a:gd name="connsiteY8" fmla="*/ 0 h 182327"/>
                <a:gd name="connsiteX9" fmla="*/ 151019 w 216398"/>
                <a:gd name="connsiteY9" fmla="*/ 7367 h 182327"/>
                <a:gd name="connsiteX10" fmla="*/ 185090 w 216398"/>
                <a:gd name="connsiteY10" fmla="*/ 26704 h 182327"/>
                <a:gd name="connsiteX11" fmla="*/ 208111 w 216398"/>
                <a:gd name="connsiteY11" fmla="*/ 55251 h 182327"/>
                <a:gd name="connsiteX12" fmla="*/ 216399 w 216398"/>
                <a:gd name="connsiteY12" fmla="*/ 91163 h 182327"/>
                <a:gd name="connsiteX13" fmla="*/ 208111 w 216398"/>
                <a:gd name="connsiteY13" fmla="*/ 127077 h 182327"/>
                <a:gd name="connsiteX14" fmla="*/ 185090 w 216398"/>
                <a:gd name="connsiteY14" fmla="*/ 155623 h 182327"/>
                <a:gd name="connsiteX15" fmla="*/ 151019 w 216398"/>
                <a:gd name="connsiteY15" fmla="*/ 174961 h 182327"/>
                <a:gd name="connsiteX16" fmla="*/ 107739 w 216398"/>
                <a:gd name="connsiteY16" fmla="*/ 182327 h 182327"/>
                <a:gd name="connsiteX17" fmla="*/ 107739 w 216398"/>
                <a:gd name="connsiteY17" fmla="*/ 182327 h 182327"/>
                <a:gd name="connsiteX18" fmla="*/ 107739 w 216398"/>
                <a:gd name="connsiteY18" fmla="*/ 142731 h 182327"/>
                <a:gd name="connsiteX19" fmla="*/ 137206 w 216398"/>
                <a:gd name="connsiteY19" fmla="*/ 139048 h 182327"/>
                <a:gd name="connsiteX20" fmla="*/ 160227 w 216398"/>
                <a:gd name="connsiteY20" fmla="*/ 127997 h 182327"/>
                <a:gd name="connsiteX21" fmla="*/ 174961 w 216398"/>
                <a:gd name="connsiteY21" fmla="*/ 111422 h 182327"/>
                <a:gd name="connsiteX22" fmla="*/ 180486 w 216398"/>
                <a:gd name="connsiteY22" fmla="*/ 91163 h 182327"/>
                <a:gd name="connsiteX23" fmla="*/ 174961 w 216398"/>
                <a:gd name="connsiteY23" fmla="*/ 69984 h 182327"/>
                <a:gd name="connsiteX24" fmla="*/ 160227 w 216398"/>
                <a:gd name="connsiteY24" fmla="*/ 53409 h 182327"/>
                <a:gd name="connsiteX25" fmla="*/ 137206 w 216398"/>
                <a:gd name="connsiteY25" fmla="*/ 42359 h 182327"/>
                <a:gd name="connsiteX26" fmla="*/ 107739 w 216398"/>
                <a:gd name="connsiteY26" fmla="*/ 38676 h 182327"/>
                <a:gd name="connsiteX27" fmla="*/ 78272 w 216398"/>
                <a:gd name="connsiteY27" fmla="*/ 42359 h 182327"/>
                <a:gd name="connsiteX28" fmla="*/ 55251 w 216398"/>
                <a:gd name="connsiteY28" fmla="*/ 53409 h 182327"/>
                <a:gd name="connsiteX29" fmla="*/ 40517 w 216398"/>
                <a:gd name="connsiteY29" fmla="*/ 69984 h 182327"/>
                <a:gd name="connsiteX30" fmla="*/ 34992 w 216398"/>
                <a:gd name="connsiteY30" fmla="*/ 91163 h 182327"/>
                <a:gd name="connsiteX31" fmla="*/ 40517 w 216398"/>
                <a:gd name="connsiteY31" fmla="*/ 111422 h 182327"/>
                <a:gd name="connsiteX32" fmla="*/ 55251 w 216398"/>
                <a:gd name="connsiteY32" fmla="*/ 127997 h 182327"/>
                <a:gd name="connsiteX33" fmla="*/ 78272 w 216398"/>
                <a:gd name="connsiteY33" fmla="*/ 139048 h 182327"/>
                <a:gd name="connsiteX34" fmla="*/ 107739 w 216398"/>
                <a:gd name="connsiteY34" fmla="*/ 142731 h 182327"/>
                <a:gd name="connsiteX35" fmla="*/ 107739 w 216398"/>
                <a:gd name="connsiteY35" fmla="*/ 142731 h 18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6398" h="182327">
                  <a:moveTo>
                    <a:pt x="107739" y="182327"/>
                  </a:moveTo>
                  <a:cubicBezTo>
                    <a:pt x="92085" y="182327"/>
                    <a:pt x="77351" y="179565"/>
                    <a:pt x="64459" y="174961"/>
                  </a:cubicBezTo>
                  <a:cubicBezTo>
                    <a:pt x="51567" y="170357"/>
                    <a:pt x="39596" y="163910"/>
                    <a:pt x="30388" y="155623"/>
                  </a:cubicBezTo>
                  <a:cubicBezTo>
                    <a:pt x="21179" y="147335"/>
                    <a:pt x="12892" y="138127"/>
                    <a:pt x="8288" y="127077"/>
                  </a:cubicBezTo>
                  <a:cubicBezTo>
                    <a:pt x="2762" y="116026"/>
                    <a:pt x="0" y="104055"/>
                    <a:pt x="0" y="91163"/>
                  </a:cubicBezTo>
                  <a:cubicBezTo>
                    <a:pt x="0" y="78272"/>
                    <a:pt x="2762" y="66301"/>
                    <a:pt x="8288" y="55251"/>
                  </a:cubicBezTo>
                  <a:cubicBezTo>
                    <a:pt x="13813" y="44200"/>
                    <a:pt x="21179" y="34071"/>
                    <a:pt x="30388" y="26704"/>
                  </a:cubicBezTo>
                  <a:cubicBezTo>
                    <a:pt x="39596" y="18417"/>
                    <a:pt x="51567" y="11971"/>
                    <a:pt x="64459" y="7367"/>
                  </a:cubicBezTo>
                  <a:cubicBezTo>
                    <a:pt x="77351" y="2762"/>
                    <a:pt x="92085" y="0"/>
                    <a:pt x="107739" y="0"/>
                  </a:cubicBezTo>
                  <a:cubicBezTo>
                    <a:pt x="123393" y="0"/>
                    <a:pt x="138127" y="2762"/>
                    <a:pt x="151019" y="7367"/>
                  </a:cubicBezTo>
                  <a:cubicBezTo>
                    <a:pt x="163910" y="11971"/>
                    <a:pt x="175882" y="18417"/>
                    <a:pt x="185090" y="26704"/>
                  </a:cubicBezTo>
                  <a:cubicBezTo>
                    <a:pt x="194299" y="34992"/>
                    <a:pt x="202586" y="44200"/>
                    <a:pt x="208111" y="55251"/>
                  </a:cubicBezTo>
                  <a:cubicBezTo>
                    <a:pt x="213636" y="66301"/>
                    <a:pt x="216399" y="78272"/>
                    <a:pt x="216399" y="91163"/>
                  </a:cubicBezTo>
                  <a:cubicBezTo>
                    <a:pt x="216399" y="104055"/>
                    <a:pt x="213636" y="116026"/>
                    <a:pt x="208111" y="127077"/>
                  </a:cubicBezTo>
                  <a:cubicBezTo>
                    <a:pt x="202586" y="138127"/>
                    <a:pt x="195219" y="147335"/>
                    <a:pt x="185090" y="155623"/>
                  </a:cubicBezTo>
                  <a:cubicBezTo>
                    <a:pt x="175882" y="163910"/>
                    <a:pt x="163910" y="170357"/>
                    <a:pt x="151019" y="174961"/>
                  </a:cubicBezTo>
                  <a:cubicBezTo>
                    <a:pt x="137206" y="180486"/>
                    <a:pt x="123393" y="182327"/>
                    <a:pt x="107739" y="182327"/>
                  </a:cubicBezTo>
                  <a:lnTo>
                    <a:pt x="107739" y="182327"/>
                  </a:lnTo>
                  <a:close/>
                  <a:moveTo>
                    <a:pt x="107739" y="142731"/>
                  </a:moveTo>
                  <a:cubicBezTo>
                    <a:pt x="118789" y="142731"/>
                    <a:pt x="127998" y="141810"/>
                    <a:pt x="137206" y="139048"/>
                  </a:cubicBezTo>
                  <a:cubicBezTo>
                    <a:pt x="146414" y="136285"/>
                    <a:pt x="153781" y="132601"/>
                    <a:pt x="160227" y="127997"/>
                  </a:cubicBezTo>
                  <a:cubicBezTo>
                    <a:pt x="166673" y="123393"/>
                    <a:pt x="171277" y="117868"/>
                    <a:pt x="174961" y="111422"/>
                  </a:cubicBezTo>
                  <a:cubicBezTo>
                    <a:pt x="178644" y="104976"/>
                    <a:pt x="180486" y="98531"/>
                    <a:pt x="180486" y="91163"/>
                  </a:cubicBezTo>
                  <a:cubicBezTo>
                    <a:pt x="180486" y="82876"/>
                    <a:pt x="178644" y="76430"/>
                    <a:pt x="174961" y="69984"/>
                  </a:cubicBezTo>
                  <a:cubicBezTo>
                    <a:pt x="171277" y="63538"/>
                    <a:pt x="166673" y="58013"/>
                    <a:pt x="160227" y="53409"/>
                  </a:cubicBezTo>
                  <a:cubicBezTo>
                    <a:pt x="153781" y="48805"/>
                    <a:pt x="146414" y="45121"/>
                    <a:pt x="137206" y="42359"/>
                  </a:cubicBezTo>
                  <a:cubicBezTo>
                    <a:pt x="127998" y="39596"/>
                    <a:pt x="118789" y="38676"/>
                    <a:pt x="107739" y="38676"/>
                  </a:cubicBezTo>
                  <a:cubicBezTo>
                    <a:pt x="96689" y="38676"/>
                    <a:pt x="87480" y="39596"/>
                    <a:pt x="78272" y="42359"/>
                  </a:cubicBezTo>
                  <a:cubicBezTo>
                    <a:pt x="69063" y="45121"/>
                    <a:pt x="61697" y="48805"/>
                    <a:pt x="55251" y="53409"/>
                  </a:cubicBezTo>
                  <a:cubicBezTo>
                    <a:pt x="48805" y="58013"/>
                    <a:pt x="44200" y="63538"/>
                    <a:pt x="40517" y="69984"/>
                  </a:cubicBezTo>
                  <a:cubicBezTo>
                    <a:pt x="36834" y="76430"/>
                    <a:pt x="34992" y="82876"/>
                    <a:pt x="34992" y="91163"/>
                  </a:cubicBezTo>
                  <a:cubicBezTo>
                    <a:pt x="34992" y="98531"/>
                    <a:pt x="36834" y="104976"/>
                    <a:pt x="40517" y="111422"/>
                  </a:cubicBezTo>
                  <a:cubicBezTo>
                    <a:pt x="44200" y="117868"/>
                    <a:pt x="48805" y="123393"/>
                    <a:pt x="55251" y="127997"/>
                  </a:cubicBezTo>
                  <a:cubicBezTo>
                    <a:pt x="61697" y="132601"/>
                    <a:pt x="69063" y="136285"/>
                    <a:pt x="78272" y="139048"/>
                  </a:cubicBezTo>
                  <a:cubicBezTo>
                    <a:pt x="87480" y="141810"/>
                    <a:pt x="96689" y="142731"/>
                    <a:pt x="107739" y="142731"/>
                  </a:cubicBezTo>
                  <a:lnTo>
                    <a:pt x="107739" y="142731"/>
                  </a:lnTo>
                  <a:close/>
                </a:path>
              </a:pathLst>
            </a:custGeom>
            <a:solidFill>
              <a:srgbClr val="FFFFFF"/>
            </a:solidFill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61803EE-FDBB-44B3-899A-1F9216F52EB6}"/>
                </a:ext>
              </a:extLst>
            </p:cNvPr>
            <p:cNvSpPr/>
            <p:nvPr/>
          </p:nvSpPr>
          <p:spPr>
            <a:xfrm>
              <a:off x="4179719" y="6149869"/>
              <a:ext cx="207190" cy="162069"/>
            </a:xfrm>
            <a:custGeom>
              <a:avLst/>
              <a:gdLst>
                <a:gd name="connsiteX0" fmla="*/ 0 w 207190"/>
                <a:gd name="connsiteY0" fmla="*/ 0 h 162069"/>
                <a:gd name="connsiteX1" fmla="*/ 27625 w 207190"/>
                <a:gd name="connsiteY1" fmla="*/ 2763 h 162069"/>
                <a:gd name="connsiteX2" fmla="*/ 51567 w 207190"/>
                <a:gd name="connsiteY2" fmla="*/ 11971 h 162069"/>
                <a:gd name="connsiteX3" fmla="*/ 72747 w 207190"/>
                <a:gd name="connsiteY3" fmla="*/ 29467 h 162069"/>
                <a:gd name="connsiteX4" fmla="*/ 92085 w 207190"/>
                <a:gd name="connsiteY4" fmla="*/ 58014 h 162069"/>
                <a:gd name="connsiteX5" fmla="*/ 104976 w 207190"/>
                <a:gd name="connsiteY5" fmla="*/ 81035 h 162069"/>
                <a:gd name="connsiteX6" fmla="*/ 116027 w 207190"/>
                <a:gd name="connsiteY6" fmla="*/ 100372 h 162069"/>
                <a:gd name="connsiteX7" fmla="*/ 127998 w 207190"/>
                <a:gd name="connsiteY7" fmla="*/ 113265 h 162069"/>
                <a:gd name="connsiteX8" fmla="*/ 142731 w 207190"/>
                <a:gd name="connsiteY8" fmla="*/ 117869 h 162069"/>
                <a:gd name="connsiteX9" fmla="*/ 162990 w 207190"/>
                <a:gd name="connsiteY9" fmla="*/ 107739 h 162069"/>
                <a:gd name="connsiteX10" fmla="*/ 172198 w 207190"/>
                <a:gd name="connsiteY10" fmla="*/ 79193 h 162069"/>
                <a:gd name="connsiteX11" fmla="*/ 169436 w 207190"/>
                <a:gd name="connsiteY11" fmla="*/ 61697 h 162069"/>
                <a:gd name="connsiteX12" fmla="*/ 162990 w 207190"/>
                <a:gd name="connsiteY12" fmla="*/ 46963 h 162069"/>
                <a:gd name="connsiteX13" fmla="*/ 153781 w 207190"/>
                <a:gd name="connsiteY13" fmla="*/ 34993 h 162069"/>
                <a:gd name="connsiteX14" fmla="*/ 144573 w 207190"/>
                <a:gd name="connsiteY14" fmla="*/ 25784 h 162069"/>
                <a:gd name="connsiteX15" fmla="*/ 173119 w 207190"/>
                <a:gd name="connsiteY15" fmla="*/ 921 h 162069"/>
                <a:gd name="connsiteX16" fmla="*/ 183248 w 207190"/>
                <a:gd name="connsiteY16" fmla="*/ 11971 h 162069"/>
                <a:gd name="connsiteX17" fmla="*/ 194299 w 207190"/>
                <a:gd name="connsiteY17" fmla="*/ 30388 h 162069"/>
                <a:gd name="connsiteX18" fmla="*/ 203507 w 207190"/>
                <a:gd name="connsiteY18" fmla="*/ 55251 h 162069"/>
                <a:gd name="connsiteX19" fmla="*/ 207190 w 207190"/>
                <a:gd name="connsiteY19" fmla="*/ 85639 h 162069"/>
                <a:gd name="connsiteX20" fmla="*/ 202586 w 207190"/>
                <a:gd name="connsiteY20" fmla="*/ 116027 h 162069"/>
                <a:gd name="connsiteX21" fmla="*/ 190615 w 207190"/>
                <a:gd name="connsiteY21" fmla="*/ 139048 h 162069"/>
                <a:gd name="connsiteX22" fmla="*/ 172198 w 207190"/>
                <a:gd name="connsiteY22" fmla="*/ 153781 h 162069"/>
                <a:gd name="connsiteX23" fmla="*/ 149177 w 207190"/>
                <a:gd name="connsiteY23" fmla="*/ 158386 h 162069"/>
                <a:gd name="connsiteX24" fmla="*/ 126156 w 207190"/>
                <a:gd name="connsiteY24" fmla="*/ 152861 h 162069"/>
                <a:gd name="connsiteX25" fmla="*/ 107739 w 207190"/>
                <a:gd name="connsiteY25" fmla="*/ 139969 h 162069"/>
                <a:gd name="connsiteX26" fmla="*/ 94847 w 207190"/>
                <a:gd name="connsiteY26" fmla="*/ 122473 h 162069"/>
                <a:gd name="connsiteX27" fmla="*/ 85639 w 207190"/>
                <a:gd name="connsiteY27" fmla="*/ 104977 h 162069"/>
                <a:gd name="connsiteX28" fmla="*/ 77351 w 207190"/>
                <a:gd name="connsiteY28" fmla="*/ 88402 h 162069"/>
                <a:gd name="connsiteX29" fmla="*/ 66301 w 207190"/>
                <a:gd name="connsiteY29" fmla="*/ 69985 h 162069"/>
                <a:gd name="connsiteX30" fmla="*/ 53409 w 207190"/>
                <a:gd name="connsiteY30" fmla="*/ 54330 h 162069"/>
                <a:gd name="connsiteX31" fmla="*/ 37755 w 207190"/>
                <a:gd name="connsiteY31" fmla="*/ 44201 h 162069"/>
                <a:gd name="connsiteX32" fmla="*/ 37755 w 207190"/>
                <a:gd name="connsiteY32" fmla="*/ 162069 h 162069"/>
                <a:gd name="connsiteX33" fmla="*/ 2763 w 207190"/>
                <a:gd name="connsiteY33" fmla="*/ 162069 h 162069"/>
                <a:gd name="connsiteX34" fmla="*/ 2763 w 207190"/>
                <a:gd name="connsiteY34" fmla="*/ 0 h 162069"/>
                <a:gd name="connsiteX35" fmla="*/ 0 w 207190"/>
                <a:gd name="connsiteY35" fmla="*/ 0 h 16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7190" h="162069">
                  <a:moveTo>
                    <a:pt x="0" y="0"/>
                  </a:moveTo>
                  <a:cubicBezTo>
                    <a:pt x="10129" y="0"/>
                    <a:pt x="19338" y="921"/>
                    <a:pt x="27625" y="2763"/>
                  </a:cubicBezTo>
                  <a:cubicBezTo>
                    <a:pt x="35913" y="4604"/>
                    <a:pt x="44201" y="7367"/>
                    <a:pt x="51567" y="11971"/>
                  </a:cubicBezTo>
                  <a:cubicBezTo>
                    <a:pt x="58934" y="16576"/>
                    <a:pt x="66301" y="22101"/>
                    <a:pt x="72747" y="29467"/>
                  </a:cubicBezTo>
                  <a:cubicBezTo>
                    <a:pt x="79193" y="36834"/>
                    <a:pt x="85639" y="46042"/>
                    <a:pt x="92085" y="58014"/>
                  </a:cubicBezTo>
                  <a:cubicBezTo>
                    <a:pt x="96689" y="66301"/>
                    <a:pt x="100372" y="73668"/>
                    <a:pt x="104976" y="81035"/>
                  </a:cubicBezTo>
                  <a:cubicBezTo>
                    <a:pt x="108660" y="88402"/>
                    <a:pt x="112343" y="94848"/>
                    <a:pt x="116027" y="100372"/>
                  </a:cubicBezTo>
                  <a:cubicBezTo>
                    <a:pt x="119710" y="105897"/>
                    <a:pt x="123393" y="110502"/>
                    <a:pt x="127998" y="113265"/>
                  </a:cubicBezTo>
                  <a:cubicBezTo>
                    <a:pt x="132602" y="116948"/>
                    <a:pt x="137206" y="117869"/>
                    <a:pt x="142731" y="117869"/>
                  </a:cubicBezTo>
                  <a:cubicBezTo>
                    <a:pt x="150098" y="117869"/>
                    <a:pt x="157465" y="114185"/>
                    <a:pt x="162990" y="107739"/>
                  </a:cubicBezTo>
                  <a:cubicBezTo>
                    <a:pt x="169436" y="101293"/>
                    <a:pt x="172198" y="92085"/>
                    <a:pt x="172198" y="79193"/>
                  </a:cubicBezTo>
                  <a:cubicBezTo>
                    <a:pt x="172198" y="72747"/>
                    <a:pt x="171277" y="67222"/>
                    <a:pt x="169436" y="61697"/>
                  </a:cubicBezTo>
                  <a:cubicBezTo>
                    <a:pt x="167594" y="56172"/>
                    <a:pt x="165752" y="51568"/>
                    <a:pt x="162990" y="46963"/>
                  </a:cubicBezTo>
                  <a:cubicBezTo>
                    <a:pt x="160227" y="42359"/>
                    <a:pt x="157465" y="38676"/>
                    <a:pt x="153781" y="34993"/>
                  </a:cubicBezTo>
                  <a:cubicBezTo>
                    <a:pt x="150098" y="31309"/>
                    <a:pt x="147335" y="28547"/>
                    <a:pt x="144573" y="25784"/>
                  </a:cubicBezTo>
                  <a:lnTo>
                    <a:pt x="173119" y="921"/>
                  </a:lnTo>
                  <a:cubicBezTo>
                    <a:pt x="175882" y="3684"/>
                    <a:pt x="178644" y="7367"/>
                    <a:pt x="183248" y="11971"/>
                  </a:cubicBezTo>
                  <a:cubicBezTo>
                    <a:pt x="186932" y="17496"/>
                    <a:pt x="190615" y="23021"/>
                    <a:pt x="194299" y="30388"/>
                  </a:cubicBezTo>
                  <a:cubicBezTo>
                    <a:pt x="197982" y="37755"/>
                    <a:pt x="200745" y="46042"/>
                    <a:pt x="203507" y="55251"/>
                  </a:cubicBezTo>
                  <a:cubicBezTo>
                    <a:pt x="206269" y="64459"/>
                    <a:pt x="207190" y="74589"/>
                    <a:pt x="207190" y="85639"/>
                  </a:cubicBezTo>
                  <a:cubicBezTo>
                    <a:pt x="207190" y="96689"/>
                    <a:pt x="205349" y="106818"/>
                    <a:pt x="202586" y="116027"/>
                  </a:cubicBezTo>
                  <a:cubicBezTo>
                    <a:pt x="199824" y="125235"/>
                    <a:pt x="195219" y="132602"/>
                    <a:pt x="190615" y="139048"/>
                  </a:cubicBezTo>
                  <a:cubicBezTo>
                    <a:pt x="185090" y="145494"/>
                    <a:pt x="179565" y="150098"/>
                    <a:pt x="172198" y="153781"/>
                  </a:cubicBezTo>
                  <a:cubicBezTo>
                    <a:pt x="164831" y="157465"/>
                    <a:pt x="157465" y="158386"/>
                    <a:pt x="149177" y="158386"/>
                  </a:cubicBezTo>
                  <a:cubicBezTo>
                    <a:pt x="139969" y="158386"/>
                    <a:pt x="132602" y="156544"/>
                    <a:pt x="126156" y="152861"/>
                  </a:cubicBezTo>
                  <a:cubicBezTo>
                    <a:pt x="119710" y="149177"/>
                    <a:pt x="113264" y="144573"/>
                    <a:pt x="107739" y="139969"/>
                  </a:cubicBezTo>
                  <a:cubicBezTo>
                    <a:pt x="102214" y="134444"/>
                    <a:pt x="98531" y="128918"/>
                    <a:pt x="94847" y="122473"/>
                  </a:cubicBezTo>
                  <a:cubicBezTo>
                    <a:pt x="91164" y="116027"/>
                    <a:pt x="88401" y="110502"/>
                    <a:pt x="85639" y="104977"/>
                  </a:cubicBezTo>
                  <a:cubicBezTo>
                    <a:pt x="82876" y="100372"/>
                    <a:pt x="80114" y="93926"/>
                    <a:pt x="77351" y="88402"/>
                  </a:cubicBezTo>
                  <a:cubicBezTo>
                    <a:pt x="74589" y="81956"/>
                    <a:pt x="70905" y="76431"/>
                    <a:pt x="66301" y="69985"/>
                  </a:cubicBezTo>
                  <a:cubicBezTo>
                    <a:pt x="62618" y="64459"/>
                    <a:pt x="58013" y="58934"/>
                    <a:pt x="53409" y="54330"/>
                  </a:cubicBezTo>
                  <a:cubicBezTo>
                    <a:pt x="48805" y="49726"/>
                    <a:pt x="43280" y="46042"/>
                    <a:pt x="37755" y="44201"/>
                  </a:cubicBezTo>
                  <a:lnTo>
                    <a:pt x="37755" y="162069"/>
                  </a:lnTo>
                  <a:lnTo>
                    <a:pt x="2763" y="162069"/>
                  </a:lnTo>
                  <a:lnTo>
                    <a:pt x="2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  <p:grpSp>
        <p:nvGrpSpPr>
          <p:cNvPr id="68" name="Graphic 1">
            <a:extLst>
              <a:ext uri="{FF2B5EF4-FFF2-40B4-BE49-F238E27FC236}">
                <a16:creationId xmlns:a16="http://schemas.microsoft.com/office/drawing/2014/main" id="{51AD987A-CED8-4FA6-A62A-B290A7954709}"/>
              </a:ext>
            </a:extLst>
          </p:cNvPr>
          <p:cNvGrpSpPr/>
          <p:nvPr/>
        </p:nvGrpSpPr>
        <p:grpSpPr>
          <a:xfrm>
            <a:off x="2939531" y="5979986"/>
            <a:ext cx="335182" cy="1583832"/>
            <a:chOff x="3187047" y="4710587"/>
            <a:chExt cx="335187" cy="1583855"/>
          </a:xfrm>
          <a:solidFill>
            <a:srgbClr val="FFFFFF"/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B126FE7-9F62-4D13-9396-843B897D67D1}"/>
                </a:ext>
              </a:extLst>
            </p:cNvPr>
            <p:cNvSpPr/>
            <p:nvPr/>
          </p:nvSpPr>
          <p:spPr>
            <a:xfrm>
              <a:off x="3260715" y="4710587"/>
              <a:ext cx="255995" cy="242182"/>
            </a:xfrm>
            <a:custGeom>
              <a:avLst/>
              <a:gdLst>
                <a:gd name="connsiteX0" fmla="*/ 0 w 255995"/>
                <a:gd name="connsiteY0" fmla="*/ 120631 h 242182"/>
                <a:gd name="connsiteX1" fmla="*/ 11050 w 255995"/>
                <a:gd name="connsiteY1" fmla="*/ 71826 h 242182"/>
                <a:gd name="connsiteX2" fmla="*/ 39596 w 255995"/>
                <a:gd name="connsiteY2" fmla="*/ 33151 h 242182"/>
                <a:gd name="connsiteX3" fmla="*/ 81034 w 255995"/>
                <a:gd name="connsiteY3" fmla="*/ 8288 h 242182"/>
                <a:gd name="connsiteX4" fmla="*/ 127998 w 255995"/>
                <a:gd name="connsiteY4" fmla="*/ 0 h 242182"/>
                <a:gd name="connsiteX5" fmla="*/ 176802 w 255995"/>
                <a:gd name="connsiteY5" fmla="*/ 9208 h 242182"/>
                <a:gd name="connsiteX6" fmla="*/ 217320 w 255995"/>
                <a:gd name="connsiteY6" fmla="*/ 34992 h 242182"/>
                <a:gd name="connsiteX7" fmla="*/ 245866 w 255995"/>
                <a:gd name="connsiteY7" fmla="*/ 73668 h 242182"/>
                <a:gd name="connsiteX8" fmla="*/ 255995 w 255995"/>
                <a:gd name="connsiteY8" fmla="*/ 122472 h 242182"/>
                <a:gd name="connsiteX9" fmla="*/ 244945 w 255995"/>
                <a:gd name="connsiteY9" fmla="*/ 171278 h 242182"/>
                <a:gd name="connsiteX10" fmla="*/ 215478 w 255995"/>
                <a:gd name="connsiteY10" fmla="*/ 209032 h 242182"/>
                <a:gd name="connsiteX11" fmla="*/ 174040 w 255995"/>
                <a:gd name="connsiteY11" fmla="*/ 233895 h 242182"/>
                <a:gd name="connsiteX12" fmla="*/ 127077 w 255995"/>
                <a:gd name="connsiteY12" fmla="*/ 242182 h 242182"/>
                <a:gd name="connsiteX13" fmla="*/ 78272 w 255995"/>
                <a:gd name="connsiteY13" fmla="*/ 232974 h 242182"/>
                <a:gd name="connsiteX14" fmla="*/ 37755 w 255995"/>
                <a:gd name="connsiteY14" fmla="*/ 207190 h 242182"/>
                <a:gd name="connsiteX15" fmla="*/ 9208 w 255995"/>
                <a:gd name="connsiteY15" fmla="*/ 168515 h 242182"/>
                <a:gd name="connsiteX16" fmla="*/ 0 w 255995"/>
                <a:gd name="connsiteY16" fmla="*/ 120631 h 242182"/>
                <a:gd name="connsiteX17" fmla="*/ 0 w 255995"/>
                <a:gd name="connsiteY17" fmla="*/ 120631 h 242182"/>
                <a:gd name="connsiteX18" fmla="*/ 127998 w 255995"/>
                <a:gd name="connsiteY18" fmla="*/ 40517 h 242182"/>
                <a:gd name="connsiteX19" fmla="*/ 93926 w 255995"/>
                <a:gd name="connsiteY19" fmla="*/ 46042 h 242182"/>
                <a:gd name="connsiteX20" fmla="*/ 64459 w 255995"/>
                <a:gd name="connsiteY20" fmla="*/ 62617 h 242182"/>
                <a:gd name="connsiteX21" fmla="*/ 44200 w 255995"/>
                <a:gd name="connsiteY21" fmla="*/ 88402 h 242182"/>
                <a:gd name="connsiteX22" fmla="*/ 36834 w 255995"/>
                <a:gd name="connsiteY22" fmla="*/ 121552 h 242182"/>
                <a:gd name="connsiteX23" fmla="*/ 45121 w 255995"/>
                <a:gd name="connsiteY23" fmla="*/ 155623 h 242182"/>
                <a:gd name="connsiteX24" fmla="*/ 66301 w 255995"/>
                <a:gd name="connsiteY24" fmla="*/ 180486 h 242182"/>
                <a:gd name="connsiteX25" fmla="*/ 95768 w 255995"/>
                <a:gd name="connsiteY25" fmla="*/ 196140 h 242182"/>
                <a:gd name="connsiteX26" fmla="*/ 128918 w 255995"/>
                <a:gd name="connsiteY26" fmla="*/ 201665 h 242182"/>
                <a:gd name="connsiteX27" fmla="*/ 163910 w 255995"/>
                <a:gd name="connsiteY27" fmla="*/ 196140 h 242182"/>
                <a:gd name="connsiteX28" fmla="*/ 193378 w 255995"/>
                <a:gd name="connsiteY28" fmla="*/ 179565 h 242182"/>
                <a:gd name="connsiteX29" fmla="*/ 213636 w 255995"/>
                <a:gd name="connsiteY29" fmla="*/ 154702 h 242182"/>
                <a:gd name="connsiteX30" fmla="*/ 221003 w 255995"/>
                <a:gd name="connsiteY30" fmla="*/ 121552 h 242182"/>
                <a:gd name="connsiteX31" fmla="*/ 212715 w 255995"/>
                <a:gd name="connsiteY31" fmla="*/ 87480 h 242182"/>
                <a:gd name="connsiteX32" fmla="*/ 191536 w 255995"/>
                <a:gd name="connsiteY32" fmla="*/ 62617 h 242182"/>
                <a:gd name="connsiteX33" fmla="*/ 162069 w 255995"/>
                <a:gd name="connsiteY33" fmla="*/ 46963 h 242182"/>
                <a:gd name="connsiteX34" fmla="*/ 127998 w 255995"/>
                <a:gd name="connsiteY34" fmla="*/ 40517 h 242182"/>
                <a:gd name="connsiteX35" fmla="*/ 127998 w 255995"/>
                <a:gd name="connsiteY35" fmla="*/ 40517 h 242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5995" h="242182">
                  <a:moveTo>
                    <a:pt x="0" y="120631"/>
                  </a:moveTo>
                  <a:cubicBezTo>
                    <a:pt x="0" y="102214"/>
                    <a:pt x="3683" y="86560"/>
                    <a:pt x="11050" y="71826"/>
                  </a:cubicBezTo>
                  <a:cubicBezTo>
                    <a:pt x="18417" y="57093"/>
                    <a:pt x="27625" y="44200"/>
                    <a:pt x="39596" y="33151"/>
                  </a:cubicBezTo>
                  <a:cubicBezTo>
                    <a:pt x="51567" y="22101"/>
                    <a:pt x="65380" y="13813"/>
                    <a:pt x="81034" y="8288"/>
                  </a:cubicBezTo>
                  <a:cubicBezTo>
                    <a:pt x="96689" y="2763"/>
                    <a:pt x="112343" y="0"/>
                    <a:pt x="127998" y="0"/>
                  </a:cubicBezTo>
                  <a:cubicBezTo>
                    <a:pt x="144573" y="0"/>
                    <a:pt x="161148" y="2763"/>
                    <a:pt x="176802" y="9208"/>
                  </a:cubicBezTo>
                  <a:cubicBezTo>
                    <a:pt x="192457" y="15654"/>
                    <a:pt x="206269" y="23942"/>
                    <a:pt x="217320" y="34992"/>
                  </a:cubicBezTo>
                  <a:cubicBezTo>
                    <a:pt x="229291" y="46042"/>
                    <a:pt x="238499" y="58934"/>
                    <a:pt x="245866" y="73668"/>
                  </a:cubicBezTo>
                  <a:cubicBezTo>
                    <a:pt x="253233" y="88402"/>
                    <a:pt x="255995" y="104977"/>
                    <a:pt x="255995" y="122472"/>
                  </a:cubicBezTo>
                  <a:cubicBezTo>
                    <a:pt x="255995" y="140889"/>
                    <a:pt x="252312" y="156544"/>
                    <a:pt x="244945" y="171278"/>
                  </a:cubicBezTo>
                  <a:cubicBezTo>
                    <a:pt x="237578" y="186011"/>
                    <a:pt x="227449" y="198903"/>
                    <a:pt x="215478" y="209032"/>
                  </a:cubicBezTo>
                  <a:cubicBezTo>
                    <a:pt x="203507" y="219161"/>
                    <a:pt x="189694" y="227449"/>
                    <a:pt x="174040" y="233895"/>
                  </a:cubicBezTo>
                  <a:cubicBezTo>
                    <a:pt x="158385" y="239420"/>
                    <a:pt x="142731" y="242182"/>
                    <a:pt x="127077" y="242182"/>
                  </a:cubicBezTo>
                  <a:cubicBezTo>
                    <a:pt x="110502" y="242182"/>
                    <a:pt x="93926" y="239420"/>
                    <a:pt x="78272" y="232974"/>
                  </a:cubicBezTo>
                  <a:cubicBezTo>
                    <a:pt x="62617" y="226528"/>
                    <a:pt x="49726" y="218241"/>
                    <a:pt x="37755" y="207190"/>
                  </a:cubicBezTo>
                  <a:cubicBezTo>
                    <a:pt x="25784" y="196140"/>
                    <a:pt x="16575" y="183249"/>
                    <a:pt x="9208" y="168515"/>
                  </a:cubicBezTo>
                  <a:cubicBezTo>
                    <a:pt x="3683" y="153781"/>
                    <a:pt x="0" y="138127"/>
                    <a:pt x="0" y="120631"/>
                  </a:cubicBezTo>
                  <a:lnTo>
                    <a:pt x="0" y="120631"/>
                  </a:lnTo>
                  <a:close/>
                  <a:moveTo>
                    <a:pt x="127998" y="40517"/>
                  </a:moveTo>
                  <a:cubicBezTo>
                    <a:pt x="116027" y="40517"/>
                    <a:pt x="104976" y="42359"/>
                    <a:pt x="93926" y="46042"/>
                  </a:cubicBezTo>
                  <a:cubicBezTo>
                    <a:pt x="82876" y="49726"/>
                    <a:pt x="72747" y="55251"/>
                    <a:pt x="64459" y="62617"/>
                  </a:cubicBezTo>
                  <a:cubicBezTo>
                    <a:pt x="56172" y="69985"/>
                    <a:pt x="48805" y="78272"/>
                    <a:pt x="44200" y="88402"/>
                  </a:cubicBezTo>
                  <a:cubicBezTo>
                    <a:pt x="38675" y="98531"/>
                    <a:pt x="36834" y="109581"/>
                    <a:pt x="36834" y="121552"/>
                  </a:cubicBezTo>
                  <a:cubicBezTo>
                    <a:pt x="36834" y="134444"/>
                    <a:pt x="39596" y="145494"/>
                    <a:pt x="45121" y="155623"/>
                  </a:cubicBezTo>
                  <a:cubicBezTo>
                    <a:pt x="50647" y="165752"/>
                    <a:pt x="57092" y="174040"/>
                    <a:pt x="66301" y="180486"/>
                  </a:cubicBezTo>
                  <a:cubicBezTo>
                    <a:pt x="75509" y="186932"/>
                    <a:pt x="84718" y="192457"/>
                    <a:pt x="95768" y="196140"/>
                  </a:cubicBezTo>
                  <a:cubicBezTo>
                    <a:pt x="106818" y="199824"/>
                    <a:pt x="117868" y="201665"/>
                    <a:pt x="128918" y="201665"/>
                  </a:cubicBezTo>
                  <a:cubicBezTo>
                    <a:pt x="140889" y="201665"/>
                    <a:pt x="152860" y="199824"/>
                    <a:pt x="163910" y="196140"/>
                  </a:cubicBezTo>
                  <a:cubicBezTo>
                    <a:pt x="174961" y="192457"/>
                    <a:pt x="185090" y="186932"/>
                    <a:pt x="193378" y="179565"/>
                  </a:cubicBezTo>
                  <a:cubicBezTo>
                    <a:pt x="201665" y="172198"/>
                    <a:pt x="208111" y="163910"/>
                    <a:pt x="213636" y="154702"/>
                  </a:cubicBezTo>
                  <a:cubicBezTo>
                    <a:pt x="219161" y="144573"/>
                    <a:pt x="221003" y="133523"/>
                    <a:pt x="221003" y="121552"/>
                  </a:cubicBezTo>
                  <a:cubicBezTo>
                    <a:pt x="221003" y="108660"/>
                    <a:pt x="218240" y="97610"/>
                    <a:pt x="212715" y="87480"/>
                  </a:cubicBezTo>
                  <a:cubicBezTo>
                    <a:pt x="207190" y="77351"/>
                    <a:pt x="200744" y="69063"/>
                    <a:pt x="191536" y="62617"/>
                  </a:cubicBezTo>
                  <a:cubicBezTo>
                    <a:pt x="183248" y="56172"/>
                    <a:pt x="173119" y="50647"/>
                    <a:pt x="162069" y="46963"/>
                  </a:cubicBezTo>
                  <a:cubicBezTo>
                    <a:pt x="150098" y="42359"/>
                    <a:pt x="139048" y="40517"/>
                    <a:pt x="127998" y="40517"/>
                  </a:cubicBezTo>
                  <a:lnTo>
                    <a:pt x="127998" y="40517"/>
                  </a:lnTo>
                  <a:close/>
                </a:path>
              </a:pathLst>
            </a:custGeom>
            <a:solidFill>
              <a:srgbClr val="FFFFFF"/>
            </a:solidFill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021940C-4F32-45F6-86F9-CD44645364F5}"/>
                </a:ext>
              </a:extLst>
            </p:cNvPr>
            <p:cNvSpPr/>
            <p:nvPr/>
          </p:nvSpPr>
          <p:spPr>
            <a:xfrm>
              <a:off x="3187047" y="4989603"/>
              <a:ext cx="265203" cy="187852"/>
            </a:xfrm>
            <a:custGeom>
              <a:avLst/>
              <a:gdLst>
                <a:gd name="connsiteX0" fmla="*/ 71826 w 265203"/>
                <a:gd name="connsiteY0" fmla="*/ 104977 h 187852"/>
                <a:gd name="connsiteX1" fmla="*/ 82876 w 265203"/>
                <a:gd name="connsiteY1" fmla="*/ 65380 h 187852"/>
                <a:gd name="connsiteX2" fmla="*/ 110502 w 265203"/>
                <a:gd name="connsiteY2" fmla="*/ 38676 h 187852"/>
                <a:gd name="connsiteX3" fmla="*/ 0 w 265203"/>
                <a:gd name="connsiteY3" fmla="*/ 38676 h 187852"/>
                <a:gd name="connsiteX4" fmla="*/ 0 w 265203"/>
                <a:gd name="connsiteY4" fmla="*/ 0 h 187852"/>
                <a:gd name="connsiteX5" fmla="*/ 261520 w 265203"/>
                <a:gd name="connsiteY5" fmla="*/ 0 h 187852"/>
                <a:gd name="connsiteX6" fmla="*/ 261520 w 265203"/>
                <a:gd name="connsiteY6" fmla="*/ 34071 h 187852"/>
                <a:gd name="connsiteX7" fmla="*/ 228370 w 265203"/>
                <a:gd name="connsiteY7" fmla="*/ 34071 h 187852"/>
                <a:gd name="connsiteX8" fmla="*/ 255074 w 265203"/>
                <a:gd name="connsiteY8" fmla="*/ 61697 h 187852"/>
                <a:gd name="connsiteX9" fmla="*/ 265204 w 265203"/>
                <a:gd name="connsiteY9" fmla="*/ 100372 h 187852"/>
                <a:gd name="connsiteX10" fmla="*/ 257837 w 265203"/>
                <a:gd name="connsiteY10" fmla="*/ 135364 h 187852"/>
                <a:gd name="connsiteX11" fmla="*/ 236657 w 265203"/>
                <a:gd name="connsiteY11" fmla="*/ 162990 h 187852"/>
                <a:gd name="connsiteX12" fmla="*/ 206269 w 265203"/>
                <a:gd name="connsiteY12" fmla="*/ 181407 h 187852"/>
                <a:gd name="connsiteX13" fmla="*/ 169436 w 265203"/>
                <a:gd name="connsiteY13" fmla="*/ 187853 h 187852"/>
                <a:gd name="connsiteX14" fmla="*/ 131681 w 265203"/>
                <a:gd name="connsiteY14" fmla="*/ 181407 h 187852"/>
                <a:gd name="connsiteX15" fmla="*/ 101293 w 265203"/>
                <a:gd name="connsiteY15" fmla="*/ 163911 h 187852"/>
                <a:gd name="connsiteX16" fmla="*/ 81034 w 265203"/>
                <a:gd name="connsiteY16" fmla="*/ 138127 h 187852"/>
                <a:gd name="connsiteX17" fmla="*/ 71826 w 265203"/>
                <a:gd name="connsiteY17" fmla="*/ 104977 h 187852"/>
                <a:gd name="connsiteX18" fmla="*/ 71826 w 265203"/>
                <a:gd name="connsiteY18" fmla="*/ 104977 h 187852"/>
                <a:gd name="connsiteX19" fmla="*/ 104976 w 265203"/>
                <a:gd name="connsiteY19" fmla="*/ 92085 h 187852"/>
                <a:gd name="connsiteX20" fmla="*/ 110502 w 265203"/>
                <a:gd name="connsiteY20" fmla="*/ 115106 h 187852"/>
                <a:gd name="connsiteX21" fmla="*/ 124314 w 265203"/>
                <a:gd name="connsiteY21" fmla="*/ 132602 h 187852"/>
                <a:gd name="connsiteX22" fmla="*/ 144573 w 265203"/>
                <a:gd name="connsiteY22" fmla="*/ 143652 h 187852"/>
                <a:gd name="connsiteX23" fmla="*/ 167594 w 265203"/>
                <a:gd name="connsiteY23" fmla="*/ 147335 h 187852"/>
                <a:gd name="connsiteX24" fmla="*/ 191536 w 265203"/>
                <a:gd name="connsiteY24" fmla="*/ 142731 h 187852"/>
                <a:gd name="connsiteX25" fmla="*/ 211795 w 265203"/>
                <a:gd name="connsiteY25" fmla="*/ 130760 h 187852"/>
                <a:gd name="connsiteX26" fmla="*/ 225607 w 265203"/>
                <a:gd name="connsiteY26" fmla="*/ 112343 h 187852"/>
                <a:gd name="connsiteX27" fmla="*/ 230211 w 265203"/>
                <a:gd name="connsiteY27" fmla="*/ 89322 h 187852"/>
                <a:gd name="connsiteX28" fmla="*/ 227449 w 265203"/>
                <a:gd name="connsiteY28" fmla="*/ 73668 h 187852"/>
                <a:gd name="connsiteX29" fmla="*/ 220082 w 265203"/>
                <a:gd name="connsiteY29" fmla="*/ 58014 h 187852"/>
                <a:gd name="connsiteX30" fmla="*/ 208111 w 265203"/>
                <a:gd name="connsiteY30" fmla="*/ 45122 h 187852"/>
                <a:gd name="connsiteX31" fmla="*/ 193378 w 265203"/>
                <a:gd name="connsiteY31" fmla="*/ 37755 h 187852"/>
                <a:gd name="connsiteX32" fmla="*/ 144573 w 265203"/>
                <a:gd name="connsiteY32" fmla="*/ 37755 h 187852"/>
                <a:gd name="connsiteX33" fmla="*/ 128918 w 265203"/>
                <a:gd name="connsiteY33" fmla="*/ 46963 h 187852"/>
                <a:gd name="connsiteX34" fmla="*/ 116027 w 265203"/>
                <a:gd name="connsiteY34" fmla="*/ 59855 h 187852"/>
                <a:gd name="connsiteX35" fmla="*/ 107739 w 265203"/>
                <a:gd name="connsiteY35" fmla="*/ 74589 h 187852"/>
                <a:gd name="connsiteX36" fmla="*/ 104976 w 265203"/>
                <a:gd name="connsiteY36" fmla="*/ 92085 h 187852"/>
                <a:gd name="connsiteX37" fmla="*/ 104976 w 265203"/>
                <a:gd name="connsiteY37" fmla="*/ 92085 h 187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5203" h="187852">
                  <a:moveTo>
                    <a:pt x="71826" y="104977"/>
                  </a:moveTo>
                  <a:cubicBezTo>
                    <a:pt x="71826" y="90243"/>
                    <a:pt x="75509" y="76431"/>
                    <a:pt x="82876" y="65380"/>
                  </a:cubicBezTo>
                  <a:cubicBezTo>
                    <a:pt x="90243" y="54330"/>
                    <a:pt x="99451" y="45122"/>
                    <a:pt x="110502" y="38676"/>
                  </a:cubicBezTo>
                  <a:lnTo>
                    <a:pt x="0" y="38676"/>
                  </a:lnTo>
                  <a:lnTo>
                    <a:pt x="0" y="0"/>
                  </a:lnTo>
                  <a:lnTo>
                    <a:pt x="261520" y="0"/>
                  </a:lnTo>
                  <a:lnTo>
                    <a:pt x="261520" y="34071"/>
                  </a:lnTo>
                  <a:lnTo>
                    <a:pt x="228370" y="34071"/>
                  </a:lnTo>
                  <a:cubicBezTo>
                    <a:pt x="239420" y="41438"/>
                    <a:pt x="248628" y="50647"/>
                    <a:pt x="255074" y="61697"/>
                  </a:cubicBezTo>
                  <a:cubicBezTo>
                    <a:pt x="261520" y="72747"/>
                    <a:pt x="265204" y="85639"/>
                    <a:pt x="265204" y="100372"/>
                  </a:cubicBezTo>
                  <a:cubicBezTo>
                    <a:pt x="265204" y="113265"/>
                    <a:pt x="262441" y="125235"/>
                    <a:pt x="257837" y="135364"/>
                  </a:cubicBezTo>
                  <a:cubicBezTo>
                    <a:pt x="252312" y="146415"/>
                    <a:pt x="245866" y="155623"/>
                    <a:pt x="236657" y="162990"/>
                  </a:cubicBezTo>
                  <a:cubicBezTo>
                    <a:pt x="227449" y="171278"/>
                    <a:pt x="217320" y="176803"/>
                    <a:pt x="206269" y="181407"/>
                  </a:cubicBezTo>
                  <a:cubicBezTo>
                    <a:pt x="194299" y="186011"/>
                    <a:pt x="182327" y="187853"/>
                    <a:pt x="169436" y="187853"/>
                  </a:cubicBezTo>
                  <a:cubicBezTo>
                    <a:pt x="155623" y="187853"/>
                    <a:pt x="143652" y="186011"/>
                    <a:pt x="131681" y="181407"/>
                  </a:cubicBezTo>
                  <a:cubicBezTo>
                    <a:pt x="119710" y="177724"/>
                    <a:pt x="109581" y="171278"/>
                    <a:pt x="101293" y="163911"/>
                  </a:cubicBezTo>
                  <a:cubicBezTo>
                    <a:pt x="93005" y="156544"/>
                    <a:pt x="85639" y="148257"/>
                    <a:pt x="81034" y="138127"/>
                  </a:cubicBezTo>
                  <a:cubicBezTo>
                    <a:pt x="74589" y="127998"/>
                    <a:pt x="71826" y="116948"/>
                    <a:pt x="71826" y="104977"/>
                  </a:cubicBezTo>
                  <a:lnTo>
                    <a:pt x="71826" y="104977"/>
                  </a:lnTo>
                  <a:close/>
                  <a:moveTo>
                    <a:pt x="104976" y="92085"/>
                  </a:moveTo>
                  <a:cubicBezTo>
                    <a:pt x="104976" y="100372"/>
                    <a:pt x="106818" y="107739"/>
                    <a:pt x="110502" y="115106"/>
                  </a:cubicBezTo>
                  <a:cubicBezTo>
                    <a:pt x="114185" y="121552"/>
                    <a:pt x="118789" y="127998"/>
                    <a:pt x="124314" y="132602"/>
                  </a:cubicBezTo>
                  <a:cubicBezTo>
                    <a:pt x="129839" y="137206"/>
                    <a:pt x="137206" y="140890"/>
                    <a:pt x="144573" y="143652"/>
                  </a:cubicBezTo>
                  <a:cubicBezTo>
                    <a:pt x="151940" y="146415"/>
                    <a:pt x="160227" y="147335"/>
                    <a:pt x="167594" y="147335"/>
                  </a:cubicBezTo>
                  <a:cubicBezTo>
                    <a:pt x="175882" y="147335"/>
                    <a:pt x="184169" y="145494"/>
                    <a:pt x="191536" y="142731"/>
                  </a:cubicBezTo>
                  <a:cubicBezTo>
                    <a:pt x="198903" y="139969"/>
                    <a:pt x="205349" y="135364"/>
                    <a:pt x="211795" y="130760"/>
                  </a:cubicBezTo>
                  <a:cubicBezTo>
                    <a:pt x="217320" y="125235"/>
                    <a:pt x="221924" y="119710"/>
                    <a:pt x="225607" y="112343"/>
                  </a:cubicBezTo>
                  <a:cubicBezTo>
                    <a:pt x="229291" y="104977"/>
                    <a:pt x="230211" y="97610"/>
                    <a:pt x="230211" y="89322"/>
                  </a:cubicBezTo>
                  <a:cubicBezTo>
                    <a:pt x="230211" y="84718"/>
                    <a:pt x="229291" y="79193"/>
                    <a:pt x="227449" y="73668"/>
                  </a:cubicBezTo>
                  <a:cubicBezTo>
                    <a:pt x="225607" y="68143"/>
                    <a:pt x="222845" y="63539"/>
                    <a:pt x="220082" y="58014"/>
                  </a:cubicBezTo>
                  <a:cubicBezTo>
                    <a:pt x="216399" y="53410"/>
                    <a:pt x="212715" y="48805"/>
                    <a:pt x="208111" y="45122"/>
                  </a:cubicBezTo>
                  <a:cubicBezTo>
                    <a:pt x="203507" y="41438"/>
                    <a:pt x="198903" y="38676"/>
                    <a:pt x="193378" y="37755"/>
                  </a:cubicBezTo>
                  <a:lnTo>
                    <a:pt x="144573" y="37755"/>
                  </a:lnTo>
                  <a:cubicBezTo>
                    <a:pt x="139048" y="40517"/>
                    <a:pt x="133523" y="43280"/>
                    <a:pt x="128918" y="46963"/>
                  </a:cubicBezTo>
                  <a:cubicBezTo>
                    <a:pt x="124314" y="50647"/>
                    <a:pt x="119710" y="55251"/>
                    <a:pt x="116027" y="59855"/>
                  </a:cubicBezTo>
                  <a:cubicBezTo>
                    <a:pt x="112343" y="64459"/>
                    <a:pt x="109581" y="69063"/>
                    <a:pt x="107739" y="74589"/>
                  </a:cubicBezTo>
                  <a:cubicBezTo>
                    <a:pt x="105897" y="81035"/>
                    <a:pt x="104976" y="86560"/>
                    <a:pt x="104976" y="92085"/>
                  </a:cubicBezTo>
                  <a:lnTo>
                    <a:pt x="104976" y="92085"/>
                  </a:lnTo>
                  <a:close/>
                </a:path>
              </a:pathLst>
            </a:custGeom>
            <a:solidFill>
              <a:srgbClr val="FFFFFF"/>
            </a:solidFill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3C81B14-6F15-4A3B-B8E3-55A9F6FA705E}"/>
                </a:ext>
              </a:extLst>
            </p:cNvPr>
            <p:cNvSpPr/>
            <p:nvPr/>
          </p:nvSpPr>
          <p:spPr>
            <a:xfrm>
              <a:off x="3258873" y="5193110"/>
              <a:ext cx="249549" cy="119709"/>
            </a:xfrm>
            <a:custGeom>
              <a:avLst/>
              <a:gdLst>
                <a:gd name="connsiteX0" fmla="*/ 12892 w 249549"/>
                <a:gd name="connsiteY0" fmla="*/ 119710 h 119709"/>
                <a:gd name="connsiteX1" fmla="*/ 4604 w 249549"/>
                <a:gd name="connsiteY1" fmla="*/ 99451 h 119709"/>
                <a:gd name="connsiteX2" fmla="*/ 0 w 249549"/>
                <a:gd name="connsiteY2" fmla="*/ 70905 h 119709"/>
                <a:gd name="connsiteX3" fmla="*/ 2763 w 249549"/>
                <a:gd name="connsiteY3" fmla="*/ 53409 h 119709"/>
                <a:gd name="connsiteX4" fmla="*/ 10129 w 249549"/>
                <a:gd name="connsiteY4" fmla="*/ 38676 h 119709"/>
                <a:gd name="connsiteX5" fmla="*/ 23021 w 249549"/>
                <a:gd name="connsiteY5" fmla="*/ 28546 h 119709"/>
                <a:gd name="connsiteX6" fmla="*/ 42359 w 249549"/>
                <a:gd name="connsiteY6" fmla="*/ 24863 h 119709"/>
                <a:gd name="connsiteX7" fmla="*/ 158386 w 249549"/>
                <a:gd name="connsiteY7" fmla="*/ 24863 h 119709"/>
                <a:gd name="connsiteX8" fmla="*/ 158386 w 249549"/>
                <a:gd name="connsiteY8" fmla="*/ 0 h 119709"/>
                <a:gd name="connsiteX9" fmla="*/ 188773 w 249549"/>
                <a:gd name="connsiteY9" fmla="*/ 0 h 119709"/>
                <a:gd name="connsiteX10" fmla="*/ 188773 w 249549"/>
                <a:gd name="connsiteY10" fmla="*/ 24863 h 119709"/>
                <a:gd name="connsiteX11" fmla="*/ 249549 w 249549"/>
                <a:gd name="connsiteY11" fmla="*/ 24863 h 119709"/>
                <a:gd name="connsiteX12" fmla="*/ 249549 w 249549"/>
                <a:gd name="connsiteY12" fmla="*/ 63538 h 119709"/>
                <a:gd name="connsiteX13" fmla="*/ 188773 w 249549"/>
                <a:gd name="connsiteY13" fmla="*/ 63538 h 119709"/>
                <a:gd name="connsiteX14" fmla="*/ 188773 w 249549"/>
                <a:gd name="connsiteY14" fmla="*/ 104055 h 119709"/>
                <a:gd name="connsiteX15" fmla="*/ 158386 w 249549"/>
                <a:gd name="connsiteY15" fmla="*/ 104055 h 119709"/>
                <a:gd name="connsiteX16" fmla="*/ 158386 w 249549"/>
                <a:gd name="connsiteY16" fmla="*/ 63538 h 119709"/>
                <a:gd name="connsiteX17" fmla="*/ 54330 w 249549"/>
                <a:gd name="connsiteY17" fmla="*/ 63538 h 119709"/>
                <a:gd name="connsiteX18" fmla="*/ 39597 w 249549"/>
                <a:gd name="connsiteY18" fmla="*/ 69984 h 119709"/>
                <a:gd name="connsiteX19" fmla="*/ 34992 w 249549"/>
                <a:gd name="connsiteY19" fmla="*/ 83797 h 119709"/>
                <a:gd name="connsiteX20" fmla="*/ 37755 w 249549"/>
                <a:gd name="connsiteY20" fmla="*/ 99451 h 119709"/>
                <a:gd name="connsiteX21" fmla="*/ 42359 w 249549"/>
                <a:gd name="connsiteY21" fmla="*/ 110502 h 119709"/>
                <a:gd name="connsiteX22" fmla="*/ 12892 w 249549"/>
                <a:gd name="connsiteY22" fmla="*/ 119710 h 119709"/>
                <a:gd name="connsiteX23" fmla="*/ 12892 w 249549"/>
                <a:gd name="connsiteY23" fmla="*/ 119710 h 11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9549" h="119709">
                  <a:moveTo>
                    <a:pt x="12892" y="119710"/>
                  </a:moveTo>
                  <a:cubicBezTo>
                    <a:pt x="10129" y="115106"/>
                    <a:pt x="8288" y="107739"/>
                    <a:pt x="4604" y="99451"/>
                  </a:cubicBezTo>
                  <a:cubicBezTo>
                    <a:pt x="1842" y="90243"/>
                    <a:pt x="0" y="81034"/>
                    <a:pt x="0" y="70905"/>
                  </a:cubicBezTo>
                  <a:cubicBezTo>
                    <a:pt x="0" y="64459"/>
                    <a:pt x="921" y="58934"/>
                    <a:pt x="2763" y="53409"/>
                  </a:cubicBezTo>
                  <a:cubicBezTo>
                    <a:pt x="4604" y="47884"/>
                    <a:pt x="7367" y="43280"/>
                    <a:pt x="10129" y="38676"/>
                  </a:cubicBezTo>
                  <a:cubicBezTo>
                    <a:pt x="13813" y="34071"/>
                    <a:pt x="17496" y="31308"/>
                    <a:pt x="23021" y="28546"/>
                  </a:cubicBezTo>
                  <a:cubicBezTo>
                    <a:pt x="28546" y="25784"/>
                    <a:pt x="34992" y="24863"/>
                    <a:pt x="42359" y="24863"/>
                  </a:cubicBezTo>
                  <a:lnTo>
                    <a:pt x="158386" y="24863"/>
                  </a:lnTo>
                  <a:lnTo>
                    <a:pt x="158386" y="0"/>
                  </a:lnTo>
                  <a:lnTo>
                    <a:pt x="188773" y="0"/>
                  </a:lnTo>
                  <a:lnTo>
                    <a:pt x="188773" y="24863"/>
                  </a:lnTo>
                  <a:lnTo>
                    <a:pt x="249549" y="24863"/>
                  </a:lnTo>
                  <a:lnTo>
                    <a:pt x="249549" y="63538"/>
                  </a:lnTo>
                  <a:lnTo>
                    <a:pt x="188773" y="63538"/>
                  </a:lnTo>
                  <a:lnTo>
                    <a:pt x="188773" y="104055"/>
                  </a:lnTo>
                  <a:lnTo>
                    <a:pt x="158386" y="104055"/>
                  </a:lnTo>
                  <a:lnTo>
                    <a:pt x="158386" y="63538"/>
                  </a:lnTo>
                  <a:lnTo>
                    <a:pt x="54330" y="63538"/>
                  </a:lnTo>
                  <a:cubicBezTo>
                    <a:pt x="47884" y="64459"/>
                    <a:pt x="43280" y="66301"/>
                    <a:pt x="39597" y="69984"/>
                  </a:cubicBezTo>
                  <a:cubicBezTo>
                    <a:pt x="36834" y="73668"/>
                    <a:pt x="34992" y="78272"/>
                    <a:pt x="34992" y="83797"/>
                  </a:cubicBezTo>
                  <a:cubicBezTo>
                    <a:pt x="34992" y="89322"/>
                    <a:pt x="35913" y="94847"/>
                    <a:pt x="37755" y="99451"/>
                  </a:cubicBezTo>
                  <a:cubicBezTo>
                    <a:pt x="39597" y="104055"/>
                    <a:pt x="41438" y="107739"/>
                    <a:pt x="42359" y="110502"/>
                  </a:cubicBezTo>
                  <a:lnTo>
                    <a:pt x="12892" y="119710"/>
                  </a:lnTo>
                  <a:lnTo>
                    <a:pt x="12892" y="119710"/>
                  </a:lnTo>
                  <a:close/>
                </a:path>
              </a:pathLst>
            </a:custGeom>
            <a:solidFill>
              <a:srgbClr val="FFFFFF"/>
            </a:solidFill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14D4BB8-997C-41CF-AD94-ABA70D644C90}"/>
                </a:ext>
              </a:extLst>
            </p:cNvPr>
            <p:cNvSpPr/>
            <p:nvPr/>
          </p:nvSpPr>
          <p:spPr>
            <a:xfrm>
              <a:off x="3262556" y="5340446"/>
              <a:ext cx="259678" cy="38675"/>
            </a:xfrm>
            <a:custGeom>
              <a:avLst/>
              <a:gdLst>
                <a:gd name="connsiteX0" fmla="*/ 0 w 259678"/>
                <a:gd name="connsiteY0" fmla="*/ 0 h 38675"/>
                <a:gd name="connsiteX1" fmla="*/ 186011 w 259678"/>
                <a:gd name="connsiteY1" fmla="*/ 0 h 38675"/>
                <a:gd name="connsiteX2" fmla="*/ 186011 w 259678"/>
                <a:gd name="connsiteY2" fmla="*/ 38676 h 38675"/>
                <a:gd name="connsiteX3" fmla="*/ 0 w 259678"/>
                <a:gd name="connsiteY3" fmla="*/ 38676 h 38675"/>
                <a:gd name="connsiteX4" fmla="*/ 0 w 259678"/>
                <a:gd name="connsiteY4" fmla="*/ 0 h 38675"/>
                <a:gd name="connsiteX5" fmla="*/ 0 w 259678"/>
                <a:gd name="connsiteY5" fmla="*/ 0 h 38675"/>
                <a:gd name="connsiteX6" fmla="*/ 216399 w 259678"/>
                <a:gd name="connsiteY6" fmla="*/ 0 h 38675"/>
                <a:gd name="connsiteX7" fmla="*/ 259679 w 259678"/>
                <a:gd name="connsiteY7" fmla="*/ 0 h 38675"/>
                <a:gd name="connsiteX8" fmla="*/ 259679 w 259678"/>
                <a:gd name="connsiteY8" fmla="*/ 38676 h 38675"/>
                <a:gd name="connsiteX9" fmla="*/ 216399 w 259678"/>
                <a:gd name="connsiteY9" fmla="*/ 38676 h 38675"/>
                <a:gd name="connsiteX10" fmla="*/ 216399 w 259678"/>
                <a:gd name="connsiteY10" fmla="*/ 0 h 38675"/>
                <a:gd name="connsiteX11" fmla="*/ 216399 w 259678"/>
                <a:gd name="connsiteY11" fmla="*/ 0 h 3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678" h="38675">
                  <a:moveTo>
                    <a:pt x="0" y="0"/>
                  </a:moveTo>
                  <a:lnTo>
                    <a:pt x="186011" y="0"/>
                  </a:lnTo>
                  <a:lnTo>
                    <a:pt x="186011" y="38676"/>
                  </a:lnTo>
                  <a:lnTo>
                    <a:pt x="0" y="38676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216399" y="0"/>
                  </a:moveTo>
                  <a:lnTo>
                    <a:pt x="259679" y="0"/>
                  </a:lnTo>
                  <a:lnTo>
                    <a:pt x="259679" y="38676"/>
                  </a:lnTo>
                  <a:lnTo>
                    <a:pt x="216399" y="38676"/>
                  </a:lnTo>
                  <a:lnTo>
                    <a:pt x="216399" y="0"/>
                  </a:lnTo>
                  <a:lnTo>
                    <a:pt x="216399" y="0"/>
                  </a:lnTo>
                  <a:close/>
                </a:path>
              </a:pathLst>
            </a:custGeom>
            <a:solidFill>
              <a:srgbClr val="FFFFFF"/>
            </a:solidFill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E8F6E58-8774-4106-9916-1D2BBF53BBCF}"/>
                </a:ext>
              </a:extLst>
            </p:cNvPr>
            <p:cNvSpPr/>
            <p:nvPr/>
          </p:nvSpPr>
          <p:spPr>
            <a:xfrm>
              <a:off x="3258873" y="5414113"/>
              <a:ext cx="192456" cy="191535"/>
            </a:xfrm>
            <a:custGeom>
              <a:avLst/>
              <a:gdLst>
                <a:gd name="connsiteX0" fmla="*/ 0 w 192456"/>
                <a:gd name="connsiteY0" fmla="*/ 95768 h 191535"/>
                <a:gd name="connsiteX1" fmla="*/ 8288 w 192456"/>
                <a:gd name="connsiteY1" fmla="*/ 56171 h 191535"/>
                <a:gd name="connsiteX2" fmla="*/ 29467 w 192456"/>
                <a:gd name="connsiteY2" fmla="*/ 25784 h 191535"/>
                <a:gd name="connsiteX3" fmla="*/ 59855 w 192456"/>
                <a:gd name="connsiteY3" fmla="*/ 6446 h 191535"/>
                <a:gd name="connsiteX4" fmla="*/ 96689 w 192456"/>
                <a:gd name="connsiteY4" fmla="*/ 0 h 191535"/>
                <a:gd name="connsiteX5" fmla="*/ 133523 w 192456"/>
                <a:gd name="connsiteY5" fmla="*/ 6446 h 191535"/>
                <a:gd name="connsiteX6" fmla="*/ 163911 w 192456"/>
                <a:gd name="connsiteY6" fmla="*/ 25784 h 191535"/>
                <a:gd name="connsiteX7" fmla="*/ 185090 w 192456"/>
                <a:gd name="connsiteY7" fmla="*/ 56171 h 191535"/>
                <a:gd name="connsiteX8" fmla="*/ 192457 w 192456"/>
                <a:gd name="connsiteY8" fmla="*/ 95768 h 191535"/>
                <a:gd name="connsiteX9" fmla="*/ 185090 w 192456"/>
                <a:gd name="connsiteY9" fmla="*/ 135364 h 191535"/>
                <a:gd name="connsiteX10" fmla="*/ 163911 w 192456"/>
                <a:gd name="connsiteY10" fmla="*/ 165752 h 191535"/>
                <a:gd name="connsiteX11" fmla="*/ 133523 w 192456"/>
                <a:gd name="connsiteY11" fmla="*/ 185090 h 191535"/>
                <a:gd name="connsiteX12" fmla="*/ 96689 w 192456"/>
                <a:gd name="connsiteY12" fmla="*/ 191536 h 191535"/>
                <a:gd name="connsiteX13" fmla="*/ 59855 w 192456"/>
                <a:gd name="connsiteY13" fmla="*/ 185090 h 191535"/>
                <a:gd name="connsiteX14" fmla="*/ 29467 w 192456"/>
                <a:gd name="connsiteY14" fmla="*/ 165752 h 191535"/>
                <a:gd name="connsiteX15" fmla="*/ 8288 w 192456"/>
                <a:gd name="connsiteY15" fmla="*/ 135364 h 191535"/>
                <a:gd name="connsiteX16" fmla="*/ 0 w 192456"/>
                <a:gd name="connsiteY16" fmla="*/ 95768 h 191535"/>
                <a:gd name="connsiteX17" fmla="*/ 0 w 192456"/>
                <a:gd name="connsiteY17" fmla="*/ 95768 h 191535"/>
                <a:gd name="connsiteX18" fmla="*/ 95768 w 192456"/>
                <a:gd name="connsiteY18" fmla="*/ 40517 h 191535"/>
                <a:gd name="connsiteX19" fmla="*/ 70905 w 192456"/>
                <a:gd name="connsiteY19" fmla="*/ 45121 h 191535"/>
                <a:gd name="connsiteX20" fmla="*/ 51567 w 192456"/>
                <a:gd name="connsiteY20" fmla="*/ 57093 h 191535"/>
                <a:gd name="connsiteX21" fmla="*/ 38676 w 192456"/>
                <a:gd name="connsiteY21" fmla="*/ 74588 h 191535"/>
                <a:gd name="connsiteX22" fmla="*/ 34071 w 192456"/>
                <a:gd name="connsiteY22" fmla="*/ 96689 h 191535"/>
                <a:gd name="connsiteX23" fmla="*/ 38676 w 192456"/>
                <a:gd name="connsiteY23" fmla="*/ 118789 h 191535"/>
                <a:gd name="connsiteX24" fmla="*/ 51567 w 192456"/>
                <a:gd name="connsiteY24" fmla="*/ 136285 h 191535"/>
                <a:gd name="connsiteX25" fmla="*/ 71826 w 192456"/>
                <a:gd name="connsiteY25" fmla="*/ 148256 h 191535"/>
                <a:gd name="connsiteX26" fmla="*/ 96689 w 192456"/>
                <a:gd name="connsiteY26" fmla="*/ 152860 h 191535"/>
                <a:gd name="connsiteX27" fmla="*/ 121552 w 192456"/>
                <a:gd name="connsiteY27" fmla="*/ 148256 h 191535"/>
                <a:gd name="connsiteX28" fmla="*/ 141810 w 192456"/>
                <a:gd name="connsiteY28" fmla="*/ 136285 h 191535"/>
                <a:gd name="connsiteX29" fmla="*/ 154702 w 192456"/>
                <a:gd name="connsiteY29" fmla="*/ 118789 h 191535"/>
                <a:gd name="connsiteX30" fmla="*/ 159307 w 192456"/>
                <a:gd name="connsiteY30" fmla="*/ 96689 h 191535"/>
                <a:gd name="connsiteX31" fmla="*/ 154702 w 192456"/>
                <a:gd name="connsiteY31" fmla="*/ 75509 h 191535"/>
                <a:gd name="connsiteX32" fmla="*/ 140890 w 192456"/>
                <a:gd name="connsiteY32" fmla="*/ 58013 h 191535"/>
                <a:gd name="connsiteX33" fmla="*/ 120631 w 192456"/>
                <a:gd name="connsiteY33" fmla="*/ 46042 h 191535"/>
                <a:gd name="connsiteX34" fmla="*/ 95768 w 192456"/>
                <a:gd name="connsiteY34" fmla="*/ 40517 h 191535"/>
                <a:gd name="connsiteX35" fmla="*/ 95768 w 192456"/>
                <a:gd name="connsiteY35" fmla="*/ 40517 h 191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2456" h="191535">
                  <a:moveTo>
                    <a:pt x="0" y="95768"/>
                  </a:moveTo>
                  <a:cubicBezTo>
                    <a:pt x="0" y="81034"/>
                    <a:pt x="2763" y="68142"/>
                    <a:pt x="8288" y="56171"/>
                  </a:cubicBezTo>
                  <a:cubicBezTo>
                    <a:pt x="13813" y="44200"/>
                    <a:pt x="20259" y="34071"/>
                    <a:pt x="29467" y="25784"/>
                  </a:cubicBezTo>
                  <a:cubicBezTo>
                    <a:pt x="38676" y="17496"/>
                    <a:pt x="48805" y="11050"/>
                    <a:pt x="59855" y="6446"/>
                  </a:cubicBezTo>
                  <a:cubicBezTo>
                    <a:pt x="71826" y="1842"/>
                    <a:pt x="83797" y="0"/>
                    <a:pt x="96689" y="0"/>
                  </a:cubicBezTo>
                  <a:cubicBezTo>
                    <a:pt x="109581" y="0"/>
                    <a:pt x="121552" y="1842"/>
                    <a:pt x="133523" y="6446"/>
                  </a:cubicBezTo>
                  <a:cubicBezTo>
                    <a:pt x="145494" y="11050"/>
                    <a:pt x="155623" y="17496"/>
                    <a:pt x="163911" y="25784"/>
                  </a:cubicBezTo>
                  <a:cubicBezTo>
                    <a:pt x="173119" y="34071"/>
                    <a:pt x="179565" y="44200"/>
                    <a:pt x="185090" y="56171"/>
                  </a:cubicBezTo>
                  <a:cubicBezTo>
                    <a:pt x="190615" y="68142"/>
                    <a:pt x="192457" y="81034"/>
                    <a:pt x="192457" y="95768"/>
                  </a:cubicBezTo>
                  <a:cubicBezTo>
                    <a:pt x="192457" y="110502"/>
                    <a:pt x="189694" y="123393"/>
                    <a:pt x="185090" y="135364"/>
                  </a:cubicBezTo>
                  <a:cubicBezTo>
                    <a:pt x="179565" y="147335"/>
                    <a:pt x="173119" y="157464"/>
                    <a:pt x="163911" y="165752"/>
                  </a:cubicBezTo>
                  <a:cubicBezTo>
                    <a:pt x="154702" y="174040"/>
                    <a:pt x="144573" y="180486"/>
                    <a:pt x="133523" y="185090"/>
                  </a:cubicBezTo>
                  <a:cubicBezTo>
                    <a:pt x="121552" y="189694"/>
                    <a:pt x="109581" y="191536"/>
                    <a:pt x="96689" y="191536"/>
                  </a:cubicBezTo>
                  <a:cubicBezTo>
                    <a:pt x="83797" y="191536"/>
                    <a:pt x="71826" y="189694"/>
                    <a:pt x="59855" y="185090"/>
                  </a:cubicBezTo>
                  <a:cubicBezTo>
                    <a:pt x="47884" y="180486"/>
                    <a:pt x="37755" y="174040"/>
                    <a:pt x="29467" y="165752"/>
                  </a:cubicBezTo>
                  <a:cubicBezTo>
                    <a:pt x="20259" y="157464"/>
                    <a:pt x="13813" y="147335"/>
                    <a:pt x="8288" y="135364"/>
                  </a:cubicBezTo>
                  <a:cubicBezTo>
                    <a:pt x="2763" y="123393"/>
                    <a:pt x="0" y="110502"/>
                    <a:pt x="0" y="95768"/>
                  </a:cubicBezTo>
                  <a:lnTo>
                    <a:pt x="0" y="95768"/>
                  </a:lnTo>
                  <a:close/>
                  <a:moveTo>
                    <a:pt x="95768" y="40517"/>
                  </a:moveTo>
                  <a:cubicBezTo>
                    <a:pt x="86559" y="40517"/>
                    <a:pt x="78272" y="42359"/>
                    <a:pt x="70905" y="45121"/>
                  </a:cubicBezTo>
                  <a:cubicBezTo>
                    <a:pt x="63538" y="47884"/>
                    <a:pt x="57093" y="51567"/>
                    <a:pt x="51567" y="57093"/>
                  </a:cubicBezTo>
                  <a:cubicBezTo>
                    <a:pt x="46042" y="61697"/>
                    <a:pt x="41438" y="68142"/>
                    <a:pt x="38676" y="74588"/>
                  </a:cubicBezTo>
                  <a:cubicBezTo>
                    <a:pt x="35913" y="81034"/>
                    <a:pt x="34071" y="88401"/>
                    <a:pt x="34071" y="96689"/>
                  </a:cubicBezTo>
                  <a:cubicBezTo>
                    <a:pt x="34071" y="104976"/>
                    <a:pt x="35913" y="111422"/>
                    <a:pt x="38676" y="118789"/>
                  </a:cubicBezTo>
                  <a:cubicBezTo>
                    <a:pt x="41438" y="125235"/>
                    <a:pt x="46042" y="131681"/>
                    <a:pt x="51567" y="136285"/>
                  </a:cubicBezTo>
                  <a:cubicBezTo>
                    <a:pt x="57093" y="140889"/>
                    <a:pt x="63538" y="145494"/>
                    <a:pt x="71826" y="148256"/>
                  </a:cubicBezTo>
                  <a:cubicBezTo>
                    <a:pt x="79193" y="151018"/>
                    <a:pt x="87480" y="152860"/>
                    <a:pt x="96689" y="152860"/>
                  </a:cubicBezTo>
                  <a:cubicBezTo>
                    <a:pt x="105897" y="152860"/>
                    <a:pt x="113264" y="151018"/>
                    <a:pt x="121552" y="148256"/>
                  </a:cubicBezTo>
                  <a:cubicBezTo>
                    <a:pt x="128918" y="145494"/>
                    <a:pt x="136285" y="141810"/>
                    <a:pt x="141810" y="136285"/>
                  </a:cubicBezTo>
                  <a:cubicBezTo>
                    <a:pt x="147335" y="131681"/>
                    <a:pt x="151940" y="125235"/>
                    <a:pt x="154702" y="118789"/>
                  </a:cubicBezTo>
                  <a:cubicBezTo>
                    <a:pt x="157465" y="112343"/>
                    <a:pt x="159307" y="104976"/>
                    <a:pt x="159307" y="96689"/>
                  </a:cubicBezTo>
                  <a:cubicBezTo>
                    <a:pt x="159307" y="89322"/>
                    <a:pt x="157465" y="81955"/>
                    <a:pt x="154702" y="75509"/>
                  </a:cubicBezTo>
                  <a:cubicBezTo>
                    <a:pt x="151019" y="69063"/>
                    <a:pt x="147335" y="62617"/>
                    <a:pt x="140890" y="58013"/>
                  </a:cubicBezTo>
                  <a:cubicBezTo>
                    <a:pt x="135364" y="53409"/>
                    <a:pt x="128918" y="48805"/>
                    <a:pt x="120631" y="46042"/>
                  </a:cubicBezTo>
                  <a:cubicBezTo>
                    <a:pt x="113264" y="41438"/>
                    <a:pt x="104976" y="40517"/>
                    <a:pt x="95768" y="40517"/>
                  </a:cubicBezTo>
                  <a:lnTo>
                    <a:pt x="95768" y="40517"/>
                  </a:lnTo>
                  <a:close/>
                </a:path>
              </a:pathLst>
            </a:custGeom>
            <a:solidFill>
              <a:srgbClr val="FFFFFF"/>
            </a:solidFill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03DC06A-65F2-4E23-BCAC-C0B46C8E07BD}"/>
                </a:ext>
              </a:extLst>
            </p:cNvPr>
            <p:cNvSpPr/>
            <p:nvPr/>
          </p:nvSpPr>
          <p:spPr>
            <a:xfrm>
              <a:off x="3262556" y="5641562"/>
              <a:ext cx="189694" cy="167593"/>
            </a:xfrm>
            <a:custGeom>
              <a:avLst/>
              <a:gdLst>
                <a:gd name="connsiteX0" fmla="*/ 0 w 189694"/>
                <a:gd name="connsiteY0" fmla="*/ 165752 h 167593"/>
                <a:gd name="connsiteX1" fmla="*/ 0 w 189694"/>
                <a:gd name="connsiteY1" fmla="*/ 127077 h 167593"/>
                <a:gd name="connsiteX2" fmla="*/ 104056 w 189694"/>
                <a:gd name="connsiteY2" fmla="*/ 127077 h 167593"/>
                <a:gd name="connsiteX3" fmla="*/ 142731 w 189694"/>
                <a:gd name="connsiteY3" fmla="*/ 118789 h 167593"/>
                <a:gd name="connsiteX4" fmla="*/ 154702 w 189694"/>
                <a:gd name="connsiteY4" fmla="*/ 93926 h 167593"/>
                <a:gd name="connsiteX5" fmla="*/ 151940 w 189694"/>
                <a:gd name="connsiteY5" fmla="*/ 76430 h 167593"/>
                <a:gd name="connsiteX6" fmla="*/ 142731 w 189694"/>
                <a:gd name="connsiteY6" fmla="*/ 60776 h 167593"/>
                <a:gd name="connsiteX7" fmla="*/ 128918 w 189694"/>
                <a:gd name="connsiteY7" fmla="*/ 47884 h 167593"/>
                <a:gd name="connsiteX8" fmla="*/ 111422 w 189694"/>
                <a:gd name="connsiteY8" fmla="*/ 38675 h 167593"/>
                <a:gd name="connsiteX9" fmla="*/ 921 w 189694"/>
                <a:gd name="connsiteY9" fmla="*/ 38675 h 167593"/>
                <a:gd name="connsiteX10" fmla="*/ 921 w 189694"/>
                <a:gd name="connsiteY10" fmla="*/ 0 h 167593"/>
                <a:gd name="connsiteX11" fmla="*/ 186932 w 189694"/>
                <a:gd name="connsiteY11" fmla="*/ 0 h 167593"/>
                <a:gd name="connsiteX12" fmla="*/ 186932 w 189694"/>
                <a:gd name="connsiteY12" fmla="*/ 35913 h 167593"/>
                <a:gd name="connsiteX13" fmla="*/ 149177 w 189694"/>
                <a:gd name="connsiteY13" fmla="*/ 35913 h 167593"/>
                <a:gd name="connsiteX14" fmla="*/ 178644 w 189694"/>
                <a:gd name="connsiteY14" fmla="*/ 67222 h 167593"/>
                <a:gd name="connsiteX15" fmla="*/ 189694 w 189694"/>
                <a:gd name="connsiteY15" fmla="*/ 112343 h 167593"/>
                <a:gd name="connsiteX16" fmla="*/ 183249 w 189694"/>
                <a:gd name="connsiteY16" fmla="*/ 139968 h 167593"/>
                <a:gd name="connsiteX17" fmla="*/ 166673 w 189694"/>
                <a:gd name="connsiteY17" fmla="*/ 156544 h 167593"/>
                <a:gd name="connsiteX18" fmla="*/ 142731 w 189694"/>
                <a:gd name="connsiteY18" fmla="*/ 164831 h 167593"/>
                <a:gd name="connsiteX19" fmla="*/ 114185 w 189694"/>
                <a:gd name="connsiteY19" fmla="*/ 167594 h 167593"/>
                <a:gd name="connsiteX20" fmla="*/ 0 w 189694"/>
                <a:gd name="connsiteY20" fmla="*/ 167594 h 167593"/>
                <a:gd name="connsiteX21" fmla="*/ 0 w 189694"/>
                <a:gd name="connsiteY21" fmla="*/ 165752 h 16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694" h="167593">
                  <a:moveTo>
                    <a:pt x="0" y="165752"/>
                  </a:moveTo>
                  <a:lnTo>
                    <a:pt x="0" y="127077"/>
                  </a:lnTo>
                  <a:lnTo>
                    <a:pt x="104056" y="127077"/>
                  </a:lnTo>
                  <a:cubicBezTo>
                    <a:pt x="121552" y="127077"/>
                    <a:pt x="134444" y="124314"/>
                    <a:pt x="142731" y="118789"/>
                  </a:cubicBezTo>
                  <a:cubicBezTo>
                    <a:pt x="151019" y="113264"/>
                    <a:pt x="154702" y="104976"/>
                    <a:pt x="154702" y="93926"/>
                  </a:cubicBezTo>
                  <a:cubicBezTo>
                    <a:pt x="154702" y="88401"/>
                    <a:pt x="153781" y="82876"/>
                    <a:pt x="151940" y="76430"/>
                  </a:cubicBezTo>
                  <a:cubicBezTo>
                    <a:pt x="150098" y="70905"/>
                    <a:pt x="146415" y="65380"/>
                    <a:pt x="142731" y="60776"/>
                  </a:cubicBezTo>
                  <a:cubicBezTo>
                    <a:pt x="139048" y="56171"/>
                    <a:pt x="134444" y="51567"/>
                    <a:pt x="128918" y="47884"/>
                  </a:cubicBezTo>
                  <a:cubicBezTo>
                    <a:pt x="123394" y="44200"/>
                    <a:pt x="117868" y="40517"/>
                    <a:pt x="111422" y="38675"/>
                  </a:cubicBezTo>
                  <a:lnTo>
                    <a:pt x="921" y="38675"/>
                  </a:lnTo>
                  <a:lnTo>
                    <a:pt x="921" y="0"/>
                  </a:lnTo>
                  <a:lnTo>
                    <a:pt x="186932" y="0"/>
                  </a:lnTo>
                  <a:lnTo>
                    <a:pt x="186932" y="35913"/>
                  </a:lnTo>
                  <a:lnTo>
                    <a:pt x="149177" y="35913"/>
                  </a:lnTo>
                  <a:cubicBezTo>
                    <a:pt x="162069" y="43279"/>
                    <a:pt x="171277" y="53409"/>
                    <a:pt x="178644" y="67222"/>
                  </a:cubicBezTo>
                  <a:cubicBezTo>
                    <a:pt x="186011" y="81034"/>
                    <a:pt x="189694" y="95768"/>
                    <a:pt x="189694" y="112343"/>
                  </a:cubicBezTo>
                  <a:cubicBezTo>
                    <a:pt x="189694" y="123393"/>
                    <a:pt x="187853" y="132601"/>
                    <a:pt x="183249" y="139968"/>
                  </a:cubicBezTo>
                  <a:cubicBezTo>
                    <a:pt x="179565" y="147335"/>
                    <a:pt x="174040" y="152860"/>
                    <a:pt x="166673" y="156544"/>
                  </a:cubicBezTo>
                  <a:cubicBezTo>
                    <a:pt x="159307" y="161148"/>
                    <a:pt x="151940" y="163910"/>
                    <a:pt x="142731" y="164831"/>
                  </a:cubicBezTo>
                  <a:cubicBezTo>
                    <a:pt x="133523" y="166673"/>
                    <a:pt x="124314" y="167594"/>
                    <a:pt x="114185" y="167594"/>
                  </a:cubicBezTo>
                  <a:lnTo>
                    <a:pt x="0" y="167594"/>
                  </a:lnTo>
                  <a:lnTo>
                    <a:pt x="0" y="165752"/>
                  </a:lnTo>
                  <a:close/>
                </a:path>
              </a:pathLst>
            </a:custGeom>
            <a:solidFill>
              <a:srgbClr val="FFFFFF"/>
            </a:solidFill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CDA2FF6-09F9-46A5-A26E-4A461E5A08FA}"/>
                </a:ext>
              </a:extLst>
            </p:cNvPr>
            <p:cNvSpPr/>
            <p:nvPr/>
          </p:nvSpPr>
          <p:spPr>
            <a:xfrm>
              <a:off x="3258873" y="5934391"/>
              <a:ext cx="216398" cy="182327"/>
            </a:xfrm>
            <a:custGeom>
              <a:avLst/>
              <a:gdLst>
                <a:gd name="connsiteX0" fmla="*/ 107739 w 216398"/>
                <a:gd name="connsiteY0" fmla="*/ 182327 h 182327"/>
                <a:gd name="connsiteX1" fmla="*/ 64459 w 216398"/>
                <a:gd name="connsiteY1" fmla="*/ 174961 h 182327"/>
                <a:gd name="connsiteX2" fmla="*/ 30388 w 216398"/>
                <a:gd name="connsiteY2" fmla="*/ 155623 h 182327"/>
                <a:gd name="connsiteX3" fmla="*/ 8288 w 216398"/>
                <a:gd name="connsiteY3" fmla="*/ 127077 h 182327"/>
                <a:gd name="connsiteX4" fmla="*/ 0 w 216398"/>
                <a:gd name="connsiteY4" fmla="*/ 91163 h 182327"/>
                <a:gd name="connsiteX5" fmla="*/ 8288 w 216398"/>
                <a:gd name="connsiteY5" fmla="*/ 55251 h 182327"/>
                <a:gd name="connsiteX6" fmla="*/ 30388 w 216398"/>
                <a:gd name="connsiteY6" fmla="*/ 26704 h 182327"/>
                <a:gd name="connsiteX7" fmla="*/ 64459 w 216398"/>
                <a:gd name="connsiteY7" fmla="*/ 7367 h 182327"/>
                <a:gd name="connsiteX8" fmla="*/ 107739 w 216398"/>
                <a:gd name="connsiteY8" fmla="*/ 0 h 182327"/>
                <a:gd name="connsiteX9" fmla="*/ 151019 w 216398"/>
                <a:gd name="connsiteY9" fmla="*/ 7367 h 182327"/>
                <a:gd name="connsiteX10" fmla="*/ 185090 w 216398"/>
                <a:gd name="connsiteY10" fmla="*/ 26704 h 182327"/>
                <a:gd name="connsiteX11" fmla="*/ 208111 w 216398"/>
                <a:gd name="connsiteY11" fmla="*/ 55251 h 182327"/>
                <a:gd name="connsiteX12" fmla="*/ 216399 w 216398"/>
                <a:gd name="connsiteY12" fmla="*/ 91163 h 182327"/>
                <a:gd name="connsiteX13" fmla="*/ 208111 w 216398"/>
                <a:gd name="connsiteY13" fmla="*/ 127077 h 182327"/>
                <a:gd name="connsiteX14" fmla="*/ 185090 w 216398"/>
                <a:gd name="connsiteY14" fmla="*/ 155623 h 182327"/>
                <a:gd name="connsiteX15" fmla="*/ 151019 w 216398"/>
                <a:gd name="connsiteY15" fmla="*/ 174961 h 182327"/>
                <a:gd name="connsiteX16" fmla="*/ 107739 w 216398"/>
                <a:gd name="connsiteY16" fmla="*/ 182327 h 182327"/>
                <a:gd name="connsiteX17" fmla="*/ 107739 w 216398"/>
                <a:gd name="connsiteY17" fmla="*/ 182327 h 182327"/>
                <a:gd name="connsiteX18" fmla="*/ 107739 w 216398"/>
                <a:gd name="connsiteY18" fmla="*/ 142731 h 182327"/>
                <a:gd name="connsiteX19" fmla="*/ 137206 w 216398"/>
                <a:gd name="connsiteY19" fmla="*/ 139048 h 182327"/>
                <a:gd name="connsiteX20" fmla="*/ 160227 w 216398"/>
                <a:gd name="connsiteY20" fmla="*/ 127997 h 182327"/>
                <a:gd name="connsiteX21" fmla="*/ 174961 w 216398"/>
                <a:gd name="connsiteY21" fmla="*/ 111422 h 182327"/>
                <a:gd name="connsiteX22" fmla="*/ 180486 w 216398"/>
                <a:gd name="connsiteY22" fmla="*/ 91163 h 182327"/>
                <a:gd name="connsiteX23" fmla="*/ 174961 w 216398"/>
                <a:gd name="connsiteY23" fmla="*/ 69984 h 182327"/>
                <a:gd name="connsiteX24" fmla="*/ 160227 w 216398"/>
                <a:gd name="connsiteY24" fmla="*/ 53409 h 182327"/>
                <a:gd name="connsiteX25" fmla="*/ 137206 w 216398"/>
                <a:gd name="connsiteY25" fmla="*/ 42359 h 182327"/>
                <a:gd name="connsiteX26" fmla="*/ 107739 w 216398"/>
                <a:gd name="connsiteY26" fmla="*/ 38676 h 182327"/>
                <a:gd name="connsiteX27" fmla="*/ 78272 w 216398"/>
                <a:gd name="connsiteY27" fmla="*/ 42359 h 182327"/>
                <a:gd name="connsiteX28" fmla="*/ 55251 w 216398"/>
                <a:gd name="connsiteY28" fmla="*/ 53409 h 182327"/>
                <a:gd name="connsiteX29" fmla="*/ 40517 w 216398"/>
                <a:gd name="connsiteY29" fmla="*/ 69984 h 182327"/>
                <a:gd name="connsiteX30" fmla="*/ 34992 w 216398"/>
                <a:gd name="connsiteY30" fmla="*/ 91163 h 182327"/>
                <a:gd name="connsiteX31" fmla="*/ 40517 w 216398"/>
                <a:gd name="connsiteY31" fmla="*/ 111422 h 182327"/>
                <a:gd name="connsiteX32" fmla="*/ 55251 w 216398"/>
                <a:gd name="connsiteY32" fmla="*/ 127997 h 182327"/>
                <a:gd name="connsiteX33" fmla="*/ 78272 w 216398"/>
                <a:gd name="connsiteY33" fmla="*/ 139048 h 182327"/>
                <a:gd name="connsiteX34" fmla="*/ 107739 w 216398"/>
                <a:gd name="connsiteY34" fmla="*/ 142731 h 182327"/>
                <a:gd name="connsiteX35" fmla="*/ 107739 w 216398"/>
                <a:gd name="connsiteY35" fmla="*/ 142731 h 18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6398" h="182327">
                  <a:moveTo>
                    <a:pt x="107739" y="182327"/>
                  </a:moveTo>
                  <a:cubicBezTo>
                    <a:pt x="92085" y="182327"/>
                    <a:pt x="77351" y="179565"/>
                    <a:pt x="64459" y="174961"/>
                  </a:cubicBezTo>
                  <a:cubicBezTo>
                    <a:pt x="51567" y="170357"/>
                    <a:pt x="39597" y="163910"/>
                    <a:pt x="30388" y="155623"/>
                  </a:cubicBezTo>
                  <a:cubicBezTo>
                    <a:pt x="21180" y="147335"/>
                    <a:pt x="12892" y="138127"/>
                    <a:pt x="8288" y="127077"/>
                  </a:cubicBezTo>
                  <a:cubicBezTo>
                    <a:pt x="2763" y="116026"/>
                    <a:pt x="0" y="104055"/>
                    <a:pt x="0" y="91163"/>
                  </a:cubicBezTo>
                  <a:cubicBezTo>
                    <a:pt x="0" y="78272"/>
                    <a:pt x="2763" y="66301"/>
                    <a:pt x="8288" y="55251"/>
                  </a:cubicBezTo>
                  <a:cubicBezTo>
                    <a:pt x="13813" y="44200"/>
                    <a:pt x="21180" y="34071"/>
                    <a:pt x="30388" y="26704"/>
                  </a:cubicBezTo>
                  <a:cubicBezTo>
                    <a:pt x="39597" y="18417"/>
                    <a:pt x="51567" y="11971"/>
                    <a:pt x="64459" y="7367"/>
                  </a:cubicBezTo>
                  <a:cubicBezTo>
                    <a:pt x="77351" y="2762"/>
                    <a:pt x="92085" y="0"/>
                    <a:pt x="107739" y="0"/>
                  </a:cubicBezTo>
                  <a:cubicBezTo>
                    <a:pt x="123393" y="0"/>
                    <a:pt x="138127" y="2762"/>
                    <a:pt x="151019" y="7367"/>
                  </a:cubicBezTo>
                  <a:cubicBezTo>
                    <a:pt x="163911" y="11971"/>
                    <a:pt x="175882" y="18417"/>
                    <a:pt x="185090" y="26704"/>
                  </a:cubicBezTo>
                  <a:cubicBezTo>
                    <a:pt x="194299" y="34992"/>
                    <a:pt x="202586" y="44200"/>
                    <a:pt x="208111" y="55251"/>
                  </a:cubicBezTo>
                  <a:cubicBezTo>
                    <a:pt x="213636" y="66301"/>
                    <a:pt x="216399" y="78272"/>
                    <a:pt x="216399" y="91163"/>
                  </a:cubicBezTo>
                  <a:cubicBezTo>
                    <a:pt x="216399" y="104055"/>
                    <a:pt x="213636" y="116026"/>
                    <a:pt x="208111" y="127077"/>
                  </a:cubicBezTo>
                  <a:cubicBezTo>
                    <a:pt x="202586" y="138127"/>
                    <a:pt x="195219" y="147335"/>
                    <a:pt x="185090" y="155623"/>
                  </a:cubicBezTo>
                  <a:cubicBezTo>
                    <a:pt x="175882" y="163910"/>
                    <a:pt x="163911" y="170357"/>
                    <a:pt x="151019" y="174961"/>
                  </a:cubicBezTo>
                  <a:cubicBezTo>
                    <a:pt x="138127" y="180486"/>
                    <a:pt x="123393" y="182327"/>
                    <a:pt x="107739" y="182327"/>
                  </a:cubicBezTo>
                  <a:lnTo>
                    <a:pt x="107739" y="182327"/>
                  </a:lnTo>
                  <a:close/>
                  <a:moveTo>
                    <a:pt x="107739" y="142731"/>
                  </a:moveTo>
                  <a:cubicBezTo>
                    <a:pt x="118789" y="142731"/>
                    <a:pt x="127998" y="141810"/>
                    <a:pt x="137206" y="139048"/>
                  </a:cubicBezTo>
                  <a:cubicBezTo>
                    <a:pt x="146414" y="136285"/>
                    <a:pt x="153781" y="132601"/>
                    <a:pt x="160227" y="127997"/>
                  </a:cubicBezTo>
                  <a:cubicBezTo>
                    <a:pt x="166673" y="123393"/>
                    <a:pt x="171277" y="117868"/>
                    <a:pt x="174961" y="111422"/>
                  </a:cubicBezTo>
                  <a:cubicBezTo>
                    <a:pt x="178644" y="104976"/>
                    <a:pt x="180486" y="98531"/>
                    <a:pt x="180486" y="91163"/>
                  </a:cubicBezTo>
                  <a:cubicBezTo>
                    <a:pt x="180486" y="82876"/>
                    <a:pt x="178644" y="76430"/>
                    <a:pt x="174961" y="69984"/>
                  </a:cubicBezTo>
                  <a:cubicBezTo>
                    <a:pt x="171277" y="63538"/>
                    <a:pt x="166673" y="58013"/>
                    <a:pt x="160227" y="53409"/>
                  </a:cubicBezTo>
                  <a:cubicBezTo>
                    <a:pt x="153781" y="48805"/>
                    <a:pt x="146414" y="45121"/>
                    <a:pt x="137206" y="42359"/>
                  </a:cubicBezTo>
                  <a:cubicBezTo>
                    <a:pt x="127998" y="39596"/>
                    <a:pt x="118789" y="38676"/>
                    <a:pt x="107739" y="38676"/>
                  </a:cubicBezTo>
                  <a:cubicBezTo>
                    <a:pt x="96689" y="38676"/>
                    <a:pt x="87480" y="39596"/>
                    <a:pt x="78272" y="42359"/>
                  </a:cubicBezTo>
                  <a:cubicBezTo>
                    <a:pt x="69063" y="45121"/>
                    <a:pt x="61697" y="48805"/>
                    <a:pt x="55251" y="53409"/>
                  </a:cubicBezTo>
                  <a:cubicBezTo>
                    <a:pt x="48805" y="58013"/>
                    <a:pt x="44201" y="63538"/>
                    <a:pt x="40517" y="69984"/>
                  </a:cubicBezTo>
                  <a:cubicBezTo>
                    <a:pt x="36834" y="76430"/>
                    <a:pt x="34992" y="82876"/>
                    <a:pt x="34992" y="91163"/>
                  </a:cubicBezTo>
                  <a:cubicBezTo>
                    <a:pt x="34992" y="98531"/>
                    <a:pt x="36834" y="104976"/>
                    <a:pt x="40517" y="111422"/>
                  </a:cubicBezTo>
                  <a:cubicBezTo>
                    <a:pt x="44201" y="117868"/>
                    <a:pt x="48805" y="123393"/>
                    <a:pt x="55251" y="127997"/>
                  </a:cubicBezTo>
                  <a:cubicBezTo>
                    <a:pt x="61697" y="132601"/>
                    <a:pt x="69063" y="136285"/>
                    <a:pt x="78272" y="139048"/>
                  </a:cubicBezTo>
                  <a:cubicBezTo>
                    <a:pt x="87480" y="141810"/>
                    <a:pt x="96689" y="142731"/>
                    <a:pt x="107739" y="142731"/>
                  </a:cubicBezTo>
                  <a:lnTo>
                    <a:pt x="107739" y="142731"/>
                  </a:lnTo>
                  <a:close/>
                </a:path>
              </a:pathLst>
            </a:custGeom>
            <a:solidFill>
              <a:srgbClr val="FFFFFF"/>
            </a:solidFill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4EDC3D1-6A1D-4420-B6FA-90E91E218136}"/>
                </a:ext>
              </a:extLst>
            </p:cNvPr>
            <p:cNvSpPr/>
            <p:nvPr/>
          </p:nvSpPr>
          <p:spPr>
            <a:xfrm>
              <a:off x="3262556" y="6150790"/>
              <a:ext cx="203507" cy="143651"/>
            </a:xfrm>
            <a:custGeom>
              <a:avLst/>
              <a:gdLst>
                <a:gd name="connsiteX0" fmla="*/ 34992 w 203507"/>
                <a:gd name="connsiteY0" fmla="*/ 143652 h 143651"/>
                <a:gd name="connsiteX1" fmla="*/ 0 w 203507"/>
                <a:gd name="connsiteY1" fmla="*/ 143652 h 143651"/>
                <a:gd name="connsiteX2" fmla="*/ 0 w 203507"/>
                <a:gd name="connsiteY2" fmla="*/ 7367 h 143651"/>
                <a:gd name="connsiteX3" fmla="*/ 34992 w 203507"/>
                <a:gd name="connsiteY3" fmla="*/ 7367 h 143651"/>
                <a:gd name="connsiteX4" fmla="*/ 34992 w 203507"/>
                <a:gd name="connsiteY4" fmla="*/ 58013 h 143651"/>
                <a:gd name="connsiteX5" fmla="*/ 159307 w 203507"/>
                <a:gd name="connsiteY5" fmla="*/ 58013 h 143651"/>
                <a:gd name="connsiteX6" fmla="*/ 150098 w 203507"/>
                <a:gd name="connsiteY6" fmla="*/ 47884 h 143651"/>
                <a:gd name="connsiteX7" fmla="*/ 141811 w 203507"/>
                <a:gd name="connsiteY7" fmla="*/ 33150 h 143651"/>
                <a:gd name="connsiteX8" fmla="*/ 135364 w 203507"/>
                <a:gd name="connsiteY8" fmla="*/ 15654 h 143651"/>
                <a:gd name="connsiteX9" fmla="*/ 132602 w 203507"/>
                <a:gd name="connsiteY9" fmla="*/ 0 h 143651"/>
                <a:gd name="connsiteX10" fmla="*/ 169436 w 203507"/>
                <a:gd name="connsiteY10" fmla="*/ 0 h 143651"/>
                <a:gd name="connsiteX11" fmla="*/ 174040 w 203507"/>
                <a:gd name="connsiteY11" fmla="*/ 16575 h 143651"/>
                <a:gd name="connsiteX12" fmla="*/ 184169 w 203507"/>
                <a:gd name="connsiteY12" fmla="*/ 34992 h 143651"/>
                <a:gd name="connsiteX13" fmla="*/ 195219 w 203507"/>
                <a:gd name="connsiteY13" fmla="*/ 50647 h 143651"/>
                <a:gd name="connsiteX14" fmla="*/ 203507 w 203507"/>
                <a:gd name="connsiteY14" fmla="*/ 58013 h 143651"/>
                <a:gd name="connsiteX15" fmla="*/ 203507 w 203507"/>
                <a:gd name="connsiteY15" fmla="*/ 98531 h 143651"/>
                <a:gd name="connsiteX16" fmla="*/ 35913 w 203507"/>
                <a:gd name="connsiteY16" fmla="*/ 98531 h 143651"/>
                <a:gd name="connsiteX17" fmla="*/ 35913 w 203507"/>
                <a:gd name="connsiteY17" fmla="*/ 143652 h 143651"/>
                <a:gd name="connsiteX18" fmla="*/ 34992 w 203507"/>
                <a:gd name="connsiteY18" fmla="*/ 143652 h 14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3507" h="143651">
                  <a:moveTo>
                    <a:pt x="34992" y="143652"/>
                  </a:moveTo>
                  <a:lnTo>
                    <a:pt x="0" y="143652"/>
                  </a:lnTo>
                  <a:lnTo>
                    <a:pt x="0" y="7367"/>
                  </a:lnTo>
                  <a:lnTo>
                    <a:pt x="34992" y="7367"/>
                  </a:lnTo>
                  <a:lnTo>
                    <a:pt x="34992" y="58013"/>
                  </a:lnTo>
                  <a:lnTo>
                    <a:pt x="159307" y="58013"/>
                  </a:lnTo>
                  <a:cubicBezTo>
                    <a:pt x="156544" y="56171"/>
                    <a:pt x="153781" y="52488"/>
                    <a:pt x="150098" y="47884"/>
                  </a:cubicBezTo>
                  <a:cubicBezTo>
                    <a:pt x="147335" y="43280"/>
                    <a:pt x="144573" y="38676"/>
                    <a:pt x="141811" y="33150"/>
                  </a:cubicBezTo>
                  <a:cubicBezTo>
                    <a:pt x="139048" y="27625"/>
                    <a:pt x="137206" y="22100"/>
                    <a:pt x="135364" y="15654"/>
                  </a:cubicBezTo>
                  <a:cubicBezTo>
                    <a:pt x="133523" y="10129"/>
                    <a:pt x="132602" y="4604"/>
                    <a:pt x="132602" y="0"/>
                  </a:cubicBezTo>
                  <a:lnTo>
                    <a:pt x="169436" y="0"/>
                  </a:lnTo>
                  <a:cubicBezTo>
                    <a:pt x="169436" y="4604"/>
                    <a:pt x="171277" y="10129"/>
                    <a:pt x="174040" y="16575"/>
                  </a:cubicBezTo>
                  <a:cubicBezTo>
                    <a:pt x="176803" y="23021"/>
                    <a:pt x="180486" y="28546"/>
                    <a:pt x="184169" y="34992"/>
                  </a:cubicBezTo>
                  <a:cubicBezTo>
                    <a:pt x="187853" y="40517"/>
                    <a:pt x="191536" y="46042"/>
                    <a:pt x="195219" y="50647"/>
                  </a:cubicBezTo>
                  <a:cubicBezTo>
                    <a:pt x="198903" y="55251"/>
                    <a:pt x="201665" y="58013"/>
                    <a:pt x="203507" y="58013"/>
                  </a:cubicBezTo>
                  <a:lnTo>
                    <a:pt x="203507" y="98531"/>
                  </a:lnTo>
                  <a:lnTo>
                    <a:pt x="35913" y="98531"/>
                  </a:lnTo>
                  <a:lnTo>
                    <a:pt x="35913" y="143652"/>
                  </a:lnTo>
                  <a:lnTo>
                    <a:pt x="34992" y="143652"/>
                  </a:lnTo>
                  <a:close/>
                </a:path>
              </a:pathLst>
            </a:custGeom>
            <a:solidFill>
              <a:srgbClr val="FFFFFF"/>
            </a:solidFill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BDF7FCD-D17D-45D9-A56C-789E4982A0E4}"/>
              </a:ext>
            </a:extLst>
          </p:cNvPr>
          <p:cNvSpPr/>
          <p:nvPr/>
        </p:nvSpPr>
        <p:spPr>
          <a:xfrm>
            <a:off x="2877837" y="4191730"/>
            <a:ext cx="528557" cy="567233"/>
          </a:xfrm>
          <a:custGeom>
            <a:avLst/>
            <a:gdLst>
              <a:gd name="connsiteX0" fmla="*/ 215478 w 528565"/>
              <a:gd name="connsiteY0" fmla="*/ 0 h 567241"/>
              <a:gd name="connsiteX1" fmla="*/ 313088 w 528565"/>
              <a:gd name="connsiteY1" fmla="*/ 0 h 567241"/>
              <a:gd name="connsiteX2" fmla="*/ 528566 w 528565"/>
              <a:gd name="connsiteY2" fmla="*/ 567241 h 567241"/>
              <a:gd name="connsiteX3" fmla="*/ 415302 w 528565"/>
              <a:gd name="connsiteY3" fmla="*/ 567241 h 567241"/>
              <a:gd name="connsiteX4" fmla="*/ 362813 w 528565"/>
              <a:gd name="connsiteY4" fmla="*/ 425431 h 567241"/>
              <a:gd name="connsiteX5" fmla="*/ 164831 w 528565"/>
              <a:gd name="connsiteY5" fmla="*/ 425431 h 567241"/>
              <a:gd name="connsiteX6" fmla="*/ 113264 w 528565"/>
              <a:gd name="connsiteY6" fmla="*/ 567241 h 567241"/>
              <a:gd name="connsiteX7" fmla="*/ 0 w 528565"/>
              <a:gd name="connsiteY7" fmla="*/ 567241 h 567241"/>
              <a:gd name="connsiteX8" fmla="*/ 215478 w 528565"/>
              <a:gd name="connsiteY8" fmla="*/ 0 h 567241"/>
              <a:gd name="connsiteX9" fmla="*/ 215478 w 528565"/>
              <a:gd name="connsiteY9" fmla="*/ 0 h 567241"/>
              <a:gd name="connsiteX10" fmla="*/ 342555 w 528565"/>
              <a:gd name="connsiteY10" fmla="*/ 349001 h 567241"/>
              <a:gd name="connsiteX11" fmla="*/ 264283 w 528565"/>
              <a:gd name="connsiteY11" fmla="*/ 126156 h 567241"/>
              <a:gd name="connsiteX12" fmla="*/ 182328 w 528565"/>
              <a:gd name="connsiteY12" fmla="*/ 349001 h 567241"/>
              <a:gd name="connsiteX13" fmla="*/ 342555 w 528565"/>
              <a:gd name="connsiteY13" fmla="*/ 349001 h 567241"/>
              <a:gd name="connsiteX14" fmla="*/ 342555 w 528565"/>
              <a:gd name="connsiteY14" fmla="*/ 349001 h 567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8565" h="567241">
                <a:moveTo>
                  <a:pt x="215478" y="0"/>
                </a:moveTo>
                <a:lnTo>
                  <a:pt x="313088" y="0"/>
                </a:lnTo>
                <a:lnTo>
                  <a:pt x="528566" y="567241"/>
                </a:lnTo>
                <a:lnTo>
                  <a:pt x="415302" y="567241"/>
                </a:lnTo>
                <a:lnTo>
                  <a:pt x="362813" y="425431"/>
                </a:lnTo>
                <a:lnTo>
                  <a:pt x="164831" y="425431"/>
                </a:lnTo>
                <a:lnTo>
                  <a:pt x="113264" y="567241"/>
                </a:lnTo>
                <a:lnTo>
                  <a:pt x="0" y="567241"/>
                </a:lnTo>
                <a:lnTo>
                  <a:pt x="215478" y="0"/>
                </a:lnTo>
                <a:lnTo>
                  <a:pt x="215478" y="0"/>
                </a:lnTo>
                <a:close/>
                <a:moveTo>
                  <a:pt x="342555" y="349001"/>
                </a:moveTo>
                <a:lnTo>
                  <a:pt x="264283" y="126156"/>
                </a:lnTo>
                <a:lnTo>
                  <a:pt x="182328" y="349001"/>
                </a:lnTo>
                <a:lnTo>
                  <a:pt x="342555" y="349001"/>
                </a:lnTo>
                <a:lnTo>
                  <a:pt x="342555" y="349001"/>
                </a:lnTo>
                <a:close/>
              </a:path>
            </a:pathLst>
          </a:custGeom>
          <a:solidFill>
            <a:srgbClr val="FFFFFF"/>
          </a:solidFill>
          <a:ln w="92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8123D230-5572-4CE9-B52A-FC78C16B5C15}"/>
              </a:ext>
            </a:extLst>
          </p:cNvPr>
          <p:cNvSpPr/>
          <p:nvPr/>
        </p:nvSpPr>
        <p:spPr>
          <a:xfrm>
            <a:off x="3856681" y="4191730"/>
            <a:ext cx="457653" cy="567233"/>
          </a:xfrm>
          <a:custGeom>
            <a:avLst/>
            <a:gdLst>
              <a:gd name="connsiteX0" fmla="*/ 457660 w 457660"/>
              <a:gd name="connsiteY0" fmla="*/ 421747 h 567241"/>
              <a:gd name="connsiteX1" fmla="*/ 442927 w 457660"/>
              <a:gd name="connsiteY1" fmla="*/ 485286 h 567241"/>
              <a:gd name="connsiteX2" fmla="*/ 403330 w 457660"/>
              <a:gd name="connsiteY2" fmla="*/ 530407 h 567241"/>
              <a:gd name="connsiteX3" fmla="*/ 345317 w 457660"/>
              <a:gd name="connsiteY3" fmla="*/ 558033 h 567241"/>
              <a:gd name="connsiteX4" fmla="*/ 274412 w 457660"/>
              <a:gd name="connsiteY4" fmla="*/ 567241 h 567241"/>
              <a:gd name="connsiteX5" fmla="*/ 0 w 457660"/>
              <a:gd name="connsiteY5" fmla="*/ 567241 h 567241"/>
              <a:gd name="connsiteX6" fmla="*/ 0 w 457660"/>
              <a:gd name="connsiteY6" fmla="*/ 0 h 567241"/>
              <a:gd name="connsiteX7" fmla="*/ 303879 w 457660"/>
              <a:gd name="connsiteY7" fmla="*/ 0 h 567241"/>
              <a:gd name="connsiteX8" fmla="*/ 357288 w 457660"/>
              <a:gd name="connsiteY8" fmla="*/ 12892 h 567241"/>
              <a:gd name="connsiteX9" fmla="*/ 397805 w 457660"/>
              <a:gd name="connsiteY9" fmla="*/ 46042 h 567241"/>
              <a:gd name="connsiteX10" fmla="*/ 423589 w 457660"/>
              <a:gd name="connsiteY10" fmla="*/ 92085 h 567241"/>
              <a:gd name="connsiteX11" fmla="*/ 432798 w 457660"/>
              <a:gd name="connsiteY11" fmla="*/ 144573 h 567241"/>
              <a:gd name="connsiteX12" fmla="*/ 411618 w 457660"/>
              <a:gd name="connsiteY12" fmla="*/ 222845 h 567241"/>
              <a:gd name="connsiteX13" fmla="*/ 350842 w 457660"/>
              <a:gd name="connsiteY13" fmla="*/ 277175 h 567241"/>
              <a:gd name="connsiteX14" fmla="*/ 428193 w 457660"/>
              <a:gd name="connsiteY14" fmla="*/ 328742 h 567241"/>
              <a:gd name="connsiteX15" fmla="*/ 457660 w 457660"/>
              <a:gd name="connsiteY15" fmla="*/ 421747 h 567241"/>
              <a:gd name="connsiteX16" fmla="*/ 457660 w 457660"/>
              <a:gd name="connsiteY16" fmla="*/ 421747 h 567241"/>
              <a:gd name="connsiteX17" fmla="*/ 347159 w 457660"/>
              <a:gd name="connsiteY17" fmla="*/ 400568 h 567241"/>
              <a:gd name="connsiteX18" fmla="*/ 341634 w 457660"/>
              <a:gd name="connsiteY18" fmla="*/ 371101 h 567241"/>
              <a:gd name="connsiteX19" fmla="*/ 327821 w 457660"/>
              <a:gd name="connsiteY19" fmla="*/ 347159 h 567241"/>
              <a:gd name="connsiteX20" fmla="*/ 306642 w 457660"/>
              <a:gd name="connsiteY20" fmla="*/ 330584 h 567241"/>
              <a:gd name="connsiteX21" fmla="*/ 279937 w 457660"/>
              <a:gd name="connsiteY21" fmla="*/ 324138 h 567241"/>
              <a:gd name="connsiteX22" fmla="*/ 110502 w 457660"/>
              <a:gd name="connsiteY22" fmla="*/ 324138 h 567241"/>
              <a:gd name="connsiteX23" fmla="*/ 110502 w 457660"/>
              <a:gd name="connsiteY23" fmla="*/ 473315 h 567241"/>
              <a:gd name="connsiteX24" fmla="*/ 274412 w 457660"/>
              <a:gd name="connsiteY24" fmla="*/ 473315 h 567241"/>
              <a:gd name="connsiteX25" fmla="*/ 302958 w 457660"/>
              <a:gd name="connsiteY25" fmla="*/ 467790 h 567241"/>
              <a:gd name="connsiteX26" fmla="*/ 325979 w 457660"/>
              <a:gd name="connsiteY26" fmla="*/ 452135 h 567241"/>
              <a:gd name="connsiteX27" fmla="*/ 341634 w 457660"/>
              <a:gd name="connsiteY27" fmla="*/ 428193 h 567241"/>
              <a:gd name="connsiteX28" fmla="*/ 347159 w 457660"/>
              <a:gd name="connsiteY28" fmla="*/ 400568 h 567241"/>
              <a:gd name="connsiteX29" fmla="*/ 347159 w 457660"/>
              <a:gd name="connsiteY29" fmla="*/ 400568 h 567241"/>
              <a:gd name="connsiteX30" fmla="*/ 110502 w 457660"/>
              <a:gd name="connsiteY30" fmla="*/ 94847 h 567241"/>
              <a:gd name="connsiteX31" fmla="*/ 110502 w 457660"/>
              <a:gd name="connsiteY31" fmla="*/ 237578 h 567241"/>
              <a:gd name="connsiteX32" fmla="*/ 257837 w 457660"/>
              <a:gd name="connsiteY32" fmla="*/ 237578 h 567241"/>
              <a:gd name="connsiteX33" fmla="*/ 305721 w 457660"/>
              <a:gd name="connsiteY33" fmla="*/ 218240 h 567241"/>
              <a:gd name="connsiteX34" fmla="*/ 325059 w 457660"/>
              <a:gd name="connsiteY34" fmla="*/ 165752 h 567241"/>
              <a:gd name="connsiteX35" fmla="*/ 306642 w 457660"/>
              <a:gd name="connsiteY35" fmla="*/ 114185 h 567241"/>
              <a:gd name="connsiteX36" fmla="*/ 262441 w 457660"/>
              <a:gd name="connsiteY36" fmla="*/ 94847 h 567241"/>
              <a:gd name="connsiteX37" fmla="*/ 110502 w 457660"/>
              <a:gd name="connsiteY37" fmla="*/ 94847 h 567241"/>
              <a:gd name="connsiteX38" fmla="*/ 110502 w 457660"/>
              <a:gd name="connsiteY38" fmla="*/ 94847 h 567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57660" h="567241">
                <a:moveTo>
                  <a:pt x="457660" y="421747"/>
                </a:moveTo>
                <a:cubicBezTo>
                  <a:pt x="457660" y="445689"/>
                  <a:pt x="453056" y="466869"/>
                  <a:pt x="442927" y="485286"/>
                </a:cubicBezTo>
                <a:cubicBezTo>
                  <a:pt x="433718" y="503703"/>
                  <a:pt x="419906" y="518436"/>
                  <a:pt x="403330" y="530407"/>
                </a:cubicBezTo>
                <a:cubicBezTo>
                  <a:pt x="386755" y="542378"/>
                  <a:pt x="367417" y="551587"/>
                  <a:pt x="345317" y="558033"/>
                </a:cubicBezTo>
                <a:cubicBezTo>
                  <a:pt x="323217" y="564478"/>
                  <a:pt x="299275" y="567241"/>
                  <a:pt x="274412" y="567241"/>
                </a:cubicBezTo>
                <a:lnTo>
                  <a:pt x="0" y="567241"/>
                </a:lnTo>
                <a:lnTo>
                  <a:pt x="0" y="0"/>
                </a:lnTo>
                <a:lnTo>
                  <a:pt x="303879" y="0"/>
                </a:lnTo>
                <a:cubicBezTo>
                  <a:pt x="323217" y="0"/>
                  <a:pt x="341634" y="4604"/>
                  <a:pt x="357288" y="12892"/>
                </a:cubicBezTo>
                <a:cubicBezTo>
                  <a:pt x="372943" y="21179"/>
                  <a:pt x="386755" y="32230"/>
                  <a:pt x="397805" y="46042"/>
                </a:cubicBezTo>
                <a:cubicBezTo>
                  <a:pt x="408856" y="59855"/>
                  <a:pt x="418064" y="75509"/>
                  <a:pt x="423589" y="92085"/>
                </a:cubicBezTo>
                <a:cubicBezTo>
                  <a:pt x="430035" y="109581"/>
                  <a:pt x="432798" y="127077"/>
                  <a:pt x="432798" y="144573"/>
                </a:cubicBezTo>
                <a:cubicBezTo>
                  <a:pt x="432798" y="172198"/>
                  <a:pt x="425431" y="197982"/>
                  <a:pt x="411618" y="222845"/>
                </a:cubicBezTo>
                <a:cubicBezTo>
                  <a:pt x="397805" y="246787"/>
                  <a:pt x="377547" y="265204"/>
                  <a:pt x="350842" y="277175"/>
                </a:cubicBezTo>
                <a:cubicBezTo>
                  <a:pt x="383072" y="286383"/>
                  <a:pt x="408856" y="303879"/>
                  <a:pt x="428193" y="328742"/>
                </a:cubicBezTo>
                <a:cubicBezTo>
                  <a:pt x="448452" y="353605"/>
                  <a:pt x="457660" y="383993"/>
                  <a:pt x="457660" y="421747"/>
                </a:cubicBezTo>
                <a:lnTo>
                  <a:pt x="457660" y="421747"/>
                </a:lnTo>
                <a:close/>
                <a:moveTo>
                  <a:pt x="347159" y="400568"/>
                </a:moveTo>
                <a:cubicBezTo>
                  <a:pt x="347159" y="390439"/>
                  <a:pt x="345317" y="380309"/>
                  <a:pt x="341634" y="371101"/>
                </a:cubicBezTo>
                <a:cubicBezTo>
                  <a:pt x="337950" y="361892"/>
                  <a:pt x="333346" y="353605"/>
                  <a:pt x="327821" y="347159"/>
                </a:cubicBezTo>
                <a:cubicBezTo>
                  <a:pt x="322296" y="339792"/>
                  <a:pt x="314929" y="335188"/>
                  <a:pt x="306642" y="330584"/>
                </a:cubicBezTo>
                <a:cubicBezTo>
                  <a:pt x="298354" y="326900"/>
                  <a:pt x="290066" y="324138"/>
                  <a:pt x="279937" y="324138"/>
                </a:cubicBezTo>
                <a:lnTo>
                  <a:pt x="110502" y="324138"/>
                </a:lnTo>
                <a:lnTo>
                  <a:pt x="110502" y="473315"/>
                </a:lnTo>
                <a:lnTo>
                  <a:pt x="274412" y="473315"/>
                </a:lnTo>
                <a:cubicBezTo>
                  <a:pt x="284541" y="473315"/>
                  <a:pt x="293750" y="471473"/>
                  <a:pt x="302958" y="467790"/>
                </a:cubicBezTo>
                <a:cubicBezTo>
                  <a:pt x="312167" y="464106"/>
                  <a:pt x="319533" y="458581"/>
                  <a:pt x="325979" y="452135"/>
                </a:cubicBezTo>
                <a:cubicBezTo>
                  <a:pt x="332425" y="445689"/>
                  <a:pt x="337029" y="437402"/>
                  <a:pt x="341634" y="428193"/>
                </a:cubicBezTo>
                <a:cubicBezTo>
                  <a:pt x="344396" y="420826"/>
                  <a:pt x="347159" y="410697"/>
                  <a:pt x="347159" y="400568"/>
                </a:cubicBezTo>
                <a:lnTo>
                  <a:pt x="347159" y="400568"/>
                </a:lnTo>
                <a:close/>
                <a:moveTo>
                  <a:pt x="110502" y="94847"/>
                </a:moveTo>
                <a:lnTo>
                  <a:pt x="110502" y="237578"/>
                </a:lnTo>
                <a:lnTo>
                  <a:pt x="257837" y="237578"/>
                </a:lnTo>
                <a:cubicBezTo>
                  <a:pt x="276254" y="237578"/>
                  <a:pt x="291908" y="231132"/>
                  <a:pt x="305721" y="218240"/>
                </a:cubicBezTo>
                <a:cubicBezTo>
                  <a:pt x="318612" y="205349"/>
                  <a:pt x="325059" y="187853"/>
                  <a:pt x="325059" y="165752"/>
                </a:cubicBezTo>
                <a:cubicBezTo>
                  <a:pt x="325059" y="143652"/>
                  <a:pt x="318612" y="126156"/>
                  <a:pt x="306642" y="114185"/>
                </a:cubicBezTo>
                <a:cubicBezTo>
                  <a:pt x="294671" y="101293"/>
                  <a:pt x="279937" y="94847"/>
                  <a:pt x="262441" y="94847"/>
                </a:cubicBezTo>
                <a:lnTo>
                  <a:pt x="110502" y="94847"/>
                </a:lnTo>
                <a:lnTo>
                  <a:pt x="110502" y="94847"/>
                </a:lnTo>
                <a:close/>
              </a:path>
            </a:pathLst>
          </a:custGeom>
          <a:solidFill>
            <a:srgbClr val="FFFFFF"/>
          </a:solidFill>
          <a:ln w="92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BA9188E-EDB2-4BE1-9287-8F25C31057B2}"/>
              </a:ext>
            </a:extLst>
          </p:cNvPr>
          <p:cNvSpPr/>
          <p:nvPr/>
        </p:nvSpPr>
        <p:spPr>
          <a:xfrm>
            <a:off x="4759097" y="4188046"/>
            <a:ext cx="504615" cy="574599"/>
          </a:xfrm>
          <a:custGeom>
            <a:avLst/>
            <a:gdLst>
              <a:gd name="connsiteX0" fmla="*/ 0 w 504623"/>
              <a:gd name="connsiteY0" fmla="*/ 283620 h 574607"/>
              <a:gd name="connsiteX1" fmla="*/ 18417 w 504623"/>
              <a:gd name="connsiteY1" fmla="*/ 180486 h 574607"/>
              <a:gd name="connsiteX2" fmla="*/ 72746 w 504623"/>
              <a:gd name="connsiteY2" fmla="*/ 89322 h 574607"/>
              <a:gd name="connsiteX3" fmla="*/ 160227 w 504623"/>
              <a:gd name="connsiteY3" fmla="*/ 24863 h 574607"/>
              <a:gd name="connsiteX4" fmla="*/ 278096 w 504623"/>
              <a:gd name="connsiteY4" fmla="*/ 0 h 574607"/>
              <a:gd name="connsiteX5" fmla="*/ 413459 w 504623"/>
              <a:gd name="connsiteY5" fmla="*/ 34071 h 574607"/>
              <a:gd name="connsiteX6" fmla="*/ 498177 w 504623"/>
              <a:gd name="connsiteY6" fmla="*/ 123393 h 574607"/>
              <a:gd name="connsiteX7" fmla="*/ 413459 w 504623"/>
              <a:gd name="connsiteY7" fmla="*/ 181406 h 574607"/>
              <a:gd name="connsiteX8" fmla="*/ 385834 w 504623"/>
              <a:gd name="connsiteY8" fmla="*/ 140889 h 574607"/>
              <a:gd name="connsiteX9" fmla="*/ 351763 w 504623"/>
              <a:gd name="connsiteY9" fmla="*/ 115106 h 574607"/>
              <a:gd name="connsiteX10" fmla="*/ 313088 w 504623"/>
              <a:gd name="connsiteY10" fmla="*/ 101293 h 574607"/>
              <a:gd name="connsiteX11" fmla="*/ 273491 w 504623"/>
              <a:gd name="connsiteY11" fmla="*/ 96689 h 574607"/>
              <a:gd name="connsiteX12" fmla="*/ 200744 w 504623"/>
              <a:gd name="connsiteY12" fmla="*/ 113264 h 574607"/>
              <a:gd name="connsiteX13" fmla="*/ 149177 w 504623"/>
              <a:gd name="connsiteY13" fmla="*/ 156544 h 574607"/>
              <a:gd name="connsiteX14" fmla="*/ 118789 w 504623"/>
              <a:gd name="connsiteY14" fmla="*/ 217319 h 574607"/>
              <a:gd name="connsiteX15" fmla="*/ 108660 w 504623"/>
              <a:gd name="connsiteY15" fmla="*/ 284541 h 574607"/>
              <a:gd name="connsiteX16" fmla="*/ 120631 w 504623"/>
              <a:gd name="connsiteY16" fmla="*/ 357288 h 574607"/>
              <a:gd name="connsiteX17" fmla="*/ 154702 w 504623"/>
              <a:gd name="connsiteY17" fmla="*/ 418064 h 574607"/>
              <a:gd name="connsiteX18" fmla="*/ 207190 w 504623"/>
              <a:gd name="connsiteY18" fmla="*/ 460423 h 574607"/>
              <a:gd name="connsiteX19" fmla="*/ 274412 w 504623"/>
              <a:gd name="connsiteY19" fmla="*/ 476077 h 574607"/>
              <a:gd name="connsiteX20" fmla="*/ 314008 w 504623"/>
              <a:gd name="connsiteY20" fmla="*/ 471473 h 574607"/>
              <a:gd name="connsiteX21" fmla="*/ 353605 w 504623"/>
              <a:gd name="connsiteY21" fmla="*/ 456739 h 574607"/>
              <a:gd name="connsiteX22" fmla="*/ 388597 w 504623"/>
              <a:gd name="connsiteY22" fmla="*/ 430035 h 574607"/>
              <a:gd name="connsiteX23" fmla="*/ 414381 w 504623"/>
              <a:gd name="connsiteY23" fmla="*/ 390439 h 574607"/>
              <a:gd name="connsiteX24" fmla="*/ 504623 w 504623"/>
              <a:gd name="connsiteY24" fmla="*/ 442006 h 574607"/>
              <a:gd name="connsiteX25" fmla="*/ 465948 w 504623"/>
              <a:gd name="connsiteY25" fmla="*/ 498177 h 574607"/>
              <a:gd name="connsiteX26" fmla="*/ 408855 w 504623"/>
              <a:gd name="connsiteY26" fmla="*/ 539616 h 574607"/>
              <a:gd name="connsiteX27" fmla="*/ 341634 w 504623"/>
              <a:gd name="connsiteY27" fmla="*/ 565399 h 574607"/>
              <a:gd name="connsiteX28" fmla="*/ 271650 w 504623"/>
              <a:gd name="connsiteY28" fmla="*/ 574608 h 574607"/>
              <a:gd name="connsiteX29" fmla="*/ 160227 w 504623"/>
              <a:gd name="connsiteY29" fmla="*/ 548824 h 574607"/>
              <a:gd name="connsiteX30" fmla="*/ 73668 w 504623"/>
              <a:gd name="connsiteY30" fmla="*/ 482523 h 574607"/>
              <a:gd name="connsiteX31" fmla="*/ 16575 w 504623"/>
              <a:gd name="connsiteY31" fmla="*/ 388597 h 574607"/>
              <a:gd name="connsiteX32" fmla="*/ 0 w 504623"/>
              <a:gd name="connsiteY32" fmla="*/ 283620 h 574607"/>
              <a:gd name="connsiteX33" fmla="*/ 0 w 504623"/>
              <a:gd name="connsiteY33" fmla="*/ 283620 h 57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04623" h="574607">
                <a:moveTo>
                  <a:pt x="0" y="283620"/>
                </a:moveTo>
                <a:cubicBezTo>
                  <a:pt x="0" y="248628"/>
                  <a:pt x="6446" y="214557"/>
                  <a:pt x="18417" y="180486"/>
                </a:cubicBezTo>
                <a:cubicBezTo>
                  <a:pt x="31308" y="146414"/>
                  <a:pt x="48805" y="116026"/>
                  <a:pt x="72746" y="89322"/>
                </a:cubicBezTo>
                <a:cubicBezTo>
                  <a:pt x="96689" y="62617"/>
                  <a:pt x="126156" y="41438"/>
                  <a:pt x="160227" y="24863"/>
                </a:cubicBezTo>
                <a:cubicBezTo>
                  <a:pt x="195219" y="8288"/>
                  <a:pt x="233895" y="0"/>
                  <a:pt x="278096" y="0"/>
                </a:cubicBezTo>
                <a:cubicBezTo>
                  <a:pt x="330583" y="0"/>
                  <a:pt x="375705" y="11050"/>
                  <a:pt x="413459" y="34071"/>
                </a:cubicBezTo>
                <a:cubicBezTo>
                  <a:pt x="451215" y="57092"/>
                  <a:pt x="479761" y="86559"/>
                  <a:pt x="498177" y="123393"/>
                </a:cubicBezTo>
                <a:lnTo>
                  <a:pt x="413459" y="181406"/>
                </a:lnTo>
                <a:cubicBezTo>
                  <a:pt x="406093" y="165752"/>
                  <a:pt x="396884" y="151940"/>
                  <a:pt x="385834" y="140889"/>
                </a:cubicBezTo>
                <a:cubicBezTo>
                  <a:pt x="374784" y="129839"/>
                  <a:pt x="363734" y="121551"/>
                  <a:pt x="351763" y="115106"/>
                </a:cubicBezTo>
                <a:cubicBezTo>
                  <a:pt x="339792" y="108660"/>
                  <a:pt x="326900" y="104055"/>
                  <a:pt x="313088" y="101293"/>
                </a:cubicBezTo>
                <a:cubicBezTo>
                  <a:pt x="300196" y="98530"/>
                  <a:pt x="286383" y="96689"/>
                  <a:pt x="273491" y="96689"/>
                </a:cubicBezTo>
                <a:cubicBezTo>
                  <a:pt x="245866" y="96689"/>
                  <a:pt x="221924" y="102214"/>
                  <a:pt x="200744" y="113264"/>
                </a:cubicBezTo>
                <a:cubicBezTo>
                  <a:pt x="180486" y="124314"/>
                  <a:pt x="162990" y="139048"/>
                  <a:pt x="149177" y="156544"/>
                </a:cubicBezTo>
                <a:cubicBezTo>
                  <a:pt x="135364" y="174040"/>
                  <a:pt x="125235" y="194298"/>
                  <a:pt x="118789" y="217319"/>
                </a:cubicBezTo>
                <a:cubicBezTo>
                  <a:pt x="111422" y="240341"/>
                  <a:pt x="108660" y="262441"/>
                  <a:pt x="108660" y="284541"/>
                </a:cubicBezTo>
                <a:cubicBezTo>
                  <a:pt x="108660" y="309404"/>
                  <a:pt x="112343" y="333346"/>
                  <a:pt x="120631" y="357288"/>
                </a:cubicBezTo>
                <a:cubicBezTo>
                  <a:pt x="128918" y="380309"/>
                  <a:pt x="139969" y="400568"/>
                  <a:pt x="154702" y="418064"/>
                </a:cubicBezTo>
                <a:cubicBezTo>
                  <a:pt x="169435" y="435560"/>
                  <a:pt x="186932" y="449373"/>
                  <a:pt x="207190" y="460423"/>
                </a:cubicBezTo>
                <a:cubicBezTo>
                  <a:pt x="227449" y="471473"/>
                  <a:pt x="250470" y="476077"/>
                  <a:pt x="274412" y="476077"/>
                </a:cubicBezTo>
                <a:cubicBezTo>
                  <a:pt x="287304" y="476077"/>
                  <a:pt x="300196" y="474236"/>
                  <a:pt x="314008" y="471473"/>
                </a:cubicBezTo>
                <a:cubicBezTo>
                  <a:pt x="327821" y="468711"/>
                  <a:pt x="340713" y="463185"/>
                  <a:pt x="353605" y="456739"/>
                </a:cubicBezTo>
                <a:cubicBezTo>
                  <a:pt x="366497" y="449373"/>
                  <a:pt x="377547" y="441085"/>
                  <a:pt x="388597" y="430035"/>
                </a:cubicBezTo>
                <a:cubicBezTo>
                  <a:pt x="399647" y="418985"/>
                  <a:pt x="407935" y="406093"/>
                  <a:pt x="414381" y="390439"/>
                </a:cubicBezTo>
                <a:lnTo>
                  <a:pt x="504623" y="442006"/>
                </a:lnTo>
                <a:cubicBezTo>
                  <a:pt x="495415" y="463185"/>
                  <a:pt x="482523" y="482523"/>
                  <a:pt x="465948" y="498177"/>
                </a:cubicBezTo>
                <a:cubicBezTo>
                  <a:pt x="449373" y="514753"/>
                  <a:pt x="430035" y="528566"/>
                  <a:pt x="408855" y="539616"/>
                </a:cubicBezTo>
                <a:cubicBezTo>
                  <a:pt x="387676" y="550666"/>
                  <a:pt x="365576" y="558953"/>
                  <a:pt x="341634" y="565399"/>
                </a:cubicBezTo>
                <a:cubicBezTo>
                  <a:pt x="317692" y="570925"/>
                  <a:pt x="293750" y="574608"/>
                  <a:pt x="271650" y="574608"/>
                </a:cubicBezTo>
                <a:cubicBezTo>
                  <a:pt x="231132" y="574608"/>
                  <a:pt x="194298" y="566320"/>
                  <a:pt x="160227" y="548824"/>
                </a:cubicBezTo>
                <a:cubicBezTo>
                  <a:pt x="127077" y="531328"/>
                  <a:pt x="97609" y="509228"/>
                  <a:pt x="73668" y="482523"/>
                </a:cubicBezTo>
                <a:cubicBezTo>
                  <a:pt x="49725" y="454898"/>
                  <a:pt x="30388" y="423589"/>
                  <a:pt x="16575" y="388597"/>
                </a:cubicBezTo>
                <a:cubicBezTo>
                  <a:pt x="6446" y="355446"/>
                  <a:pt x="0" y="320454"/>
                  <a:pt x="0" y="283620"/>
                </a:cubicBezTo>
                <a:lnTo>
                  <a:pt x="0" y="283620"/>
                </a:lnTo>
                <a:close/>
              </a:path>
            </a:pathLst>
          </a:custGeom>
          <a:solidFill>
            <a:srgbClr val="FFFFFF"/>
          </a:solidFill>
          <a:ln w="92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976F5C6-FF3E-4E1F-81AE-09ED6F77C3CE}"/>
              </a:ext>
            </a:extLst>
          </p:cNvPr>
          <p:cNvSpPr/>
          <p:nvPr/>
        </p:nvSpPr>
        <p:spPr>
          <a:xfrm>
            <a:off x="5698347" y="4192649"/>
            <a:ext cx="485278" cy="567232"/>
          </a:xfrm>
          <a:custGeom>
            <a:avLst/>
            <a:gdLst>
              <a:gd name="connsiteX0" fmla="*/ 0 w 485285"/>
              <a:gd name="connsiteY0" fmla="*/ 567241 h 567240"/>
              <a:gd name="connsiteX1" fmla="*/ 0 w 485285"/>
              <a:gd name="connsiteY1" fmla="*/ 0 h 567240"/>
              <a:gd name="connsiteX2" fmla="*/ 206269 w 485285"/>
              <a:gd name="connsiteY2" fmla="*/ 0 h 567240"/>
              <a:gd name="connsiteX3" fmla="*/ 327821 w 485285"/>
              <a:gd name="connsiteY3" fmla="*/ 22100 h 567240"/>
              <a:gd name="connsiteX4" fmla="*/ 415301 w 485285"/>
              <a:gd name="connsiteY4" fmla="*/ 82876 h 567240"/>
              <a:gd name="connsiteX5" fmla="*/ 467790 w 485285"/>
              <a:gd name="connsiteY5" fmla="*/ 173119 h 567240"/>
              <a:gd name="connsiteX6" fmla="*/ 485286 w 485285"/>
              <a:gd name="connsiteY6" fmla="*/ 282700 h 567240"/>
              <a:gd name="connsiteX7" fmla="*/ 465948 w 485285"/>
              <a:gd name="connsiteY7" fmla="*/ 399647 h 567240"/>
              <a:gd name="connsiteX8" fmla="*/ 409776 w 485285"/>
              <a:gd name="connsiteY8" fmla="*/ 488969 h 567240"/>
              <a:gd name="connsiteX9" fmla="*/ 321375 w 485285"/>
              <a:gd name="connsiteY9" fmla="*/ 546062 h 567240"/>
              <a:gd name="connsiteX10" fmla="*/ 206269 w 485285"/>
              <a:gd name="connsiteY10" fmla="*/ 566320 h 567240"/>
              <a:gd name="connsiteX11" fmla="*/ 0 w 485285"/>
              <a:gd name="connsiteY11" fmla="*/ 566320 h 567240"/>
              <a:gd name="connsiteX12" fmla="*/ 0 w 485285"/>
              <a:gd name="connsiteY12" fmla="*/ 567241 h 567240"/>
              <a:gd name="connsiteX13" fmla="*/ 374784 w 485285"/>
              <a:gd name="connsiteY13" fmla="*/ 282700 h 567240"/>
              <a:gd name="connsiteX14" fmla="*/ 363734 w 485285"/>
              <a:gd name="connsiteY14" fmla="*/ 207190 h 567240"/>
              <a:gd name="connsiteX15" fmla="*/ 330583 w 485285"/>
              <a:gd name="connsiteY15" fmla="*/ 148256 h 567240"/>
              <a:gd name="connsiteX16" fmla="*/ 277174 w 485285"/>
              <a:gd name="connsiteY16" fmla="*/ 109581 h 567240"/>
              <a:gd name="connsiteX17" fmla="*/ 205349 w 485285"/>
              <a:gd name="connsiteY17" fmla="*/ 95768 h 567240"/>
              <a:gd name="connsiteX18" fmla="*/ 109580 w 485285"/>
              <a:gd name="connsiteY18" fmla="*/ 95768 h 567240"/>
              <a:gd name="connsiteX19" fmla="*/ 109580 w 485285"/>
              <a:gd name="connsiteY19" fmla="*/ 469631 h 567240"/>
              <a:gd name="connsiteX20" fmla="*/ 205349 w 485285"/>
              <a:gd name="connsiteY20" fmla="*/ 469631 h 567240"/>
              <a:gd name="connsiteX21" fmla="*/ 278096 w 485285"/>
              <a:gd name="connsiteY21" fmla="*/ 454898 h 567240"/>
              <a:gd name="connsiteX22" fmla="*/ 330583 w 485285"/>
              <a:gd name="connsiteY22" fmla="*/ 415301 h 567240"/>
              <a:gd name="connsiteX23" fmla="*/ 362813 w 485285"/>
              <a:gd name="connsiteY23" fmla="*/ 355446 h 567240"/>
              <a:gd name="connsiteX24" fmla="*/ 374784 w 485285"/>
              <a:gd name="connsiteY24" fmla="*/ 282700 h 567240"/>
              <a:gd name="connsiteX25" fmla="*/ 374784 w 485285"/>
              <a:gd name="connsiteY25" fmla="*/ 282700 h 56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85285" h="567240">
                <a:moveTo>
                  <a:pt x="0" y="567241"/>
                </a:moveTo>
                <a:lnTo>
                  <a:pt x="0" y="0"/>
                </a:lnTo>
                <a:lnTo>
                  <a:pt x="206269" y="0"/>
                </a:lnTo>
                <a:cubicBezTo>
                  <a:pt x="252311" y="0"/>
                  <a:pt x="292829" y="7367"/>
                  <a:pt x="327821" y="22100"/>
                </a:cubicBezTo>
                <a:cubicBezTo>
                  <a:pt x="362813" y="36834"/>
                  <a:pt x="392280" y="57092"/>
                  <a:pt x="415301" y="82876"/>
                </a:cubicBezTo>
                <a:cubicBezTo>
                  <a:pt x="438322" y="108660"/>
                  <a:pt x="456739" y="138127"/>
                  <a:pt x="467790" y="173119"/>
                </a:cubicBezTo>
                <a:cubicBezTo>
                  <a:pt x="479761" y="207190"/>
                  <a:pt x="485286" y="244024"/>
                  <a:pt x="485286" y="282700"/>
                </a:cubicBezTo>
                <a:cubicBezTo>
                  <a:pt x="485286" y="325979"/>
                  <a:pt x="478840" y="364655"/>
                  <a:pt x="465948" y="399647"/>
                </a:cubicBezTo>
                <a:cubicBezTo>
                  <a:pt x="453056" y="434639"/>
                  <a:pt x="433718" y="464106"/>
                  <a:pt x="409776" y="488969"/>
                </a:cubicBezTo>
                <a:cubicBezTo>
                  <a:pt x="384913" y="513832"/>
                  <a:pt x="355446" y="533170"/>
                  <a:pt x="321375" y="546062"/>
                </a:cubicBezTo>
                <a:cubicBezTo>
                  <a:pt x="287304" y="559874"/>
                  <a:pt x="248628" y="566320"/>
                  <a:pt x="206269" y="566320"/>
                </a:cubicBezTo>
                <a:lnTo>
                  <a:pt x="0" y="566320"/>
                </a:lnTo>
                <a:lnTo>
                  <a:pt x="0" y="567241"/>
                </a:lnTo>
                <a:close/>
                <a:moveTo>
                  <a:pt x="374784" y="282700"/>
                </a:moveTo>
                <a:cubicBezTo>
                  <a:pt x="374784" y="255074"/>
                  <a:pt x="371101" y="230211"/>
                  <a:pt x="363734" y="207190"/>
                </a:cubicBezTo>
                <a:cubicBezTo>
                  <a:pt x="356367" y="184169"/>
                  <a:pt x="345317" y="164831"/>
                  <a:pt x="330583" y="148256"/>
                </a:cubicBezTo>
                <a:cubicBezTo>
                  <a:pt x="315850" y="131681"/>
                  <a:pt x="298354" y="118789"/>
                  <a:pt x="277174" y="109581"/>
                </a:cubicBezTo>
                <a:cubicBezTo>
                  <a:pt x="255995" y="100372"/>
                  <a:pt x="232053" y="95768"/>
                  <a:pt x="205349" y="95768"/>
                </a:cubicBezTo>
                <a:lnTo>
                  <a:pt x="109580" y="95768"/>
                </a:lnTo>
                <a:lnTo>
                  <a:pt x="109580" y="469631"/>
                </a:lnTo>
                <a:lnTo>
                  <a:pt x="205349" y="469631"/>
                </a:lnTo>
                <a:cubicBezTo>
                  <a:pt x="232974" y="469631"/>
                  <a:pt x="256916" y="465027"/>
                  <a:pt x="278096" y="454898"/>
                </a:cubicBezTo>
                <a:cubicBezTo>
                  <a:pt x="299275" y="445689"/>
                  <a:pt x="316771" y="431877"/>
                  <a:pt x="330583" y="415301"/>
                </a:cubicBezTo>
                <a:cubicBezTo>
                  <a:pt x="344396" y="398726"/>
                  <a:pt x="355446" y="378467"/>
                  <a:pt x="362813" y="355446"/>
                </a:cubicBezTo>
                <a:cubicBezTo>
                  <a:pt x="370180" y="332425"/>
                  <a:pt x="374784" y="309404"/>
                  <a:pt x="374784" y="282700"/>
                </a:cubicBezTo>
                <a:lnTo>
                  <a:pt x="374784" y="282700"/>
                </a:lnTo>
                <a:close/>
              </a:path>
            </a:pathLst>
          </a:custGeom>
          <a:solidFill>
            <a:srgbClr val="FFFFFF"/>
          </a:solidFill>
          <a:ln w="92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1A2A7-9B95-448C-9F59-280C0C89FFC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6599">
                <a:solidFill>
                  <a:srgbClr val="25292F"/>
                </a:solidFill>
                <a:latin typeface="Montserrat SemiBold" panose="00000700000000000000" pitchFamily="2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Title Here </a:t>
            </a:r>
          </a:p>
        </p:txBody>
      </p:sp>
      <p:sp>
        <p:nvSpPr>
          <p:cNvPr id="591" name="Rectangle 590">
            <a:extLst>
              <a:ext uri="{FF2B5EF4-FFF2-40B4-BE49-F238E27FC236}">
                <a16:creationId xmlns:a16="http://schemas.microsoft.com/office/drawing/2014/main" id="{A7AD2FBA-1EE5-4BC2-AE24-4F157861D11E}"/>
              </a:ext>
            </a:extLst>
          </p:cNvPr>
          <p:cNvSpPr/>
          <p:nvPr/>
        </p:nvSpPr>
        <p:spPr>
          <a:xfrm>
            <a:off x="13093552" y="8108656"/>
            <a:ext cx="8846843" cy="707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272E3A"/>
                </a:solidFill>
                <a:latin typeface="Montserrat Light"/>
              </a:rPr>
              <a:t>Lorem Ipsum</a:t>
            </a:r>
            <a:r>
              <a:rPr lang="en-US" sz="2000">
                <a:solidFill>
                  <a:srgbClr val="272E3A"/>
                </a:solidFill>
                <a:latin typeface="Montserrat Light"/>
              </a:rPr>
              <a:t> is simply dummy text of the printing and typesetting industry.</a:t>
            </a:r>
          </a:p>
        </p:txBody>
      </p:sp>
      <p:sp>
        <p:nvSpPr>
          <p:cNvPr id="592" name="Rectangle 591">
            <a:extLst>
              <a:ext uri="{FF2B5EF4-FFF2-40B4-BE49-F238E27FC236}">
                <a16:creationId xmlns:a16="http://schemas.microsoft.com/office/drawing/2014/main" id="{C0EE7B3C-8F34-4BA7-9159-DC0F31BA4AA7}"/>
              </a:ext>
            </a:extLst>
          </p:cNvPr>
          <p:cNvSpPr/>
          <p:nvPr/>
        </p:nvSpPr>
        <p:spPr>
          <a:xfrm>
            <a:off x="13093552" y="9137520"/>
            <a:ext cx="8846843" cy="707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272E3A"/>
                </a:solidFill>
                <a:latin typeface="Montserrat Light"/>
              </a:rPr>
              <a:t>Lorem Ipsum</a:t>
            </a:r>
            <a:r>
              <a:rPr lang="en-US" sz="2000">
                <a:solidFill>
                  <a:srgbClr val="272E3A"/>
                </a:solidFill>
                <a:latin typeface="Montserrat Light"/>
              </a:rPr>
              <a:t> is simply dummy text of the printing and typesetting industry.</a:t>
            </a:r>
          </a:p>
        </p:txBody>
      </p:sp>
      <p:sp>
        <p:nvSpPr>
          <p:cNvPr id="593" name="Rectangle 592">
            <a:extLst>
              <a:ext uri="{FF2B5EF4-FFF2-40B4-BE49-F238E27FC236}">
                <a16:creationId xmlns:a16="http://schemas.microsoft.com/office/drawing/2014/main" id="{F72E906D-C40F-4BBE-908C-53BF4FB1CF96}"/>
              </a:ext>
            </a:extLst>
          </p:cNvPr>
          <p:cNvSpPr/>
          <p:nvPr/>
        </p:nvSpPr>
        <p:spPr>
          <a:xfrm>
            <a:off x="13093552" y="10166384"/>
            <a:ext cx="8846843" cy="707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272E3A"/>
                </a:solidFill>
                <a:latin typeface="Montserrat Light"/>
              </a:rPr>
              <a:t>Lorem Ipsum</a:t>
            </a:r>
            <a:r>
              <a:rPr lang="en-US" sz="2000">
                <a:solidFill>
                  <a:srgbClr val="272E3A"/>
                </a:solidFill>
                <a:latin typeface="Montserrat Light"/>
              </a:rPr>
              <a:t> is simply dummy text of the printing and typesetting industry.</a:t>
            </a:r>
          </a:p>
        </p:txBody>
      </p:sp>
      <p:sp>
        <p:nvSpPr>
          <p:cNvPr id="594" name="Rectangle 593">
            <a:extLst>
              <a:ext uri="{FF2B5EF4-FFF2-40B4-BE49-F238E27FC236}">
                <a16:creationId xmlns:a16="http://schemas.microsoft.com/office/drawing/2014/main" id="{7B298F9C-B71C-4A04-AA6B-B017430828B3}"/>
              </a:ext>
            </a:extLst>
          </p:cNvPr>
          <p:cNvSpPr/>
          <p:nvPr/>
        </p:nvSpPr>
        <p:spPr>
          <a:xfrm>
            <a:off x="13093552" y="11208606"/>
            <a:ext cx="8846843" cy="707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272E3A"/>
                </a:solidFill>
                <a:latin typeface="Montserrat Light"/>
              </a:rPr>
              <a:t>Lorem Ipsum</a:t>
            </a:r>
            <a:r>
              <a:rPr lang="en-US" sz="2000">
                <a:solidFill>
                  <a:srgbClr val="272E3A"/>
                </a:solidFill>
                <a:latin typeface="Montserrat Light"/>
              </a:rPr>
              <a:t> is simply dummy text of the printing and typesetting industry.</a:t>
            </a:r>
          </a:p>
        </p:txBody>
      </p:sp>
    </p:spTree>
    <p:extLst>
      <p:ext uri="{BB962C8B-B14F-4D97-AF65-F5344CB8AC3E}">
        <p14:creationId xmlns:p14="http://schemas.microsoft.com/office/powerpoint/2010/main" val="3198357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42"/>
          <p:cNvSpPr txBox="1">
            <a:spLocks noGrp="1"/>
          </p:cNvSpPr>
          <p:nvPr>
            <p:ph type="title"/>
          </p:nvPr>
        </p:nvSpPr>
        <p:spPr>
          <a:xfrm>
            <a:off x="5414400" y="10905600"/>
            <a:ext cx="9100800" cy="13832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r>
              <a:rPr lang="en" dirty="0"/>
              <a:t>NOW</a:t>
            </a:r>
            <a:endParaRPr dirty="0"/>
          </a:p>
        </p:txBody>
      </p:sp>
      <p:sp>
        <p:nvSpPr>
          <p:cNvPr id="1927" name="Google Shape;1927;p42"/>
          <p:cNvSpPr txBox="1">
            <a:spLocks noGrp="1"/>
          </p:cNvSpPr>
          <p:nvPr>
            <p:ph type="subTitle" idx="1"/>
          </p:nvPr>
        </p:nvSpPr>
        <p:spPr>
          <a:xfrm>
            <a:off x="5414400" y="7833600"/>
            <a:ext cx="9100800" cy="30720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/>
          <a:p>
            <a:pPr marL="0" indent="0"/>
            <a:r>
              <a:rPr lang="en-US" dirty="0"/>
              <a:t>Lorem Ipsum is simply dummy text of the printing and typesetting industry. Lorem Ipsum has been the industry's standard dummy text </a:t>
            </a:r>
            <a:endParaRPr dirty="0"/>
          </a:p>
        </p:txBody>
      </p:sp>
      <p:sp>
        <p:nvSpPr>
          <p:cNvPr id="1928" name="Google Shape;1928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29" name="Google Shape;1929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30" name="Google Shape;1930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31" name="Google Shape;1931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32" name="Google Shape;1932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33" name="Google Shape;1933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34" name="Google Shape;1934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35" name="Google Shape;1935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36" name="Google Shape;1936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37" name="Google Shape;1937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38" name="Google Shape;1938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39" name="Google Shape;1939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40" name="Google Shape;1940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41" name="Google Shape;1941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42" name="Google Shape;1942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43" name="Google Shape;1943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44" name="Google Shape;1944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45" name="Google Shape;1945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46" name="Google Shape;1946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47" name="Google Shape;1947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48" name="Google Shape;1948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49" name="Google Shape;1949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50" name="Google Shape;1950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51" name="Google Shape;1951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52" name="Google Shape;1952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53" name="Google Shape;1953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54" name="Google Shape;1954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55" name="Google Shape;1955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56" name="Google Shape;1956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57" name="Google Shape;1957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58" name="Google Shape;1958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59" name="Google Shape;1959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60" name="Google Shape;1960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61" name="Google Shape;1961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62" name="Google Shape;1962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63" name="Google Shape;1963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64" name="Google Shape;1964;p42"/>
          <p:cNvSpPr/>
          <p:nvPr/>
        </p:nvSpPr>
        <p:spPr>
          <a:xfrm>
            <a:off x="4644264" y="819912"/>
            <a:ext cx="85" cy="8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1965" name="Google Shape;1965;p42"/>
          <p:cNvGrpSpPr/>
          <p:nvPr/>
        </p:nvGrpSpPr>
        <p:grpSpPr>
          <a:xfrm>
            <a:off x="17446488" y="3182877"/>
            <a:ext cx="5829339" cy="9287664"/>
            <a:chOff x="6542433" y="1193579"/>
            <a:chExt cx="2186002" cy="3482874"/>
          </a:xfrm>
        </p:grpSpPr>
        <p:sp>
          <p:nvSpPr>
            <p:cNvPr id="1966" name="Google Shape;1966;p42"/>
            <p:cNvSpPr/>
            <p:nvPr/>
          </p:nvSpPr>
          <p:spPr>
            <a:xfrm>
              <a:off x="6588489" y="3924143"/>
              <a:ext cx="469148" cy="528024"/>
            </a:xfrm>
            <a:custGeom>
              <a:avLst/>
              <a:gdLst/>
              <a:ahLst/>
              <a:cxnLst/>
              <a:rect l="l" t="t" r="r" b="b"/>
              <a:pathLst>
                <a:path w="14638" h="16475" extrusionOk="0">
                  <a:moveTo>
                    <a:pt x="10059" y="0"/>
                  </a:moveTo>
                  <a:lnTo>
                    <a:pt x="1" y="12465"/>
                  </a:lnTo>
                  <a:lnTo>
                    <a:pt x="3158" y="16475"/>
                  </a:lnTo>
                  <a:lnTo>
                    <a:pt x="14637" y="6115"/>
                  </a:lnTo>
                  <a:lnTo>
                    <a:pt x="10059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67" name="Google Shape;1967;p42"/>
            <p:cNvSpPr/>
            <p:nvPr/>
          </p:nvSpPr>
          <p:spPr>
            <a:xfrm>
              <a:off x="6823031" y="2566088"/>
              <a:ext cx="703690" cy="1651537"/>
            </a:xfrm>
            <a:custGeom>
              <a:avLst/>
              <a:gdLst/>
              <a:ahLst/>
              <a:cxnLst/>
              <a:rect l="l" t="t" r="r" b="b"/>
              <a:pathLst>
                <a:path w="21956" h="51530" extrusionOk="0">
                  <a:moveTo>
                    <a:pt x="2624" y="0"/>
                  </a:moveTo>
                  <a:lnTo>
                    <a:pt x="2624" y="0"/>
                  </a:lnTo>
                  <a:cubicBezTo>
                    <a:pt x="2624" y="1"/>
                    <a:pt x="9642" y="29758"/>
                    <a:pt x="9775" y="30326"/>
                  </a:cubicBezTo>
                  <a:cubicBezTo>
                    <a:pt x="9926" y="30894"/>
                    <a:pt x="1" y="41888"/>
                    <a:pt x="1" y="41888"/>
                  </a:cubicBezTo>
                  <a:lnTo>
                    <a:pt x="5632" y="51529"/>
                  </a:lnTo>
                  <a:cubicBezTo>
                    <a:pt x="5632" y="51529"/>
                    <a:pt x="20619" y="36174"/>
                    <a:pt x="21288" y="34687"/>
                  </a:cubicBezTo>
                  <a:cubicBezTo>
                    <a:pt x="21956" y="33200"/>
                    <a:pt x="17328" y="2473"/>
                    <a:pt x="17328" y="2473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68" name="Google Shape;1968;p42"/>
            <p:cNvSpPr/>
            <p:nvPr/>
          </p:nvSpPr>
          <p:spPr>
            <a:xfrm>
              <a:off x="7310351" y="2645348"/>
              <a:ext cx="121053" cy="363639"/>
            </a:xfrm>
            <a:custGeom>
              <a:avLst/>
              <a:gdLst/>
              <a:ahLst/>
              <a:cxnLst/>
              <a:rect l="l" t="t" r="r" b="b"/>
              <a:pathLst>
                <a:path w="3777" h="11346" extrusionOk="0">
                  <a:moveTo>
                    <a:pt x="2123" y="0"/>
                  </a:moveTo>
                  <a:lnTo>
                    <a:pt x="1805" y="67"/>
                  </a:lnTo>
                  <a:lnTo>
                    <a:pt x="1" y="2623"/>
                  </a:lnTo>
                  <a:cubicBezTo>
                    <a:pt x="1" y="2623"/>
                    <a:pt x="3727" y="11011"/>
                    <a:pt x="3777" y="11345"/>
                  </a:cubicBezTo>
                  <a:lnTo>
                    <a:pt x="212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69" name="Google Shape;1969;p42"/>
            <p:cNvSpPr/>
            <p:nvPr/>
          </p:nvSpPr>
          <p:spPr>
            <a:xfrm>
              <a:off x="6787712" y="2552146"/>
              <a:ext cx="964993" cy="1660639"/>
            </a:xfrm>
            <a:custGeom>
              <a:avLst/>
              <a:gdLst/>
              <a:ahLst/>
              <a:cxnLst/>
              <a:rect l="l" t="t" r="r" b="b"/>
              <a:pathLst>
                <a:path w="30109" h="51814" extrusionOk="0">
                  <a:moveTo>
                    <a:pt x="1103" y="1"/>
                  </a:moveTo>
                  <a:lnTo>
                    <a:pt x="819" y="1154"/>
                  </a:lnTo>
                  <a:cubicBezTo>
                    <a:pt x="0" y="4512"/>
                    <a:pt x="501" y="8054"/>
                    <a:pt x="2239" y="11062"/>
                  </a:cubicBezTo>
                  <a:lnTo>
                    <a:pt x="14787" y="32800"/>
                  </a:lnTo>
                  <a:cubicBezTo>
                    <a:pt x="15673" y="34337"/>
                    <a:pt x="16308" y="36008"/>
                    <a:pt x="16709" y="37745"/>
                  </a:cubicBezTo>
                  <a:lnTo>
                    <a:pt x="19833" y="51814"/>
                  </a:lnTo>
                  <a:lnTo>
                    <a:pt x="30109" y="51814"/>
                  </a:lnTo>
                  <a:cubicBezTo>
                    <a:pt x="30109" y="51814"/>
                    <a:pt x="28839" y="42173"/>
                    <a:pt x="27703" y="35122"/>
                  </a:cubicBezTo>
                  <a:cubicBezTo>
                    <a:pt x="26851" y="29809"/>
                    <a:pt x="19750" y="13318"/>
                    <a:pt x="16308" y="5531"/>
                  </a:cubicBezTo>
                  <a:lnTo>
                    <a:pt x="18430" y="2908"/>
                  </a:lnTo>
                  <a:lnTo>
                    <a:pt x="14720" y="2290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70" name="Google Shape;1970;p42"/>
            <p:cNvSpPr/>
            <p:nvPr/>
          </p:nvSpPr>
          <p:spPr>
            <a:xfrm>
              <a:off x="6867484" y="2821462"/>
              <a:ext cx="405945" cy="534241"/>
            </a:xfrm>
            <a:custGeom>
              <a:avLst/>
              <a:gdLst/>
              <a:ahLst/>
              <a:cxnLst/>
              <a:rect l="l" t="t" r="r" b="b"/>
              <a:pathLst>
                <a:path w="12666" h="16669" extrusionOk="0">
                  <a:moveTo>
                    <a:pt x="2370" y="0"/>
                  </a:moveTo>
                  <a:cubicBezTo>
                    <a:pt x="2089" y="0"/>
                    <a:pt x="1811" y="34"/>
                    <a:pt x="1538" y="103"/>
                  </a:cubicBezTo>
                  <a:cubicBezTo>
                    <a:pt x="903" y="219"/>
                    <a:pt x="352" y="604"/>
                    <a:pt x="1" y="1138"/>
                  </a:cubicBezTo>
                  <a:lnTo>
                    <a:pt x="1" y="1155"/>
                  </a:lnTo>
                  <a:lnTo>
                    <a:pt x="1" y="1172"/>
                  </a:lnTo>
                  <a:cubicBezTo>
                    <a:pt x="101" y="1322"/>
                    <a:pt x="168" y="1439"/>
                    <a:pt x="218" y="1523"/>
                  </a:cubicBezTo>
                  <a:cubicBezTo>
                    <a:pt x="235" y="1556"/>
                    <a:pt x="268" y="1590"/>
                    <a:pt x="301" y="1623"/>
                  </a:cubicBezTo>
                  <a:cubicBezTo>
                    <a:pt x="285" y="1590"/>
                    <a:pt x="268" y="1539"/>
                    <a:pt x="235" y="1506"/>
                  </a:cubicBezTo>
                  <a:cubicBezTo>
                    <a:pt x="186" y="1426"/>
                    <a:pt x="138" y="1315"/>
                    <a:pt x="60" y="1158"/>
                  </a:cubicBezTo>
                  <a:lnTo>
                    <a:pt x="60" y="1158"/>
                  </a:lnTo>
                  <a:cubicBezTo>
                    <a:pt x="412" y="648"/>
                    <a:pt x="959" y="302"/>
                    <a:pt x="1571" y="203"/>
                  </a:cubicBezTo>
                  <a:cubicBezTo>
                    <a:pt x="1820" y="148"/>
                    <a:pt x="2073" y="123"/>
                    <a:pt x="2329" y="123"/>
                  </a:cubicBezTo>
                  <a:cubicBezTo>
                    <a:pt x="2538" y="123"/>
                    <a:pt x="2748" y="139"/>
                    <a:pt x="2958" y="169"/>
                  </a:cubicBezTo>
                  <a:cubicBezTo>
                    <a:pt x="3493" y="286"/>
                    <a:pt x="4028" y="437"/>
                    <a:pt x="4562" y="637"/>
                  </a:cubicBezTo>
                  <a:cubicBezTo>
                    <a:pt x="5164" y="821"/>
                    <a:pt x="5748" y="1072"/>
                    <a:pt x="6317" y="1356"/>
                  </a:cubicBezTo>
                  <a:cubicBezTo>
                    <a:pt x="6935" y="1673"/>
                    <a:pt x="7419" y="2191"/>
                    <a:pt x="7687" y="2843"/>
                  </a:cubicBezTo>
                  <a:cubicBezTo>
                    <a:pt x="7804" y="3177"/>
                    <a:pt x="7837" y="3544"/>
                    <a:pt x="7737" y="3895"/>
                  </a:cubicBezTo>
                  <a:cubicBezTo>
                    <a:pt x="7620" y="4246"/>
                    <a:pt x="7469" y="4597"/>
                    <a:pt x="7286" y="4931"/>
                  </a:cubicBezTo>
                  <a:cubicBezTo>
                    <a:pt x="7085" y="5299"/>
                    <a:pt x="6968" y="5700"/>
                    <a:pt x="6968" y="6118"/>
                  </a:cubicBezTo>
                  <a:cubicBezTo>
                    <a:pt x="7002" y="6552"/>
                    <a:pt x="7202" y="6953"/>
                    <a:pt x="7520" y="7254"/>
                  </a:cubicBezTo>
                  <a:cubicBezTo>
                    <a:pt x="7887" y="7588"/>
                    <a:pt x="8322" y="7855"/>
                    <a:pt x="8789" y="8006"/>
                  </a:cubicBezTo>
                  <a:cubicBezTo>
                    <a:pt x="9241" y="8173"/>
                    <a:pt x="9692" y="8306"/>
                    <a:pt x="10109" y="8524"/>
                  </a:cubicBezTo>
                  <a:cubicBezTo>
                    <a:pt x="10895" y="8908"/>
                    <a:pt x="11530" y="9543"/>
                    <a:pt x="11947" y="10328"/>
                  </a:cubicBezTo>
                  <a:cubicBezTo>
                    <a:pt x="12332" y="11030"/>
                    <a:pt x="12515" y="11815"/>
                    <a:pt x="12482" y="12617"/>
                  </a:cubicBezTo>
                  <a:cubicBezTo>
                    <a:pt x="12449" y="13302"/>
                    <a:pt x="12231" y="13987"/>
                    <a:pt x="11847" y="14572"/>
                  </a:cubicBezTo>
                  <a:cubicBezTo>
                    <a:pt x="11296" y="15424"/>
                    <a:pt x="10494" y="16076"/>
                    <a:pt x="9525" y="16410"/>
                  </a:cubicBezTo>
                  <a:cubicBezTo>
                    <a:pt x="9174" y="16527"/>
                    <a:pt x="8806" y="16610"/>
                    <a:pt x="8439" y="16661"/>
                  </a:cubicBezTo>
                  <a:cubicBezTo>
                    <a:pt x="8472" y="16666"/>
                    <a:pt x="8505" y="16668"/>
                    <a:pt x="8539" y="16668"/>
                  </a:cubicBezTo>
                  <a:cubicBezTo>
                    <a:pt x="8606" y="16668"/>
                    <a:pt x="8672" y="16661"/>
                    <a:pt x="8739" y="16661"/>
                  </a:cubicBezTo>
                  <a:cubicBezTo>
                    <a:pt x="9007" y="16627"/>
                    <a:pt x="9291" y="16577"/>
                    <a:pt x="9558" y="16494"/>
                  </a:cubicBezTo>
                  <a:cubicBezTo>
                    <a:pt x="10544" y="16159"/>
                    <a:pt x="11396" y="15508"/>
                    <a:pt x="11947" y="14639"/>
                  </a:cubicBezTo>
                  <a:cubicBezTo>
                    <a:pt x="12348" y="14037"/>
                    <a:pt x="12582" y="13336"/>
                    <a:pt x="12632" y="12617"/>
                  </a:cubicBezTo>
                  <a:cubicBezTo>
                    <a:pt x="12666" y="11798"/>
                    <a:pt x="12482" y="10980"/>
                    <a:pt x="12098" y="10245"/>
                  </a:cubicBezTo>
                  <a:cubicBezTo>
                    <a:pt x="11663" y="9426"/>
                    <a:pt x="10995" y="8774"/>
                    <a:pt x="10176" y="8356"/>
                  </a:cubicBezTo>
                  <a:cubicBezTo>
                    <a:pt x="9341" y="7922"/>
                    <a:pt x="8338" y="7805"/>
                    <a:pt x="7637" y="7120"/>
                  </a:cubicBezTo>
                  <a:cubicBezTo>
                    <a:pt x="7353" y="6853"/>
                    <a:pt x="7185" y="6502"/>
                    <a:pt x="7152" y="6118"/>
                  </a:cubicBezTo>
                  <a:cubicBezTo>
                    <a:pt x="7152" y="5733"/>
                    <a:pt x="7252" y="5349"/>
                    <a:pt x="7453" y="5015"/>
                  </a:cubicBezTo>
                  <a:cubicBezTo>
                    <a:pt x="7637" y="4681"/>
                    <a:pt x="7804" y="4313"/>
                    <a:pt x="7921" y="3929"/>
                  </a:cubicBezTo>
                  <a:cubicBezTo>
                    <a:pt x="8004" y="3544"/>
                    <a:pt x="7987" y="3143"/>
                    <a:pt x="7837" y="2776"/>
                  </a:cubicBezTo>
                  <a:cubicBezTo>
                    <a:pt x="7570" y="2108"/>
                    <a:pt x="7052" y="1539"/>
                    <a:pt x="6383" y="1222"/>
                  </a:cubicBezTo>
                  <a:cubicBezTo>
                    <a:pt x="5815" y="921"/>
                    <a:pt x="5214" y="687"/>
                    <a:pt x="4596" y="487"/>
                  </a:cubicBezTo>
                  <a:cubicBezTo>
                    <a:pt x="4078" y="303"/>
                    <a:pt x="3526" y="153"/>
                    <a:pt x="2975" y="52"/>
                  </a:cubicBezTo>
                  <a:cubicBezTo>
                    <a:pt x="2773" y="18"/>
                    <a:pt x="2571" y="0"/>
                    <a:pt x="237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71" name="Google Shape;1971;p42"/>
            <p:cNvSpPr/>
            <p:nvPr/>
          </p:nvSpPr>
          <p:spPr>
            <a:xfrm>
              <a:off x="7434609" y="3271348"/>
              <a:ext cx="275277" cy="628180"/>
            </a:xfrm>
            <a:custGeom>
              <a:avLst/>
              <a:gdLst/>
              <a:ahLst/>
              <a:cxnLst/>
              <a:rect l="l" t="t" r="r" b="b"/>
              <a:pathLst>
                <a:path w="8589" h="19600" extrusionOk="0">
                  <a:moveTo>
                    <a:pt x="3275" y="0"/>
                  </a:moveTo>
                  <a:lnTo>
                    <a:pt x="3275" y="0"/>
                  </a:lnTo>
                  <a:cubicBezTo>
                    <a:pt x="2958" y="134"/>
                    <a:pt x="2657" y="301"/>
                    <a:pt x="2389" y="518"/>
                  </a:cubicBezTo>
                  <a:cubicBezTo>
                    <a:pt x="1671" y="1120"/>
                    <a:pt x="1153" y="1939"/>
                    <a:pt x="919" y="2858"/>
                  </a:cubicBezTo>
                  <a:cubicBezTo>
                    <a:pt x="769" y="3492"/>
                    <a:pt x="769" y="4144"/>
                    <a:pt x="919" y="4779"/>
                  </a:cubicBezTo>
                  <a:cubicBezTo>
                    <a:pt x="1103" y="5497"/>
                    <a:pt x="1337" y="6183"/>
                    <a:pt x="1604" y="6868"/>
                  </a:cubicBezTo>
                  <a:cubicBezTo>
                    <a:pt x="1855" y="7586"/>
                    <a:pt x="2089" y="8388"/>
                    <a:pt x="1938" y="9207"/>
                  </a:cubicBezTo>
                  <a:cubicBezTo>
                    <a:pt x="1805" y="10009"/>
                    <a:pt x="1287" y="10744"/>
                    <a:pt x="953" y="11579"/>
                  </a:cubicBezTo>
                  <a:cubicBezTo>
                    <a:pt x="0" y="13969"/>
                    <a:pt x="969" y="16675"/>
                    <a:pt x="3208" y="17929"/>
                  </a:cubicBezTo>
                  <a:cubicBezTo>
                    <a:pt x="3776" y="18246"/>
                    <a:pt x="4394" y="18463"/>
                    <a:pt x="5029" y="18547"/>
                  </a:cubicBezTo>
                  <a:cubicBezTo>
                    <a:pt x="5614" y="18647"/>
                    <a:pt x="6132" y="18697"/>
                    <a:pt x="6600" y="18764"/>
                  </a:cubicBezTo>
                  <a:cubicBezTo>
                    <a:pt x="6984" y="18831"/>
                    <a:pt x="7369" y="18931"/>
                    <a:pt x="7736" y="19065"/>
                  </a:cubicBezTo>
                  <a:cubicBezTo>
                    <a:pt x="8037" y="19198"/>
                    <a:pt x="8321" y="19382"/>
                    <a:pt x="8588" y="19599"/>
                  </a:cubicBezTo>
                  <a:cubicBezTo>
                    <a:pt x="8521" y="19533"/>
                    <a:pt x="8471" y="19466"/>
                    <a:pt x="8405" y="19416"/>
                  </a:cubicBezTo>
                  <a:cubicBezTo>
                    <a:pt x="8204" y="19249"/>
                    <a:pt x="7987" y="19115"/>
                    <a:pt x="7770" y="18998"/>
                  </a:cubicBezTo>
                  <a:cubicBezTo>
                    <a:pt x="7402" y="18848"/>
                    <a:pt x="7001" y="18731"/>
                    <a:pt x="6617" y="18664"/>
                  </a:cubicBezTo>
                  <a:cubicBezTo>
                    <a:pt x="6149" y="18580"/>
                    <a:pt x="5631" y="18530"/>
                    <a:pt x="5046" y="18430"/>
                  </a:cubicBezTo>
                  <a:cubicBezTo>
                    <a:pt x="4428" y="18330"/>
                    <a:pt x="3826" y="18112"/>
                    <a:pt x="3275" y="17795"/>
                  </a:cubicBezTo>
                  <a:cubicBezTo>
                    <a:pt x="2657" y="17444"/>
                    <a:pt x="2105" y="16943"/>
                    <a:pt x="1688" y="16358"/>
                  </a:cubicBezTo>
                  <a:cubicBezTo>
                    <a:pt x="719" y="14988"/>
                    <a:pt x="518" y="13217"/>
                    <a:pt x="1120" y="11646"/>
                  </a:cubicBezTo>
                  <a:cubicBezTo>
                    <a:pt x="1454" y="10844"/>
                    <a:pt x="1972" y="10092"/>
                    <a:pt x="2122" y="9240"/>
                  </a:cubicBezTo>
                  <a:cubicBezTo>
                    <a:pt x="2272" y="8371"/>
                    <a:pt x="2022" y="7536"/>
                    <a:pt x="1771" y="6817"/>
                  </a:cubicBezTo>
                  <a:cubicBezTo>
                    <a:pt x="1504" y="6132"/>
                    <a:pt x="1253" y="5447"/>
                    <a:pt x="1069" y="4746"/>
                  </a:cubicBezTo>
                  <a:cubicBezTo>
                    <a:pt x="919" y="4127"/>
                    <a:pt x="902" y="3492"/>
                    <a:pt x="1053" y="2891"/>
                  </a:cubicBezTo>
                  <a:cubicBezTo>
                    <a:pt x="1253" y="1989"/>
                    <a:pt x="1738" y="1187"/>
                    <a:pt x="2440" y="585"/>
                  </a:cubicBezTo>
                  <a:cubicBezTo>
                    <a:pt x="2707" y="368"/>
                    <a:pt x="2974" y="184"/>
                    <a:pt x="327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72" name="Google Shape;1972;p42"/>
            <p:cNvSpPr/>
            <p:nvPr/>
          </p:nvSpPr>
          <p:spPr>
            <a:xfrm>
              <a:off x="7399802" y="4034427"/>
              <a:ext cx="156372" cy="193903"/>
            </a:xfrm>
            <a:custGeom>
              <a:avLst/>
              <a:gdLst/>
              <a:ahLst/>
              <a:cxnLst/>
              <a:rect l="l" t="t" r="r" b="b"/>
              <a:pathLst>
                <a:path w="4879" h="6050" extrusionOk="0">
                  <a:moveTo>
                    <a:pt x="0" y="1"/>
                  </a:moveTo>
                  <a:cubicBezTo>
                    <a:pt x="0" y="34"/>
                    <a:pt x="451" y="151"/>
                    <a:pt x="1120" y="486"/>
                  </a:cubicBezTo>
                  <a:cubicBezTo>
                    <a:pt x="1504" y="686"/>
                    <a:pt x="1871" y="920"/>
                    <a:pt x="2206" y="1187"/>
                  </a:cubicBezTo>
                  <a:cubicBezTo>
                    <a:pt x="3041" y="1839"/>
                    <a:pt x="3726" y="2691"/>
                    <a:pt x="4177" y="3643"/>
                  </a:cubicBezTo>
                  <a:cubicBezTo>
                    <a:pt x="4361" y="4028"/>
                    <a:pt x="4511" y="4445"/>
                    <a:pt x="4628" y="4863"/>
                  </a:cubicBezTo>
                  <a:cubicBezTo>
                    <a:pt x="4812" y="5582"/>
                    <a:pt x="4829" y="6049"/>
                    <a:pt x="4862" y="6049"/>
                  </a:cubicBezTo>
                  <a:cubicBezTo>
                    <a:pt x="4879" y="5932"/>
                    <a:pt x="4879" y="5832"/>
                    <a:pt x="4879" y="5715"/>
                  </a:cubicBezTo>
                  <a:cubicBezTo>
                    <a:pt x="4879" y="5598"/>
                    <a:pt x="4862" y="5465"/>
                    <a:pt x="4846" y="5331"/>
                  </a:cubicBezTo>
                  <a:cubicBezTo>
                    <a:pt x="4829" y="5164"/>
                    <a:pt x="4795" y="4997"/>
                    <a:pt x="4762" y="4830"/>
                  </a:cubicBezTo>
                  <a:cubicBezTo>
                    <a:pt x="4662" y="4395"/>
                    <a:pt x="4528" y="3978"/>
                    <a:pt x="4328" y="3577"/>
                  </a:cubicBezTo>
                  <a:cubicBezTo>
                    <a:pt x="3876" y="2574"/>
                    <a:pt x="3191" y="1705"/>
                    <a:pt x="2306" y="1054"/>
                  </a:cubicBezTo>
                  <a:cubicBezTo>
                    <a:pt x="1955" y="786"/>
                    <a:pt x="1571" y="552"/>
                    <a:pt x="1170" y="369"/>
                  </a:cubicBezTo>
                  <a:cubicBezTo>
                    <a:pt x="1019" y="285"/>
                    <a:pt x="852" y="235"/>
                    <a:pt x="702" y="168"/>
                  </a:cubicBezTo>
                  <a:cubicBezTo>
                    <a:pt x="585" y="118"/>
                    <a:pt x="451" y="85"/>
                    <a:pt x="334" y="68"/>
                  </a:cubicBezTo>
                  <a:cubicBezTo>
                    <a:pt x="234" y="18"/>
                    <a:pt x="117" y="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73" name="Google Shape;1973;p42"/>
            <p:cNvSpPr/>
            <p:nvPr/>
          </p:nvSpPr>
          <p:spPr>
            <a:xfrm>
              <a:off x="7173273" y="2622849"/>
              <a:ext cx="213165" cy="312295"/>
            </a:xfrm>
            <a:custGeom>
              <a:avLst/>
              <a:gdLst/>
              <a:ahLst/>
              <a:cxnLst/>
              <a:rect l="l" t="t" r="r" b="b"/>
              <a:pathLst>
                <a:path w="6651" h="9744" extrusionOk="0">
                  <a:moveTo>
                    <a:pt x="1404" y="0"/>
                  </a:moveTo>
                  <a:cubicBezTo>
                    <a:pt x="1404" y="0"/>
                    <a:pt x="1370" y="34"/>
                    <a:pt x="1304" y="101"/>
                  </a:cubicBezTo>
                  <a:cubicBezTo>
                    <a:pt x="1220" y="201"/>
                    <a:pt x="1120" y="318"/>
                    <a:pt x="1053" y="418"/>
                  </a:cubicBezTo>
                  <a:cubicBezTo>
                    <a:pt x="769" y="836"/>
                    <a:pt x="535" y="1287"/>
                    <a:pt x="368" y="1772"/>
                  </a:cubicBezTo>
                  <a:cubicBezTo>
                    <a:pt x="117" y="2473"/>
                    <a:pt x="0" y="3225"/>
                    <a:pt x="17" y="3977"/>
                  </a:cubicBezTo>
                  <a:cubicBezTo>
                    <a:pt x="50" y="5865"/>
                    <a:pt x="986" y="7619"/>
                    <a:pt x="2557" y="8655"/>
                  </a:cubicBezTo>
                  <a:cubicBezTo>
                    <a:pt x="3175" y="9090"/>
                    <a:pt x="3877" y="9407"/>
                    <a:pt x="4595" y="9574"/>
                  </a:cubicBezTo>
                  <a:cubicBezTo>
                    <a:pt x="5045" y="9679"/>
                    <a:pt x="5495" y="9744"/>
                    <a:pt x="5945" y="9744"/>
                  </a:cubicBezTo>
                  <a:cubicBezTo>
                    <a:pt x="5997" y="9744"/>
                    <a:pt x="6048" y="9743"/>
                    <a:pt x="6099" y="9741"/>
                  </a:cubicBezTo>
                  <a:cubicBezTo>
                    <a:pt x="6233" y="9741"/>
                    <a:pt x="6383" y="9725"/>
                    <a:pt x="6517" y="9708"/>
                  </a:cubicBezTo>
                  <a:cubicBezTo>
                    <a:pt x="6600" y="9691"/>
                    <a:pt x="6650" y="9675"/>
                    <a:pt x="6650" y="9675"/>
                  </a:cubicBezTo>
                  <a:cubicBezTo>
                    <a:pt x="6650" y="9666"/>
                    <a:pt x="6625" y="9663"/>
                    <a:pt x="6577" y="9663"/>
                  </a:cubicBezTo>
                  <a:cubicBezTo>
                    <a:pt x="6510" y="9663"/>
                    <a:pt x="6399" y="9668"/>
                    <a:pt x="6250" y="9668"/>
                  </a:cubicBezTo>
                  <a:cubicBezTo>
                    <a:pt x="5898" y="9668"/>
                    <a:pt x="5333" y="9641"/>
                    <a:pt x="4629" y="9457"/>
                  </a:cubicBezTo>
                  <a:cubicBezTo>
                    <a:pt x="3927" y="9257"/>
                    <a:pt x="3259" y="8939"/>
                    <a:pt x="2657" y="8522"/>
                  </a:cubicBezTo>
                  <a:cubicBezTo>
                    <a:pt x="1153" y="7486"/>
                    <a:pt x="234" y="5798"/>
                    <a:pt x="184" y="3977"/>
                  </a:cubicBezTo>
                  <a:cubicBezTo>
                    <a:pt x="167" y="3242"/>
                    <a:pt x="268" y="2507"/>
                    <a:pt x="485" y="1805"/>
                  </a:cubicBezTo>
                  <a:cubicBezTo>
                    <a:pt x="886" y="619"/>
                    <a:pt x="1437" y="17"/>
                    <a:pt x="1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74" name="Google Shape;1974;p42"/>
            <p:cNvSpPr/>
            <p:nvPr/>
          </p:nvSpPr>
          <p:spPr>
            <a:xfrm>
              <a:off x="6893733" y="3575503"/>
              <a:ext cx="311173" cy="452802"/>
            </a:xfrm>
            <a:custGeom>
              <a:avLst/>
              <a:gdLst/>
              <a:ahLst/>
              <a:cxnLst/>
              <a:rect l="l" t="t" r="r" b="b"/>
              <a:pathLst>
                <a:path w="9709" h="14128" extrusionOk="0">
                  <a:moveTo>
                    <a:pt x="6216" y="1"/>
                  </a:moveTo>
                  <a:cubicBezTo>
                    <a:pt x="6266" y="34"/>
                    <a:pt x="6333" y="84"/>
                    <a:pt x="6400" y="118"/>
                  </a:cubicBezTo>
                  <a:cubicBezTo>
                    <a:pt x="6517" y="185"/>
                    <a:pt x="6701" y="302"/>
                    <a:pt x="6935" y="452"/>
                  </a:cubicBezTo>
                  <a:cubicBezTo>
                    <a:pt x="7569" y="870"/>
                    <a:pt x="8138" y="1388"/>
                    <a:pt x="8605" y="2006"/>
                  </a:cubicBezTo>
                  <a:cubicBezTo>
                    <a:pt x="8940" y="2424"/>
                    <a:pt x="9173" y="2891"/>
                    <a:pt x="9341" y="3393"/>
                  </a:cubicBezTo>
                  <a:cubicBezTo>
                    <a:pt x="9508" y="3961"/>
                    <a:pt x="9541" y="4579"/>
                    <a:pt x="9441" y="5164"/>
                  </a:cubicBezTo>
                  <a:cubicBezTo>
                    <a:pt x="9324" y="5815"/>
                    <a:pt x="9023" y="6434"/>
                    <a:pt x="8539" y="6885"/>
                  </a:cubicBezTo>
                  <a:cubicBezTo>
                    <a:pt x="8054" y="7369"/>
                    <a:pt x="7269" y="7536"/>
                    <a:pt x="6767" y="8155"/>
                  </a:cubicBezTo>
                  <a:cubicBezTo>
                    <a:pt x="6517" y="8455"/>
                    <a:pt x="6350" y="8806"/>
                    <a:pt x="6266" y="9174"/>
                  </a:cubicBezTo>
                  <a:cubicBezTo>
                    <a:pt x="6183" y="9525"/>
                    <a:pt x="6133" y="9892"/>
                    <a:pt x="6099" y="10243"/>
                  </a:cubicBezTo>
                  <a:cubicBezTo>
                    <a:pt x="6049" y="10945"/>
                    <a:pt x="5999" y="11630"/>
                    <a:pt x="5765" y="12215"/>
                  </a:cubicBezTo>
                  <a:cubicBezTo>
                    <a:pt x="5548" y="12766"/>
                    <a:pt x="5130" y="13234"/>
                    <a:pt x="4612" y="13518"/>
                  </a:cubicBezTo>
                  <a:cubicBezTo>
                    <a:pt x="4144" y="13769"/>
                    <a:pt x="3643" y="13936"/>
                    <a:pt x="3108" y="13986"/>
                  </a:cubicBezTo>
                  <a:cubicBezTo>
                    <a:pt x="2924" y="13998"/>
                    <a:pt x="2739" y="14004"/>
                    <a:pt x="2553" y="14004"/>
                  </a:cubicBezTo>
                  <a:cubicBezTo>
                    <a:pt x="1981" y="14004"/>
                    <a:pt x="1404" y="13945"/>
                    <a:pt x="836" y="13819"/>
                  </a:cubicBezTo>
                  <a:lnTo>
                    <a:pt x="218" y="13685"/>
                  </a:lnTo>
                  <a:cubicBezTo>
                    <a:pt x="134" y="13668"/>
                    <a:pt x="67" y="13668"/>
                    <a:pt x="0" y="13652"/>
                  </a:cubicBezTo>
                  <a:lnTo>
                    <a:pt x="0" y="13652"/>
                  </a:lnTo>
                  <a:cubicBezTo>
                    <a:pt x="67" y="13685"/>
                    <a:pt x="134" y="13718"/>
                    <a:pt x="201" y="13735"/>
                  </a:cubicBezTo>
                  <a:cubicBezTo>
                    <a:pt x="351" y="13769"/>
                    <a:pt x="552" y="13819"/>
                    <a:pt x="819" y="13886"/>
                  </a:cubicBezTo>
                  <a:cubicBezTo>
                    <a:pt x="1449" y="14054"/>
                    <a:pt x="2102" y="14128"/>
                    <a:pt x="2750" y="14128"/>
                  </a:cubicBezTo>
                  <a:cubicBezTo>
                    <a:pt x="2875" y="14128"/>
                    <a:pt x="3000" y="14125"/>
                    <a:pt x="3125" y="14119"/>
                  </a:cubicBezTo>
                  <a:cubicBezTo>
                    <a:pt x="3676" y="14069"/>
                    <a:pt x="4194" y="13902"/>
                    <a:pt x="4679" y="13652"/>
                  </a:cubicBezTo>
                  <a:cubicBezTo>
                    <a:pt x="5247" y="13351"/>
                    <a:pt x="5681" y="12866"/>
                    <a:pt x="5932" y="12282"/>
                  </a:cubicBezTo>
                  <a:cubicBezTo>
                    <a:pt x="6183" y="11663"/>
                    <a:pt x="6216" y="10962"/>
                    <a:pt x="6283" y="10260"/>
                  </a:cubicBezTo>
                  <a:cubicBezTo>
                    <a:pt x="6350" y="9575"/>
                    <a:pt x="6433" y="8823"/>
                    <a:pt x="6901" y="8271"/>
                  </a:cubicBezTo>
                  <a:cubicBezTo>
                    <a:pt x="7352" y="7703"/>
                    <a:pt x="8121" y="7536"/>
                    <a:pt x="8655" y="7018"/>
                  </a:cubicBezTo>
                  <a:cubicBezTo>
                    <a:pt x="9157" y="6534"/>
                    <a:pt x="9491" y="5899"/>
                    <a:pt x="9608" y="5197"/>
                  </a:cubicBezTo>
                  <a:cubicBezTo>
                    <a:pt x="9708" y="4579"/>
                    <a:pt x="9658" y="3944"/>
                    <a:pt x="9474" y="3342"/>
                  </a:cubicBezTo>
                  <a:cubicBezTo>
                    <a:pt x="9307" y="2825"/>
                    <a:pt x="9057" y="2340"/>
                    <a:pt x="8722" y="1922"/>
                  </a:cubicBezTo>
                  <a:cubicBezTo>
                    <a:pt x="8221" y="1304"/>
                    <a:pt x="7636" y="786"/>
                    <a:pt x="6968" y="385"/>
                  </a:cubicBezTo>
                  <a:cubicBezTo>
                    <a:pt x="6734" y="251"/>
                    <a:pt x="6550" y="151"/>
                    <a:pt x="6417" y="84"/>
                  </a:cubicBezTo>
                  <a:cubicBezTo>
                    <a:pt x="6350" y="51"/>
                    <a:pt x="6283" y="18"/>
                    <a:pt x="621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75" name="Google Shape;1975;p42"/>
            <p:cNvSpPr/>
            <p:nvPr/>
          </p:nvSpPr>
          <p:spPr>
            <a:xfrm>
              <a:off x="6894791" y="1202296"/>
              <a:ext cx="649077" cy="652410"/>
            </a:xfrm>
            <a:custGeom>
              <a:avLst/>
              <a:gdLst/>
              <a:ahLst/>
              <a:cxnLst/>
              <a:rect l="l" t="t" r="r" b="b"/>
              <a:pathLst>
                <a:path w="20252" h="20356" extrusionOk="0">
                  <a:moveTo>
                    <a:pt x="6362" y="0"/>
                  </a:moveTo>
                  <a:cubicBezTo>
                    <a:pt x="4673" y="0"/>
                    <a:pt x="3009" y="1120"/>
                    <a:pt x="2173" y="2636"/>
                  </a:cubicBezTo>
                  <a:cubicBezTo>
                    <a:pt x="1187" y="4424"/>
                    <a:pt x="1170" y="6612"/>
                    <a:pt x="1638" y="8601"/>
                  </a:cubicBezTo>
                  <a:cubicBezTo>
                    <a:pt x="1839" y="9436"/>
                    <a:pt x="2106" y="10305"/>
                    <a:pt x="1922" y="11140"/>
                  </a:cubicBezTo>
                  <a:cubicBezTo>
                    <a:pt x="1705" y="12043"/>
                    <a:pt x="1003" y="12728"/>
                    <a:pt x="653" y="13597"/>
                  </a:cubicBezTo>
                  <a:cubicBezTo>
                    <a:pt x="1" y="15234"/>
                    <a:pt x="836" y="17072"/>
                    <a:pt x="1655" y="18659"/>
                  </a:cubicBezTo>
                  <a:cubicBezTo>
                    <a:pt x="2023" y="19378"/>
                    <a:pt x="2490" y="20180"/>
                    <a:pt x="3292" y="20330"/>
                  </a:cubicBezTo>
                  <a:cubicBezTo>
                    <a:pt x="3383" y="20347"/>
                    <a:pt x="3473" y="20355"/>
                    <a:pt x="3562" y="20355"/>
                  </a:cubicBezTo>
                  <a:cubicBezTo>
                    <a:pt x="4339" y="20355"/>
                    <a:pt x="5040" y="19742"/>
                    <a:pt x="5715" y="19277"/>
                  </a:cubicBezTo>
                  <a:cubicBezTo>
                    <a:pt x="6775" y="18566"/>
                    <a:pt x="8029" y="18189"/>
                    <a:pt x="9294" y="18189"/>
                  </a:cubicBezTo>
                  <a:cubicBezTo>
                    <a:pt x="9605" y="18189"/>
                    <a:pt x="9917" y="18212"/>
                    <a:pt x="10227" y="18258"/>
                  </a:cubicBezTo>
                  <a:cubicBezTo>
                    <a:pt x="11998" y="18542"/>
                    <a:pt x="13635" y="19561"/>
                    <a:pt x="15423" y="19595"/>
                  </a:cubicBezTo>
                  <a:cubicBezTo>
                    <a:pt x="15439" y="19595"/>
                    <a:pt x="15455" y="19595"/>
                    <a:pt x="15472" y="19595"/>
                  </a:cubicBezTo>
                  <a:cubicBezTo>
                    <a:pt x="17107" y="19595"/>
                    <a:pt x="18623" y="18763"/>
                    <a:pt x="19516" y="17406"/>
                  </a:cubicBezTo>
                  <a:cubicBezTo>
                    <a:pt x="20051" y="16571"/>
                    <a:pt x="20252" y="15317"/>
                    <a:pt x="19466" y="14699"/>
                  </a:cubicBezTo>
                  <a:cubicBezTo>
                    <a:pt x="18965" y="14298"/>
                    <a:pt x="18180" y="14315"/>
                    <a:pt x="17745" y="13830"/>
                  </a:cubicBezTo>
                  <a:cubicBezTo>
                    <a:pt x="17194" y="13262"/>
                    <a:pt x="17428" y="12343"/>
                    <a:pt x="17712" y="11608"/>
                  </a:cubicBezTo>
                  <a:cubicBezTo>
                    <a:pt x="17996" y="10856"/>
                    <a:pt x="18263" y="9971"/>
                    <a:pt x="17779" y="9353"/>
                  </a:cubicBezTo>
                  <a:cubicBezTo>
                    <a:pt x="17211" y="8651"/>
                    <a:pt x="16008" y="8784"/>
                    <a:pt x="15490" y="8083"/>
                  </a:cubicBezTo>
                  <a:cubicBezTo>
                    <a:pt x="14938" y="7331"/>
                    <a:pt x="15523" y="6278"/>
                    <a:pt x="15490" y="5343"/>
                  </a:cubicBezTo>
                  <a:cubicBezTo>
                    <a:pt x="15473" y="4524"/>
                    <a:pt x="14938" y="3772"/>
                    <a:pt x="14270" y="3271"/>
                  </a:cubicBezTo>
                  <a:cubicBezTo>
                    <a:pt x="13602" y="2786"/>
                    <a:pt x="13501" y="2636"/>
                    <a:pt x="12582" y="948"/>
                  </a:cubicBezTo>
                  <a:lnTo>
                    <a:pt x="7269" y="113"/>
                  </a:lnTo>
                  <a:cubicBezTo>
                    <a:pt x="6969" y="37"/>
                    <a:pt x="6665" y="0"/>
                    <a:pt x="63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76" name="Google Shape;1976;p42"/>
            <p:cNvSpPr/>
            <p:nvPr/>
          </p:nvSpPr>
          <p:spPr>
            <a:xfrm>
              <a:off x="6742585" y="1726122"/>
              <a:ext cx="1021914" cy="919258"/>
            </a:xfrm>
            <a:custGeom>
              <a:avLst/>
              <a:gdLst/>
              <a:ahLst/>
              <a:cxnLst/>
              <a:rect l="l" t="t" r="r" b="b"/>
              <a:pathLst>
                <a:path w="31885" h="28682" extrusionOk="0">
                  <a:moveTo>
                    <a:pt x="7711" y="0"/>
                  </a:moveTo>
                  <a:cubicBezTo>
                    <a:pt x="5066" y="0"/>
                    <a:pt x="1" y="900"/>
                    <a:pt x="372" y="7862"/>
                  </a:cubicBezTo>
                  <a:cubicBezTo>
                    <a:pt x="539" y="11288"/>
                    <a:pt x="4165" y="17954"/>
                    <a:pt x="4817" y="19592"/>
                  </a:cubicBezTo>
                  <a:cubicBezTo>
                    <a:pt x="4165" y="21664"/>
                    <a:pt x="2260" y="24888"/>
                    <a:pt x="1843" y="27344"/>
                  </a:cubicBezTo>
                  <a:lnTo>
                    <a:pt x="19838" y="28681"/>
                  </a:lnTo>
                  <a:lnTo>
                    <a:pt x="19721" y="17854"/>
                  </a:lnTo>
                  <a:lnTo>
                    <a:pt x="20991" y="18623"/>
                  </a:lnTo>
                  <a:lnTo>
                    <a:pt x="31885" y="18088"/>
                  </a:lnTo>
                  <a:lnTo>
                    <a:pt x="31517" y="12842"/>
                  </a:lnTo>
                  <a:lnTo>
                    <a:pt x="23614" y="13159"/>
                  </a:lnTo>
                  <a:cubicBezTo>
                    <a:pt x="21829" y="1309"/>
                    <a:pt x="17445" y="703"/>
                    <a:pt x="16567" y="703"/>
                  </a:cubicBezTo>
                  <a:cubicBezTo>
                    <a:pt x="16467" y="703"/>
                    <a:pt x="16412" y="711"/>
                    <a:pt x="16412" y="711"/>
                  </a:cubicBezTo>
                  <a:lnTo>
                    <a:pt x="9261" y="110"/>
                  </a:lnTo>
                  <a:cubicBezTo>
                    <a:pt x="9261" y="110"/>
                    <a:pt x="8633" y="0"/>
                    <a:pt x="7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77" name="Google Shape;1977;p42"/>
            <p:cNvSpPr/>
            <p:nvPr/>
          </p:nvSpPr>
          <p:spPr>
            <a:xfrm>
              <a:off x="7382656" y="2039667"/>
              <a:ext cx="63747" cy="258708"/>
            </a:xfrm>
            <a:custGeom>
              <a:avLst/>
              <a:gdLst/>
              <a:ahLst/>
              <a:cxnLst/>
              <a:rect l="l" t="t" r="r" b="b"/>
              <a:pathLst>
                <a:path w="1989" h="8072" extrusionOk="0">
                  <a:moveTo>
                    <a:pt x="552" y="1"/>
                  </a:moveTo>
                  <a:cubicBezTo>
                    <a:pt x="1053" y="853"/>
                    <a:pt x="1237" y="1856"/>
                    <a:pt x="1070" y="2825"/>
                  </a:cubicBezTo>
                  <a:cubicBezTo>
                    <a:pt x="886" y="4028"/>
                    <a:pt x="452" y="5364"/>
                    <a:pt x="218" y="6467"/>
                  </a:cubicBezTo>
                  <a:cubicBezTo>
                    <a:pt x="0" y="7570"/>
                    <a:pt x="251" y="8071"/>
                    <a:pt x="251" y="8071"/>
                  </a:cubicBezTo>
                  <a:lnTo>
                    <a:pt x="1989" y="7653"/>
                  </a:lnTo>
                  <a:cubicBezTo>
                    <a:pt x="1387" y="5548"/>
                    <a:pt x="1855" y="4562"/>
                    <a:pt x="1838" y="2641"/>
                  </a:cubicBezTo>
                  <a:cubicBezTo>
                    <a:pt x="1805" y="1421"/>
                    <a:pt x="552" y="1"/>
                    <a:pt x="552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78" name="Google Shape;1978;p42"/>
            <p:cNvSpPr/>
            <p:nvPr/>
          </p:nvSpPr>
          <p:spPr>
            <a:xfrm>
              <a:off x="7342497" y="1976496"/>
              <a:ext cx="81407" cy="321878"/>
            </a:xfrm>
            <a:custGeom>
              <a:avLst/>
              <a:gdLst/>
              <a:ahLst/>
              <a:cxnLst/>
              <a:rect l="l" t="t" r="r" b="b"/>
              <a:pathLst>
                <a:path w="2540" h="10043" extrusionOk="0">
                  <a:moveTo>
                    <a:pt x="17" y="0"/>
                  </a:moveTo>
                  <a:cubicBezTo>
                    <a:pt x="0" y="17"/>
                    <a:pt x="468" y="435"/>
                    <a:pt x="1103" y="1170"/>
                  </a:cubicBezTo>
                  <a:cubicBezTo>
                    <a:pt x="1487" y="1604"/>
                    <a:pt x="1805" y="2089"/>
                    <a:pt x="2039" y="2607"/>
                  </a:cubicBezTo>
                  <a:cubicBezTo>
                    <a:pt x="2289" y="3258"/>
                    <a:pt x="2356" y="3977"/>
                    <a:pt x="2256" y="4662"/>
                  </a:cubicBezTo>
                  <a:cubicBezTo>
                    <a:pt x="2139" y="5364"/>
                    <a:pt x="1989" y="6049"/>
                    <a:pt x="1771" y="6734"/>
                  </a:cubicBezTo>
                  <a:cubicBezTo>
                    <a:pt x="1604" y="7285"/>
                    <a:pt x="1487" y="7870"/>
                    <a:pt x="1404" y="8438"/>
                  </a:cubicBezTo>
                  <a:cubicBezTo>
                    <a:pt x="1354" y="8839"/>
                    <a:pt x="1354" y="9240"/>
                    <a:pt x="1404" y="9624"/>
                  </a:cubicBezTo>
                  <a:cubicBezTo>
                    <a:pt x="1420" y="9775"/>
                    <a:pt x="1454" y="9908"/>
                    <a:pt x="1504" y="10042"/>
                  </a:cubicBezTo>
                  <a:cubicBezTo>
                    <a:pt x="1521" y="9908"/>
                    <a:pt x="1504" y="9758"/>
                    <a:pt x="1471" y="9624"/>
                  </a:cubicBezTo>
                  <a:cubicBezTo>
                    <a:pt x="1454" y="9240"/>
                    <a:pt x="1487" y="8839"/>
                    <a:pt x="1537" y="8455"/>
                  </a:cubicBezTo>
                  <a:cubicBezTo>
                    <a:pt x="1638" y="7887"/>
                    <a:pt x="1771" y="7335"/>
                    <a:pt x="1938" y="6784"/>
                  </a:cubicBezTo>
                  <a:cubicBezTo>
                    <a:pt x="2156" y="6099"/>
                    <a:pt x="2323" y="5397"/>
                    <a:pt x="2440" y="4695"/>
                  </a:cubicBezTo>
                  <a:cubicBezTo>
                    <a:pt x="2540" y="3960"/>
                    <a:pt x="2456" y="3225"/>
                    <a:pt x="2189" y="2540"/>
                  </a:cubicBezTo>
                  <a:cubicBezTo>
                    <a:pt x="1955" y="2005"/>
                    <a:pt x="1621" y="1521"/>
                    <a:pt x="1203" y="1086"/>
                  </a:cubicBezTo>
                  <a:cubicBezTo>
                    <a:pt x="936" y="802"/>
                    <a:pt x="652" y="518"/>
                    <a:pt x="368" y="268"/>
                  </a:cubicBezTo>
                  <a:cubicBezTo>
                    <a:pt x="268" y="167"/>
                    <a:pt x="151" y="67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79" name="Google Shape;1979;p42"/>
            <p:cNvSpPr/>
            <p:nvPr/>
          </p:nvSpPr>
          <p:spPr>
            <a:xfrm>
              <a:off x="7065617" y="2099120"/>
              <a:ext cx="333128" cy="227202"/>
            </a:xfrm>
            <a:custGeom>
              <a:avLst/>
              <a:gdLst/>
              <a:ahLst/>
              <a:cxnLst/>
              <a:rect l="l" t="t" r="r" b="b"/>
              <a:pathLst>
                <a:path w="10394" h="7089" extrusionOk="0">
                  <a:moveTo>
                    <a:pt x="1" y="1"/>
                  </a:moveTo>
                  <a:cubicBezTo>
                    <a:pt x="1" y="1"/>
                    <a:pt x="1405" y="4479"/>
                    <a:pt x="2290" y="6417"/>
                  </a:cubicBezTo>
                  <a:cubicBezTo>
                    <a:pt x="2501" y="6894"/>
                    <a:pt x="2806" y="7088"/>
                    <a:pt x="3265" y="7088"/>
                  </a:cubicBezTo>
                  <a:cubicBezTo>
                    <a:pt x="3352" y="7088"/>
                    <a:pt x="3445" y="7081"/>
                    <a:pt x="3543" y="7068"/>
                  </a:cubicBezTo>
                  <a:cubicBezTo>
                    <a:pt x="5849" y="7068"/>
                    <a:pt x="8155" y="6734"/>
                    <a:pt x="10394" y="6082"/>
                  </a:cubicBezTo>
                  <a:lnTo>
                    <a:pt x="10394" y="6082"/>
                  </a:lnTo>
                  <a:lnTo>
                    <a:pt x="5064" y="6216"/>
                  </a:lnTo>
                  <a:cubicBezTo>
                    <a:pt x="4977" y="6223"/>
                    <a:pt x="4891" y="6226"/>
                    <a:pt x="4805" y="6226"/>
                  </a:cubicBezTo>
                  <a:cubicBezTo>
                    <a:pt x="4463" y="6226"/>
                    <a:pt x="4131" y="6173"/>
                    <a:pt x="3810" y="6066"/>
                  </a:cubicBezTo>
                  <a:cubicBezTo>
                    <a:pt x="3242" y="5832"/>
                    <a:pt x="2891" y="5280"/>
                    <a:pt x="2574" y="4762"/>
                  </a:cubicBezTo>
                  <a:cubicBezTo>
                    <a:pt x="1638" y="3209"/>
                    <a:pt x="770" y="162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80" name="Google Shape;1980;p42"/>
            <p:cNvSpPr/>
            <p:nvPr/>
          </p:nvSpPr>
          <p:spPr>
            <a:xfrm>
              <a:off x="7655754" y="1293158"/>
              <a:ext cx="1072681" cy="1339882"/>
            </a:xfrm>
            <a:custGeom>
              <a:avLst/>
              <a:gdLst/>
              <a:ahLst/>
              <a:cxnLst/>
              <a:rect l="l" t="t" r="r" b="b"/>
              <a:pathLst>
                <a:path w="33469" h="41806" extrusionOk="0">
                  <a:moveTo>
                    <a:pt x="16654" y="1"/>
                  </a:moveTo>
                  <a:cubicBezTo>
                    <a:pt x="13301" y="1"/>
                    <a:pt x="11038" y="3449"/>
                    <a:pt x="12399" y="6518"/>
                  </a:cubicBezTo>
                  <a:cubicBezTo>
                    <a:pt x="12532" y="6818"/>
                    <a:pt x="12599" y="7136"/>
                    <a:pt x="12599" y="7453"/>
                  </a:cubicBezTo>
                  <a:lnTo>
                    <a:pt x="12599" y="8422"/>
                  </a:lnTo>
                  <a:lnTo>
                    <a:pt x="1722" y="8422"/>
                  </a:lnTo>
                  <a:cubicBezTo>
                    <a:pt x="769" y="8422"/>
                    <a:pt x="1" y="9191"/>
                    <a:pt x="1" y="10143"/>
                  </a:cubicBezTo>
                  <a:lnTo>
                    <a:pt x="1" y="40402"/>
                  </a:lnTo>
                  <a:cubicBezTo>
                    <a:pt x="1" y="41188"/>
                    <a:pt x="636" y="41806"/>
                    <a:pt x="1404" y="41806"/>
                  </a:cubicBezTo>
                  <a:lnTo>
                    <a:pt x="32065" y="41806"/>
                  </a:lnTo>
                  <a:cubicBezTo>
                    <a:pt x="32833" y="41806"/>
                    <a:pt x="33468" y="41188"/>
                    <a:pt x="33468" y="40402"/>
                  </a:cubicBezTo>
                  <a:lnTo>
                    <a:pt x="33468" y="29475"/>
                  </a:lnTo>
                  <a:lnTo>
                    <a:pt x="32232" y="29475"/>
                  </a:lnTo>
                  <a:cubicBezTo>
                    <a:pt x="31931" y="29475"/>
                    <a:pt x="31647" y="29525"/>
                    <a:pt x="31396" y="29642"/>
                  </a:cubicBezTo>
                  <a:cubicBezTo>
                    <a:pt x="30817" y="29873"/>
                    <a:pt x="30229" y="29981"/>
                    <a:pt x="29657" y="29981"/>
                  </a:cubicBezTo>
                  <a:cubicBezTo>
                    <a:pt x="27129" y="29981"/>
                    <a:pt x="24904" y="27886"/>
                    <a:pt x="25013" y="25148"/>
                  </a:cubicBezTo>
                  <a:cubicBezTo>
                    <a:pt x="25130" y="22775"/>
                    <a:pt x="26985" y="20870"/>
                    <a:pt x="29341" y="20703"/>
                  </a:cubicBezTo>
                  <a:lnTo>
                    <a:pt x="29324" y="20703"/>
                  </a:lnTo>
                  <a:cubicBezTo>
                    <a:pt x="29447" y="20693"/>
                    <a:pt x="29569" y="20688"/>
                    <a:pt x="29692" y="20688"/>
                  </a:cubicBezTo>
                  <a:cubicBezTo>
                    <a:pt x="30357" y="20688"/>
                    <a:pt x="31021" y="20839"/>
                    <a:pt x="31613" y="21121"/>
                  </a:cubicBezTo>
                  <a:cubicBezTo>
                    <a:pt x="31931" y="21271"/>
                    <a:pt x="32248" y="21338"/>
                    <a:pt x="32599" y="21355"/>
                  </a:cubicBezTo>
                  <a:lnTo>
                    <a:pt x="33468" y="21355"/>
                  </a:lnTo>
                  <a:lnTo>
                    <a:pt x="33468" y="10143"/>
                  </a:lnTo>
                  <a:cubicBezTo>
                    <a:pt x="33468" y="9191"/>
                    <a:pt x="32699" y="8422"/>
                    <a:pt x="31747" y="8422"/>
                  </a:cubicBezTo>
                  <a:lnTo>
                    <a:pt x="20586" y="8422"/>
                  </a:lnTo>
                  <a:lnTo>
                    <a:pt x="20586" y="7670"/>
                  </a:lnTo>
                  <a:cubicBezTo>
                    <a:pt x="20586" y="7320"/>
                    <a:pt x="20669" y="6969"/>
                    <a:pt x="20836" y="6668"/>
                  </a:cubicBezTo>
                  <a:cubicBezTo>
                    <a:pt x="22307" y="3610"/>
                    <a:pt x="20118" y="68"/>
                    <a:pt x="16726" y="1"/>
                  </a:cubicBezTo>
                  <a:cubicBezTo>
                    <a:pt x="16702" y="1"/>
                    <a:pt x="16678" y="1"/>
                    <a:pt x="166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81" name="Google Shape;1981;p42"/>
            <p:cNvSpPr/>
            <p:nvPr/>
          </p:nvSpPr>
          <p:spPr>
            <a:xfrm>
              <a:off x="7018504" y="1211783"/>
              <a:ext cx="311686" cy="625584"/>
            </a:xfrm>
            <a:custGeom>
              <a:avLst/>
              <a:gdLst/>
              <a:ahLst/>
              <a:cxnLst/>
              <a:rect l="l" t="t" r="r" b="b"/>
              <a:pathLst>
                <a:path w="9725" h="19519" extrusionOk="0">
                  <a:moveTo>
                    <a:pt x="5013" y="1"/>
                  </a:moveTo>
                  <a:lnTo>
                    <a:pt x="1" y="3793"/>
                  </a:lnTo>
                  <a:lnTo>
                    <a:pt x="552" y="16408"/>
                  </a:lnTo>
                  <a:cubicBezTo>
                    <a:pt x="634" y="18155"/>
                    <a:pt x="2070" y="19518"/>
                    <a:pt x="3803" y="19518"/>
                  </a:cubicBezTo>
                  <a:cubicBezTo>
                    <a:pt x="3844" y="19518"/>
                    <a:pt x="3886" y="19518"/>
                    <a:pt x="3927" y="19516"/>
                  </a:cubicBezTo>
                  <a:cubicBezTo>
                    <a:pt x="5715" y="19433"/>
                    <a:pt x="7102" y="17929"/>
                    <a:pt x="7035" y="16141"/>
                  </a:cubicBezTo>
                  <a:cubicBezTo>
                    <a:pt x="6968" y="14620"/>
                    <a:pt x="6918" y="13167"/>
                    <a:pt x="6918" y="13167"/>
                  </a:cubicBezTo>
                  <a:cubicBezTo>
                    <a:pt x="6918" y="13167"/>
                    <a:pt x="9407" y="12900"/>
                    <a:pt x="9558" y="10410"/>
                  </a:cubicBezTo>
                  <a:cubicBezTo>
                    <a:pt x="9725" y="7937"/>
                    <a:pt x="9558" y="2223"/>
                    <a:pt x="9558" y="2223"/>
                  </a:cubicBezTo>
                  <a:lnTo>
                    <a:pt x="501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82" name="Google Shape;1982;p42"/>
            <p:cNvSpPr/>
            <p:nvPr/>
          </p:nvSpPr>
          <p:spPr>
            <a:xfrm>
              <a:off x="6685664" y="1732051"/>
              <a:ext cx="967974" cy="811057"/>
            </a:xfrm>
            <a:custGeom>
              <a:avLst/>
              <a:gdLst/>
              <a:ahLst/>
              <a:cxnLst/>
              <a:rect l="l" t="t" r="r" b="b"/>
              <a:pathLst>
                <a:path w="30202" h="25306" extrusionOk="0">
                  <a:moveTo>
                    <a:pt x="8671" y="1"/>
                  </a:moveTo>
                  <a:cubicBezTo>
                    <a:pt x="1" y="1"/>
                    <a:pt x="3535" y="9799"/>
                    <a:pt x="3535" y="9799"/>
                  </a:cubicBezTo>
                  <a:cubicBezTo>
                    <a:pt x="3936" y="12389"/>
                    <a:pt x="5858" y="16884"/>
                    <a:pt x="7562" y="20777"/>
                  </a:cubicBezTo>
                  <a:cubicBezTo>
                    <a:pt x="9266" y="24687"/>
                    <a:pt x="10653" y="25238"/>
                    <a:pt x="15498" y="25305"/>
                  </a:cubicBezTo>
                  <a:cubicBezTo>
                    <a:pt x="15548" y="25305"/>
                    <a:pt x="15597" y="25306"/>
                    <a:pt x="15647" y="25306"/>
                  </a:cubicBezTo>
                  <a:cubicBezTo>
                    <a:pt x="20842" y="25306"/>
                    <a:pt x="30202" y="21896"/>
                    <a:pt x="30202" y="21896"/>
                  </a:cubicBezTo>
                  <a:lnTo>
                    <a:pt x="28381" y="15681"/>
                  </a:lnTo>
                  <a:cubicBezTo>
                    <a:pt x="28381" y="15681"/>
                    <a:pt x="18022" y="17787"/>
                    <a:pt x="15837" y="17787"/>
                  </a:cubicBezTo>
                  <a:cubicBezTo>
                    <a:pt x="15679" y="17787"/>
                    <a:pt x="15564" y="17776"/>
                    <a:pt x="15498" y="17753"/>
                  </a:cubicBezTo>
                  <a:cubicBezTo>
                    <a:pt x="14513" y="17385"/>
                    <a:pt x="13510" y="14361"/>
                    <a:pt x="12741" y="12306"/>
                  </a:cubicBezTo>
                  <a:cubicBezTo>
                    <a:pt x="12658" y="12088"/>
                    <a:pt x="11505" y="8279"/>
                    <a:pt x="11505" y="8279"/>
                  </a:cubicBezTo>
                  <a:lnTo>
                    <a:pt x="10051" y="75"/>
                  </a:lnTo>
                  <a:cubicBezTo>
                    <a:pt x="9560" y="25"/>
                    <a:pt x="9101" y="1"/>
                    <a:pt x="8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83" name="Google Shape;1983;p42"/>
            <p:cNvSpPr/>
            <p:nvPr/>
          </p:nvSpPr>
          <p:spPr>
            <a:xfrm>
              <a:off x="7011004" y="1800830"/>
              <a:ext cx="584271" cy="502929"/>
            </a:xfrm>
            <a:custGeom>
              <a:avLst/>
              <a:gdLst/>
              <a:ahLst/>
              <a:cxnLst/>
              <a:rect l="l" t="t" r="r" b="b"/>
              <a:pathLst>
                <a:path w="18230" h="15692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101"/>
                    <a:pt x="51" y="185"/>
                    <a:pt x="101" y="285"/>
                  </a:cubicBezTo>
                  <a:cubicBezTo>
                    <a:pt x="168" y="485"/>
                    <a:pt x="268" y="753"/>
                    <a:pt x="385" y="1087"/>
                  </a:cubicBezTo>
                  <a:cubicBezTo>
                    <a:pt x="636" y="1805"/>
                    <a:pt x="986" y="2825"/>
                    <a:pt x="1404" y="4094"/>
                  </a:cubicBezTo>
                  <a:cubicBezTo>
                    <a:pt x="2240" y="6634"/>
                    <a:pt x="3292" y="10176"/>
                    <a:pt x="4662" y="14036"/>
                  </a:cubicBezTo>
                  <a:cubicBezTo>
                    <a:pt x="4863" y="14587"/>
                    <a:pt x="5063" y="15122"/>
                    <a:pt x="5264" y="15640"/>
                  </a:cubicBezTo>
                  <a:lnTo>
                    <a:pt x="5281" y="15690"/>
                  </a:lnTo>
                  <a:lnTo>
                    <a:pt x="5347" y="15690"/>
                  </a:lnTo>
                  <a:cubicBezTo>
                    <a:pt x="5433" y="15691"/>
                    <a:pt x="5519" y="15691"/>
                    <a:pt x="5605" y="15691"/>
                  </a:cubicBezTo>
                  <a:cubicBezTo>
                    <a:pt x="7240" y="15691"/>
                    <a:pt x="8874" y="15540"/>
                    <a:pt x="10477" y="15222"/>
                  </a:cubicBezTo>
                  <a:cubicBezTo>
                    <a:pt x="12031" y="14938"/>
                    <a:pt x="13401" y="14604"/>
                    <a:pt x="14537" y="14337"/>
                  </a:cubicBezTo>
                  <a:cubicBezTo>
                    <a:pt x="15690" y="14086"/>
                    <a:pt x="16609" y="13886"/>
                    <a:pt x="17244" y="13752"/>
                  </a:cubicBezTo>
                  <a:cubicBezTo>
                    <a:pt x="17545" y="13685"/>
                    <a:pt x="17795" y="13635"/>
                    <a:pt x="17979" y="13602"/>
                  </a:cubicBezTo>
                  <a:cubicBezTo>
                    <a:pt x="18063" y="13585"/>
                    <a:pt x="18146" y="13568"/>
                    <a:pt x="18230" y="13535"/>
                  </a:cubicBezTo>
                  <a:cubicBezTo>
                    <a:pt x="18146" y="13535"/>
                    <a:pt x="18046" y="13551"/>
                    <a:pt x="17962" y="13568"/>
                  </a:cubicBezTo>
                  <a:lnTo>
                    <a:pt x="17227" y="13685"/>
                  </a:lnTo>
                  <a:cubicBezTo>
                    <a:pt x="16592" y="13802"/>
                    <a:pt x="15657" y="13969"/>
                    <a:pt x="14520" y="14220"/>
                  </a:cubicBezTo>
                  <a:cubicBezTo>
                    <a:pt x="13367" y="14454"/>
                    <a:pt x="11997" y="14788"/>
                    <a:pt x="10460" y="15055"/>
                  </a:cubicBezTo>
                  <a:cubicBezTo>
                    <a:pt x="8857" y="15357"/>
                    <a:pt x="7239" y="15508"/>
                    <a:pt x="5605" y="15508"/>
                  </a:cubicBezTo>
                  <a:cubicBezTo>
                    <a:pt x="5539" y="15508"/>
                    <a:pt x="5472" y="15507"/>
                    <a:pt x="5405" y="15507"/>
                  </a:cubicBezTo>
                  <a:lnTo>
                    <a:pt x="5405" y="15507"/>
                  </a:lnTo>
                  <a:cubicBezTo>
                    <a:pt x="5213" y="15010"/>
                    <a:pt x="5021" y="14497"/>
                    <a:pt x="4829" y="13969"/>
                  </a:cubicBezTo>
                  <a:cubicBezTo>
                    <a:pt x="3459" y="10126"/>
                    <a:pt x="2407" y="6584"/>
                    <a:pt x="1521" y="4044"/>
                  </a:cubicBezTo>
                  <a:cubicBezTo>
                    <a:pt x="1087" y="2791"/>
                    <a:pt x="719" y="1772"/>
                    <a:pt x="452" y="1070"/>
                  </a:cubicBezTo>
                  <a:cubicBezTo>
                    <a:pt x="318" y="719"/>
                    <a:pt x="201" y="452"/>
                    <a:pt x="134" y="268"/>
                  </a:cubicBezTo>
                  <a:cubicBezTo>
                    <a:pt x="101" y="168"/>
                    <a:pt x="51" y="8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84" name="Google Shape;1984;p42"/>
            <p:cNvSpPr/>
            <p:nvPr/>
          </p:nvSpPr>
          <p:spPr>
            <a:xfrm>
              <a:off x="6861587" y="2241037"/>
              <a:ext cx="792052" cy="311718"/>
            </a:xfrm>
            <a:custGeom>
              <a:avLst/>
              <a:gdLst/>
              <a:ahLst/>
              <a:cxnLst/>
              <a:rect l="l" t="t" r="r" b="b"/>
              <a:pathLst>
                <a:path w="24713" h="9726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101"/>
                    <a:pt x="51" y="201"/>
                    <a:pt x="101" y="284"/>
                  </a:cubicBezTo>
                  <a:cubicBezTo>
                    <a:pt x="168" y="468"/>
                    <a:pt x="285" y="752"/>
                    <a:pt x="435" y="1103"/>
                  </a:cubicBezTo>
                  <a:cubicBezTo>
                    <a:pt x="736" y="1805"/>
                    <a:pt x="1171" y="2824"/>
                    <a:pt x="1805" y="4027"/>
                  </a:cubicBezTo>
                  <a:cubicBezTo>
                    <a:pt x="2457" y="5213"/>
                    <a:pt x="3326" y="6634"/>
                    <a:pt x="4663" y="7887"/>
                  </a:cubicBezTo>
                  <a:cubicBezTo>
                    <a:pt x="5364" y="8538"/>
                    <a:pt x="6183" y="9040"/>
                    <a:pt x="7085" y="9357"/>
                  </a:cubicBezTo>
                  <a:cubicBezTo>
                    <a:pt x="7570" y="9524"/>
                    <a:pt x="8071" y="9624"/>
                    <a:pt x="8572" y="9674"/>
                  </a:cubicBezTo>
                  <a:cubicBezTo>
                    <a:pt x="8907" y="9707"/>
                    <a:pt x="9241" y="9725"/>
                    <a:pt x="9576" y="9725"/>
                  </a:cubicBezTo>
                  <a:cubicBezTo>
                    <a:pt x="9759" y="9725"/>
                    <a:pt x="9943" y="9720"/>
                    <a:pt x="10126" y="9708"/>
                  </a:cubicBezTo>
                  <a:cubicBezTo>
                    <a:pt x="12215" y="9608"/>
                    <a:pt x="14153" y="9140"/>
                    <a:pt x="15908" y="8705"/>
                  </a:cubicBezTo>
                  <a:cubicBezTo>
                    <a:pt x="17662" y="8254"/>
                    <a:pt x="19233" y="7837"/>
                    <a:pt x="20536" y="7452"/>
                  </a:cubicBezTo>
                  <a:cubicBezTo>
                    <a:pt x="21839" y="7068"/>
                    <a:pt x="22892" y="6717"/>
                    <a:pt x="23610" y="6466"/>
                  </a:cubicBezTo>
                  <a:cubicBezTo>
                    <a:pt x="23961" y="6333"/>
                    <a:pt x="24245" y="6216"/>
                    <a:pt x="24429" y="6149"/>
                  </a:cubicBezTo>
                  <a:cubicBezTo>
                    <a:pt x="24529" y="6099"/>
                    <a:pt x="24613" y="6065"/>
                    <a:pt x="24713" y="6015"/>
                  </a:cubicBezTo>
                  <a:lnTo>
                    <a:pt x="24713" y="6015"/>
                  </a:lnTo>
                  <a:cubicBezTo>
                    <a:pt x="24613" y="6032"/>
                    <a:pt x="24512" y="6065"/>
                    <a:pt x="24412" y="6099"/>
                  </a:cubicBezTo>
                  <a:lnTo>
                    <a:pt x="23577" y="6383"/>
                  </a:lnTo>
                  <a:cubicBezTo>
                    <a:pt x="22858" y="6634"/>
                    <a:pt x="21806" y="6968"/>
                    <a:pt x="20502" y="7335"/>
                  </a:cubicBezTo>
                  <a:cubicBezTo>
                    <a:pt x="19182" y="7703"/>
                    <a:pt x="17612" y="8104"/>
                    <a:pt x="15857" y="8538"/>
                  </a:cubicBezTo>
                  <a:cubicBezTo>
                    <a:pt x="14120" y="8956"/>
                    <a:pt x="12181" y="9424"/>
                    <a:pt x="10110" y="9524"/>
                  </a:cubicBezTo>
                  <a:cubicBezTo>
                    <a:pt x="9926" y="9530"/>
                    <a:pt x="9740" y="9534"/>
                    <a:pt x="9554" y="9534"/>
                  </a:cubicBezTo>
                  <a:cubicBezTo>
                    <a:pt x="9231" y="9534"/>
                    <a:pt x="8907" y="9522"/>
                    <a:pt x="8589" y="9491"/>
                  </a:cubicBezTo>
                  <a:cubicBezTo>
                    <a:pt x="8105" y="9441"/>
                    <a:pt x="7620" y="9340"/>
                    <a:pt x="7152" y="9190"/>
                  </a:cubicBezTo>
                  <a:cubicBezTo>
                    <a:pt x="6267" y="8872"/>
                    <a:pt x="5465" y="8388"/>
                    <a:pt x="4780" y="7753"/>
                  </a:cubicBezTo>
                  <a:cubicBezTo>
                    <a:pt x="3460" y="6550"/>
                    <a:pt x="2591" y="5146"/>
                    <a:pt x="1922" y="3960"/>
                  </a:cubicBezTo>
                  <a:cubicBezTo>
                    <a:pt x="1271" y="2774"/>
                    <a:pt x="820" y="1771"/>
                    <a:pt x="502" y="1070"/>
                  </a:cubicBezTo>
                  <a:cubicBezTo>
                    <a:pt x="352" y="735"/>
                    <a:pt x="218" y="468"/>
                    <a:pt x="135" y="268"/>
                  </a:cubicBezTo>
                  <a:cubicBezTo>
                    <a:pt x="101" y="184"/>
                    <a:pt x="51" y="8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85" name="Google Shape;1985;p42"/>
            <p:cNvSpPr/>
            <p:nvPr/>
          </p:nvSpPr>
          <p:spPr>
            <a:xfrm>
              <a:off x="6916745" y="2367955"/>
              <a:ext cx="494852" cy="215344"/>
            </a:xfrm>
            <a:custGeom>
              <a:avLst/>
              <a:gdLst/>
              <a:ahLst/>
              <a:cxnLst/>
              <a:rect l="l" t="t" r="r" b="b"/>
              <a:pathLst>
                <a:path w="15440" h="6719" extrusionOk="0">
                  <a:moveTo>
                    <a:pt x="1" y="0"/>
                  </a:moveTo>
                  <a:cubicBezTo>
                    <a:pt x="1" y="2"/>
                    <a:pt x="1771" y="6719"/>
                    <a:pt x="6300" y="6719"/>
                  </a:cubicBezTo>
                  <a:cubicBezTo>
                    <a:pt x="6345" y="6719"/>
                    <a:pt x="6389" y="6718"/>
                    <a:pt x="6434" y="6717"/>
                  </a:cubicBezTo>
                  <a:cubicBezTo>
                    <a:pt x="11045" y="6583"/>
                    <a:pt x="15440" y="4595"/>
                    <a:pt x="15440" y="4595"/>
                  </a:cubicBezTo>
                  <a:lnTo>
                    <a:pt x="15239" y="4394"/>
                  </a:lnTo>
                  <a:cubicBezTo>
                    <a:pt x="15239" y="4394"/>
                    <a:pt x="10701" y="5368"/>
                    <a:pt x="7558" y="5368"/>
                  </a:cubicBezTo>
                  <a:cubicBezTo>
                    <a:pt x="6563" y="5368"/>
                    <a:pt x="5707" y="5270"/>
                    <a:pt x="5181" y="5013"/>
                  </a:cubicBezTo>
                  <a:cubicBezTo>
                    <a:pt x="1038" y="299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86" name="Google Shape;1986;p42"/>
            <p:cNvSpPr/>
            <p:nvPr/>
          </p:nvSpPr>
          <p:spPr>
            <a:xfrm>
              <a:off x="7595243" y="2137451"/>
              <a:ext cx="225472" cy="273354"/>
            </a:xfrm>
            <a:custGeom>
              <a:avLst/>
              <a:gdLst/>
              <a:ahLst/>
              <a:cxnLst/>
              <a:rect l="l" t="t" r="r" b="b"/>
              <a:pathLst>
                <a:path w="7035" h="8529" extrusionOk="0">
                  <a:moveTo>
                    <a:pt x="3844" y="1"/>
                  </a:moveTo>
                  <a:cubicBezTo>
                    <a:pt x="3644" y="1"/>
                    <a:pt x="3432" y="143"/>
                    <a:pt x="3393" y="392"/>
                  </a:cubicBezTo>
                  <a:cubicBezTo>
                    <a:pt x="3276" y="843"/>
                    <a:pt x="3092" y="1277"/>
                    <a:pt x="2841" y="1678"/>
                  </a:cubicBezTo>
                  <a:cubicBezTo>
                    <a:pt x="2674" y="2013"/>
                    <a:pt x="2440" y="2297"/>
                    <a:pt x="2156" y="2547"/>
                  </a:cubicBezTo>
                  <a:cubicBezTo>
                    <a:pt x="1822" y="2848"/>
                    <a:pt x="1538" y="3082"/>
                    <a:pt x="1287" y="3266"/>
                  </a:cubicBezTo>
                  <a:lnTo>
                    <a:pt x="1" y="4519"/>
                  </a:lnTo>
                  <a:lnTo>
                    <a:pt x="1170" y="8529"/>
                  </a:lnTo>
                  <a:lnTo>
                    <a:pt x="2624" y="8512"/>
                  </a:lnTo>
                  <a:cubicBezTo>
                    <a:pt x="3961" y="8378"/>
                    <a:pt x="4696" y="8362"/>
                    <a:pt x="5063" y="8011"/>
                  </a:cubicBezTo>
                  <a:cubicBezTo>
                    <a:pt x="5565" y="7543"/>
                    <a:pt x="4880" y="7075"/>
                    <a:pt x="4880" y="7075"/>
                  </a:cubicBezTo>
                  <a:cubicBezTo>
                    <a:pt x="4880" y="7075"/>
                    <a:pt x="5849" y="6741"/>
                    <a:pt x="5748" y="6156"/>
                  </a:cubicBezTo>
                  <a:cubicBezTo>
                    <a:pt x="5682" y="5755"/>
                    <a:pt x="5230" y="5722"/>
                    <a:pt x="5230" y="5722"/>
                  </a:cubicBezTo>
                  <a:cubicBezTo>
                    <a:pt x="5230" y="5722"/>
                    <a:pt x="6083" y="5388"/>
                    <a:pt x="6250" y="5037"/>
                  </a:cubicBezTo>
                  <a:cubicBezTo>
                    <a:pt x="6484" y="4552"/>
                    <a:pt x="5882" y="4302"/>
                    <a:pt x="5882" y="4302"/>
                  </a:cubicBezTo>
                  <a:cubicBezTo>
                    <a:pt x="7035" y="3583"/>
                    <a:pt x="6935" y="2881"/>
                    <a:pt x="6667" y="2815"/>
                  </a:cubicBezTo>
                  <a:cubicBezTo>
                    <a:pt x="6647" y="2809"/>
                    <a:pt x="6623" y="2807"/>
                    <a:pt x="6595" y="2807"/>
                  </a:cubicBezTo>
                  <a:cubicBezTo>
                    <a:pt x="6267" y="2807"/>
                    <a:pt x="5498" y="3149"/>
                    <a:pt x="5498" y="3149"/>
                  </a:cubicBezTo>
                  <a:cubicBezTo>
                    <a:pt x="5068" y="3270"/>
                    <a:pt x="4231" y="3522"/>
                    <a:pt x="3711" y="3522"/>
                  </a:cubicBezTo>
                  <a:cubicBezTo>
                    <a:pt x="3300" y="3522"/>
                    <a:pt x="3087" y="3366"/>
                    <a:pt x="3426" y="2865"/>
                  </a:cubicBezTo>
                  <a:cubicBezTo>
                    <a:pt x="4195" y="1728"/>
                    <a:pt x="4362" y="542"/>
                    <a:pt x="4178" y="208"/>
                  </a:cubicBezTo>
                  <a:cubicBezTo>
                    <a:pt x="4110" y="66"/>
                    <a:pt x="3980" y="1"/>
                    <a:pt x="3844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87" name="Google Shape;1987;p42"/>
            <p:cNvSpPr/>
            <p:nvPr/>
          </p:nvSpPr>
          <p:spPr>
            <a:xfrm>
              <a:off x="6542433" y="4310762"/>
              <a:ext cx="222171" cy="275277"/>
            </a:xfrm>
            <a:custGeom>
              <a:avLst/>
              <a:gdLst/>
              <a:ahLst/>
              <a:cxnLst/>
              <a:rect l="l" t="t" r="r" b="b"/>
              <a:pathLst>
                <a:path w="6932" h="8589" extrusionOk="0">
                  <a:moveTo>
                    <a:pt x="1621" y="1"/>
                  </a:moveTo>
                  <a:lnTo>
                    <a:pt x="1" y="1421"/>
                  </a:lnTo>
                  <a:lnTo>
                    <a:pt x="218" y="1705"/>
                  </a:lnTo>
                  <a:cubicBezTo>
                    <a:pt x="1187" y="2941"/>
                    <a:pt x="5264" y="7937"/>
                    <a:pt x="6200" y="8522"/>
                  </a:cubicBezTo>
                  <a:cubicBezTo>
                    <a:pt x="6273" y="8567"/>
                    <a:pt x="6329" y="8588"/>
                    <a:pt x="6371" y="8588"/>
                  </a:cubicBezTo>
                  <a:cubicBezTo>
                    <a:pt x="6931" y="8588"/>
                    <a:pt x="4863" y="4813"/>
                    <a:pt x="4863" y="4813"/>
                  </a:cubicBezTo>
                  <a:lnTo>
                    <a:pt x="5247" y="4462"/>
                  </a:lnTo>
                  <a:lnTo>
                    <a:pt x="16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88" name="Google Shape;1988;p42"/>
            <p:cNvSpPr/>
            <p:nvPr/>
          </p:nvSpPr>
          <p:spPr>
            <a:xfrm>
              <a:off x="6544035" y="4320922"/>
              <a:ext cx="57882" cy="84644"/>
            </a:xfrm>
            <a:custGeom>
              <a:avLst/>
              <a:gdLst/>
              <a:ahLst/>
              <a:cxnLst/>
              <a:rect l="l" t="t" r="r" b="b"/>
              <a:pathLst>
                <a:path w="1806" h="2641" extrusionOk="0">
                  <a:moveTo>
                    <a:pt x="1204" y="1"/>
                  </a:moveTo>
                  <a:lnTo>
                    <a:pt x="1" y="1070"/>
                  </a:lnTo>
                  <a:lnTo>
                    <a:pt x="1337" y="2641"/>
                  </a:lnTo>
                  <a:cubicBezTo>
                    <a:pt x="1655" y="2257"/>
                    <a:pt x="1805" y="1772"/>
                    <a:pt x="1772" y="1288"/>
                  </a:cubicBezTo>
                  <a:cubicBezTo>
                    <a:pt x="1755" y="803"/>
                    <a:pt x="1555" y="352"/>
                    <a:pt x="12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89" name="Google Shape;1989;p42"/>
            <p:cNvSpPr/>
            <p:nvPr/>
          </p:nvSpPr>
          <p:spPr>
            <a:xfrm>
              <a:off x="6542433" y="4354125"/>
              <a:ext cx="215312" cy="233004"/>
            </a:xfrm>
            <a:custGeom>
              <a:avLst/>
              <a:gdLst/>
              <a:ahLst/>
              <a:cxnLst/>
              <a:rect l="l" t="t" r="r" b="b"/>
              <a:pathLst>
                <a:path w="6718" h="7270" extrusionOk="0">
                  <a:moveTo>
                    <a:pt x="101" y="1"/>
                  </a:moveTo>
                  <a:lnTo>
                    <a:pt x="1" y="68"/>
                  </a:lnTo>
                  <a:cubicBezTo>
                    <a:pt x="1702" y="2403"/>
                    <a:pt x="6001" y="7269"/>
                    <a:pt x="6365" y="7269"/>
                  </a:cubicBezTo>
                  <a:cubicBezTo>
                    <a:pt x="6365" y="7269"/>
                    <a:pt x="6366" y="7269"/>
                    <a:pt x="6367" y="7269"/>
                  </a:cubicBezTo>
                  <a:cubicBezTo>
                    <a:pt x="6717" y="7236"/>
                    <a:pt x="5966" y="5632"/>
                    <a:pt x="5966" y="5632"/>
                  </a:cubicBezTo>
                  <a:cubicBezTo>
                    <a:pt x="5907" y="5573"/>
                    <a:pt x="5823" y="5551"/>
                    <a:pt x="5729" y="5551"/>
                  </a:cubicBezTo>
                  <a:cubicBezTo>
                    <a:pt x="5447" y="5551"/>
                    <a:pt x="5080" y="5749"/>
                    <a:pt x="5080" y="5749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90" name="Google Shape;1990;p42"/>
            <p:cNvSpPr/>
            <p:nvPr/>
          </p:nvSpPr>
          <p:spPr>
            <a:xfrm>
              <a:off x="6543523" y="4352010"/>
              <a:ext cx="205120" cy="232971"/>
            </a:xfrm>
            <a:custGeom>
              <a:avLst/>
              <a:gdLst/>
              <a:ahLst/>
              <a:cxnLst/>
              <a:rect l="l" t="t" r="r" b="b"/>
              <a:pathLst>
                <a:path w="6400" h="7269" extrusionOk="0">
                  <a:moveTo>
                    <a:pt x="0" y="0"/>
                  </a:moveTo>
                  <a:cubicBezTo>
                    <a:pt x="17" y="17"/>
                    <a:pt x="33" y="50"/>
                    <a:pt x="67" y="84"/>
                  </a:cubicBezTo>
                  <a:lnTo>
                    <a:pt x="234" y="301"/>
                  </a:lnTo>
                  <a:lnTo>
                    <a:pt x="886" y="1103"/>
                  </a:lnTo>
                  <a:cubicBezTo>
                    <a:pt x="1437" y="1788"/>
                    <a:pt x="2222" y="2707"/>
                    <a:pt x="3108" y="3709"/>
                  </a:cubicBezTo>
                  <a:cubicBezTo>
                    <a:pt x="3993" y="4729"/>
                    <a:pt x="4812" y="5614"/>
                    <a:pt x="5414" y="6249"/>
                  </a:cubicBezTo>
                  <a:cubicBezTo>
                    <a:pt x="5698" y="6550"/>
                    <a:pt x="5932" y="6800"/>
                    <a:pt x="6132" y="7001"/>
                  </a:cubicBezTo>
                  <a:lnTo>
                    <a:pt x="6333" y="7201"/>
                  </a:lnTo>
                  <a:cubicBezTo>
                    <a:pt x="6349" y="7235"/>
                    <a:pt x="6383" y="7252"/>
                    <a:pt x="6399" y="7268"/>
                  </a:cubicBezTo>
                  <a:cubicBezTo>
                    <a:pt x="6383" y="7235"/>
                    <a:pt x="6366" y="7218"/>
                    <a:pt x="6349" y="7201"/>
                  </a:cubicBezTo>
                  <a:cubicBezTo>
                    <a:pt x="6282" y="7135"/>
                    <a:pt x="6216" y="7068"/>
                    <a:pt x="6149" y="6984"/>
                  </a:cubicBezTo>
                  <a:cubicBezTo>
                    <a:pt x="5965" y="6784"/>
                    <a:pt x="5731" y="6516"/>
                    <a:pt x="5447" y="6216"/>
                  </a:cubicBezTo>
                  <a:cubicBezTo>
                    <a:pt x="4862" y="5581"/>
                    <a:pt x="4044" y="4678"/>
                    <a:pt x="3158" y="3676"/>
                  </a:cubicBezTo>
                  <a:cubicBezTo>
                    <a:pt x="2272" y="2673"/>
                    <a:pt x="1487" y="1738"/>
                    <a:pt x="919" y="1069"/>
                  </a:cubicBezTo>
                  <a:lnTo>
                    <a:pt x="251" y="284"/>
                  </a:lnTo>
                  <a:cubicBezTo>
                    <a:pt x="184" y="201"/>
                    <a:pt x="134" y="134"/>
                    <a:pt x="67" y="67"/>
                  </a:cubicBezTo>
                  <a:cubicBezTo>
                    <a:pt x="50" y="34"/>
                    <a:pt x="33" y="1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91" name="Google Shape;1991;p42"/>
            <p:cNvSpPr/>
            <p:nvPr/>
          </p:nvSpPr>
          <p:spPr>
            <a:xfrm>
              <a:off x="6703100" y="4531682"/>
              <a:ext cx="32691" cy="8301"/>
            </a:xfrm>
            <a:custGeom>
              <a:avLst/>
              <a:gdLst/>
              <a:ahLst/>
              <a:cxnLst/>
              <a:rect l="l" t="t" r="r" b="b"/>
              <a:pathLst>
                <a:path w="1020" h="259" extrusionOk="0">
                  <a:moveTo>
                    <a:pt x="622" y="1"/>
                  </a:moveTo>
                  <a:cubicBezTo>
                    <a:pt x="392" y="1"/>
                    <a:pt x="169" y="89"/>
                    <a:pt x="0" y="259"/>
                  </a:cubicBezTo>
                  <a:cubicBezTo>
                    <a:pt x="217" y="126"/>
                    <a:pt x="468" y="63"/>
                    <a:pt x="722" y="63"/>
                  </a:cubicBezTo>
                  <a:cubicBezTo>
                    <a:pt x="822" y="63"/>
                    <a:pt x="921" y="73"/>
                    <a:pt x="1019" y="92"/>
                  </a:cubicBezTo>
                  <a:cubicBezTo>
                    <a:pt x="891" y="30"/>
                    <a:pt x="755" y="1"/>
                    <a:pt x="6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92" name="Google Shape;1992;p42"/>
            <p:cNvSpPr/>
            <p:nvPr/>
          </p:nvSpPr>
          <p:spPr>
            <a:xfrm>
              <a:off x="6687555" y="4478287"/>
              <a:ext cx="18236" cy="3686"/>
            </a:xfrm>
            <a:custGeom>
              <a:avLst/>
              <a:gdLst/>
              <a:ahLst/>
              <a:cxnLst/>
              <a:rect l="l" t="t" r="r" b="b"/>
              <a:pathLst>
                <a:path w="569" h="115" extrusionOk="0">
                  <a:moveTo>
                    <a:pt x="443" y="1"/>
                  </a:moveTo>
                  <a:cubicBezTo>
                    <a:pt x="387" y="1"/>
                    <a:pt x="333" y="10"/>
                    <a:pt x="285" y="20"/>
                  </a:cubicBezTo>
                  <a:cubicBezTo>
                    <a:pt x="118" y="53"/>
                    <a:pt x="1" y="87"/>
                    <a:pt x="1" y="104"/>
                  </a:cubicBezTo>
                  <a:cubicBezTo>
                    <a:pt x="42" y="110"/>
                    <a:pt x="84" y="115"/>
                    <a:pt x="124" y="115"/>
                  </a:cubicBezTo>
                  <a:cubicBezTo>
                    <a:pt x="181" y="115"/>
                    <a:pt x="236" y="106"/>
                    <a:pt x="285" y="87"/>
                  </a:cubicBezTo>
                  <a:cubicBezTo>
                    <a:pt x="435" y="70"/>
                    <a:pt x="569" y="37"/>
                    <a:pt x="569" y="20"/>
                  </a:cubicBezTo>
                  <a:cubicBezTo>
                    <a:pt x="526" y="6"/>
                    <a:pt x="484" y="1"/>
                    <a:pt x="4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93" name="Google Shape;1993;p42"/>
            <p:cNvSpPr/>
            <p:nvPr/>
          </p:nvSpPr>
          <p:spPr>
            <a:xfrm>
              <a:off x="6683805" y="4464602"/>
              <a:ext cx="15576" cy="2949"/>
            </a:xfrm>
            <a:custGeom>
              <a:avLst/>
              <a:gdLst/>
              <a:ahLst/>
              <a:cxnLst/>
              <a:rect l="l" t="t" r="r" b="b"/>
              <a:pathLst>
                <a:path w="486" h="92" extrusionOk="0">
                  <a:moveTo>
                    <a:pt x="74" y="0"/>
                  </a:moveTo>
                  <a:cubicBezTo>
                    <a:pt x="30" y="0"/>
                    <a:pt x="1" y="4"/>
                    <a:pt x="1" y="13"/>
                  </a:cubicBezTo>
                  <a:cubicBezTo>
                    <a:pt x="1" y="46"/>
                    <a:pt x="101" y="63"/>
                    <a:pt x="235" y="79"/>
                  </a:cubicBezTo>
                  <a:cubicBezTo>
                    <a:pt x="301" y="88"/>
                    <a:pt x="360" y="92"/>
                    <a:pt x="402" y="92"/>
                  </a:cubicBezTo>
                  <a:cubicBezTo>
                    <a:pt x="443" y="92"/>
                    <a:pt x="469" y="88"/>
                    <a:pt x="469" y="79"/>
                  </a:cubicBezTo>
                  <a:cubicBezTo>
                    <a:pt x="485" y="63"/>
                    <a:pt x="368" y="29"/>
                    <a:pt x="235" y="13"/>
                  </a:cubicBezTo>
                  <a:cubicBezTo>
                    <a:pt x="176" y="4"/>
                    <a:pt x="118" y="0"/>
                    <a:pt x="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94" name="Google Shape;1994;p42"/>
            <p:cNvSpPr/>
            <p:nvPr/>
          </p:nvSpPr>
          <p:spPr>
            <a:xfrm>
              <a:off x="6690247" y="4446718"/>
              <a:ext cx="13397" cy="14615"/>
            </a:xfrm>
            <a:custGeom>
              <a:avLst/>
              <a:gdLst/>
              <a:ahLst/>
              <a:cxnLst/>
              <a:rect l="l" t="t" r="r" b="b"/>
              <a:pathLst>
                <a:path w="418" h="456" extrusionOk="0">
                  <a:moveTo>
                    <a:pt x="19" y="1"/>
                  </a:moveTo>
                  <a:cubicBezTo>
                    <a:pt x="17" y="1"/>
                    <a:pt x="17" y="1"/>
                    <a:pt x="17" y="2"/>
                  </a:cubicBezTo>
                  <a:cubicBezTo>
                    <a:pt x="0" y="19"/>
                    <a:pt x="67" y="119"/>
                    <a:pt x="184" y="253"/>
                  </a:cubicBezTo>
                  <a:cubicBezTo>
                    <a:pt x="277" y="361"/>
                    <a:pt x="370" y="455"/>
                    <a:pt x="396" y="455"/>
                  </a:cubicBezTo>
                  <a:cubicBezTo>
                    <a:pt x="398" y="455"/>
                    <a:pt x="400" y="455"/>
                    <a:pt x="401" y="454"/>
                  </a:cubicBezTo>
                  <a:cubicBezTo>
                    <a:pt x="418" y="437"/>
                    <a:pt x="334" y="337"/>
                    <a:pt x="234" y="203"/>
                  </a:cubicBezTo>
                  <a:cubicBezTo>
                    <a:pt x="126" y="95"/>
                    <a:pt x="32" y="1"/>
                    <a:pt x="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95" name="Google Shape;1995;p42"/>
            <p:cNvSpPr/>
            <p:nvPr/>
          </p:nvSpPr>
          <p:spPr>
            <a:xfrm>
              <a:off x="6697747" y="4436077"/>
              <a:ext cx="13397" cy="17756"/>
            </a:xfrm>
            <a:custGeom>
              <a:avLst/>
              <a:gdLst/>
              <a:ahLst/>
              <a:cxnLst/>
              <a:rect l="l" t="t" r="r" b="b"/>
              <a:pathLst>
                <a:path w="418" h="554" extrusionOk="0">
                  <a:moveTo>
                    <a:pt x="0" y="0"/>
                  </a:moveTo>
                  <a:cubicBezTo>
                    <a:pt x="17" y="117"/>
                    <a:pt x="67" y="234"/>
                    <a:pt x="134" y="318"/>
                  </a:cubicBezTo>
                  <a:cubicBezTo>
                    <a:pt x="242" y="457"/>
                    <a:pt x="365" y="554"/>
                    <a:pt x="396" y="554"/>
                  </a:cubicBezTo>
                  <a:cubicBezTo>
                    <a:pt x="398" y="554"/>
                    <a:pt x="400" y="553"/>
                    <a:pt x="401" y="552"/>
                  </a:cubicBezTo>
                  <a:cubicBezTo>
                    <a:pt x="418" y="535"/>
                    <a:pt x="301" y="435"/>
                    <a:pt x="201" y="284"/>
                  </a:cubicBezTo>
                  <a:cubicBezTo>
                    <a:pt x="84" y="134"/>
                    <a:pt x="1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96" name="Google Shape;1996;p42"/>
            <p:cNvSpPr/>
            <p:nvPr/>
          </p:nvSpPr>
          <p:spPr>
            <a:xfrm>
              <a:off x="6702555" y="4474601"/>
              <a:ext cx="33781" cy="21281"/>
            </a:xfrm>
            <a:custGeom>
              <a:avLst/>
              <a:gdLst/>
              <a:ahLst/>
              <a:cxnLst/>
              <a:rect l="l" t="t" r="r" b="b"/>
              <a:pathLst>
                <a:path w="1054" h="664" extrusionOk="0">
                  <a:moveTo>
                    <a:pt x="351" y="51"/>
                  </a:moveTo>
                  <a:cubicBezTo>
                    <a:pt x="468" y="51"/>
                    <a:pt x="602" y="85"/>
                    <a:pt x="702" y="152"/>
                  </a:cubicBezTo>
                  <a:cubicBezTo>
                    <a:pt x="836" y="235"/>
                    <a:pt x="936" y="352"/>
                    <a:pt x="970" y="503"/>
                  </a:cubicBezTo>
                  <a:cubicBezTo>
                    <a:pt x="983" y="567"/>
                    <a:pt x="945" y="592"/>
                    <a:pt x="889" y="592"/>
                  </a:cubicBezTo>
                  <a:cubicBezTo>
                    <a:pt x="873" y="592"/>
                    <a:pt x="855" y="590"/>
                    <a:pt x="836" y="586"/>
                  </a:cubicBezTo>
                  <a:cubicBezTo>
                    <a:pt x="769" y="553"/>
                    <a:pt x="702" y="519"/>
                    <a:pt x="635" y="486"/>
                  </a:cubicBezTo>
                  <a:cubicBezTo>
                    <a:pt x="518" y="419"/>
                    <a:pt x="418" y="352"/>
                    <a:pt x="318" y="269"/>
                  </a:cubicBezTo>
                  <a:cubicBezTo>
                    <a:pt x="226" y="202"/>
                    <a:pt x="160" y="140"/>
                    <a:pt x="114" y="96"/>
                  </a:cubicBezTo>
                  <a:lnTo>
                    <a:pt x="114" y="96"/>
                  </a:lnTo>
                  <a:cubicBezTo>
                    <a:pt x="193" y="74"/>
                    <a:pt x="272" y="63"/>
                    <a:pt x="351" y="51"/>
                  </a:cubicBezTo>
                  <a:close/>
                  <a:moveTo>
                    <a:pt x="388" y="0"/>
                  </a:moveTo>
                  <a:cubicBezTo>
                    <a:pt x="376" y="0"/>
                    <a:pt x="364" y="1"/>
                    <a:pt x="351" y="1"/>
                  </a:cubicBezTo>
                  <a:cubicBezTo>
                    <a:pt x="256" y="17"/>
                    <a:pt x="175" y="33"/>
                    <a:pt x="95" y="78"/>
                  </a:cubicBezTo>
                  <a:lnTo>
                    <a:pt x="95" y="78"/>
                  </a:lnTo>
                  <a:cubicBezTo>
                    <a:pt x="66" y="50"/>
                    <a:pt x="47" y="33"/>
                    <a:pt x="38" y="33"/>
                  </a:cubicBezTo>
                  <a:cubicBezTo>
                    <a:pt x="36" y="33"/>
                    <a:pt x="35" y="34"/>
                    <a:pt x="34" y="35"/>
                  </a:cubicBezTo>
                  <a:cubicBezTo>
                    <a:pt x="46" y="53"/>
                    <a:pt x="59" y="72"/>
                    <a:pt x="73" y="90"/>
                  </a:cubicBezTo>
                  <a:lnTo>
                    <a:pt x="73" y="90"/>
                  </a:lnTo>
                  <a:cubicBezTo>
                    <a:pt x="15" y="120"/>
                    <a:pt x="0" y="135"/>
                    <a:pt x="0" y="135"/>
                  </a:cubicBezTo>
                  <a:cubicBezTo>
                    <a:pt x="28" y="123"/>
                    <a:pt x="56" y="113"/>
                    <a:pt x="83" y="105"/>
                  </a:cubicBezTo>
                  <a:lnTo>
                    <a:pt x="83" y="105"/>
                  </a:lnTo>
                  <a:cubicBezTo>
                    <a:pt x="141" y="180"/>
                    <a:pt x="208" y="251"/>
                    <a:pt x="285" y="302"/>
                  </a:cubicBezTo>
                  <a:cubicBezTo>
                    <a:pt x="385" y="402"/>
                    <a:pt x="485" y="469"/>
                    <a:pt x="602" y="536"/>
                  </a:cubicBezTo>
                  <a:cubicBezTo>
                    <a:pt x="669" y="586"/>
                    <a:pt x="752" y="620"/>
                    <a:pt x="819" y="653"/>
                  </a:cubicBezTo>
                  <a:cubicBezTo>
                    <a:pt x="840" y="660"/>
                    <a:pt x="861" y="664"/>
                    <a:pt x="882" y="664"/>
                  </a:cubicBezTo>
                  <a:cubicBezTo>
                    <a:pt x="911" y="664"/>
                    <a:pt x="940" y="656"/>
                    <a:pt x="970" y="636"/>
                  </a:cubicBezTo>
                  <a:cubicBezTo>
                    <a:pt x="1020" y="620"/>
                    <a:pt x="1053" y="553"/>
                    <a:pt x="1036" y="503"/>
                  </a:cubicBezTo>
                  <a:cubicBezTo>
                    <a:pt x="956" y="197"/>
                    <a:pt x="691" y="0"/>
                    <a:pt x="3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97" name="Google Shape;1997;p42"/>
            <p:cNvSpPr/>
            <p:nvPr/>
          </p:nvSpPr>
          <p:spPr>
            <a:xfrm>
              <a:off x="6703612" y="4453577"/>
              <a:ext cx="14519" cy="24839"/>
            </a:xfrm>
            <a:custGeom>
              <a:avLst/>
              <a:gdLst/>
              <a:ahLst/>
              <a:cxnLst/>
              <a:rect l="l" t="t" r="r" b="b"/>
              <a:pathLst>
                <a:path w="453" h="775" extrusionOk="0">
                  <a:moveTo>
                    <a:pt x="264" y="0"/>
                  </a:moveTo>
                  <a:cubicBezTo>
                    <a:pt x="221" y="0"/>
                    <a:pt x="181" y="17"/>
                    <a:pt x="151" y="56"/>
                  </a:cubicBezTo>
                  <a:cubicBezTo>
                    <a:pt x="101" y="106"/>
                    <a:pt x="84" y="156"/>
                    <a:pt x="68" y="206"/>
                  </a:cubicBezTo>
                  <a:cubicBezTo>
                    <a:pt x="34" y="306"/>
                    <a:pt x="18" y="390"/>
                    <a:pt x="18" y="490"/>
                  </a:cubicBezTo>
                  <a:cubicBezTo>
                    <a:pt x="1" y="574"/>
                    <a:pt x="18" y="657"/>
                    <a:pt x="34" y="741"/>
                  </a:cubicBezTo>
                  <a:cubicBezTo>
                    <a:pt x="51" y="741"/>
                    <a:pt x="34" y="641"/>
                    <a:pt x="68" y="490"/>
                  </a:cubicBezTo>
                  <a:cubicBezTo>
                    <a:pt x="68" y="407"/>
                    <a:pt x="101" y="323"/>
                    <a:pt x="118" y="240"/>
                  </a:cubicBezTo>
                  <a:cubicBezTo>
                    <a:pt x="144" y="160"/>
                    <a:pt x="203" y="70"/>
                    <a:pt x="259" y="70"/>
                  </a:cubicBezTo>
                  <a:cubicBezTo>
                    <a:pt x="274" y="70"/>
                    <a:pt x="288" y="76"/>
                    <a:pt x="302" y="89"/>
                  </a:cubicBezTo>
                  <a:cubicBezTo>
                    <a:pt x="369" y="173"/>
                    <a:pt x="369" y="273"/>
                    <a:pt x="352" y="373"/>
                  </a:cubicBezTo>
                  <a:cubicBezTo>
                    <a:pt x="335" y="457"/>
                    <a:pt x="285" y="540"/>
                    <a:pt x="235" y="607"/>
                  </a:cubicBezTo>
                  <a:cubicBezTo>
                    <a:pt x="185" y="657"/>
                    <a:pt x="118" y="724"/>
                    <a:pt x="51" y="774"/>
                  </a:cubicBezTo>
                  <a:cubicBezTo>
                    <a:pt x="135" y="758"/>
                    <a:pt x="218" y="707"/>
                    <a:pt x="268" y="641"/>
                  </a:cubicBezTo>
                  <a:cubicBezTo>
                    <a:pt x="335" y="557"/>
                    <a:pt x="385" y="474"/>
                    <a:pt x="402" y="390"/>
                  </a:cubicBezTo>
                  <a:cubicBezTo>
                    <a:pt x="452" y="256"/>
                    <a:pt x="435" y="123"/>
                    <a:pt x="352" y="22"/>
                  </a:cubicBezTo>
                  <a:cubicBezTo>
                    <a:pt x="324" y="9"/>
                    <a:pt x="294" y="0"/>
                    <a:pt x="2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98" name="Google Shape;1998;p42"/>
            <p:cNvSpPr/>
            <p:nvPr/>
          </p:nvSpPr>
          <p:spPr>
            <a:xfrm>
              <a:off x="6583136" y="4321467"/>
              <a:ext cx="25736" cy="83042"/>
            </a:xfrm>
            <a:custGeom>
              <a:avLst/>
              <a:gdLst/>
              <a:ahLst/>
              <a:cxnLst/>
              <a:rect l="l" t="t" r="r" b="b"/>
              <a:pathLst>
                <a:path w="803" h="2591" extrusionOk="0">
                  <a:moveTo>
                    <a:pt x="17" y="1"/>
                  </a:moveTo>
                  <a:lnTo>
                    <a:pt x="17" y="1"/>
                  </a:lnTo>
                  <a:cubicBezTo>
                    <a:pt x="0" y="17"/>
                    <a:pt x="134" y="118"/>
                    <a:pt x="285" y="335"/>
                  </a:cubicBezTo>
                  <a:cubicBezTo>
                    <a:pt x="686" y="886"/>
                    <a:pt x="719" y="1638"/>
                    <a:pt x="385" y="2240"/>
                  </a:cubicBezTo>
                  <a:cubicBezTo>
                    <a:pt x="251" y="2474"/>
                    <a:pt x="134" y="2574"/>
                    <a:pt x="151" y="2591"/>
                  </a:cubicBezTo>
                  <a:cubicBezTo>
                    <a:pt x="151" y="2591"/>
                    <a:pt x="184" y="2574"/>
                    <a:pt x="234" y="2507"/>
                  </a:cubicBezTo>
                  <a:cubicBezTo>
                    <a:pt x="301" y="2440"/>
                    <a:pt x="368" y="2357"/>
                    <a:pt x="418" y="2256"/>
                  </a:cubicBezTo>
                  <a:cubicBezTo>
                    <a:pt x="802" y="1655"/>
                    <a:pt x="752" y="870"/>
                    <a:pt x="318" y="301"/>
                  </a:cubicBezTo>
                  <a:cubicBezTo>
                    <a:pt x="268" y="218"/>
                    <a:pt x="184" y="134"/>
                    <a:pt x="117" y="68"/>
                  </a:cubicBezTo>
                  <a:cubicBezTo>
                    <a:pt x="51" y="17"/>
                    <a:pt x="17" y="1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99" name="Google Shape;1999;p42"/>
            <p:cNvSpPr/>
            <p:nvPr/>
          </p:nvSpPr>
          <p:spPr>
            <a:xfrm>
              <a:off x="6615795" y="4410886"/>
              <a:ext cx="35383" cy="40223"/>
            </a:xfrm>
            <a:custGeom>
              <a:avLst/>
              <a:gdLst/>
              <a:ahLst/>
              <a:cxnLst/>
              <a:rect l="l" t="t" r="r" b="b"/>
              <a:pathLst>
                <a:path w="1104" h="1255" extrusionOk="0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285" y="486"/>
                    <a:pt x="652" y="903"/>
                    <a:pt x="1103" y="1254"/>
                  </a:cubicBezTo>
                  <a:cubicBezTo>
                    <a:pt x="1103" y="1237"/>
                    <a:pt x="836" y="987"/>
                    <a:pt x="535" y="636"/>
                  </a:cubicBezTo>
                  <a:cubicBezTo>
                    <a:pt x="243" y="294"/>
                    <a:pt x="29" y="0"/>
                    <a:pt x="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00" name="Google Shape;2000;p42"/>
            <p:cNvSpPr/>
            <p:nvPr/>
          </p:nvSpPr>
          <p:spPr>
            <a:xfrm>
              <a:off x="6586886" y="4384060"/>
              <a:ext cx="5929" cy="10384"/>
            </a:xfrm>
            <a:custGeom>
              <a:avLst/>
              <a:gdLst/>
              <a:ahLst/>
              <a:cxnLst/>
              <a:rect l="l" t="t" r="r" b="b"/>
              <a:pathLst>
                <a:path w="185" h="324" extrusionOk="0">
                  <a:moveTo>
                    <a:pt x="163" y="0"/>
                  </a:moveTo>
                  <a:cubicBezTo>
                    <a:pt x="145" y="0"/>
                    <a:pt x="114" y="77"/>
                    <a:pt x="84" y="153"/>
                  </a:cubicBezTo>
                  <a:cubicBezTo>
                    <a:pt x="51" y="237"/>
                    <a:pt x="0" y="303"/>
                    <a:pt x="17" y="320"/>
                  </a:cubicBezTo>
                  <a:cubicBezTo>
                    <a:pt x="19" y="322"/>
                    <a:pt x="22" y="323"/>
                    <a:pt x="26" y="323"/>
                  </a:cubicBezTo>
                  <a:cubicBezTo>
                    <a:pt x="51" y="323"/>
                    <a:pt x="107" y="274"/>
                    <a:pt x="151" y="186"/>
                  </a:cubicBezTo>
                  <a:cubicBezTo>
                    <a:pt x="184" y="86"/>
                    <a:pt x="184" y="3"/>
                    <a:pt x="168" y="3"/>
                  </a:cubicBezTo>
                  <a:cubicBezTo>
                    <a:pt x="166" y="1"/>
                    <a:pt x="164" y="0"/>
                    <a:pt x="1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01" name="Google Shape;2001;p42"/>
            <p:cNvSpPr/>
            <p:nvPr/>
          </p:nvSpPr>
          <p:spPr>
            <a:xfrm>
              <a:off x="6594386" y="4362715"/>
              <a:ext cx="2179" cy="9647"/>
            </a:xfrm>
            <a:custGeom>
              <a:avLst/>
              <a:gdLst/>
              <a:ahLst/>
              <a:cxnLst/>
              <a:rect l="l" t="t" r="r" b="b"/>
              <a:pathLst>
                <a:path w="68" h="301" extrusionOk="0">
                  <a:moveTo>
                    <a:pt x="50" y="0"/>
                  </a:moveTo>
                  <a:cubicBezTo>
                    <a:pt x="17" y="0"/>
                    <a:pt x="0" y="67"/>
                    <a:pt x="0" y="151"/>
                  </a:cubicBezTo>
                  <a:cubicBezTo>
                    <a:pt x="0" y="234"/>
                    <a:pt x="0" y="301"/>
                    <a:pt x="17" y="301"/>
                  </a:cubicBezTo>
                  <a:cubicBezTo>
                    <a:pt x="34" y="301"/>
                    <a:pt x="67" y="234"/>
                    <a:pt x="67" y="151"/>
                  </a:cubicBezTo>
                  <a:cubicBezTo>
                    <a:pt x="67" y="67"/>
                    <a:pt x="67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02" name="Google Shape;2002;p42"/>
            <p:cNvSpPr/>
            <p:nvPr/>
          </p:nvSpPr>
          <p:spPr>
            <a:xfrm>
              <a:off x="6588489" y="4342780"/>
              <a:ext cx="5929" cy="10320"/>
            </a:xfrm>
            <a:custGeom>
              <a:avLst/>
              <a:gdLst/>
              <a:ahLst/>
              <a:cxnLst/>
              <a:rect l="l" t="t" r="r" b="b"/>
              <a:pathLst>
                <a:path w="185" h="322" extrusionOk="0">
                  <a:moveTo>
                    <a:pt x="21" y="1"/>
                  </a:moveTo>
                  <a:cubicBezTo>
                    <a:pt x="19" y="1"/>
                    <a:pt x="17" y="2"/>
                    <a:pt x="17" y="4"/>
                  </a:cubicBezTo>
                  <a:lnTo>
                    <a:pt x="1" y="4"/>
                  </a:lnTo>
                  <a:cubicBezTo>
                    <a:pt x="1" y="21"/>
                    <a:pt x="51" y="88"/>
                    <a:pt x="84" y="171"/>
                  </a:cubicBezTo>
                  <a:cubicBezTo>
                    <a:pt x="118" y="238"/>
                    <a:pt x="118" y="322"/>
                    <a:pt x="134" y="322"/>
                  </a:cubicBezTo>
                  <a:cubicBezTo>
                    <a:pt x="168" y="322"/>
                    <a:pt x="184" y="238"/>
                    <a:pt x="151" y="138"/>
                  </a:cubicBezTo>
                  <a:cubicBezTo>
                    <a:pt x="107" y="50"/>
                    <a:pt x="38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03" name="Google Shape;2003;p42"/>
            <p:cNvSpPr/>
            <p:nvPr/>
          </p:nvSpPr>
          <p:spPr>
            <a:xfrm>
              <a:off x="6581534" y="4376556"/>
              <a:ext cx="3782" cy="5897"/>
            </a:xfrm>
            <a:custGeom>
              <a:avLst/>
              <a:gdLst/>
              <a:ahLst/>
              <a:cxnLst/>
              <a:rect l="l" t="t" r="r" b="b"/>
              <a:pathLst>
                <a:path w="118" h="184" extrusionOk="0">
                  <a:moveTo>
                    <a:pt x="34" y="0"/>
                  </a:moveTo>
                  <a:cubicBezTo>
                    <a:pt x="17" y="17"/>
                    <a:pt x="0" y="67"/>
                    <a:pt x="34" y="100"/>
                  </a:cubicBezTo>
                  <a:cubicBezTo>
                    <a:pt x="50" y="150"/>
                    <a:pt x="67" y="184"/>
                    <a:pt x="84" y="184"/>
                  </a:cubicBezTo>
                  <a:cubicBezTo>
                    <a:pt x="117" y="167"/>
                    <a:pt x="117" y="134"/>
                    <a:pt x="84" y="84"/>
                  </a:cubicBezTo>
                  <a:cubicBezTo>
                    <a:pt x="67" y="33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04" name="Google Shape;2004;p42"/>
            <p:cNvSpPr/>
            <p:nvPr/>
          </p:nvSpPr>
          <p:spPr>
            <a:xfrm>
              <a:off x="7482780" y="4116923"/>
              <a:ext cx="273162" cy="501262"/>
            </a:xfrm>
            <a:custGeom>
              <a:avLst/>
              <a:gdLst/>
              <a:ahLst/>
              <a:cxnLst/>
              <a:rect l="l" t="t" r="r" b="b"/>
              <a:pathLst>
                <a:path w="8523" h="15640" extrusionOk="0">
                  <a:moveTo>
                    <a:pt x="1" y="0"/>
                  </a:moveTo>
                  <a:lnTo>
                    <a:pt x="2607" y="15639"/>
                  </a:lnTo>
                  <a:lnTo>
                    <a:pt x="8522" y="15639"/>
                  </a:lnTo>
                  <a:lnTo>
                    <a:pt x="7135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05" name="Google Shape;2005;p42"/>
            <p:cNvSpPr/>
            <p:nvPr/>
          </p:nvSpPr>
          <p:spPr>
            <a:xfrm>
              <a:off x="7565277" y="4605301"/>
              <a:ext cx="341140" cy="70414"/>
            </a:xfrm>
            <a:custGeom>
              <a:avLst/>
              <a:gdLst/>
              <a:ahLst/>
              <a:cxnLst/>
              <a:rect l="l" t="t" r="r" b="b"/>
              <a:pathLst>
                <a:path w="10644" h="2197" extrusionOk="0">
                  <a:moveTo>
                    <a:pt x="0" y="0"/>
                  </a:moveTo>
                  <a:lnTo>
                    <a:pt x="67" y="2172"/>
                  </a:lnTo>
                  <a:lnTo>
                    <a:pt x="418" y="2189"/>
                  </a:lnTo>
                  <a:cubicBezTo>
                    <a:pt x="756" y="2193"/>
                    <a:pt x="1315" y="2196"/>
                    <a:pt x="1995" y="2196"/>
                  </a:cubicBezTo>
                  <a:cubicBezTo>
                    <a:pt x="4503" y="2196"/>
                    <a:pt x="8662" y="2148"/>
                    <a:pt x="9490" y="1872"/>
                  </a:cubicBezTo>
                  <a:cubicBezTo>
                    <a:pt x="10643" y="1471"/>
                    <a:pt x="5764" y="552"/>
                    <a:pt x="5764" y="552"/>
                  </a:cubicBezTo>
                  <a:lnTo>
                    <a:pt x="574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06" name="Google Shape;2006;p42"/>
            <p:cNvSpPr/>
            <p:nvPr/>
          </p:nvSpPr>
          <p:spPr>
            <a:xfrm>
              <a:off x="7565789" y="4621006"/>
              <a:ext cx="68042" cy="51248"/>
            </a:xfrm>
            <a:custGeom>
              <a:avLst/>
              <a:gdLst/>
              <a:ahLst/>
              <a:cxnLst/>
              <a:rect l="l" t="t" r="r" b="b"/>
              <a:pathLst>
                <a:path w="2123" h="1599" extrusionOk="0">
                  <a:moveTo>
                    <a:pt x="210" y="0"/>
                  </a:moveTo>
                  <a:cubicBezTo>
                    <a:pt x="140" y="0"/>
                    <a:pt x="70" y="4"/>
                    <a:pt x="1" y="11"/>
                  </a:cubicBezTo>
                  <a:lnTo>
                    <a:pt x="51" y="1599"/>
                  </a:lnTo>
                  <a:lnTo>
                    <a:pt x="2123" y="1565"/>
                  </a:lnTo>
                  <a:cubicBezTo>
                    <a:pt x="2022" y="1081"/>
                    <a:pt x="1738" y="663"/>
                    <a:pt x="1337" y="379"/>
                  </a:cubicBezTo>
                  <a:cubicBezTo>
                    <a:pt x="1010" y="123"/>
                    <a:pt x="611" y="0"/>
                    <a:pt x="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07" name="Google Shape;2007;p42"/>
            <p:cNvSpPr/>
            <p:nvPr/>
          </p:nvSpPr>
          <p:spPr>
            <a:xfrm>
              <a:off x="7567392" y="4640108"/>
              <a:ext cx="314378" cy="36345"/>
            </a:xfrm>
            <a:custGeom>
              <a:avLst/>
              <a:gdLst/>
              <a:ahLst/>
              <a:cxnLst/>
              <a:rect l="l" t="t" r="r" b="b"/>
              <a:pathLst>
                <a:path w="9809" h="1134" extrusionOk="0">
                  <a:moveTo>
                    <a:pt x="8088" y="0"/>
                  </a:moveTo>
                  <a:cubicBezTo>
                    <a:pt x="7754" y="34"/>
                    <a:pt x="7603" y="752"/>
                    <a:pt x="7603" y="752"/>
                  </a:cubicBezTo>
                  <a:lnTo>
                    <a:pt x="1" y="953"/>
                  </a:lnTo>
                  <a:lnTo>
                    <a:pt x="1" y="1086"/>
                  </a:lnTo>
                  <a:cubicBezTo>
                    <a:pt x="625" y="1119"/>
                    <a:pt x="1417" y="1133"/>
                    <a:pt x="2278" y="1133"/>
                  </a:cubicBezTo>
                  <a:cubicBezTo>
                    <a:pt x="5405" y="1133"/>
                    <a:pt x="9438" y="941"/>
                    <a:pt x="9608" y="719"/>
                  </a:cubicBezTo>
                  <a:cubicBezTo>
                    <a:pt x="9809" y="435"/>
                    <a:pt x="8088" y="0"/>
                    <a:pt x="8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08" name="Google Shape;2008;p42"/>
            <p:cNvSpPr/>
            <p:nvPr/>
          </p:nvSpPr>
          <p:spPr>
            <a:xfrm>
              <a:off x="7564732" y="4659915"/>
              <a:ext cx="310084" cy="11826"/>
            </a:xfrm>
            <a:custGeom>
              <a:avLst/>
              <a:gdLst/>
              <a:ahLst/>
              <a:cxnLst/>
              <a:rect l="l" t="t" r="r" b="b"/>
              <a:pathLst>
                <a:path w="9675" h="369" extrusionOk="0">
                  <a:moveTo>
                    <a:pt x="9591" y="0"/>
                  </a:moveTo>
                  <a:lnTo>
                    <a:pt x="9307" y="17"/>
                  </a:lnTo>
                  <a:lnTo>
                    <a:pt x="8271" y="84"/>
                  </a:lnTo>
                  <a:cubicBezTo>
                    <a:pt x="7385" y="117"/>
                    <a:pt x="6182" y="184"/>
                    <a:pt x="4846" y="234"/>
                  </a:cubicBezTo>
                  <a:cubicBezTo>
                    <a:pt x="3509" y="285"/>
                    <a:pt x="2289" y="301"/>
                    <a:pt x="1421" y="318"/>
                  </a:cubicBezTo>
                  <a:lnTo>
                    <a:pt x="385" y="335"/>
                  </a:lnTo>
                  <a:lnTo>
                    <a:pt x="0" y="335"/>
                  </a:lnTo>
                  <a:cubicBezTo>
                    <a:pt x="34" y="351"/>
                    <a:pt x="67" y="351"/>
                    <a:pt x="101" y="351"/>
                  </a:cubicBezTo>
                  <a:lnTo>
                    <a:pt x="385" y="351"/>
                  </a:lnTo>
                  <a:cubicBezTo>
                    <a:pt x="669" y="351"/>
                    <a:pt x="1003" y="351"/>
                    <a:pt x="1421" y="368"/>
                  </a:cubicBezTo>
                  <a:cubicBezTo>
                    <a:pt x="2289" y="368"/>
                    <a:pt x="3509" y="351"/>
                    <a:pt x="4846" y="301"/>
                  </a:cubicBezTo>
                  <a:cubicBezTo>
                    <a:pt x="6182" y="251"/>
                    <a:pt x="7385" y="184"/>
                    <a:pt x="8271" y="117"/>
                  </a:cubicBezTo>
                  <a:lnTo>
                    <a:pt x="9307" y="51"/>
                  </a:lnTo>
                  <a:lnTo>
                    <a:pt x="9591" y="17"/>
                  </a:lnTo>
                  <a:cubicBezTo>
                    <a:pt x="9624" y="17"/>
                    <a:pt x="9658" y="17"/>
                    <a:pt x="96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09" name="Google Shape;2009;p42"/>
            <p:cNvSpPr/>
            <p:nvPr/>
          </p:nvSpPr>
          <p:spPr>
            <a:xfrm>
              <a:off x="7809978" y="4637960"/>
              <a:ext cx="17724" cy="28941"/>
            </a:xfrm>
            <a:custGeom>
              <a:avLst/>
              <a:gdLst/>
              <a:ahLst/>
              <a:cxnLst/>
              <a:rect l="l" t="t" r="r" b="b"/>
              <a:pathLst>
                <a:path w="553" h="903" extrusionOk="0">
                  <a:moveTo>
                    <a:pt x="552" y="0"/>
                  </a:moveTo>
                  <a:lnTo>
                    <a:pt x="552" y="0"/>
                  </a:lnTo>
                  <a:cubicBezTo>
                    <a:pt x="218" y="167"/>
                    <a:pt x="1" y="535"/>
                    <a:pt x="34" y="903"/>
                  </a:cubicBezTo>
                  <a:cubicBezTo>
                    <a:pt x="84" y="736"/>
                    <a:pt x="134" y="569"/>
                    <a:pt x="218" y="401"/>
                  </a:cubicBezTo>
                  <a:cubicBezTo>
                    <a:pt x="318" y="268"/>
                    <a:pt x="435" y="117"/>
                    <a:pt x="5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10" name="Google Shape;2010;p42"/>
            <p:cNvSpPr/>
            <p:nvPr/>
          </p:nvSpPr>
          <p:spPr>
            <a:xfrm>
              <a:off x="7755910" y="4626134"/>
              <a:ext cx="10192" cy="15608"/>
            </a:xfrm>
            <a:custGeom>
              <a:avLst/>
              <a:gdLst/>
              <a:ahLst/>
              <a:cxnLst/>
              <a:rect l="l" t="t" r="r" b="b"/>
              <a:pathLst>
                <a:path w="318" h="487" extrusionOk="0">
                  <a:moveTo>
                    <a:pt x="296" y="0"/>
                  </a:moveTo>
                  <a:cubicBezTo>
                    <a:pt x="272" y="0"/>
                    <a:pt x="195" y="95"/>
                    <a:pt x="117" y="219"/>
                  </a:cubicBezTo>
                  <a:cubicBezTo>
                    <a:pt x="50" y="353"/>
                    <a:pt x="0" y="470"/>
                    <a:pt x="17" y="486"/>
                  </a:cubicBezTo>
                  <a:cubicBezTo>
                    <a:pt x="34" y="486"/>
                    <a:pt x="101" y="386"/>
                    <a:pt x="184" y="252"/>
                  </a:cubicBezTo>
                  <a:cubicBezTo>
                    <a:pt x="268" y="119"/>
                    <a:pt x="318" y="2"/>
                    <a:pt x="301" y="2"/>
                  </a:cubicBezTo>
                  <a:cubicBezTo>
                    <a:pt x="300" y="1"/>
                    <a:pt x="298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11" name="Google Shape;2011;p42"/>
            <p:cNvSpPr/>
            <p:nvPr/>
          </p:nvSpPr>
          <p:spPr>
            <a:xfrm>
              <a:off x="7740911" y="4623506"/>
              <a:ext cx="11794" cy="10833"/>
            </a:xfrm>
            <a:custGeom>
              <a:avLst/>
              <a:gdLst/>
              <a:ahLst/>
              <a:cxnLst/>
              <a:rect l="l" t="t" r="r" b="b"/>
              <a:pathLst>
                <a:path w="368" h="338" extrusionOk="0">
                  <a:moveTo>
                    <a:pt x="351" y="0"/>
                  </a:moveTo>
                  <a:cubicBezTo>
                    <a:pt x="335" y="0"/>
                    <a:pt x="251" y="50"/>
                    <a:pt x="151" y="151"/>
                  </a:cubicBezTo>
                  <a:cubicBezTo>
                    <a:pt x="67" y="234"/>
                    <a:pt x="0" y="318"/>
                    <a:pt x="17" y="334"/>
                  </a:cubicBezTo>
                  <a:cubicBezTo>
                    <a:pt x="17" y="336"/>
                    <a:pt x="18" y="337"/>
                    <a:pt x="20" y="337"/>
                  </a:cubicBezTo>
                  <a:cubicBezTo>
                    <a:pt x="38" y="337"/>
                    <a:pt x="126" y="276"/>
                    <a:pt x="201" y="201"/>
                  </a:cubicBezTo>
                  <a:cubicBezTo>
                    <a:pt x="301" y="101"/>
                    <a:pt x="368" y="17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12" name="Google Shape;2012;p42"/>
            <p:cNvSpPr/>
            <p:nvPr/>
          </p:nvSpPr>
          <p:spPr>
            <a:xfrm>
              <a:off x="7727514" y="4605301"/>
              <a:ext cx="21986" cy="2885"/>
            </a:xfrm>
            <a:custGeom>
              <a:avLst/>
              <a:gdLst/>
              <a:ahLst/>
              <a:cxnLst/>
              <a:rect l="l" t="t" r="r" b="b"/>
              <a:pathLst>
                <a:path w="686" h="90" extrusionOk="0">
                  <a:moveTo>
                    <a:pt x="1" y="0"/>
                  </a:moveTo>
                  <a:lnTo>
                    <a:pt x="1" y="0"/>
                  </a:lnTo>
                  <a:cubicBezTo>
                    <a:pt x="84" y="56"/>
                    <a:pt x="178" y="88"/>
                    <a:pt x="275" y="88"/>
                  </a:cubicBezTo>
                  <a:cubicBezTo>
                    <a:pt x="295" y="88"/>
                    <a:pt x="315" y="87"/>
                    <a:pt x="335" y="84"/>
                  </a:cubicBezTo>
                  <a:cubicBezTo>
                    <a:pt x="364" y="88"/>
                    <a:pt x="393" y="90"/>
                    <a:pt x="423" y="90"/>
                  </a:cubicBezTo>
                  <a:cubicBezTo>
                    <a:pt x="510" y="90"/>
                    <a:pt x="598" y="71"/>
                    <a:pt x="686" y="34"/>
                  </a:cubicBezTo>
                  <a:cubicBezTo>
                    <a:pt x="452" y="17"/>
                    <a:pt x="235" y="1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13" name="Google Shape;2013;p42"/>
            <p:cNvSpPr/>
            <p:nvPr/>
          </p:nvSpPr>
          <p:spPr>
            <a:xfrm>
              <a:off x="7761807" y="4608218"/>
              <a:ext cx="34293" cy="20127"/>
            </a:xfrm>
            <a:custGeom>
              <a:avLst/>
              <a:gdLst/>
              <a:ahLst/>
              <a:cxnLst/>
              <a:rect l="l" t="t" r="r" b="b"/>
              <a:pathLst>
                <a:path w="1070" h="628" extrusionOk="0">
                  <a:moveTo>
                    <a:pt x="728" y="66"/>
                  </a:moveTo>
                  <a:cubicBezTo>
                    <a:pt x="808" y="66"/>
                    <a:pt x="889" y="83"/>
                    <a:pt x="969" y="110"/>
                  </a:cubicBezTo>
                  <a:cubicBezTo>
                    <a:pt x="1019" y="160"/>
                    <a:pt x="1003" y="227"/>
                    <a:pt x="936" y="260"/>
                  </a:cubicBezTo>
                  <a:cubicBezTo>
                    <a:pt x="869" y="310"/>
                    <a:pt x="802" y="344"/>
                    <a:pt x="735" y="360"/>
                  </a:cubicBezTo>
                  <a:cubicBezTo>
                    <a:pt x="618" y="410"/>
                    <a:pt x="485" y="444"/>
                    <a:pt x="368" y="477"/>
                  </a:cubicBezTo>
                  <a:cubicBezTo>
                    <a:pt x="261" y="502"/>
                    <a:pt x="171" y="514"/>
                    <a:pt x="106" y="523"/>
                  </a:cubicBezTo>
                  <a:lnTo>
                    <a:pt x="106" y="523"/>
                  </a:lnTo>
                  <a:cubicBezTo>
                    <a:pt x="136" y="451"/>
                    <a:pt x="173" y="377"/>
                    <a:pt x="217" y="310"/>
                  </a:cubicBezTo>
                  <a:cubicBezTo>
                    <a:pt x="301" y="210"/>
                    <a:pt x="401" y="143"/>
                    <a:pt x="518" y="110"/>
                  </a:cubicBezTo>
                  <a:cubicBezTo>
                    <a:pt x="588" y="79"/>
                    <a:pt x="658" y="66"/>
                    <a:pt x="728" y="66"/>
                  </a:cubicBezTo>
                  <a:close/>
                  <a:moveTo>
                    <a:pt x="737" y="1"/>
                  </a:moveTo>
                  <a:cubicBezTo>
                    <a:pt x="524" y="1"/>
                    <a:pt x="313" y="106"/>
                    <a:pt x="184" y="293"/>
                  </a:cubicBezTo>
                  <a:cubicBezTo>
                    <a:pt x="137" y="357"/>
                    <a:pt x="89" y="435"/>
                    <a:pt x="70" y="527"/>
                  </a:cubicBezTo>
                  <a:lnTo>
                    <a:pt x="70" y="527"/>
                  </a:lnTo>
                  <a:cubicBezTo>
                    <a:pt x="25" y="533"/>
                    <a:pt x="0" y="537"/>
                    <a:pt x="0" y="544"/>
                  </a:cubicBezTo>
                  <a:cubicBezTo>
                    <a:pt x="22" y="547"/>
                    <a:pt x="44" y="549"/>
                    <a:pt x="65" y="550"/>
                  </a:cubicBezTo>
                  <a:lnTo>
                    <a:pt x="65" y="550"/>
                  </a:lnTo>
                  <a:cubicBezTo>
                    <a:pt x="51" y="597"/>
                    <a:pt x="67" y="628"/>
                    <a:pt x="67" y="628"/>
                  </a:cubicBezTo>
                  <a:cubicBezTo>
                    <a:pt x="75" y="603"/>
                    <a:pt x="84" y="577"/>
                    <a:pt x="95" y="551"/>
                  </a:cubicBezTo>
                  <a:lnTo>
                    <a:pt x="95" y="551"/>
                  </a:lnTo>
                  <a:cubicBezTo>
                    <a:pt x="101" y="551"/>
                    <a:pt x="107" y="551"/>
                    <a:pt x="114" y="551"/>
                  </a:cubicBezTo>
                  <a:cubicBezTo>
                    <a:pt x="202" y="551"/>
                    <a:pt x="285" y="539"/>
                    <a:pt x="368" y="527"/>
                  </a:cubicBezTo>
                  <a:cubicBezTo>
                    <a:pt x="501" y="494"/>
                    <a:pt x="635" y="461"/>
                    <a:pt x="752" y="427"/>
                  </a:cubicBezTo>
                  <a:cubicBezTo>
                    <a:pt x="835" y="394"/>
                    <a:pt x="902" y="360"/>
                    <a:pt x="986" y="327"/>
                  </a:cubicBezTo>
                  <a:cubicBezTo>
                    <a:pt x="1019" y="293"/>
                    <a:pt x="1053" y="260"/>
                    <a:pt x="1069" y="210"/>
                  </a:cubicBezTo>
                  <a:cubicBezTo>
                    <a:pt x="1069" y="143"/>
                    <a:pt x="1053" y="93"/>
                    <a:pt x="1003" y="60"/>
                  </a:cubicBezTo>
                  <a:cubicBezTo>
                    <a:pt x="918" y="20"/>
                    <a:pt x="827" y="1"/>
                    <a:pt x="7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14" name="Google Shape;2014;p42"/>
            <p:cNvSpPr/>
            <p:nvPr/>
          </p:nvSpPr>
          <p:spPr>
            <a:xfrm>
              <a:off x="7748410" y="4603699"/>
              <a:ext cx="18236" cy="22499"/>
            </a:xfrm>
            <a:custGeom>
              <a:avLst/>
              <a:gdLst/>
              <a:ahLst/>
              <a:cxnLst/>
              <a:rect l="l" t="t" r="r" b="b"/>
              <a:pathLst>
                <a:path w="569" h="702" extrusionOk="0">
                  <a:moveTo>
                    <a:pt x="134" y="0"/>
                  </a:moveTo>
                  <a:cubicBezTo>
                    <a:pt x="50" y="17"/>
                    <a:pt x="0" y="100"/>
                    <a:pt x="17" y="167"/>
                  </a:cubicBezTo>
                  <a:cubicBezTo>
                    <a:pt x="34" y="234"/>
                    <a:pt x="50" y="284"/>
                    <a:pt x="84" y="334"/>
                  </a:cubicBezTo>
                  <a:cubicBezTo>
                    <a:pt x="151" y="418"/>
                    <a:pt x="201" y="485"/>
                    <a:pt x="268" y="551"/>
                  </a:cubicBezTo>
                  <a:cubicBezTo>
                    <a:pt x="335" y="618"/>
                    <a:pt x="401" y="668"/>
                    <a:pt x="485" y="685"/>
                  </a:cubicBezTo>
                  <a:cubicBezTo>
                    <a:pt x="502" y="685"/>
                    <a:pt x="418" y="635"/>
                    <a:pt x="301" y="518"/>
                  </a:cubicBezTo>
                  <a:cubicBezTo>
                    <a:pt x="251" y="451"/>
                    <a:pt x="184" y="384"/>
                    <a:pt x="151" y="301"/>
                  </a:cubicBezTo>
                  <a:cubicBezTo>
                    <a:pt x="101" y="217"/>
                    <a:pt x="50" y="84"/>
                    <a:pt x="151" y="67"/>
                  </a:cubicBezTo>
                  <a:cubicBezTo>
                    <a:pt x="158" y="65"/>
                    <a:pt x="165" y="65"/>
                    <a:pt x="173" y="65"/>
                  </a:cubicBezTo>
                  <a:cubicBezTo>
                    <a:pt x="251" y="65"/>
                    <a:pt x="339" y="141"/>
                    <a:pt x="385" y="217"/>
                  </a:cubicBezTo>
                  <a:cubicBezTo>
                    <a:pt x="451" y="284"/>
                    <a:pt x="485" y="368"/>
                    <a:pt x="502" y="451"/>
                  </a:cubicBezTo>
                  <a:cubicBezTo>
                    <a:pt x="518" y="535"/>
                    <a:pt x="518" y="618"/>
                    <a:pt x="518" y="685"/>
                  </a:cubicBezTo>
                  <a:lnTo>
                    <a:pt x="518" y="702"/>
                  </a:lnTo>
                  <a:cubicBezTo>
                    <a:pt x="568" y="618"/>
                    <a:pt x="568" y="518"/>
                    <a:pt x="552" y="434"/>
                  </a:cubicBezTo>
                  <a:cubicBezTo>
                    <a:pt x="535" y="334"/>
                    <a:pt x="502" y="251"/>
                    <a:pt x="435" y="167"/>
                  </a:cubicBezTo>
                  <a:cubicBezTo>
                    <a:pt x="368" y="67"/>
                    <a:pt x="251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15" name="Google Shape;2015;p42"/>
            <p:cNvSpPr/>
            <p:nvPr/>
          </p:nvSpPr>
          <p:spPr>
            <a:xfrm>
              <a:off x="7566879" y="4618987"/>
              <a:ext cx="66408" cy="51120"/>
            </a:xfrm>
            <a:custGeom>
              <a:avLst/>
              <a:gdLst/>
              <a:ahLst/>
              <a:cxnLst/>
              <a:rect l="l" t="t" r="r" b="b"/>
              <a:pathLst>
                <a:path w="2072" h="1595" extrusionOk="0">
                  <a:moveTo>
                    <a:pt x="326" y="1"/>
                  </a:moveTo>
                  <a:cubicBezTo>
                    <a:pt x="251" y="1"/>
                    <a:pt x="171" y="13"/>
                    <a:pt x="100" y="24"/>
                  </a:cubicBezTo>
                  <a:cubicBezTo>
                    <a:pt x="67" y="24"/>
                    <a:pt x="34" y="41"/>
                    <a:pt x="0" y="58"/>
                  </a:cubicBezTo>
                  <a:cubicBezTo>
                    <a:pt x="0" y="58"/>
                    <a:pt x="67" y="43"/>
                    <a:pt x="191" y="43"/>
                  </a:cubicBezTo>
                  <a:cubicBezTo>
                    <a:pt x="253" y="43"/>
                    <a:pt x="329" y="47"/>
                    <a:pt x="418" y="58"/>
                  </a:cubicBezTo>
                  <a:cubicBezTo>
                    <a:pt x="1103" y="108"/>
                    <a:pt x="1704" y="542"/>
                    <a:pt x="1955" y="1194"/>
                  </a:cubicBezTo>
                  <a:cubicBezTo>
                    <a:pt x="2055" y="1428"/>
                    <a:pt x="2055" y="1595"/>
                    <a:pt x="2072" y="1595"/>
                  </a:cubicBezTo>
                  <a:cubicBezTo>
                    <a:pt x="2072" y="1562"/>
                    <a:pt x="2072" y="1511"/>
                    <a:pt x="2072" y="1478"/>
                  </a:cubicBezTo>
                  <a:cubicBezTo>
                    <a:pt x="2055" y="1378"/>
                    <a:pt x="2039" y="1277"/>
                    <a:pt x="2005" y="1177"/>
                  </a:cubicBezTo>
                  <a:cubicBezTo>
                    <a:pt x="1771" y="492"/>
                    <a:pt x="1136" y="24"/>
                    <a:pt x="418" y="8"/>
                  </a:cubicBezTo>
                  <a:cubicBezTo>
                    <a:pt x="388" y="3"/>
                    <a:pt x="358" y="1"/>
                    <a:pt x="3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16" name="Google Shape;2016;p42"/>
            <p:cNvSpPr/>
            <p:nvPr/>
          </p:nvSpPr>
          <p:spPr>
            <a:xfrm>
              <a:off x="7656299" y="4650652"/>
              <a:ext cx="53043" cy="3461"/>
            </a:xfrm>
            <a:custGeom>
              <a:avLst/>
              <a:gdLst/>
              <a:ahLst/>
              <a:cxnLst/>
              <a:rect l="l" t="t" r="r" b="b"/>
              <a:pathLst>
                <a:path w="1655" h="108" extrusionOk="0">
                  <a:moveTo>
                    <a:pt x="1616" y="1"/>
                  </a:moveTo>
                  <a:cubicBezTo>
                    <a:pt x="1511" y="1"/>
                    <a:pt x="1198" y="25"/>
                    <a:pt x="819" y="39"/>
                  </a:cubicBezTo>
                  <a:cubicBezTo>
                    <a:pt x="594" y="47"/>
                    <a:pt x="389" y="47"/>
                    <a:pt x="241" y="47"/>
                  </a:cubicBezTo>
                  <a:cubicBezTo>
                    <a:pt x="92" y="47"/>
                    <a:pt x="0" y="47"/>
                    <a:pt x="0" y="56"/>
                  </a:cubicBezTo>
                  <a:cubicBezTo>
                    <a:pt x="230" y="90"/>
                    <a:pt x="463" y="108"/>
                    <a:pt x="695" y="108"/>
                  </a:cubicBezTo>
                  <a:cubicBezTo>
                    <a:pt x="1019" y="108"/>
                    <a:pt x="1343" y="74"/>
                    <a:pt x="1655" y="5"/>
                  </a:cubicBezTo>
                  <a:cubicBezTo>
                    <a:pt x="1655" y="2"/>
                    <a:pt x="1641" y="1"/>
                    <a:pt x="16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17" name="Google Shape;2017;p42"/>
            <p:cNvSpPr/>
            <p:nvPr/>
          </p:nvSpPr>
          <p:spPr>
            <a:xfrm>
              <a:off x="7619890" y="4653376"/>
              <a:ext cx="6442" cy="10384"/>
            </a:xfrm>
            <a:custGeom>
              <a:avLst/>
              <a:gdLst/>
              <a:ahLst/>
              <a:cxnLst/>
              <a:rect l="l" t="t" r="r" b="b"/>
              <a:pathLst>
                <a:path w="201" h="324" extrusionOk="0">
                  <a:moveTo>
                    <a:pt x="21" y="1"/>
                  </a:moveTo>
                  <a:cubicBezTo>
                    <a:pt x="18" y="1"/>
                    <a:pt x="17" y="2"/>
                    <a:pt x="17" y="4"/>
                  </a:cubicBezTo>
                  <a:cubicBezTo>
                    <a:pt x="0" y="21"/>
                    <a:pt x="50" y="88"/>
                    <a:pt x="84" y="171"/>
                  </a:cubicBezTo>
                  <a:cubicBezTo>
                    <a:pt x="130" y="247"/>
                    <a:pt x="147" y="324"/>
                    <a:pt x="163" y="324"/>
                  </a:cubicBezTo>
                  <a:cubicBezTo>
                    <a:pt x="164" y="324"/>
                    <a:pt x="166" y="323"/>
                    <a:pt x="167" y="321"/>
                  </a:cubicBezTo>
                  <a:cubicBezTo>
                    <a:pt x="184" y="321"/>
                    <a:pt x="201" y="238"/>
                    <a:pt x="151" y="138"/>
                  </a:cubicBezTo>
                  <a:cubicBezTo>
                    <a:pt x="107" y="50"/>
                    <a:pt x="38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18" name="Google Shape;2018;p42"/>
            <p:cNvSpPr/>
            <p:nvPr/>
          </p:nvSpPr>
          <p:spPr>
            <a:xfrm>
              <a:off x="7605435" y="4637287"/>
              <a:ext cx="8045" cy="6731"/>
            </a:xfrm>
            <a:custGeom>
              <a:avLst/>
              <a:gdLst/>
              <a:ahLst/>
              <a:cxnLst/>
              <a:rect l="l" t="t" r="r" b="b"/>
              <a:pathLst>
                <a:path w="251" h="210" extrusionOk="0">
                  <a:moveTo>
                    <a:pt x="30" y="0"/>
                  </a:moveTo>
                  <a:cubicBezTo>
                    <a:pt x="24" y="0"/>
                    <a:pt x="20" y="2"/>
                    <a:pt x="17" y="5"/>
                  </a:cubicBezTo>
                  <a:cubicBezTo>
                    <a:pt x="0" y="21"/>
                    <a:pt x="50" y="72"/>
                    <a:pt x="100" y="138"/>
                  </a:cubicBezTo>
                  <a:cubicBezTo>
                    <a:pt x="155" y="180"/>
                    <a:pt x="210" y="210"/>
                    <a:pt x="237" y="210"/>
                  </a:cubicBezTo>
                  <a:cubicBezTo>
                    <a:pt x="243" y="210"/>
                    <a:pt x="248" y="208"/>
                    <a:pt x="251" y="205"/>
                  </a:cubicBezTo>
                  <a:cubicBezTo>
                    <a:pt x="251" y="188"/>
                    <a:pt x="217" y="138"/>
                    <a:pt x="151" y="88"/>
                  </a:cubicBezTo>
                  <a:cubicBezTo>
                    <a:pt x="109" y="33"/>
                    <a:pt x="56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19" name="Google Shape;2019;p42"/>
            <p:cNvSpPr/>
            <p:nvPr/>
          </p:nvSpPr>
          <p:spPr>
            <a:xfrm>
              <a:off x="7586269" y="4629018"/>
              <a:ext cx="11153" cy="4679"/>
            </a:xfrm>
            <a:custGeom>
              <a:avLst/>
              <a:gdLst/>
              <a:ahLst/>
              <a:cxnLst/>
              <a:rect l="l" t="t" r="r" b="b"/>
              <a:pathLst>
                <a:path w="348" h="146" extrusionOk="0">
                  <a:moveTo>
                    <a:pt x="119" y="1"/>
                  </a:moveTo>
                  <a:cubicBezTo>
                    <a:pt x="46" y="1"/>
                    <a:pt x="1" y="33"/>
                    <a:pt x="13" y="45"/>
                  </a:cubicBezTo>
                  <a:cubicBezTo>
                    <a:pt x="13" y="62"/>
                    <a:pt x="80" y="62"/>
                    <a:pt x="180" y="79"/>
                  </a:cubicBezTo>
                  <a:cubicBezTo>
                    <a:pt x="264" y="112"/>
                    <a:pt x="314" y="146"/>
                    <a:pt x="331" y="146"/>
                  </a:cubicBezTo>
                  <a:cubicBezTo>
                    <a:pt x="348" y="129"/>
                    <a:pt x="297" y="45"/>
                    <a:pt x="197" y="12"/>
                  </a:cubicBezTo>
                  <a:cubicBezTo>
                    <a:pt x="169" y="4"/>
                    <a:pt x="143" y="1"/>
                    <a:pt x="1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20" name="Google Shape;2020;p42"/>
            <p:cNvSpPr/>
            <p:nvPr/>
          </p:nvSpPr>
          <p:spPr>
            <a:xfrm>
              <a:off x="7572231" y="4626839"/>
              <a:ext cx="6442" cy="2949"/>
            </a:xfrm>
            <a:custGeom>
              <a:avLst/>
              <a:gdLst/>
              <a:ahLst/>
              <a:cxnLst/>
              <a:rect l="l" t="t" r="r" b="b"/>
              <a:pathLst>
                <a:path w="201" h="92" extrusionOk="0">
                  <a:moveTo>
                    <a:pt x="48" y="1"/>
                  </a:moveTo>
                  <a:cubicBezTo>
                    <a:pt x="29" y="1"/>
                    <a:pt x="17" y="5"/>
                    <a:pt x="17" y="13"/>
                  </a:cubicBezTo>
                  <a:cubicBezTo>
                    <a:pt x="0" y="30"/>
                    <a:pt x="34" y="63"/>
                    <a:pt x="84" y="80"/>
                  </a:cubicBezTo>
                  <a:cubicBezTo>
                    <a:pt x="105" y="87"/>
                    <a:pt x="125" y="91"/>
                    <a:pt x="142" y="91"/>
                  </a:cubicBezTo>
                  <a:cubicBezTo>
                    <a:pt x="167" y="91"/>
                    <a:pt x="184" y="83"/>
                    <a:pt x="184" y="63"/>
                  </a:cubicBezTo>
                  <a:cubicBezTo>
                    <a:pt x="201" y="47"/>
                    <a:pt x="151" y="30"/>
                    <a:pt x="117" y="13"/>
                  </a:cubicBezTo>
                  <a:cubicBezTo>
                    <a:pt x="92" y="5"/>
                    <a:pt x="67" y="1"/>
                    <a:pt x="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21" name="Google Shape;2021;p42"/>
            <p:cNvSpPr/>
            <p:nvPr/>
          </p:nvSpPr>
          <p:spPr>
            <a:xfrm>
              <a:off x="7285192" y="1406166"/>
              <a:ext cx="24134" cy="20640"/>
            </a:xfrm>
            <a:custGeom>
              <a:avLst/>
              <a:gdLst/>
              <a:ahLst/>
              <a:cxnLst/>
              <a:rect l="l" t="t" r="r" b="b"/>
              <a:pathLst>
                <a:path w="753" h="644" extrusionOk="0">
                  <a:moveTo>
                    <a:pt x="435" y="1"/>
                  </a:moveTo>
                  <a:cubicBezTo>
                    <a:pt x="151" y="1"/>
                    <a:pt x="0" y="352"/>
                    <a:pt x="201" y="552"/>
                  </a:cubicBezTo>
                  <a:cubicBezTo>
                    <a:pt x="264" y="616"/>
                    <a:pt x="343" y="644"/>
                    <a:pt x="421" y="644"/>
                  </a:cubicBezTo>
                  <a:cubicBezTo>
                    <a:pt x="589" y="644"/>
                    <a:pt x="752" y="512"/>
                    <a:pt x="752" y="318"/>
                  </a:cubicBezTo>
                  <a:cubicBezTo>
                    <a:pt x="752" y="151"/>
                    <a:pt x="602" y="1"/>
                    <a:pt x="4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22" name="Google Shape;2022;p42"/>
            <p:cNvSpPr/>
            <p:nvPr/>
          </p:nvSpPr>
          <p:spPr>
            <a:xfrm>
              <a:off x="7278237" y="1393154"/>
              <a:ext cx="41248" cy="12628"/>
            </a:xfrm>
            <a:custGeom>
              <a:avLst/>
              <a:gdLst/>
              <a:ahLst/>
              <a:cxnLst/>
              <a:rect l="l" t="t" r="r" b="b"/>
              <a:pathLst>
                <a:path w="1287" h="394" extrusionOk="0">
                  <a:moveTo>
                    <a:pt x="626" y="1"/>
                  </a:moveTo>
                  <a:cubicBezTo>
                    <a:pt x="466" y="1"/>
                    <a:pt x="306" y="47"/>
                    <a:pt x="167" y="139"/>
                  </a:cubicBezTo>
                  <a:cubicBezTo>
                    <a:pt x="50" y="206"/>
                    <a:pt x="0" y="290"/>
                    <a:pt x="17" y="306"/>
                  </a:cubicBezTo>
                  <a:cubicBezTo>
                    <a:pt x="21" y="313"/>
                    <a:pt x="30" y="316"/>
                    <a:pt x="42" y="316"/>
                  </a:cubicBezTo>
                  <a:cubicBezTo>
                    <a:pt x="117" y="316"/>
                    <a:pt x="336" y="205"/>
                    <a:pt x="604" y="205"/>
                  </a:cubicBezTo>
                  <a:cubicBezTo>
                    <a:pt x="620" y="205"/>
                    <a:pt x="636" y="205"/>
                    <a:pt x="652" y="206"/>
                  </a:cubicBezTo>
                  <a:cubicBezTo>
                    <a:pt x="976" y="222"/>
                    <a:pt x="1200" y="394"/>
                    <a:pt x="1259" y="394"/>
                  </a:cubicBezTo>
                  <a:cubicBezTo>
                    <a:pt x="1264" y="394"/>
                    <a:pt x="1268" y="393"/>
                    <a:pt x="1270" y="390"/>
                  </a:cubicBezTo>
                  <a:cubicBezTo>
                    <a:pt x="1287" y="373"/>
                    <a:pt x="1253" y="290"/>
                    <a:pt x="1153" y="190"/>
                  </a:cubicBezTo>
                  <a:cubicBezTo>
                    <a:pt x="1000" y="64"/>
                    <a:pt x="813" y="1"/>
                    <a:pt x="6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23" name="Google Shape;2023;p42"/>
            <p:cNvSpPr/>
            <p:nvPr/>
          </p:nvSpPr>
          <p:spPr>
            <a:xfrm>
              <a:off x="7167376" y="1406166"/>
              <a:ext cx="24134" cy="20640"/>
            </a:xfrm>
            <a:custGeom>
              <a:avLst/>
              <a:gdLst/>
              <a:ahLst/>
              <a:cxnLst/>
              <a:rect l="l" t="t" r="r" b="b"/>
              <a:pathLst>
                <a:path w="753" h="644" extrusionOk="0">
                  <a:moveTo>
                    <a:pt x="435" y="1"/>
                  </a:moveTo>
                  <a:cubicBezTo>
                    <a:pt x="151" y="1"/>
                    <a:pt x="1" y="352"/>
                    <a:pt x="201" y="552"/>
                  </a:cubicBezTo>
                  <a:cubicBezTo>
                    <a:pt x="265" y="616"/>
                    <a:pt x="343" y="644"/>
                    <a:pt x="421" y="644"/>
                  </a:cubicBezTo>
                  <a:cubicBezTo>
                    <a:pt x="589" y="644"/>
                    <a:pt x="752" y="512"/>
                    <a:pt x="752" y="318"/>
                  </a:cubicBezTo>
                  <a:cubicBezTo>
                    <a:pt x="752" y="151"/>
                    <a:pt x="602" y="1"/>
                    <a:pt x="4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24" name="Google Shape;2024;p42"/>
            <p:cNvSpPr/>
            <p:nvPr/>
          </p:nvSpPr>
          <p:spPr>
            <a:xfrm>
              <a:off x="7157216" y="1393154"/>
              <a:ext cx="41248" cy="12628"/>
            </a:xfrm>
            <a:custGeom>
              <a:avLst/>
              <a:gdLst/>
              <a:ahLst/>
              <a:cxnLst/>
              <a:rect l="l" t="t" r="r" b="b"/>
              <a:pathLst>
                <a:path w="1287" h="394" extrusionOk="0">
                  <a:moveTo>
                    <a:pt x="617" y="1"/>
                  </a:moveTo>
                  <a:cubicBezTo>
                    <a:pt x="453" y="1"/>
                    <a:pt x="289" y="47"/>
                    <a:pt x="150" y="139"/>
                  </a:cubicBezTo>
                  <a:cubicBezTo>
                    <a:pt x="33" y="206"/>
                    <a:pt x="0" y="290"/>
                    <a:pt x="17" y="306"/>
                  </a:cubicBezTo>
                  <a:cubicBezTo>
                    <a:pt x="21" y="313"/>
                    <a:pt x="29" y="316"/>
                    <a:pt x="41" y="316"/>
                  </a:cubicBezTo>
                  <a:cubicBezTo>
                    <a:pt x="113" y="316"/>
                    <a:pt x="322" y="205"/>
                    <a:pt x="602" y="205"/>
                  </a:cubicBezTo>
                  <a:cubicBezTo>
                    <a:pt x="618" y="205"/>
                    <a:pt x="635" y="205"/>
                    <a:pt x="652" y="206"/>
                  </a:cubicBezTo>
                  <a:cubicBezTo>
                    <a:pt x="960" y="222"/>
                    <a:pt x="1183" y="394"/>
                    <a:pt x="1255" y="394"/>
                  </a:cubicBezTo>
                  <a:cubicBezTo>
                    <a:pt x="1261" y="394"/>
                    <a:pt x="1266" y="393"/>
                    <a:pt x="1270" y="390"/>
                  </a:cubicBezTo>
                  <a:cubicBezTo>
                    <a:pt x="1287" y="373"/>
                    <a:pt x="1253" y="290"/>
                    <a:pt x="1153" y="190"/>
                  </a:cubicBezTo>
                  <a:cubicBezTo>
                    <a:pt x="1000" y="64"/>
                    <a:pt x="808" y="1"/>
                    <a:pt x="6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25" name="Google Shape;2025;p42"/>
            <p:cNvSpPr/>
            <p:nvPr/>
          </p:nvSpPr>
          <p:spPr>
            <a:xfrm>
              <a:off x="7134717" y="1597890"/>
              <a:ext cx="106053" cy="56376"/>
            </a:xfrm>
            <a:custGeom>
              <a:avLst/>
              <a:gdLst/>
              <a:ahLst/>
              <a:cxnLst/>
              <a:rect l="l" t="t" r="r" b="b"/>
              <a:pathLst>
                <a:path w="3309" h="1759" extrusionOk="0">
                  <a:moveTo>
                    <a:pt x="0" y="0"/>
                  </a:moveTo>
                  <a:cubicBezTo>
                    <a:pt x="0" y="1"/>
                    <a:pt x="793" y="1759"/>
                    <a:pt x="3117" y="1759"/>
                  </a:cubicBezTo>
                  <a:cubicBezTo>
                    <a:pt x="3180" y="1759"/>
                    <a:pt x="3244" y="1757"/>
                    <a:pt x="3309" y="1755"/>
                  </a:cubicBezTo>
                  <a:lnTo>
                    <a:pt x="3292" y="1120"/>
                  </a:lnTo>
                  <a:cubicBezTo>
                    <a:pt x="2106" y="1070"/>
                    <a:pt x="969" y="685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26" name="Google Shape;2026;p42"/>
            <p:cNvSpPr/>
            <p:nvPr/>
          </p:nvSpPr>
          <p:spPr>
            <a:xfrm>
              <a:off x="7235386" y="1402417"/>
              <a:ext cx="30031" cy="96631"/>
            </a:xfrm>
            <a:custGeom>
              <a:avLst/>
              <a:gdLst/>
              <a:ahLst/>
              <a:cxnLst/>
              <a:rect l="l" t="t" r="r" b="b"/>
              <a:pathLst>
                <a:path w="937" h="3015" extrusionOk="0">
                  <a:moveTo>
                    <a:pt x="1" y="1"/>
                  </a:moveTo>
                  <a:cubicBezTo>
                    <a:pt x="17" y="185"/>
                    <a:pt x="67" y="368"/>
                    <a:pt x="117" y="552"/>
                  </a:cubicBezTo>
                  <a:cubicBezTo>
                    <a:pt x="218" y="886"/>
                    <a:pt x="351" y="1337"/>
                    <a:pt x="518" y="1839"/>
                  </a:cubicBezTo>
                  <a:cubicBezTo>
                    <a:pt x="602" y="2089"/>
                    <a:pt x="686" y="2323"/>
                    <a:pt x="752" y="2557"/>
                  </a:cubicBezTo>
                  <a:cubicBezTo>
                    <a:pt x="803" y="2641"/>
                    <a:pt x="819" y="2741"/>
                    <a:pt x="803" y="2825"/>
                  </a:cubicBezTo>
                  <a:cubicBezTo>
                    <a:pt x="786" y="2891"/>
                    <a:pt x="702" y="2908"/>
                    <a:pt x="619" y="2908"/>
                  </a:cubicBezTo>
                  <a:cubicBezTo>
                    <a:pt x="418" y="2908"/>
                    <a:pt x="234" y="2941"/>
                    <a:pt x="51" y="2975"/>
                  </a:cubicBezTo>
                  <a:cubicBezTo>
                    <a:pt x="185" y="2999"/>
                    <a:pt x="329" y="3015"/>
                    <a:pt x="468" y="3015"/>
                  </a:cubicBezTo>
                  <a:cubicBezTo>
                    <a:pt x="519" y="3015"/>
                    <a:pt x="569" y="3013"/>
                    <a:pt x="619" y="3008"/>
                  </a:cubicBezTo>
                  <a:cubicBezTo>
                    <a:pt x="669" y="3008"/>
                    <a:pt x="719" y="3008"/>
                    <a:pt x="769" y="2992"/>
                  </a:cubicBezTo>
                  <a:cubicBezTo>
                    <a:pt x="836" y="2975"/>
                    <a:pt x="886" y="2941"/>
                    <a:pt x="903" y="2875"/>
                  </a:cubicBezTo>
                  <a:cubicBezTo>
                    <a:pt x="936" y="2758"/>
                    <a:pt x="936" y="2624"/>
                    <a:pt x="869" y="2507"/>
                  </a:cubicBezTo>
                  <a:cubicBezTo>
                    <a:pt x="803" y="2290"/>
                    <a:pt x="736" y="2056"/>
                    <a:pt x="652" y="1805"/>
                  </a:cubicBezTo>
                  <a:cubicBezTo>
                    <a:pt x="485" y="1304"/>
                    <a:pt x="335" y="853"/>
                    <a:pt x="218" y="519"/>
                  </a:cubicBezTo>
                  <a:cubicBezTo>
                    <a:pt x="168" y="335"/>
                    <a:pt x="101" y="16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27" name="Google Shape;2027;p42"/>
            <p:cNvSpPr/>
            <p:nvPr/>
          </p:nvSpPr>
          <p:spPr>
            <a:xfrm>
              <a:off x="7211829" y="1506291"/>
              <a:ext cx="31633" cy="19006"/>
            </a:xfrm>
            <a:custGeom>
              <a:avLst/>
              <a:gdLst/>
              <a:ahLst/>
              <a:cxnLst/>
              <a:rect l="l" t="t" r="r" b="b"/>
              <a:pathLst>
                <a:path w="987" h="593" extrusionOk="0">
                  <a:moveTo>
                    <a:pt x="57" y="0"/>
                  </a:moveTo>
                  <a:cubicBezTo>
                    <a:pt x="55" y="0"/>
                    <a:pt x="52" y="1"/>
                    <a:pt x="50" y="1"/>
                  </a:cubicBezTo>
                  <a:cubicBezTo>
                    <a:pt x="0" y="18"/>
                    <a:pt x="84" y="319"/>
                    <a:pt x="401" y="486"/>
                  </a:cubicBezTo>
                  <a:cubicBezTo>
                    <a:pt x="546" y="566"/>
                    <a:pt x="687" y="592"/>
                    <a:pt x="794" y="592"/>
                  </a:cubicBezTo>
                  <a:cubicBezTo>
                    <a:pt x="910" y="592"/>
                    <a:pt x="986" y="562"/>
                    <a:pt x="986" y="536"/>
                  </a:cubicBezTo>
                  <a:cubicBezTo>
                    <a:pt x="969" y="469"/>
                    <a:pt x="736" y="469"/>
                    <a:pt x="485" y="319"/>
                  </a:cubicBezTo>
                  <a:cubicBezTo>
                    <a:pt x="244" y="190"/>
                    <a:pt x="111" y="0"/>
                    <a:pt x="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28" name="Google Shape;2028;p42"/>
            <p:cNvSpPr/>
            <p:nvPr/>
          </p:nvSpPr>
          <p:spPr>
            <a:xfrm>
              <a:off x="7064559" y="1193579"/>
              <a:ext cx="289732" cy="188262"/>
            </a:xfrm>
            <a:custGeom>
              <a:avLst/>
              <a:gdLst/>
              <a:ahLst/>
              <a:cxnLst/>
              <a:rect l="l" t="t" r="r" b="b"/>
              <a:pathLst>
                <a:path w="9040" h="5874" extrusionOk="0">
                  <a:moveTo>
                    <a:pt x="3730" y="66"/>
                  </a:moveTo>
                  <a:cubicBezTo>
                    <a:pt x="2717" y="66"/>
                    <a:pt x="1730" y="497"/>
                    <a:pt x="1053" y="1270"/>
                  </a:cubicBezTo>
                  <a:cubicBezTo>
                    <a:pt x="351" y="2072"/>
                    <a:pt x="0" y="3108"/>
                    <a:pt x="67" y="4178"/>
                  </a:cubicBezTo>
                  <a:cubicBezTo>
                    <a:pt x="67" y="4562"/>
                    <a:pt x="201" y="4963"/>
                    <a:pt x="435" y="5280"/>
                  </a:cubicBezTo>
                  <a:cubicBezTo>
                    <a:pt x="803" y="5681"/>
                    <a:pt x="1404" y="5765"/>
                    <a:pt x="1939" y="5815"/>
                  </a:cubicBezTo>
                  <a:cubicBezTo>
                    <a:pt x="2204" y="5846"/>
                    <a:pt x="2474" y="5874"/>
                    <a:pt x="2738" y="5874"/>
                  </a:cubicBezTo>
                  <a:cubicBezTo>
                    <a:pt x="3039" y="5874"/>
                    <a:pt x="3334" y="5838"/>
                    <a:pt x="3610" y="5731"/>
                  </a:cubicBezTo>
                  <a:cubicBezTo>
                    <a:pt x="3949" y="5604"/>
                    <a:pt x="4248" y="5335"/>
                    <a:pt x="4391" y="5015"/>
                  </a:cubicBezTo>
                  <a:lnTo>
                    <a:pt x="4391" y="5015"/>
                  </a:lnTo>
                  <a:cubicBezTo>
                    <a:pt x="4458" y="5228"/>
                    <a:pt x="4607" y="5428"/>
                    <a:pt x="4796" y="5548"/>
                  </a:cubicBezTo>
                  <a:cubicBezTo>
                    <a:pt x="5163" y="5782"/>
                    <a:pt x="5631" y="5782"/>
                    <a:pt x="6066" y="5782"/>
                  </a:cubicBezTo>
                  <a:lnTo>
                    <a:pt x="7937" y="5765"/>
                  </a:lnTo>
                  <a:cubicBezTo>
                    <a:pt x="7965" y="5767"/>
                    <a:pt x="7992" y="5768"/>
                    <a:pt x="8019" y="5768"/>
                  </a:cubicBezTo>
                  <a:cubicBezTo>
                    <a:pt x="8205" y="5768"/>
                    <a:pt x="8380" y="5719"/>
                    <a:pt x="8555" y="5631"/>
                  </a:cubicBezTo>
                  <a:cubicBezTo>
                    <a:pt x="8772" y="5464"/>
                    <a:pt x="8823" y="5147"/>
                    <a:pt x="8856" y="4863"/>
                  </a:cubicBezTo>
                  <a:cubicBezTo>
                    <a:pt x="8956" y="3860"/>
                    <a:pt x="9040" y="2791"/>
                    <a:pt x="8589" y="1905"/>
                  </a:cubicBezTo>
                  <a:cubicBezTo>
                    <a:pt x="8188" y="1103"/>
                    <a:pt x="7369" y="569"/>
                    <a:pt x="6517" y="285"/>
                  </a:cubicBezTo>
                  <a:cubicBezTo>
                    <a:pt x="5665" y="0"/>
                    <a:pt x="4746" y="134"/>
                    <a:pt x="3843" y="67"/>
                  </a:cubicBezTo>
                  <a:cubicBezTo>
                    <a:pt x="3806" y="66"/>
                    <a:pt x="3768" y="66"/>
                    <a:pt x="3730" y="6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29" name="Google Shape;2029;p42"/>
            <p:cNvSpPr/>
            <p:nvPr/>
          </p:nvSpPr>
          <p:spPr>
            <a:xfrm>
              <a:off x="7009946" y="1236590"/>
              <a:ext cx="116213" cy="491262"/>
            </a:xfrm>
            <a:custGeom>
              <a:avLst/>
              <a:gdLst/>
              <a:ahLst/>
              <a:cxnLst/>
              <a:rect l="l" t="t" r="r" b="b"/>
              <a:pathLst>
                <a:path w="3626" h="15328" extrusionOk="0">
                  <a:moveTo>
                    <a:pt x="1967" y="0"/>
                  </a:moveTo>
                  <a:cubicBezTo>
                    <a:pt x="1663" y="0"/>
                    <a:pt x="1368" y="104"/>
                    <a:pt x="1136" y="313"/>
                  </a:cubicBezTo>
                  <a:cubicBezTo>
                    <a:pt x="819" y="613"/>
                    <a:pt x="568" y="981"/>
                    <a:pt x="401" y="1399"/>
                  </a:cubicBezTo>
                  <a:lnTo>
                    <a:pt x="0" y="4406"/>
                  </a:lnTo>
                  <a:lnTo>
                    <a:pt x="301" y="8617"/>
                  </a:lnTo>
                  <a:lnTo>
                    <a:pt x="268" y="15267"/>
                  </a:lnTo>
                  <a:cubicBezTo>
                    <a:pt x="345" y="15308"/>
                    <a:pt x="430" y="15327"/>
                    <a:pt x="520" y="15327"/>
                  </a:cubicBezTo>
                  <a:cubicBezTo>
                    <a:pt x="1232" y="15327"/>
                    <a:pt x="2288" y="14157"/>
                    <a:pt x="2674" y="13579"/>
                  </a:cubicBezTo>
                  <a:cubicBezTo>
                    <a:pt x="3091" y="12928"/>
                    <a:pt x="3125" y="12109"/>
                    <a:pt x="3041" y="11340"/>
                  </a:cubicBezTo>
                  <a:cubicBezTo>
                    <a:pt x="2941" y="10572"/>
                    <a:pt x="2740" y="9820"/>
                    <a:pt x="2724" y="9051"/>
                  </a:cubicBezTo>
                  <a:cubicBezTo>
                    <a:pt x="2707" y="7798"/>
                    <a:pt x="3175" y="6595"/>
                    <a:pt x="3392" y="5359"/>
                  </a:cubicBezTo>
                  <a:cubicBezTo>
                    <a:pt x="3626" y="4022"/>
                    <a:pt x="3576" y="2652"/>
                    <a:pt x="3225" y="1332"/>
                  </a:cubicBezTo>
                  <a:cubicBezTo>
                    <a:pt x="3091" y="814"/>
                    <a:pt x="2857" y="262"/>
                    <a:pt x="2373" y="62"/>
                  </a:cubicBezTo>
                  <a:cubicBezTo>
                    <a:pt x="2239" y="21"/>
                    <a:pt x="2102" y="0"/>
                    <a:pt x="19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43"/>
          <p:cNvSpPr txBox="1">
            <a:spLocks noGrp="1"/>
          </p:cNvSpPr>
          <p:nvPr>
            <p:ph type="title"/>
          </p:nvPr>
        </p:nvSpPr>
        <p:spPr>
          <a:xfrm>
            <a:off x="9936000" y="10905600"/>
            <a:ext cx="9014400" cy="13632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r>
              <a:rPr lang="en" dirty="0"/>
              <a:t>FUTURE</a:t>
            </a:r>
            <a:endParaRPr dirty="0"/>
          </a:p>
        </p:txBody>
      </p:sp>
      <p:sp>
        <p:nvSpPr>
          <p:cNvPr id="2035" name="Google Shape;2035;p43"/>
          <p:cNvSpPr txBox="1">
            <a:spLocks noGrp="1"/>
          </p:cNvSpPr>
          <p:nvPr>
            <p:ph type="subTitle" idx="1"/>
          </p:nvPr>
        </p:nvSpPr>
        <p:spPr>
          <a:xfrm>
            <a:off x="9936000" y="7828400"/>
            <a:ext cx="9014400" cy="30768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/>
          <a:p>
            <a:pPr marL="0" indent="0"/>
            <a:r>
              <a:rPr lang="en-US" dirty="0"/>
              <a:t>Lorem Ipsum is simply dummy text of the printing and typesetting industry. Lorem Ipsum has been the industry's standard dummy text </a:t>
            </a:r>
            <a:endParaRPr dirty="0"/>
          </a:p>
        </p:txBody>
      </p:sp>
      <p:grpSp>
        <p:nvGrpSpPr>
          <p:cNvPr id="2036" name="Google Shape;2036;p43"/>
          <p:cNvGrpSpPr/>
          <p:nvPr/>
        </p:nvGrpSpPr>
        <p:grpSpPr>
          <a:xfrm>
            <a:off x="1033640" y="3185187"/>
            <a:ext cx="5992667" cy="9346549"/>
            <a:chOff x="387615" y="1194445"/>
            <a:chExt cx="2247250" cy="3504956"/>
          </a:xfrm>
        </p:grpSpPr>
        <p:sp>
          <p:nvSpPr>
            <p:cNvPr id="2037" name="Google Shape;2037;p43"/>
            <p:cNvSpPr/>
            <p:nvPr/>
          </p:nvSpPr>
          <p:spPr>
            <a:xfrm>
              <a:off x="1243574" y="4625814"/>
              <a:ext cx="76055" cy="49806"/>
            </a:xfrm>
            <a:custGeom>
              <a:avLst/>
              <a:gdLst/>
              <a:ahLst/>
              <a:cxnLst/>
              <a:rect l="l" t="t" r="r" b="b"/>
              <a:pathLst>
                <a:path w="2373" h="1554" extrusionOk="0">
                  <a:moveTo>
                    <a:pt x="1516" y="1"/>
                  </a:moveTo>
                  <a:cubicBezTo>
                    <a:pt x="1373" y="1"/>
                    <a:pt x="1229" y="17"/>
                    <a:pt x="1086" y="50"/>
                  </a:cubicBezTo>
                  <a:cubicBezTo>
                    <a:pt x="652" y="150"/>
                    <a:pt x="268" y="418"/>
                    <a:pt x="0" y="785"/>
                  </a:cubicBezTo>
                  <a:lnTo>
                    <a:pt x="1755" y="1554"/>
                  </a:lnTo>
                  <a:lnTo>
                    <a:pt x="2373" y="217"/>
                  </a:lnTo>
                  <a:cubicBezTo>
                    <a:pt x="2103" y="71"/>
                    <a:pt x="1811" y="1"/>
                    <a:pt x="1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38" name="Google Shape;2038;p43"/>
            <p:cNvSpPr/>
            <p:nvPr/>
          </p:nvSpPr>
          <p:spPr>
            <a:xfrm>
              <a:off x="1252677" y="4640589"/>
              <a:ext cx="9134" cy="7275"/>
            </a:xfrm>
            <a:custGeom>
              <a:avLst/>
              <a:gdLst/>
              <a:ahLst/>
              <a:cxnLst/>
              <a:rect l="l" t="t" r="r" b="b"/>
              <a:pathLst>
                <a:path w="285" h="227" extrusionOk="0">
                  <a:moveTo>
                    <a:pt x="255" y="1"/>
                  </a:moveTo>
                  <a:cubicBezTo>
                    <a:pt x="228" y="1"/>
                    <a:pt x="164" y="23"/>
                    <a:pt x="101" y="74"/>
                  </a:cubicBezTo>
                  <a:cubicBezTo>
                    <a:pt x="34" y="141"/>
                    <a:pt x="0" y="224"/>
                    <a:pt x="17" y="224"/>
                  </a:cubicBezTo>
                  <a:cubicBezTo>
                    <a:pt x="19" y="226"/>
                    <a:pt x="21" y="227"/>
                    <a:pt x="24" y="227"/>
                  </a:cubicBezTo>
                  <a:cubicBezTo>
                    <a:pt x="45" y="227"/>
                    <a:pt x="91" y="169"/>
                    <a:pt x="151" y="124"/>
                  </a:cubicBezTo>
                  <a:cubicBezTo>
                    <a:pt x="218" y="74"/>
                    <a:pt x="284" y="24"/>
                    <a:pt x="268" y="7"/>
                  </a:cubicBezTo>
                  <a:cubicBezTo>
                    <a:pt x="268" y="3"/>
                    <a:pt x="263" y="1"/>
                    <a:pt x="2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39" name="Google Shape;2039;p43"/>
            <p:cNvSpPr/>
            <p:nvPr/>
          </p:nvSpPr>
          <p:spPr>
            <a:xfrm>
              <a:off x="1270336" y="4631871"/>
              <a:ext cx="9134" cy="3814"/>
            </a:xfrm>
            <a:custGeom>
              <a:avLst/>
              <a:gdLst/>
              <a:ahLst/>
              <a:cxnLst/>
              <a:rect l="l" t="t" r="r" b="b"/>
              <a:pathLst>
                <a:path w="285" h="119" extrusionOk="0">
                  <a:moveTo>
                    <a:pt x="242" y="1"/>
                  </a:moveTo>
                  <a:cubicBezTo>
                    <a:pt x="213" y="1"/>
                    <a:pt x="174" y="9"/>
                    <a:pt x="134" y="28"/>
                  </a:cubicBezTo>
                  <a:cubicBezTo>
                    <a:pt x="68" y="62"/>
                    <a:pt x="1" y="95"/>
                    <a:pt x="17" y="112"/>
                  </a:cubicBezTo>
                  <a:cubicBezTo>
                    <a:pt x="17" y="117"/>
                    <a:pt x="23" y="119"/>
                    <a:pt x="33" y="119"/>
                  </a:cubicBezTo>
                  <a:cubicBezTo>
                    <a:pt x="57" y="119"/>
                    <a:pt x="104" y="107"/>
                    <a:pt x="151" y="95"/>
                  </a:cubicBezTo>
                  <a:cubicBezTo>
                    <a:pt x="235" y="62"/>
                    <a:pt x="285" y="28"/>
                    <a:pt x="285" y="11"/>
                  </a:cubicBezTo>
                  <a:cubicBezTo>
                    <a:pt x="278" y="5"/>
                    <a:pt x="262" y="1"/>
                    <a:pt x="2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40" name="Google Shape;2040;p43"/>
            <p:cNvSpPr/>
            <p:nvPr/>
          </p:nvSpPr>
          <p:spPr>
            <a:xfrm>
              <a:off x="1288092" y="4630525"/>
              <a:ext cx="10673" cy="2949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141" y="0"/>
                  </a:moveTo>
                  <a:cubicBezTo>
                    <a:pt x="60" y="0"/>
                    <a:pt x="0" y="39"/>
                    <a:pt x="15" y="53"/>
                  </a:cubicBezTo>
                  <a:cubicBezTo>
                    <a:pt x="15" y="62"/>
                    <a:pt x="32" y="62"/>
                    <a:pt x="59" y="62"/>
                  </a:cubicBezTo>
                  <a:cubicBezTo>
                    <a:pt x="86" y="62"/>
                    <a:pt x="123" y="62"/>
                    <a:pt x="165" y="70"/>
                  </a:cubicBezTo>
                  <a:cubicBezTo>
                    <a:pt x="232" y="70"/>
                    <a:pt x="288" y="92"/>
                    <a:pt x="317" y="92"/>
                  </a:cubicBezTo>
                  <a:cubicBezTo>
                    <a:pt x="324" y="92"/>
                    <a:pt x="329" y="90"/>
                    <a:pt x="332" y="87"/>
                  </a:cubicBezTo>
                  <a:cubicBezTo>
                    <a:pt x="332" y="70"/>
                    <a:pt x="282" y="3"/>
                    <a:pt x="182" y="3"/>
                  </a:cubicBezTo>
                  <a:cubicBezTo>
                    <a:pt x="168" y="1"/>
                    <a:pt x="154" y="0"/>
                    <a:pt x="1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41" name="Google Shape;2041;p43"/>
            <p:cNvSpPr/>
            <p:nvPr/>
          </p:nvSpPr>
          <p:spPr>
            <a:xfrm>
              <a:off x="1306232" y="4634371"/>
              <a:ext cx="5384" cy="2179"/>
            </a:xfrm>
            <a:custGeom>
              <a:avLst/>
              <a:gdLst/>
              <a:ahLst/>
              <a:cxnLst/>
              <a:rect l="l" t="t" r="r" b="b"/>
              <a:pathLst>
                <a:path w="168" h="68" extrusionOk="0">
                  <a:moveTo>
                    <a:pt x="84" y="0"/>
                  </a:moveTo>
                  <a:cubicBezTo>
                    <a:pt x="34" y="0"/>
                    <a:pt x="0" y="17"/>
                    <a:pt x="0" y="34"/>
                  </a:cubicBezTo>
                  <a:cubicBezTo>
                    <a:pt x="0" y="50"/>
                    <a:pt x="34" y="67"/>
                    <a:pt x="84" y="67"/>
                  </a:cubicBezTo>
                  <a:cubicBezTo>
                    <a:pt x="117" y="67"/>
                    <a:pt x="167" y="50"/>
                    <a:pt x="167" y="34"/>
                  </a:cubicBezTo>
                  <a:cubicBezTo>
                    <a:pt x="167" y="17"/>
                    <a:pt x="134" y="0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42" name="Google Shape;2042;p43"/>
            <p:cNvSpPr/>
            <p:nvPr/>
          </p:nvSpPr>
          <p:spPr>
            <a:xfrm>
              <a:off x="2398656" y="4658441"/>
              <a:ext cx="25736" cy="16666"/>
            </a:xfrm>
            <a:custGeom>
              <a:avLst/>
              <a:gdLst/>
              <a:ahLst/>
              <a:cxnLst/>
              <a:rect l="l" t="t" r="r" b="b"/>
              <a:pathLst>
                <a:path w="803" h="520" extrusionOk="0">
                  <a:moveTo>
                    <a:pt x="39" y="0"/>
                  </a:moveTo>
                  <a:cubicBezTo>
                    <a:pt x="26" y="0"/>
                    <a:pt x="13" y="1"/>
                    <a:pt x="1" y="1"/>
                  </a:cubicBezTo>
                  <a:cubicBezTo>
                    <a:pt x="318" y="68"/>
                    <a:pt x="602" y="252"/>
                    <a:pt x="803" y="519"/>
                  </a:cubicBezTo>
                  <a:cubicBezTo>
                    <a:pt x="674" y="213"/>
                    <a:pt x="374" y="0"/>
                    <a:pt x="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43" name="Google Shape;2043;p43"/>
            <p:cNvSpPr/>
            <p:nvPr/>
          </p:nvSpPr>
          <p:spPr>
            <a:xfrm>
              <a:off x="1184122" y="1956626"/>
              <a:ext cx="211562" cy="279764"/>
            </a:xfrm>
            <a:custGeom>
              <a:avLst/>
              <a:gdLst/>
              <a:ahLst/>
              <a:cxnLst/>
              <a:rect l="l" t="t" r="r" b="b"/>
              <a:pathLst>
                <a:path w="6601" h="8729" extrusionOk="0">
                  <a:moveTo>
                    <a:pt x="3676" y="0"/>
                  </a:moveTo>
                  <a:cubicBezTo>
                    <a:pt x="3571" y="0"/>
                    <a:pt x="3468" y="44"/>
                    <a:pt x="3392" y="140"/>
                  </a:cubicBezTo>
                  <a:cubicBezTo>
                    <a:pt x="3159" y="441"/>
                    <a:pt x="3092" y="1594"/>
                    <a:pt x="3610" y="2847"/>
                  </a:cubicBezTo>
                  <a:cubicBezTo>
                    <a:pt x="3802" y="3292"/>
                    <a:pt x="3681" y="3447"/>
                    <a:pt x="3415" y="3447"/>
                  </a:cubicBezTo>
                  <a:cubicBezTo>
                    <a:pt x="2942" y="3447"/>
                    <a:pt x="2010" y="2955"/>
                    <a:pt x="1571" y="2730"/>
                  </a:cubicBezTo>
                  <a:cubicBezTo>
                    <a:pt x="1571" y="2730"/>
                    <a:pt x="809" y="2179"/>
                    <a:pt x="515" y="2179"/>
                  </a:cubicBezTo>
                  <a:cubicBezTo>
                    <a:pt x="510" y="2179"/>
                    <a:pt x="506" y="2179"/>
                    <a:pt x="502" y="2179"/>
                  </a:cubicBezTo>
                  <a:cubicBezTo>
                    <a:pt x="235" y="2196"/>
                    <a:pt x="1" y="2847"/>
                    <a:pt x="986" y="3766"/>
                  </a:cubicBezTo>
                  <a:cubicBezTo>
                    <a:pt x="986" y="3766"/>
                    <a:pt x="352" y="3883"/>
                    <a:pt x="485" y="4401"/>
                  </a:cubicBezTo>
                  <a:cubicBezTo>
                    <a:pt x="585" y="4769"/>
                    <a:pt x="1337" y="5253"/>
                    <a:pt x="1337" y="5253"/>
                  </a:cubicBezTo>
                  <a:cubicBezTo>
                    <a:pt x="1312" y="5250"/>
                    <a:pt x="1286" y="5248"/>
                    <a:pt x="1261" y="5248"/>
                  </a:cubicBezTo>
                  <a:cubicBezTo>
                    <a:pt x="1040" y="5248"/>
                    <a:pt x="843" y="5376"/>
                    <a:pt x="753" y="5571"/>
                  </a:cubicBezTo>
                  <a:cubicBezTo>
                    <a:pt x="552" y="6122"/>
                    <a:pt x="1421" y="6623"/>
                    <a:pt x="1421" y="6623"/>
                  </a:cubicBezTo>
                  <a:cubicBezTo>
                    <a:pt x="1421" y="6623"/>
                    <a:pt x="669" y="6941"/>
                    <a:pt x="1053" y="7492"/>
                  </a:cubicBezTo>
                  <a:cubicBezTo>
                    <a:pt x="1354" y="7910"/>
                    <a:pt x="2056" y="8060"/>
                    <a:pt x="3309" y="8445"/>
                  </a:cubicBezTo>
                  <a:lnTo>
                    <a:pt x="4712" y="8729"/>
                  </a:lnTo>
                  <a:lnTo>
                    <a:pt x="6601" y="5086"/>
                  </a:lnTo>
                  <a:lnTo>
                    <a:pt x="5598" y="3633"/>
                  </a:lnTo>
                  <a:cubicBezTo>
                    <a:pt x="5398" y="3399"/>
                    <a:pt x="5164" y="3131"/>
                    <a:pt x="4896" y="2780"/>
                  </a:cubicBezTo>
                  <a:cubicBezTo>
                    <a:pt x="4679" y="2496"/>
                    <a:pt x="4512" y="2162"/>
                    <a:pt x="4395" y="1811"/>
                  </a:cubicBezTo>
                  <a:cubicBezTo>
                    <a:pt x="4245" y="1377"/>
                    <a:pt x="4144" y="926"/>
                    <a:pt x="4128" y="475"/>
                  </a:cubicBezTo>
                  <a:cubicBezTo>
                    <a:pt x="4128" y="191"/>
                    <a:pt x="3897" y="0"/>
                    <a:pt x="3676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44" name="Google Shape;2044;p43"/>
            <p:cNvSpPr/>
            <p:nvPr/>
          </p:nvSpPr>
          <p:spPr>
            <a:xfrm>
              <a:off x="1037493" y="4486557"/>
              <a:ext cx="316430" cy="191755"/>
            </a:xfrm>
            <a:custGeom>
              <a:avLst/>
              <a:gdLst/>
              <a:ahLst/>
              <a:cxnLst/>
              <a:rect l="l" t="t" r="r" b="b"/>
              <a:pathLst>
                <a:path w="9873" h="5983" extrusionOk="0">
                  <a:moveTo>
                    <a:pt x="5094" y="1"/>
                  </a:moveTo>
                  <a:lnTo>
                    <a:pt x="3891" y="2540"/>
                  </a:lnTo>
                  <a:lnTo>
                    <a:pt x="3891" y="2557"/>
                  </a:lnTo>
                  <a:cubicBezTo>
                    <a:pt x="3891" y="2557"/>
                    <a:pt x="1535" y="2041"/>
                    <a:pt x="551" y="2041"/>
                  </a:cubicBezTo>
                  <a:cubicBezTo>
                    <a:pt x="176" y="2041"/>
                    <a:pt x="1" y="2116"/>
                    <a:pt x="231" y="2323"/>
                  </a:cubicBezTo>
                  <a:cubicBezTo>
                    <a:pt x="1000" y="3008"/>
                    <a:pt x="6497" y="5314"/>
                    <a:pt x="7851" y="5865"/>
                  </a:cubicBezTo>
                  <a:lnTo>
                    <a:pt x="8151" y="5982"/>
                  </a:lnTo>
                  <a:lnTo>
                    <a:pt x="9872" y="2240"/>
                  </a:lnTo>
                  <a:lnTo>
                    <a:pt x="50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45" name="Google Shape;2045;p43"/>
            <p:cNvSpPr/>
            <p:nvPr/>
          </p:nvSpPr>
          <p:spPr>
            <a:xfrm>
              <a:off x="1040313" y="4552099"/>
              <a:ext cx="259509" cy="126213"/>
            </a:xfrm>
            <a:custGeom>
              <a:avLst/>
              <a:gdLst/>
              <a:ahLst/>
              <a:cxnLst/>
              <a:rect l="l" t="t" r="r" b="b"/>
              <a:pathLst>
                <a:path w="8097" h="3938" extrusionOk="0">
                  <a:moveTo>
                    <a:pt x="511" y="1"/>
                  </a:moveTo>
                  <a:cubicBezTo>
                    <a:pt x="226" y="1"/>
                    <a:pt x="1" y="38"/>
                    <a:pt x="26" y="161"/>
                  </a:cubicBezTo>
                  <a:cubicBezTo>
                    <a:pt x="93" y="479"/>
                    <a:pt x="5557" y="3018"/>
                    <a:pt x="8063" y="3937"/>
                  </a:cubicBezTo>
                  <a:lnTo>
                    <a:pt x="8097" y="3820"/>
                  </a:lnTo>
                  <a:lnTo>
                    <a:pt x="1697" y="913"/>
                  </a:lnTo>
                  <a:cubicBezTo>
                    <a:pt x="1697" y="913"/>
                    <a:pt x="1848" y="245"/>
                    <a:pt x="1564" y="94"/>
                  </a:cubicBezTo>
                  <a:cubicBezTo>
                    <a:pt x="1564" y="94"/>
                    <a:pt x="962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46" name="Google Shape;2046;p43"/>
            <p:cNvSpPr/>
            <p:nvPr/>
          </p:nvSpPr>
          <p:spPr>
            <a:xfrm>
              <a:off x="1090407" y="4552964"/>
              <a:ext cx="8589" cy="30576"/>
            </a:xfrm>
            <a:custGeom>
              <a:avLst/>
              <a:gdLst/>
              <a:ahLst/>
              <a:cxnLst/>
              <a:rect l="l" t="t" r="r" b="b"/>
              <a:pathLst>
                <a:path w="268" h="954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151"/>
                    <a:pt x="118" y="301"/>
                    <a:pt x="134" y="468"/>
                  </a:cubicBezTo>
                  <a:cubicBezTo>
                    <a:pt x="151" y="636"/>
                    <a:pt x="134" y="803"/>
                    <a:pt x="101" y="953"/>
                  </a:cubicBezTo>
                  <a:cubicBezTo>
                    <a:pt x="268" y="652"/>
                    <a:pt x="235" y="26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47" name="Google Shape;2047;p43"/>
            <p:cNvSpPr/>
            <p:nvPr/>
          </p:nvSpPr>
          <p:spPr>
            <a:xfrm>
              <a:off x="1147168" y="4565271"/>
              <a:ext cx="3269" cy="16634"/>
            </a:xfrm>
            <a:custGeom>
              <a:avLst/>
              <a:gdLst/>
              <a:ahLst/>
              <a:cxnLst/>
              <a:rect l="l" t="t" r="r" b="b"/>
              <a:pathLst>
                <a:path w="102" h="519" extrusionOk="0">
                  <a:moveTo>
                    <a:pt x="17" y="1"/>
                  </a:moveTo>
                  <a:cubicBezTo>
                    <a:pt x="1" y="84"/>
                    <a:pt x="1" y="168"/>
                    <a:pt x="17" y="268"/>
                  </a:cubicBezTo>
                  <a:cubicBezTo>
                    <a:pt x="34" y="402"/>
                    <a:pt x="68" y="519"/>
                    <a:pt x="84" y="519"/>
                  </a:cubicBezTo>
                  <a:cubicBezTo>
                    <a:pt x="101" y="435"/>
                    <a:pt x="101" y="335"/>
                    <a:pt x="84" y="252"/>
                  </a:cubicBezTo>
                  <a:cubicBezTo>
                    <a:pt x="84" y="168"/>
                    <a:pt x="51" y="84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48" name="Google Shape;2048;p43"/>
            <p:cNvSpPr/>
            <p:nvPr/>
          </p:nvSpPr>
          <p:spPr>
            <a:xfrm>
              <a:off x="1158962" y="4567899"/>
              <a:ext cx="6987" cy="13012"/>
            </a:xfrm>
            <a:custGeom>
              <a:avLst/>
              <a:gdLst/>
              <a:ahLst/>
              <a:cxnLst/>
              <a:rect l="l" t="t" r="r" b="b"/>
              <a:pathLst>
                <a:path w="218" h="406" extrusionOk="0">
                  <a:moveTo>
                    <a:pt x="21" y="1"/>
                  </a:moveTo>
                  <a:cubicBezTo>
                    <a:pt x="20" y="1"/>
                    <a:pt x="18" y="1"/>
                    <a:pt x="17" y="2"/>
                  </a:cubicBezTo>
                  <a:cubicBezTo>
                    <a:pt x="0" y="2"/>
                    <a:pt x="34" y="103"/>
                    <a:pt x="84" y="220"/>
                  </a:cubicBezTo>
                  <a:cubicBezTo>
                    <a:pt x="130" y="327"/>
                    <a:pt x="176" y="406"/>
                    <a:pt x="196" y="406"/>
                  </a:cubicBezTo>
                  <a:cubicBezTo>
                    <a:pt x="198" y="406"/>
                    <a:pt x="199" y="405"/>
                    <a:pt x="201" y="403"/>
                  </a:cubicBezTo>
                  <a:cubicBezTo>
                    <a:pt x="218" y="403"/>
                    <a:pt x="184" y="303"/>
                    <a:pt x="134" y="186"/>
                  </a:cubicBezTo>
                  <a:cubicBezTo>
                    <a:pt x="88" y="93"/>
                    <a:pt x="41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49" name="Google Shape;2049;p43"/>
            <p:cNvSpPr/>
            <p:nvPr/>
          </p:nvSpPr>
          <p:spPr>
            <a:xfrm>
              <a:off x="1163770" y="4562611"/>
              <a:ext cx="16089" cy="7532"/>
            </a:xfrm>
            <a:custGeom>
              <a:avLst/>
              <a:gdLst/>
              <a:ahLst/>
              <a:cxnLst/>
              <a:rect l="l" t="t" r="r" b="b"/>
              <a:pathLst>
                <a:path w="502" h="235" extrusionOk="0">
                  <a:moveTo>
                    <a:pt x="1" y="0"/>
                  </a:moveTo>
                  <a:cubicBezTo>
                    <a:pt x="1" y="17"/>
                    <a:pt x="101" y="84"/>
                    <a:pt x="235" y="151"/>
                  </a:cubicBezTo>
                  <a:cubicBezTo>
                    <a:pt x="318" y="201"/>
                    <a:pt x="402" y="234"/>
                    <a:pt x="502" y="234"/>
                  </a:cubicBezTo>
                  <a:cubicBezTo>
                    <a:pt x="502" y="218"/>
                    <a:pt x="402" y="151"/>
                    <a:pt x="268" y="84"/>
                  </a:cubicBezTo>
                  <a:cubicBezTo>
                    <a:pt x="185" y="51"/>
                    <a:pt x="101" y="1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50" name="Google Shape;2050;p43"/>
            <p:cNvSpPr/>
            <p:nvPr/>
          </p:nvSpPr>
          <p:spPr>
            <a:xfrm>
              <a:off x="1168609" y="4554054"/>
              <a:ext cx="18749" cy="7051"/>
            </a:xfrm>
            <a:custGeom>
              <a:avLst/>
              <a:gdLst/>
              <a:ahLst/>
              <a:cxnLst/>
              <a:rect l="l" t="t" r="r" b="b"/>
              <a:pathLst>
                <a:path w="585" h="220" extrusionOk="0">
                  <a:moveTo>
                    <a:pt x="0" y="0"/>
                  </a:moveTo>
                  <a:cubicBezTo>
                    <a:pt x="138" y="138"/>
                    <a:pt x="331" y="219"/>
                    <a:pt x="530" y="219"/>
                  </a:cubicBezTo>
                  <a:cubicBezTo>
                    <a:pt x="548" y="219"/>
                    <a:pt x="567" y="219"/>
                    <a:pt x="585" y="217"/>
                  </a:cubicBezTo>
                  <a:cubicBezTo>
                    <a:pt x="485" y="184"/>
                    <a:pt x="384" y="134"/>
                    <a:pt x="284" y="117"/>
                  </a:cubicBezTo>
                  <a:cubicBezTo>
                    <a:pt x="201" y="67"/>
                    <a:pt x="100" y="33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51" name="Google Shape;2051;p43"/>
            <p:cNvSpPr/>
            <p:nvPr/>
          </p:nvSpPr>
          <p:spPr>
            <a:xfrm>
              <a:off x="1125214" y="4541202"/>
              <a:ext cx="25736" cy="26794"/>
            </a:xfrm>
            <a:custGeom>
              <a:avLst/>
              <a:gdLst/>
              <a:ahLst/>
              <a:cxnLst/>
              <a:rect l="l" t="t" r="r" b="b"/>
              <a:pathLst>
                <a:path w="803" h="836" extrusionOk="0">
                  <a:moveTo>
                    <a:pt x="134" y="67"/>
                  </a:moveTo>
                  <a:cubicBezTo>
                    <a:pt x="268" y="67"/>
                    <a:pt x="418" y="117"/>
                    <a:pt x="519" y="217"/>
                  </a:cubicBezTo>
                  <a:cubicBezTo>
                    <a:pt x="602" y="284"/>
                    <a:pt x="669" y="401"/>
                    <a:pt x="702" y="501"/>
                  </a:cubicBezTo>
                  <a:cubicBezTo>
                    <a:pt x="713" y="577"/>
                    <a:pt x="717" y="646"/>
                    <a:pt x="718" y="718"/>
                  </a:cubicBezTo>
                  <a:lnTo>
                    <a:pt x="718" y="718"/>
                  </a:lnTo>
                  <a:cubicBezTo>
                    <a:pt x="669" y="686"/>
                    <a:pt x="600" y="641"/>
                    <a:pt x="519" y="585"/>
                  </a:cubicBezTo>
                  <a:cubicBezTo>
                    <a:pt x="418" y="518"/>
                    <a:pt x="318" y="451"/>
                    <a:pt x="235" y="368"/>
                  </a:cubicBezTo>
                  <a:cubicBezTo>
                    <a:pt x="185" y="318"/>
                    <a:pt x="134" y="267"/>
                    <a:pt x="101" y="201"/>
                  </a:cubicBezTo>
                  <a:cubicBezTo>
                    <a:pt x="68" y="150"/>
                    <a:pt x="68" y="84"/>
                    <a:pt x="134" y="67"/>
                  </a:cubicBezTo>
                  <a:close/>
                  <a:moveTo>
                    <a:pt x="118" y="0"/>
                  </a:moveTo>
                  <a:cubicBezTo>
                    <a:pt x="68" y="17"/>
                    <a:pt x="34" y="50"/>
                    <a:pt x="17" y="100"/>
                  </a:cubicBezTo>
                  <a:cubicBezTo>
                    <a:pt x="1" y="150"/>
                    <a:pt x="17" y="201"/>
                    <a:pt x="51" y="234"/>
                  </a:cubicBezTo>
                  <a:cubicBezTo>
                    <a:pt x="84" y="301"/>
                    <a:pt x="134" y="351"/>
                    <a:pt x="201" y="401"/>
                  </a:cubicBezTo>
                  <a:cubicBezTo>
                    <a:pt x="285" y="485"/>
                    <a:pt x="385" y="568"/>
                    <a:pt x="485" y="635"/>
                  </a:cubicBezTo>
                  <a:cubicBezTo>
                    <a:pt x="561" y="673"/>
                    <a:pt x="636" y="710"/>
                    <a:pt x="719" y="741"/>
                  </a:cubicBezTo>
                  <a:lnTo>
                    <a:pt x="719" y="741"/>
                  </a:lnTo>
                  <a:cubicBezTo>
                    <a:pt x="719" y="772"/>
                    <a:pt x="719" y="803"/>
                    <a:pt x="719" y="835"/>
                  </a:cubicBezTo>
                  <a:cubicBezTo>
                    <a:pt x="736" y="802"/>
                    <a:pt x="736" y="786"/>
                    <a:pt x="752" y="753"/>
                  </a:cubicBezTo>
                  <a:lnTo>
                    <a:pt x="752" y="753"/>
                  </a:lnTo>
                  <a:cubicBezTo>
                    <a:pt x="769" y="758"/>
                    <a:pt x="786" y="764"/>
                    <a:pt x="803" y="769"/>
                  </a:cubicBezTo>
                  <a:cubicBezTo>
                    <a:pt x="803" y="769"/>
                    <a:pt x="785" y="758"/>
                    <a:pt x="753" y="739"/>
                  </a:cubicBezTo>
                  <a:lnTo>
                    <a:pt x="753" y="739"/>
                  </a:lnTo>
                  <a:cubicBezTo>
                    <a:pt x="753" y="660"/>
                    <a:pt x="752" y="580"/>
                    <a:pt x="736" y="501"/>
                  </a:cubicBezTo>
                  <a:cubicBezTo>
                    <a:pt x="669" y="201"/>
                    <a:pt x="418" y="0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52" name="Google Shape;2052;p43"/>
            <p:cNvSpPr/>
            <p:nvPr/>
          </p:nvSpPr>
          <p:spPr>
            <a:xfrm>
              <a:off x="1147713" y="4549887"/>
              <a:ext cx="21441" cy="15640"/>
            </a:xfrm>
            <a:custGeom>
              <a:avLst/>
              <a:gdLst/>
              <a:ahLst/>
              <a:cxnLst/>
              <a:rect l="l" t="t" r="r" b="b"/>
              <a:pathLst>
                <a:path w="669" h="488" extrusionOk="0">
                  <a:moveTo>
                    <a:pt x="456" y="1"/>
                  </a:moveTo>
                  <a:cubicBezTo>
                    <a:pt x="387" y="1"/>
                    <a:pt x="318" y="23"/>
                    <a:pt x="268" y="63"/>
                  </a:cubicBezTo>
                  <a:cubicBezTo>
                    <a:pt x="184" y="113"/>
                    <a:pt x="117" y="180"/>
                    <a:pt x="67" y="247"/>
                  </a:cubicBezTo>
                  <a:cubicBezTo>
                    <a:pt x="34" y="314"/>
                    <a:pt x="0" y="397"/>
                    <a:pt x="17" y="481"/>
                  </a:cubicBezTo>
                  <a:cubicBezTo>
                    <a:pt x="34" y="414"/>
                    <a:pt x="67" y="331"/>
                    <a:pt x="117" y="280"/>
                  </a:cubicBezTo>
                  <a:cubicBezTo>
                    <a:pt x="168" y="214"/>
                    <a:pt x="218" y="147"/>
                    <a:pt x="285" y="113"/>
                  </a:cubicBezTo>
                  <a:cubicBezTo>
                    <a:pt x="338" y="81"/>
                    <a:pt x="399" y="63"/>
                    <a:pt x="458" y="63"/>
                  </a:cubicBezTo>
                  <a:cubicBezTo>
                    <a:pt x="491" y="63"/>
                    <a:pt x="522" y="68"/>
                    <a:pt x="552" y="80"/>
                  </a:cubicBezTo>
                  <a:cubicBezTo>
                    <a:pt x="619" y="130"/>
                    <a:pt x="535" y="230"/>
                    <a:pt x="468" y="280"/>
                  </a:cubicBezTo>
                  <a:cubicBezTo>
                    <a:pt x="401" y="331"/>
                    <a:pt x="335" y="364"/>
                    <a:pt x="251" y="397"/>
                  </a:cubicBezTo>
                  <a:cubicBezTo>
                    <a:pt x="117" y="464"/>
                    <a:pt x="34" y="481"/>
                    <a:pt x="34" y="481"/>
                  </a:cubicBezTo>
                  <a:cubicBezTo>
                    <a:pt x="56" y="485"/>
                    <a:pt x="79" y="487"/>
                    <a:pt x="101" y="487"/>
                  </a:cubicBezTo>
                  <a:cubicBezTo>
                    <a:pt x="161" y="487"/>
                    <a:pt x="219" y="472"/>
                    <a:pt x="268" y="448"/>
                  </a:cubicBezTo>
                  <a:cubicBezTo>
                    <a:pt x="351" y="414"/>
                    <a:pt x="435" y="381"/>
                    <a:pt x="502" y="331"/>
                  </a:cubicBezTo>
                  <a:cubicBezTo>
                    <a:pt x="552" y="297"/>
                    <a:pt x="585" y="264"/>
                    <a:pt x="619" y="214"/>
                  </a:cubicBezTo>
                  <a:cubicBezTo>
                    <a:pt x="669" y="147"/>
                    <a:pt x="652" y="63"/>
                    <a:pt x="585" y="30"/>
                  </a:cubicBezTo>
                  <a:cubicBezTo>
                    <a:pt x="546" y="10"/>
                    <a:pt x="501" y="1"/>
                    <a:pt x="4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53" name="Google Shape;2053;p43"/>
            <p:cNvSpPr/>
            <p:nvPr/>
          </p:nvSpPr>
          <p:spPr>
            <a:xfrm>
              <a:off x="1304085" y="4561009"/>
              <a:ext cx="28396" cy="63203"/>
            </a:xfrm>
            <a:custGeom>
              <a:avLst/>
              <a:gdLst/>
              <a:ahLst/>
              <a:cxnLst/>
              <a:rect l="l" t="t" r="r" b="b"/>
              <a:pathLst>
                <a:path w="886" h="1972" extrusionOk="0">
                  <a:moveTo>
                    <a:pt x="886" y="0"/>
                  </a:moveTo>
                  <a:lnTo>
                    <a:pt x="886" y="0"/>
                  </a:lnTo>
                  <a:cubicBezTo>
                    <a:pt x="552" y="635"/>
                    <a:pt x="268" y="1304"/>
                    <a:pt x="0" y="1972"/>
                  </a:cubicBezTo>
                  <a:cubicBezTo>
                    <a:pt x="335" y="1337"/>
                    <a:pt x="635" y="669"/>
                    <a:pt x="8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54" name="Google Shape;2054;p43"/>
            <p:cNvSpPr/>
            <p:nvPr/>
          </p:nvSpPr>
          <p:spPr>
            <a:xfrm>
              <a:off x="1186269" y="4606488"/>
              <a:ext cx="45030" cy="20416"/>
            </a:xfrm>
            <a:custGeom>
              <a:avLst/>
              <a:gdLst/>
              <a:ahLst/>
              <a:cxnLst/>
              <a:rect l="l" t="t" r="r" b="b"/>
              <a:pathLst>
                <a:path w="1405" h="637" extrusionOk="0">
                  <a:moveTo>
                    <a:pt x="5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435" y="302"/>
                    <a:pt x="903" y="519"/>
                    <a:pt x="1404" y="636"/>
                  </a:cubicBezTo>
                  <a:cubicBezTo>
                    <a:pt x="1404" y="620"/>
                    <a:pt x="1087" y="503"/>
                    <a:pt x="702" y="336"/>
                  </a:cubicBezTo>
                  <a:cubicBezTo>
                    <a:pt x="336" y="160"/>
                    <a:pt x="45" y="0"/>
                    <a:pt x="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55" name="Google Shape;2055;p43"/>
            <p:cNvSpPr/>
            <p:nvPr/>
          </p:nvSpPr>
          <p:spPr>
            <a:xfrm>
              <a:off x="2346799" y="4458705"/>
              <a:ext cx="281079" cy="240183"/>
            </a:xfrm>
            <a:custGeom>
              <a:avLst/>
              <a:gdLst/>
              <a:ahLst/>
              <a:cxnLst/>
              <a:rect l="l" t="t" r="r" b="b"/>
              <a:pathLst>
                <a:path w="8770" h="7494" extrusionOk="0">
                  <a:moveTo>
                    <a:pt x="6982" y="1"/>
                  </a:moveTo>
                  <a:lnTo>
                    <a:pt x="2220" y="2257"/>
                  </a:lnTo>
                  <a:lnTo>
                    <a:pt x="3407" y="4813"/>
                  </a:lnTo>
                  <a:cubicBezTo>
                    <a:pt x="3407" y="4813"/>
                    <a:pt x="1" y="7493"/>
                    <a:pt x="832" y="7493"/>
                  </a:cubicBezTo>
                  <a:cubicBezTo>
                    <a:pt x="857" y="7493"/>
                    <a:pt x="885" y="7491"/>
                    <a:pt x="917" y="7486"/>
                  </a:cubicBezTo>
                  <a:cubicBezTo>
                    <a:pt x="1919" y="7336"/>
                    <a:pt x="7199" y="4562"/>
                    <a:pt x="8486" y="3877"/>
                  </a:cubicBezTo>
                  <a:lnTo>
                    <a:pt x="8770" y="3710"/>
                  </a:lnTo>
                  <a:lnTo>
                    <a:pt x="69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56" name="Google Shape;2056;p43"/>
            <p:cNvSpPr/>
            <p:nvPr/>
          </p:nvSpPr>
          <p:spPr>
            <a:xfrm>
              <a:off x="2567880" y="4532612"/>
              <a:ext cx="58940" cy="70189"/>
            </a:xfrm>
            <a:custGeom>
              <a:avLst/>
              <a:gdLst/>
              <a:ahLst/>
              <a:cxnLst/>
              <a:rect l="l" t="t" r="r" b="b"/>
              <a:pathLst>
                <a:path w="1839" h="2190" extrusionOk="0">
                  <a:moveTo>
                    <a:pt x="1204" y="1"/>
                  </a:moveTo>
                  <a:cubicBezTo>
                    <a:pt x="786" y="168"/>
                    <a:pt x="452" y="485"/>
                    <a:pt x="251" y="886"/>
                  </a:cubicBezTo>
                  <a:cubicBezTo>
                    <a:pt x="51" y="1287"/>
                    <a:pt x="1" y="1755"/>
                    <a:pt x="118" y="2190"/>
                  </a:cubicBezTo>
                  <a:lnTo>
                    <a:pt x="1839" y="1337"/>
                  </a:lnTo>
                  <a:lnTo>
                    <a:pt x="12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57" name="Google Shape;2057;p43"/>
            <p:cNvSpPr/>
            <p:nvPr/>
          </p:nvSpPr>
          <p:spPr>
            <a:xfrm>
              <a:off x="2361190" y="4574374"/>
              <a:ext cx="266688" cy="125027"/>
            </a:xfrm>
            <a:custGeom>
              <a:avLst/>
              <a:gdLst/>
              <a:ahLst/>
              <a:cxnLst/>
              <a:rect l="l" t="t" r="r" b="b"/>
              <a:pathLst>
                <a:path w="8321" h="3901" extrusionOk="0">
                  <a:moveTo>
                    <a:pt x="8254" y="1"/>
                  </a:moveTo>
                  <a:lnTo>
                    <a:pt x="1938" y="3075"/>
                  </a:lnTo>
                  <a:cubicBezTo>
                    <a:pt x="1938" y="3075"/>
                    <a:pt x="1585" y="2641"/>
                    <a:pt x="1308" y="2641"/>
                  </a:cubicBezTo>
                  <a:cubicBezTo>
                    <a:pt x="1277" y="2641"/>
                    <a:pt x="1248" y="2646"/>
                    <a:pt x="1220" y="2658"/>
                  </a:cubicBezTo>
                  <a:cubicBezTo>
                    <a:pt x="1220" y="2658"/>
                    <a:pt x="0" y="3744"/>
                    <a:pt x="284" y="3894"/>
                  </a:cubicBezTo>
                  <a:cubicBezTo>
                    <a:pt x="292" y="3898"/>
                    <a:pt x="304" y="3900"/>
                    <a:pt x="320" y="3900"/>
                  </a:cubicBezTo>
                  <a:cubicBezTo>
                    <a:pt x="871" y="3900"/>
                    <a:pt x="6080" y="1417"/>
                    <a:pt x="8321" y="101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58" name="Google Shape;2058;p43"/>
            <p:cNvSpPr/>
            <p:nvPr/>
          </p:nvSpPr>
          <p:spPr>
            <a:xfrm>
              <a:off x="2369202" y="4573316"/>
              <a:ext cx="259220" cy="123200"/>
            </a:xfrm>
            <a:custGeom>
              <a:avLst/>
              <a:gdLst/>
              <a:ahLst/>
              <a:cxnLst/>
              <a:rect l="l" t="t" r="r" b="b"/>
              <a:pathLst>
                <a:path w="8088" h="3844" extrusionOk="0">
                  <a:moveTo>
                    <a:pt x="8088" y="1"/>
                  </a:moveTo>
                  <a:cubicBezTo>
                    <a:pt x="8054" y="1"/>
                    <a:pt x="8021" y="17"/>
                    <a:pt x="8004" y="34"/>
                  </a:cubicBezTo>
                  <a:cubicBezTo>
                    <a:pt x="8038" y="34"/>
                    <a:pt x="8054" y="17"/>
                    <a:pt x="8088" y="1"/>
                  </a:cubicBezTo>
                  <a:close/>
                  <a:moveTo>
                    <a:pt x="8004" y="34"/>
                  </a:moveTo>
                  <a:lnTo>
                    <a:pt x="8004" y="34"/>
                  </a:lnTo>
                  <a:cubicBezTo>
                    <a:pt x="7937" y="67"/>
                    <a:pt x="7854" y="101"/>
                    <a:pt x="7770" y="151"/>
                  </a:cubicBezTo>
                  <a:lnTo>
                    <a:pt x="6918" y="585"/>
                  </a:lnTo>
                  <a:cubicBezTo>
                    <a:pt x="6183" y="936"/>
                    <a:pt x="5180" y="1437"/>
                    <a:pt x="4061" y="1972"/>
                  </a:cubicBezTo>
                  <a:cubicBezTo>
                    <a:pt x="2941" y="2507"/>
                    <a:pt x="1922" y="2975"/>
                    <a:pt x="1187" y="3309"/>
                  </a:cubicBezTo>
                  <a:cubicBezTo>
                    <a:pt x="853" y="3459"/>
                    <a:pt x="552" y="3593"/>
                    <a:pt x="318" y="3693"/>
                  </a:cubicBezTo>
                  <a:cubicBezTo>
                    <a:pt x="235" y="3743"/>
                    <a:pt x="151" y="3777"/>
                    <a:pt x="84" y="3810"/>
                  </a:cubicBezTo>
                  <a:lnTo>
                    <a:pt x="318" y="3727"/>
                  </a:lnTo>
                  <a:lnTo>
                    <a:pt x="1204" y="3342"/>
                  </a:lnTo>
                  <a:cubicBezTo>
                    <a:pt x="1956" y="3025"/>
                    <a:pt x="2975" y="2557"/>
                    <a:pt x="4094" y="2022"/>
                  </a:cubicBezTo>
                  <a:cubicBezTo>
                    <a:pt x="5214" y="1488"/>
                    <a:pt x="6216" y="986"/>
                    <a:pt x="6935" y="619"/>
                  </a:cubicBezTo>
                  <a:cubicBezTo>
                    <a:pt x="7269" y="435"/>
                    <a:pt x="7553" y="285"/>
                    <a:pt x="7770" y="168"/>
                  </a:cubicBezTo>
                  <a:lnTo>
                    <a:pt x="8004" y="34"/>
                  </a:lnTo>
                  <a:close/>
                  <a:moveTo>
                    <a:pt x="84" y="3810"/>
                  </a:moveTo>
                  <a:cubicBezTo>
                    <a:pt x="51" y="3810"/>
                    <a:pt x="17" y="3827"/>
                    <a:pt x="1" y="3844"/>
                  </a:cubicBezTo>
                  <a:cubicBezTo>
                    <a:pt x="34" y="3844"/>
                    <a:pt x="51" y="3827"/>
                    <a:pt x="84" y="381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59" name="Google Shape;2059;p43"/>
            <p:cNvSpPr/>
            <p:nvPr/>
          </p:nvSpPr>
          <p:spPr>
            <a:xfrm>
              <a:off x="2444167" y="4621936"/>
              <a:ext cx="15031" cy="9262"/>
            </a:xfrm>
            <a:custGeom>
              <a:avLst/>
              <a:gdLst/>
              <a:ahLst/>
              <a:cxnLst/>
              <a:rect l="l" t="t" r="r" b="b"/>
              <a:pathLst>
                <a:path w="469" h="289" extrusionOk="0">
                  <a:moveTo>
                    <a:pt x="23" y="1"/>
                  </a:moveTo>
                  <a:cubicBezTo>
                    <a:pt x="20" y="1"/>
                    <a:pt x="18" y="2"/>
                    <a:pt x="18" y="4"/>
                  </a:cubicBezTo>
                  <a:cubicBezTo>
                    <a:pt x="1" y="21"/>
                    <a:pt x="101" y="88"/>
                    <a:pt x="218" y="171"/>
                  </a:cubicBezTo>
                  <a:cubicBezTo>
                    <a:pt x="335" y="238"/>
                    <a:pt x="452" y="288"/>
                    <a:pt x="452" y="288"/>
                  </a:cubicBezTo>
                  <a:cubicBezTo>
                    <a:pt x="469" y="271"/>
                    <a:pt x="369" y="188"/>
                    <a:pt x="252" y="121"/>
                  </a:cubicBezTo>
                  <a:cubicBezTo>
                    <a:pt x="150" y="48"/>
                    <a:pt x="48" y="1"/>
                    <a:pt x="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60" name="Google Shape;2060;p43"/>
            <p:cNvSpPr/>
            <p:nvPr/>
          </p:nvSpPr>
          <p:spPr>
            <a:xfrm>
              <a:off x="2454359" y="4614340"/>
              <a:ext cx="13942" cy="4199"/>
            </a:xfrm>
            <a:custGeom>
              <a:avLst/>
              <a:gdLst/>
              <a:ahLst/>
              <a:cxnLst/>
              <a:rect l="l" t="t" r="r" b="b"/>
              <a:pathLst>
                <a:path w="435" h="131" extrusionOk="0">
                  <a:moveTo>
                    <a:pt x="20" y="1"/>
                  </a:moveTo>
                  <a:cubicBezTo>
                    <a:pt x="8" y="1"/>
                    <a:pt x="0" y="3"/>
                    <a:pt x="0" y="7"/>
                  </a:cubicBezTo>
                  <a:cubicBezTo>
                    <a:pt x="0" y="24"/>
                    <a:pt x="84" y="57"/>
                    <a:pt x="201" y="91"/>
                  </a:cubicBezTo>
                  <a:cubicBezTo>
                    <a:pt x="287" y="115"/>
                    <a:pt x="363" y="131"/>
                    <a:pt x="398" y="131"/>
                  </a:cubicBezTo>
                  <a:cubicBezTo>
                    <a:pt x="411" y="131"/>
                    <a:pt x="418" y="129"/>
                    <a:pt x="418" y="124"/>
                  </a:cubicBezTo>
                  <a:cubicBezTo>
                    <a:pt x="435" y="107"/>
                    <a:pt x="335" y="74"/>
                    <a:pt x="218" y="41"/>
                  </a:cubicBezTo>
                  <a:cubicBezTo>
                    <a:pt x="132" y="16"/>
                    <a:pt x="55" y="1"/>
                    <a:pt x="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61" name="Google Shape;2061;p43"/>
            <p:cNvSpPr/>
            <p:nvPr/>
          </p:nvSpPr>
          <p:spPr>
            <a:xfrm>
              <a:off x="2452757" y="4600078"/>
              <a:ext cx="16634" cy="8077"/>
            </a:xfrm>
            <a:custGeom>
              <a:avLst/>
              <a:gdLst/>
              <a:ahLst/>
              <a:cxnLst/>
              <a:rect l="l" t="t" r="r" b="b"/>
              <a:pathLst>
                <a:path w="519" h="252" extrusionOk="0">
                  <a:moveTo>
                    <a:pt x="502" y="1"/>
                  </a:moveTo>
                  <a:cubicBezTo>
                    <a:pt x="418" y="18"/>
                    <a:pt x="318" y="51"/>
                    <a:pt x="234" y="101"/>
                  </a:cubicBezTo>
                  <a:cubicBezTo>
                    <a:pt x="101" y="168"/>
                    <a:pt x="0" y="235"/>
                    <a:pt x="0" y="252"/>
                  </a:cubicBezTo>
                  <a:cubicBezTo>
                    <a:pt x="101" y="235"/>
                    <a:pt x="184" y="201"/>
                    <a:pt x="268" y="151"/>
                  </a:cubicBezTo>
                  <a:cubicBezTo>
                    <a:pt x="401" y="85"/>
                    <a:pt x="518" y="18"/>
                    <a:pt x="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62" name="Google Shape;2062;p43"/>
            <p:cNvSpPr/>
            <p:nvPr/>
          </p:nvSpPr>
          <p:spPr>
            <a:xfrm>
              <a:off x="2449552" y="4588860"/>
              <a:ext cx="17692" cy="10192"/>
            </a:xfrm>
            <a:custGeom>
              <a:avLst/>
              <a:gdLst/>
              <a:ahLst/>
              <a:cxnLst/>
              <a:rect l="l" t="t" r="r" b="b"/>
              <a:pathLst>
                <a:path w="552" h="318" extrusionOk="0">
                  <a:moveTo>
                    <a:pt x="535" y="0"/>
                  </a:moveTo>
                  <a:cubicBezTo>
                    <a:pt x="351" y="100"/>
                    <a:pt x="167" y="217"/>
                    <a:pt x="0" y="318"/>
                  </a:cubicBezTo>
                  <a:cubicBezTo>
                    <a:pt x="100" y="318"/>
                    <a:pt x="201" y="284"/>
                    <a:pt x="301" y="217"/>
                  </a:cubicBezTo>
                  <a:cubicBezTo>
                    <a:pt x="451" y="117"/>
                    <a:pt x="551" y="17"/>
                    <a:pt x="5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63" name="Google Shape;2063;p43"/>
            <p:cNvSpPr/>
            <p:nvPr/>
          </p:nvSpPr>
          <p:spPr>
            <a:xfrm>
              <a:off x="2413656" y="4613443"/>
              <a:ext cx="33781" cy="14519"/>
            </a:xfrm>
            <a:custGeom>
              <a:avLst/>
              <a:gdLst/>
              <a:ahLst/>
              <a:cxnLst/>
              <a:rect l="l" t="t" r="r" b="b"/>
              <a:pathLst>
                <a:path w="1054" h="453" extrusionOk="0">
                  <a:moveTo>
                    <a:pt x="522" y="62"/>
                  </a:moveTo>
                  <a:cubicBezTo>
                    <a:pt x="609" y="62"/>
                    <a:pt x="694" y="81"/>
                    <a:pt x="769" y="119"/>
                  </a:cubicBezTo>
                  <a:cubicBezTo>
                    <a:pt x="834" y="151"/>
                    <a:pt x="900" y="191"/>
                    <a:pt x="956" y="233"/>
                  </a:cubicBezTo>
                  <a:lnTo>
                    <a:pt x="956" y="233"/>
                  </a:lnTo>
                  <a:cubicBezTo>
                    <a:pt x="899" y="252"/>
                    <a:pt x="820" y="277"/>
                    <a:pt x="719" y="302"/>
                  </a:cubicBezTo>
                  <a:cubicBezTo>
                    <a:pt x="602" y="336"/>
                    <a:pt x="485" y="369"/>
                    <a:pt x="368" y="369"/>
                  </a:cubicBezTo>
                  <a:cubicBezTo>
                    <a:pt x="301" y="386"/>
                    <a:pt x="234" y="386"/>
                    <a:pt x="168" y="386"/>
                  </a:cubicBezTo>
                  <a:cubicBezTo>
                    <a:pt x="101" y="369"/>
                    <a:pt x="51" y="336"/>
                    <a:pt x="84" y="269"/>
                  </a:cubicBezTo>
                  <a:cubicBezTo>
                    <a:pt x="168" y="152"/>
                    <a:pt x="301" y="85"/>
                    <a:pt x="435" y="69"/>
                  </a:cubicBezTo>
                  <a:cubicBezTo>
                    <a:pt x="464" y="64"/>
                    <a:pt x="493" y="62"/>
                    <a:pt x="522" y="62"/>
                  </a:cubicBezTo>
                  <a:close/>
                  <a:moveTo>
                    <a:pt x="513" y="0"/>
                  </a:moveTo>
                  <a:cubicBezTo>
                    <a:pt x="324" y="0"/>
                    <a:pt x="138" y="82"/>
                    <a:pt x="17" y="236"/>
                  </a:cubicBezTo>
                  <a:cubicBezTo>
                    <a:pt x="1" y="286"/>
                    <a:pt x="1" y="353"/>
                    <a:pt x="34" y="386"/>
                  </a:cubicBezTo>
                  <a:cubicBezTo>
                    <a:pt x="67" y="419"/>
                    <a:pt x="101" y="436"/>
                    <a:pt x="151" y="453"/>
                  </a:cubicBezTo>
                  <a:cubicBezTo>
                    <a:pt x="234" y="453"/>
                    <a:pt x="301" y="453"/>
                    <a:pt x="385" y="436"/>
                  </a:cubicBezTo>
                  <a:cubicBezTo>
                    <a:pt x="502" y="419"/>
                    <a:pt x="619" y="386"/>
                    <a:pt x="736" y="353"/>
                  </a:cubicBezTo>
                  <a:cubicBezTo>
                    <a:pt x="823" y="328"/>
                    <a:pt x="901" y="293"/>
                    <a:pt x="977" y="250"/>
                  </a:cubicBezTo>
                  <a:lnTo>
                    <a:pt x="977" y="250"/>
                  </a:lnTo>
                  <a:cubicBezTo>
                    <a:pt x="999" y="267"/>
                    <a:pt x="1019" y="285"/>
                    <a:pt x="1036" y="302"/>
                  </a:cubicBezTo>
                  <a:cubicBezTo>
                    <a:pt x="1036" y="302"/>
                    <a:pt x="1036" y="287"/>
                    <a:pt x="992" y="241"/>
                  </a:cubicBezTo>
                  <a:lnTo>
                    <a:pt x="992" y="241"/>
                  </a:lnTo>
                  <a:cubicBezTo>
                    <a:pt x="1012" y="229"/>
                    <a:pt x="1033" y="216"/>
                    <a:pt x="1053" y="202"/>
                  </a:cubicBezTo>
                  <a:cubicBezTo>
                    <a:pt x="1046" y="202"/>
                    <a:pt x="1021" y="211"/>
                    <a:pt x="979" y="226"/>
                  </a:cubicBezTo>
                  <a:lnTo>
                    <a:pt x="979" y="226"/>
                  </a:lnTo>
                  <a:cubicBezTo>
                    <a:pt x="929" y="164"/>
                    <a:pt x="866" y="116"/>
                    <a:pt x="803" y="69"/>
                  </a:cubicBezTo>
                  <a:cubicBezTo>
                    <a:pt x="711" y="23"/>
                    <a:pt x="611" y="0"/>
                    <a:pt x="5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64" name="Google Shape;2064;p43"/>
            <p:cNvSpPr/>
            <p:nvPr/>
          </p:nvSpPr>
          <p:spPr>
            <a:xfrm>
              <a:off x="2439360" y="4597834"/>
              <a:ext cx="11826" cy="23717"/>
            </a:xfrm>
            <a:custGeom>
              <a:avLst/>
              <a:gdLst/>
              <a:ahLst/>
              <a:cxnLst/>
              <a:rect l="l" t="t" r="r" b="b"/>
              <a:pathLst>
                <a:path w="369" h="740" extrusionOk="0">
                  <a:moveTo>
                    <a:pt x="227" y="1"/>
                  </a:moveTo>
                  <a:cubicBezTo>
                    <a:pt x="219" y="1"/>
                    <a:pt x="210" y="2"/>
                    <a:pt x="201" y="4"/>
                  </a:cubicBezTo>
                  <a:cubicBezTo>
                    <a:pt x="84" y="71"/>
                    <a:pt x="17" y="171"/>
                    <a:pt x="17" y="288"/>
                  </a:cubicBezTo>
                  <a:cubicBezTo>
                    <a:pt x="1" y="372"/>
                    <a:pt x="1" y="472"/>
                    <a:pt x="34" y="556"/>
                  </a:cubicBezTo>
                  <a:cubicBezTo>
                    <a:pt x="51" y="622"/>
                    <a:pt x="101" y="706"/>
                    <a:pt x="168" y="739"/>
                  </a:cubicBezTo>
                  <a:cubicBezTo>
                    <a:pt x="134" y="672"/>
                    <a:pt x="101" y="606"/>
                    <a:pt x="84" y="539"/>
                  </a:cubicBezTo>
                  <a:cubicBezTo>
                    <a:pt x="51" y="455"/>
                    <a:pt x="51" y="372"/>
                    <a:pt x="67" y="305"/>
                  </a:cubicBezTo>
                  <a:cubicBezTo>
                    <a:pt x="84" y="221"/>
                    <a:pt x="134" y="104"/>
                    <a:pt x="218" y="71"/>
                  </a:cubicBezTo>
                  <a:cubicBezTo>
                    <a:pt x="223" y="70"/>
                    <a:pt x="228" y="69"/>
                    <a:pt x="233" y="69"/>
                  </a:cubicBezTo>
                  <a:cubicBezTo>
                    <a:pt x="303" y="69"/>
                    <a:pt x="318" y="177"/>
                    <a:pt x="318" y="255"/>
                  </a:cubicBezTo>
                  <a:cubicBezTo>
                    <a:pt x="301" y="338"/>
                    <a:pt x="285" y="422"/>
                    <a:pt x="268" y="505"/>
                  </a:cubicBezTo>
                  <a:cubicBezTo>
                    <a:pt x="234" y="639"/>
                    <a:pt x="184" y="723"/>
                    <a:pt x="201" y="723"/>
                  </a:cubicBezTo>
                  <a:cubicBezTo>
                    <a:pt x="251" y="672"/>
                    <a:pt x="285" y="606"/>
                    <a:pt x="318" y="522"/>
                  </a:cubicBezTo>
                  <a:cubicBezTo>
                    <a:pt x="335" y="439"/>
                    <a:pt x="351" y="355"/>
                    <a:pt x="368" y="271"/>
                  </a:cubicBezTo>
                  <a:cubicBezTo>
                    <a:pt x="368" y="221"/>
                    <a:pt x="368" y="155"/>
                    <a:pt x="351" y="104"/>
                  </a:cubicBezTo>
                  <a:cubicBezTo>
                    <a:pt x="337" y="46"/>
                    <a:pt x="285" y="1"/>
                    <a:pt x="2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65" name="Google Shape;2065;p43"/>
            <p:cNvSpPr/>
            <p:nvPr/>
          </p:nvSpPr>
          <p:spPr>
            <a:xfrm>
              <a:off x="2564675" y="4532612"/>
              <a:ext cx="40736" cy="69132"/>
            </a:xfrm>
            <a:custGeom>
              <a:avLst/>
              <a:gdLst/>
              <a:ahLst/>
              <a:cxnLst/>
              <a:rect l="l" t="t" r="r" b="b"/>
              <a:pathLst>
                <a:path w="1271" h="2157" extrusionOk="0">
                  <a:moveTo>
                    <a:pt x="1270" y="1"/>
                  </a:moveTo>
                  <a:cubicBezTo>
                    <a:pt x="1237" y="1"/>
                    <a:pt x="1203" y="17"/>
                    <a:pt x="1170" y="34"/>
                  </a:cubicBezTo>
                  <a:cubicBezTo>
                    <a:pt x="1070" y="51"/>
                    <a:pt x="986" y="101"/>
                    <a:pt x="903" y="151"/>
                  </a:cubicBezTo>
                  <a:cubicBezTo>
                    <a:pt x="318" y="469"/>
                    <a:pt x="0" y="1120"/>
                    <a:pt x="101" y="1772"/>
                  </a:cubicBezTo>
                  <a:cubicBezTo>
                    <a:pt x="117" y="1872"/>
                    <a:pt x="134" y="1972"/>
                    <a:pt x="167" y="2056"/>
                  </a:cubicBezTo>
                  <a:cubicBezTo>
                    <a:pt x="184" y="2089"/>
                    <a:pt x="201" y="2123"/>
                    <a:pt x="218" y="2156"/>
                  </a:cubicBezTo>
                  <a:cubicBezTo>
                    <a:pt x="234" y="2156"/>
                    <a:pt x="167" y="2006"/>
                    <a:pt x="151" y="1772"/>
                  </a:cubicBezTo>
                  <a:cubicBezTo>
                    <a:pt x="84" y="1137"/>
                    <a:pt x="385" y="519"/>
                    <a:pt x="919" y="185"/>
                  </a:cubicBezTo>
                  <a:cubicBezTo>
                    <a:pt x="1120" y="51"/>
                    <a:pt x="1270" y="17"/>
                    <a:pt x="12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66" name="Google Shape;2066;p43"/>
            <p:cNvSpPr/>
            <p:nvPr/>
          </p:nvSpPr>
          <p:spPr>
            <a:xfrm>
              <a:off x="2559323" y="4476942"/>
              <a:ext cx="30544" cy="62145"/>
            </a:xfrm>
            <a:custGeom>
              <a:avLst/>
              <a:gdLst/>
              <a:ahLst/>
              <a:cxnLst/>
              <a:rect l="l" t="t" r="r" b="b"/>
              <a:pathLst>
                <a:path w="953" h="1939" extrusionOk="0">
                  <a:moveTo>
                    <a:pt x="0" y="0"/>
                  </a:moveTo>
                  <a:cubicBezTo>
                    <a:pt x="284" y="668"/>
                    <a:pt x="602" y="1303"/>
                    <a:pt x="953" y="1938"/>
                  </a:cubicBezTo>
                  <a:cubicBezTo>
                    <a:pt x="819" y="1604"/>
                    <a:pt x="669" y="1270"/>
                    <a:pt x="502" y="952"/>
                  </a:cubicBezTo>
                  <a:cubicBezTo>
                    <a:pt x="351" y="618"/>
                    <a:pt x="184" y="30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67" name="Google Shape;2067;p43"/>
            <p:cNvSpPr/>
            <p:nvPr/>
          </p:nvSpPr>
          <p:spPr>
            <a:xfrm>
              <a:off x="2500960" y="4596841"/>
              <a:ext cx="44453" cy="22018"/>
            </a:xfrm>
            <a:custGeom>
              <a:avLst/>
              <a:gdLst/>
              <a:ahLst/>
              <a:cxnLst/>
              <a:rect l="l" t="t" r="r" b="b"/>
              <a:pathLst>
                <a:path w="1387" h="687" extrusionOk="0">
                  <a:moveTo>
                    <a:pt x="1385" y="1"/>
                  </a:moveTo>
                  <a:cubicBezTo>
                    <a:pt x="1359" y="1"/>
                    <a:pt x="1068" y="161"/>
                    <a:pt x="702" y="353"/>
                  </a:cubicBezTo>
                  <a:cubicBezTo>
                    <a:pt x="317" y="536"/>
                    <a:pt x="0" y="670"/>
                    <a:pt x="0" y="687"/>
                  </a:cubicBezTo>
                  <a:cubicBezTo>
                    <a:pt x="501" y="536"/>
                    <a:pt x="969" y="319"/>
                    <a:pt x="1387" y="2"/>
                  </a:cubicBezTo>
                  <a:cubicBezTo>
                    <a:pt x="1387" y="1"/>
                    <a:pt x="1386" y="1"/>
                    <a:pt x="1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68" name="Google Shape;2068;p43"/>
            <p:cNvSpPr/>
            <p:nvPr/>
          </p:nvSpPr>
          <p:spPr>
            <a:xfrm>
              <a:off x="2573778" y="4582867"/>
              <a:ext cx="2692" cy="10352"/>
            </a:xfrm>
            <a:custGeom>
              <a:avLst/>
              <a:gdLst/>
              <a:ahLst/>
              <a:cxnLst/>
              <a:rect l="l" t="t" r="r" b="b"/>
              <a:pathLst>
                <a:path w="84" h="323" extrusionOk="0">
                  <a:moveTo>
                    <a:pt x="45" y="1"/>
                  </a:moveTo>
                  <a:cubicBezTo>
                    <a:pt x="27" y="1"/>
                    <a:pt x="0" y="64"/>
                    <a:pt x="0" y="154"/>
                  </a:cubicBezTo>
                  <a:cubicBezTo>
                    <a:pt x="0" y="245"/>
                    <a:pt x="42" y="323"/>
                    <a:pt x="62" y="323"/>
                  </a:cubicBezTo>
                  <a:cubicBezTo>
                    <a:pt x="64" y="323"/>
                    <a:pt x="66" y="322"/>
                    <a:pt x="67" y="321"/>
                  </a:cubicBezTo>
                  <a:cubicBezTo>
                    <a:pt x="84" y="321"/>
                    <a:pt x="67" y="254"/>
                    <a:pt x="67" y="154"/>
                  </a:cubicBezTo>
                  <a:cubicBezTo>
                    <a:pt x="67" y="70"/>
                    <a:pt x="67" y="3"/>
                    <a:pt x="51" y="3"/>
                  </a:cubicBezTo>
                  <a:cubicBezTo>
                    <a:pt x="49" y="2"/>
                    <a:pt x="47" y="1"/>
                    <a:pt x="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69" name="Google Shape;2069;p43"/>
            <p:cNvSpPr/>
            <p:nvPr/>
          </p:nvSpPr>
          <p:spPr>
            <a:xfrm>
              <a:off x="2576438" y="4563156"/>
              <a:ext cx="4327" cy="8686"/>
            </a:xfrm>
            <a:custGeom>
              <a:avLst/>
              <a:gdLst/>
              <a:ahLst/>
              <a:cxnLst/>
              <a:rect l="l" t="t" r="r" b="b"/>
              <a:pathLst>
                <a:path w="135" h="271" extrusionOk="0">
                  <a:moveTo>
                    <a:pt x="118" y="0"/>
                  </a:moveTo>
                  <a:cubicBezTo>
                    <a:pt x="101" y="0"/>
                    <a:pt x="68" y="50"/>
                    <a:pt x="34" y="134"/>
                  </a:cubicBezTo>
                  <a:cubicBezTo>
                    <a:pt x="18" y="201"/>
                    <a:pt x="1" y="267"/>
                    <a:pt x="18" y="267"/>
                  </a:cubicBezTo>
                  <a:cubicBezTo>
                    <a:pt x="19" y="269"/>
                    <a:pt x="21" y="270"/>
                    <a:pt x="23" y="270"/>
                  </a:cubicBezTo>
                  <a:cubicBezTo>
                    <a:pt x="41" y="270"/>
                    <a:pt x="71" y="210"/>
                    <a:pt x="101" y="150"/>
                  </a:cubicBezTo>
                  <a:cubicBezTo>
                    <a:pt x="118" y="67"/>
                    <a:pt x="135" y="17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70" name="Google Shape;2070;p43"/>
            <p:cNvSpPr/>
            <p:nvPr/>
          </p:nvSpPr>
          <p:spPr>
            <a:xfrm>
              <a:off x="2585540" y="4548926"/>
              <a:ext cx="7532" cy="7275"/>
            </a:xfrm>
            <a:custGeom>
              <a:avLst/>
              <a:gdLst/>
              <a:ahLst/>
              <a:cxnLst/>
              <a:rect l="l" t="t" r="r" b="b"/>
              <a:pathLst>
                <a:path w="235" h="227" extrusionOk="0">
                  <a:moveTo>
                    <a:pt x="211" y="0"/>
                  </a:moveTo>
                  <a:cubicBezTo>
                    <a:pt x="181" y="0"/>
                    <a:pt x="129" y="15"/>
                    <a:pt x="85" y="60"/>
                  </a:cubicBezTo>
                  <a:cubicBezTo>
                    <a:pt x="1" y="143"/>
                    <a:pt x="1" y="227"/>
                    <a:pt x="18" y="227"/>
                  </a:cubicBezTo>
                  <a:cubicBezTo>
                    <a:pt x="34" y="227"/>
                    <a:pt x="68" y="177"/>
                    <a:pt x="118" y="110"/>
                  </a:cubicBezTo>
                  <a:cubicBezTo>
                    <a:pt x="185" y="60"/>
                    <a:pt x="235" y="26"/>
                    <a:pt x="235" y="10"/>
                  </a:cubicBezTo>
                  <a:cubicBezTo>
                    <a:pt x="235" y="4"/>
                    <a:pt x="226" y="0"/>
                    <a:pt x="2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71" name="Google Shape;2071;p43"/>
            <p:cNvSpPr/>
            <p:nvPr/>
          </p:nvSpPr>
          <p:spPr>
            <a:xfrm>
              <a:off x="2598937" y="4540433"/>
              <a:ext cx="4872" cy="4199"/>
            </a:xfrm>
            <a:custGeom>
              <a:avLst/>
              <a:gdLst/>
              <a:ahLst/>
              <a:cxnLst/>
              <a:rect l="l" t="t" r="r" b="b"/>
              <a:pathLst>
                <a:path w="152" h="131" extrusionOk="0">
                  <a:moveTo>
                    <a:pt x="118" y="1"/>
                  </a:moveTo>
                  <a:cubicBezTo>
                    <a:pt x="100" y="1"/>
                    <a:pt x="75" y="16"/>
                    <a:pt x="51" y="41"/>
                  </a:cubicBezTo>
                  <a:cubicBezTo>
                    <a:pt x="17" y="74"/>
                    <a:pt x="1" y="124"/>
                    <a:pt x="17" y="124"/>
                  </a:cubicBezTo>
                  <a:cubicBezTo>
                    <a:pt x="22" y="129"/>
                    <a:pt x="28" y="131"/>
                    <a:pt x="34" y="131"/>
                  </a:cubicBezTo>
                  <a:cubicBezTo>
                    <a:pt x="52" y="131"/>
                    <a:pt x="76" y="115"/>
                    <a:pt x="101" y="91"/>
                  </a:cubicBezTo>
                  <a:cubicBezTo>
                    <a:pt x="134" y="57"/>
                    <a:pt x="151" y="24"/>
                    <a:pt x="134" y="7"/>
                  </a:cubicBezTo>
                  <a:cubicBezTo>
                    <a:pt x="130" y="3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72" name="Google Shape;2072;p43"/>
            <p:cNvSpPr/>
            <p:nvPr/>
          </p:nvSpPr>
          <p:spPr>
            <a:xfrm>
              <a:off x="1828359" y="2877358"/>
              <a:ext cx="806506" cy="1736693"/>
            </a:xfrm>
            <a:custGeom>
              <a:avLst/>
              <a:gdLst/>
              <a:ahLst/>
              <a:cxnLst/>
              <a:rect l="l" t="t" r="r" b="b"/>
              <a:pathLst>
                <a:path w="25164" h="54187" extrusionOk="0">
                  <a:moveTo>
                    <a:pt x="0" y="1"/>
                  </a:moveTo>
                  <a:cubicBezTo>
                    <a:pt x="0" y="1"/>
                    <a:pt x="1754" y="22958"/>
                    <a:pt x="3559" y="29475"/>
                  </a:cubicBezTo>
                  <a:lnTo>
                    <a:pt x="17427" y="54186"/>
                  </a:lnTo>
                  <a:lnTo>
                    <a:pt x="25163" y="50594"/>
                  </a:lnTo>
                  <a:lnTo>
                    <a:pt x="14002" y="25732"/>
                  </a:lnTo>
                  <a:cubicBezTo>
                    <a:pt x="11579" y="17244"/>
                    <a:pt x="10042" y="753"/>
                    <a:pt x="10042" y="7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73" name="Google Shape;2073;p43"/>
            <p:cNvSpPr/>
            <p:nvPr/>
          </p:nvSpPr>
          <p:spPr>
            <a:xfrm>
              <a:off x="2347793" y="4419636"/>
              <a:ext cx="251176" cy="116758"/>
            </a:xfrm>
            <a:custGeom>
              <a:avLst/>
              <a:gdLst/>
              <a:ahLst/>
              <a:cxnLst/>
              <a:rect l="l" t="t" r="r" b="b"/>
              <a:pathLst>
                <a:path w="7837" h="3643" extrusionOk="0">
                  <a:moveTo>
                    <a:pt x="7837" y="0"/>
                  </a:moveTo>
                  <a:cubicBezTo>
                    <a:pt x="7736" y="17"/>
                    <a:pt x="7619" y="67"/>
                    <a:pt x="7519" y="117"/>
                  </a:cubicBezTo>
                  <a:cubicBezTo>
                    <a:pt x="7319" y="201"/>
                    <a:pt x="7018" y="318"/>
                    <a:pt x="6667" y="485"/>
                  </a:cubicBezTo>
                  <a:cubicBezTo>
                    <a:pt x="5949" y="786"/>
                    <a:pt x="4963" y="1237"/>
                    <a:pt x="3877" y="1738"/>
                  </a:cubicBezTo>
                  <a:cubicBezTo>
                    <a:pt x="2791" y="2239"/>
                    <a:pt x="1822" y="2707"/>
                    <a:pt x="1120" y="3058"/>
                  </a:cubicBezTo>
                  <a:cubicBezTo>
                    <a:pt x="769" y="3225"/>
                    <a:pt x="485" y="3375"/>
                    <a:pt x="284" y="3476"/>
                  </a:cubicBezTo>
                  <a:cubicBezTo>
                    <a:pt x="184" y="3526"/>
                    <a:pt x="84" y="3576"/>
                    <a:pt x="0" y="3643"/>
                  </a:cubicBezTo>
                  <a:cubicBezTo>
                    <a:pt x="117" y="3626"/>
                    <a:pt x="218" y="3593"/>
                    <a:pt x="318" y="3542"/>
                  </a:cubicBezTo>
                  <a:cubicBezTo>
                    <a:pt x="518" y="3459"/>
                    <a:pt x="819" y="3325"/>
                    <a:pt x="1170" y="3175"/>
                  </a:cubicBezTo>
                  <a:cubicBezTo>
                    <a:pt x="1888" y="2857"/>
                    <a:pt x="2874" y="2406"/>
                    <a:pt x="3960" y="1905"/>
                  </a:cubicBezTo>
                  <a:cubicBezTo>
                    <a:pt x="5046" y="1404"/>
                    <a:pt x="6015" y="936"/>
                    <a:pt x="6717" y="602"/>
                  </a:cubicBezTo>
                  <a:cubicBezTo>
                    <a:pt x="7068" y="418"/>
                    <a:pt x="7352" y="284"/>
                    <a:pt x="7553" y="184"/>
                  </a:cubicBezTo>
                  <a:cubicBezTo>
                    <a:pt x="7653" y="134"/>
                    <a:pt x="7753" y="67"/>
                    <a:pt x="783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74" name="Google Shape;2074;p43"/>
            <p:cNvSpPr/>
            <p:nvPr/>
          </p:nvSpPr>
          <p:spPr>
            <a:xfrm>
              <a:off x="1130053" y="2581216"/>
              <a:ext cx="1238668" cy="2047835"/>
            </a:xfrm>
            <a:custGeom>
              <a:avLst/>
              <a:gdLst/>
              <a:ahLst/>
              <a:cxnLst/>
              <a:rect l="l" t="t" r="r" b="b"/>
              <a:pathLst>
                <a:path w="38648" h="63895" extrusionOk="0">
                  <a:moveTo>
                    <a:pt x="36408" y="1"/>
                  </a:moveTo>
                  <a:lnTo>
                    <a:pt x="20936" y="5882"/>
                  </a:lnTo>
                  <a:lnTo>
                    <a:pt x="10978" y="31363"/>
                  </a:lnTo>
                  <a:lnTo>
                    <a:pt x="0" y="59600"/>
                  </a:lnTo>
                  <a:lnTo>
                    <a:pt x="7502" y="63894"/>
                  </a:lnTo>
                  <a:cubicBezTo>
                    <a:pt x="7502" y="63894"/>
                    <a:pt x="19198" y="41722"/>
                    <a:pt x="22373" y="34972"/>
                  </a:cubicBezTo>
                  <a:cubicBezTo>
                    <a:pt x="23910" y="31697"/>
                    <a:pt x="29457" y="19182"/>
                    <a:pt x="34921" y="12733"/>
                  </a:cubicBezTo>
                  <a:cubicBezTo>
                    <a:pt x="34921" y="12733"/>
                    <a:pt x="36475" y="10511"/>
                    <a:pt x="36675" y="10110"/>
                  </a:cubicBezTo>
                  <a:cubicBezTo>
                    <a:pt x="38647" y="6083"/>
                    <a:pt x="36592" y="1"/>
                    <a:pt x="364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75" name="Google Shape;2075;p43"/>
            <p:cNvSpPr/>
            <p:nvPr/>
          </p:nvSpPr>
          <p:spPr>
            <a:xfrm>
              <a:off x="1639296" y="3365223"/>
              <a:ext cx="223356" cy="129290"/>
            </a:xfrm>
            <a:custGeom>
              <a:avLst/>
              <a:gdLst/>
              <a:ahLst/>
              <a:cxnLst/>
              <a:rect l="l" t="t" r="r" b="b"/>
              <a:pathLst>
                <a:path w="6969" h="4034" extrusionOk="0">
                  <a:moveTo>
                    <a:pt x="1455" y="0"/>
                  </a:moveTo>
                  <a:lnTo>
                    <a:pt x="1" y="1604"/>
                  </a:lnTo>
                  <a:cubicBezTo>
                    <a:pt x="1" y="1604"/>
                    <a:pt x="5381" y="3609"/>
                    <a:pt x="6166" y="4027"/>
                  </a:cubicBezTo>
                  <a:cubicBezTo>
                    <a:pt x="6175" y="4031"/>
                    <a:pt x="6183" y="4033"/>
                    <a:pt x="6191" y="4033"/>
                  </a:cubicBezTo>
                  <a:cubicBezTo>
                    <a:pt x="6480" y="4033"/>
                    <a:pt x="6968" y="1621"/>
                    <a:pt x="6968" y="1621"/>
                  </a:cubicBezTo>
                  <a:lnTo>
                    <a:pt x="1455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76" name="Google Shape;2076;p43"/>
            <p:cNvSpPr/>
            <p:nvPr/>
          </p:nvSpPr>
          <p:spPr>
            <a:xfrm>
              <a:off x="1609842" y="3424644"/>
              <a:ext cx="201947" cy="181884"/>
            </a:xfrm>
            <a:custGeom>
              <a:avLst/>
              <a:gdLst/>
              <a:ahLst/>
              <a:cxnLst/>
              <a:rect l="l" t="t" r="r" b="b"/>
              <a:pathLst>
                <a:path w="6301" h="5675" extrusionOk="0">
                  <a:moveTo>
                    <a:pt x="1638" y="1"/>
                  </a:moveTo>
                  <a:lnTo>
                    <a:pt x="1" y="4078"/>
                  </a:lnTo>
                  <a:cubicBezTo>
                    <a:pt x="1" y="4078"/>
                    <a:pt x="2708" y="5448"/>
                    <a:pt x="3994" y="5665"/>
                  </a:cubicBezTo>
                  <a:cubicBezTo>
                    <a:pt x="4030" y="5671"/>
                    <a:pt x="4066" y="5675"/>
                    <a:pt x="4101" y="5675"/>
                  </a:cubicBezTo>
                  <a:cubicBezTo>
                    <a:pt x="5352" y="5675"/>
                    <a:pt x="6300" y="1755"/>
                    <a:pt x="6300" y="1755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77" name="Google Shape;2077;p43"/>
            <p:cNvSpPr/>
            <p:nvPr/>
          </p:nvSpPr>
          <p:spPr>
            <a:xfrm>
              <a:off x="1644680" y="3417689"/>
              <a:ext cx="192268" cy="84099"/>
            </a:xfrm>
            <a:custGeom>
              <a:avLst/>
              <a:gdLst/>
              <a:ahLst/>
              <a:cxnLst/>
              <a:rect l="l" t="t" r="r" b="b"/>
              <a:pathLst>
                <a:path w="5999" h="2624" extrusionOk="0">
                  <a:moveTo>
                    <a:pt x="0" y="1"/>
                  </a:moveTo>
                  <a:lnTo>
                    <a:pt x="284" y="869"/>
                  </a:lnTo>
                  <a:lnTo>
                    <a:pt x="5046" y="2624"/>
                  </a:lnTo>
                  <a:lnTo>
                    <a:pt x="5998" y="23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78" name="Google Shape;2078;p43"/>
            <p:cNvSpPr/>
            <p:nvPr/>
          </p:nvSpPr>
          <p:spPr>
            <a:xfrm>
              <a:off x="1147168" y="4449058"/>
              <a:ext cx="252810" cy="125957"/>
            </a:xfrm>
            <a:custGeom>
              <a:avLst/>
              <a:gdLst/>
              <a:ahLst/>
              <a:cxnLst/>
              <a:rect l="l" t="t" r="r" b="b"/>
              <a:pathLst>
                <a:path w="7888" h="3930" extrusionOk="0">
                  <a:moveTo>
                    <a:pt x="21" y="0"/>
                  </a:moveTo>
                  <a:cubicBezTo>
                    <a:pt x="19" y="0"/>
                    <a:pt x="18" y="1"/>
                    <a:pt x="17" y="1"/>
                  </a:cubicBezTo>
                  <a:cubicBezTo>
                    <a:pt x="1" y="51"/>
                    <a:pt x="1738" y="970"/>
                    <a:pt x="3894" y="2056"/>
                  </a:cubicBezTo>
                  <a:cubicBezTo>
                    <a:pt x="6004" y="3111"/>
                    <a:pt x="7735" y="3930"/>
                    <a:pt x="7848" y="3930"/>
                  </a:cubicBezTo>
                  <a:cubicBezTo>
                    <a:pt x="7851" y="3930"/>
                    <a:pt x="7853" y="3929"/>
                    <a:pt x="7854" y="3928"/>
                  </a:cubicBezTo>
                  <a:cubicBezTo>
                    <a:pt x="7887" y="3894"/>
                    <a:pt x="6150" y="2975"/>
                    <a:pt x="3977" y="1889"/>
                  </a:cubicBezTo>
                  <a:cubicBezTo>
                    <a:pt x="1864" y="824"/>
                    <a:pt x="120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79" name="Google Shape;2079;p43"/>
            <p:cNvSpPr/>
            <p:nvPr/>
          </p:nvSpPr>
          <p:spPr>
            <a:xfrm>
              <a:off x="1338891" y="2115305"/>
              <a:ext cx="96406" cy="168743"/>
            </a:xfrm>
            <a:custGeom>
              <a:avLst/>
              <a:gdLst/>
              <a:ahLst/>
              <a:cxnLst/>
              <a:rect l="l" t="t" r="r" b="b"/>
              <a:pathLst>
                <a:path w="3008" h="5265" extrusionOk="0">
                  <a:moveTo>
                    <a:pt x="2956" y="1"/>
                  </a:moveTo>
                  <a:cubicBezTo>
                    <a:pt x="2905" y="1"/>
                    <a:pt x="2211" y="1158"/>
                    <a:pt x="1421" y="2591"/>
                  </a:cubicBezTo>
                  <a:cubicBezTo>
                    <a:pt x="619" y="4045"/>
                    <a:pt x="0" y="5231"/>
                    <a:pt x="34" y="5265"/>
                  </a:cubicBezTo>
                  <a:cubicBezTo>
                    <a:pt x="34" y="5265"/>
                    <a:pt x="35" y="5265"/>
                    <a:pt x="35" y="5265"/>
                  </a:cubicBezTo>
                  <a:cubicBezTo>
                    <a:pt x="94" y="5265"/>
                    <a:pt x="775" y="4118"/>
                    <a:pt x="1588" y="2675"/>
                  </a:cubicBezTo>
                  <a:cubicBezTo>
                    <a:pt x="2390" y="1221"/>
                    <a:pt x="3008" y="18"/>
                    <a:pt x="2958" y="1"/>
                  </a:cubicBezTo>
                  <a:cubicBezTo>
                    <a:pt x="2957" y="1"/>
                    <a:pt x="2957" y="1"/>
                    <a:pt x="29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80" name="Google Shape;2080;p43"/>
            <p:cNvSpPr/>
            <p:nvPr/>
          </p:nvSpPr>
          <p:spPr>
            <a:xfrm>
              <a:off x="1309982" y="1772627"/>
              <a:ext cx="635680" cy="847947"/>
            </a:xfrm>
            <a:custGeom>
              <a:avLst/>
              <a:gdLst/>
              <a:ahLst/>
              <a:cxnLst/>
              <a:rect l="l" t="t" r="r" b="b"/>
              <a:pathLst>
                <a:path w="19834" h="26457" extrusionOk="0">
                  <a:moveTo>
                    <a:pt x="18062" y="0"/>
                  </a:moveTo>
                  <a:cubicBezTo>
                    <a:pt x="14370" y="33"/>
                    <a:pt x="11964" y="4344"/>
                    <a:pt x="12080" y="6767"/>
                  </a:cubicBezTo>
                  <a:cubicBezTo>
                    <a:pt x="12248" y="9942"/>
                    <a:pt x="11395" y="16859"/>
                    <a:pt x="11395" y="16859"/>
                  </a:cubicBezTo>
                  <a:lnTo>
                    <a:pt x="2941" y="10025"/>
                  </a:lnTo>
                  <a:lnTo>
                    <a:pt x="0" y="15221"/>
                  </a:lnTo>
                  <a:cubicBezTo>
                    <a:pt x="0" y="15221"/>
                    <a:pt x="10476" y="26456"/>
                    <a:pt x="15408" y="26456"/>
                  </a:cubicBezTo>
                  <a:cubicBezTo>
                    <a:pt x="15753" y="26456"/>
                    <a:pt x="16072" y="26401"/>
                    <a:pt x="16358" y="26283"/>
                  </a:cubicBezTo>
                  <a:cubicBezTo>
                    <a:pt x="17160" y="25948"/>
                    <a:pt x="17728" y="25297"/>
                    <a:pt x="18112" y="24428"/>
                  </a:cubicBezTo>
                  <a:cubicBezTo>
                    <a:pt x="19800" y="20568"/>
                    <a:pt x="19833" y="14419"/>
                    <a:pt x="19365" y="8354"/>
                  </a:cubicBezTo>
                  <a:cubicBezTo>
                    <a:pt x="18948" y="2991"/>
                    <a:pt x="18463" y="0"/>
                    <a:pt x="18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81" name="Google Shape;2081;p43"/>
            <p:cNvSpPr/>
            <p:nvPr/>
          </p:nvSpPr>
          <p:spPr>
            <a:xfrm>
              <a:off x="1729805" y="1772178"/>
              <a:ext cx="635680" cy="1073098"/>
            </a:xfrm>
            <a:custGeom>
              <a:avLst/>
              <a:gdLst/>
              <a:ahLst/>
              <a:cxnLst/>
              <a:rect l="l" t="t" r="r" b="b"/>
              <a:pathLst>
                <a:path w="19834" h="33482" extrusionOk="0">
                  <a:moveTo>
                    <a:pt x="7321" y="0"/>
                  </a:moveTo>
                  <a:cubicBezTo>
                    <a:pt x="5987" y="0"/>
                    <a:pt x="3957" y="143"/>
                    <a:pt x="2457" y="733"/>
                  </a:cubicBezTo>
                  <a:cubicBezTo>
                    <a:pt x="1521" y="1100"/>
                    <a:pt x="1" y="33481"/>
                    <a:pt x="1" y="33481"/>
                  </a:cubicBezTo>
                  <a:lnTo>
                    <a:pt x="18881" y="32362"/>
                  </a:lnTo>
                  <a:cubicBezTo>
                    <a:pt x="18881" y="32362"/>
                    <a:pt x="19834" y="6931"/>
                    <a:pt x="17946" y="4041"/>
                  </a:cubicBezTo>
                  <a:cubicBezTo>
                    <a:pt x="16041" y="1150"/>
                    <a:pt x="8706" y="81"/>
                    <a:pt x="8706" y="81"/>
                  </a:cubicBezTo>
                  <a:lnTo>
                    <a:pt x="8689" y="81"/>
                  </a:lnTo>
                  <a:cubicBezTo>
                    <a:pt x="8593" y="45"/>
                    <a:pt x="8066" y="0"/>
                    <a:pt x="7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82" name="Google Shape;2082;p43"/>
            <p:cNvSpPr/>
            <p:nvPr/>
          </p:nvSpPr>
          <p:spPr>
            <a:xfrm>
              <a:off x="387615" y="1429884"/>
              <a:ext cx="1317063" cy="1053387"/>
            </a:xfrm>
            <a:custGeom>
              <a:avLst/>
              <a:gdLst/>
              <a:ahLst/>
              <a:cxnLst/>
              <a:rect l="l" t="t" r="r" b="b"/>
              <a:pathLst>
                <a:path w="41094" h="32867" extrusionOk="0">
                  <a:moveTo>
                    <a:pt x="9999" y="1"/>
                  </a:moveTo>
                  <a:cubicBezTo>
                    <a:pt x="9063" y="1"/>
                    <a:pt x="8311" y="752"/>
                    <a:pt x="8311" y="1688"/>
                  </a:cubicBezTo>
                  <a:lnTo>
                    <a:pt x="8311" y="12649"/>
                  </a:lnTo>
                  <a:lnTo>
                    <a:pt x="7576" y="12649"/>
                  </a:lnTo>
                  <a:cubicBezTo>
                    <a:pt x="7225" y="12649"/>
                    <a:pt x="6891" y="12565"/>
                    <a:pt x="6573" y="12398"/>
                  </a:cubicBezTo>
                  <a:cubicBezTo>
                    <a:pt x="5928" y="12088"/>
                    <a:pt x="5260" y="11946"/>
                    <a:pt x="4608" y="11946"/>
                  </a:cubicBezTo>
                  <a:cubicBezTo>
                    <a:pt x="2236" y="11946"/>
                    <a:pt x="80" y="13834"/>
                    <a:pt x="40" y="16442"/>
                  </a:cubicBezTo>
                  <a:cubicBezTo>
                    <a:pt x="0" y="19099"/>
                    <a:pt x="2169" y="21083"/>
                    <a:pt x="4593" y="21083"/>
                  </a:cubicBezTo>
                  <a:cubicBezTo>
                    <a:pt x="5203" y="21083"/>
                    <a:pt x="5829" y="20958"/>
                    <a:pt x="6440" y="20686"/>
                  </a:cubicBezTo>
                  <a:cubicBezTo>
                    <a:pt x="6724" y="20552"/>
                    <a:pt x="7041" y="20485"/>
                    <a:pt x="7359" y="20485"/>
                  </a:cubicBezTo>
                  <a:lnTo>
                    <a:pt x="8311" y="20485"/>
                  </a:lnTo>
                  <a:lnTo>
                    <a:pt x="8311" y="31179"/>
                  </a:lnTo>
                  <a:cubicBezTo>
                    <a:pt x="8311" y="32098"/>
                    <a:pt x="9063" y="32866"/>
                    <a:pt x="9999" y="32866"/>
                  </a:cubicBezTo>
                  <a:lnTo>
                    <a:pt x="39723" y="32866"/>
                  </a:lnTo>
                  <a:cubicBezTo>
                    <a:pt x="40475" y="32866"/>
                    <a:pt x="41093" y="32248"/>
                    <a:pt x="41093" y="31479"/>
                  </a:cubicBezTo>
                  <a:lnTo>
                    <a:pt x="41093" y="1371"/>
                  </a:lnTo>
                  <a:cubicBezTo>
                    <a:pt x="41093" y="619"/>
                    <a:pt x="40475" y="1"/>
                    <a:pt x="39723" y="1"/>
                  </a:cubicBezTo>
                  <a:lnTo>
                    <a:pt x="28980" y="1"/>
                  </a:lnTo>
                  <a:lnTo>
                    <a:pt x="28980" y="1220"/>
                  </a:lnTo>
                  <a:cubicBezTo>
                    <a:pt x="28980" y="1504"/>
                    <a:pt x="29030" y="1772"/>
                    <a:pt x="29147" y="2039"/>
                  </a:cubicBezTo>
                  <a:cubicBezTo>
                    <a:pt x="29364" y="2574"/>
                    <a:pt x="29481" y="3158"/>
                    <a:pt x="29481" y="3743"/>
                  </a:cubicBezTo>
                  <a:cubicBezTo>
                    <a:pt x="29481" y="6199"/>
                    <a:pt x="27526" y="8204"/>
                    <a:pt x="25070" y="8288"/>
                  </a:cubicBezTo>
                  <a:cubicBezTo>
                    <a:pt x="25007" y="8291"/>
                    <a:pt x="24944" y="8292"/>
                    <a:pt x="24882" y="8292"/>
                  </a:cubicBezTo>
                  <a:cubicBezTo>
                    <a:pt x="22509" y="8292"/>
                    <a:pt x="20537" y="6454"/>
                    <a:pt x="20358" y="4061"/>
                  </a:cubicBezTo>
                  <a:cubicBezTo>
                    <a:pt x="20308" y="3292"/>
                    <a:pt x="20442" y="2507"/>
                    <a:pt x="20776" y="1822"/>
                  </a:cubicBezTo>
                  <a:cubicBezTo>
                    <a:pt x="20926" y="1521"/>
                    <a:pt x="20993" y="1187"/>
                    <a:pt x="21010" y="853"/>
                  </a:cubicBezTo>
                  <a:lnTo>
                    <a:pt x="210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83" name="Google Shape;2083;p43"/>
            <p:cNvSpPr/>
            <p:nvPr/>
          </p:nvSpPr>
          <p:spPr>
            <a:xfrm>
              <a:off x="1745349" y="1948261"/>
              <a:ext cx="28396" cy="666191"/>
            </a:xfrm>
            <a:custGeom>
              <a:avLst/>
              <a:gdLst/>
              <a:ahLst/>
              <a:cxnLst/>
              <a:rect l="l" t="t" r="r" b="b"/>
              <a:pathLst>
                <a:path w="886" h="20786" extrusionOk="0">
                  <a:moveTo>
                    <a:pt x="802" y="0"/>
                  </a:moveTo>
                  <a:cubicBezTo>
                    <a:pt x="786" y="67"/>
                    <a:pt x="769" y="134"/>
                    <a:pt x="786" y="218"/>
                  </a:cubicBezTo>
                  <a:cubicBezTo>
                    <a:pt x="769" y="368"/>
                    <a:pt x="769" y="569"/>
                    <a:pt x="752" y="819"/>
                  </a:cubicBezTo>
                  <a:cubicBezTo>
                    <a:pt x="752" y="1371"/>
                    <a:pt x="735" y="2122"/>
                    <a:pt x="735" y="3041"/>
                  </a:cubicBezTo>
                  <a:cubicBezTo>
                    <a:pt x="702" y="4929"/>
                    <a:pt x="702" y="7536"/>
                    <a:pt x="652" y="10410"/>
                  </a:cubicBezTo>
                  <a:cubicBezTo>
                    <a:pt x="602" y="13284"/>
                    <a:pt x="451" y="15874"/>
                    <a:pt x="284" y="17762"/>
                  </a:cubicBezTo>
                  <a:cubicBezTo>
                    <a:pt x="201" y="18697"/>
                    <a:pt x="134" y="19449"/>
                    <a:pt x="84" y="19984"/>
                  </a:cubicBezTo>
                  <a:cubicBezTo>
                    <a:pt x="50" y="20218"/>
                    <a:pt x="34" y="20418"/>
                    <a:pt x="17" y="20585"/>
                  </a:cubicBezTo>
                  <a:cubicBezTo>
                    <a:pt x="0" y="20652"/>
                    <a:pt x="0" y="20719"/>
                    <a:pt x="0" y="20786"/>
                  </a:cubicBezTo>
                  <a:cubicBezTo>
                    <a:pt x="34" y="20719"/>
                    <a:pt x="50" y="20652"/>
                    <a:pt x="50" y="20585"/>
                  </a:cubicBezTo>
                  <a:cubicBezTo>
                    <a:pt x="84" y="20435"/>
                    <a:pt x="100" y="20234"/>
                    <a:pt x="151" y="19984"/>
                  </a:cubicBezTo>
                  <a:cubicBezTo>
                    <a:pt x="217" y="19466"/>
                    <a:pt x="318" y="18714"/>
                    <a:pt x="418" y="17762"/>
                  </a:cubicBezTo>
                  <a:cubicBezTo>
                    <a:pt x="618" y="15890"/>
                    <a:pt x="769" y="13284"/>
                    <a:pt x="836" y="10410"/>
                  </a:cubicBezTo>
                  <a:cubicBezTo>
                    <a:pt x="886" y="7536"/>
                    <a:pt x="869" y="4929"/>
                    <a:pt x="852" y="3041"/>
                  </a:cubicBezTo>
                  <a:cubicBezTo>
                    <a:pt x="852" y="2122"/>
                    <a:pt x="836" y="1371"/>
                    <a:pt x="836" y="819"/>
                  </a:cubicBezTo>
                  <a:cubicBezTo>
                    <a:pt x="819" y="569"/>
                    <a:pt x="819" y="368"/>
                    <a:pt x="819" y="218"/>
                  </a:cubicBezTo>
                  <a:cubicBezTo>
                    <a:pt x="819" y="134"/>
                    <a:pt x="819" y="67"/>
                    <a:pt x="8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84" name="Google Shape;2084;p43"/>
            <p:cNvSpPr/>
            <p:nvPr/>
          </p:nvSpPr>
          <p:spPr>
            <a:xfrm>
              <a:off x="2053798" y="1390270"/>
              <a:ext cx="123200" cy="263451"/>
            </a:xfrm>
            <a:custGeom>
              <a:avLst/>
              <a:gdLst/>
              <a:ahLst/>
              <a:cxnLst/>
              <a:rect l="l" t="t" r="r" b="b"/>
              <a:pathLst>
                <a:path w="3844" h="8220" extrusionOk="0">
                  <a:moveTo>
                    <a:pt x="2406" y="0"/>
                  </a:moveTo>
                  <a:lnTo>
                    <a:pt x="786" y="1537"/>
                  </a:lnTo>
                  <a:lnTo>
                    <a:pt x="0" y="8204"/>
                  </a:lnTo>
                  <a:cubicBezTo>
                    <a:pt x="81" y="8215"/>
                    <a:pt x="154" y="8220"/>
                    <a:pt x="221" y="8220"/>
                  </a:cubicBezTo>
                  <a:cubicBezTo>
                    <a:pt x="879" y="8220"/>
                    <a:pt x="911" y="7736"/>
                    <a:pt x="888" y="7505"/>
                  </a:cubicBezTo>
                  <a:lnTo>
                    <a:pt x="888" y="7505"/>
                  </a:lnTo>
                  <a:cubicBezTo>
                    <a:pt x="966" y="7774"/>
                    <a:pt x="1263" y="7954"/>
                    <a:pt x="1559" y="7954"/>
                  </a:cubicBezTo>
                  <a:cubicBezTo>
                    <a:pt x="1660" y="7954"/>
                    <a:pt x="1762" y="7933"/>
                    <a:pt x="1855" y="7887"/>
                  </a:cubicBezTo>
                  <a:cubicBezTo>
                    <a:pt x="2256" y="7703"/>
                    <a:pt x="2423" y="7218"/>
                    <a:pt x="2390" y="6784"/>
                  </a:cubicBezTo>
                  <a:lnTo>
                    <a:pt x="2390" y="6784"/>
                  </a:lnTo>
                  <a:cubicBezTo>
                    <a:pt x="2550" y="6978"/>
                    <a:pt x="2773" y="7067"/>
                    <a:pt x="2993" y="7067"/>
                  </a:cubicBezTo>
                  <a:cubicBezTo>
                    <a:pt x="3323" y="7067"/>
                    <a:pt x="3650" y="6867"/>
                    <a:pt x="3760" y="6516"/>
                  </a:cubicBezTo>
                  <a:cubicBezTo>
                    <a:pt x="3843" y="6199"/>
                    <a:pt x="3793" y="5882"/>
                    <a:pt x="3609" y="5598"/>
                  </a:cubicBezTo>
                  <a:cubicBezTo>
                    <a:pt x="3442" y="5347"/>
                    <a:pt x="3259" y="5080"/>
                    <a:pt x="3058" y="4846"/>
                  </a:cubicBezTo>
                  <a:cubicBezTo>
                    <a:pt x="2122" y="3592"/>
                    <a:pt x="2106" y="1922"/>
                    <a:pt x="24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85" name="Google Shape;2085;p43"/>
            <p:cNvSpPr/>
            <p:nvPr/>
          </p:nvSpPr>
          <p:spPr>
            <a:xfrm>
              <a:off x="1796212" y="1322068"/>
              <a:ext cx="300469" cy="540555"/>
            </a:xfrm>
            <a:custGeom>
              <a:avLst/>
              <a:gdLst/>
              <a:ahLst/>
              <a:cxnLst/>
              <a:rect l="l" t="t" r="r" b="b"/>
              <a:pathLst>
                <a:path w="9375" h="16866" extrusionOk="0">
                  <a:moveTo>
                    <a:pt x="3791" y="1"/>
                  </a:moveTo>
                  <a:cubicBezTo>
                    <a:pt x="2655" y="1"/>
                    <a:pt x="1514" y="228"/>
                    <a:pt x="435" y="691"/>
                  </a:cubicBezTo>
                  <a:cubicBezTo>
                    <a:pt x="435" y="691"/>
                    <a:pt x="1" y="6339"/>
                    <a:pt x="34" y="8795"/>
                  </a:cubicBezTo>
                  <a:cubicBezTo>
                    <a:pt x="67" y="11251"/>
                    <a:pt x="2524" y="11635"/>
                    <a:pt x="2524" y="11635"/>
                  </a:cubicBezTo>
                  <a:cubicBezTo>
                    <a:pt x="2524" y="11635"/>
                    <a:pt x="2440" y="12437"/>
                    <a:pt x="2323" y="13440"/>
                  </a:cubicBezTo>
                  <a:cubicBezTo>
                    <a:pt x="2139" y="15278"/>
                    <a:pt x="3576" y="16865"/>
                    <a:pt x="5414" y="16865"/>
                  </a:cubicBezTo>
                  <a:cubicBezTo>
                    <a:pt x="7052" y="16865"/>
                    <a:pt x="8405" y="15612"/>
                    <a:pt x="8522" y="13974"/>
                  </a:cubicBezTo>
                  <a:lnTo>
                    <a:pt x="9374" y="2061"/>
                  </a:lnTo>
                  <a:lnTo>
                    <a:pt x="9006" y="1777"/>
                  </a:lnTo>
                  <a:cubicBezTo>
                    <a:pt x="7483" y="606"/>
                    <a:pt x="5645" y="1"/>
                    <a:pt x="379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86" name="Google Shape;2086;p43"/>
            <p:cNvSpPr/>
            <p:nvPr/>
          </p:nvSpPr>
          <p:spPr>
            <a:xfrm>
              <a:off x="1808135" y="1466806"/>
              <a:ext cx="30415" cy="22788"/>
            </a:xfrm>
            <a:custGeom>
              <a:avLst/>
              <a:gdLst/>
              <a:ahLst/>
              <a:cxnLst/>
              <a:rect l="l" t="t" r="r" b="b"/>
              <a:pathLst>
                <a:path w="949" h="711" extrusionOk="0">
                  <a:moveTo>
                    <a:pt x="460" y="1"/>
                  </a:moveTo>
                  <a:cubicBezTo>
                    <a:pt x="156" y="1"/>
                    <a:pt x="1" y="358"/>
                    <a:pt x="213" y="586"/>
                  </a:cubicBezTo>
                  <a:cubicBezTo>
                    <a:pt x="286" y="668"/>
                    <a:pt x="384" y="710"/>
                    <a:pt x="481" y="710"/>
                  </a:cubicBezTo>
                  <a:cubicBezTo>
                    <a:pt x="564" y="710"/>
                    <a:pt x="646" y="681"/>
                    <a:pt x="715" y="620"/>
                  </a:cubicBezTo>
                  <a:cubicBezTo>
                    <a:pt x="949" y="402"/>
                    <a:pt x="798" y="18"/>
                    <a:pt x="481" y="1"/>
                  </a:cubicBezTo>
                  <a:cubicBezTo>
                    <a:pt x="474" y="1"/>
                    <a:pt x="467" y="1"/>
                    <a:pt x="4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87" name="Google Shape;2087;p43"/>
            <p:cNvSpPr/>
            <p:nvPr/>
          </p:nvSpPr>
          <p:spPr>
            <a:xfrm>
              <a:off x="1808520" y="1450364"/>
              <a:ext cx="40736" cy="11442"/>
            </a:xfrm>
            <a:custGeom>
              <a:avLst/>
              <a:gdLst/>
              <a:ahLst/>
              <a:cxnLst/>
              <a:rect l="l" t="t" r="r" b="b"/>
              <a:pathLst>
                <a:path w="1271" h="357" extrusionOk="0">
                  <a:moveTo>
                    <a:pt x="636" y="1"/>
                  </a:moveTo>
                  <a:cubicBezTo>
                    <a:pt x="460" y="1"/>
                    <a:pt x="285" y="55"/>
                    <a:pt x="135" y="164"/>
                  </a:cubicBezTo>
                  <a:cubicBezTo>
                    <a:pt x="34" y="247"/>
                    <a:pt x="1" y="331"/>
                    <a:pt x="18" y="347"/>
                  </a:cubicBezTo>
                  <a:cubicBezTo>
                    <a:pt x="22" y="353"/>
                    <a:pt x="29" y="356"/>
                    <a:pt x="39" y="356"/>
                  </a:cubicBezTo>
                  <a:cubicBezTo>
                    <a:pt x="112" y="356"/>
                    <a:pt x="342" y="214"/>
                    <a:pt x="636" y="214"/>
                  </a:cubicBezTo>
                  <a:cubicBezTo>
                    <a:pt x="650" y="213"/>
                    <a:pt x="665" y="213"/>
                    <a:pt x="679" y="213"/>
                  </a:cubicBezTo>
                  <a:cubicBezTo>
                    <a:pt x="952" y="213"/>
                    <a:pt x="1163" y="339"/>
                    <a:pt x="1233" y="339"/>
                  </a:cubicBezTo>
                  <a:cubicBezTo>
                    <a:pt x="1243" y="339"/>
                    <a:pt x="1250" y="337"/>
                    <a:pt x="1254" y="331"/>
                  </a:cubicBezTo>
                  <a:cubicBezTo>
                    <a:pt x="1271" y="314"/>
                    <a:pt x="1237" y="247"/>
                    <a:pt x="1137" y="164"/>
                  </a:cubicBezTo>
                  <a:cubicBezTo>
                    <a:pt x="987" y="55"/>
                    <a:pt x="811" y="1"/>
                    <a:pt x="6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88" name="Google Shape;2088;p43"/>
            <p:cNvSpPr/>
            <p:nvPr/>
          </p:nvSpPr>
          <p:spPr>
            <a:xfrm>
              <a:off x="1925278" y="1476421"/>
              <a:ext cx="29550" cy="22852"/>
            </a:xfrm>
            <a:custGeom>
              <a:avLst/>
              <a:gdLst/>
              <a:ahLst/>
              <a:cxnLst/>
              <a:rect l="l" t="t" r="r" b="b"/>
              <a:pathLst>
                <a:path w="922" h="713" extrusionOk="0">
                  <a:moveTo>
                    <a:pt x="453" y="1"/>
                  </a:moveTo>
                  <a:cubicBezTo>
                    <a:pt x="390" y="1"/>
                    <a:pt x="326" y="18"/>
                    <a:pt x="268" y="52"/>
                  </a:cubicBezTo>
                  <a:cubicBezTo>
                    <a:pt x="0" y="219"/>
                    <a:pt x="67" y="620"/>
                    <a:pt x="368" y="704"/>
                  </a:cubicBezTo>
                  <a:cubicBezTo>
                    <a:pt x="396" y="710"/>
                    <a:pt x="423" y="713"/>
                    <a:pt x="450" y="713"/>
                  </a:cubicBezTo>
                  <a:cubicBezTo>
                    <a:pt x="726" y="713"/>
                    <a:pt x="921" y="413"/>
                    <a:pt x="769" y="169"/>
                  </a:cubicBezTo>
                  <a:cubicBezTo>
                    <a:pt x="693" y="60"/>
                    <a:pt x="573" y="1"/>
                    <a:pt x="4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89" name="Google Shape;2089;p43"/>
            <p:cNvSpPr/>
            <p:nvPr/>
          </p:nvSpPr>
          <p:spPr>
            <a:xfrm>
              <a:off x="1926335" y="1460011"/>
              <a:ext cx="40736" cy="11410"/>
            </a:xfrm>
            <a:custGeom>
              <a:avLst/>
              <a:gdLst/>
              <a:ahLst/>
              <a:cxnLst/>
              <a:rect l="l" t="t" r="r" b="b"/>
              <a:pathLst>
                <a:path w="1271" h="356" extrusionOk="0">
                  <a:moveTo>
                    <a:pt x="634" y="0"/>
                  </a:moveTo>
                  <a:cubicBezTo>
                    <a:pt x="460" y="0"/>
                    <a:pt x="285" y="55"/>
                    <a:pt x="134" y="163"/>
                  </a:cubicBezTo>
                  <a:cubicBezTo>
                    <a:pt x="34" y="247"/>
                    <a:pt x="1" y="330"/>
                    <a:pt x="17" y="347"/>
                  </a:cubicBezTo>
                  <a:cubicBezTo>
                    <a:pt x="21" y="353"/>
                    <a:pt x="29" y="356"/>
                    <a:pt x="38" y="356"/>
                  </a:cubicBezTo>
                  <a:cubicBezTo>
                    <a:pt x="112" y="356"/>
                    <a:pt x="341" y="211"/>
                    <a:pt x="636" y="197"/>
                  </a:cubicBezTo>
                  <a:cubicBezTo>
                    <a:pt x="930" y="197"/>
                    <a:pt x="1159" y="339"/>
                    <a:pt x="1233" y="339"/>
                  </a:cubicBezTo>
                  <a:cubicBezTo>
                    <a:pt x="1243" y="339"/>
                    <a:pt x="1250" y="336"/>
                    <a:pt x="1254" y="330"/>
                  </a:cubicBezTo>
                  <a:cubicBezTo>
                    <a:pt x="1271" y="314"/>
                    <a:pt x="1237" y="230"/>
                    <a:pt x="1120" y="163"/>
                  </a:cubicBezTo>
                  <a:cubicBezTo>
                    <a:pt x="978" y="55"/>
                    <a:pt x="807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90" name="Google Shape;2090;p43"/>
            <p:cNvSpPr/>
            <p:nvPr/>
          </p:nvSpPr>
          <p:spPr>
            <a:xfrm>
              <a:off x="1855120" y="1466293"/>
              <a:ext cx="36441" cy="95413"/>
            </a:xfrm>
            <a:custGeom>
              <a:avLst/>
              <a:gdLst/>
              <a:ahLst/>
              <a:cxnLst/>
              <a:rect l="l" t="t" r="r" b="b"/>
              <a:pathLst>
                <a:path w="1137" h="2977" extrusionOk="0">
                  <a:moveTo>
                    <a:pt x="1085" y="1"/>
                  </a:moveTo>
                  <a:cubicBezTo>
                    <a:pt x="1029" y="1"/>
                    <a:pt x="682" y="779"/>
                    <a:pt x="318" y="1738"/>
                  </a:cubicBezTo>
                  <a:cubicBezTo>
                    <a:pt x="234" y="1972"/>
                    <a:pt x="151" y="2206"/>
                    <a:pt x="67" y="2440"/>
                  </a:cubicBezTo>
                  <a:cubicBezTo>
                    <a:pt x="17" y="2540"/>
                    <a:pt x="0" y="2674"/>
                    <a:pt x="17" y="2808"/>
                  </a:cubicBezTo>
                  <a:cubicBezTo>
                    <a:pt x="51" y="2875"/>
                    <a:pt x="101" y="2925"/>
                    <a:pt x="168" y="2941"/>
                  </a:cubicBezTo>
                  <a:cubicBezTo>
                    <a:pt x="218" y="2958"/>
                    <a:pt x="268" y="2958"/>
                    <a:pt x="318" y="2958"/>
                  </a:cubicBezTo>
                  <a:cubicBezTo>
                    <a:pt x="388" y="2971"/>
                    <a:pt x="461" y="2976"/>
                    <a:pt x="534" y="2976"/>
                  </a:cubicBezTo>
                  <a:cubicBezTo>
                    <a:pt x="652" y="2976"/>
                    <a:pt x="772" y="2962"/>
                    <a:pt x="886" y="2941"/>
                  </a:cubicBezTo>
                  <a:cubicBezTo>
                    <a:pt x="702" y="2875"/>
                    <a:pt x="518" y="2841"/>
                    <a:pt x="335" y="2825"/>
                  </a:cubicBezTo>
                  <a:cubicBezTo>
                    <a:pt x="251" y="2825"/>
                    <a:pt x="184" y="2791"/>
                    <a:pt x="168" y="2758"/>
                  </a:cubicBezTo>
                  <a:cubicBezTo>
                    <a:pt x="168" y="2657"/>
                    <a:pt x="184" y="2574"/>
                    <a:pt x="234" y="2490"/>
                  </a:cubicBezTo>
                  <a:cubicBezTo>
                    <a:pt x="318" y="2273"/>
                    <a:pt x="402" y="2039"/>
                    <a:pt x="502" y="1805"/>
                  </a:cubicBezTo>
                  <a:cubicBezTo>
                    <a:pt x="869" y="836"/>
                    <a:pt x="1137" y="17"/>
                    <a:pt x="1087" y="1"/>
                  </a:cubicBezTo>
                  <a:cubicBezTo>
                    <a:pt x="1086" y="1"/>
                    <a:pt x="1085" y="1"/>
                    <a:pt x="10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91" name="Google Shape;2091;p43"/>
            <p:cNvSpPr/>
            <p:nvPr/>
          </p:nvSpPr>
          <p:spPr>
            <a:xfrm>
              <a:off x="1865280" y="1571192"/>
              <a:ext cx="58940" cy="30544"/>
            </a:xfrm>
            <a:custGeom>
              <a:avLst/>
              <a:gdLst/>
              <a:ahLst/>
              <a:cxnLst/>
              <a:rect l="l" t="t" r="r" b="b"/>
              <a:pathLst>
                <a:path w="1839" h="953" extrusionOk="0">
                  <a:moveTo>
                    <a:pt x="1729" y="1"/>
                  </a:moveTo>
                  <a:cubicBezTo>
                    <a:pt x="1705" y="1"/>
                    <a:pt x="658" y="522"/>
                    <a:pt x="49" y="522"/>
                  </a:cubicBezTo>
                  <a:cubicBezTo>
                    <a:pt x="33" y="522"/>
                    <a:pt x="17" y="521"/>
                    <a:pt x="1" y="521"/>
                  </a:cubicBezTo>
                  <a:lnTo>
                    <a:pt x="1" y="521"/>
                  </a:lnTo>
                  <a:cubicBezTo>
                    <a:pt x="178" y="799"/>
                    <a:pt x="490" y="953"/>
                    <a:pt x="805" y="953"/>
                  </a:cubicBezTo>
                  <a:cubicBezTo>
                    <a:pt x="906" y="953"/>
                    <a:pt x="1007" y="937"/>
                    <a:pt x="1104" y="905"/>
                  </a:cubicBezTo>
                  <a:cubicBezTo>
                    <a:pt x="1839" y="621"/>
                    <a:pt x="1672" y="36"/>
                    <a:pt x="1672" y="36"/>
                  </a:cubicBezTo>
                  <a:cubicBezTo>
                    <a:pt x="1715" y="11"/>
                    <a:pt x="1733" y="1"/>
                    <a:pt x="17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92" name="Google Shape;2092;p43"/>
            <p:cNvSpPr/>
            <p:nvPr/>
          </p:nvSpPr>
          <p:spPr>
            <a:xfrm>
              <a:off x="1876530" y="1664426"/>
              <a:ext cx="102848" cy="49998"/>
            </a:xfrm>
            <a:custGeom>
              <a:avLst/>
              <a:gdLst/>
              <a:ahLst/>
              <a:cxnLst/>
              <a:rect l="l" t="t" r="r" b="b"/>
              <a:pathLst>
                <a:path w="3209" h="1560" extrusionOk="0">
                  <a:moveTo>
                    <a:pt x="3209" y="1"/>
                  </a:moveTo>
                  <a:lnTo>
                    <a:pt x="3209" y="1"/>
                  </a:lnTo>
                  <a:cubicBezTo>
                    <a:pt x="2302" y="590"/>
                    <a:pt x="1259" y="906"/>
                    <a:pt x="180" y="906"/>
                  </a:cubicBezTo>
                  <a:cubicBezTo>
                    <a:pt x="126" y="906"/>
                    <a:pt x="72" y="905"/>
                    <a:pt x="18" y="903"/>
                  </a:cubicBezTo>
                  <a:lnTo>
                    <a:pt x="1" y="1538"/>
                  </a:lnTo>
                  <a:cubicBezTo>
                    <a:pt x="153" y="1553"/>
                    <a:pt x="299" y="1559"/>
                    <a:pt x="438" y="1559"/>
                  </a:cubicBezTo>
                  <a:cubicBezTo>
                    <a:pt x="2547" y="1559"/>
                    <a:pt x="3209" y="1"/>
                    <a:pt x="3209" y="1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93" name="Google Shape;2093;p43"/>
            <p:cNvSpPr/>
            <p:nvPr/>
          </p:nvSpPr>
          <p:spPr>
            <a:xfrm>
              <a:off x="2072548" y="1463921"/>
              <a:ext cx="81599" cy="104163"/>
            </a:xfrm>
            <a:custGeom>
              <a:avLst/>
              <a:gdLst/>
              <a:ahLst/>
              <a:cxnLst/>
              <a:rect l="l" t="t" r="r" b="b"/>
              <a:pathLst>
                <a:path w="2546" h="3250" extrusionOk="0">
                  <a:moveTo>
                    <a:pt x="878" y="0"/>
                  </a:moveTo>
                  <a:cubicBezTo>
                    <a:pt x="806" y="0"/>
                    <a:pt x="760" y="5"/>
                    <a:pt x="752" y="8"/>
                  </a:cubicBezTo>
                  <a:cubicBezTo>
                    <a:pt x="752" y="8"/>
                    <a:pt x="17" y="2899"/>
                    <a:pt x="0" y="2965"/>
                  </a:cubicBezTo>
                  <a:cubicBezTo>
                    <a:pt x="0" y="2998"/>
                    <a:pt x="486" y="3250"/>
                    <a:pt x="1013" y="3250"/>
                  </a:cubicBezTo>
                  <a:cubicBezTo>
                    <a:pt x="1557" y="3250"/>
                    <a:pt x="2145" y="2982"/>
                    <a:pt x="2289" y="1929"/>
                  </a:cubicBezTo>
                  <a:cubicBezTo>
                    <a:pt x="2545" y="166"/>
                    <a:pt x="1289" y="0"/>
                    <a:pt x="87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94" name="Google Shape;2094;p43"/>
            <p:cNvSpPr/>
            <p:nvPr/>
          </p:nvSpPr>
          <p:spPr>
            <a:xfrm>
              <a:off x="2096104" y="1487670"/>
              <a:ext cx="34294" cy="58010"/>
            </a:xfrm>
            <a:custGeom>
              <a:avLst/>
              <a:gdLst/>
              <a:ahLst/>
              <a:cxnLst/>
              <a:rect l="l" t="t" r="r" b="b"/>
              <a:pathLst>
                <a:path w="1070" h="1810" extrusionOk="0">
                  <a:moveTo>
                    <a:pt x="587" y="1"/>
                  </a:moveTo>
                  <a:cubicBezTo>
                    <a:pt x="540" y="1"/>
                    <a:pt x="493" y="15"/>
                    <a:pt x="451" y="36"/>
                  </a:cubicBezTo>
                  <a:cubicBezTo>
                    <a:pt x="418" y="69"/>
                    <a:pt x="385" y="102"/>
                    <a:pt x="351" y="152"/>
                  </a:cubicBezTo>
                  <a:cubicBezTo>
                    <a:pt x="335" y="236"/>
                    <a:pt x="368" y="286"/>
                    <a:pt x="368" y="286"/>
                  </a:cubicBezTo>
                  <a:cubicBezTo>
                    <a:pt x="385" y="269"/>
                    <a:pt x="368" y="236"/>
                    <a:pt x="418" y="186"/>
                  </a:cubicBezTo>
                  <a:cubicBezTo>
                    <a:pt x="443" y="124"/>
                    <a:pt x="504" y="90"/>
                    <a:pt x="569" y="90"/>
                  </a:cubicBezTo>
                  <a:cubicBezTo>
                    <a:pt x="591" y="90"/>
                    <a:pt x="614" y="94"/>
                    <a:pt x="635" y="102"/>
                  </a:cubicBezTo>
                  <a:cubicBezTo>
                    <a:pt x="769" y="169"/>
                    <a:pt x="852" y="286"/>
                    <a:pt x="869" y="420"/>
                  </a:cubicBezTo>
                  <a:cubicBezTo>
                    <a:pt x="919" y="604"/>
                    <a:pt x="919" y="787"/>
                    <a:pt x="903" y="954"/>
                  </a:cubicBezTo>
                  <a:cubicBezTo>
                    <a:pt x="836" y="1322"/>
                    <a:pt x="602" y="1656"/>
                    <a:pt x="368" y="1706"/>
                  </a:cubicBezTo>
                  <a:cubicBezTo>
                    <a:pt x="347" y="1711"/>
                    <a:pt x="325" y="1713"/>
                    <a:pt x="303" y="1713"/>
                  </a:cubicBezTo>
                  <a:cubicBezTo>
                    <a:pt x="235" y="1713"/>
                    <a:pt x="163" y="1694"/>
                    <a:pt x="101" y="1656"/>
                  </a:cubicBezTo>
                  <a:cubicBezTo>
                    <a:pt x="50" y="1623"/>
                    <a:pt x="17" y="1589"/>
                    <a:pt x="17" y="1589"/>
                  </a:cubicBezTo>
                  <a:cubicBezTo>
                    <a:pt x="0" y="1589"/>
                    <a:pt x="0" y="1640"/>
                    <a:pt x="67" y="1706"/>
                  </a:cubicBezTo>
                  <a:cubicBezTo>
                    <a:pt x="140" y="1764"/>
                    <a:pt x="238" y="1810"/>
                    <a:pt x="339" y="1810"/>
                  </a:cubicBezTo>
                  <a:cubicBezTo>
                    <a:pt x="354" y="1810"/>
                    <a:pt x="369" y="1809"/>
                    <a:pt x="385" y="1807"/>
                  </a:cubicBezTo>
                  <a:cubicBezTo>
                    <a:pt x="702" y="1757"/>
                    <a:pt x="969" y="1389"/>
                    <a:pt x="1036" y="988"/>
                  </a:cubicBezTo>
                  <a:cubicBezTo>
                    <a:pt x="1070" y="787"/>
                    <a:pt x="1053" y="570"/>
                    <a:pt x="1003" y="386"/>
                  </a:cubicBezTo>
                  <a:cubicBezTo>
                    <a:pt x="953" y="219"/>
                    <a:pt x="836" y="69"/>
                    <a:pt x="669" y="19"/>
                  </a:cubicBezTo>
                  <a:cubicBezTo>
                    <a:pt x="643" y="6"/>
                    <a:pt x="615" y="1"/>
                    <a:pt x="587" y="1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95" name="Google Shape;2095;p43"/>
            <p:cNvSpPr/>
            <p:nvPr/>
          </p:nvSpPr>
          <p:spPr>
            <a:xfrm>
              <a:off x="1787271" y="1194445"/>
              <a:ext cx="442194" cy="329730"/>
            </a:xfrm>
            <a:custGeom>
              <a:avLst/>
              <a:gdLst/>
              <a:ahLst/>
              <a:cxnLst/>
              <a:rect l="l" t="t" r="r" b="b"/>
              <a:pathLst>
                <a:path w="13797" h="10288" extrusionOk="0">
                  <a:moveTo>
                    <a:pt x="1670" y="1"/>
                  </a:moveTo>
                  <a:cubicBezTo>
                    <a:pt x="1497" y="1"/>
                    <a:pt x="1331" y="44"/>
                    <a:pt x="1199" y="145"/>
                  </a:cubicBezTo>
                  <a:cubicBezTo>
                    <a:pt x="898" y="413"/>
                    <a:pt x="814" y="830"/>
                    <a:pt x="948" y="1181"/>
                  </a:cubicBezTo>
                  <a:cubicBezTo>
                    <a:pt x="1098" y="1532"/>
                    <a:pt x="1315" y="1849"/>
                    <a:pt x="1600" y="2100"/>
                  </a:cubicBezTo>
                  <a:cubicBezTo>
                    <a:pt x="1438" y="1993"/>
                    <a:pt x="1258" y="1942"/>
                    <a:pt x="1081" y="1942"/>
                  </a:cubicBezTo>
                  <a:cubicBezTo>
                    <a:pt x="707" y="1942"/>
                    <a:pt x="349" y="2166"/>
                    <a:pt x="213" y="2551"/>
                  </a:cubicBezTo>
                  <a:cubicBezTo>
                    <a:pt x="0" y="3107"/>
                    <a:pt x="364" y="3695"/>
                    <a:pt x="943" y="3783"/>
                  </a:cubicBezTo>
                  <a:lnTo>
                    <a:pt x="943" y="3783"/>
                  </a:lnTo>
                  <a:cubicBezTo>
                    <a:pt x="914" y="3780"/>
                    <a:pt x="884" y="3778"/>
                    <a:pt x="855" y="3778"/>
                  </a:cubicBezTo>
                  <a:cubicBezTo>
                    <a:pt x="471" y="3778"/>
                    <a:pt x="138" y="4047"/>
                    <a:pt x="62" y="4439"/>
                  </a:cubicBezTo>
                  <a:cubicBezTo>
                    <a:pt x="12" y="4874"/>
                    <a:pt x="213" y="5291"/>
                    <a:pt x="547" y="5542"/>
                  </a:cubicBezTo>
                  <a:cubicBezTo>
                    <a:pt x="898" y="5809"/>
                    <a:pt x="1315" y="5876"/>
                    <a:pt x="1733" y="5960"/>
                  </a:cubicBezTo>
                  <a:cubicBezTo>
                    <a:pt x="2149" y="6047"/>
                    <a:pt x="2547" y="6083"/>
                    <a:pt x="2928" y="6083"/>
                  </a:cubicBezTo>
                  <a:cubicBezTo>
                    <a:pt x="4889" y="6083"/>
                    <a:pt x="6395" y="5113"/>
                    <a:pt x="7514" y="5058"/>
                  </a:cubicBezTo>
                  <a:cubicBezTo>
                    <a:pt x="7536" y="5057"/>
                    <a:pt x="7557" y="5056"/>
                    <a:pt x="7578" y="5056"/>
                  </a:cubicBezTo>
                  <a:cubicBezTo>
                    <a:pt x="8845" y="5056"/>
                    <a:pt x="8651" y="6545"/>
                    <a:pt x="8651" y="6545"/>
                  </a:cubicBezTo>
                  <a:lnTo>
                    <a:pt x="8350" y="10187"/>
                  </a:lnTo>
                  <a:lnTo>
                    <a:pt x="9436" y="10287"/>
                  </a:lnTo>
                  <a:lnTo>
                    <a:pt x="9837" y="8550"/>
                  </a:lnTo>
                  <a:lnTo>
                    <a:pt x="9887" y="8132"/>
                  </a:lnTo>
                  <a:cubicBezTo>
                    <a:pt x="10138" y="7497"/>
                    <a:pt x="10672" y="6795"/>
                    <a:pt x="10722" y="6110"/>
                  </a:cubicBezTo>
                  <a:cubicBezTo>
                    <a:pt x="10739" y="5726"/>
                    <a:pt x="10689" y="5325"/>
                    <a:pt x="10539" y="4957"/>
                  </a:cubicBezTo>
                  <a:lnTo>
                    <a:pt x="10539" y="4957"/>
                  </a:lnTo>
                  <a:cubicBezTo>
                    <a:pt x="10765" y="5011"/>
                    <a:pt x="10993" y="5037"/>
                    <a:pt x="11220" y="5037"/>
                  </a:cubicBezTo>
                  <a:cubicBezTo>
                    <a:pt x="11913" y="5037"/>
                    <a:pt x="12587" y="4792"/>
                    <a:pt x="13128" y="4339"/>
                  </a:cubicBezTo>
                  <a:cubicBezTo>
                    <a:pt x="13496" y="4005"/>
                    <a:pt x="13797" y="3504"/>
                    <a:pt x="13630" y="3019"/>
                  </a:cubicBezTo>
                  <a:cubicBezTo>
                    <a:pt x="13496" y="2685"/>
                    <a:pt x="13212" y="2434"/>
                    <a:pt x="12878" y="2317"/>
                  </a:cubicBezTo>
                  <a:cubicBezTo>
                    <a:pt x="12589" y="2190"/>
                    <a:pt x="12280" y="2127"/>
                    <a:pt x="11973" y="2127"/>
                  </a:cubicBezTo>
                  <a:cubicBezTo>
                    <a:pt x="11516" y="2127"/>
                    <a:pt x="11062" y="2265"/>
                    <a:pt x="10672" y="2535"/>
                  </a:cubicBezTo>
                  <a:cubicBezTo>
                    <a:pt x="10154" y="2936"/>
                    <a:pt x="9904" y="3570"/>
                    <a:pt x="9987" y="4205"/>
                  </a:cubicBezTo>
                  <a:cubicBezTo>
                    <a:pt x="9513" y="3813"/>
                    <a:pt x="8864" y="3705"/>
                    <a:pt x="8217" y="3705"/>
                  </a:cubicBezTo>
                  <a:cubicBezTo>
                    <a:pt x="8066" y="3705"/>
                    <a:pt x="7914" y="3711"/>
                    <a:pt x="7765" y="3721"/>
                  </a:cubicBezTo>
                  <a:cubicBezTo>
                    <a:pt x="7815" y="3086"/>
                    <a:pt x="7564" y="2451"/>
                    <a:pt x="7080" y="2033"/>
                  </a:cubicBezTo>
                  <a:cubicBezTo>
                    <a:pt x="6595" y="1616"/>
                    <a:pt x="5994" y="1365"/>
                    <a:pt x="5359" y="1315"/>
                  </a:cubicBezTo>
                  <a:cubicBezTo>
                    <a:pt x="4791" y="1248"/>
                    <a:pt x="4189" y="1315"/>
                    <a:pt x="3671" y="1081"/>
                  </a:cubicBezTo>
                  <a:cubicBezTo>
                    <a:pt x="3137" y="864"/>
                    <a:pt x="2752" y="396"/>
                    <a:pt x="2251" y="145"/>
                  </a:cubicBezTo>
                  <a:cubicBezTo>
                    <a:pt x="2073" y="56"/>
                    <a:pt x="1867" y="1"/>
                    <a:pt x="16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96" name="Google Shape;2096;p43"/>
            <p:cNvSpPr/>
            <p:nvPr/>
          </p:nvSpPr>
          <p:spPr>
            <a:xfrm>
              <a:off x="2118603" y="1324407"/>
              <a:ext cx="129610" cy="75542"/>
            </a:xfrm>
            <a:custGeom>
              <a:avLst/>
              <a:gdLst/>
              <a:ahLst/>
              <a:cxnLst/>
              <a:rect l="l" t="t" r="r" b="b"/>
              <a:pathLst>
                <a:path w="4044" h="2357" extrusionOk="0">
                  <a:moveTo>
                    <a:pt x="0" y="0"/>
                  </a:moveTo>
                  <a:cubicBezTo>
                    <a:pt x="0" y="267"/>
                    <a:pt x="67" y="518"/>
                    <a:pt x="201" y="752"/>
                  </a:cubicBezTo>
                  <a:cubicBezTo>
                    <a:pt x="664" y="1749"/>
                    <a:pt x="1658" y="2356"/>
                    <a:pt x="2718" y="2356"/>
                  </a:cubicBezTo>
                  <a:cubicBezTo>
                    <a:pt x="2919" y="2356"/>
                    <a:pt x="3122" y="2334"/>
                    <a:pt x="3325" y="2289"/>
                  </a:cubicBezTo>
                  <a:cubicBezTo>
                    <a:pt x="3592" y="2256"/>
                    <a:pt x="3826" y="2139"/>
                    <a:pt x="4044" y="1988"/>
                  </a:cubicBezTo>
                  <a:cubicBezTo>
                    <a:pt x="4042" y="1985"/>
                    <a:pt x="4037" y="1983"/>
                    <a:pt x="4029" y="1983"/>
                  </a:cubicBezTo>
                  <a:cubicBezTo>
                    <a:pt x="3967" y="1983"/>
                    <a:pt x="3711" y="2096"/>
                    <a:pt x="3308" y="2155"/>
                  </a:cubicBezTo>
                  <a:cubicBezTo>
                    <a:pt x="3142" y="2185"/>
                    <a:pt x="2976" y="2199"/>
                    <a:pt x="2812" y="2199"/>
                  </a:cubicBezTo>
                  <a:cubicBezTo>
                    <a:pt x="1772" y="2199"/>
                    <a:pt x="806" y="1623"/>
                    <a:pt x="301" y="685"/>
                  </a:cubicBezTo>
                  <a:cubicBezTo>
                    <a:pt x="84" y="284"/>
                    <a:pt x="34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97" name="Google Shape;2097;p43"/>
            <p:cNvSpPr/>
            <p:nvPr/>
          </p:nvSpPr>
          <p:spPr>
            <a:xfrm>
              <a:off x="2120206" y="1343125"/>
              <a:ext cx="47690" cy="109835"/>
            </a:xfrm>
            <a:custGeom>
              <a:avLst/>
              <a:gdLst/>
              <a:ahLst/>
              <a:cxnLst/>
              <a:rect l="l" t="t" r="r" b="b"/>
              <a:pathLst>
                <a:path w="1488" h="3427" extrusionOk="0">
                  <a:moveTo>
                    <a:pt x="0" y="1"/>
                  </a:moveTo>
                  <a:cubicBezTo>
                    <a:pt x="0" y="185"/>
                    <a:pt x="50" y="368"/>
                    <a:pt x="151" y="535"/>
                  </a:cubicBezTo>
                  <a:cubicBezTo>
                    <a:pt x="334" y="936"/>
                    <a:pt x="568" y="1337"/>
                    <a:pt x="802" y="1705"/>
                  </a:cubicBezTo>
                  <a:cubicBezTo>
                    <a:pt x="1053" y="2056"/>
                    <a:pt x="1220" y="2457"/>
                    <a:pt x="1320" y="2891"/>
                  </a:cubicBezTo>
                  <a:cubicBezTo>
                    <a:pt x="1387" y="3209"/>
                    <a:pt x="1354" y="3426"/>
                    <a:pt x="1387" y="3426"/>
                  </a:cubicBezTo>
                  <a:cubicBezTo>
                    <a:pt x="1471" y="3259"/>
                    <a:pt x="1487" y="3058"/>
                    <a:pt x="1454" y="2875"/>
                  </a:cubicBezTo>
                  <a:cubicBezTo>
                    <a:pt x="1387" y="2424"/>
                    <a:pt x="1220" y="1989"/>
                    <a:pt x="969" y="1605"/>
                  </a:cubicBezTo>
                  <a:cubicBezTo>
                    <a:pt x="685" y="1154"/>
                    <a:pt x="418" y="786"/>
                    <a:pt x="268" y="485"/>
                  </a:cubicBezTo>
                  <a:cubicBezTo>
                    <a:pt x="184" y="318"/>
                    <a:pt x="100" y="15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98" name="Google Shape;2098;p43"/>
            <p:cNvSpPr/>
            <p:nvPr/>
          </p:nvSpPr>
          <p:spPr>
            <a:xfrm>
              <a:off x="1416548" y="1863617"/>
              <a:ext cx="290790" cy="275854"/>
            </a:xfrm>
            <a:custGeom>
              <a:avLst/>
              <a:gdLst/>
              <a:ahLst/>
              <a:cxnLst/>
              <a:rect l="l" t="t" r="r" b="b"/>
              <a:pathLst>
                <a:path w="9073" h="8607" extrusionOk="0">
                  <a:moveTo>
                    <a:pt x="3017" y="1"/>
                  </a:moveTo>
                  <a:cubicBezTo>
                    <a:pt x="3014" y="1"/>
                    <a:pt x="3011" y="1"/>
                    <a:pt x="3008" y="1"/>
                  </a:cubicBezTo>
                  <a:cubicBezTo>
                    <a:pt x="2623" y="35"/>
                    <a:pt x="2590" y="469"/>
                    <a:pt x="3075" y="954"/>
                  </a:cubicBezTo>
                  <a:cubicBezTo>
                    <a:pt x="3559" y="1455"/>
                    <a:pt x="4879" y="3026"/>
                    <a:pt x="4612" y="3276"/>
                  </a:cubicBezTo>
                  <a:cubicBezTo>
                    <a:pt x="4600" y="3286"/>
                    <a:pt x="4585" y="3291"/>
                    <a:pt x="4566" y="3291"/>
                  </a:cubicBezTo>
                  <a:cubicBezTo>
                    <a:pt x="4147" y="3291"/>
                    <a:pt x="2005" y="920"/>
                    <a:pt x="2005" y="920"/>
                  </a:cubicBezTo>
                  <a:cubicBezTo>
                    <a:pt x="2005" y="920"/>
                    <a:pt x="1718" y="472"/>
                    <a:pt x="1429" y="472"/>
                  </a:cubicBezTo>
                  <a:cubicBezTo>
                    <a:pt x="1369" y="472"/>
                    <a:pt x="1310" y="491"/>
                    <a:pt x="1253" y="536"/>
                  </a:cubicBezTo>
                  <a:cubicBezTo>
                    <a:pt x="685" y="1021"/>
                    <a:pt x="3375" y="3594"/>
                    <a:pt x="3643" y="3828"/>
                  </a:cubicBezTo>
                  <a:cubicBezTo>
                    <a:pt x="3782" y="3954"/>
                    <a:pt x="3653" y="4147"/>
                    <a:pt x="3495" y="4147"/>
                  </a:cubicBezTo>
                  <a:cubicBezTo>
                    <a:pt x="3445" y="4147"/>
                    <a:pt x="3391" y="4127"/>
                    <a:pt x="3342" y="4078"/>
                  </a:cubicBezTo>
                  <a:cubicBezTo>
                    <a:pt x="3175" y="3911"/>
                    <a:pt x="1428" y="1860"/>
                    <a:pt x="663" y="1860"/>
                  </a:cubicBezTo>
                  <a:cubicBezTo>
                    <a:pt x="588" y="1860"/>
                    <a:pt x="522" y="1880"/>
                    <a:pt x="468" y="1923"/>
                  </a:cubicBezTo>
                  <a:cubicBezTo>
                    <a:pt x="0" y="2291"/>
                    <a:pt x="2657" y="4062"/>
                    <a:pt x="2824" y="4814"/>
                  </a:cubicBezTo>
                  <a:cubicBezTo>
                    <a:pt x="2846" y="4925"/>
                    <a:pt x="2822" y="4971"/>
                    <a:pt x="2763" y="4971"/>
                  </a:cubicBezTo>
                  <a:cubicBezTo>
                    <a:pt x="2449" y="4971"/>
                    <a:pt x="1136" y="3604"/>
                    <a:pt x="637" y="3604"/>
                  </a:cubicBezTo>
                  <a:cubicBezTo>
                    <a:pt x="590" y="3604"/>
                    <a:pt x="549" y="3616"/>
                    <a:pt x="518" y="3644"/>
                  </a:cubicBezTo>
                  <a:cubicBezTo>
                    <a:pt x="368" y="3778"/>
                    <a:pt x="268" y="3911"/>
                    <a:pt x="1621" y="5064"/>
                  </a:cubicBezTo>
                  <a:cubicBezTo>
                    <a:pt x="2356" y="5682"/>
                    <a:pt x="3877" y="6685"/>
                    <a:pt x="5163" y="7487"/>
                  </a:cubicBezTo>
                  <a:lnTo>
                    <a:pt x="7001" y="8606"/>
                  </a:lnTo>
                  <a:lnTo>
                    <a:pt x="9073" y="5983"/>
                  </a:lnTo>
                  <a:lnTo>
                    <a:pt x="8254" y="3711"/>
                  </a:lnTo>
                  <a:cubicBezTo>
                    <a:pt x="8171" y="3510"/>
                    <a:pt x="8087" y="3260"/>
                    <a:pt x="8004" y="2992"/>
                  </a:cubicBezTo>
                  <a:cubicBezTo>
                    <a:pt x="7903" y="2675"/>
                    <a:pt x="7853" y="2357"/>
                    <a:pt x="7870" y="2023"/>
                  </a:cubicBezTo>
                  <a:cubicBezTo>
                    <a:pt x="7870" y="1606"/>
                    <a:pt x="7920" y="1204"/>
                    <a:pt x="8020" y="803"/>
                  </a:cubicBezTo>
                  <a:cubicBezTo>
                    <a:pt x="8128" y="521"/>
                    <a:pt x="7922" y="250"/>
                    <a:pt x="7690" y="250"/>
                  </a:cubicBezTo>
                  <a:cubicBezTo>
                    <a:pt x="7633" y="250"/>
                    <a:pt x="7575" y="266"/>
                    <a:pt x="7519" y="302"/>
                  </a:cubicBezTo>
                  <a:cubicBezTo>
                    <a:pt x="7235" y="486"/>
                    <a:pt x="6851" y="1455"/>
                    <a:pt x="6918" y="2658"/>
                  </a:cubicBezTo>
                  <a:cubicBezTo>
                    <a:pt x="6942" y="3010"/>
                    <a:pt x="6853" y="3143"/>
                    <a:pt x="6704" y="3143"/>
                  </a:cubicBezTo>
                  <a:cubicBezTo>
                    <a:pt x="6335" y="3143"/>
                    <a:pt x="5596" y="2330"/>
                    <a:pt x="5263" y="1973"/>
                  </a:cubicBezTo>
                  <a:cubicBezTo>
                    <a:pt x="4801" y="1461"/>
                    <a:pt x="3309" y="1"/>
                    <a:pt x="301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99" name="Google Shape;2099;p43"/>
            <p:cNvSpPr/>
            <p:nvPr/>
          </p:nvSpPr>
          <p:spPr>
            <a:xfrm>
              <a:off x="1568625" y="1845957"/>
              <a:ext cx="767405" cy="788077"/>
            </a:xfrm>
            <a:custGeom>
              <a:avLst/>
              <a:gdLst/>
              <a:ahLst/>
              <a:cxnLst/>
              <a:rect l="l" t="t" r="r" b="b"/>
              <a:pathLst>
                <a:path w="23944" h="24589" extrusionOk="0">
                  <a:moveTo>
                    <a:pt x="19178" y="0"/>
                  </a:moveTo>
                  <a:cubicBezTo>
                    <a:pt x="17434" y="0"/>
                    <a:pt x="16311" y="1026"/>
                    <a:pt x="15974" y="3944"/>
                  </a:cubicBezTo>
                  <a:cubicBezTo>
                    <a:pt x="15372" y="9241"/>
                    <a:pt x="16458" y="14604"/>
                    <a:pt x="15757" y="15239"/>
                  </a:cubicBezTo>
                  <a:cubicBezTo>
                    <a:pt x="15748" y="15246"/>
                    <a:pt x="15737" y="15250"/>
                    <a:pt x="15722" y="15250"/>
                  </a:cubicBezTo>
                  <a:cubicBezTo>
                    <a:pt x="14905" y="15250"/>
                    <a:pt x="4244" y="4412"/>
                    <a:pt x="4244" y="4412"/>
                  </a:cubicBezTo>
                  <a:lnTo>
                    <a:pt x="0" y="8940"/>
                  </a:lnTo>
                  <a:cubicBezTo>
                    <a:pt x="0" y="8940"/>
                    <a:pt x="9491" y="20118"/>
                    <a:pt x="14854" y="23577"/>
                  </a:cubicBezTo>
                  <a:cubicBezTo>
                    <a:pt x="15946" y="24286"/>
                    <a:pt x="17132" y="24588"/>
                    <a:pt x="18215" y="24588"/>
                  </a:cubicBezTo>
                  <a:cubicBezTo>
                    <a:pt x="19022" y="24588"/>
                    <a:pt x="19772" y="24421"/>
                    <a:pt x="20385" y="24128"/>
                  </a:cubicBezTo>
                  <a:cubicBezTo>
                    <a:pt x="23576" y="22574"/>
                    <a:pt x="23944" y="12215"/>
                    <a:pt x="23910" y="7553"/>
                  </a:cubicBezTo>
                  <a:cubicBezTo>
                    <a:pt x="23860" y="1672"/>
                    <a:pt x="21270" y="335"/>
                    <a:pt x="20836" y="235"/>
                  </a:cubicBezTo>
                  <a:cubicBezTo>
                    <a:pt x="20234" y="86"/>
                    <a:pt x="19680" y="0"/>
                    <a:pt x="19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100" name="Google Shape;2100;p43"/>
            <p:cNvSpPr/>
            <p:nvPr/>
          </p:nvSpPr>
          <p:spPr>
            <a:xfrm>
              <a:off x="1569683" y="1992714"/>
              <a:ext cx="765290" cy="631289"/>
            </a:xfrm>
            <a:custGeom>
              <a:avLst/>
              <a:gdLst/>
              <a:ahLst/>
              <a:cxnLst/>
              <a:rect l="l" t="t" r="r" b="b"/>
              <a:pathLst>
                <a:path w="23878" h="19697" extrusionOk="0">
                  <a:moveTo>
                    <a:pt x="4211" y="0"/>
                  </a:moveTo>
                  <a:lnTo>
                    <a:pt x="4211" y="0"/>
                  </a:lnTo>
                  <a:cubicBezTo>
                    <a:pt x="4178" y="17"/>
                    <a:pt x="4145" y="50"/>
                    <a:pt x="4128" y="67"/>
                  </a:cubicBezTo>
                  <a:cubicBezTo>
                    <a:pt x="4061" y="117"/>
                    <a:pt x="3977" y="184"/>
                    <a:pt x="3894" y="284"/>
                  </a:cubicBezTo>
                  <a:cubicBezTo>
                    <a:pt x="3677" y="468"/>
                    <a:pt x="3376" y="752"/>
                    <a:pt x="2992" y="1120"/>
                  </a:cubicBezTo>
                  <a:cubicBezTo>
                    <a:pt x="1906" y="2206"/>
                    <a:pt x="920" y="3359"/>
                    <a:pt x="34" y="4612"/>
                  </a:cubicBezTo>
                  <a:lnTo>
                    <a:pt x="1" y="4645"/>
                  </a:lnTo>
                  <a:lnTo>
                    <a:pt x="34" y="4679"/>
                  </a:lnTo>
                  <a:cubicBezTo>
                    <a:pt x="3008" y="7753"/>
                    <a:pt x="7353" y="12231"/>
                    <a:pt x="12215" y="17177"/>
                  </a:cubicBezTo>
                  <a:cubicBezTo>
                    <a:pt x="13384" y="18296"/>
                    <a:pt x="14821" y="19098"/>
                    <a:pt x="16375" y="19516"/>
                  </a:cubicBezTo>
                  <a:cubicBezTo>
                    <a:pt x="16826" y="19636"/>
                    <a:pt x="17290" y="19696"/>
                    <a:pt x="17750" y="19696"/>
                  </a:cubicBezTo>
                  <a:cubicBezTo>
                    <a:pt x="18057" y="19696"/>
                    <a:pt x="18364" y="19669"/>
                    <a:pt x="18664" y="19616"/>
                  </a:cubicBezTo>
                  <a:cubicBezTo>
                    <a:pt x="19383" y="19449"/>
                    <a:pt x="20068" y="19115"/>
                    <a:pt x="20619" y="18614"/>
                  </a:cubicBezTo>
                  <a:cubicBezTo>
                    <a:pt x="21722" y="17678"/>
                    <a:pt x="22340" y="16408"/>
                    <a:pt x="22741" y="15205"/>
                  </a:cubicBezTo>
                  <a:cubicBezTo>
                    <a:pt x="23142" y="14002"/>
                    <a:pt x="23259" y="12816"/>
                    <a:pt x="23393" y="11763"/>
                  </a:cubicBezTo>
                  <a:cubicBezTo>
                    <a:pt x="23660" y="9641"/>
                    <a:pt x="23794" y="7903"/>
                    <a:pt x="23844" y="6700"/>
                  </a:cubicBezTo>
                  <a:cubicBezTo>
                    <a:pt x="23861" y="6099"/>
                    <a:pt x="23877" y="5648"/>
                    <a:pt x="23877" y="5330"/>
                  </a:cubicBezTo>
                  <a:cubicBezTo>
                    <a:pt x="23877" y="5180"/>
                    <a:pt x="23877" y="5063"/>
                    <a:pt x="23877" y="4963"/>
                  </a:cubicBezTo>
                  <a:cubicBezTo>
                    <a:pt x="23877" y="4929"/>
                    <a:pt x="23861" y="4879"/>
                    <a:pt x="23861" y="4846"/>
                  </a:cubicBezTo>
                  <a:cubicBezTo>
                    <a:pt x="23861" y="4879"/>
                    <a:pt x="23844" y="4929"/>
                    <a:pt x="23844" y="4963"/>
                  </a:cubicBezTo>
                  <a:cubicBezTo>
                    <a:pt x="23844" y="5063"/>
                    <a:pt x="23844" y="5180"/>
                    <a:pt x="23827" y="5330"/>
                  </a:cubicBezTo>
                  <a:cubicBezTo>
                    <a:pt x="23827" y="5631"/>
                    <a:pt x="23811" y="6099"/>
                    <a:pt x="23777" y="6700"/>
                  </a:cubicBezTo>
                  <a:cubicBezTo>
                    <a:pt x="23694" y="7903"/>
                    <a:pt x="23560" y="9624"/>
                    <a:pt x="23259" y="11746"/>
                  </a:cubicBezTo>
                  <a:cubicBezTo>
                    <a:pt x="23125" y="12799"/>
                    <a:pt x="22992" y="13969"/>
                    <a:pt x="22591" y="15155"/>
                  </a:cubicBezTo>
                  <a:cubicBezTo>
                    <a:pt x="22207" y="16341"/>
                    <a:pt x="21572" y="17578"/>
                    <a:pt x="20519" y="18497"/>
                  </a:cubicBezTo>
                  <a:cubicBezTo>
                    <a:pt x="19968" y="18964"/>
                    <a:pt x="19333" y="19282"/>
                    <a:pt x="18631" y="19449"/>
                  </a:cubicBezTo>
                  <a:cubicBezTo>
                    <a:pt x="18337" y="19502"/>
                    <a:pt x="18040" y="19529"/>
                    <a:pt x="17744" y="19529"/>
                  </a:cubicBezTo>
                  <a:cubicBezTo>
                    <a:pt x="17300" y="19529"/>
                    <a:pt x="16856" y="19469"/>
                    <a:pt x="16425" y="19349"/>
                  </a:cubicBezTo>
                  <a:cubicBezTo>
                    <a:pt x="14888" y="18931"/>
                    <a:pt x="13501" y="18129"/>
                    <a:pt x="12348" y="17043"/>
                  </a:cubicBezTo>
                  <a:lnTo>
                    <a:pt x="162" y="4640"/>
                  </a:lnTo>
                  <a:lnTo>
                    <a:pt x="162" y="4640"/>
                  </a:lnTo>
                  <a:cubicBezTo>
                    <a:pt x="1024" y="3417"/>
                    <a:pt x="2000" y="2245"/>
                    <a:pt x="3042" y="1170"/>
                  </a:cubicBezTo>
                  <a:cubicBezTo>
                    <a:pt x="3409" y="786"/>
                    <a:pt x="3710" y="501"/>
                    <a:pt x="3911" y="301"/>
                  </a:cubicBezTo>
                  <a:cubicBezTo>
                    <a:pt x="4011" y="201"/>
                    <a:pt x="4078" y="134"/>
                    <a:pt x="4145" y="84"/>
                  </a:cubicBezTo>
                  <a:cubicBezTo>
                    <a:pt x="4161" y="50"/>
                    <a:pt x="4195" y="34"/>
                    <a:pt x="42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101" name="Google Shape;2101;p43"/>
            <p:cNvSpPr/>
            <p:nvPr/>
          </p:nvSpPr>
          <p:spPr>
            <a:xfrm>
              <a:off x="1704646" y="1844771"/>
              <a:ext cx="531774" cy="492288"/>
            </a:xfrm>
            <a:custGeom>
              <a:avLst/>
              <a:gdLst/>
              <a:ahLst/>
              <a:cxnLst/>
              <a:rect l="l" t="t" r="r" b="b"/>
              <a:pathLst>
                <a:path w="16592" h="15360" extrusionOk="0">
                  <a:moveTo>
                    <a:pt x="15468" y="1"/>
                  </a:moveTo>
                  <a:cubicBezTo>
                    <a:pt x="15414" y="1"/>
                    <a:pt x="15360" y="2"/>
                    <a:pt x="15305" y="5"/>
                  </a:cubicBezTo>
                  <a:cubicBezTo>
                    <a:pt x="14787" y="55"/>
                    <a:pt x="14270" y="222"/>
                    <a:pt x="13835" y="506"/>
                  </a:cubicBezTo>
                  <a:cubicBezTo>
                    <a:pt x="13250" y="907"/>
                    <a:pt x="12799" y="1442"/>
                    <a:pt x="12482" y="2077"/>
                  </a:cubicBezTo>
                  <a:cubicBezTo>
                    <a:pt x="12114" y="2828"/>
                    <a:pt x="11880" y="3647"/>
                    <a:pt x="11797" y="4483"/>
                  </a:cubicBezTo>
                  <a:cubicBezTo>
                    <a:pt x="11696" y="5368"/>
                    <a:pt x="11680" y="6337"/>
                    <a:pt x="11613" y="7340"/>
                  </a:cubicBezTo>
                  <a:cubicBezTo>
                    <a:pt x="11479" y="9345"/>
                    <a:pt x="11362" y="11550"/>
                    <a:pt x="11212" y="13873"/>
                  </a:cubicBezTo>
                  <a:cubicBezTo>
                    <a:pt x="11198" y="14258"/>
                    <a:pt x="11171" y="14631"/>
                    <a:pt x="11153" y="14991"/>
                  </a:cubicBezTo>
                  <a:lnTo>
                    <a:pt x="11153" y="14991"/>
                  </a:lnTo>
                  <a:cubicBezTo>
                    <a:pt x="10366" y="14350"/>
                    <a:pt x="9637" y="13655"/>
                    <a:pt x="8923" y="13021"/>
                  </a:cubicBezTo>
                  <a:lnTo>
                    <a:pt x="6767" y="11032"/>
                  </a:lnTo>
                  <a:cubicBezTo>
                    <a:pt x="5414" y="9746"/>
                    <a:pt x="4194" y="8593"/>
                    <a:pt x="3192" y="7624"/>
                  </a:cubicBezTo>
                  <a:cubicBezTo>
                    <a:pt x="2206" y="6655"/>
                    <a:pt x="1404" y="5853"/>
                    <a:pt x="853" y="5301"/>
                  </a:cubicBezTo>
                  <a:cubicBezTo>
                    <a:pt x="585" y="5034"/>
                    <a:pt x="385" y="4817"/>
                    <a:pt x="234" y="4666"/>
                  </a:cubicBezTo>
                  <a:lnTo>
                    <a:pt x="67" y="4499"/>
                  </a:lnTo>
                  <a:cubicBezTo>
                    <a:pt x="51" y="4483"/>
                    <a:pt x="34" y="4466"/>
                    <a:pt x="0" y="4449"/>
                  </a:cubicBezTo>
                  <a:lnTo>
                    <a:pt x="0" y="4449"/>
                  </a:lnTo>
                  <a:cubicBezTo>
                    <a:pt x="17" y="4483"/>
                    <a:pt x="34" y="4499"/>
                    <a:pt x="51" y="4516"/>
                  </a:cubicBezTo>
                  <a:cubicBezTo>
                    <a:pt x="101" y="4566"/>
                    <a:pt x="151" y="4616"/>
                    <a:pt x="201" y="4683"/>
                  </a:cubicBezTo>
                  <a:cubicBezTo>
                    <a:pt x="351" y="4850"/>
                    <a:pt x="535" y="5067"/>
                    <a:pt x="802" y="5351"/>
                  </a:cubicBezTo>
                  <a:cubicBezTo>
                    <a:pt x="1337" y="5920"/>
                    <a:pt x="2122" y="6722"/>
                    <a:pt x="3108" y="7707"/>
                  </a:cubicBezTo>
                  <a:cubicBezTo>
                    <a:pt x="4111" y="8693"/>
                    <a:pt x="5297" y="9863"/>
                    <a:pt x="6650" y="11149"/>
                  </a:cubicBezTo>
                  <a:cubicBezTo>
                    <a:pt x="7335" y="11784"/>
                    <a:pt x="8054" y="12453"/>
                    <a:pt x="8806" y="13138"/>
                  </a:cubicBezTo>
                  <a:cubicBezTo>
                    <a:pt x="9558" y="13823"/>
                    <a:pt x="10326" y="14558"/>
                    <a:pt x="11178" y="15243"/>
                  </a:cubicBezTo>
                  <a:lnTo>
                    <a:pt x="11312" y="15360"/>
                  </a:lnTo>
                  <a:lnTo>
                    <a:pt x="11329" y="15176"/>
                  </a:lnTo>
                  <a:cubicBezTo>
                    <a:pt x="11346" y="14758"/>
                    <a:pt x="11379" y="14324"/>
                    <a:pt x="11396" y="13873"/>
                  </a:cubicBezTo>
                  <a:cubicBezTo>
                    <a:pt x="11529" y="11567"/>
                    <a:pt x="11663" y="9345"/>
                    <a:pt x="11780" y="7340"/>
                  </a:cubicBezTo>
                  <a:cubicBezTo>
                    <a:pt x="11847" y="6337"/>
                    <a:pt x="11847" y="5385"/>
                    <a:pt x="11964" y="4499"/>
                  </a:cubicBezTo>
                  <a:cubicBezTo>
                    <a:pt x="12031" y="3681"/>
                    <a:pt x="12248" y="2879"/>
                    <a:pt x="12599" y="2127"/>
                  </a:cubicBezTo>
                  <a:cubicBezTo>
                    <a:pt x="12899" y="1508"/>
                    <a:pt x="13334" y="990"/>
                    <a:pt x="13885" y="589"/>
                  </a:cubicBezTo>
                  <a:cubicBezTo>
                    <a:pt x="14320" y="305"/>
                    <a:pt x="14804" y="138"/>
                    <a:pt x="15322" y="72"/>
                  </a:cubicBezTo>
                  <a:cubicBezTo>
                    <a:pt x="15404" y="63"/>
                    <a:pt x="15486" y="59"/>
                    <a:pt x="15568" y="59"/>
                  </a:cubicBezTo>
                  <a:cubicBezTo>
                    <a:pt x="15804" y="59"/>
                    <a:pt x="16039" y="93"/>
                    <a:pt x="16275" y="155"/>
                  </a:cubicBezTo>
                  <a:cubicBezTo>
                    <a:pt x="16492" y="222"/>
                    <a:pt x="16592" y="272"/>
                    <a:pt x="16592" y="272"/>
                  </a:cubicBezTo>
                  <a:cubicBezTo>
                    <a:pt x="16492" y="205"/>
                    <a:pt x="16391" y="155"/>
                    <a:pt x="16291" y="122"/>
                  </a:cubicBezTo>
                  <a:cubicBezTo>
                    <a:pt x="16025" y="38"/>
                    <a:pt x="15748" y="1"/>
                    <a:pt x="154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102" name="Google Shape;2102;p43"/>
            <p:cNvSpPr/>
            <p:nvPr/>
          </p:nvSpPr>
          <p:spPr>
            <a:xfrm>
              <a:off x="1628591" y="2040917"/>
              <a:ext cx="132302" cy="152109"/>
            </a:xfrm>
            <a:custGeom>
              <a:avLst/>
              <a:gdLst/>
              <a:ahLst/>
              <a:cxnLst/>
              <a:rect l="l" t="t" r="r" b="b"/>
              <a:pathLst>
                <a:path w="4128" h="4746" extrusionOk="0">
                  <a:moveTo>
                    <a:pt x="4128" y="0"/>
                  </a:moveTo>
                  <a:lnTo>
                    <a:pt x="4128" y="0"/>
                  </a:lnTo>
                  <a:cubicBezTo>
                    <a:pt x="3877" y="184"/>
                    <a:pt x="3660" y="401"/>
                    <a:pt x="3459" y="635"/>
                  </a:cubicBezTo>
                  <a:cubicBezTo>
                    <a:pt x="3058" y="1036"/>
                    <a:pt x="2524" y="1621"/>
                    <a:pt x="1956" y="2272"/>
                  </a:cubicBezTo>
                  <a:cubicBezTo>
                    <a:pt x="1388" y="2924"/>
                    <a:pt x="886" y="3542"/>
                    <a:pt x="535" y="3977"/>
                  </a:cubicBezTo>
                  <a:cubicBezTo>
                    <a:pt x="342" y="4202"/>
                    <a:pt x="165" y="4443"/>
                    <a:pt x="17" y="4714"/>
                  </a:cubicBezTo>
                  <a:lnTo>
                    <a:pt x="17" y="4714"/>
                  </a:lnTo>
                  <a:cubicBezTo>
                    <a:pt x="245" y="4518"/>
                    <a:pt x="456" y="4305"/>
                    <a:pt x="636" y="4060"/>
                  </a:cubicBezTo>
                  <a:cubicBezTo>
                    <a:pt x="1053" y="3592"/>
                    <a:pt x="1555" y="3024"/>
                    <a:pt x="2106" y="2389"/>
                  </a:cubicBezTo>
                  <a:cubicBezTo>
                    <a:pt x="2641" y="1771"/>
                    <a:pt x="3142" y="1186"/>
                    <a:pt x="3560" y="718"/>
                  </a:cubicBezTo>
                  <a:cubicBezTo>
                    <a:pt x="3760" y="501"/>
                    <a:pt x="3961" y="251"/>
                    <a:pt x="4128" y="0"/>
                  </a:cubicBezTo>
                  <a:close/>
                  <a:moveTo>
                    <a:pt x="17" y="4714"/>
                  </a:moveTo>
                  <a:lnTo>
                    <a:pt x="17" y="4714"/>
                  </a:lnTo>
                  <a:cubicBezTo>
                    <a:pt x="12" y="4719"/>
                    <a:pt x="6" y="4724"/>
                    <a:pt x="1" y="4729"/>
                  </a:cubicBezTo>
                  <a:lnTo>
                    <a:pt x="1" y="4745"/>
                  </a:lnTo>
                  <a:cubicBezTo>
                    <a:pt x="6" y="4735"/>
                    <a:pt x="12" y="4725"/>
                    <a:pt x="17" y="471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103" name="Google Shape;2103;p43"/>
            <p:cNvSpPr/>
            <p:nvPr/>
          </p:nvSpPr>
          <p:spPr>
            <a:xfrm>
              <a:off x="2062901" y="2328983"/>
              <a:ext cx="35383" cy="86279"/>
            </a:xfrm>
            <a:custGeom>
              <a:avLst/>
              <a:gdLst/>
              <a:ahLst/>
              <a:cxnLst/>
              <a:rect l="l" t="t" r="r" b="b"/>
              <a:pathLst>
                <a:path w="1104" h="2692" extrusionOk="0">
                  <a:moveTo>
                    <a:pt x="53" y="1"/>
                  </a:moveTo>
                  <a:cubicBezTo>
                    <a:pt x="52" y="1"/>
                    <a:pt x="51" y="1"/>
                    <a:pt x="51" y="1"/>
                  </a:cubicBezTo>
                  <a:cubicBezTo>
                    <a:pt x="0" y="18"/>
                    <a:pt x="251" y="619"/>
                    <a:pt x="535" y="1355"/>
                  </a:cubicBezTo>
                  <a:cubicBezTo>
                    <a:pt x="799" y="2096"/>
                    <a:pt x="1014" y="2692"/>
                    <a:pt x="1068" y="2692"/>
                  </a:cubicBezTo>
                  <a:cubicBezTo>
                    <a:pt x="1068" y="2692"/>
                    <a:pt x="1069" y="2691"/>
                    <a:pt x="1070" y="2691"/>
                  </a:cubicBezTo>
                  <a:cubicBezTo>
                    <a:pt x="1103" y="2691"/>
                    <a:pt x="986" y="2040"/>
                    <a:pt x="702" y="1288"/>
                  </a:cubicBezTo>
                  <a:cubicBezTo>
                    <a:pt x="422" y="547"/>
                    <a:pt x="110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104" name="Google Shape;2104;p43"/>
            <p:cNvSpPr/>
            <p:nvPr/>
          </p:nvSpPr>
          <p:spPr>
            <a:xfrm>
              <a:off x="2058093" y="2328951"/>
              <a:ext cx="70702" cy="62818"/>
            </a:xfrm>
            <a:custGeom>
              <a:avLst/>
              <a:gdLst/>
              <a:ahLst/>
              <a:cxnLst/>
              <a:rect l="l" t="t" r="r" b="b"/>
              <a:pathLst>
                <a:path w="2206" h="1960" extrusionOk="0">
                  <a:moveTo>
                    <a:pt x="39" y="0"/>
                  </a:moveTo>
                  <a:cubicBezTo>
                    <a:pt x="37" y="0"/>
                    <a:pt x="35" y="1"/>
                    <a:pt x="33" y="2"/>
                  </a:cubicBezTo>
                  <a:cubicBezTo>
                    <a:pt x="0" y="36"/>
                    <a:pt x="451" y="503"/>
                    <a:pt x="1036" y="1038"/>
                  </a:cubicBezTo>
                  <a:cubicBezTo>
                    <a:pt x="1598" y="1568"/>
                    <a:pt x="2098" y="1959"/>
                    <a:pt x="2166" y="1959"/>
                  </a:cubicBezTo>
                  <a:cubicBezTo>
                    <a:pt x="2169" y="1959"/>
                    <a:pt x="2171" y="1958"/>
                    <a:pt x="2172" y="1957"/>
                  </a:cubicBezTo>
                  <a:cubicBezTo>
                    <a:pt x="2206" y="1907"/>
                    <a:pt x="1754" y="1439"/>
                    <a:pt x="1170" y="904"/>
                  </a:cubicBezTo>
                  <a:cubicBezTo>
                    <a:pt x="592" y="391"/>
                    <a:pt x="106" y="0"/>
                    <a:pt x="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grpSp>
          <p:nvGrpSpPr>
            <p:cNvPr id="2105" name="Google Shape;2105;p43"/>
            <p:cNvGrpSpPr/>
            <p:nvPr/>
          </p:nvGrpSpPr>
          <p:grpSpPr>
            <a:xfrm rot="2919175">
              <a:off x="1257185" y="4609139"/>
              <a:ext cx="58938" cy="70187"/>
              <a:chOff x="2431855" y="4692737"/>
              <a:chExt cx="58940" cy="70189"/>
            </a:xfrm>
          </p:grpSpPr>
          <p:sp>
            <p:nvSpPr>
              <p:cNvPr id="2106" name="Google Shape;2106;p43"/>
              <p:cNvSpPr/>
              <p:nvPr/>
            </p:nvSpPr>
            <p:spPr>
              <a:xfrm>
                <a:off x="2431855" y="4692737"/>
                <a:ext cx="58940" cy="70189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190" extrusionOk="0">
                    <a:moveTo>
                      <a:pt x="1204" y="1"/>
                    </a:moveTo>
                    <a:cubicBezTo>
                      <a:pt x="786" y="168"/>
                      <a:pt x="452" y="485"/>
                      <a:pt x="251" y="886"/>
                    </a:cubicBezTo>
                    <a:cubicBezTo>
                      <a:pt x="51" y="1287"/>
                      <a:pt x="1" y="1755"/>
                      <a:pt x="118" y="2190"/>
                    </a:cubicBezTo>
                    <a:lnTo>
                      <a:pt x="1839" y="1337"/>
                    </a:lnTo>
                    <a:lnTo>
                      <a:pt x="12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107" name="Google Shape;2107;p43"/>
              <p:cNvSpPr/>
              <p:nvPr/>
            </p:nvSpPr>
            <p:spPr>
              <a:xfrm>
                <a:off x="2437753" y="4742992"/>
                <a:ext cx="2692" cy="10352"/>
              </a:xfrm>
              <a:custGeom>
                <a:avLst/>
                <a:gdLst/>
                <a:ahLst/>
                <a:cxnLst/>
                <a:rect l="l" t="t" r="r" b="b"/>
                <a:pathLst>
                  <a:path w="84" h="323" extrusionOk="0">
                    <a:moveTo>
                      <a:pt x="45" y="1"/>
                    </a:moveTo>
                    <a:cubicBezTo>
                      <a:pt x="27" y="1"/>
                      <a:pt x="0" y="64"/>
                      <a:pt x="0" y="154"/>
                    </a:cubicBezTo>
                    <a:cubicBezTo>
                      <a:pt x="0" y="245"/>
                      <a:pt x="42" y="323"/>
                      <a:pt x="62" y="323"/>
                    </a:cubicBezTo>
                    <a:cubicBezTo>
                      <a:pt x="64" y="323"/>
                      <a:pt x="66" y="322"/>
                      <a:pt x="67" y="321"/>
                    </a:cubicBezTo>
                    <a:cubicBezTo>
                      <a:pt x="84" y="321"/>
                      <a:pt x="67" y="254"/>
                      <a:pt x="67" y="154"/>
                    </a:cubicBezTo>
                    <a:cubicBezTo>
                      <a:pt x="67" y="70"/>
                      <a:pt x="67" y="3"/>
                      <a:pt x="51" y="3"/>
                    </a:cubicBezTo>
                    <a:cubicBezTo>
                      <a:pt x="49" y="2"/>
                      <a:pt x="47" y="1"/>
                      <a:pt x="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108" name="Google Shape;2108;p43"/>
              <p:cNvSpPr/>
              <p:nvPr/>
            </p:nvSpPr>
            <p:spPr>
              <a:xfrm>
                <a:off x="2440413" y="4723281"/>
                <a:ext cx="4327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71" extrusionOk="0">
                    <a:moveTo>
                      <a:pt x="118" y="0"/>
                    </a:moveTo>
                    <a:cubicBezTo>
                      <a:pt x="101" y="0"/>
                      <a:pt x="68" y="50"/>
                      <a:pt x="34" y="134"/>
                    </a:cubicBezTo>
                    <a:cubicBezTo>
                      <a:pt x="18" y="201"/>
                      <a:pt x="1" y="267"/>
                      <a:pt x="18" y="267"/>
                    </a:cubicBezTo>
                    <a:cubicBezTo>
                      <a:pt x="19" y="269"/>
                      <a:pt x="21" y="270"/>
                      <a:pt x="23" y="270"/>
                    </a:cubicBezTo>
                    <a:cubicBezTo>
                      <a:pt x="41" y="270"/>
                      <a:pt x="71" y="210"/>
                      <a:pt x="101" y="150"/>
                    </a:cubicBezTo>
                    <a:cubicBezTo>
                      <a:pt x="118" y="67"/>
                      <a:pt x="135" y="17"/>
                      <a:pt x="1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109" name="Google Shape;2109;p43"/>
              <p:cNvSpPr/>
              <p:nvPr/>
            </p:nvSpPr>
            <p:spPr>
              <a:xfrm>
                <a:off x="2449515" y="4709051"/>
                <a:ext cx="7532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27" extrusionOk="0">
                    <a:moveTo>
                      <a:pt x="211" y="0"/>
                    </a:moveTo>
                    <a:cubicBezTo>
                      <a:pt x="181" y="0"/>
                      <a:pt x="129" y="15"/>
                      <a:pt x="85" y="60"/>
                    </a:cubicBezTo>
                    <a:cubicBezTo>
                      <a:pt x="1" y="143"/>
                      <a:pt x="1" y="227"/>
                      <a:pt x="18" y="227"/>
                    </a:cubicBezTo>
                    <a:cubicBezTo>
                      <a:pt x="34" y="227"/>
                      <a:pt x="68" y="177"/>
                      <a:pt x="118" y="110"/>
                    </a:cubicBezTo>
                    <a:cubicBezTo>
                      <a:pt x="185" y="60"/>
                      <a:pt x="235" y="26"/>
                      <a:pt x="235" y="10"/>
                    </a:cubicBezTo>
                    <a:cubicBezTo>
                      <a:pt x="235" y="4"/>
                      <a:pt x="226" y="0"/>
                      <a:pt x="21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110" name="Google Shape;2110;p43"/>
              <p:cNvSpPr/>
              <p:nvPr/>
            </p:nvSpPr>
            <p:spPr>
              <a:xfrm>
                <a:off x="2462912" y="4700558"/>
                <a:ext cx="4872" cy="4199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31" extrusionOk="0">
                    <a:moveTo>
                      <a:pt x="118" y="1"/>
                    </a:moveTo>
                    <a:cubicBezTo>
                      <a:pt x="100" y="1"/>
                      <a:pt x="75" y="16"/>
                      <a:pt x="51" y="41"/>
                    </a:cubicBezTo>
                    <a:cubicBezTo>
                      <a:pt x="17" y="74"/>
                      <a:pt x="1" y="124"/>
                      <a:pt x="17" y="124"/>
                    </a:cubicBezTo>
                    <a:cubicBezTo>
                      <a:pt x="22" y="129"/>
                      <a:pt x="28" y="131"/>
                      <a:pt x="34" y="131"/>
                    </a:cubicBezTo>
                    <a:cubicBezTo>
                      <a:pt x="52" y="131"/>
                      <a:pt x="76" y="115"/>
                      <a:pt x="101" y="91"/>
                    </a:cubicBezTo>
                    <a:cubicBezTo>
                      <a:pt x="134" y="57"/>
                      <a:pt x="151" y="24"/>
                      <a:pt x="134" y="7"/>
                    </a:cubicBezTo>
                    <a:cubicBezTo>
                      <a:pt x="130" y="3"/>
                      <a:pt x="124" y="1"/>
                      <a:pt x="11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sp>
          <p:nvSpPr>
            <p:cNvPr id="2111" name="Google Shape;2111;p43"/>
            <p:cNvSpPr/>
            <p:nvPr/>
          </p:nvSpPr>
          <p:spPr>
            <a:xfrm>
              <a:off x="1244119" y="4622449"/>
              <a:ext cx="74997" cy="28012"/>
            </a:xfrm>
            <a:custGeom>
              <a:avLst/>
              <a:gdLst/>
              <a:ahLst/>
              <a:cxnLst/>
              <a:rect l="l" t="t" r="r" b="b"/>
              <a:pathLst>
                <a:path w="2340" h="874" extrusionOk="0">
                  <a:moveTo>
                    <a:pt x="1420" y="1"/>
                  </a:moveTo>
                  <a:cubicBezTo>
                    <a:pt x="973" y="1"/>
                    <a:pt x="533" y="188"/>
                    <a:pt x="217" y="539"/>
                  </a:cubicBezTo>
                  <a:cubicBezTo>
                    <a:pt x="150" y="606"/>
                    <a:pt x="100" y="690"/>
                    <a:pt x="50" y="773"/>
                  </a:cubicBezTo>
                  <a:cubicBezTo>
                    <a:pt x="33" y="807"/>
                    <a:pt x="17" y="840"/>
                    <a:pt x="0" y="874"/>
                  </a:cubicBezTo>
                  <a:cubicBezTo>
                    <a:pt x="17" y="874"/>
                    <a:pt x="84" y="740"/>
                    <a:pt x="251" y="573"/>
                  </a:cubicBezTo>
                  <a:cubicBezTo>
                    <a:pt x="571" y="241"/>
                    <a:pt x="1001" y="68"/>
                    <a:pt x="1439" y="68"/>
                  </a:cubicBezTo>
                  <a:cubicBezTo>
                    <a:pt x="1617" y="68"/>
                    <a:pt x="1797" y="97"/>
                    <a:pt x="1972" y="155"/>
                  </a:cubicBezTo>
                  <a:cubicBezTo>
                    <a:pt x="2206" y="222"/>
                    <a:pt x="2323" y="305"/>
                    <a:pt x="2339" y="305"/>
                  </a:cubicBezTo>
                  <a:cubicBezTo>
                    <a:pt x="2306" y="272"/>
                    <a:pt x="2272" y="255"/>
                    <a:pt x="2256" y="239"/>
                  </a:cubicBezTo>
                  <a:cubicBezTo>
                    <a:pt x="2172" y="189"/>
                    <a:pt x="2072" y="138"/>
                    <a:pt x="1988" y="105"/>
                  </a:cubicBezTo>
                  <a:cubicBezTo>
                    <a:pt x="1803" y="35"/>
                    <a:pt x="1611" y="1"/>
                    <a:pt x="14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112" name="Google Shape;2112;p43"/>
            <p:cNvSpPr/>
            <p:nvPr/>
          </p:nvSpPr>
          <p:spPr>
            <a:xfrm>
              <a:off x="1042204" y="4554567"/>
              <a:ext cx="260310" cy="121053"/>
            </a:xfrm>
            <a:custGeom>
              <a:avLst/>
              <a:gdLst/>
              <a:ahLst/>
              <a:cxnLst/>
              <a:rect l="l" t="t" r="r" b="b"/>
              <a:pathLst>
                <a:path w="8122" h="3777" extrusionOk="0">
                  <a:moveTo>
                    <a:pt x="1" y="1"/>
                  </a:moveTo>
                  <a:cubicBezTo>
                    <a:pt x="18" y="17"/>
                    <a:pt x="51" y="34"/>
                    <a:pt x="68" y="51"/>
                  </a:cubicBezTo>
                  <a:cubicBezTo>
                    <a:pt x="151" y="84"/>
                    <a:pt x="218" y="134"/>
                    <a:pt x="302" y="168"/>
                  </a:cubicBezTo>
                  <a:lnTo>
                    <a:pt x="1154" y="619"/>
                  </a:lnTo>
                  <a:cubicBezTo>
                    <a:pt x="1872" y="987"/>
                    <a:pt x="2891" y="1471"/>
                    <a:pt x="4011" y="2006"/>
                  </a:cubicBezTo>
                  <a:cubicBezTo>
                    <a:pt x="5130" y="2524"/>
                    <a:pt x="6150" y="2975"/>
                    <a:pt x="6902" y="3292"/>
                  </a:cubicBezTo>
                  <a:lnTo>
                    <a:pt x="7787" y="3660"/>
                  </a:lnTo>
                  <a:cubicBezTo>
                    <a:pt x="7887" y="3693"/>
                    <a:pt x="7954" y="3727"/>
                    <a:pt x="8038" y="3743"/>
                  </a:cubicBezTo>
                  <a:lnTo>
                    <a:pt x="7804" y="3627"/>
                  </a:lnTo>
                  <a:lnTo>
                    <a:pt x="6918" y="3242"/>
                  </a:lnTo>
                  <a:cubicBezTo>
                    <a:pt x="6183" y="2925"/>
                    <a:pt x="5164" y="2457"/>
                    <a:pt x="4028" y="1939"/>
                  </a:cubicBezTo>
                  <a:cubicBezTo>
                    <a:pt x="2908" y="1421"/>
                    <a:pt x="1906" y="936"/>
                    <a:pt x="1170" y="569"/>
                  </a:cubicBezTo>
                  <a:lnTo>
                    <a:pt x="318" y="151"/>
                  </a:lnTo>
                  <a:lnTo>
                    <a:pt x="84" y="34"/>
                  </a:lnTo>
                  <a:cubicBezTo>
                    <a:pt x="51" y="17"/>
                    <a:pt x="18" y="17"/>
                    <a:pt x="1" y="1"/>
                  </a:cubicBezTo>
                  <a:close/>
                  <a:moveTo>
                    <a:pt x="8038" y="3743"/>
                  </a:moveTo>
                  <a:cubicBezTo>
                    <a:pt x="8054" y="3760"/>
                    <a:pt x="8088" y="3777"/>
                    <a:pt x="8121" y="3777"/>
                  </a:cubicBezTo>
                  <a:cubicBezTo>
                    <a:pt x="8088" y="3760"/>
                    <a:pt x="8071" y="3743"/>
                    <a:pt x="8038" y="374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8E768D-004F-49AA-BA44-AA68FE6C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SWOT Analysis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23282275" y="268288"/>
            <a:ext cx="1101725" cy="730250"/>
          </a:xfrm>
        </p:spPr>
        <p:txBody>
          <a:bodyPr/>
          <a:lstStyle/>
          <a:p>
            <a:pPr defTabSz="1828800"/>
            <a:fld id="{7A5DDAD3-E743-4B29-A948-63E93E36D1BF}" type="slidenum">
              <a:rPr lang="id-ID">
                <a:solidFill>
                  <a:srgbClr val="FFFFFF"/>
                </a:solidFill>
                <a:latin typeface="Calibri"/>
              </a:rPr>
              <a:pPr defTabSz="1828800"/>
              <a:t>15</a:t>
            </a:fld>
            <a:endParaRPr lang="id-ID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" name="Freeform 10"/>
          <p:cNvSpPr>
            <a:spLocks/>
          </p:cNvSpPr>
          <p:nvPr/>
        </p:nvSpPr>
        <p:spPr bwMode="auto">
          <a:xfrm rot="2700000">
            <a:off x="8810485" y="3983571"/>
            <a:ext cx="4210050" cy="4213226"/>
          </a:xfrm>
          <a:custGeom>
            <a:avLst/>
            <a:gdLst>
              <a:gd name="T0" fmla="*/ 580 w 1144"/>
              <a:gd name="T1" fmla="*/ 1135 h 1145"/>
              <a:gd name="T2" fmla="*/ 794 w 1144"/>
              <a:gd name="T3" fmla="*/ 981 h 1145"/>
              <a:gd name="T4" fmla="*/ 862 w 1144"/>
              <a:gd name="T5" fmla="*/ 1020 h 1145"/>
              <a:gd name="T6" fmla="*/ 895 w 1144"/>
              <a:gd name="T7" fmla="*/ 1104 h 1145"/>
              <a:gd name="T8" fmla="*/ 970 w 1144"/>
              <a:gd name="T9" fmla="*/ 1086 h 1145"/>
              <a:gd name="T10" fmla="*/ 1067 w 1144"/>
              <a:gd name="T11" fmla="*/ 945 h 1145"/>
              <a:gd name="T12" fmla="*/ 1053 w 1144"/>
              <a:gd name="T13" fmla="*/ 942 h 1145"/>
              <a:gd name="T14" fmla="*/ 989 w 1144"/>
              <a:gd name="T15" fmla="*/ 914 h 1145"/>
              <a:gd name="T16" fmla="*/ 957 w 1144"/>
              <a:gd name="T17" fmla="*/ 824 h 1145"/>
              <a:gd name="T18" fmla="*/ 1082 w 1144"/>
              <a:gd name="T19" fmla="*/ 631 h 1145"/>
              <a:gd name="T20" fmla="*/ 1144 w 1144"/>
              <a:gd name="T21" fmla="*/ 585 h 1145"/>
              <a:gd name="T22" fmla="*/ 1042 w 1144"/>
              <a:gd name="T23" fmla="*/ 344 h 1145"/>
              <a:gd name="T24" fmla="*/ 994 w 1144"/>
              <a:gd name="T25" fmla="*/ 323 h 1145"/>
              <a:gd name="T26" fmla="*/ 901 w 1144"/>
              <a:gd name="T27" fmla="*/ 387 h 1145"/>
              <a:gd name="T28" fmla="*/ 894 w 1144"/>
              <a:gd name="T29" fmla="*/ 395 h 1145"/>
              <a:gd name="T30" fmla="*/ 885 w 1144"/>
              <a:gd name="T31" fmla="*/ 430 h 1145"/>
              <a:gd name="T32" fmla="*/ 839 w 1144"/>
              <a:gd name="T33" fmla="*/ 480 h 1145"/>
              <a:gd name="T34" fmla="*/ 718 w 1144"/>
              <a:gd name="T35" fmla="*/ 451 h 1145"/>
              <a:gd name="T36" fmla="*/ 680 w 1144"/>
              <a:gd name="T37" fmla="*/ 340 h 1145"/>
              <a:gd name="T38" fmla="*/ 713 w 1144"/>
              <a:gd name="T39" fmla="*/ 278 h 1145"/>
              <a:gd name="T40" fmla="*/ 800 w 1144"/>
              <a:gd name="T41" fmla="*/ 237 h 1145"/>
              <a:gd name="T42" fmla="*/ 831 w 1144"/>
              <a:gd name="T43" fmla="*/ 184 h 1145"/>
              <a:gd name="T44" fmla="*/ 792 w 1144"/>
              <a:gd name="T45" fmla="*/ 108 h 1145"/>
              <a:gd name="T46" fmla="*/ 728 w 1144"/>
              <a:gd name="T47" fmla="*/ 57 h 1145"/>
              <a:gd name="T48" fmla="*/ 721 w 1144"/>
              <a:gd name="T49" fmla="*/ 52 h 1145"/>
              <a:gd name="T50" fmla="*/ 632 w 1144"/>
              <a:gd name="T51" fmla="*/ 22 h 1145"/>
              <a:gd name="T52" fmla="*/ 577 w 1144"/>
              <a:gd name="T53" fmla="*/ 3 h 1145"/>
              <a:gd name="T54" fmla="*/ 575 w 1144"/>
              <a:gd name="T55" fmla="*/ 0 h 1145"/>
              <a:gd name="T56" fmla="*/ 507 w 1144"/>
              <a:gd name="T57" fmla="*/ 64 h 1145"/>
              <a:gd name="T58" fmla="*/ 306 w 1144"/>
              <a:gd name="T59" fmla="*/ 180 h 1145"/>
              <a:gd name="T60" fmla="*/ 246 w 1144"/>
              <a:gd name="T61" fmla="*/ 67 h 1145"/>
              <a:gd name="T62" fmla="*/ 115 w 1144"/>
              <a:gd name="T63" fmla="*/ 107 h 1145"/>
              <a:gd name="T64" fmla="*/ 114 w 1144"/>
              <a:gd name="T65" fmla="*/ 239 h 1145"/>
              <a:gd name="T66" fmla="*/ 176 w 1144"/>
              <a:gd name="T67" fmla="*/ 342 h 1145"/>
              <a:gd name="T68" fmla="*/ 0 w 1144"/>
              <a:gd name="T69" fmla="*/ 561 h 1145"/>
              <a:gd name="T70" fmla="*/ 163 w 1144"/>
              <a:gd name="T71" fmla="*/ 795 h 1145"/>
              <a:gd name="T72" fmla="*/ 273 w 1144"/>
              <a:gd name="T73" fmla="*/ 743 h 1145"/>
              <a:gd name="T74" fmla="*/ 428 w 1144"/>
              <a:gd name="T75" fmla="*/ 667 h 1145"/>
              <a:gd name="T76" fmla="*/ 393 w 1144"/>
              <a:gd name="T77" fmla="*/ 851 h 1145"/>
              <a:gd name="T78" fmla="*/ 302 w 1144"/>
              <a:gd name="T79" fmla="*/ 968 h 1145"/>
              <a:gd name="T80" fmla="*/ 576 w 1144"/>
              <a:gd name="T81" fmla="*/ 1145 h 1145"/>
              <a:gd name="T82" fmla="*/ 580 w 1144"/>
              <a:gd name="T83" fmla="*/ 1135 h 1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44" h="1145">
                <a:moveTo>
                  <a:pt x="580" y="1135"/>
                </a:moveTo>
                <a:cubicBezTo>
                  <a:pt x="591" y="1115"/>
                  <a:pt x="724" y="961"/>
                  <a:pt x="794" y="981"/>
                </a:cubicBezTo>
                <a:cubicBezTo>
                  <a:pt x="820" y="988"/>
                  <a:pt x="843" y="1001"/>
                  <a:pt x="862" y="1020"/>
                </a:cubicBezTo>
                <a:cubicBezTo>
                  <a:pt x="887" y="1045"/>
                  <a:pt x="900" y="1077"/>
                  <a:pt x="895" y="1104"/>
                </a:cubicBezTo>
                <a:cubicBezTo>
                  <a:pt x="905" y="1106"/>
                  <a:pt x="933" y="1103"/>
                  <a:pt x="970" y="1086"/>
                </a:cubicBezTo>
                <a:cubicBezTo>
                  <a:pt x="995" y="1074"/>
                  <a:pt x="1076" y="1028"/>
                  <a:pt x="1067" y="945"/>
                </a:cubicBezTo>
                <a:cubicBezTo>
                  <a:pt x="1064" y="944"/>
                  <a:pt x="1058" y="943"/>
                  <a:pt x="1053" y="942"/>
                </a:cubicBezTo>
                <a:cubicBezTo>
                  <a:pt x="1035" y="939"/>
                  <a:pt x="1010" y="934"/>
                  <a:pt x="989" y="914"/>
                </a:cubicBezTo>
                <a:cubicBezTo>
                  <a:pt x="969" y="894"/>
                  <a:pt x="959" y="865"/>
                  <a:pt x="957" y="824"/>
                </a:cubicBezTo>
                <a:cubicBezTo>
                  <a:pt x="952" y="718"/>
                  <a:pt x="1018" y="673"/>
                  <a:pt x="1082" y="631"/>
                </a:cubicBezTo>
                <a:cubicBezTo>
                  <a:pt x="1104" y="616"/>
                  <a:pt x="1126" y="601"/>
                  <a:pt x="1144" y="585"/>
                </a:cubicBezTo>
                <a:cubicBezTo>
                  <a:pt x="1142" y="534"/>
                  <a:pt x="1101" y="404"/>
                  <a:pt x="1042" y="344"/>
                </a:cubicBezTo>
                <a:cubicBezTo>
                  <a:pt x="1027" y="329"/>
                  <a:pt x="1011" y="322"/>
                  <a:pt x="994" y="323"/>
                </a:cubicBezTo>
                <a:cubicBezTo>
                  <a:pt x="957" y="324"/>
                  <a:pt x="922" y="363"/>
                  <a:pt x="901" y="387"/>
                </a:cubicBezTo>
                <a:cubicBezTo>
                  <a:pt x="898" y="390"/>
                  <a:pt x="896" y="393"/>
                  <a:pt x="894" y="395"/>
                </a:cubicBezTo>
                <a:cubicBezTo>
                  <a:pt x="884" y="406"/>
                  <a:pt x="884" y="417"/>
                  <a:pt x="885" y="430"/>
                </a:cubicBezTo>
                <a:cubicBezTo>
                  <a:pt x="886" y="454"/>
                  <a:pt x="883" y="473"/>
                  <a:pt x="839" y="480"/>
                </a:cubicBezTo>
                <a:cubicBezTo>
                  <a:pt x="786" y="489"/>
                  <a:pt x="745" y="479"/>
                  <a:pt x="718" y="451"/>
                </a:cubicBezTo>
                <a:cubicBezTo>
                  <a:pt x="684" y="418"/>
                  <a:pt x="680" y="367"/>
                  <a:pt x="680" y="340"/>
                </a:cubicBezTo>
                <a:cubicBezTo>
                  <a:pt x="681" y="289"/>
                  <a:pt x="686" y="280"/>
                  <a:pt x="713" y="278"/>
                </a:cubicBezTo>
                <a:cubicBezTo>
                  <a:pt x="729" y="277"/>
                  <a:pt x="755" y="274"/>
                  <a:pt x="800" y="237"/>
                </a:cubicBezTo>
                <a:cubicBezTo>
                  <a:pt x="820" y="221"/>
                  <a:pt x="831" y="203"/>
                  <a:pt x="831" y="184"/>
                </a:cubicBezTo>
                <a:cubicBezTo>
                  <a:pt x="833" y="161"/>
                  <a:pt x="819" y="135"/>
                  <a:pt x="792" y="108"/>
                </a:cubicBezTo>
                <a:cubicBezTo>
                  <a:pt x="770" y="86"/>
                  <a:pt x="745" y="69"/>
                  <a:pt x="728" y="57"/>
                </a:cubicBezTo>
                <a:cubicBezTo>
                  <a:pt x="725" y="55"/>
                  <a:pt x="723" y="53"/>
                  <a:pt x="721" y="52"/>
                </a:cubicBezTo>
                <a:cubicBezTo>
                  <a:pt x="689" y="29"/>
                  <a:pt x="659" y="25"/>
                  <a:pt x="632" y="22"/>
                </a:cubicBezTo>
                <a:cubicBezTo>
                  <a:pt x="610" y="19"/>
                  <a:pt x="591" y="17"/>
                  <a:pt x="577" y="3"/>
                </a:cubicBezTo>
                <a:cubicBezTo>
                  <a:pt x="576" y="2"/>
                  <a:pt x="575" y="1"/>
                  <a:pt x="575" y="0"/>
                </a:cubicBezTo>
                <a:cubicBezTo>
                  <a:pt x="558" y="16"/>
                  <a:pt x="533" y="39"/>
                  <a:pt x="507" y="64"/>
                </a:cubicBezTo>
                <a:cubicBezTo>
                  <a:pt x="459" y="109"/>
                  <a:pt x="353" y="249"/>
                  <a:pt x="306" y="180"/>
                </a:cubicBezTo>
                <a:cubicBezTo>
                  <a:pt x="260" y="112"/>
                  <a:pt x="294" y="87"/>
                  <a:pt x="246" y="67"/>
                </a:cubicBezTo>
                <a:cubicBezTo>
                  <a:pt x="198" y="47"/>
                  <a:pt x="187" y="45"/>
                  <a:pt x="115" y="107"/>
                </a:cubicBezTo>
                <a:cubicBezTo>
                  <a:pt x="44" y="169"/>
                  <a:pt x="8" y="233"/>
                  <a:pt x="114" y="239"/>
                </a:cubicBezTo>
                <a:cubicBezTo>
                  <a:pt x="219" y="246"/>
                  <a:pt x="205" y="294"/>
                  <a:pt x="176" y="342"/>
                </a:cubicBezTo>
                <a:cubicBezTo>
                  <a:pt x="146" y="390"/>
                  <a:pt x="63" y="508"/>
                  <a:pt x="0" y="561"/>
                </a:cubicBezTo>
                <a:cubicBezTo>
                  <a:pt x="0" y="666"/>
                  <a:pt x="118" y="775"/>
                  <a:pt x="163" y="795"/>
                </a:cubicBezTo>
                <a:cubicBezTo>
                  <a:pt x="201" y="812"/>
                  <a:pt x="266" y="832"/>
                  <a:pt x="273" y="743"/>
                </a:cubicBezTo>
                <a:cubicBezTo>
                  <a:pt x="281" y="655"/>
                  <a:pt x="366" y="586"/>
                  <a:pt x="428" y="667"/>
                </a:cubicBezTo>
                <a:cubicBezTo>
                  <a:pt x="490" y="748"/>
                  <a:pt x="490" y="814"/>
                  <a:pt x="393" y="851"/>
                </a:cubicBezTo>
                <a:cubicBezTo>
                  <a:pt x="297" y="888"/>
                  <a:pt x="261" y="918"/>
                  <a:pt x="302" y="968"/>
                </a:cubicBezTo>
                <a:cubicBezTo>
                  <a:pt x="333" y="1006"/>
                  <a:pt x="488" y="1106"/>
                  <a:pt x="576" y="1145"/>
                </a:cubicBezTo>
                <a:cubicBezTo>
                  <a:pt x="576" y="1142"/>
                  <a:pt x="577" y="1138"/>
                  <a:pt x="580" y="11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sp>
        <p:nvSpPr>
          <p:cNvPr id="39" name="Freeform 11"/>
          <p:cNvSpPr>
            <a:spLocks/>
          </p:cNvSpPr>
          <p:nvPr/>
        </p:nvSpPr>
        <p:spPr bwMode="auto">
          <a:xfrm rot="2700000">
            <a:off x="11810482" y="3983458"/>
            <a:ext cx="4137024" cy="4191000"/>
          </a:xfrm>
          <a:custGeom>
            <a:avLst/>
            <a:gdLst>
              <a:gd name="T0" fmla="*/ 479 w 1124"/>
              <a:gd name="T1" fmla="*/ 899 h 1139"/>
              <a:gd name="T2" fmla="*/ 586 w 1124"/>
              <a:gd name="T3" fmla="*/ 1139 h 1139"/>
              <a:gd name="T4" fmla="*/ 591 w 1124"/>
              <a:gd name="T5" fmla="*/ 1138 h 1139"/>
              <a:gd name="T6" fmla="*/ 777 w 1124"/>
              <a:gd name="T7" fmla="*/ 1031 h 1139"/>
              <a:gd name="T8" fmla="*/ 757 w 1124"/>
              <a:gd name="T9" fmla="*/ 936 h 1139"/>
              <a:gd name="T10" fmla="*/ 692 w 1124"/>
              <a:gd name="T11" fmla="*/ 910 h 1139"/>
              <a:gd name="T12" fmla="*/ 629 w 1124"/>
              <a:gd name="T13" fmla="*/ 885 h 1139"/>
              <a:gd name="T14" fmla="*/ 629 w 1124"/>
              <a:gd name="T15" fmla="*/ 885 h 1139"/>
              <a:gd name="T16" fmla="*/ 642 w 1124"/>
              <a:gd name="T17" fmla="*/ 676 h 1139"/>
              <a:gd name="T18" fmla="*/ 724 w 1124"/>
              <a:gd name="T19" fmla="*/ 639 h 1139"/>
              <a:gd name="T20" fmla="*/ 829 w 1124"/>
              <a:gd name="T21" fmla="*/ 679 h 1139"/>
              <a:gd name="T22" fmla="*/ 853 w 1124"/>
              <a:gd name="T23" fmla="*/ 756 h 1139"/>
              <a:gd name="T24" fmla="*/ 864 w 1124"/>
              <a:gd name="T25" fmla="*/ 784 h 1139"/>
              <a:gd name="T26" fmla="*/ 916 w 1124"/>
              <a:gd name="T27" fmla="*/ 815 h 1139"/>
              <a:gd name="T28" fmla="*/ 924 w 1124"/>
              <a:gd name="T29" fmla="*/ 818 h 1139"/>
              <a:gd name="T30" fmla="*/ 1123 w 1124"/>
              <a:gd name="T31" fmla="*/ 578 h 1139"/>
              <a:gd name="T32" fmla="*/ 1124 w 1124"/>
              <a:gd name="T33" fmla="*/ 572 h 1139"/>
              <a:gd name="T34" fmla="*/ 958 w 1124"/>
              <a:gd name="T35" fmla="*/ 388 h 1139"/>
              <a:gd name="T36" fmla="*/ 1062 w 1124"/>
              <a:gd name="T37" fmla="*/ 217 h 1139"/>
              <a:gd name="T38" fmla="*/ 865 w 1124"/>
              <a:gd name="T39" fmla="*/ 144 h 1139"/>
              <a:gd name="T40" fmla="*/ 668 w 1124"/>
              <a:gd name="T41" fmla="*/ 220 h 1139"/>
              <a:gd name="T42" fmla="*/ 517 w 1124"/>
              <a:gd name="T43" fmla="*/ 92 h 1139"/>
              <a:gd name="T44" fmla="*/ 340 w 1124"/>
              <a:gd name="T45" fmla="*/ 127 h 1139"/>
              <a:gd name="T46" fmla="*/ 407 w 1124"/>
              <a:gd name="T47" fmla="*/ 305 h 1139"/>
              <a:gd name="T48" fmla="*/ 466 w 1124"/>
              <a:gd name="T49" fmla="*/ 458 h 1139"/>
              <a:gd name="T50" fmla="*/ 258 w 1124"/>
              <a:gd name="T51" fmla="*/ 405 h 1139"/>
              <a:gd name="T52" fmla="*/ 79 w 1124"/>
              <a:gd name="T53" fmla="*/ 349 h 1139"/>
              <a:gd name="T54" fmla="*/ 0 w 1124"/>
              <a:gd name="T55" fmla="*/ 541 h 1139"/>
              <a:gd name="T56" fmla="*/ 13 w 1124"/>
              <a:gd name="T57" fmla="*/ 556 h 1139"/>
              <a:gd name="T58" fmla="*/ 14 w 1124"/>
              <a:gd name="T59" fmla="*/ 558 h 1139"/>
              <a:gd name="T60" fmla="*/ 58 w 1124"/>
              <a:gd name="T61" fmla="*/ 571 h 1139"/>
              <a:gd name="T62" fmla="*/ 155 w 1124"/>
              <a:gd name="T63" fmla="*/ 604 h 1139"/>
              <a:gd name="T64" fmla="*/ 163 w 1124"/>
              <a:gd name="T65" fmla="*/ 609 h 1139"/>
              <a:gd name="T66" fmla="*/ 229 w 1124"/>
              <a:gd name="T67" fmla="*/ 663 h 1139"/>
              <a:gd name="T68" fmla="*/ 274 w 1124"/>
              <a:gd name="T69" fmla="*/ 754 h 1139"/>
              <a:gd name="T70" fmla="*/ 235 w 1124"/>
              <a:gd name="T71" fmla="*/ 822 h 1139"/>
              <a:gd name="T72" fmla="*/ 138 w 1124"/>
              <a:gd name="T73" fmla="*/ 867 h 1139"/>
              <a:gd name="T74" fmla="*/ 128 w 1124"/>
              <a:gd name="T75" fmla="*/ 869 h 1139"/>
              <a:gd name="T76" fmla="*/ 123 w 1124"/>
              <a:gd name="T77" fmla="*/ 909 h 1139"/>
              <a:gd name="T78" fmla="*/ 155 w 1124"/>
              <a:gd name="T79" fmla="*/ 1006 h 1139"/>
              <a:gd name="T80" fmla="*/ 259 w 1124"/>
              <a:gd name="T81" fmla="*/ 1030 h 1139"/>
              <a:gd name="T82" fmla="*/ 288 w 1124"/>
              <a:gd name="T83" fmla="*/ 999 h 1139"/>
              <a:gd name="T84" fmla="*/ 302 w 1124"/>
              <a:gd name="T85" fmla="*/ 951 h 1139"/>
              <a:gd name="T86" fmla="*/ 308 w 1124"/>
              <a:gd name="T87" fmla="*/ 944 h 1139"/>
              <a:gd name="T88" fmla="*/ 309 w 1124"/>
              <a:gd name="T89" fmla="*/ 943 h 1139"/>
              <a:gd name="T90" fmla="*/ 417 w 1124"/>
              <a:gd name="T91" fmla="*/ 872 h 1139"/>
              <a:gd name="T92" fmla="*/ 479 w 1124"/>
              <a:gd name="T93" fmla="*/ 899 h 1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24" h="1139">
                <a:moveTo>
                  <a:pt x="479" y="899"/>
                </a:moveTo>
                <a:cubicBezTo>
                  <a:pt x="540" y="960"/>
                  <a:pt x="579" y="1081"/>
                  <a:pt x="586" y="1139"/>
                </a:cubicBezTo>
                <a:cubicBezTo>
                  <a:pt x="591" y="1138"/>
                  <a:pt x="591" y="1138"/>
                  <a:pt x="591" y="1138"/>
                </a:cubicBezTo>
                <a:cubicBezTo>
                  <a:pt x="693" y="1105"/>
                  <a:pt x="764" y="1064"/>
                  <a:pt x="777" y="1031"/>
                </a:cubicBezTo>
                <a:cubicBezTo>
                  <a:pt x="790" y="999"/>
                  <a:pt x="782" y="961"/>
                  <a:pt x="757" y="936"/>
                </a:cubicBezTo>
                <a:cubicBezTo>
                  <a:pt x="740" y="919"/>
                  <a:pt x="717" y="910"/>
                  <a:pt x="692" y="910"/>
                </a:cubicBezTo>
                <a:cubicBezTo>
                  <a:pt x="668" y="911"/>
                  <a:pt x="646" y="902"/>
                  <a:pt x="629" y="885"/>
                </a:cubicBezTo>
                <a:cubicBezTo>
                  <a:pt x="629" y="885"/>
                  <a:pt x="629" y="885"/>
                  <a:pt x="629" y="885"/>
                </a:cubicBezTo>
                <a:cubicBezTo>
                  <a:pt x="585" y="841"/>
                  <a:pt x="580" y="747"/>
                  <a:pt x="642" y="676"/>
                </a:cubicBezTo>
                <a:cubicBezTo>
                  <a:pt x="663" y="653"/>
                  <a:pt x="691" y="640"/>
                  <a:pt x="724" y="639"/>
                </a:cubicBezTo>
                <a:cubicBezTo>
                  <a:pt x="762" y="638"/>
                  <a:pt x="802" y="653"/>
                  <a:pt x="829" y="679"/>
                </a:cubicBezTo>
                <a:cubicBezTo>
                  <a:pt x="851" y="702"/>
                  <a:pt x="860" y="730"/>
                  <a:pt x="853" y="756"/>
                </a:cubicBezTo>
                <a:cubicBezTo>
                  <a:pt x="852" y="763"/>
                  <a:pt x="852" y="772"/>
                  <a:pt x="864" y="784"/>
                </a:cubicBezTo>
                <a:cubicBezTo>
                  <a:pt x="877" y="797"/>
                  <a:pt x="900" y="807"/>
                  <a:pt x="916" y="815"/>
                </a:cubicBezTo>
                <a:cubicBezTo>
                  <a:pt x="919" y="816"/>
                  <a:pt x="922" y="817"/>
                  <a:pt x="924" y="818"/>
                </a:cubicBezTo>
                <a:cubicBezTo>
                  <a:pt x="944" y="821"/>
                  <a:pt x="1075" y="764"/>
                  <a:pt x="1123" y="578"/>
                </a:cubicBezTo>
                <a:cubicBezTo>
                  <a:pt x="1124" y="572"/>
                  <a:pt x="1124" y="572"/>
                  <a:pt x="1124" y="572"/>
                </a:cubicBezTo>
                <a:cubicBezTo>
                  <a:pt x="1075" y="541"/>
                  <a:pt x="946" y="453"/>
                  <a:pt x="958" y="388"/>
                </a:cubicBezTo>
                <a:cubicBezTo>
                  <a:pt x="983" y="259"/>
                  <a:pt x="1068" y="336"/>
                  <a:pt x="1062" y="217"/>
                </a:cubicBezTo>
                <a:cubicBezTo>
                  <a:pt x="1039" y="98"/>
                  <a:pt x="939" y="0"/>
                  <a:pt x="865" y="144"/>
                </a:cubicBezTo>
                <a:cubicBezTo>
                  <a:pt x="791" y="289"/>
                  <a:pt x="729" y="244"/>
                  <a:pt x="668" y="220"/>
                </a:cubicBezTo>
                <a:cubicBezTo>
                  <a:pt x="607" y="195"/>
                  <a:pt x="514" y="132"/>
                  <a:pt x="517" y="92"/>
                </a:cubicBezTo>
                <a:cubicBezTo>
                  <a:pt x="520" y="52"/>
                  <a:pt x="426" y="49"/>
                  <a:pt x="340" y="127"/>
                </a:cubicBezTo>
                <a:cubicBezTo>
                  <a:pt x="253" y="205"/>
                  <a:pt x="333" y="265"/>
                  <a:pt x="407" y="305"/>
                </a:cubicBezTo>
                <a:cubicBezTo>
                  <a:pt x="480" y="344"/>
                  <a:pt x="502" y="425"/>
                  <a:pt x="466" y="458"/>
                </a:cubicBezTo>
                <a:cubicBezTo>
                  <a:pt x="431" y="491"/>
                  <a:pt x="311" y="536"/>
                  <a:pt x="258" y="405"/>
                </a:cubicBezTo>
                <a:cubicBezTo>
                  <a:pt x="204" y="275"/>
                  <a:pt x="154" y="256"/>
                  <a:pt x="79" y="349"/>
                </a:cubicBezTo>
                <a:cubicBezTo>
                  <a:pt x="20" y="421"/>
                  <a:pt x="2" y="504"/>
                  <a:pt x="0" y="541"/>
                </a:cubicBezTo>
                <a:cubicBezTo>
                  <a:pt x="13" y="556"/>
                  <a:pt x="13" y="556"/>
                  <a:pt x="13" y="556"/>
                </a:cubicBezTo>
                <a:cubicBezTo>
                  <a:pt x="13" y="557"/>
                  <a:pt x="14" y="557"/>
                  <a:pt x="14" y="558"/>
                </a:cubicBezTo>
                <a:cubicBezTo>
                  <a:pt x="23" y="566"/>
                  <a:pt x="36" y="568"/>
                  <a:pt x="58" y="571"/>
                </a:cubicBezTo>
                <a:cubicBezTo>
                  <a:pt x="85" y="574"/>
                  <a:pt x="119" y="579"/>
                  <a:pt x="155" y="604"/>
                </a:cubicBezTo>
                <a:cubicBezTo>
                  <a:pt x="157" y="606"/>
                  <a:pt x="160" y="608"/>
                  <a:pt x="163" y="609"/>
                </a:cubicBezTo>
                <a:cubicBezTo>
                  <a:pt x="180" y="621"/>
                  <a:pt x="206" y="640"/>
                  <a:pt x="229" y="663"/>
                </a:cubicBezTo>
                <a:cubicBezTo>
                  <a:pt x="261" y="694"/>
                  <a:pt x="276" y="725"/>
                  <a:pt x="274" y="754"/>
                </a:cubicBezTo>
                <a:cubicBezTo>
                  <a:pt x="273" y="778"/>
                  <a:pt x="260" y="801"/>
                  <a:pt x="235" y="822"/>
                </a:cubicBezTo>
                <a:cubicBezTo>
                  <a:pt x="186" y="863"/>
                  <a:pt x="155" y="865"/>
                  <a:pt x="138" y="867"/>
                </a:cubicBezTo>
                <a:cubicBezTo>
                  <a:pt x="130" y="868"/>
                  <a:pt x="128" y="869"/>
                  <a:pt x="128" y="869"/>
                </a:cubicBezTo>
                <a:cubicBezTo>
                  <a:pt x="125" y="872"/>
                  <a:pt x="124" y="885"/>
                  <a:pt x="123" y="909"/>
                </a:cubicBezTo>
                <a:cubicBezTo>
                  <a:pt x="123" y="933"/>
                  <a:pt x="127" y="978"/>
                  <a:pt x="155" y="1006"/>
                </a:cubicBezTo>
                <a:cubicBezTo>
                  <a:pt x="178" y="1029"/>
                  <a:pt x="213" y="1037"/>
                  <a:pt x="259" y="1030"/>
                </a:cubicBezTo>
                <a:cubicBezTo>
                  <a:pt x="289" y="1025"/>
                  <a:pt x="289" y="1018"/>
                  <a:pt x="288" y="999"/>
                </a:cubicBezTo>
                <a:cubicBezTo>
                  <a:pt x="287" y="986"/>
                  <a:pt x="287" y="967"/>
                  <a:pt x="302" y="951"/>
                </a:cubicBezTo>
                <a:cubicBezTo>
                  <a:pt x="304" y="949"/>
                  <a:pt x="306" y="946"/>
                  <a:pt x="308" y="944"/>
                </a:cubicBezTo>
                <a:cubicBezTo>
                  <a:pt x="309" y="943"/>
                  <a:pt x="309" y="943"/>
                  <a:pt x="309" y="943"/>
                </a:cubicBezTo>
                <a:cubicBezTo>
                  <a:pt x="332" y="917"/>
                  <a:pt x="371" y="873"/>
                  <a:pt x="417" y="872"/>
                </a:cubicBezTo>
                <a:cubicBezTo>
                  <a:pt x="439" y="871"/>
                  <a:pt x="460" y="880"/>
                  <a:pt x="479" y="89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sp>
        <p:nvSpPr>
          <p:cNvPr id="46" name="Freeform 9"/>
          <p:cNvSpPr>
            <a:spLocks/>
          </p:cNvSpPr>
          <p:nvPr/>
        </p:nvSpPr>
        <p:spPr bwMode="auto">
          <a:xfrm rot="2700000">
            <a:off x="11776938" y="7068787"/>
            <a:ext cx="4289424" cy="4248150"/>
          </a:xfrm>
          <a:custGeom>
            <a:avLst/>
            <a:gdLst>
              <a:gd name="T0" fmla="*/ 210 w 1165"/>
              <a:gd name="T1" fmla="*/ 456 h 1154"/>
              <a:gd name="T2" fmla="*/ 11 w 1165"/>
              <a:gd name="T3" fmla="*/ 574 h 1154"/>
              <a:gd name="T4" fmla="*/ 114 w 1165"/>
              <a:gd name="T5" fmla="*/ 707 h 1154"/>
              <a:gd name="T6" fmla="*/ 199 w 1165"/>
              <a:gd name="T7" fmla="*/ 764 h 1154"/>
              <a:gd name="T8" fmla="*/ 265 w 1165"/>
              <a:gd name="T9" fmla="*/ 760 h 1154"/>
              <a:gd name="T10" fmla="*/ 285 w 1165"/>
              <a:gd name="T11" fmla="*/ 712 h 1154"/>
              <a:gd name="T12" fmla="*/ 332 w 1165"/>
              <a:gd name="T13" fmla="*/ 641 h 1154"/>
              <a:gd name="T14" fmla="*/ 420 w 1165"/>
              <a:gd name="T15" fmla="*/ 657 h 1154"/>
              <a:gd name="T16" fmla="*/ 474 w 1165"/>
              <a:gd name="T17" fmla="*/ 702 h 1154"/>
              <a:gd name="T18" fmla="*/ 521 w 1165"/>
              <a:gd name="T19" fmla="*/ 802 h 1154"/>
              <a:gd name="T20" fmla="*/ 469 w 1165"/>
              <a:gd name="T21" fmla="*/ 842 h 1154"/>
              <a:gd name="T22" fmla="*/ 406 w 1165"/>
              <a:gd name="T23" fmla="*/ 931 h 1154"/>
              <a:gd name="T24" fmla="*/ 516 w 1165"/>
              <a:gd name="T25" fmla="*/ 1091 h 1154"/>
              <a:gd name="T26" fmla="*/ 603 w 1165"/>
              <a:gd name="T27" fmla="*/ 1152 h 1154"/>
              <a:gd name="T28" fmla="*/ 610 w 1165"/>
              <a:gd name="T29" fmla="*/ 1154 h 1154"/>
              <a:gd name="T30" fmla="*/ 775 w 1165"/>
              <a:gd name="T31" fmla="*/ 1066 h 1154"/>
              <a:gd name="T32" fmla="*/ 790 w 1165"/>
              <a:gd name="T33" fmla="*/ 916 h 1154"/>
              <a:gd name="T34" fmla="*/ 668 w 1165"/>
              <a:gd name="T35" fmla="*/ 813 h 1154"/>
              <a:gd name="T36" fmla="*/ 778 w 1165"/>
              <a:gd name="T37" fmla="*/ 676 h 1154"/>
              <a:gd name="T38" fmla="*/ 841 w 1165"/>
              <a:gd name="T39" fmla="*/ 728 h 1154"/>
              <a:gd name="T40" fmla="*/ 900 w 1165"/>
              <a:gd name="T41" fmla="*/ 812 h 1154"/>
              <a:gd name="T42" fmla="*/ 1165 w 1165"/>
              <a:gd name="T43" fmla="*/ 600 h 1154"/>
              <a:gd name="T44" fmla="*/ 996 w 1165"/>
              <a:gd name="T45" fmla="*/ 390 h 1154"/>
              <a:gd name="T46" fmla="*/ 824 w 1165"/>
              <a:gd name="T47" fmla="*/ 447 h 1154"/>
              <a:gd name="T48" fmla="*/ 649 w 1165"/>
              <a:gd name="T49" fmla="*/ 407 h 1154"/>
              <a:gd name="T50" fmla="*/ 640 w 1165"/>
              <a:gd name="T51" fmla="*/ 309 h 1154"/>
              <a:gd name="T52" fmla="*/ 754 w 1165"/>
              <a:gd name="T53" fmla="*/ 159 h 1154"/>
              <a:gd name="T54" fmla="*/ 556 w 1165"/>
              <a:gd name="T55" fmla="*/ 0 h 1154"/>
              <a:gd name="T56" fmla="*/ 330 w 1165"/>
              <a:gd name="T57" fmla="*/ 254 h 1154"/>
              <a:gd name="T58" fmla="*/ 248 w 1165"/>
              <a:gd name="T59" fmla="*/ 168 h 1154"/>
              <a:gd name="T60" fmla="*/ 71 w 1165"/>
              <a:gd name="T61" fmla="*/ 107 h 1154"/>
              <a:gd name="T62" fmla="*/ 106 w 1165"/>
              <a:gd name="T63" fmla="*/ 307 h 1154"/>
              <a:gd name="T64" fmla="*/ 210 w 1165"/>
              <a:gd name="T65" fmla="*/ 456 h 1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5" h="1154">
                <a:moveTo>
                  <a:pt x="210" y="456"/>
                </a:moveTo>
                <a:cubicBezTo>
                  <a:pt x="187" y="512"/>
                  <a:pt x="61" y="558"/>
                  <a:pt x="11" y="574"/>
                </a:cubicBezTo>
                <a:cubicBezTo>
                  <a:pt x="20" y="589"/>
                  <a:pt x="63" y="656"/>
                  <a:pt x="114" y="707"/>
                </a:cubicBezTo>
                <a:cubicBezTo>
                  <a:pt x="146" y="739"/>
                  <a:pt x="175" y="758"/>
                  <a:pt x="199" y="764"/>
                </a:cubicBezTo>
                <a:cubicBezTo>
                  <a:pt x="230" y="771"/>
                  <a:pt x="252" y="769"/>
                  <a:pt x="265" y="760"/>
                </a:cubicBezTo>
                <a:cubicBezTo>
                  <a:pt x="280" y="750"/>
                  <a:pt x="283" y="730"/>
                  <a:pt x="285" y="712"/>
                </a:cubicBezTo>
                <a:cubicBezTo>
                  <a:pt x="288" y="687"/>
                  <a:pt x="304" y="654"/>
                  <a:pt x="332" y="641"/>
                </a:cubicBezTo>
                <a:cubicBezTo>
                  <a:pt x="350" y="633"/>
                  <a:pt x="380" y="629"/>
                  <a:pt x="420" y="657"/>
                </a:cubicBezTo>
                <a:cubicBezTo>
                  <a:pt x="440" y="671"/>
                  <a:pt x="459" y="687"/>
                  <a:pt x="474" y="702"/>
                </a:cubicBezTo>
                <a:cubicBezTo>
                  <a:pt x="501" y="729"/>
                  <a:pt x="530" y="768"/>
                  <a:pt x="521" y="802"/>
                </a:cubicBezTo>
                <a:cubicBezTo>
                  <a:pt x="515" y="822"/>
                  <a:pt x="498" y="835"/>
                  <a:pt x="469" y="842"/>
                </a:cubicBezTo>
                <a:cubicBezTo>
                  <a:pt x="394" y="860"/>
                  <a:pt x="400" y="895"/>
                  <a:pt x="406" y="931"/>
                </a:cubicBezTo>
                <a:cubicBezTo>
                  <a:pt x="409" y="952"/>
                  <a:pt x="457" y="1032"/>
                  <a:pt x="516" y="1091"/>
                </a:cubicBezTo>
                <a:cubicBezTo>
                  <a:pt x="547" y="1122"/>
                  <a:pt x="577" y="1143"/>
                  <a:pt x="603" y="1152"/>
                </a:cubicBezTo>
                <a:cubicBezTo>
                  <a:pt x="610" y="1154"/>
                  <a:pt x="610" y="1154"/>
                  <a:pt x="610" y="1154"/>
                </a:cubicBezTo>
                <a:cubicBezTo>
                  <a:pt x="673" y="1130"/>
                  <a:pt x="748" y="1084"/>
                  <a:pt x="775" y="1066"/>
                </a:cubicBezTo>
                <a:cubicBezTo>
                  <a:pt x="808" y="1044"/>
                  <a:pt x="849" y="1009"/>
                  <a:pt x="790" y="916"/>
                </a:cubicBezTo>
                <a:cubicBezTo>
                  <a:pt x="731" y="823"/>
                  <a:pt x="684" y="879"/>
                  <a:pt x="668" y="813"/>
                </a:cubicBezTo>
                <a:cubicBezTo>
                  <a:pt x="653" y="748"/>
                  <a:pt x="722" y="687"/>
                  <a:pt x="778" y="676"/>
                </a:cubicBezTo>
                <a:cubicBezTo>
                  <a:pt x="834" y="665"/>
                  <a:pt x="837" y="696"/>
                  <a:pt x="841" y="728"/>
                </a:cubicBezTo>
                <a:cubicBezTo>
                  <a:pt x="845" y="760"/>
                  <a:pt x="865" y="790"/>
                  <a:pt x="900" y="812"/>
                </a:cubicBezTo>
                <a:cubicBezTo>
                  <a:pt x="1017" y="862"/>
                  <a:pt x="1109" y="740"/>
                  <a:pt x="1165" y="600"/>
                </a:cubicBezTo>
                <a:cubicBezTo>
                  <a:pt x="1162" y="575"/>
                  <a:pt x="1072" y="454"/>
                  <a:pt x="996" y="390"/>
                </a:cubicBezTo>
                <a:cubicBezTo>
                  <a:pt x="921" y="325"/>
                  <a:pt x="856" y="359"/>
                  <a:pt x="824" y="447"/>
                </a:cubicBezTo>
                <a:cubicBezTo>
                  <a:pt x="792" y="536"/>
                  <a:pt x="673" y="428"/>
                  <a:pt x="649" y="407"/>
                </a:cubicBezTo>
                <a:cubicBezTo>
                  <a:pt x="625" y="386"/>
                  <a:pt x="588" y="318"/>
                  <a:pt x="640" y="309"/>
                </a:cubicBezTo>
                <a:cubicBezTo>
                  <a:pt x="692" y="299"/>
                  <a:pt x="783" y="233"/>
                  <a:pt x="754" y="159"/>
                </a:cubicBezTo>
                <a:cubicBezTo>
                  <a:pt x="724" y="84"/>
                  <a:pt x="650" y="49"/>
                  <a:pt x="556" y="0"/>
                </a:cubicBezTo>
                <a:cubicBezTo>
                  <a:pt x="504" y="201"/>
                  <a:pt x="357" y="266"/>
                  <a:pt x="330" y="254"/>
                </a:cubicBezTo>
                <a:cubicBezTo>
                  <a:pt x="304" y="241"/>
                  <a:pt x="238" y="217"/>
                  <a:pt x="248" y="168"/>
                </a:cubicBezTo>
                <a:cubicBezTo>
                  <a:pt x="266" y="100"/>
                  <a:pt x="133" y="37"/>
                  <a:pt x="71" y="107"/>
                </a:cubicBezTo>
                <a:cubicBezTo>
                  <a:pt x="0" y="187"/>
                  <a:pt x="26" y="309"/>
                  <a:pt x="106" y="307"/>
                </a:cubicBezTo>
                <a:cubicBezTo>
                  <a:pt x="186" y="306"/>
                  <a:pt x="238" y="386"/>
                  <a:pt x="210" y="45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</a:endParaRPr>
          </a:p>
        </p:txBody>
      </p:sp>
      <p:sp>
        <p:nvSpPr>
          <p:cNvPr id="49" name="Freeform 12"/>
          <p:cNvSpPr>
            <a:spLocks/>
          </p:cNvSpPr>
          <p:nvPr/>
        </p:nvSpPr>
        <p:spPr bwMode="auto">
          <a:xfrm rot="2700000">
            <a:off x="8767269" y="7123134"/>
            <a:ext cx="4321174" cy="4244976"/>
          </a:xfrm>
          <a:custGeom>
            <a:avLst/>
            <a:gdLst>
              <a:gd name="T0" fmla="*/ 1103 w 1174"/>
              <a:gd name="T1" fmla="*/ 1014 h 1154"/>
              <a:gd name="T2" fmla="*/ 1106 w 1174"/>
              <a:gd name="T3" fmla="*/ 878 h 1154"/>
              <a:gd name="T4" fmla="*/ 1057 w 1174"/>
              <a:gd name="T5" fmla="*/ 843 h 1154"/>
              <a:gd name="T6" fmla="*/ 1023 w 1174"/>
              <a:gd name="T7" fmla="*/ 815 h 1154"/>
              <a:gd name="T8" fmla="*/ 990 w 1174"/>
              <a:gd name="T9" fmla="*/ 728 h 1154"/>
              <a:gd name="T10" fmla="*/ 1170 w 1174"/>
              <a:gd name="T11" fmla="*/ 590 h 1154"/>
              <a:gd name="T12" fmla="*/ 1174 w 1174"/>
              <a:gd name="T13" fmla="*/ 589 h 1154"/>
              <a:gd name="T14" fmla="*/ 1167 w 1174"/>
              <a:gd name="T15" fmla="*/ 586 h 1154"/>
              <a:gd name="T16" fmla="*/ 1072 w 1174"/>
              <a:gd name="T17" fmla="*/ 520 h 1154"/>
              <a:gd name="T18" fmla="*/ 956 w 1174"/>
              <a:gd name="T19" fmla="*/ 350 h 1154"/>
              <a:gd name="T20" fmla="*/ 1034 w 1174"/>
              <a:gd name="T21" fmla="*/ 238 h 1154"/>
              <a:gd name="T22" fmla="*/ 1071 w 1174"/>
              <a:gd name="T23" fmla="*/ 211 h 1154"/>
              <a:gd name="T24" fmla="*/ 1030 w 1174"/>
              <a:gd name="T25" fmla="*/ 132 h 1154"/>
              <a:gd name="T26" fmla="*/ 979 w 1174"/>
              <a:gd name="T27" fmla="*/ 89 h 1154"/>
              <a:gd name="T28" fmla="*/ 910 w 1174"/>
              <a:gd name="T29" fmla="*/ 74 h 1154"/>
              <a:gd name="T30" fmla="*/ 875 w 1174"/>
              <a:gd name="T31" fmla="*/ 129 h 1154"/>
              <a:gd name="T32" fmla="*/ 847 w 1174"/>
              <a:gd name="T33" fmla="*/ 191 h 1154"/>
              <a:gd name="T34" fmla="*/ 765 w 1174"/>
              <a:gd name="T35" fmla="*/ 198 h 1154"/>
              <a:gd name="T36" fmla="*/ 670 w 1174"/>
              <a:gd name="T37" fmla="*/ 136 h 1154"/>
              <a:gd name="T38" fmla="*/ 565 w 1174"/>
              <a:gd name="T39" fmla="*/ 0 h 1154"/>
              <a:gd name="T40" fmla="*/ 501 w 1174"/>
              <a:gd name="T41" fmla="*/ 48 h 1154"/>
              <a:gd name="T42" fmla="*/ 384 w 1174"/>
              <a:gd name="T43" fmla="*/ 224 h 1154"/>
              <a:gd name="T44" fmla="*/ 410 w 1174"/>
              <a:gd name="T45" fmla="*/ 301 h 1154"/>
              <a:gd name="T46" fmla="*/ 464 w 1174"/>
              <a:gd name="T47" fmla="*/ 324 h 1154"/>
              <a:gd name="T48" fmla="*/ 465 w 1174"/>
              <a:gd name="T49" fmla="*/ 324 h 1154"/>
              <a:gd name="T50" fmla="*/ 480 w 1174"/>
              <a:gd name="T51" fmla="*/ 327 h 1154"/>
              <a:gd name="T52" fmla="*/ 493 w 1174"/>
              <a:gd name="T53" fmla="*/ 330 h 1154"/>
              <a:gd name="T54" fmla="*/ 494 w 1174"/>
              <a:gd name="T55" fmla="*/ 344 h 1154"/>
              <a:gd name="T56" fmla="*/ 385 w 1174"/>
              <a:gd name="T57" fmla="*/ 505 h 1154"/>
              <a:gd name="T58" fmla="*/ 299 w 1174"/>
              <a:gd name="T59" fmla="*/ 525 h 1154"/>
              <a:gd name="T60" fmla="*/ 280 w 1174"/>
              <a:gd name="T61" fmla="*/ 522 h 1154"/>
              <a:gd name="T62" fmla="*/ 283 w 1174"/>
              <a:gd name="T63" fmla="*/ 502 h 1154"/>
              <a:gd name="T64" fmla="*/ 255 w 1174"/>
              <a:gd name="T65" fmla="*/ 435 h 1154"/>
              <a:gd name="T66" fmla="*/ 196 w 1174"/>
              <a:gd name="T67" fmla="*/ 401 h 1154"/>
              <a:gd name="T68" fmla="*/ 85 w 1174"/>
              <a:gd name="T69" fmla="*/ 459 h 1154"/>
              <a:gd name="T70" fmla="*/ 4 w 1174"/>
              <a:gd name="T71" fmla="*/ 546 h 1154"/>
              <a:gd name="T72" fmla="*/ 3 w 1174"/>
              <a:gd name="T73" fmla="*/ 548 h 1154"/>
              <a:gd name="T74" fmla="*/ 0 w 1174"/>
              <a:gd name="T75" fmla="*/ 572 h 1154"/>
              <a:gd name="T76" fmla="*/ 13 w 1174"/>
              <a:gd name="T77" fmla="*/ 593 h 1154"/>
              <a:gd name="T78" fmla="*/ 135 w 1174"/>
              <a:gd name="T79" fmla="*/ 787 h 1154"/>
              <a:gd name="T80" fmla="*/ 145 w 1174"/>
              <a:gd name="T81" fmla="*/ 796 h 1154"/>
              <a:gd name="T82" fmla="*/ 258 w 1174"/>
              <a:gd name="T83" fmla="*/ 827 h 1154"/>
              <a:gd name="T84" fmla="*/ 327 w 1174"/>
              <a:gd name="T85" fmla="*/ 790 h 1154"/>
              <a:gd name="T86" fmla="*/ 335 w 1174"/>
              <a:gd name="T87" fmla="*/ 758 h 1154"/>
              <a:gd name="T88" fmla="*/ 378 w 1174"/>
              <a:gd name="T89" fmla="*/ 697 h 1154"/>
              <a:gd name="T90" fmla="*/ 379 w 1174"/>
              <a:gd name="T91" fmla="*/ 697 h 1154"/>
              <a:gd name="T92" fmla="*/ 380 w 1174"/>
              <a:gd name="T93" fmla="*/ 697 h 1154"/>
              <a:gd name="T94" fmla="*/ 498 w 1174"/>
              <a:gd name="T95" fmla="*/ 706 h 1154"/>
              <a:gd name="T96" fmla="*/ 537 w 1174"/>
              <a:gd name="T97" fmla="*/ 787 h 1154"/>
              <a:gd name="T98" fmla="*/ 487 w 1174"/>
              <a:gd name="T99" fmla="*/ 857 h 1154"/>
              <a:gd name="T100" fmla="*/ 392 w 1174"/>
              <a:gd name="T101" fmla="*/ 938 h 1154"/>
              <a:gd name="T102" fmla="*/ 418 w 1174"/>
              <a:gd name="T103" fmla="*/ 1056 h 1154"/>
              <a:gd name="T104" fmla="*/ 606 w 1174"/>
              <a:gd name="T105" fmla="*/ 1152 h 1154"/>
              <a:gd name="T106" fmla="*/ 615 w 1174"/>
              <a:gd name="T107" fmla="*/ 1154 h 1154"/>
              <a:gd name="T108" fmla="*/ 616 w 1174"/>
              <a:gd name="T109" fmla="*/ 1144 h 1154"/>
              <a:gd name="T110" fmla="*/ 759 w 1174"/>
              <a:gd name="T111" fmla="*/ 932 h 1154"/>
              <a:gd name="T112" fmla="*/ 815 w 1174"/>
              <a:gd name="T113" fmla="*/ 902 h 1154"/>
              <a:gd name="T114" fmla="*/ 882 w 1174"/>
              <a:gd name="T115" fmla="*/ 934 h 1154"/>
              <a:gd name="T116" fmla="*/ 915 w 1174"/>
              <a:gd name="T117" fmla="*/ 980 h 1154"/>
              <a:gd name="T118" fmla="*/ 938 w 1174"/>
              <a:gd name="T119" fmla="*/ 1020 h 1154"/>
              <a:gd name="T120" fmla="*/ 938 w 1174"/>
              <a:gd name="T121" fmla="*/ 1020 h 1154"/>
              <a:gd name="T122" fmla="*/ 1035 w 1174"/>
              <a:gd name="T123" fmla="*/ 1051 h 1154"/>
              <a:gd name="T124" fmla="*/ 1103 w 1174"/>
              <a:gd name="T125" fmla="*/ 1014 h 1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74" h="1154">
                <a:moveTo>
                  <a:pt x="1103" y="1014"/>
                </a:moveTo>
                <a:cubicBezTo>
                  <a:pt x="1130" y="971"/>
                  <a:pt x="1152" y="925"/>
                  <a:pt x="1106" y="878"/>
                </a:cubicBezTo>
                <a:cubicBezTo>
                  <a:pt x="1094" y="866"/>
                  <a:pt x="1078" y="855"/>
                  <a:pt x="1057" y="843"/>
                </a:cubicBezTo>
                <a:cubicBezTo>
                  <a:pt x="1044" y="834"/>
                  <a:pt x="1032" y="824"/>
                  <a:pt x="1023" y="815"/>
                </a:cubicBezTo>
                <a:cubicBezTo>
                  <a:pt x="994" y="786"/>
                  <a:pt x="983" y="757"/>
                  <a:pt x="990" y="728"/>
                </a:cubicBezTo>
                <a:cubicBezTo>
                  <a:pt x="1006" y="663"/>
                  <a:pt x="1109" y="609"/>
                  <a:pt x="1170" y="590"/>
                </a:cubicBezTo>
                <a:cubicBezTo>
                  <a:pt x="1174" y="589"/>
                  <a:pt x="1174" y="589"/>
                  <a:pt x="1174" y="589"/>
                </a:cubicBezTo>
                <a:cubicBezTo>
                  <a:pt x="1167" y="586"/>
                  <a:pt x="1167" y="586"/>
                  <a:pt x="1167" y="586"/>
                </a:cubicBezTo>
                <a:cubicBezTo>
                  <a:pt x="1138" y="576"/>
                  <a:pt x="1105" y="554"/>
                  <a:pt x="1072" y="520"/>
                </a:cubicBezTo>
                <a:cubicBezTo>
                  <a:pt x="1015" y="463"/>
                  <a:pt x="961" y="379"/>
                  <a:pt x="956" y="350"/>
                </a:cubicBezTo>
                <a:cubicBezTo>
                  <a:pt x="950" y="312"/>
                  <a:pt x="942" y="260"/>
                  <a:pt x="1034" y="238"/>
                </a:cubicBezTo>
                <a:cubicBezTo>
                  <a:pt x="1066" y="230"/>
                  <a:pt x="1070" y="216"/>
                  <a:pt x="1071" y="211"/>
                </a:cubicBezTo>
                <a:cubicBezTo>
                  <a:pt x="1077" y="192"/>
                  <a:pt x="1062" y="163"/>
                  <a:pt x="1030" y="132"/>
                </a:cubicBezTo>
                <a:cubicBezTo>
                  <a:pt x="1015" y="117"/>
                  <a:pt x="997" y="102"/>
                  <a:pt x="979" y="89"/>
                </a:cubicBezTo>
                <a:cubicBezTo>
                  <a:pt x="953" y="71"/>
                  <a:pt x="929" y="66"/>
                  <a:pt x="910" y="74"/>
                </a:cubicBezTo>
                <a:cubicBezTo>
                  <a:pt x="890" y="83"/>
                  <a:pt x="877" y="109"/>
                  <a:pt x="875" y="129"/>
                </a:cubicBezTo>
                <a:cubicBezTo>
                  <a:pt x="873" y="145"/>
                  <a:pt x="870" y="175"/>
                  <a:pt x="847" y="191"/>
                </a:cubicBezTo>
                <a:cubicBezTo>
                  <a:pt x="829" y="204"/>
                  <a:pt x="802" y="207"/>
                  <a:pt x="765" y="198"/>
                </a:cubicBezTo>
                <a:cubicBezTo>
                  <a:pt x="736" y="192"/>
                  <a:pt x="705" y="172"/>
                  <a:pt x="670" y="136"/>
                </a:cubicBezTo>
                <a:cubicBezTo>
                  <a:pt x="619" y="85"/>
                  <a:pt x="577" y="21"/>
                  <a:pt x="565" y="0"/>
                </a:cubicBezTo>
                <a:cubicBezTo>
                  <a:pt x="545" y="18"/>
                  <a:pt x="521" y="34"/>
                  <a:pt x="501" y="48"/>
                </a:cubicBezTo>
                <a:cubicBezTo>
                  <a:pt x="438" y="90"/>
                  <a:pt x="380" y="129"/>
                  <a:pt x="384" y="224"/>
                </a:cubicBezTo>
                <a:cubicBezTo>
                  <a:pt x="386" y="260"/>
                  <a:pt x="394" y="285"/>
                  <a:pt x="410" y="301"/>
                </a:cubicBezTo>
                <a:cubicBezTo>
                  <a:pt x="426" y="317"/>
                  <a:pt x="447" y="321"/>
                  <a:pt x="464" y="324"/>
                </a:cubicBezTo>
                <a:cubicBezTo>
                  <a:pt x="465" y="324"/>
                  <a:pt x="465" y="324"/>
                  <a:pt x="465" y="324"/>
                </a:cubicBezTo>
                <a:cubicBezTo>
                  <a:pt x="471" y="325"/>
                  <a:pt x="476" y="326"/>
                  <a:pt x="480" y="327"/>
                </a:cubicBezTo>
                <a:cubicBezTo>
                  <a:pt x="493" y="330"/>
                  <a:pt x="493" y="330"/>
                  <a:pt x="493" y="330"/>
                </a:cubicBezTo>
                <a:cubicBezTo>
                  <a:pt x="494" y="344"/>
                  <a:pt x="494" y="344"/>
                  <a:pt x="494" y="344"/>
                </a:cubicBezTo>
                <a:cubicBezTo>
                  <a:pt x="504" y="440"/>
                  <a:pt x="414" y="491"/>
                  <a:pt x="385" y="505"/>
                </a:cubicBezTo>
                <a:cubicBezTo>
                  <a:pt x="348" y="522"/>
                  <a:pt x="315" y="528"/>
                  <a:pt x="299" y="525"/>
                </a:cubicBezTo>
                <a:cubicBezTo>
                  <a:pt x="280" y="522"/>
                  <a:pt x="280" y="522"/>
                  <a:pt x="280" y="522"/>
                </a:cubicBezTo>
                <a:cubicBezTo>
                  <a:pt x="283" y="502"/>
                  <a:pt x="283" y="502"/>
                  <a:pt x="283" y="502"/>
                </a:cubicBezTo>
                <a:cubicBezTo>
                  <a:pt x="286" y="481"/>
                  <a:pt x="275" y="456"/>
                  <a:pt x="255" y="435"/>
                </a:cubicBezTo>
                <a:cubicBezTo>
                  <a:pt x="239" y="419"/>
                  <a:pt x="218" y="407"/>
                  <a:pt x="196" y="401"/>
                </a:cubicBezTo>
                <a:cubicBezTo>
                  <a:pt x="174" y="395"/>
                  <a:pt x="134" y="416"/>
                  <a:pt x="85" y="459"/>
                </a:cubicBezTo>
                <a:cubicBezTo>
                  <a:pt x="41" y="498"/>
                  <a:pt x="8" y="539"/>
                  <a:pt x="4" y="546"/>
                </a:cubicBezTo>
                <a:cubicBezTo>
                  <a:pt x="3" y="547"/>
                  <a:pt x="3" y="548"/>
                  <a:pt x="3" y="548"/>
                </a:cubicBezTo>
                <a:cubicBezTo>
                  <a:pt x="0" y="572"/>
                  <a:pt x="0" y="572"/>
                  <a:pt x="0" y="572"/>
                </a:cubicBezTo>
                <a:cubicBezTo>
                  <a:pt x="4" y="578"/>
                  <a:pt x="8" y="585"/>
                  <a:pt x="13" y="593"/>
                </a:cubicBezTo>
                <a:cubicBezTo>
                  <a:pt x="44" y="648"/>
                  <a:pt x="97" y="737"/>
                  <a:pt x="135" y="787"/>
                </a:cubicBezTo>
                <a:cubicBezTo>
                  <a:pt x="138" y="790"/>
                  <a:pt x="142" y="793"/>
                  <a:pt x="145" y="796"/>
                </a:cubicBezTo>
                <a:cubicBezTo>
                  <a:pt x="172" y="824"/>
                  <a:pt x="214" y="835"/>
                  <a:pt x="258" y="827"/>
                </a:cubicBezTo>
                <a:cubicBezTo>
                  <a:pt x="291" y="821"/>
                  <a:pt x="319" y="806"/>
                  <a:pt x="327" y="790"/>
                </a:cubicBezTo>
                <a:cubicBezTo>
                  <a:pt x="331" y="781"/>
                  <a:pt x="333" y="770"/>
                  <a:pt x="335" y="758"/>
                </a:cubicBezTo>
                <a:cubicBezTo>
                  <a:pt x="342" y="723"/>
                  <a:pt x="348" y="701"/>
                  <a:pt x="378" y="697"/>
                </a:cubicBezTo>
                <a:cubicBezTo>
                  <a:pt x="379" y="697"/>
                  <a:pt x="379" y="697"/>
                  <a:pt x="379" y="697"/>
                </a:cubicBezTo>
                <a:cubicBezTo>
                  <a:pt x="380" y="697"/>
                  <a:pt x="380" y="697"/>
                  <a:pt x="380" y="697"/>
                </a:cubicBezTo>
                <a:cubicBezTo>
                  <a:pt x="435" y="678"/>
                  <a:pt x="472" y="680"/>
                  <a:pt x="498" y="706"/>
                </a:cubicBezTo>
                <a:cubicBezTo>
                  <a:pt x="517" y="725"/>
                  <a:pt x="528" y="758"/>
                  <a:pt x="537" y="787"/>
                </a:cubicBezTo>
                <a:cubicBezTo>
                  <a:pt x="547" y="821"/>
                  <a:pt x="528" y="834"/>
                  <a:pt x="487" y="857"/>
                </a:cubicBezTo>
                <a:cubicBezTo>
                  <a:pt x="457" y="874"/>
                  <a:pt x="418" y="895"/>
                  <a:pt x="392" y="938"/>
                </a:cubicBezTo>
                <a:cubicBezTo>
                  <a:pt x="369" y="975"/>
                  <a:pt x="378" y="1016"/>
                  <a:pt x="418" y="1056"/>
                </a:cubicBezTo>
                <a:cubicBezTo>
                  <a:pt x="467" y="1105"/>
                  <a:pt x="552" y="1142"/>
                  <a:pt x="606" y="1152"/>
                </a:cubicBezTo>
                <a:cubicBezTo>
                  <a:pt x="615" y="1154"/>
                  <a:pt x="615" y="1154"/>
                  <a:pt x="615" y="1154"/>
                </a:cubicBezTo>
                <a:cubicBezTo>
                  <a:pt x="616" y="1144"/>
                  <a:pt x="616" y="1144"/>
                  <a:pt x="616" y="1144"/>
                </a:cubicBezTo>
                <a:cubicBezTo>
                  <a:pt x="617" y="1116"/>
                  <a:pt x="687" y="1012"/>
                  <a:pt x="759" y="932"/>
                </a:cubicBezTo>
                <a:cubicBezTo>
                  <a:pt x="777" y="912"/>
                  <a:pt x="796" y="902"/>
                  <a:pt x="815" y="902"/>
                </a:cubicBezTo>
                <a:cubicBezTo>
                  <a:pt x="842" y="901"/>
                  <a:pt x="866" y="919"/>
                  <a:pt x="882" y="934"/>
                </a:cubicBezTo>
                <a:cubicBezTo>
                  <a:pt x="895" y="947"/>
                  <a:pt x="907" y="963"/>
                  <a:pt x="915" y="980"/>
                </a:cubicBezTo>
                <a:cubicBezTo>
                  <a:pt x="919" y="995"/>
                  <a:pt x="926" y="1009"/>
                  <a:pt x="938" y="1020"/>
                </a:cubicBezTo>
                <a:cubicBezTo>
                  <a:pt x="938" y="1020"/>
                  <a:pt x="938" y="1020"/>
                  <a:pt x="938" y="1020"/>
                </a:cubicBezTo>
                <a:cubicBezTo>
                  <a:pt x="961" y="1043"/>
                  <a:pt x="998" y="1055"/>
                  <a:pt x="1035" y="1051"/>
                </a:cubicBezTo>
                <a:cubicBezTo>
                  <a:pt x="1065" y="1047"/>
                  <a:pt x="1090" y="1034"/>
                  <a:pt x="1103" y="101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0283108" y="5568803"/>
            <a:ext cx="12894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800"/>
            <a:r>
              <a:rPr lang="id-ID" sz="5600" b="1" dirty="0">
                <a:solidFill>
                  <a:srgbClr val="FFFFFF"/>
                </a:solidFill>
              </a:rPr>
              <a:t>S</a:t>
            </a:r>
            <a:endParaRPr lang="bg-BG" sz="5600" b="1" dirty="0">
              <a:solidFill>
                <a:srgbClr val="FFFFFF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3149510" y="5568803"/>
            <a:ext cx="12894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800"/>
            <a:r>
              <a:rPr lang="id-ID" sz="5600" b="1" dirty="0">
                <a:solidFill>
                  <a:srgbClr val="FFFFFF"/>
                </a:solidFill>
              </a:rPr>
              <a:t>w</a:t>
            </a:r>
            <a:endParaRPr lang="bg-BG" sz="5600" b="1" dirty="0">
              <a:solidFill>
                <a:srgbClr val="FFFFFF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283108" y="8746145"/>
            <a:ext cx="12894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800"/>
            <a:r>
              <a:rPr lang="id-ID" sz="5600" b="1" dirty="0">
                <a:solidFill>
                  <a:srgbClr val="FFFFFF"/>
                </a:solidFill>
              </a:rPr>
              <a:t>T</a:t>
            </a:r>
            <a:endParaRPr lang="bg-BG" sz="5600" b="1" dirty="0">
              <a:solidFill>
                <a:srgbClr val="FFFFFF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3149510" y="8746145"/>
            <a:ext cx="12894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800"/>
            <a:r>
              <a:rPr lang="id-ID" sz="5600" b="1" dirty="0">
                <a:solidFill>
                  <a:srgbClr val="FFFFFF"/>
                </a:solidFill>
              </a:rPr>
              <a:t>O</a:t>
            </a:r>
            <a:endParaRPr lang="bg-BG" sz="5600" b="1" dirty="0">
              <a:solidFill>
                <a:srgbClr val="FFFFFF"/>
              </a:solidFill>
            </a:endParaRPr>
          </a:p>
        </p:txBody>
      </p:sp>
      <p:cxnSp>
        <p:nvCxnSpPr>
          <p:cNvPr id="60" name="Elbow Connector 59"/>
          <p:cNvCxnSpPr/>
          <p:nvPr/>
        </p:nvCxnSpPr>
        <p:spPr>
          <a:xfrm rot="10800000" flipV="1">
            <a:off x="6394784" y="5050131"/>
            <a:ext cx="2723260" cy="184530"/>
          </a:xfrm>
          <a:prstGeom prst="bentConnector3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rot="10800000" flipV="1">
            <a:off x="6906954" y="8795598"/>
            <a:ext cx="2094908" cy="53590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/>
          <p:nvPr/>
        </p:nvCxnSpPr>
        <p:spPr>
          <a:xfrm flipV="1">
            <a:off x="15150193" y="4478736"/>
            <a:ext cx="2007974" cy="542300"/>
          </a:xfrm>
          <a:prstGeom prst="bentConnector3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 flipV="1">
            <a:off x="14803019" y="8350520"/>
            <a:ext cx="2229242" cy="672840"/>
          </a:xfrm>
          <a:prstGeom prst="bentConnector3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7259287" y="3795534"/>
            <a:ext cx="3673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/>
            <a:r>
              <a:rPr lang="id-ID" sz="3600" b="1" dirty="0">
                <a:solidFill>
                  <a:srgbClr val="272E3A"/>
                </a:solidFill>
              </a:rPr>
              <a:t>Weakness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7233115" y="4509210"/>
            <a:ext cx="45503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>
              <a:buClr>
                <a:srgbClr val="427FCC"/>
              </a:buClr>
            </a:pPr>
            <a:r>
              <a:rPr lang="en-US" sz="2400" dirty="0">
                <a:solidFill>
                  <a:srgbClr val="272E3A"/>
                </a:solidFill>
              </a:rPr>
              <a:t>Lorem Ipsum is simply dummy text of the printing and typesetting industry. </a:t>
            </a:r>
            <a:endParaRPr lang="id-ID" sz="2400" dirty="0">
              <a:solidFill>
                <a:srgbClr val="272E3A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17307762" y="4487936"/>
            <a:ext cx="3096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7146691" y="7663352"/>
            <a:ext cx="3673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/>
            <a:r>
              <a:rPr lang="id-ID" sz="3600" b="1" dirty="0">
                <a:solidFill>
                  <a:srgbClr val="272E3A"/>
                </a:solidFill>
              </a:rPr>
              <a:t>Opportunity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120519" y="8377028"/>
            <a:ext cx="45503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>
              <a:buClr>
                <a:srgbClr val="427FCC"/>
              </a:buClr>
            </a:pPr>
            <a:r>
              <a:rPr lang="en-US" sz="2400" dirty="0">
                <a:solidFill>
                  <a:srgbClr val="272E3A"/>
                </a:solidFill>
              </a:rPr>
              <a:t>Lorem Ipsum is simply dummy text of the printing and typesetting industry. </a:t>
            </a:r>
            <a:endParaRPr lang="id-ID" sz="2400" dirty="0">
              <a:solidFill>
                <a:srgbClr val="272E3A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17195166" y="8355754"/>
            <a:ext cx="3096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017601" y="4534050"/>
            <a:ext cx="3673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/>
            <a:r>
              <a:rPr lang="id-ID" sz="3600" b="1" dirty="0">
                <a:solidFill>
                  <a:srgbClr val="272E3A"/>
                </a:solidFill>
              </a:rPr>
              <a:t>Strength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991429" y="5247726"/>
            <a:ext cx="45503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>
              <a:buClr>
                <a:srgbClr val="427FCC"/>
              </a:buClr>
            </a:pPr>
            <a:r>
              <a:rPr lang="en-US" sz="2400" dirty="0">
                <a:solidFill>
                  <a:srgbClr val="272E3A"/>
                </a:solidFill>
              </a:rPr>
              <a:t>Lorem Ipsum is simply dummy text of the printing and typesetting industry. </a:t>
            </a:r>
            <a:endParaRPr lang="id-ID" sz="2400" dirty="0">
              <a:solidFill>
                <a:srgbClr val="272E3A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3066076" y="5226452"/>
            <a:ext cx="3096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721619" y="8639105"/>
            <a:ext cx="3673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/>
            <a:r>
              <a:rPr lang="id-ID" sz="3600" b="1" dirty="0">
                <a:solidFill>
                  <a:srgbClr val="272E3A"/>
                </a:solidFill>
              </a:rPr>
              <a:t>Threat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695447" y="9352780"/>
            <a:ext cx="45503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>
              <a:buClr>
                <a:srgbClr val="427FCC"/>
              </a:buClr>
            </a:pPr>
            <a:r>
              <a:rPr lang="en-US" sz="2400" dirty="0">
                <a:solidFill>
                  <a:srgbClr val="272E3A"/>
                </a:solidFill>
              </a:rPr>
              <a:t>Lorem Ipsum is simply dummy text of the printing and typesetting industry. 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2770094" y="9331506"/>
            <a:ext cx="3096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0710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9" grpId="0" animBg="1"/>
      <p:bldP spid="46" grpId="0" animBg="1"/>
      <p:bldP spid="49" grpId="0" animBg="1"/>
      <p:bldP spid="56" grpId="0"/>
      <p:bldP spid="57" grpId="0"/>
      <p:bldP spid="58" grpId="0"/>
      <p:bldP spid="59" grpId="0"/>
      <p:bldP spid="64" grpId="0"/>
      <p:bldP spid="65" grpId="0"/>
      <p:bldP spid="34" grpId="0"/>
      <p:bldP spid="35" grpId="0"/>
      <p:bldP spid="37" grpId="0"/>
      <p:bldP spid="38" grpId="0"/>
      <p:bldP spid="41" grpId="0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>
            <a:off x="18694351" y="5047098"/>
            <a:ext cx="4762530" cy="4764988"/>
          </a:xfrm>
          <a:custGeom>
            <a:avLst/>
            <a:gdLst>
              <a:gd name="T0" fmla="*/ 183 w 819"/>
              <a:gd name="T1" fmla="*/ 603 h 819"/>
              <a:gd name="T2" fmla="*/ 256 w 819"/>
              <a:gd name="T3" fmla="*/ 638 h 819"/>
              <a:gd name="T4" fmla="*/ 218 w 819"/>
              <a:gd name="T5" fmla="*/ 731 h 819"/>
              <a:gd name="T6" fmla="*/ 386 w 819"/>
              <a:gd name="T7" fmla="*/ 731 h 819"/>
              <a:gd name="T8" fmla="*/ 347 w 819"/>
              <a:gd name="T9" fmla="*/ 638 h 819"/>
              <a:gd name="T10" fmla="*/ 420 w 819"/>
              <a:gd name="T11" fmla="*/ 603 h 819"/>
              <a:gd name="T12" fmla="*/ 603 w 819"/>
              <a:gd name="T13" fmla="*/ 603 h 819"/>
              <a:gd name="T14" fmla="*/ 603 w 819"/>
              <a:gd name="T15" fmla="*/ 420 h 819"/>
              <a:gd name="T16" fmla="*/ 639 w 819"/>
              <a:gd name="T17" fmla="*/ 347 h 819"/>
              <a:gd name="T18" fmla="*/ 731 w 819"/>
              <a:gd name="T19" fmla="*/ 385 h 819"/>
              <a:gd name="T20" fmla="*/ 731 w 819"/>
              <a:gd name="T21" fmla="*/ 217 h 819"/>
              <a:gd name="T22" fmla="*/ 639 w 819"/>
              <a:gd name="T23" fmla="*/ 256 h 819"/>
              <a:gd name="T24" fmla="*/ 603 w 819"/>
              <a:gd name="T25" fmla="*/ 183 h 819"/>
              <a:gd name="T26" fmla="*/ 603 w 819"/>
              <a:gd name="T27" fmla="*/ 0 h 819"/>
              <a:gd name="T28" fmla="*/ 420 w 819"/>
              <a:gd name="T29" fmla="*/ 0 h 819"/>
              <a:gd name="T30" fmla="*/ 347 w 819"/>
              <a:gd name="T31" fmla="*/ 35 h 819"/>
              <a:gd name="T32" fmla="*/ 386 w 819"/>
              <a:gd name="T33" fmla="*/ 128 h 819"/>
              <a:gd name="T34" fmla="*/ 218 w 819"/>
              <a:gd name="T35" fmla="*/ 128 h 819"/>
              <a:gd name="T36" fmla="*/ 256 w 819"/>
              <a:gd name="T37" fmla="*/ 35 h 819"/>
              <a:gd name="T38" fmla="*/ 183 w 819"/>
              <a:gd name="T39" fmla="*/ 0 h 819"/>
              <a:gd name="T40" fmla="*/ 0 w 819"/>
              <a:gd name="T41" fmla="*/ 0 h 819"/>
              <a:gd name="T42" fmla="*/ 0 w 819"/>
              <a:gd name="T43" fmla="*/ 183 h 819"/>
              <a:gd name="T44" fmla="*/ 35 w 819"/>
              <a:gd name="T45" fmla="*/ 256 h 819"/>
              <a:gd name="T46" fmla="*/ 128 w 819"/>
              <a:gd name="T47" fmla="*/ 217 h 819"/>
              <a:gd name="T48" fmla="*/ 128 w 819"/>
              <a:gd name="T49" fmla="*/ 385 h 819"/>
              <a:gd name="T50" fmla="*/ 35 w 819"/>
              <a:gd name="T51" fmla="*/ 347 h 819"/>
              <a:gd name="T52" fmla="*/ 0 w 819"/>
              <a:gd name="T53" fmla="*/ 420 h 819"/>
              <a:gd name="T54" fmla="*/ 0 w 819"/>
              <a:gd name="T55" fmla="*/ 603 h 819"/>
              <a:gd name="T56" fmla="*/ 183 w 819"/>
              <a:gd name="T57" fmla="*/ 603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183" y="603"/>
                </a:moveTo>
                <a:cubicBezTo>
                  <a:pt x="249" y="603"/>
                  <a:pt x="265" y="619"/>
                  <a:pt x="256" y="638"/>
                </a:cubicBezTo>
                <a:cubicBezTo>
                  <a:pt x="239" y="675"/>
                  <a:pt x="210" y="680"/>
                  <a:pt x="218" y="731"/>
                </a:cubicBezTo>
                <a:cubicBezTo>
                  <a:pt x="231" y="819"/>
                  <a:pt x="372" y="819"/>
                  <a:pt x="386" y="731"/>
                </a:cubicBezTo>
                <a:cubicBezTo>
                  <a:pt x="394" y="680"/>
                  <a:pt x="364" y="675"/>
                  <a:pt x="347" y="638"/>
                </a:cubicBezTo>
                <a:cubicBezTo>
                  <a:pt x="339" y="619"/>
                  <a:pt x="354" y="603"/>
                  <a:pt x="420" y="603"/>
                </a:cubicBezTo>
                <a:cubicBezTo>
                  <a:pt x="603" y="603"/>
                  <a:pt x="603" y="603"/>
                  <a:pt x="603" y="603"/>
                </a:cubicBezTo>
                <a:cubicBezTo>
                  <a:pt x="603" y="420"/>
                  <a:pt x="603" y="420"/>
                  <a:pt x="603" y="420"/>
                </a:cubicBezTo>
                <a:cubicBezTo>
                  <a:pt x="603" y="354"/>
                  <a:pt x="619" y="338"/>
                  <a:pt x="639" y="347"/>
                </a:cubicBezTo>
                <a:cubicBezTo>
                  <a:pt x="675" y="364"/>
                  <a:pt x="680" y="394"/>
                  <a:pt x="731" y="385"/>
                </a:cubicBezTo>
                <a:cubicBezTo>
                  <a:pt x="819" y="372"/>
                  <a:pt x="819" y="231"/>
                  <a:pt x="731" y="217"/>
                </a:cubicBezTo>
                <a:cubicBezTo>
                  <a:pt x="680" y="209"/>
                  <a:pt x="675" y="239"/>
                  <a:pt x="639" y="256"/>
                </a:cubicBezTo>
                <a:cubicBezTo>
                  <a:pt x="619" y="264"/>
                  <a:pt x="603" y="249"/>
                  <a:pt x="603" y="183"/>
                </a:cubicBezTo>
                <a:cubicBezTo>
                  <a:pt x="603" y="0"/>
                  <a:pt x="603" y="0"/>
                  <a:pt x="603" y="0"/>
                </a:cubicBezTo>
                <a:cubicBezTo>
                  <a:pt x="420" y="0"/>
                  <a:pt x="420" y="0"/>
                  <a:pt x="420" y="0"/>
                </a:cubicBezTo>
                <a:cubicBezTo>
                  <a:pt x="354" y="0"/>
                  <a:pt x="339" y="16"/>
                  <a:pt x="347" y="35"/>
                </a:cubicBezTo>
                <a:cubicBezTo>
                  <a:pt x="364" y="72"/>
                  <a:pt x="394" y="76"/>
                  <a:pt x="386" y="128"/>
                </a:cubicBezTo>
                <a:cubicBezTo>
                  <a:pt x="372" y="216"/>
                  <a:pt x="231" y="216"/>
                  <a:pt x="218" y="128"/>
                </a:cubicBezTo>
                <a:cubicBezTo>
                  <a:pt x="210" y="76"/>
                  <a:pt x="239" y="72"/>
                  <a:pt x="256" y="35"/>
                </a:cubicBezTo>
                <a:cubicBezTo>
                  <a:pt x="265" y="16"/>
                  <a:pt x="249" y="0"/>
                  <a:pt x="18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3"/>
                  <a:pt x="0" y="183"/>
                  <a:pt x="0" y="183"/>
                </a:cubicBezTo>
                <a:cubicBezTo>
                  <a:pt x="0" y="249"/>
                  <a:pt x="16" y="264"/>
                  <a:pt x="35" y="256"/>
                </a:cubicBezTo>
                <a:cubicBezTo>
                  <a:pt x="72" y="239"/>
                  <a:pt x="77" y="209"/>
                  <a:pt x="128" y="217"/>
                </a:cubicBezTo>
                <a:cubicBezTo>
                  <a:pt x="216" y="231"/>
                  <a:pt x="216" y="372"/>
                  <a:pt x="128" y="385"/>
                </a:cubicBezTo>
                <a:cubicBezTo>
                  <a:pt x="77" y="394"/>
                  <a:pt x="72" y="364"/>
                  <a:pt x="35" y="347"/>
                </a:cubicBezTo>
                <a:cubicBezTo>
                  <a:pt x="16" y="338"/>
                  <a:pt x="0" y="354"/>
                  <a:pt x="0" y="420"/>
                </a:cubicBezTo>
                <a:cubicBezTo>
                  <a:pt x="0" y="603"/>
                  <a:pt x="0" y="603"/>
                  <a:pt x="0" y="603"/>
                </a:cubicBezTo>
                <a:lnTo>
                  <a:pt x="183" y="6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17438597" y="8553870"/>
            <a:ext cx="4762530" cy="4764988"/>
          </a:xfrm>
          <a:custGeom>
            <a:avLst/>
            <a:gdLst>
              <a:gd name="T0" fmla="*/ 216 w 819"/>
              <a:gd name="T1" fmla="*/ 420 h 819"/>
              <a:gd name="T2" fmla="*/ 181 w 819"/>
              <a:gd name="T3" fmla="*/ 347 h 819"/>
              <a:gd name="T4" fmla="*/ 88 w 819"/>
              <a:gd name="T5" fmla="*/ 386 h 819"/>
              <a:gd name="T6" fmla="*/ 88 w 819"/>
              <a:gd name="T7" fmla="*/ 218 h 819"/>
              <a:gd name="T8" fmla="*/ 181 w 819"/>
              <a:gd name="T9" fmla="*/ 256 h 819"/>
              <a:gd name="T10" fmla="*/ 216 w 819"/>
              <a:gd name="T11" fmla="*/ 183 h 819"/>
              <a:gd name="T12" fmla="*/ 216 w 819"/>
              <a:gd name="T13" fmla="*/ 0 h 819"/>
              <a:gd name="T14" fmla="*/ 399 w 819"/>
              <a:gd name="T15" fmla="*/ 0 h 819"/>
              <a:gd name="T16" fmla="*/ 472 w 819"/>
              <a:gd name="T17" fmla="*/ 35 h 819"/>
              <a:gd name="T18" fmla="*/ 434 w 819"/>
              <a:gd name="T19" fmla="*/ 128 h 819"/>
              <a:gd name="T20" fmla="*/ 602 w 819"/>
              <a:gd name="T21" fmla="*/ 128 h 819"/>
              <a:gd name="T22" fmla="*/ 563 w 819"/>
              <a:gd name="T23" fmla="*/ 35 h 819"/>
              <a:gd name="T24" fmla="*/ 636 w 819"/>
              <a:gd name="T25" fmla="*/ 0 h 819"/>
              <a:gd name="T26" fmla="*/ 819 w 819"/>
              <a:gd name="T27" fmla="*/ 0 h 819"/>
              <a:gd name="T28" fmla="*/ 819 w 819"/>
              <a:gd name="T29" fmla="*/ 183 h 819"/>
              <a:gd name="T30" fmla="*/ 784 w 819"/>
              <a:gd name="T31" fmla="*/ 256 h 819"/>
              <a:gd name="T32" fmla="*/ 691 w 819"/>
              <a:gd name="T33" fmla="*/ 218 h 819"/>
              <a:gd name="T34" fmla="*/ 691 w 819"/>
              <a:gd name="T35" fmla="*/ 386 h 819"/>
              <a:gd name="T36" fmla="*/ 784 w 819"/>
              <a:gd name="T37" fmla="*/ 347 h 819"/>
              <a:gd name="T38" fmla="*/ 819 w 819"/>
              <a:gd name="T39" fmla="*/ 420 h 819"/>
              <a:gd name="T40" fmla="*/ 819 w 819"/>
              <a:gd name="T41" fmla="*/ 603 h 819"/>
              <a:gd name="T42" fmla="*/ 636 w 819"/>
              <a:gd name="T43" fmla="*/ 603 h 819"/>
              <a:gd name="T44" fmla="*/ 563 w 819"/>
              <a:gd name="T45" fmla="*/ 639 h 819"/>
              <a:gd name="T46" fmla="*/ 602 w 819"/>
              <a:gd name="T47" fmla="*/ 731 h 819"/>
              <a:gd name="T48" fmla="*/ 434 w 819"/>
              <a:gd name="T49" fmla="*/ 731 h 819"/>
              <a:gd name="T50" fmla="*/ 472 w 819"/>
              <a:gd name="T51" fmla="*/ 639 h 819"/>
              <a:gd name="T52" fmla="*/ 399 w 819"/>
              <a:gd name="T53" fmla="*/ 603 h 819"/>
              <a:gd name="T54" fmla="*/ 216 w 819"/>
              <a:gd name="T55" fmla="*/ 603 h 819"/>
              <a:gd name="T56" fmla="*/ 216 w 819"/>
              <a:gd name="T57" fmla="*/ 420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216" y="420"/>
                </a:moveTo>
                <a:cubicBezTo>
                  <a:pt x="216" y="354"/>
                  <a:pt x="200" y="339"/>
                  <a:pt x="181" y="347"/>
                </a:cubicBezTo>
                <a:cubicBezTo>
                  <a:pt x="144" y="364"/>
                  <a:pt x="139" y="394"/>
                  <a:pt x="88" y="386"/>
                </a:cubicBezTo>
                <a:cubicBezTo>
                  <a:pt x="0" y="372"/>
                  <a:pt x="0" y="231"/>
                  <a:pt x="88" y="218"/>
                </a:cubicBezTo>
                <a:cubicBezTo>
                  <a:pt x="139" y="210"/>
                  <a:pt x="144" y="239"/>
                  <a:pt x="181" y="256"/>
                </a:cubicBezTo>
                <a:cubicBezTo>
                  <a:pt x="200" y="265"/>
                  <a:pt x="216" y="249"/>
                  <a:pt x="216" y="183"/>
                </a:cubicBezTo>
                <a:cubicBezTo>
                  <a:pt x="216" y="0"/>
                  <a:pt x="216" y="0"/>
                  <a:pt x="216" y="0"/>
                </a:cubicBezTo>
                <a:cubicBezTo>
                  <a:pt x="399" y="0"/>
                  <a:pt x="399" y="0"/>
                  <a:pt x="399" y="0"/>
                </a:cubicBezTo>
                <a:cubicBezTo>
                  <a:pt x="465" y="0"/>
                  <a:pt x="481" y="16"/>
                  <a:pt x="472" y="35"/>
                </a:cubicBezTo>
                <a:cubicBezTo>
                  <a:pt x="455" y="72"/>
                  <a:pt x="426" y="77"/>
                  <a:pt x="434" y="128"/>
                </a:cubicBezTo>
                <a:cubicBezTo>
                  <a:pt x="447" y="216"/>
                  <a:pt x="588" y="216"/>
                  <a:pt x="602" y="128"/>
                </a:cubicBezTo>
                <a:cubicBezTo>
                  <a:pt x="610" y="77"/>
                  <a:pt x="580" y="72"/>
                  <a:pt x="563" y="35"/>
                </a:cubicBezTo>
                <a:cubicBezTo>
                  <a:pt x="555" y="16"/>
                  <a:pt x="570" y="0"/>
                  <a:pt x="636" y="0"/>
                </a:cubicBezTo>
                <a:cubicBezTo>
                  <a:pt x="819" y="0"/>
                  <a:pt x="819" y="0"/>
                  <a:pt x="819" y="0"/>
                </a:cubicBezTo>
                <a:cubicBezTo>
                  <a:pt x="819" y="183"/>
                  <a:pt x="819" y="183"/>
                  <a:pt x="819" y="183"/>
                </a:cubicBezTo>
                <a:cubicBezTo>
                  <a:pt x="819" y="249"/>
                  <a:pt x="803" y="265"/>
                  <a:pt x="784" y="256"/>
                </a:cubicBezTo>
                <a:cubicBezTo>
                  <a:pt x="747" y="239"/>
                  <a:pt x="743" y="210"/>
                  <a:pt x="691" y="218"/>
                </a:cubicBezTo>
                <a:cubicBezTo>
                  <a:pt x="603" y="231"/>
                  <a:pt x="603" y="372"/>
                  <a:pt x="691" y="386"/>
                </a:cubicBezTo>
                <a:cubicBezTo>
                  <a:pt x="743" y="394"/>
                  <a:pt x="747" y="364"/>
                  <a:pt x="784" y="347"/>
                </a:cubicBezTo>
                <a:cubicBezTo>
                  <a:pt x="803" y="339"/>
                  <a:pt x="819" y="354"/>
                  <a:pt x="819" y="420"/>
                </a:cubicBezTo>
                <a:cubicBezTo>
                  <a:pt x="819" y="603"/>
                  <a:pt x="819" y="603"/>
                  <a:pt x="819" y="603"/>
                </a:cubicBezTo>
                <a:cubicBezTo>
                  <a:pt x="636" y="603"/>
                  <a:pt x="636" y="603"/>
                  <a:pt x="636" y="603"/>
                </a:cubicBezTo>
                <a:cubicBezTo>
                  <a:pt x="570" y="603"/>
                  <a:pt x="555" y="619"/>
                  <a:pt x="563" y="639"/>
                </a:cubicBezTo>
                <a:cubicBezTo>
                  <a:pt x="580" y="675"/>
                  <a:pt x="610" y="680"/>
                  <a:pt x="602" y="731"/>
                </a:cubicBezTo>
                <a:cubicBezTo>
                  <a:pt x="588" y="819"/>
                  <a:pt x="447" y="819"/>
                  <a:pt x="434" y="731"/>
                </a:cubicBezTo>
                <a:cubicBezTo>
                  <a:pt x="426" y="680"/>
                  <a:pt x="455" y="675"/>
                  <a:pt x="472" y="639"/>
                </a:cubicBezTo>
                <a:cubicBezTo>
                  <a:pt x="481" y="619"/>
                  <a:pt x="465" y="603"/>
                  <a:pt x="399" y="603"/>
                </a:cubicBezTo>
                <a:cubicBezTo>
                  <a:pt x="216" y="603"/>
                  <a:pt x="216" y="603"/>
                  <a:pt x="216" y="603"/>
                </a:cubicBezTo>
                <a:lnTo>
                  <a:pt x="216" y="42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15187577" y="3791342"/>
            <a:ext cx="4762530" cy="4762528"/>
          </a:xfrm>
          <a:custGeom>
            <a:avLst/>
            <a:gdLst>
              <a:gd name="T0" fmla="*/ 183 w 819"/>
              <a:gd name="T1" fmla="*/ 216 h 819"/>
              <a:gd name="T2" fmla="*/ 256 w 819"/>
              <a:gd name="T3" fmla="*/ 180 h 819"/>
              <a:gd name="T4" fmla="*/ 217 w 819"/>
              <a:gd name="T5" fmla="*/ 88 h 819"/>
              <a:gd name="T6" fmla="*/ 385 w 819"/>
              <a:gd name="T7" fmla="*/ 88 h 819"/>
              <a:gd name="T8" fmla="*/ 347 w 819"/>
              <a:gd name="T9" fmla="*/ 180 h 819"/>
              <a:gd name="T10" fmla="*/ 420 w 819"/>
              <a:gd name="T11" fmla="*/ 216 h 819"/>
              <a:gd name="T12" fmla="*/ 603 w 819"/>
              <a:gd name="T13" fmla="*/ 216 h 819"/>
              <a:gd name="T14" fmla="*/ 603 w 819"/>
              <a:gd name="T15" fmla="*/ 399 h 819"/>
              <a:gd name="T16" fmla="*/ 638 w 819"/>
              <a:gd name="T17" fmla="*/ 472 h 819"/>
              <a:gd name="T18" fmla="*/ 731 w 819"/>
              <a:gd name="T19" fmla="*/ 433 h 819"/>
              <a:gd name="T20" fmla="*/ 731 w 819"/>
              <a:gd name="T21" fmla="*/ 601 h 819"/>
              <a:gd name="T22" fmla="*/ 638 w 819"/>
              <a:gd name="T23" fmla="*/ 563 h 819"/>
              <a:gd name="T24" fmla="*/ 603 w 819"/>
              <a:gd name="T25" fmla="*/ 636 h 819"/>
              <a:gd name="T26" fmla="*/ 603 w 819"/>
              <a:gd name="T27" fmla="*/ 819 h 819"/>
              <a:gd name="T28" fmla="*/ 420 w 819"/>
              <a:gd name="T29" fmla="*/ 819 h 819"/>
              <a:gd name="T30" fmla="*/ 347 w 819"/>
              <a:gd name="T31" fmla="*/ 784 h 819"/>
              <a:gd name="T32" fmla="*/ 385 w 819"/>
              <a:gd name="T33" fmla="*/ 691 h 819"/>
              <a:gd name="T34" fmla="*/ 217 w 819"/>
              <a:gd name="T35" fmla="*/ 691 h 819"/>
              <a:gd name="T36" fmla="*/ 256 w 819"/>
              <a:gd name="T37" fmla="*/ 784 h 819"/>
              <a:gd name="T38" fmla="*/ 183 w 819"/>
              <a:gd name="T39" fmla="*/ 819 h 819"/>
              <a:gd name="T40" fmla="*/ 0 w 819"/>
              <a:gd name="T41" fmla="*/ 819 h 819"/>
              <a:gd name="T42" fmla="*/ 0 w 819"/>
              <a:gd name="T43" fmla="*/ 636 h 819"/>
              <a:gd name="T44" fmla="*/ 35 w 819"/>
              <a:gd name="T45" fmla="*/ 563 h 819"/>
              <a:gd name="T46" fmla="*/ 128 w 819"/>
              <a:gd name="T47" fmla="*/ 601 h 819"/>
              <a:gd name="T48" fmla="*/ 128 w 819"/>
              <a:gd name="T49" fmla="*/ 433 h 819"/>
              <a:gd name="T50" fmla="*/ 35 w 819"/>
              <a:gd name="T51" fmla="*/ 472 h 819"/>
              <a:gd name="T52" fmla="*/ 0 w 819"/>
              <a:gd name="T53" fmla="*/ 399 h 819"/>
              <a:gd name="T54" fmla="*/ 0 w 819"/>
              <a:gd name="T55" fmla="*/ 216 h 819"/>
              <a:gd name="T56" fmla="*/ 183 w 819"/>
              <a:gd name="T57" fmla="*/ 216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13931821" y="7298118"/>
            <a:ext cx="4762530" cy="4762528"/>
          </a:xfrm>
          <a:custGeom>
            <a:avLst/>
            <a:gdLst>
              <a:gd name="T0" fmla="*/ 399 w 819"/>
              <a:gd name="T1" fmla="*/ 216 h 819"/>
              <a:gd name="T2" fmla="*/ 472 w 819"/>
              <a:gd name="T3" fmla="*/ 181 h 819"/>
              <a:gd name="T4" fmla="*/ 433 w 819"/>
              <a:gd name="T5" fmla="*/ 88 h 819"/>
              <a:gd name="T6" fmla="*/ 601 w 819"/>
              <a:gd name="T7" fmla="*/ 88 h 819"/>
              <a:gd name="T8" fmla="*/ 563 w 819"/>
              <a:gd name="T9" fmla="*/ 181 h 819"/>
              <a:gd name="T10" fmla="*/ 636 w 819"/>
              <a:gd name="T11" fmla="*/ 216 h 819"/>
              <a:gd name="T12" fmla="*/ 819 w 819"/>
              <a:gd name="T13" fmla="*/ 216 h 819"/>
              <a:gd name="T14" fmla="*/ 819 w 819"/>
              <a:gd name="T15" fmla="*/ 399 h 819"/>
              <a:gd name="T16" fmla="*/ 784 w 819"/>
              <a:gd name="T17" fmla="*/ 472 h 819"/>
              <a:gd name="T18" fmla="*/ 691 w 819"/>
              <a:gd name="T19" fmla="*/ 434 h 819"/>
              <a:gd name="T20" fmla="*/ 691 w 819"/>
              <a:gd name="T21" fmla="*/ 602 h 819"/>
              <a:gd name="T22" fmla="*/ 784 w 819"/>
              <a:gd name="T23" fmla="*/ 563 h 819"/>
              <a:gd name="T24" fmla="*/ 819 w 819"/>
              <a:gd name="T25" fmla="*/ 636 h 819"/>
              <a:gd name="T26" fmla="*/ 819 w 819"/>
              <a:gd name="T27" fmla="*/ 819 h 819"/>
              <a:gd name="T28" fmla="*/ 636 w 819"/>
              <a:gd name="T29" fmla="*/ 819 h 819"/>
              <a:gd name="T30" fmla="*/ 563 w 819"/>
              <a:gd name="T31" fmla="*/ 784 h 819"/>
              <a:gd name="T32" fmla="*/ 601 w 819"/>
              <a:gd name="T33" fmla="*/ 691 h 819"/>
              <a:gd name="T34" fmla="*/ 433 w 819"/>
              <a:gd name="T35" fmla="*/ 691 h 819"/>
              <a:gd name="T36" fmla="*/ 472 w 819"/>
              <a:gd name="T37" fmla="*/ 784 h 819"/>
              <a:gd name="T38" fmla="*/ 399 w 819"/>
              <a:gd name="T39" fmla="*/ 819 h 819"/>
              <a:gd name="T40" fmla="*/ 216 w 819"/>
              <a:gd name="T41" fmla="*/ 819 h 819"/>
              <a:gd name="T42" fmla="*/ 216 w 819"/>
              <a:gd name="T43" fmla="*/ 636 h 819"/>
              <a:gd name="T44" fmla="*/ 180 w 819"/>
              <a:gd name="T45" fmla="*/ 563 h 819"/>
              <a:gd name="T46" fmla="*/ 88 w 819"/>
              <a:gd name="T47" fmla="*/ 602 h 819"/>
              <a:gd name="T48" fmla="*/ 88 w 819"/>
              <a:gd name="T49" fmla="*/ 434 h 819"/>
              <a:gd name="T50" fmla="*/ 180 w 819"/>
              <a:gd name="T51" fmla="*/ 472 h 819"/>
              <a:gd name="T52" fmla="*/ 216 w 819"/>
              <a:gd name="T53" fmla="*/ 399 h 819"/>
              <a:gd name="T54" fmla="*/ 216 w 819"/>
              <a:gd name="T55" fmla="*/ 216 h 819"/>
              <a:gd name="T56" fmla="*/ 399 w 819"/>
              <a:gd name="T57" fmla="*/ 216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399" y="216"/>
                </a:moveTo>
                <a:cubicBezTo>
                  <a:pt x="465" y="216"/>
                  <a:pt x="480" y="200"/>
                  <a:pt x="472" y="181"/>
                </a:cubicBezTo>
                <a:cubicBezTo>
                  <a:pt x="455" y="144"/>
                  <a:pt x="425" y="139"/>
                  <a:pt x="433" y="88"/>
                </a:cubicBezTo>
                <a:cubicBezTo>
                  <a:pt x="447" y="0"/>
                  <a:pt x="588" y="0"/>
                  <a:pt x="601" y="88"/>
                </a:cubicBezTo>
                <a:cubicBezTo>
                  <a:pt x="609" y="139"/>
                  <a:pt x="580" y="144"/>
                  <a:pt x="563" y="181"/>
                </a:cubicBezTo>
                <a:cubicBezTo>
                  <a:pt x="554" y="200"/>
                  <a:pt x="570" y="216"/>
                  <a:pt x="636" y="216"/>
                </a:cubicBezTo>
                <a:cubicBezTo>
                  <a:pt x="819" y="216"/>
                  <a:pt x="819" y="216"/>
                  <a:pt x="819" y="216"/>
                </a:cubicBezTo>
                <a:cubicBezTo>
                  <a:pt x="819" y="399"/>
                  <a:pt x="819" y="399"/>
                  <a:pt x="819" y="399"/>
                </a:cubicBezTo>
                <a:cubicBezTo>
                  <a:pt x="819" y="465"/>
                  <a:pt x="803" y="481"/>
                  <a:pt x="784" y="472"/>
                </a:cubicBezTo>
                <a:cubicBezTo>
                  <a:pt x="747" y="455"/>
                  <a:pt x="742" y="426"/>
                  <a:pt x="691" y="434"/>
                </a:cubicBezTo>
                <a:cubicBezTo>
                  <a:pt x="603" y="447"/>
                  <a:pt x="603" y="588"/>
                  <a:pt x="691" y="602"/>
                </a:cubicBezTo>
                <a:cubicBezTo>
                  <a:pt x="742" y="610"/>
                  <a:pt x="747" y="580"/>
                  <a:pt x="784" y="563"/>
                </a:cubicBezTo>
                <a:cubicBezTo>
                  <a:pt x="803" y="555"/>
                  <a:pt x="819" y="570"/>
                  <a:pt x="819" y="636"/>
                </a:cubicBezTo>
                <a:cubicBezTo>
                  <a:pt x="819" y="819"/>
                  <a:pt x="819" y="819"/>
                  <a:pt x="819" y="819"/>
                </a:cubicBezTo>
                <a:cubicBezTo>
                  <a:pt x="636" y="819"/>
                  <a:pt x="636" y="819"/>
                  <a:pt x="636" y="819"/>
                </a:cubicBezTo>
                <a:cubicBezTo>
                  <a:pt x="570" y="819"/>
                  <a:pt x="554" y="803"/>
                  <a:pt x="563" y="784"/>
                </a:cubicBezTo>
                <a:cubicBezTo>
                  <a:pt x="580" y="747"/>
                  <a:pt x="609" y="743"/>
                  <a:pt x="601" y="691"/>
                </a:cubicBezTo>
                <a:cubicBezTo>
                  <a:pt x="588" y="603"/>
                  <a:pt x="447" y="603"/>
                  <a:pt x="433" y="691"/>
                </a:cubicBezTo>
                <a:cubicBezTo>
                  <a:pt x="425" y="743"/>
                  <a:pt x="455" y="747"/>
                  <a:pt x="472" y="784"/>
                </a:cubicBezTo>
                <a:cubicBezTo>
                  <a:pt x="480" y="803"/>
                  <a:pt x="465" y="819"/>
                  <a:pt x="399" y="819"/>
                </a:cubicBezTo>
                <a:cubicBezTo>
                  <a:pt x="216" y="819"/>
                  <a:pt x="216" y="819"/>
                  <a:pt x="216" y="819"/>
                </a:cubicBezTo>
                <a:cubicBezTo>
                  <a:pt x="216" y="636"/>
                  <a:pt x="216" y="636"/>
                  <a:pt x="216" y="636"/>
                </a:cubicBezTo>
                <a:cubicBezTo>
                  <a:pt x="216" y="570"/>
                  <a:pt x="200" y="555"/>
                  <a:pt x="180" y="563"/>
                </a:cubicBezTo>
                <a:cubicBezTo>
                  <a:pt x="144" y="580"/>
                  <a:pt x="139" y="610"/>
                  <a:pt x="88" y="602"/>
                </a:cubicBezTo>
                <a:cubicBezTo>
                  <a:pt x="0" y="588"/>
                  <a:pt x="0" y="447"/>
                  <a:pt x="88" y="434"/>
                </a:cubicBezTo>
                <a:cubicBezTo>
                  <a:pt x="139" y="426"/>
                  <a:pt x="144" y="455"/>
                  <a:pt x="180" y="472"/>
                </a:cubicBezTo>
                <a:cubicBezTo>
                  <a:pt x="200" y="481"/>
                  <a:pt x="216" y="465"/>
                  <a:pt x="216" y="399"/>
                </a:cubicBezTo>
                <a:cubicBezTo>
                  <a:pt x="216" y="216"/>
                  <a:pt x="216" y="216"/>
                  <a:pt x="216" y="216"/>
                </a:cubicBezTo>
                <a:lnTo>
                  <a:pt x="399" y="21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54963" y="7449047"/>
            <a:ext cx="8283227" cy="4458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>
              <a:lnSpc>
                <a:spcPct val="150000"/>
              </a:lnSpc>
            </a:pPr>
            <a:r>
              <a:rPr lang="en-US" sz="2400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2400" dirty="0" err="1"/>
              <a:t>popularised</a:t>
            </a:r>
            <a:endParaRPr lang="id-ID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2274789" y="4459117"/>
            <a:ext cx="3930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id-ID" sz="4000" dirty="0"/>
              <a:t>Media Analysis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89129" y="5411406"/>
            <a:ext cx="4995326" cy="206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>
              <a:lnSpc>
                <a:spcPct val="150000"/>
              </a:lnSpc>
            </a:pPr>
            <a:r>
              <a:rPr lang="en-US" sz="2200" dirty="0"/>
              <a:t>Lorem Ipsum is simply dummy text of the printing and typesetting industry. Lorem Ipsum has been the </a:t>
            </a:r>
            <a:endParaRPr lang="id-ID" sz="2200" dirty="0"/>
          </a:p>
        </p:txBody>
      </p:sp>
      <p:sp>
        <p:nvSpPr>
          <p:cNvPr id="38" name="TextBox 37"/>
          <p:cNvSpPr txBox="1"/>
          <p:nvPr/>
        </p:nvSpPr>
        <p:spPr>
          <a:xfrm>
            <a:off x="2274788" y="5466905"/>
            <a:ext cx="32143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10800" b="1" dirty="0"/>
              <a:t>80</a:t>
            </a:r>
            <a:r>
              <a:rPr lang="id-ID" sz="10800" b="1" dirty="0"/>
              <a:t>%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12889214" y="4499980"/>
            <a:ext cx="0" cy="77978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6348327" y="6214588"/>
            <a:ext cx="10599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6400" b="1" dirty="0">
                <a:solidFill>
                  <a:prstClr val="white"/>
                </a:solidFill>
              </a:rPr>
              <a:t>01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301841" y="9661280"/>
            <a:ext cx="12282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6400" b="1" dirty="0">
                <a:solidFill>
                  <a:prstClr val="white"/>
                </a:solidFill>
              </a:rPr>
              <a:t>03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9868749" y="6214588"/>
            <a:ext cx="12314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6400" b="1" dirty="0">
                <a:solidFill>
                  <a:prstClr val="white"/>
                </a:solidFill>
              </a:rPr>
              <a:t>02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822263" y="9661280"/>
            <a:ext cx="13067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6400" b="1" dirty="0">
                <a:solidFill>
                  <a:prstClr val="white"/>
                </a:solidFill>
              </a:rPr>
              <a:t>04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6A39DF-4D6F-4E9F-8FDB-4D418508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Puzzle Diagram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512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5" grpId="0"/>
      <p:bldP spid="36" grpId="0"/>
      <p:bldP spid="37" grpId="0"/>
      <p:bldP spid="38" grpId="0"/>
      <p:bldP spid="2" grpId="0"/>
      <p:bldP spid="66" grpId="0"/>
      <p:bldP spid="67" grpId="0"/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Freeform 25"/>
          <p:cNvSpPr>
            <a:spLocks/>
          </p:cNvSpPr>
          <p:nvPr/>
        </p:nvSpPr>
        <p:spPr bwMode="auto">
          <a:xfrm>
            <a:off x="1680923" y="7210427"/>
            <a:ext cx="4210050" cy="5429250"/>
          </a:xfrm>
          <a:custGeom>
            <a:avLst/>
            <a:gdLst>
              <a:gd name="T0" fmla="*/ 466 w 560"/>
              <a:gd name="T1" fmla="*/ 162 h 722"/>
              <a:gd name="T2" fmla="*/ 388 w 560"/>
              <a:gd name="T3" fmla="*/ 162 h 722"/>
              <a:gd name="T4" fmla="*/ 334 w 560"/>
              <a:gd name="T5" fmla="*/ 136 h 722"/>
              <a:gd name="T6" fmla="*/ 363 w 560"/>
              <a:gd name="T7" fmla="*/ 66 h 722"/>
              <a:gd name="T8" fmla="*/ 237 w 560"/>
              <a:gd name="T9" fmla="*/ 66 h 722"/>
              <a:gd name="T10" fmla="*/ 266 w 560"/>
              <a:gd name="T11" fmla="*/ 136 h 722"/>
              <a:gd name="T12" fmla="*/ 227 w 560"/>
              <a:gd name="T13" fmla="*/ 162 h 722"/>
              <a:gd name="T14" fmla="*/ 227 w 560"/>
              <a:gd name="T15" fmla="*/ 162 h 722"/>
              <a:gd name="T16" fmla="*/ 0 w 560"/>
              <a:gd name="T17" fmla="*/ 162 h 722"/>
              <a:gd name="T18" fmla="*/ 15 w 560"/>
              <a:gd name="T19" fmla="*/ 185 h 722"/>
              <a:gd name="T20" fmla="*/ 61 w 560"/>
              <a:gd name="T21" fmla="*/ 213 h 722"/>
              <a:gd name="T22" fmla="*/ 70 w 560"/>
              <a:gd name="T23" fmla="*/ 269 h 722"/>
              <a:gd name="T24" fmla="*/ 35 w 560"/>
              <a:gd name="T25" fmla="*/ 309 h 722"/>
              <a:gd name="T26" fmla="*/ 49 w 560"/>
              <a:gd name="T27" fmla="*/ 352 h 722"/>
              <a:gd name="T28" fmla="*/ 101 w 560"/>
              <a:gd name="T29" fmla="*/ 365 h 722"/>
              <a:gd name="T30" fmla="*/ 127 w 560"/>
              <a:gd name="T31" fmla="*/ 415 h 722"/>
              <a:gd name="T32" fmla="*/ 106 w 560"/>
              <a:gd name="T33" fmla="*/ 464 h 722"/>
              <a:gd name="T34" fmla="*/ 133 w 560"/>
              <a:gd name="T35" fmla="*/ 501 h 722"/>
              <a:gd name="T36" fmla="*/ 186 w 560"/>
              <a:gd name="T37" fmla="*/ 496 h 722"/>
              <a:gd name="T38" fmla="*/ 226 w 560"/>
              <a:gd name="T39" fmla="*/ 536 h 722"/>
              <a:gd name="T40" fmla="*/ 222 w 560"/>
              <a:gd name="T41" fmla="*/ 590 h 722"/>
              <a:gd name="T42" fmla="*/ 258 w 560"/>
              <a:gd name="T43" fmla="*/ 616 h 722"/>
              <a:gd name="T44" fmla="*/ 308 w 560"/>
              <a:gd name="T45" fmla="*/ 596 h 722"/>
              <a:gd name="T46" fmla="*/ 358 w 560"/>
              <a:gd name="T47" fmla="*/ 621 h 722"/>
              <a:gd name="T48" fmla="*/ 370 w 560"/>
              <a:gd name="T49" fmla="*/ 673 h 722"/>
              <a:gd name="T50" fmla="*/ 413 w 560"/>
              <a:gd name="T51" fmla="*/ 687 h 722"/>
              <a:gd name="T52" fmla="*/ 454 w 560"/>
              <a:gd name="T53" fmla="*/ 652 h 722"/>
              <a:gd name="T54" fmla="*/ 509 w 560"/>
              <a:gd name="T55" fmla="*/ 661 h 722"/>
              <a:gd name="T56" fmla="*/ 537 w 560"/>
              <a:gd name="T57" fmla="*/ 707 h 722"/>
              <a:gd name="T58" fmla="*/ 560 w 560"/>
              <a:gd name="T59" fmla="*/ 722 h 722"/>
              <a:gd name="T60" fmla="*/ 560 w 560"/>
              <a:gd name="T61" fmla="*/ 483 h 722"/>
              <a:gd name="T62" fmla="*/ 560 w 560"/>
              <a:gd name="T63" fmla="*/ 483 h 722"/>
              <a:gd name="T64" fmla="*/ 533 w 560"/>
              <a:gd name="T65" fmla="*/ 445 h 722"/>
              <a:gd name="T66" fmla="*/ 464 w 560"/>
              <a:gd name="T67" fmla="*/ 473 h 722"/>
              <a:gd name="T68" fmla="*/ 464 w 560"/>
              <a:gd name="T69" fmla="*/ 347 h 722"/>
              <a:gd name="T70" fmla="*/ 533 w 560"/>
              <a:gd name="T71" fmla="*/ 376 h 722"/>
              <a:gd name="T72" fmla="*/ 560 w 560"/>
              <a:gd name="T73" fmla="*/ 322 h 722"/>
              <a:gd name="T74" fmla="*/ 560 w 560"/>
              <a:gd name="T75" fmla="*/ 257 h 722"/>
              <a:gd name="T76" fmla="*/ 560 w 560"/>
              <a:gd name="T77" fmla="*/ 162 h 722"/>
              <a:gd name="T78" fmla="*/ 466 w 560"/>
              <a:gd name="T79" fmla="*/ 162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60" h="722">
                <a:moveTo>
                  <a:pt x="466" y="162"/>
                </a:moveTo>
                <a:cubicBezTo>
                  <a:pt x="388" y="162"/>
                  <a:pt x="388" y="162"/>
                  <a:pt x="388" y="162"/>
                </a:cubicBezTo>
                <a:cubicBezTo>
                  <a:pt x="339" y="162"/>
                  <a:pt x="328" y="151"/>
                  <a:pt x="334" y="136"/>
                </a:cubicBezTo>
                <a:cubicBezTo>
                  <a:pt x="347" y="108"/>
                  <a:pt x="369" y="105"/>
                  <a:pt x="363" y="66"/>
                </a:cubicBezTo>
                <a:cubicBezTo>
                  <a:pt x="353" y="0"/>
                  <a:pt x="247" y="0"/>
                  <a:pt x="237" y="66"/>
                </a:cubicBezTo>
                <a:cubicBezTo>
                  <a:pt x="231" y="105"/>
                  <a:pt x="254" y="108"/>
                  <a:pt x="266" y="136"/>
                </a:cubicBezTo>
                <a:cubicBezTo>
                  <a:pt x="272" y="149"/>
                  <a:pt x="263" y="160"/>
                  <a:pt x="227" y="162"/>
                </a:cubicBezTo>
                <a:cubicBezTo>
                  <a:pt x="227" y="162"/>
                  <a:pt x="227" y="162"/>
                  <a:pt x="227" y="162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1"/>
                  <a:pt x="5" y="179"/>
                  <a:pt x="15" y="185"/>
                </a:cubicBezTo>
                <a:cubicBezTo>
                  <a:pt x="61" y="213"/>
                  <a:pt x="61" y="213"/>
                  <a:pt x="61" y="213"/>
                </a:cubicBezTo>
                <a:cubicBezTo>
                  <a:pt x="82" y="225"/>
                  <a:pt x="86" y="250"/>
                  <a:pt x="70" y="269"/>
                </a:cubicBezTo>
                <a:cubicBezTo>
                  <a:pt x="35" y="309"/>
                  <a:pt x="35" y="309"/>
                  <a:pt x="35" y="309"/>
                </a:cubicBezTo>
                <a:cubicBezTo>
                  <a:pt x="19" y="327"/>
                  <a:pt x="26" y="347"/>
                  <a:pt x="49" y="352"/>
                </a:cubicBezTo>
                <a:cubicBezTo>
                  <a:pt x="101" y="365"/>
                  <a:pt x="101" y="365"/>
                  <a:pt x="101" y="365"/>
                </a:cubicBezTo>
                <a:cubicBezTo>
                  <a:pt x="125" y="370"/>
                  <a:pt x="136" y="393"/>
                  <a:pt x="127" y="415"/>
                </a:cubicBezTo>
                <a:cubicBezTo>
                  <a:pt x="106" y="464"/>
                  <a:pt x="106" y="464"/>
                  <a:pt x="106" y="464"/>
                </a:cubicBezTo>
                <a:cubicBezTo>
                  <a:pt x="97" y="486"/>
                  <a:pt x="109" y="503"/>
                  <a:pt x="133" y="501"/>
                </a:cubicBezTo>
                <a:cubicBezTo>
                  <a:pt x="186" y="496"/>
                  <a:pt x="186" y="496"/>
                  <a:pt x="186" y="496"/>
                </a:cubicBezTo>
                <a:cubicBezTo>
                  <a:pt x="210" y="494"/>
                  <a:pt x="228" y="512"/>
                  <a:pt x="226" y="536"/>
                </a:cubicBezTo>
                <a:cubicBezTo>
                  <a:pt x="222" y="590"/>
                  <a:pt x="222" y="590"/>
                  <a:pt x="222" y="590"/>
                </a:cubicBezTo>
                <a:cubicBezTo>
                  <a:pt x="220" y="614"/>
                  <a:pt x="236" y="626"/>
                  <a:pt x="258" y="616"/>
                </a:cubicBezTo>
                <a:cubicBezTo>
                  <a:pt x="308" y="596"/>
                  <a:pt x="308" y="596"/>
                  <a:pt x="308" y="596"/>
                </a:cubicBezTo>
                <a:cubicBezTo>
                  <a:pt x="330" y="586"/>
                  <a:pt x="352" y="598"/>
                  <a:pt x="358" y="621"/>
                </a:cubicBezTo>
                <a:cubicBezTo>
                  <a:pt x="370" y="673"/>
                  <a:pt x="370" y="673"/>
                  <a:pt x="370" y="673"/>
                </a:cubicBezTo>
                <a:cubicBezTo>
                  <a:pt x="376" y="697"/>
                  <a:pt x="395" y="703"/>
                  <a:pt x="413" y="687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72" y="637"/>
                  <a:pt x="497" y="641"/>
                  <a:pt x="509" y="661"/>
                </a:cubicBezTo>
                <a:cubicBezTo>
                  <a:pt x="537" y="707"/>
                  <a:pt x="537" y="707"/>
                  <a:pt x="537" y="707"/>
                </a:cubicBezTo>
                <a:cubicBezTo>
                  <a:pt x="544" y="717"/>
                  <a:pt x="552" y="722"/>
                  <a:pt x="560" y="722"/>
                </a:cubicBezTo>
                <a:cubicBezTo>
                  <a:pt x="560" y="483"/>
                  <a:pt x="560" y="483"/>
                  <a:pt x="560" y="483"/>
                </a:cubicBezTo>
                <a:cubicBezTo>
                  <a:pt x="560" y="483"/>
                  <a:pt x="560" y="483"/>
                  <a:pt x="560" y="483"/>
                </a:cubicBezTo>
                <a:cubicBezTo>
                  <a:pt x="557" y="447"/>
                  <a:pt x="546" y="439"/>
                  <a:pt x="533" y="445"/>
                </a:cubicBezTo>
                <a:cubicBezTo>
                  <a:pt x="506" y="457"/>
                  <a:pt x="502" y="479"/>
                  <a:pt x="464" y="473"/>
                </a:cubicBezTo>
                <a:cubicBezTo>
                  <a:pt x="397" y="463"/>
                  <a:pt x="397" y="358"/>
                  <a:pt x="464" y="347"/>
                </a:cubicBezTo>
                <a:cubicBezTo>
                  <a:pt x="502" y="341"/>
                  <a:pt x="506" y="364"/>
                  <a:pt x="533" y="376"/>
                </a:cubicBezTo>
                <a:cubicBezTo>
                  <a:pt x="548" y="383"/>
                  <a:pt x="560" y="371"/>
                  <a:pt x="560" y="322"/>
                </a:cubicBezTo>
                <a:cubicBezTo>
                  <a:pt x="560" y="257"/>
                  <a:pt x="560" y="257"/>
                  <a:pt x="560" y="257"/>
                </a:cubicBezTo>
                <a:cubicBezTo>
                  <a:pt x="560" y="162"/>
                  <a:pt x="560" y="162"/>
                  <a:pt x="560" y="162"/>
                </a:cubicBezTo>
                <a:lnTo>
                  <a:pt x="466" y="16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</a:endParaRPr>
          </a:p>
        </p:txBody>
      </p:sp>
      <p:sp>
        <p:nvSpPr>
          <p:cNvPr id="161" name="Freeform 26"/>
          <p:cNvSpPr>
            <a:spLocks/>
          </p:cNvSpPr>
          <p:nvPr/>
        </p:nvSpPr>
        <p:spPr bwMode="auto">
          <a:xfrm>
            <a:off x="1680922" y="4216401"/>
            <a:ext cx="5435600" cy="4213226"/>
          </a:xfrm>
          <a:custGeom>
            <a:avLst/>
            <a:gdLst>
              <a:gd name="T0" fmla="*/ 656 w 723"/>
              <a:gd name="T1" fmla="*/ 250 h 560"/>
              <a:gd name="T2" fmla="*/ 587 w 723"/>
              <a:gd name="T3" fmla="*/ 278 h 560"/>
              <a:gd name="T4" fmla="*/ 560 w 723"/>
              <a:gd name="T5" fmla="*/ 240 h 560"/>
              <a:gd name="T6" fmla="*/ 560 w 723"/>
              <a:gd name="T7" fmla="*/ 240 h 560"/>
              <a:gd name="T8" fmla="*/ 560 w 723"/>
              <a:gd name="T9" fmla="*/ 0 h 560"/>
              <a:gd name="T10" fmla="*/ 537 w 723"/>
              <a:gd name="T11" fmla="*/ 16 h 560"/>
              <a:gd name="T12" fmla="*/ 509 w 723"/>
              <a:gd name="T13" fmla="*/ 62 h 560"/>
              <a:gd name="T14" fmla="*/ 454 w 723"/>
              <a:gd name="T15" fmla="*/ 71 h 560"/>
              <a:gd name="T16" fmla="*/ 413 w 723"/>
              <a:gd name="T17" fmla="*/ 35 h 560"/>
              <a:gd name="T18" fmla="*/ 370 w 723"/>
              <a:gd name="T19" fmla="*/ 49 h 560"/>
              <a:gd name="T20" fmla="*/ 358 w 723"/>
              <a:gd name="T21" fmla="*/ 102 h 560"/>
              <a:gd name="T22" fmla="*/ 308 w 723"/>
              <a:gd name="T23" fmla="*/ 127 h 560"/>
              <a:gd name="T24" fmla="*/ 258 w 723"/>
              <a:gd name="T25" fmla="*/ 107 h 560"/>
              <a:gd name="T26" fmla="*/ 222 w 723"/>
              <a:gd name="T27" fmla="*/ 133 h 560"/>
              <a:gd name="T28" fmla="*/ 226 w 723"/>
              <a:gd name="T29" fmla="*/ 187 h 560"/>
              <a:gd name="T30" fmla="*/ 186 w 723"/>
              <a:gd name="T31" fmla="*/ 227 h 560"/>
              <a:gd name="T32" fmla="*/ 133 w 723"/>
              <a:gd name="T33" fmla="*/ 222 h 560"/>
              <a:gd name="T34" fmla="*/ 106 w 723"/>
              <a:gd name="T35" fmla="*/ 259 h 560"/>
              <a:gd name="T36" fmla="*/ 127 w 723"/>
              <a:gd name="T37" fmla="*/ 308 h 560"/>
              <a:gd name="T38" fmla="*/ 101 w 723"/>
              <a:gd name="T39" fmla="*/ 358 h 560"/>
              <a:gd name="T40" fmla="*/ 49 w 723"/>
              <a:gd name="T41" fmla="*/ 371 h 560"/>
              <a:gd name="T42" fmla="*/ 35 w 723"/>
              <a:gd name="T43" fmla="*/ 414 h 560"/>
              <a:gd name="T44" fmla="*/ 70 w 723"/>
              <a:gd name="T45" fmla="*/ 454 h 560"/>
              <a:gd name="T46" fmla="*/ 61 w 723"/>
              <a:gd name="T47" fmla="*/ 510 h 560"/>
              <a:gd name="T48" fmla="*/ 15 w 723"/>
              <a:gd name="T49" fmla="*/ 538 h 560"/>
              <a:gd name="T50" fmla="*/ 0 w 723"/>
              <a:gd name="T51" fmla="*/ 560 h 560"/>
              <a:gd name="T52" fmla="*/ 227 w 723"/>
              <a:gd name="T53" fmla="*/ 560 h 560"/>
              <a:gd name="T54" fmla="*/ 227 w 723"/>
              <a:gd name="T55" fmla="*/ 560 h 560"/>
              <a:gd name="T56" fmla="*/ 266 w 723"/>
              <a:gd name="T57" fmla="*/ 534 h 560"/>
              <a:gd name="T58" fmla="*/ 237 w 723"/>
              <a:gd name="T59" fmla="*/ 464 h 560"/>
              <a:gd name="T60" fmla="*/ 363 w 723"/>
              <a:gd name="T61" fmla="*/ 464 h 560"/>
              <a:gd name="T62" fmla="*/ 334 w 723"/>
              <a:gd name="T63" fmla="*/ 534 h 560"/>
              <a:gd name="T64" fmla="*/ 388 w 723"/>
              <a:gd name="T65" fmla="*/ 560 h 560"/>
              <a:gd name="T66" fmla="*/ 466 w 723"/>
              <a:gd name="T67" fmla="*/ 560 h 560"/>
              <a:gd name="T68" fmla="*/ 560 w 723"/>
              <a:gd name="T69" fmla="*/ 560 h 560"/>
              <a:gd name="T70" fmla="*/ 560 w 723"/>
              <a:gd name="T71" fmla="*/ 466 h 560"/>
              <a:gd name="T72" fmla="*/ 560 w 723"/>
              <a:gd name="T73" fmla="*/ 401 h 560"/>
              <a:gd name="T74" fmla="*/ 587 w 723"/>
              <a:gd name="T75" fmla="*/ 347 h 560"/>
              <a:gd name="T76" fmla="*/ 656 w 723"/>
              <a:gd name="T77" fmla="*/ 375 h 560"/>
              <a:gd name="T78" fmla="*/ 656 w 723"/>
              <a:gd name="T79" fmla="*/ 25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23" h="560">
                <a:moveTo>
                  <a:pt x="656" y="250"/>
                </a:moveTo>
                <a:cubicBezTo>
                  <a:pt x="618" y="244"/>
                  <a:pt x="614" y="266"/>
                  <a:pt x="587" y="278"/>
                </a:cubicBezTo>
                <a:cubicBezTo>
                  <a:pt x="574" y="284"/>
                  <a:pt x="563" y="276"/>
                  <a:pt x="560" y="240"/>
                </a:cubicBezTo>
                <a:cubicBezTo>
                  <a:pt x="560" y="240"/>
                  <a:pt x="560" y="240"/>
                  <a:pt x="560" y="240"/>
                </a:cubicBezTo>
                <a:cubicBezTo>
                  <a:pt x="560" y="0"/>
                  <a:pt x="560" y="0"/>
                  <a:pt x="560" y="0"/>
                </a:cubicBezTo>
                <a:cubicBezTo>
                  <a:pt x="552" y="0"/>
                  <a:pt x="544" y="6"/>
                  <a:pt x="537" y="16"/>
                </a:cubicBezTo>
                <a:cubicBezTo>
                  <a:pt x="509" y="62"/>
                  <a:pt x="509" y="62"/>
                  <a:pt x="509" y="62"/>
                </a:cubicBezTo>
                <a:cubicBezTo>
                  <a:pt x="497" y="82"/>
                  <a:pt x="472" y="86"/>
                  <a:pt x="454" y="71"/>
                </a:cubicBezTo>
                <a:cubicBezTo>
                  <a:pt x="413" y="35"/>
                  <a:pt x="413" y="35"/>
                  <a:pt x="413" y="35"/>
                </a:cubicBezTo>
                <a:cubicBezTo>
                  <a:pt x="395" y="20"/>
                  <a:pt x="376" y="26"/>
                  <a:pt x="370" y="49"/>
                </a:cubicBezTo>
                <a:cubicBezTo>
                  <a:pt x="358" y="102"/>
                  <a:pt x="358" y="102"/>
                  <a:pt x="358" y="102"/>
                </a:cubicBezTo>
                <a:cubicBezTo>
                  <a:pt x="352" y="125"/>
                  <a:pt x="330" y="137"/>
                  <a:pt x="308" y="127"/>
                </a:cubicBezTo>
                <a:cubicBezTo>
                  <a:pt x="258" y="107"/>
                  <a:pt x="258" y="107"/>
                  <a:pt x="258" y="107"/>
                </a:cubicBezTo>
                <a:cubicBezTo>
                  <a:pt x="236" y="97"/>
                  <a:pt x="220" y="109"/>
                  <a:pt x="222" y="133"/>
                </a:cubicBezTo>
                <a:cubicBezTo>
                  <a:pt x="226" y="187"/>
                  <a:pt x="226" y="187"/>
                  <a:pt x="226" y="187"/>
                </a:cubicBezTo>
                <a:cubicBezTo>
                  <a:pt x="228" y="211"/>
                  <a:pt x="210" y="229"/>
                  <a:pt x="186" y="227"/>
                </a:cubicBezTo>
                <a:cubicBezTo>
                  <a:pt x="133" y="222"/>
                  <a:pt x="133" y="222"/>
                  <a:pt x="133" y="222"/>
                </a:cubicBezTo>
                <a:cubicBezTo>
                  <a:pt x="109" y="220"/>
                  <a:pt x="97" y="237"/>
                  <a:pt x="106" y="259"/>
                </a:cubicBezTo>
                <a:cubicBezTo>
                  <a:pt x="127" y="308"/>
                  <a:pt x="127" y="308"/>
                  <a:pt x="127" y="308"/>
                </a:cubicBezTo>
                <a:cubicBezTo>
                  <a:pt x="136" y="330"/>
                  <a:pt x="125" y="353"/>
                  <a:pt x="101" y="358"/>
                </a:cubicBezTo>
                <a:cubicBezTo>
                  <a:pt x="49" y="371"/>
                  <a:pt x="49" y="371"/>
                  <a:pt x="49" y="371"/>
                </a:cubicBezTo>
                <a:cubicBezTo>
                  <a:pt x="26" y="376"/>
                  <a:pt x="19" y="395"/>
                  <a:pt x="35" y="414"/>
                </a:cubicBezTo>
                <a:cubicBezTo>
                  <a:pt x="70" y="454"/>
                  <a:pt x="70" y="454"/>
                  <a:pt x="70" y="454"/>
                </a:cubicBezTo>
                <a:cubicBezTo>
                  <a:pt x="86" y="473"/>
                  <a:pt x="82" y="498"/>
                  <a:pt x="61" y="510"/>
                </a:cubicBezTo>
                <a:cubicBezTo>
                  <a:pt x="15" y="538"/>
                  <a:pt x="15" y="538"/>
                  <a:pt x="15" y="538"/>
                </a:cubicBezTo>
                <a:cubicBezTo>
                  <a:pt x="5" y="544"/>
                  <a:pt x="0" y="552"/>
                  <a:pt x="0" y="560"/>
                </a:cubicBezTo>
                <a:cubicBezTo>
                  <a:pt x="227" y="560"/>
                  <a:pt x="227" y="560"/>
                  <a:pt x="227" y="560"/>
                </a:cubicBezTo>
                <a:cubicBezTo>
                  <a:pt x="227" y="560"/>
                  <a:pt x="227" y="560"/>
                  <a:pt x="227" y="560"/>
                </a:cubicBezTo>
                <a:cubicBezTo>
                  <a:pt x="263" y="558"/>
                  <a:pt x="272" y="547"/>
                  <a:pt x="266" y="534"/>
                </a:cubicBezTo>
                <a:cubicBezTo>
                  <a:pt x="254" y="506"/>
                  <a:pt x="231" y="503"/>
                  <a:pt x="237" y="464"/>
                </a:cubicBezTo>
                <a:cubicBezTo>
                  <a:pt x="247" y="398"/>
                  <a:pt x="353" y="398"/>
                  <a:pt x="363" y="464"/>
                </a:cubicBezTo>
                <a:cubicBezTo>
                  <a:pt x="369" y="503"/>
                  <a:pt x="347" y="506"/>
                  <a:pt x="334" y="534"/>
                </a:cubicBezTo>
                <a:cubicBezTo>
                  <a:pt x="328" y="549"/>
                  <a:pt x="339" y="560"/>
                  <a:pt x="388" y="560"/>
                </a:cubicBezTo>
                <a:cubicBezTo>
                  <a:pt x="466" y="560"/>
                  <a:pt x="466" y="560"/>
                  <a:pt x="466" y="560"/>
                </a:cubicBezTo>
                <a:cubicBezTo>
                  <a:pt x="560" y="560"/>
                  <a:pt x="560" y="560"/>
                  <a:pt x="560" y="560"/>
                </a:cubicBezTo>
                <a:cubicBezTo>
                  <a:pt x="560" y="466"/>
                  <a:pt x="560" y="466"/>
                  <a:pt x="560" y="466"/>
                </a:cubicBezTo>
                <a:cubicBezTo>
                  <a:pt x="560" y="401"/>
                  <a:pt x="560" y="401"/>
                  <a:pt x="560" y="401"/>
                </a:cubicBezTo>
                <a:cubicBezTo>
                  <a:pt x="560" y="352"/>
                  <a:pt x="572" y="340"/>
                  <a:pt x="587" y="347"/>
                </a:cubicBezTo>
                <a:cubicBezTo>
                  <a:pt x="614" y="359"/>
                  <a:pt x="618" y="381"/>
                  <a:pt x="656" y="375"/>
                </a:cubicBezTo>
                <a:cubicBezTo>
                  <a:pt x="723" y="365"/>
                  <a:pt x="723" y="260"/>
                  <a:pt x="656" y="25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</a:endParaRPr>
          </a:p>
        </p:txBody>
      </p:sp>
      <p:sp>
        <p:nvSpPr>
          <p:cNvPr id="162" name="Freeform 27"/>
          <p:cNvSpPr>
            <a:spLocks/>
          </p:cNvSpPr>
          <p:nvPr/>
        </p:nvSpPr>
        <p:spPr bwMode="auto">
          <a:xfrm>
            <a:off x="5890973" y="4216400"/>
            <a:ext cx="4210050" cy="5438776"/>
          </a:xfrm>
          <a:custGeom>
            <a:avLst/>
            <a:gdLst>
              <a:gd name="T0" fmla="*/ 333 w 560"/>
              <a:gd name="T1" fmla="*/ 561 h 723"/>
              <a:gd name="T2" fmla="*/ 333 w 560"/>
              <a:gd name="T3" fmla="*/ 560 h 723"/>
              <a:gd name="T4" fmla="*/ 560 w 560"/>
              <a:gd name="T5" fmla="*/ 560 h 723"/>
              <a:gd name="T6" fmla="*/ 545 w 560"/>
              <a:gd name="T7" fmla="*/ 538 h 723"/>
              <a:gd name="T8" fmla="*/ 499 w 560"/>
              <a:gd name="T9" fmla="*/ 510 h 723"/>
              <a:gd name="T10" fmla="*/ 490 w 560"/>
              <a:gd name="T11" fmla="*/ 454 h 723"/>
              <a:gd name="T12" fmla="*/ 525 w 560"/>
              <a:gd name="T13" fmla="*/ 414 h 723"/>
              <a:gd name="T14" fmla="*/ 511 w 560"/>
              <a:gd name="T15" fmla="*/ 371 h 723"/>
              <a:gd name="T16" fmla="*/ 459 w 560"/>
              <a:gd name="T17" fmla="*/ 358 h 723"/>
              <a:gd name="T18" fmla="*/ 433 w 560"/>
              <a:gd name="T19" fmla="*/ 308 h 723"/>
              <a:gd name="T20" fmla="*/ 454 w 560"/>
              <a:gd name="T21" fmla="*/ 259 h 723"/>
              <a:gd name="T22" fmla="*/ 427 w 560"/>
              <a:gd name="T23" fmla="*/ 222 h 723"/>
              <a:gd name="T24" fmla="*/ 374 w 560"/>
              <a:gd name="T25" fmla="*/ 227 h 723"/>
              <a:gd name="T26" fmla="*/ 334 w 560"/>
              <a:gd name="T27" fmla="*/ 187 h 723"/>
              <a:gd name="T28" fmla="*/ 338 w 560"/>
              <a:gd name="T29" fmla="*/ 133 h 723"/>
              <a:gd name="T30" fmla="*/ 302 w 560"/>
              <a:gd name="T31" fmla="*/ 107 h 723"/>
              <a:gd name="T32" fmla="*/ 252 w 560"/>
              <a:gd name="T33" fmla="*/ 127 h 723"/>
              <a:gd name="T34" fmla="*/ 202 w 560"/>
              <a:gd name="T35" fmla="*/ 102 h 723"/>
              <a:gd name="T36" fmla="*/ 190 w 560"/>
              <a:gd name="T37" fmla="*/ 49 h 723"/>
              <a:gd name="T38" fmla="*/ 147 w 560"/>
              <a:gd name="T39" fmla="*/ 35 h 723"/>
              <a:gd name="T40" fmla="*/ 106 w 560"/>
              <a:gd name="T41" fmla="*/ 71 h 723"/>
              <a:gd name="T42" fmla="*/ 50 w 560"/>
              <a:gd name="T43" fmla="*/ 62 h 723"/>
              <a:gd name="T44" fmla="*/ 23 w 560"/>
              <a:gd name="T45" fmla="*/ 16 h 723"/>
              <a:gd name="T46" fmla="*/ 0 w 560"/>
              <a:gd name="T47" fmla="*/ 0 h 723"/>
              <a:gd name="T48" fmla="*/ 0 w 560"/>
              <a:gd name="T49" fmla="*/ 240 h 723"/>
              <a:gd name="T50" fmla="*/ 0 w 560"/>
              <a:gd name="T51" fmla="*/ 240 h 723"/>
              <a:gd name="T52" fmla="*/ 27 w 560"/>
              <a:gd name="T53" fmla="*/ 278 h 723"/>
              <a:gd name="T54" fmla="*/ 96 w 560"/>
              <a:gd name="T55" fmla="*/ 250 h 723"/>
              <a:gd name="T56" fmla="*/ 96 w 560"/>
              <a:gd name="T57" fmla="*/ 375 h 723"/>
              <a:gd name="T58" fmla="*/ 27 w 560"/>
              <a:gd name="T59" fmla="*/ 347 h 723"/>
              <a:gd name="T60" fmla="*/ 0 w 560"/>
              <a:gd name="T61" fmla="*/ 401 h 723"/>
              <a:gd name="T62" fmla="*/ 0 w 560"/>
              <a:gd name="T63" fmla="*/ 466 h 723"/>
              <a:gd name="T64" fmla="*/ 0 w 560"/>
              <a:gd name="T65" fmla="*/ 560 h 723"/>
              <a:gd name="T66" fmla="*/ 94 w 560"/>
              <a:gd name="T67" fmla="*/ 560 h 723"/>
              <a:gd name="T68" fmla="*/ 117 w 560"/>
              <a:gd name="T69" fmla="*/ 560 h 723"/>
              <a:gd name="T70" fmla="*/ 177 w 560"/>
              <a:gd name="T71" fmla="*/ 560 h 723"/>
              <a:gd name="T72" fmla="*/ 226 w 560"/>
              <a:gd name="T73" fmla="*/ 587 h 723"/>
              <a:gd name="T74" fmla="*/ 197 w 560"/>
              <a:gd name="T75" fmla="*/ 657 h 723"/>
              <a:gd name="T76" fmla="*/ 323 w 560"/>
              <a:gd name="T77" fmla="*/ 657 h 723"/>
              <a:gd name="T78" fmla="*/ 294 w 560"/>
              <a:gd name="T79" fmla="*/ 587 h 723"/>
              <a:gd name="T80" fmla="*/ 333 w 560"/>
              <a:gd name="T81" fmla="*/ 561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60" h="723">
                <a:moveTo>
                  <a:pt x="333" y="561"/>
                </a:moveTo>
                <a:cubicBezTo>
                  <a:pt x="333" y="560"/>
                  <a:pt x="333" y="560"/>
                  <a:pt x="333" y="560"/>
                </a:cubicBezTo>
                <a:cubicBezTo>
                  <a:pt x="560" y="560"/>
                  <a:pt x="560" y="560"/>
                  <a:pt x="560" y="560"/>
                </a:cubicBezTo>
                <a:cubicBezTo>
                  <a:pt x="560" y="552"/>
                  <a:pt x="555" y="544"/>
                  <a:pt x="545" y="538"/>
                </a:cubicBezTo>
                <a:cubicBezTo>
                  <a:pt x="499" y="510"/>
                  <a:pt x="499" y="510"/>
                  <a:pt x="499" y="510"/>
                </a:cubicBezTo>
                <a:cubicBezTo>
                  <a:pt x="478" y="498"/>
                  <a:pt x="474" y="473"/>
                  <a:pt x="490" y="454"/>
                </a:cubicBezTo>
                <a:cubicBezTo>
                  <a:pt x="525" y="414"/>
                  <a:pt x="525" y="414"/>
                  <a:pt x="525" y="414"/>
                </a:cubicBezTo>
                <a:cubicBezTo>
                  <a:pt x="541" y="395"/>
                  <a:pt x="534" y="376"/>
                  <a:pt x="511" y="371"/>
                </a:cubicBezTo>
                <a:cubicBezTo>
                  <a:pt x="459" y="358"/>
                  <a:pt x="459" y="358"/>
                  <a:pt x="459" y="358"/>
                </a:cubicBezTo>
                <a:cubicBezTo>
                  <a:pt x="435" y="353"/>
                  <a:pt x="424" y="330"/>
                  <a:pt x="433" y="308"/>
                </a:cubicBezTo>
                <a:cubicBezTo>
                  <a:pt x="454" y="259"/>
                  <a:pt x="454" y="259"/>
                  <a:pt x="454" y="259"/>
                </a:cubicBezTo>
                <a:cubicBezTo>
                  <a:pt x="463" y="237"/>
                  <a:pt x="451" y="220"/>
                  <a:pt x="427" y="222"/>
                </a:cubicBezTo>
                <a:cubicBezTo>
                  <a:pt x="374" y="227"/>
                  <a:pt x="374" y="227"/>
                  <a:pt x="374" y="227"/>
                </a:cubicBezTo>
                <a:cubicBezTo>
                  <a:pt x="350" y="229"/>
                  <a:pt x="332" y="211"/>
                  <a:pt x="334" y="187"/>
                </a:cubicBezTo>
                <a:cubicBezTo>
                  <a:pt x="338" y="133"/>
                  <a:pt x="338" y="133"/>
                  <a:pt x="338" y="133"/>
                </a:cubicBezTo>
                <a:cubicBezTo>
                  <a:pt x="340" y="109"/>
                  <a:pt x="324" y="97"/>
                  <a:pt x="302" y="107"/>
                </a:cubicBezTo>
                <a:cubicBezTo>
                  <a:pt x="252" y="127"/>
                  <a:pt x="252" y="127"/>
                  <a:pt x="252" y="127"/>
                </a:cubicBezTo>
                <a:cubicBezTo>
                  <a:pt x="230" y="137"/>
                  <a:pt x="208" y="125"/>
                  <a:pt x="202" y="102"/>
                </a:cubicBezTo>
                <a:cubicBezTo>
                  <a:pt x="190" y="49"/>
                  <a:pt x="190" y="49"/>
                  <a:pt x="190" y="49"/>
                </a:cubicBezTo>
                <a:cubicBezTo>
                  <a:pt x="184" y="26"/>
                  <a:pt x="165" y="20"/>
                  <a:pt x="147" y="35"/>
                </a:cubicBezTo>
                <a:cubicBezTo>
                  <a:pt x="106" y="71"/>
                  <a:pt x="106" y="71"/>
                  <a:pt x="106" y="71"/>
                </a:cubicBezTo>
                <a:cubicBezTo>
                  <a:pt x="88" y="86"/>
                  <a:pt x="63" y="82"/>
                  <a:pt x="50" y="62"/>
                </a:cubicBezTo>
                <a:cubicBezTo>
                  <a:pt x="23" y="16"/>
                  <a:pt x="23" y="16"/>
                  <a:pt x="23" y="16"/>
                </a:cubicBezTo>
                <a:cubicBezTo>
                  <a:pt x="16" y="6"/>
                  <a:pt x="8" y="0"/>
                  <a:pt x="0" y="0"/>
                </a:cubicBezTo>
                <a:cubicBezTo>
                  <a:pt x="0" y="240"/>
                  <a:pt x="0" y="240"/>
                  <a:pt x="0" y="240"/>
                </a:cubicBezTo>
                <a:cubicBezTo>
                  <a:pt x="0" y="240"/>
                  <a:pt x="0" y="240"/>
                  <a:pt x="0" y="240"/>
                </a:cubicBezTo>
                <a:cubicBezTo>
                  <a:pt x="3" y="276"/>
                  <a:pt x="14" y="284"/>
                  <a:pt x="27" y="278"/>
                </a:cubicBezTo>
                <a:cubicBezTo>
                  <a:pt x="54" y="266"/>
                  <a:pt x="58" y="244"/>
                  <a:pt x="96" y="250"/>
                </a:cubicBezTo>
                <a:cubicBezTo>
                  <a:pt x="163" y="260"/>
                  <a:pt x="163" y="365"/>
                  <a:pt x="96" y="375"/>
                </a:cubicBezTo>
                <a:cubicBezTo>
                  <a:pt x="58" y="381"/>
                  <a:pt x="54" y="359"/>
                  <a:pt x="27" y="347"/>
                </a:cubicBezTo>
                <a:cubicBezTo>
                  <a:pt x="12" y="340"/>
                  <a:pt x="0" y="352"/>
                  <a:pt x="0" y="401"/>
                </a:cubicBezTo>
                <a:cubicBezTo>
                  <a:pt x="0" y="466"/>
                  <a:pt x="0" y="466"/>
                  <a:pt x="0" y="466"/>
                </a:cubicBezTo>
                <a:cubicBezTo>
                  <a:pt x="0" y="560"/>
                  <a:pt x="0" y="560"/>
                  <a:pt x="0" y="560"/>
                </a:cubicBezTo>
                <a:cubicBezTo>
                  <a:pt x="94" y="560"/>
                  <a:pt x="94" y="560"/>
                  <a:pt x="94" y="560"/>
                </a:cubicBezTo>
                <a:cubicBezTo>
                  <a:pt x="117" y="560"/>
                  <a:pt x="117" y="560"/>
                  <a:pt x="117" y="560"/>
                </a:cubicBezTo>
                <a:cubicBezTo>
                  <a:pt x="177" y="560"/>
                  <a:pt x="177" y="560"/>
                  <a:pt x="177" y="560"/>
                </a:cubicBezTo>
                <a:cubicBezTo>
                  <a:pt x="221" y="561"/>
                  <a:pt x="232" y="573"/>
                  <a:pt x="226" y="587"/>
                </a:cubicBezTo>
                <a:cubicBezTo>
                  <a:pt x="213" y="614"/>
                  <a:pt x="191" y="618"/>
                  <a:pt x="197" y="657"/>
                </a:cubicBezTo>
                <a:cubicBezTo>
                  <a:pt x="207" y="723"/>
                  <a:pt x="313" y="723"/>
                  <a:pt x="323" y="657"/>
                </a:cubicBezTo>
                <a:cubicBezTo>
                  <a:pt x="329" y="618"/>
                  <a:pt x="306" y="614"/>
                  <a:pt x="294" y="587"/>
                </a:cubicBezTo>
                <a:cubicBezTo>
                  <a:pt x="288" y="574"/>
                  <a:pt x="297" y="563"/>
                  <a:pt x="333" y="56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</a:endParaRPr>
          </a:p>
        </p:txBody>
      </p:sp>
      <p:sp>
        <p:nvSpPr>
          <p:cNvPr id="163" name="Freeform 28"/>
          <p:cNvSpPr>
            <a:spLocks/>
          </p:cNvSpPr>
          <p:nvPr/>
        </p:nvSpPr>
        <p:spPr bwMode="auto">
          <a:xfrm>
            <a:off x="4665422" y="8429627"/>
            <a:ext cx="5435600" cy="4210050"/>
          </a:xfrm>
          <a:custGeom>
            <a:avLst/>
            <a:gdLst>
              <a:gd name="T0" fmla="*/ 496 w 723"/>
              <a:gd name="T1" fmla="*/ 0 h 560"/>
              <a:gd name="T2" fmla="*/ 496 w 723"/>
              <a:gd name="T3" fmla="*/ 1 h 560"/>
              <a:gd name="T4" fmla="*/ 457 w 723"/>
              <a:gd name="T5" fmla="*/ 27 h 560"/>
              <a:gd name="T6" fmla="*/ 486 w 723"/>
              <a:gd name="T7" fmla="*/ 97 h 560"/>
              <a:gd name="T8" fmla="*/ 360 w 723"/>
              <a:gd name="T9" fmla="*/ 97 h 560"/>
              <a:gd name="T10" fmla="*/ 389 w 723"/>
              <a:gd name="T11" fmla="*/ 27 h 560"/>
              <a:gd name="T12" fmla="*/ 340 w 723"/>
              <a:gd name="T13" fmla="*/ 0 h 560"/>
              <a:gd name="T14" fmla="*/ 280 w 723"/>
              <a:gd name="T15" fmla="*/ 0 h 560"/>
              <a:gd name="T16" fmla="*/ 257 w 723"/>
              <a:gd name="T17" fmla="*/ 0 h 560"/>
              <a:gd name="T18" fmla="*/ 163 w 723"/>
              <a:gd name="T19" fmla="*/ 0 h 560"/>
              <a:gd name="T20" fmla="*/ 163 w 723"/>
              <a:gd name="T21" fmla="*/ 95 h 560"/>
              <a:gd name="T22" fmla="*/ 163 w 723"/>
              <a:gd name="T23" fmla="*/ 160 h 560"/>
              <a:gd name="T24" fmla="*/ 136 w 723"/>
              <a:gd name="T25" fmla="*/ 214 h 560"/>
              <a:gd name="T26" fmla="*/ 67 w 723"/>
              <a:gd name="T27" fmla="*/ 185 h 560"/>
              <a:gd name="T28" fmla="*/ 67 w 723"/>
              <a:gd name="T29" fmla="*/ 311 h 560"/>
              <a:gd name="T30" fmla="*/ 136 w 723"/>
              <a:gd name="T31" fmla="*/ 283 h 560"/>
              <a:gd name="T32" fmla="*/ 163 w 723"/>
              <a:gd name="T33" fmla="*/ 321 h 560"/>
              <a:gd name="T34" fmla="*/ 163 w 723"/>
              <a:gd name="T35" fmla="*/ 321 h 560"/>
              <a:gd name="T36" fmla="*/ 163 w 723"/>
              <a:gd name="T37" fmla="*/ 560 h 560"/>
              <a:gd name="T38" fmla="*/ 186 w 723"/>
              <a:gd name="T39" fmla="*/ 545 h 560"/>
              <a:gd name="T40" fmla="*/ 213 w 723"/>
              <a:gd name="T41" fmla="*/ 499 h 560"/>
              <a:gd name="T42" fmla="*/ 269 w 723"/>
              <a:gd name="T43" fmla="*/ 490 h 560"/>
              <a:gd name="T44" fmla="*/ 310 w 723"/>
              <a:gd name="T45" fmla="*/ 525 h 560"/>
              <a:gd name="T46" fmla="*/ 353 w 723"/>
              <a:gd name="T47" fmla="*/ 511 h 560"/>
              <a:gd name="T48" fmla="*/ 365 w 723"/>
              <a:gd name="T49" fmla="*/ 459 h 560"/>
              <a:gd name="T50" fmla="*/ 415 w 723"/>
              <a:gd name="T51" fmla="*/ 434 h 560"/>
              <a:gd name="T52" fmla="*/ 465 w 723"/>
              <a:gd name="T53" fmla="*/ 454 h 560"/>
              <a:gd name="T54" fmla="*/ 501 w 723"/>
              <a:gd name="T55" fmla="*/ 428 h 560"/>
              <a:gd name="T56" fmla="*/ 497 w 723"/>
              <a:gd name="T57" fmla="*/ 374 h 560"/>
              <a:gd name="T58" fmla="*/ 537 w 723"/>
              <a:gd name="T59" fmla="*/ 334 h 560"/>
              <a:gd name="T60" fmla="*/ 590 w 723"/>
              <a:gd name="T61" fmla="*/ 339 h 560"/>
              <a:gd name="T62" fmla="*/ 617 w 723"/>
              <a:gd name="T63" fmla="*/ 302 h 560"/>
              <a:gd name="T64" fmla="*/ 596 w 723"/>
              <a:gd name="T65" fmla="*/ 253 h 560"/>
              <a:gd name="T66" fmla="*/ 622 w 723"/>
              <a:gd name="T67" fmla="*/ 203 h 560"/>
              <a:gd name="T68" fmla="*/ 674 w 723"/>
              <a:gd name="T69" fmla="*/ 190 h 560"/>
              <a:gd name="T70" fmla="*/ 688 w 723"/>
              <a:gd name="T71" fmla="*/ 147 h 560"/>
              <a:gd name="T72" fmla="*/ 653 w 723"/>
              <a:gd name="T73" fmla="*/ 107 h 560"/>
              <a:gd name="T74" fmla="*/ 662 w 723"/>
              <a:gd name="T75" fmla="*/ 51 h 560"/>
              <a:gd name="T76" fmla="*/ 708 w 723"/>
              <a:gd name="T77" fmla="*/ 23 h 560"/>
              <a:gd name="T78" fmla="*/ 723 w 723"/>
              <a:gd name="T79" fmla="*/ 0 h 560"/>
              <a:gd name="T80" fmla="*/ 496 w 723"/>
              <a:gd name="T81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23" h="560">
                <a:moveTo>
                  <a:pt x="496" y="0"/>
                </a:moveTo>
                <a:cubicBezTo>
                  <a:pt x="496" y="1"/>
                  <a:pt x="496" y="1"/>
                  <a:pt x="496" y="1"/>
                </a:cubicBezTo>
                <a:cubicBezTo>
                  <a:pt x="460" y="3"/>
                  <a:pt x="451" y="14"/>
                  <a:pt x="457" y="27"/>
                </a:cubicBezTo>
                <a:cubicBezTo>
                  <a:pt x="469" y="54"/>
                  <a:pt x="492" y="58"/>
                  <a:pt x="486" y="97"/>
                </a:cubicBezTo>
                <a:cubicBezTo>
                  <a:pt x="476" y="163"/>
                  <a:pt x="370" y="163"/>
                  <a:pt x="360" y="97"/>
                </a:cubicBezTo>
                <a:cubicBezTo>
                  <a:pt x="354" y="58"/>
                  <a:pt x="376" y="54"/>
                  <a:pt x="389" y="27"/>
                </a:cubicBezTo>
                <a:cubicBezTo>
                  <a:pt x="395" y="13"/>
                  <a:pt x="384" y="1"/>
                  <a:pt x="340" y="0"/>
                </a:cubicBezTo>
                <a:cubicBezTo>
                  <a:pt x="280" y="0"/>
                  <a:pt x="280" y="0"/>
                  <a:pt x="280" y="0"/>
                </a:cubicBezTo>
                <a:cubicBezTo>
                  <a:pt x="257" y="0"/>
                  <a:pt x="257" y="0"/>
                  <a:pt x="257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160"/>
                  <a:pt x="163" y="160"/>
                  <a:pt x="163" y="160"/>
                </a:cubicBezTo>
                <a:cubicBezTo>
                  <a:pt x="163" y="209"/>
                  <a:pt x="151" y="221"/>
                  <a:pt x="136" y="214"/>
                </a:cubicBezTo>
                <a:cubicBezTo>
                  <a:pt x="109" y="202"/>
                  <a:pt x="105" y="179"/>
                  <a:pt x="67" y="185"/>
                </a:cubicBezTo>
                <a:cubicBezTo>
                  <a:pt x="0" y="196"/>
                  <a:pt x="0" y="301"/>
                  <a:pt x="67" y="311"/>
                </a:cubicBezTo>
                <a:cubicBezTo>
                  <a:pt x="105" y="317"/>
                  <a:pt x="109" y="295"/>
                  <a:pt x="136" y="283"/>
                </a:cubicBezTo>
                <a:cubicBezTo>
                  <a:pt x="149" y="277"/>
                  <a:pt x="160" y="285"/>
                  <a:pt x="163" y="321"/>
                </a:cubicBezTo>
                <a:cubicBezTo>
                  <a:pt x="163" y="321"/>
                  <a:pt x="163" y="321"/>
                  <a:pt x="163" y="321"/>
                </a:cubicBezTo>
                <a:cubicBezTo>
                  <a:pt x="163" y="560"/>
                  <a:pt x="163" y="560"/>
                  <a:pt x="163" y="560"/>
                </a:cubicBezTo>
                <a:cubicBezTo>
                  <a:pt x="171" y="560"/>
                  <a:pt x="179" y="555"/>
                  <a:pt x="186" y="545"/>
                </a:cubicBezTo>
                <a:cubicBezTo>
                  <a:pt x="213" y="499"/>
                  <a:pt x="213" y="499"/>
                  <a:pt x="213" y="499"/>
                </a:cubicBezTo>
                <a:cubicBezTo>
                  <a:pt x="226" y="479"/>
                  <a:pt x="251" y="475"/>
                  <a:pt x="269" y="490"/>
                </a:cubicBezTo>
                <a:cubicBezTo>
                  <a:pt x="310" y="525"/>
                  <a:pt x="310" y="525"/>
                  <a:pt x="310" y="525"/>
                </a:cubicBezTo>
                <a:cubicBezTo>
                  <a:pt x="328" y="541"/>
                  <a:pt x="347" y="535"/>
                  <a:pt x="353" y="511"/>
                </a:cubicBezTo>
                <a:cubicBezTo>
                  <a:pt x="365" y="459"/>
                  <a:pt x="365" y="459"/>
                  <a:pt x="365" y="459"/>
                </a:cubicBezTo>
                <a:cubicBezTo>
                  <a:pt x="371" y="436"/>
                  <a:pt x="393" y="424"/>
                  <a:pt x="415" y="434"/>
                </a:cubicBezTo>
                <a:cubicBezTo>
                  <a:pt x="465" y="454"/>
                  <a:pt x="465" y="454"/>
                  <a:pt x="465" y="454"/>
                </a:cubicBezTo>
                <a:cubicBezTo>
                  <a:pt x="487" y="464"/>
                  <a:pt x="503" y="452"/>
                  <a:pt x="501" y="428"/>
                </a:cubicBezTo>
                <a:cubicBezTo>
                  <a:pt x="497" y="374"/>
                  <a:pt x="497" y="374"/>
                  <a:pt x="497" y="374"/>
                </a:cubicBezTo>
                <a:cubicBezTo>
                  <a:pt x="495" y="350"/>
                  <a:pt x="513" y="332"/>
                  <a:pt x="537" y="334"/>
                </a:cubicBezTo>
                <a:cubicBezTo>
                  <a:pt x="590" y="339"/>
                  <a:pt x="590" y="339"/>
                  <a:pt x="590" y="339"/>
                </a:cubicBezTo>
                <a:cubicBezTo>
                  <a:pt x="614" y="341"/>
                  <a:pt x="626" y="324"/>
                  <a:pt x="617" y="302"/>
                </a:cubicBezTo>
                <a:cubicBezTo>
                  <a:pt x="596" y="253"/>
                  <a:pt x="596" y="253"/>
                  <a:pt x="596" y="253"/>
                </a:cubicBezTo>
                <a:cubicBezTo>
                  <a:pt x="587" y="231"/>
                  <a:pt x="598" y="208"/>
                  <a:pt x="622" y="203"/>
                </a:cubicBezTo>
                <a:cubicBezTo>
                  <a:pt x="674" y="190"/>
                  <a:pt x="674" y="190"/>
                  <a:pt x="674" y="190"/>
                </a:cubicBezTo>
                <a:cubicBezTo>
                  <a:pt x="697" y="185"/>
                  <a:pt x="704" y="165"/>
                  <a:pt x="688" y="147"/>
                </a:cubicBezTo>
                <a:cubicBezTo>
                  <a:pt x="653" y="107"/>
                  <a:pt x="653" y="107"/>
                  <a:pt x="653" y="107"/>
                </a:cubicBezTo>
                <a:cubicBezTo>
                  <a:pt x="637" y="88"/>
                  <a:pt x="641" y="63"/>
                  <a:pt x="662" y="51"/>
                </a:cubicBezTo>
                <a:cubicBezTo>
                  <a:pt x="708" y="23"/>
                  <a:pt x="708" y="23"/>
                  <a:pt x="708" y="23"/>
                </a:cubicBezTo>
                <a:cubicBezTo>
                  <a:pt x="718" y="17"/>
                  <a:pt x="723" y="9"/>
                  <a:pt x="723" y="0"/>
                </a:cubicBezTo>
                <a:lnTo>
                  <a:pt x="4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34456" y="10531862"/>
            <a:ext cx="10059776" cy="1496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>
              <a:lnSpc>
                <a:spcPct val="150000"/>
              </a:lnSpc>
            </a:pPr>
            <a:r>
              <a:rPr lang="en-US" sz="2100" dirty="0"/>
              <a:t>Lorem Ipsum is simply dummy text of the printing and typesetting industry. Lorem Ipsum has been the industry's standard dummy text ever since the 1500s, when an unknown printer took a galley</a:t>
            </a:r>
            <a:endParaRPr lang="id-ID" sz="21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2675609" y="7742034"/>
            <a:ext cx="91409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6108641" y="6682644"/>
            <a:ext cx="2213310" cy="22133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endParaRPr lang="en-US" sz="2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3449540" y="6924348"/>
            <a:ext cx="1721564" cy="17215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endParaRPr lang="en-US" sz="2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9321062" y="6924348"/>
            <a:ext cx="1721564" cy="17215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endParaRPr lang="en-US" sz="2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574773" y="4503768"/>
            <a:ext cx="55194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/>
            <a:r>
              <a:rPr lang="id-ID" sz="4000" dirty="0"/>
              <a:t>Popular Social Media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424676" y="5276314"/>
            <a:ext cx="9669556" cy="1555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>
              <a:lnSpc>
                <a:spcPct val="150000"/>
              </a:lnSpc>
            </a:pPr>
            <a:r>
              <a:rPr lang="id-ID" sz="2200" dirty="0"/>
              <a:t>Of shopping carts are abandoned right before the transaction its completed. Suitable for all categories business and personal presentation</a:t>
            </a:r>
            <a:r>
              <a:rPr lang="id-ID" sz="2200" b="1" dirty="0"/>
              <a:t>,</a:t>
            </a:r>
            <a:endParaRPr lang="id-ID" sz="2200" dirty="0"/>
          </a:p>
        </p:txBody>
      </p:sp>
      <p:sp>
        <p:nvSpPr>
          <p:cNvPr id="16" name="TextBox 15"/>
          <p:cNvSpPr txBox="1"/>
          <p:nvPr/>
        </p:nvSpPr>
        <p:spPr>
          <a:xfrm>
            <a:off x="13605642" y="8990028"/>
            <a:ext cx="14093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id-ID" sz="4000" b="1" dirty="0"/>
              <a:t>120K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460121" y="8990028"/>
            <a:ext cx="1510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id-ID" sz="4000" b="1" dirty="0"/>
              <a:t>530K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519760" y="8990028"/>
            <a:ext cx="13773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id-ID" sz="4000" b="1" dirty="0"/>
              <a:t>319K</a:t>
            </a:r>
          </a:p>
        </p:txBody>
      </p:sp>
      <p:sp>
        <p:nvSpPr>
          <p:cNvPr id="19" name="Freeform 9"/>
          <p:cNvSpPr>
            <a:spLocks noEditPoints="1"/>
          </p:cNvSpPr>
          <p:nvPr/>
        </p:nvSpPr>
        <p:spPr bwMode="auto">
          <a:xfrm>
            <a:off x="16679229" y="7219693"/>
            <a:ext cx="1061026" cy="1061026"/>
          </a:xfrm>
          <a:custGeom>
            <a:avLst/>
            <a:gdLst>
              <a:gd name="T0" fmla="*/ 122 w 243"/>
              <a:gd name="T1" fmla="*/ 0 h 243"/>
              <a:gd name="T2" fmla="*/ 0 w 243"/>
              <a:gd name="T3" fmla="*/ 121 h 243"/>
              <a:gd name="T4" fmla="*/ 122 w 243"/>
              <a:gd name="T5" fmla="*/ 243 h 243"/>
              <a:gd name="T6" fmla="*/ 243 w 243"/>
              <a:gd name="T7" fmla="*/ 121 h 243"/>
              <a:gd name="T8" fmla="*/ 122 w 243"/>
              <a:gd name="T9" fmla="*/ 0 h 243"/>
              <a:gd name="T10" fmla="*/ 154 w 243"/>
              <a:gd name="T11" fmla="*/ 121 h 243"/>
              <a:gd name="T12" fmla="*/ 133 w 243"/>
              <a:gd name="T13" fmla="*/ 121 h 243"/>
              <a:gd name="T14" fmla="*/ 133 w 243"/>
              <a:gd name="T15" fmla="*/ 196 h 243"/>
              <a:gd name="T16" fmla="*/ 102 w 243"/>
              <a:gd name="T17" fmla="*/ 196 h 243"/>
              <a:gd name="T18" fmla="*/ 102 w 243"/>
              <a:gd name="T19" fmla="*/ 121 h 243"/>
              <a:gd name="T20" fmla="*/ 87 w 243"/>
              <a:gd name="T21" fmla="*/ 121 h 243"/>
              <a:gd name="T22" fmla="*/ 87 w 243"/>
              <a:gd name="T23" fmla="*/ 94 h 243"/>
              <a:gd name="T24" fmla="*/ 102 w 243"/>
              <a:gd name="T25" fmla="*/ 94 h 243"/>
              <a:gd name="T26" fmla="*/ 102 w 243"/>
              <a:gd name="T27" fmla="*/ 77 h 243"/>
              <a:gd name="T28" fmla="*/ 133 w 243"/>
              <a:gd name="T29" fmla="*/ 46 h 243"/>
              <a:gd name="T30" fmla="*/ 156 w 243"/>
              <a:gd name="T31" fmla="*/ 46 h 243"/>
              <a:gd name="T32" fmla="*/ 156 w 243"/>
              <a:gd name="T33" fmla="*/ 72 h 243"/>
              <a:gd name="T34" fmla="*/ 140 w 243"/>
              <a:gd name="T35" fmla="*/ 72 h 243"/>
              <a:gd name="T36" fmla="*/ 133 w 243"/>
              <a:gd name="T37" fmla="*/ 79 h 243"/>
              <a:gd name="T38" fmla="*/ 133 w 243"/>
              <a:gd name="T39" fmla="*/ 94 h 243"/>
              <a:gd name="T40" fmla="*/ 157 w 243"/>
              <a:gd name="T41" fmla="*/ 94 h 243"/>
              <a:gd name="T42" fmla="*/ 154 w 243"/>
              <a:gd name="T43" fmla="*/ 121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43" h="243">
                <a:moveTo>
                  <a:pt x="122" y="0"/>
                </a:moveTo>
                <a:cubicBezTo>
                  <a:pt x="55" y="0"/>
                  <a:pt x="0" y="54"/>
                  <a:pt x="0" y="121"/>
                </a:cubicBezTo>
                <a:cubicBezTo>
                  <a:pt x="0" y="188"/>
                  <a:pt x="55" y="243"/>
                  <a:pt x="122" y="243"/>
                </a:cubicBezTo>
                <a:cubicBezTo>
                  <a:pt x="189" y="243"/>
                  <a:pt x="243" y="188"/>
                  <a:pt x="243" y="121"/>
                </a:cubicBezTo>
                <a:cubicBezTo>
                  <a:pt x="243" y="54"/>
                  <a:pt x="189" y="0"/>
                  <a:pt x="122" y="0"/>
                </a:cubicBezTo>
                <a:close/>
                <a:moveTo>
                  <a:pt x="154" y="121"/>
                </a:moveTo>
                <a:cubicBezTo>
                  <a:pt x="133" y="121"/>
                  <a:pt x="133" y="121"/>
                  <a:pt x="133" y="121"/>
                </a:cubicBezTo>
                <a:cubicBezTo>
                  <a:pt x="133" y="154"/>
                  <a:pt x="133" y="196"/>
                  <a:pt x="133" y="196"/>
                </a:cubicBezTo>
                <a:cubicBezTo>
                  <a:pt x="102" y="196"/>
                  <a:pt x="102" y="196"/>
                  <a:pt x="102" y="196"/>
                </a:cubicBezTo>
                <a:cubicBezTo>
                  <a:pt x="102" y="196"/>
                  <a:pt x="102" y="155"/>
                  <a:pt x="102" y="121"/>
                </a:cubicBezTo>
                <a:cubicBezTo>
                  <a:pt x="87" y="121"/>
                  <a:pt x="87" y="121"/>
                  <a:pt x="87" y="121"/>
                </a:cubicBezTo>
                <a:cubicBezTo>
                  <a:pt x="87" y="94"/>
                  <a:pt x="87" y="94"/>
                  <a:pt x="87" y="94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02" y="77"/>
                  <a:pt x="102" y="77"/>
                  <a:pt x="102" y="77"/>
                </a:cubicBezTo>
                <a:cubicBezTo>
                  <a:pt x="102" y="65"/>
                  <a:pt x="108" y="46"/>
                  <a:pt x="133" y="46"/>
                </a:cubicBezTo>
                <a:cubicBezTo>
                  <a:pt x="156" y="46"/>
                  <a:pt x="156" y="46"/>
                  <a:pt x="156" y="46"/>
                </a:cubicBezTo>
                <a:cubicBezTo>
                  <a:pt x="156" y="72"/>
                  <a:pt x="156" y="72"/>
                  <a:pt x="156" y="72"/>
                </a:cubicBezTo>
                <a:cubicBezTo>
                  <a:pt x="156" y="72"/>
                  <a:pt x="142" y="72"/>
                  <a:pt x="140" y="72"/>
                </a:cubicBezTo>
                <a:cubicBezTo>
                  <a:pt x="137" y="72"/>
                  <a:pt x="133" y="73"/>
                  <a:pt x="133" y="79"/>
                </a:cubicBezTo>
                <a:cubicBezTo>
                  <a:pt x="133" y="94"/>
                  <a:pt x="133" y="94"/>
                  <a:pt x="133" y="94"/>
                </a:cubicBezTo>
                <a:cubicBezTo>
                  <a:pt x="157" y="94"/>
                  <a:pt x="157" y="94"/>
                  <a:pt x="157" y="94"/>
                </a:cubicBezTo>
                <a:lnTo>
                  <a:pt x="154" y="1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Freeform 20"/>
          <p:cNvSpPr>
            <a:spLocks/>
          </p:cNvSpPr>
          <p:nvPr/>
        </p:nvSpPr>
        <p:spPr bwMode="auto">
          <a:xfrm>
            <a:off x="13982309" y="7540510"/>
            <a:ext cx="656022" cy="534404"/>
          </a:xfrm>
          <a:custGeom>
            <a:avLst/>
            <a:gdLst>
              <a:gd name="T0" fmla="*/ 280 w 280"/>
              <a:gd name="T1" fmla="*/ 27 h 228"/>
              <a:gd name="T2" fmla="*/ 247 w 280"/>
              <a:gd name="T3" fmla="*/ 36 h 228"/>
              <a:gd name="T4" fmla="*/ 272 w 280"/>
              <a:gd name="T5" fmla="*/ 5 h 228"/>
              <a:gd name="T6" fmla="*/ 236 w 280"/>
              <a:gd name="T7" fmla="*/ 19 h 228"/>
              <a:gd name="T8" fmla="*/ 194 w 280"/>
              <a:gd name="T9" fmla="*/ 0 h 228"/>
              <a:gd name="T10" fmla="*/ 136 w 280"/>
              <a:gd name="T11" fmla="*/ 58 h 228"/>
              <a:gd name="T12" fmla="*/ 138 w 280"/>
              <a:gd name="T13" fmla="*/ 71 h 228"/>
              <a:gd name="T14" fmla="*/ 19 w 280"/>
              <a:gd name="T15" fmla="*/ 11 h 228"/>
              <a:gd name="T16" fmla="*/ 12 w 280"/>
              <a:gd name="T17" fmla="*/ 40 h 228"/>
              <a:gd name="T18" fmla="*/ 37 w 280"/>
              <a:gd name="T19" fmla="*/ 88 h 228"/>
              <a:gd name="T20" fmla="*/ 11 w 280"/>
              <a:gd name="T21" fmla="*/ 80 h 228"/>
              <a:gd name="T22" fmla="*/ 11 w 280"/>
              <a:gd name="T23" fmla="*/ 81 h 228"/>
              <a:gd name="T24" fmla="*/ 57 w 280"/>
              <a:gd name="T25" fmla="*/ 138 h 228"/>
              <a:gd name="T26" fmla="*/ 42 w 280"/>
              <a:gd name="T27" fmla="*/ 140 h 228"/>
              <a:gd name="T28" fmla="*/ 31 w 280"/>
              <a:gd name="T29" fmla="*/ 139 h 228"/>
              <a:gd name="T30" fmla="*/ 85 w 280"/>
              <a:gd name="T31" fmla="*/ 178 h 228"/>
              <a:gd name="T32" fmla="*/ 14 w 280"/>
              <a:gd name="T33" fmla="*/ 203 h 228"/>
              <a:gd name="T34" fmla="*/ 0 w 280"/>
              <a:gd name="T35" fmla="*/ 202 h 228"/>
              <a:gd name="T36" fmla="*/ 88 w 280"/>
              <a:gd name="T37" fmla="*/ 228 h 228"/>
              <a:gd name="T38" fmla="*/ 251 w 280"/>
              <a:gd name="T39" fmla="*/ 65 h 228"/>
              <a:gd name="T40" fmla="*/ 251 w 280"/>
              <a:gd name="T41" fmla="*/ 57 h 228"/>
              <a:gd name="T42" fmla="*/ 280 w 280"/>
              <a:gd name="T43" fmla="*/ 27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80" h="228">
                <a:moveTo>
                  <a:pt x="280" y="27"/>
                </a:moveTo>
                <a:cubicBezTo>
                  <a:pt x="270" y="32"/>
                  <a:pt x="259" y="35"/>
                  <a:pt x="247" y="36"/>
                </a:cubicBezTo>
                <a:cubicBezTo>
                  <a:pt x="259" y="29"/>
                  <a:pt x="268" y="18"/>
                  <a:pt x="272" y="5"/>
                </a:cubicBezTo>
                <a:cubicBezTo>
                  <a:pt x="261" y="11"/>
                  <a:pt x="249" y="16"/>
                  <a:pt x="236" y="19"/>
                </a:cubicBezTo>
                <a:cubicBezTo>
                  <a:pt x="225" y="7"/>
                  <a:pt x="210" y="0"/>
                  <a:pt x="194" y="0"/>
                </a:cubicBezTo>
                <a:cubicBezTo>
                  <a:pt x="162" y="0"/>
                  <a:pt x="136" y="26"/>
                  <a:pt x="136" y="58"/>
                </a:cubicBezTo>
                <a:cubicBezTo>
                  <a:pt x="136" y="62"/>
                  <a:pt x="137" y="67"/>
                  <a:pt x="138" y="71"/>
                </a:cubicBezTo>
                <a:cubicBezTo>
                  <a:pt x="90" y="69"/>
                  <a:pt x="48" y="46"/>
                  <a:pt x="19" y="11"/>
                </a:cubicBezTo>
                <a:cubicBezTo>
                  <a:pt x="14" y="19"/>
                  <a:pt x="12" y="29"/>
                  <a:pt x="12" y="40"/>
                </a:cubicBezTo>
                <a:cubicBezTo>
                  <a:pt x="12" y="60"/>
                  <a:pt x="22" y="77"/>
                  <a:pt x="37" y="88"/>
                </a:cubicBezTo>
                <a:cubicBezTo>
                  <a:pt x="28" y="87"/>
                  <a:pt x="19" y="85"/>
                  <a:pt x="11" y="80"/>
                </a:cubicBezTo>
                <a:cubicBezTo>
                  <a:pt x="11" y="81"/>
                  <a:pt x="11" y="81"/>
                  <a:pt x="11" y="81"/>
                </a:cubicBezTo>
                <a:cubicBezTo>
                  <a:pt x="11" y="109"/>
                  <a:pt x="31" y="132"/>
                  <a:pt x="57" y="138"/>
                </a:cubicBezTo>
                <a:cubicBezTo>
                  <a:pt x="52" y="139"/>
                  <a:pt x="47" y="140"/>
                  <a:pt x="42" y="140"/>
                </a:cubicBezTo>
                <a:cubicBezTo>
                  <a:pt x="38" y="140"/>
                  <a:pt x="35" y="139"/>
                  <a:pt x="31" y="139"/>
                </a:cubicBezTo>
                <a:cubicBezTo>
                  <a:pt x="39" y="161"/>
                  <a:pt x="60" y="178"/>
                  <a:pt x="85" y="178"/>
                </a:cubicBezTo>
                <a:cubicBezTo>
                  <a:pt x="65" y="194"/>
                  <a:pt x="40" y="203"/>
                  <a:pt x="14" y="203"/>
                </a:cubicBezTo>
                <a:cubicBezTo>
                  <a:pt x="9" y="203"/>
                  <a:pt x="4" y="203"/>
                  <a:pt x="0" y="202"/>
                </a:cubicBezTo>
                <a:cubicBezTo>
                  <a:pt x="25" y="219"/>
                  <a:pt x="55" y="228"/>
                  <a:pt x="88" y="228"/>
                </a:cubicBezTo>
                <a:cubicBezTo>
                  <a:pt x="194" y="228"/>
                  <a:pt x="251" y="140"/>
                  <a:pt x="251" y="65"/>
                </a:cubicBezTo>
                <a:cubicBezTo>
                  <a:pt x="251" y="62"/>
                  <a:pt x="251" y="60"/>
                  <a:pt x="251" y="57"/>
                </a:cubicBezTo>
                <a:cubicBezTo>
                  <a:pt x="263" y="49"/>
                  <a:pt x="272" y="39"/>
                  <a:pt x="280" y="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9850333" y="7483018"/>
            <a:ext cx="663022" cy="663020"/>
            <a:chOff x="11395868" y="1690688"/>
            <a:chExt cx="557213" cy="557212"/>
          </a:xfrm>
          <a:solidFill>
            <a:schemeClr val="bg1"/>
          </a:solidFill>
        </p:grpSpPr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11580018" y="1857375"/>
              <a:ext cx="71438" cy="93662"/>
            </a:xfrm>
            <a:custGeom>
              <a:avLst/>
              <a:gdLst>
                <a:gd name="T0" fmla="*/ 10 w 17"/>
                <a:gd name="T1" fmla="*/ 22 h 22"/>
                <a:gd name="T2" fmla="*/ 14 w 17"/>
                <a:gd name="T3" fmla="*/ 20 h 22"/>
                <a:gd name="T4" fmla="*/ 16 w 17"/>
                <a:gd name="T5" fmla="*/ 11 h 22"/>
                <a:gd name="T6" fmla="*/ 6 w 17"/>
                <a:gd name="T7" fmla="*/ 0 h 22"/>
                <a:gd name="T8" fmla="*/ 6 w 17"/>
                <a:gd name="T9" fmla="*/ 0 h 22"/>
                <a:gd name="T10" fmla="*/ 2 w 17"/>
                <a:gd name="T11" fmla="*/ 2 h 22"/>
                <a:gd name="T12" fmla="*/ 0 w 17"/>
                <a:gd name="T13" fmla="*/ 10 h 22"/>
                <a:gd name="T14" fmla="*/ 10 w 17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2">
                  <a:moveTo>
                    <a:pt x="10" y="22"/>
                  </a:moveTo>
                  <a:cubicBezTo>
                    <a:pt x="12" y="22"/>
                    <a:pt x="13" y="21"/>
                    <a:pt x="14" y="20"/>
                  </a:cubicBezTo>
                  <a:cubicBezTo>
                    <a:pt x="16" y="18"/>
                    <a:pt x="17" y="15"/>
                    <a:pt x="16" y="11"/>
                  </a:cubicBezTo>
                  <a:cubicBezTo>
                    <a:pt x="15" y="5"/>
                    <a:pt x="11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6"/>
                    <a:pt x="5" y="22"/>
                    <a:pt x="1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11559381" y="2020888"/>
              <a:ext cx="107950" cy="76200"/>
            </a:xfrm>
            <a:custGeom>
              <a:avLst/>
              <a:gdLst>
                <a:gd name="T0" fmla="*/ 20 w 26"/>
                <a:gd name="T1" fmla="*/ 1 h 18"/>
                <a:gd name="T2" fmla="*/ 19 w 26"/>
                <a:gd name="T3" fmla="*/ 0 h 18"/>
                <a:gd name="T4" fmla="*/ 14 w 26"/>
                <a:gd name="T5" fmla="*/ 0 h 18"/>
                <a:gd name="T6" fmla="*/ 14 w 26"/>
                <a:gd name="T7" fmla="*/ 0 h 18"/>
                <a:gd name="T8" fmla="*/ 0 w 26"/>
                <a:gd name="T9" fmla="*/ 9 h 18"/>
                <a:gd name="T10" fmla="*/ 13 w 26"/>
                <a:gd name="T11" fmla="*/ 18 h 18"/>
                <a:gd name="T12" fmla="*/ 26 w 26"/>
                <a:gd name="T13" fmla="*/ 9 h 18"/>
                <a:gd name="T14" fmla="*/ 26 w 26"/>
                <a:gd name="T15" fmla="*/ 7 h 18"/>
                <a:gd name="T16" fmla="*/ 20 w 26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0" y="1"/>
                  </a:moveTo>
                  <a:cubicBezTo>
                    <a:pt x="19" y="1"/>
                    <a:pt x="19" y="1"/>
                    <a:pt x="19" y="0"/>
                  </a:cubicBezTo>
                  <a:cubicBezTo>
                    <a:pt x="17" y="0"/>
                    <a:pt x="16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4"/>
                    <a:pt x="0" y="9"/>
                  </a:cubicBezTo>
                  <a:cubicBezTo>
                    <a:pt x="0" y="14"/>
                    <a:pt x="6" y="18"/>
                    <a:pt x="13" y="18"/>
                  </a:cubicBezTo>
                  <a:cubicBezTo>
                    <a:pt x="22" y="18"/>
                    <a:pt x="26" y="15"/>
                    <a:pt x="26" y="9"/>
                  </a:cubicBezTo>
                  <a:cubicBezTo>
                    <a:pt x="26" y="9"/>
                    <a:pt x="26" y="8"/>
                    <a:pt x="26" y="7"/>
                  </a:cubicBezTo>
                  <a:cubicBezTo>
                    <a:pt x="25" y="5"/>
                    <a:pt x="23" y="4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11395868" y="1690688"/>
              <a:ext cx="557213" cy="557212"/>
            </a:xfrm>
            <a:custGeom>
              <a:avLst/>
              <a:gdLst>
                <a:gd name="T0" fmla="*/ 66 w 133"/>
                <a:gd name="T1" fmla="*/ 0 h 133"/>
                <a:gd name="T2" fmla="*/ 0 w 133"/>
                <a:gd name="T3" fmla="*/ 67 h 133"/>
                <a:gd name="T4" fmla="*/ 66 w 133"/>
                <a:gd name="T5" fmla="*/ 133 h 133"/>
                <a:gd name="T6" fmla="*/ 133 w 133"/>
                <a:gd name="T7" fmla="*/ 67 h 133"/>
                <a:gd name="T8" fmla="*/ 66 w 133"/>
                <a:gd name="T9" fmla="*/ 0 h 133"/>
                <a:gd name="T10" fmla="*/ 60 w 133"/>
                <a:gd name="T11" fmla="*/ 103 h 133"/>
                <a:gd name="T12" fmla="*/ 52 w 133"/>
                <a:gd name="T13" fmla="*/ 104 h 133"/>
                <a:gd name="T14" fmla="*/ 42 w 133"/>
                <a:gd name="T15" fmla="*/ 103 h 133"/>
                <a:gd name="T16" fmla="*/ 30 w 133"/>
                <a:gd name="T17" fmla="*/ 95 h 133"/>
                <a:gd name="T18" fmla="*/ 29 w 133"/>
                <a:gd name="T19" fmla="*/ 90 h 133"/>
                <a:gd name="T20" fmla="*/ 30 w 133"/>
                <a:gd name="T21" fmla="*/ 85 h 133"/>
                <a:gd name="T22" fmla="*/ 51 w 133"/>
                <a:gd name="T23" fmla="*/ 74 h 133"/>
                <a:gd name="T24" fmla="*/ 51 w 133"/>
                <a:gd name="T25" fmla="*/ 74 h 133"/>
                <a:gd name="T26" fmla="*/ 50 w 133"/>
                <a:gd name="T27" fmla="*/ 69 h 133"/>
                <a:gd name="T28" fmla="*/ 50 w 133"/>
                <a:gd name="T29" fmla="*/ 67 h 133"/>
                <a:gd name="T30" fmla="*/ 33 w 133"/>
                <a:gd name="T31" fmla="*/ 50 h 133"/>
                <a:gd name="T32" fmla="*/ 46 w 133"/>
                <a:gd name="T33" fmla="*/ 35 h 133"/>
                <a:gd name="T34" fmla="*/ 53 w 133"/>
                <a:gd name="T35" fmla="*/ 33 h 133"/>
                <a:gd name="T36" fmla="*/ 74 w 133"/>
                <a:gd name="T37" fmla="*/ 33 h 133"/>
                <a:gd name="T38" fmla="*/ 75 w 133"/>
                <a:gd name="T39" fmla="*/ 35 h 133"/>
                <a:gd name="T40" fmla="*/ 75 w 133"/>
                <a:gd name="T41" fmla="*/ 36 h 133"/>
                <a:gd name="T42" fmla="*/ 70 w 133"/>
                <a:gd name="T43" fmla="*/ 40 h 133"/>
                <a:gd name="T44" fmla="*/ 69 w 133"/>
                <a:gd name="T45" fmla="*/ 40 h 133"/>
                <a:gd name="T46" fmla="*/ 68 w 133"/>
                <a:gd name="T47" fmla="*/ 40 h 133"/>
                <a:gd name="T48" fmla="*/ 71 w 133"/>
                <a:gd name="T49" fmla="*/ 50 h 133"/>
                <a:gd name="T50" fmla="*/ 64 w 133"/>
                <a:gd name="T51" fmla="*/ 63 h 133"/>
                <a:gd name="T52" fmla="*/ 61 w 133"/>
                <a:gd name="T53" fmla="*/ 67 h 133"/>
                <a:gd name="T54" fmla="*/ 66 w 133"/>
                <a:gd name="T55" fmla="*/ 73 h 133"/>
                <a:gd name="T56" fmla="*/ 74 w 133"/>
                <a:gd name="T57" fmla="*/ 87 h 133"/>
                <a:gd name="T58" fmla="*/ 60 w 133"/>
                <a:gd name="T59" fmla="*/ 103 h 133"/>
                <a:gd name="T60" fmla="*/ 107 w 133"/>
                <a:gd name="T61" fmla="*/ 67 h 133"/>
                <a:gd name="T62" fmla="*/ 106 w 133"/>
                <a:gd name="T63" fmla="*/ 69 h 133"/>
                <a:gd name="T64" fmla="*/ 94 w 133"/>
                <a:gd name="T65" fmla="*/ 69 h 133"/>
                <a:gd name="T66" fmla="*/ 94 w 133"/>
                <a:gd name="T67" fmla="*/ 81 h 133"/>
                <a:gd name="T68" fmla="*/ 92 w 133"/>
                <a:gd name="T69" fmla="*/ 82 h 133"/>
                <a:gd name="T70" fmla="*/ 89 w 133"/>
                <a:gd name="T71" fmla="*/ 82 h 133"/>
                <a:gd name="T72" fmla="*/ 87 w 133"/>
                <a:gd name="T73" fmla="*/ 81 h 133"/>
                <a:gd name="T74" fmla="*/ 87 w 133"/>
                <a:gd name="T75" fmla="*/ 69 h 133"/>
                <a:gd name="T76" fmla="*/ 75 w 133"/>
                <a:gd name="T77" fmla="*/ 69 h 133"/>
                <a:gd name="T78" fmla="*/ 74 w 133"/>
                <a:gd name="T79" fmla="*/ 67 h 133"/>
                <a:gd name="T80" fmla="*/ 74 w 133"/>
                <a:gd name="T81" fmla="*/ 64 h 133"/>
                <a:gd name="T82" fmla="*/ 75 w 133"/>
                <a:gd name="T83" fmla="*/ 62 h 133"/>
                <a:gd name="T84" fmla="*/ 87 w 133"/>
                <a:gd name="T85" fmla="*/ 62 h 133"/>
                <a:gd name="T86" fmla="*/ 87 w 133"/>
                <a:gd name="T87" fmla="*/ 50 h 133"/>
                <a:gd name="T88" fmla="*/ 89 w 133"/>
                <a:gd name="T89" fmla="*/ 49 h 133"/>
                <a:gd name="T90" fmla="*/ 92 w 133"/>
                <a:gd name="T91" fmla="*/ 49 h 133"/>
                <a:gd name="T92" fmla="*/ 94 w 133"/>
                <a:gd name="T93" fmla="*/ 50 h 133"/>
                <a:gd name="T94" fmla="*/ 94 w 133"/>
                <a:gd name="T95" fmla="*/ 62 h 133"/>
                <a:gd name="T96" fmla="*/ 106 w 133"/>
                <a:gd name="T97" fmla="*/ 62 h 133"/>
                <a:gd name="T98" fmla="*/ 107 w 133"/>
                <a:gd name="T99" fmla="*/ 64 h 133"/>
                <a:gd name="T100" fmla="*/ 107 w 133"/>
                <a:gd name="T101" fmla="*/ 6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3" h="133">
                  <a:moveTo>
                    <a:pt x="66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3"/>
                    <a:pt x="66" y="133"/>
                  </a:cubicBezTo>
                  <a:cubicBezTo>
                    <a:pt x="103" y="133"/>
                    <a:pt x="133" y="103"/>
                    <a:pt x="133" y="67"/>
                  </a:cubicBezTo>
                  <a:cubicBezTo>
                    <a:pt x="133" y="30"/>
                    <a:pt x="103" y="0"/>
                    <a:pt x="66" y="0"/>
                  </a:cubicBezTo>
                  <a:close/>
                  <a:moveTo>
                    <a:pt x="60" y="103"/>
                  </a:moveTo>
                  <a:cubicBezTo>
                    <a:pt x="58" y="104"/>
                    <a:pt x="55" y="104"/>
                    <a:pt x="52" y="104"/>
                  </a:cubicBezTo>
                  <a:cubicBezTo>
                    <a:pt x="48" y="104"/>
                    <a:pt x="45" y="104"/>
                    <a:pt x="42" y="103"/>
                  </a:cubicBezTo>
                  <a:cubicBezTo>
                    <a:pt x="36" y="101"/>
                    <a:pt x="32" y="99"/>
                    <a:pt x="30" y="95"/>
                  </a:cubicBezTo>
                  <a:cubicBezTo>
                    <a:pt x="29" y="94"/>
                    <a:pt x="29" y="92"/>
                    <a:pt x="29" y="90"/>
                  </a:cubicBezTo>
                  <a:cubicBezTo>
                    <a:pt x="29" y="88"/>
                    <a:pt x="29" y="87"/>
                    <a:pt x="30" y="85"/>
                  </a:cubicBezTo>
                  <a:cubicBezTo>
                    <a:pt x="33" y="78"/>
                    <a:pt x="42" y="74"/>
                    <a:pt x="51" y="74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50" y="72"/>
                    <a:pt x="50" y="71"/>
                    <a:pt x="50" y="69"/>
                  </a:cubicBezTo>
                  <a:cubicBezTo>
                    <a:pt x="50" y="69"/>
                    <a:pt x="50" y="68"/>
                    <a:pt x="50" y="67"/>
                  </a:cubicBezTo>
                  <a:cubicBezTo>
                    <a:pt x="40" y="67"/>
                    <a:pt x="33" y="60"/>
                    <a:pt x="33" y="50"/>
                  </a:cubicBezTo>
                  <a:cubicBezTo>
                    <a:pt x="33" y="44"/>
                    <a:pt x="39" y="37"/>
                    <a:pt x="46" y="35"/>
                  </a:cubicBezTo>
                  <a:cubicBezTo>
                    <a:pt x="48" y="34"/>
                    <a:pt x="51" y="33"/>
                    <a:pt x="53" y="33"/>
                  </a:cubicBezTo>
                  <a:cubicBezTo>
                    <a:pt x="74" y="33"/>
                    <a:pt x="74" y="33"/>
                    <a:pt x="74" y="33"/>
                  </a:cubicBezTo>
                  <a:cubicBezTo>
                    <a:pt x="75" y="33"/>
                    <a:pt x="75" y="34"/>
                    <a:pt x="75" y="35"/>
                  </a:cubicBezTo>
                  <a:cubicBezTo>
                    <a:pt x="76" y="35"/>
                    <a:pt x="75" y="36"/>
                    <a:pt x="75" y="36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70" y="40"/>
                    <a:pt x="69" y="40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70" y="43"/>
                    <a:pt x="71" y="46"/>
                    <a:pt x="71" y="50"/>
                  </a:cubicBezTo>
                  <a:cubicBezTo>
                    <a:pt x="71" y="55"/>
                    <a:pt x="69" y="59"/>
                    <a:pt x="64" y="63"/>
                  </a:cubicBezTo>
                  <a:cubicBezTo>
                    <a:pt x="61" y="65"/>
                    <a:pt x="61" y="66"/>
                    <a:pt x="61" y="67"/>
                  </a:cubicBezTo>
                  <a:cubicBezTo>
                    <a:pt x="61" y="68"/>
                    <a:pt x="63" y="71"/>
                    <a:pt x="66" y="73"/>
                  </a:cubicBezTo>
                  <a:cubicBezTo>
                    <a:pt x="72" y="77"/>
                    <a:pt x="74" y="81"/>
                    <a:pt x="74" y="87"/>
                  </a:cubicBezTo>
                  <a:cubicBezTo>
                    <a:pt x="74" y="94"/>
                    <a:pt x="69" y="101"/>
                    <a:pt x="60" y="103"/>
                  </a:cubicBezTo>
                  <a:close/>
                  <a:moveTo>
                    <a:pt x="107" y="67"/>
                  </a:moveTo>
                  <a:cubicBezTo>
                    <a:pt x="107" y="68"/>
                    <a:pt x="107" y="69"/>
                    <a:pt x="106" y="69"/>
                  </a:cubicBezTo>
                  <a:cubicBezTo>
                    <a:pt x="94" y="69"/>
                    <a:pt x="94" y="69"/>
                    <a:pt x="94" y="69"/>
                  </a:cubicBezTo>
                  <a:cubicBezTo>
                    <a:pt x="94" y="81"/>
                    <a:pt x="94" y="81"/>
                    <a:pt x="94" y="81"/>
                  </a:cubicBezTo>
                  <a:cubicBezTo>
                    <a:pt x="94" y="82"/>
                    <a:pt x="93" y="82"/>
                    <a:pt x="92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8" y="82"/>
                    <a:pt x="87" y="82"/>
                    <a:pt x="87" y="81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74" y="69"/>
                    <a:pt x="74" y="68"/>
                    <a:pt x="74" y="67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4" y="63"/>
                    <a:pt x="74" y="62"/>
                    <a:pt x="75" y="62"/>
                  </a:cubicBezTo>
                  <a:cubicBezTo>
                    <a:pt x="87" y="62"/>
                    <a:pt x="87" y="62"/>
                    <a:pt x="87" y="62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7" y="49"/>
                    <a:pt x="88" y="49"/>
                    <a:pt x="89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3" y="49"/>
                    <a:pt x="94" y="49"/>
                    <a:pt x="94" y="50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3"/>
                    <a:pt x="107" y="64"/>
                  </a:cubicBezTo>
                  <a:lnTo>
                    <a:pt x="107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10814758" y="4299339"/>
            <a:ext cx="0" cy="856493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93931" y="6214588"/>
            <a:ext cx="10599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6400" b="1" dirty="0">
                <a:solidFill>
                  <a:prstClr val="white"/>
                </a:solidFill>
              </a:rPr>
              <a:t>01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47445" y="9661280"/>
            <a:ext cx="12282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6400" b="1" dirty="0">
                <a:solidFill>
                  <a:prstClr val="white"/>
                </a:solidFill>
              </a:rPr>
              <a:t>03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14353" y="6214588"/>
            <a:ext cx="12314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6400" b="1" dirty="0">
                <a:solidFill>
                  <a:prstClr val="white"/>
                </a:solidFill>
              </a:rPr>
              <a:t>02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67867" y="9661280"/>
            <a:ext cx="13067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6400" b="1" dirty="0">
                <a:solidFill>
                  <a:prstClr val="white"/>
                </a:solidFill>
              </a:rPr>
              <a:t>04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DF731-C4E4-4C64-B17D-0A8D6258F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 Diagram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59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  <p:bldP spid="161" grpId="0" animBg="1"/>
      <p:bldP spid="162" grpId="0" animBg="1"/>
      <p:bldP spid="163" grpId="0" animBg="1"/>
      <p:bldP spid="8" grpId="0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 animBg="1"/>
      <p:bldP spid="20" grpId="0" animBg="1"/>
      <p:bldP spid="26" grpId="0"/>
      <p:bldP spid="27" grpId="0"/>
      <p:bldP spid="28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>
            <a:spLocks/>
          </p:cNvSpPr>
          <p:nvPr/>
        </p:nvSpPr>
        <p:spPr bwMode="auto">
          <a:xfrm>
            <a:off x="12815888" y="7447399"/>
            <a:ext cx="4330700" cy="4327526"/>
          </a:xfrm>
          <a:custGeom>
            <a:avLst/>
            <a:gdLst>
              <a:gd name="T0" fmla="*/ 328 w 1143"/>
              <a:gd name="T1" fmla="*/ 487 h 1143"/>
              <a:gd name="T2" fmla="*/ 276 w 1143"/>
              <a:gd name="T3" fmla="*/ 363 h 1143"/>
              <a:gd name="T4" fmla="*/ 174 w 1143"/>
              <a:gd name="T5" fmla="*/ 398 h 1143"/>
              <a:gd name="T6" fmla="*/ 0 w 1143"/>
              <a:gd name="T7" fmla="*/ 572 h 1143"/>
              <a:gd name="T8" fmla="*/ 175 w 1143"/>
              <a:gd name="T9" fmla="*/ 746 h 1143"/>
              <a:gd name="T10" fmla="*/ 211 w 1143"/>
              <a:gd name="T11" fmla="*/ 849 h 1143"/>
              <a:gd name="T12" fmla="*/ 86 w 1143"/>
              <a:gd name="T13" fmla="*/ 900 h 1143"/>
              <a:gd name="T14" fmla="*/ 246 w 1143"/>
              <a:gd name="T15" fmla="*/ 1060 h 1143"/>
              <a:gd name="T16" fmla="*/ 298 w 1143"/>
              <a:gd name="T17" fmla="*/ 936 h 1143"/>
              <a:gd name="T18" fmla="*/ 400 w 1143"/>
              <a:gd name="T19" fmla="*/ 972 h 1143"/>
              <a:gd name="T20" fmla="*/ 572 w 1143"/>
              <a:gd name="T21" fmla="*/ 1143 h 1143"/>
              <a:gd name="T22" fmla="*/ 1143 w 1143"/>
              <a:gd name="T23" fmla="*/ 572 h 1143"/>
              <a:gd name="T24" fmla="*/ 959 w 1143"/>
              <a:gd name="T25" fmla="*/ 388 h 1143"/>
              <a:gd name="T26" fmla="*/ 916 w 1143"/>
              <a:gd name="T27" fmla="*/ 345 h 1143"/>
              <a:gd name="T28" fmla="*/ 759 w 1143"/>
              <a:gd name="T29" fmla="*/ 187 h 1143"/>
              <a:gd name="T30" fmla="*/ 746 w 1143"/>
              <a:gd name="T31" fmla="*/ 175 h 1143"/>
              <a:gd name="T32" fmla="*/ 572 w 1143"/>
              <a:gd name="T33" fmla="*/ 0 h 1143"/>
              <a:gd name="T34" fmla="*/ 572 w 1143"/>
              <a:gd name="T35" fmla="*/ 0 h 1143"/>
              <a:gd name="T36" fmla="*/ 398 w 1143"/>
              <a:gd name="T37" fmla="*/ 174 h 1143"/>
              <a:gd name="T38" fmla="*/ 378 w 1143"/>
              <a:gd name="T39" fmla="*/ 194 h 1143"/>
              <a:gd name="T40" fmla="*/ 379 w 1143"/>
              <a:gd name="T41" fmla="*/ 194 h 1143"/>
              <a:gd name="T42" fmla="*/ 363 w 1143"/>
              <a:gd name="T43" fmla="*/ 276 h 1143"/>
              <a:gd name="T44" fmla="*/ 488 w 1143"/>
              <a:gd name="T45" fmla="*/ 328 h 1143"/>
              <a:gd name="T46" fmla="*/ 328 w 1143"/>
              <a:gd name="T47" fmla="*/ 487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328" y="487"/>
                </a:moveTo>
                <a:cubicBezTo>
                  <a:pt x="272" y="446"/>
                  <a:pt x="296" y="413"/>
                  <a:pt x="276" y="363"/>
                </a:cubicBezTo>
                <a:cubicBezTo>
                  <a:pt x="266" y="336"/>
                  <a:pt x="236" y="336"/>
                  <a:pt x="174" y="398"/>
                </a:cubicBezTo>
                <a:cubicBezTo>
                  <a:pt x="0" y="572"/>
                  <a:pt x="0" y="572"/>
                  <a:pt x="0" y="572"/>
                </a:cubicBezTo>
                <a:cubicBezTo>
                  <a:pt x="175" y="746"/>
                  <a:pt x="175" y="746"/>
                  <a:pt x="175" y="746"/>
                </a:cubicBezTo>
                <a:cubicBezTo>
                  <a:pt x="238" y="809"/>
                  <a:pt x="237" y="839"/>
                  <a:pt x="211" y="849"/>
                </a:cubicBezTo>
                <a:cubicBezTo>
                  <a:pt x="160" y="868"/>
                  <a:pt x="127" y="844"/>
                  <a:pt x="86" y="900"/>
                </a:cubicBezTo>
                <a:cubicBezTo>
                  <a:pt x="16" y="997"/>
                  <a:pt x="150" y="1131"/>
                  <a:pt x="246" y="1060"/>
                </a:cubicBezTo>
                <a:cubicBezTo>
                  <a:pt x="303" y="1019"/>
                  <a:pt x="279" y="986"/>
                  <a:pt x="298" y="936"/>
                </a:cubicBezTo>
                <a:cubicBezTo>
                  <a:pt x="308" y="909"/>
                  <a:pt x="338" y="909"/>
                  <a:pt x="400" y="972"/>
                </a:cubicBezTo>
                <a:cubicBezTo>
                  <a:pt x="572" y="1143"/>
                  <a:pt x="572" y="1143"/>
                  <a:pt x="572" y="1143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59" y="388"/>
                  <a:pt x="959" y="388"/>
                  <a:pt x="959" y="388"/>
                </a:cubicBezTo>
                <a:cubicBezTo>
                  <a:pt x="916" y="345"/>
                  <a:pt x="916" y="345"/>
                  <a:pt x="916" y="345"/>
                </a:cubicBezTo>
                <a:cubicBezTo>
                  <a:pt x="759" y="187"/>
                  <a:pt x="759" y="187"/>
                  <a:pt x="759" y="187"/>
                </a:cubicBezTo>
                <a:cubicBezTo>
                  <a:pt x="755" y="183"/>
                  <a:pt x="751" y="179"/>
                  <a:pt x="746" y="175"/>
                </a:cubicBezTo>
                <a:cubicBezTo>
                  <a:pt x="572" y="0"/>
                  <a:pt x="572" y="0"/>
                  <a:pt x="572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398" y="174"/>
                  <a:pt x="398" y="174"/>
                  <a:pt x="398" y="174"/>
                </a:cubicBezTo>
                <a:cubicBezTo>
                  <a:pt x="378" y="194"/>
                  <a:pt x="378" y="194"/>
                  <a:pt x="378" y="194"/>
                </a:cubicBezTo>
                <a:cubicBezTo>
                  <a:pt x="379" y="194"/>
                  <a:pt x="379" y="194"/>
                  <a:pt x="379" y="194"/>
                </a:cubicBezTo>
                <a:cubicBezTo>
                  <a:pt x="336" y="243"/>
                  <a:pt x="339" y="267"/>
                  <a:pt x="363" y="276"/>
                </a:cubicBezTo>
                <a:cubicBezTo>
                  <a:pt x="413" y="295"/>
                  <a:pt x="446" y="272"/>
                  <a:pt x="488" y="328"/>
                </a:cubicBezTo>
                <a:cubicBezTo>
                  <a:pt x="559" y="425"/>
                  <a:pt x="425" y="558"/>
                  <a:pt x="328" y="4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latin typeface="Calibri"/>
            </a:endParaRPr>
          </a:p>
        </p:txBody>
      </p:sp>
      <p:sp>
        <p:nvSpPr>
          <p:cNvPr id="13" name="Freeform 6"/>
          <p:cNvSpPr>
            <a:spLocks/>
          </p:cNvSpPr>
          <p:nvPr/>
        </p:nvSpPr>
        <p:spPr bwMode="auto">
          <a:xfrm>
            <a:off x="9894888" y="4259699"/>
            <a:ext cx="4025900" cy="4022726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latin typeface="Calibri"/>
            </a:endParaRPr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6729414" y="7275948"/>
            <a:ext cx="4330700" cy="433070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latin typeface="Calibri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2357858" y="5654232"/>
            <a:ext cx="32892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89068" y="8734958"/>
            <a:ext cx="2491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/>
            <a:r>
              <a:rPr lang="id-ID" sz="3200" b="1" dirty="0"/>
              <a:t>Setting 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77032" y="9261051"/>
            <a:ext cx="3802288" cy="1422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>
              <a:lnSpc>
                <a:spcPct val="150000"/>
              </a:lnSpc>
            </a:pPr>
            <a:r>
              <a:rPr lang="id-ID" sz="2000" dirty="0"/>
              <a:t>Suitable for all category</a:t>
            </a:r>
            <a:r>
              <a:rPr lang="en-US" sz="2000" dirty="0"/>
              <a:t>, Lorem Ipsum is not simply random text.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6170493" y="4743887"/>
            <a:ext cx="3180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id-ID" sz="3200" b="1" dirty="0"/>
              <a:t>Your Business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170493" y="5368756"/>
            <a:ext cx="345723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50000"/>
              </a:lnSpc>
            </a:pPr>
            <a:r>
              <a:rPr lang="id-ID" sz="2000" dirty="0"/>
              <a:t>Suitable for all category</a:t>
            </a:r>
            <a:r>
              <a:rPr lang="en-US" sz="2000" dirty="0"/>
              <a:t>, Lorem Ipsum is not simply random text.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8778195" y="8968664"/>
            <a:ext cx="4229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id-ID" sz="3200" b="1" dirty="0"/>
              <a:t>Finance &amp; Budgets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902362" y="9553439"/>
            <a:ext cx="3538296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50000"/>
              </a:lnSpc>
            </a:pPr>
            <a:r>
              <a:rPr lang="id-ID" sz="2000" dirty="0"/>
              <a:t>Suitable for all category</a:t>
            </a:r>
            <a:r>
              <a:rPr lang="en-US" sz="2000" dirty="0"/>
              <a:t>, Lorem Ipsum is not simply random text.</a:t>
            </a:r>
            <a:endParaRPr lang="en-US" sz="2000" b="1" dirty="0"/>
          </a:p>
        </p:txBody>
      </p: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15214600" y="9525666"/>
            <a:ext cx="306124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  <a:endCxn id="35" idx="1"/>
          </p:cNvCxnSpPr>
          <p:nvPr/>
        </p:nvCxnSpPr>
        <p:spPr>
          <a:xfrm flipV="1">
            <a:off x="5455336" y="9364421"/>
            <a:ext cx="2950065" cy="3372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4CD8D3D-B90C-4380-8B69-2579FD7A9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 Diagram</a:t>
            </a:r>
          </a:p>
        </p:txBody>
      </p:sp>
      <p:sp>
        <p:nvSpPr>
          <p:cNvPr id="24" name="Freeform 101">
            <a:extLst>
              <a:ext uri="{FF2B5EF4-FFF2-40B4-BE49-F238E27FC236}">
                <a16:creationId xmlns:a16="http://schemas.microsoft.com/office/drawing/2014/main" id="{2D6C9AEC-1CC1-48FB-A12B-891819A3E2D3}"/>
              </a:ext>
            </a:extLst>
          </p:cNvPr>
          <p:cNvSpPr>
            <a:spLocks noEditPoints="1"/>
          </p:cNvSpPr>
          <p:nvPr/>
        </p:nvSpPr>
        <p:spPr bwMode="auto">
          <a:xfrm>
            <a:off x="11246906" y="5328662"/>
            <a:ext cx="909198" cy="913167"/>
          </a:xfrm>
          <a:custGeom>
            <a:avLst/>
            <a:gdLst>
              <a:gd name="T0" fmla="*/ 48 w 97"/>
              <a:gd name="T1" fmla="*/ 32 h 97"/>
              <a:gd name="T2" fmla="*/ 49 w 97"/>
              <a:gd name="T3" fmla="*/ 32 h 97"/>
              <a:gd name="T4" fmla="*/ 56 w 97"/>
              <a:gd name="T5" fmla="*/ 29 h 97"/>
              <a:gd name="T6" fmla="*/ 60 w 97"/>
              <a:gd name="T7" fmla="*/ 21 h 97"/>
              <a:gd name="T8" fmla="*/ 56 w 97"/>
              <a:gd name="T9" fmla="*/ 13 h 97"/>
              <a:gd name="T10" fmla="*/ 48 w 97"/>
              <a:gd name="T11" fmla="*/ 10 h 97"/>
              <a:gd name="T12" fmla="*/ 41 w 97"/>
              <a:gd name="T13" fmla="*/ 13 h 97"/>
              <a:gd name="T14" fmla="*/ 43 w 97"/>
              <a:gd name="T15" fmla="*/ 15 h 97"/>
              <a:gd name="T16" fmla="*/ 41 w 97"/>
              <a:gd name="T17" fmla="*/ 13 h 97"/>
              <a:gd name="T18" fmla="*/ 37 w 97"/>
              <a:gd name="T19" fmla="*/ 21 h 97"/>
              <a:gd name="T20" fmla="*/ 41 w 97"/>
              <a:gd name="T21" fmla="*/ 29 h 97"/>
              <a:gd name="T22" fmla="*/ 48 w 97"/>
              <a:gd name="T23" fmla="*/ 32 h 97"/>
              <a:gd name="T24" fmla="*/ 60 w 97"/>
              <a:gd name="T25" fmla="*/ 79 h 97"/>
              <a:gd name="T26" fmla="*/ 59 w 97"/>
              <a:gd name="T27" fmla="*/ 79 h 97"/>
              <a:gd name="T28" fmla="*/ 59 w 97"/>
              <a:gd name="T29" fmla="*/ 79 h 97"/>
              <a:gd name="T30" fmla="*/ 59 w 97"/>
              <a:gd name="T31" fmla="*/ 74 h 97"/>
              <a:gd name="T32" fmla="*/ 59 w 97"/>
              <a:gd name="T33" fmla="*/ 33 h 97"/>
              <a:gd name="T34" fmla="*/ 32 w 97"/>
              <a:gd name="T35" fmla="*/ 33 h 97"/>
              <a:gd name="T36" fmla="*/ 32 w 97"/>
              <a:gd name="T37" fmla="*/ 41 h 97"/>
              <a:gd name="T38" fmla="*/ 35 w 97"/>
              <a:gd name="T39" fmla="*/ 41 h 97"/>
              <a:gd name="T40" fmla="*/ 37 w 97"/>
              <a:gd name="T41" fmla="*/ 42 h 97"/>
              <a:gd name="T42" fmla="*/ 38 w 97"/>
              <a:gd name="T43" fmla="*/ 42 h 97"/>
              <a:gd name="T44" fmla="*/ 38 w 97"/>
              <a:gd name="T45" fmla="*/ 42 h 97"/>
              <a:gd name="T46" fmla="*/ 38 w 97"/>
              <a:gd name="T47" fmla="*/ 46 h 97"/>
              <a:gd name="T48" fmla="*/ 38 w 97"/>
              <a:gd name="T49" fmla="*/ 74 h 97"/>
              <a:gd name="T50" fmla="*/ 38 w 97"/>
              <a:gd name="T51" fmla="*/ 78 h 97"/>
              <a:gd name="T52" fmla="*/ 38 w 97"/>
              <a:gd name="T53" fmla="*/ 79 h 97"/>
              <a:gd name="T54" fmla="*/ 35 w 97"/>
              <a:gd name="T55" fmla="*/ 79 h 97"/>
              <a:gd name="T56" fmla="*/ 32 w 97"/>
              <a:gd name="T57" fmla="*/ 79 h 97"/>
              <a:gd name="T58" fmla="*/ 32 w 97"/>
              <a:gd name="T59" fmla="*/ 87 h 97"/>
              <a:gd name="T60" fmla="*/ 65 w 97"/>
              <a:gd name="T61" fmla="*/ 87 h 97"/>
              <a:gd name="T62" fmla="*/ 65 w 97"/>
              <a:gd name="T63" fmla="*/ 84 h 97"/>
              <a:gd name="T64" fmla="*/ 65 w 97"/>
              <a:gd name="T65" fmla="*/ 82 h 97"/>
              <a:gd name="T66" fmla="*/ 65 w 97"/>
              <a:gd name="T67" fmla="*/ 79 h 97"/>
              <a:gd name="T68" fmla="*/ 62 w 97"/>
              <a:gd name="T69" fmla="*/ 79 h 97"/>
              <a:gd name="T70" fmla="*/ 60 w 97"/>
              <a:gd name="T71" fmla="*/ 79 h 97"/>
              <a:gd name="T72" fmla="*/ 49 w 97"/>
              <a:gd name="T73" fmla="*/ 0 h 97"/>
              <a:gd name="T74" fmla="*/ 0 w 97"/>
              <a:gd name="T75" fmla="*/ 49 h 97"/>
              <a:gd name="T76" fmla="*/ 49 w 97"/>
              <a:gd name="T77" fmla="*/ 97 h 97"/>
              <a:gd name="T78" fmla="*/ 97 w 97"/>
              <a:gd name="T79" fmla="*/ 49 h 97"/>
              <a:gd name="T80" fmla="*/ 49 w 97"/>
              <a:gd name="T81" fmla="*/ 0 h 97"/>
              <a:gd name="T82" fmla="*/ 49 w 97"/>
              <a:gd name="T83" fmla="*/ 91 h 97"/>
              <a:gd name="T84" fmla="*/ 6 w 97"/>
              <a:gd name="T85" fmla="*/ 49 h 97"/>
              <a:gd name="T86" fmla="*/ 49 w 97"/>
              <a:gd name="T87" fmla="*/ 6 h 97"/>
              <a:gd name="T88" fmla="*/ 91 w 97"/>
              <a:gd name="T89" fmla="*/ 49 h 97"/>
              <a:gd name="T90" fmla="*/ 49 w 97"/>
              <a:gd name="T91" fmla="*/ 91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7" h="97">
                <a:moveTo>
                  <a:pt x="48" y="32"/>
                </a:moveTo>
                <a:cubicBezTo>
                  <a:pt x="49" y="32"/>
                  <a:pt x="49" y="32"/>
                  <a:pt x="49" y="32"/>
                </a:cubicBezTo>
                <a:cubicBezTo>
                  <a:pt x="51" y="32"/>
                  <a:pt x="54" y="31"/>
                  <a:pt x="56" y="29"/>
                </a:cubicBezTo>
                <a:cubicBezTo>
                  <a:pt x="58" y="27"/>
                  <a:pt x="60" y="24"/>
                  <a:pt x="60" y="21"/>
                </a:cubicBezTo>
                <a:cubicBezTo>
                  <a:pt x="60" y="18"/>
                  <a:pt x="58" y="15"/>
                  <a:pt x="56" y="13"/>
                </a:cubicBezTo>
                <a:cubicBezTo>
                  <a:pt x="54" y="11"/>
                  <a:pt x="51" y="10"/>
                  <a:pt x="48" y="10"/>
                </a:cubicBezTo>
                <a:cubicBezTo>
                  <a:pt x="46" y="10"/>
                  <a:pt x="43" y="11"/>
                  <a:pt x="41" y="13"/>
                </a:cubicBezTo>
                <a:cubicBezTo>
                  <a:pt x="43" y="15"/>
                  <a:pt x="43" y="15"/>
                  <a:pt x="43" y="15"/>
                </a:cubicBezTo>
                <a:cubicBezTo>
                  <a:pt x="41" y="13"/>
                  <a:pt x="41" y="13"/>
                  <a:pt x="41" y="13"/>
                </a:cubicBezTo>
                <a:cubicBezTo>
                  <a:pt x="39" y="15"/>
                  <a:pt x="37" y="18"/>
                  <a:pt x="37" y="21"/>
                </a:cubicBezTo>
                <a:cubicBezTo>
                  <a:pt x="37" y="24"/>
                  <a:pt x="39" y="27"/>
                  <a:pt x="41" y="29"/>
                </a:cubicBezTo>
                <a:cubicBezTo>
                  <a:pt x="43" y="31"/>
                  <a:pt x="46" y="32"/>
                  <a:pt x="48" y="32"/>
                </a:cubicBezTo>
                <a:close/>
                <a:moveTo>
                  <a:pt x="60" y="79"/>
                </a:moveTo>
                <a:cubicBezTo>
                  <a:pt x="59" y="79"/>
                  <a:pt x="59" y="79"/>
                  <a:pt x="59" y="79"/>
                </a:cubicBezTo>
                <a:cubicBezTo>
                  <a:pt x="59" y="79"/>
                  <a:pt x="59" y="79"/>
                  <a:pt x="59" y="79"/>
                </a:cubicBezTo>
                <a:cubicBezTo>
                  <a:pt x="59" y="78"/>
                  <a:pt x="59" y="77"/>
                  <a:pt x="59" y="74"/>
                </a:cubicBezTo>
                <a:cubicBezTo>
                  <a:pt x="59" y="33"/>
                  <a:pt x="59" y="33"/>
                  <a:pt x="59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41"/>
                  <a:pt x="32" y="41"/>
                  <a:pt x="32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6" y="41"/>
                  <a:pt x="37" y="41"/>
                  <a:pt x="37" y="42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2"/>
                  <a:pt x="38" y="44"/>
                  <a:pt x="38" y="46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6"/>
                  <a:pt x="38" y="77"/>
                  <a:pt x="38" y="78"/>
                </a:cubicBezTo>
                <a:cubicBezTo>
                  <a:pt x="38" y="79"/>
                  <a:pt x="38" y="79"/>
                  <a:pt x="38" y="79"/>
                </a:cubicBezTo>
                <a:cubicBezTo>
                  <a:pt x="37" y="79"/>
                  <a:pt x="37" y="79"/>
                  <a:pt x="35" y="79"/>
                </a:cubicBezTo>
                <a:cubicBezTo>
                  <a:pt x="32" y="79"/>
                  <a:pt x="32" y="79"/>
                  <a:pt x="32" y="79"/>
                </a:cubicBezTo>
                <a:cubicBezTo>
                  <a:pt x="32" y="87"/>
                  <a:pt x="32" y="87"/>
                  <a:pt x="32" y="87"/>
                </a:cubicBezTo>
                <a:cubicBezTo>
                  <a:pt x="65" y="87"/>
                  <a:pt x="65" y="87"/>
                  <a:pt x="65" y="87"/>
                </a:cubicBezTo>
                <a:cubicBezTo>
                  <a:pt x="65" y="84"/>
                  <a:pt x="65" y="84"/>
                  <a:pt x="65" y="84"/>
                </a:cubicBezTo>
                <a:cubicBezTo>
                  <a:pt x="65" y="82"/>
                  <a:pt x="65" y="82"/>
                  <a:pt x="65" y="82"/>
                </a:cubicBezTo>
                <a:cubicBezTo>
                  <a:pt x="65" y="79"/>
                  <a:pt x="65" y="79"/>
                  <a:pt x="65" y="79"/>
                </a:cubicBezTo>
                <a:cubicBezTo>
                  <a:pt x="62" y="79"/>
                  <a:pt x="62" y="79"/>
                  <a:pt x="62" y="79"/>
                </a:cubicBezTo>
                <a:cubicBezTo>
                  <a:pt x="61" y="79"/>
                  <a:pt x="60" y="79"/>
                  <a:pt x="60" y="79"/>
                </a:cubicBezTo>
                <a:close/>
                <a:moveTo>
                  <a:pt x="49" y="0"/>
                </a:moveTo>
                <a:cubicBezTo>
                  <a:pt x="22" y="0"/>
                  <a:pt x="0" y="22"/>
                  <a:pt x="0" y="49"/>
                </a:cubicBezTo>
                <a:cubicBezTo>
                  <a:pt x="0" y="75"/>
                  <a:pt x="22" y="97"/>
                  <a:pt x="49" y="97"/>
                </a:cubicBezTo>
                <a:cubicBezTo>
                  <a:pt x="75" y="97"/>
                  <a:pt x="97" y="75"/>
                  <a:pt x="97" y="49"/>
                </a:cubicBezTo>
                <a:cubicBezTo>
                  <a:pt x="97" y="22"/>
                  <a:pt x="75" y="0"/>
                  <a:pt x="49" y="0"/>
                </a:cubicBezTo>
                <a:close/>
                <a:moveTo>
                  <a:pt x="49" y="91"/>
                </a:moveTo>
                <a:cubicBezTo>
                  <a:pt x="25" y="91"/>
                  <a:pt x="6" y="72"/>
                  <a:pt x="6" y="49"/>
                </a:cubicBezTo>
                <a:cubicBezTo>
                  <a:pt x="6" y="25"/>
                  <a:pt x="25" y="6"/>
                  <a:pt x="49" y="6"/>
                </a:cubicBezTo>
                <a:cubicBezTo>
                  <a:pt x="72" y="6"/>
                  <a:pt x="91" y="25"/>
                  <a:pt x="91" y="49"/>
                </a:cubicBezTo>
                <a:cubicBezTo>
                  <a:pt x="91" y="72"/>
                  <a:pt x="72" y="91"/>
                  <a:pt x="49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B4BE76-3AEE-495F-81C3-3C3104652A5F}"/>
              </a:ext>
            </a:extLst>
          </p:cNvPr>
          <p:cNvGrpSpPr/>
          <p:nvPr/>
        </p:nvGrpSpPr>
        <p:grpSpPr>
          <a:xfrm>
            <a:off x="8405401" y="8958715"/>
            <a:ext cx="811412" cy="811412"/>
            <a:chOff x="2155825" y="703263"/>
            <a:chExt cx="442913" cy="442913"/>
          </a:xfrm>
          <a:solidFill>
            <a:schemeClr val="bg1"/>
          </a:solidFill>
        </p:grpSpPr>
        <p:sp>
          <p:nvSpPr>
            <p:cNvPr id="35" name="Freeform 125">
              <a:extLst>
                <a:ext uri="{FF2B5EF4-FFF2-40B4-BE49-F238E27FC236}">
                  <a16:creationId xmlns:a16="http://schemas.microsoft.com/office/drawing/2014/main" id="{DF78959B-4406-45E5-A289-5184E0FB96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5825" y="703263"/>
              <a:ext cx="442913" cy="442913"/>
            </a:xfrm>
            <a:custGeom>
              <a:avLst/>
              <a:gdLst>
                <a:gd name="T0" fmla="*/ 59 w 118"/>
                <a:gd name="T1" fmla="*/ 0 h 118"/>
                <a:gd name="T2" fmla="*/ 0 w 118"/>
                <a:gd name="T3" fmla="*/ 59 h 118"/>
                <a:gd name="T4" fmla="*/ 59 w 118"/>
                <a:gd name="T5" fmla="*/ 118 h 118"/>
                <a:gd name="T6" fmla="*/ 118 w 118"/>
                <a:gd name="T7" fmla="*/ 59 h 118"/>
                <a:gd name="T8" fmla="*/ 59 w 118"/>
                <a:gd name="T9" fmla="*/ 0 h 118"/>
                <a:gd name="T10" fmla="*/ 59 w 118"/>
                <a:gd name="T11" fmla="*/ 111 h 118"/>
                <a:gd name="T12" fmla="*/ 7 w 118"/>
                <a:gd name="T13" fmla="*/ 59 h 118"/>
                <a:gd name="T14" fmla="*/ 59 w 118"/>
                <a:gd name="T15" fmla="*/ 7 h 118"/>
                <a:gd name="T16" fmla="*/ 111 w 118"/>
                <a:gd name="T17" fmla="*/ 59 h 118"/>
                <a:gd name="T18" fmla="*/ 59 w 118"/>
                <a:gd name="T19" fmla="*/ 11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118">
                  <a:moveTo>
                    <a:pt x="59" y="0"/>
                  </a:moveTo>
                  <a:cubicBezTo>
                    <a:pt x="27" y="0"/>
                    <a:pt x="0" y="27"/>
                    <a:pt x="0" y="59"/>
                  </a:cubicBezTo>
                  <a:cubicBezTo>
                    <a:pt x="0" y="91"/>
                    <a:pt x="27" y="118"/>
                    <a:pt x="59" y="118"/>
                  </a:cubicBezTo>
                  <a:cubicBezTo>
                    <a:pt x="91" y="118"/>
                    <a:pt x="118" y="91"/>
                    <a:pt x="118" y="59"/>
                  </a:cubicBezTo>
                  <a:cubicBezTo>
                    <a:pt x="118" y="27"/>
                    <a:pt x="91" y="0"/>
                    <a:pt x="59" y="0"/>
                  </a:cubicBezTo>
                  <a:close/>
                  <a:moveTo>
                    <a:pt x="59" y="111"/>
                  </a:moveTo>
                  <a:cubicBezTo>
                    <a:pt x="30" y="111"/>
                    <a:pt x="7" y="88"/>
                    <a:pt x="7" y="59"/>
                  </a:cubicBezTo>
                  <a:cubicBezTo>
                    <a:pt x="7" y="30"/>
                    <a:pt x="30" y="7"/>
                    <a:pt x="59" y="7"/>
                  </a:cubicBezTo>
                  <a:cubicBezTo>
                    <a:pt x="88" y="7"/>
                    <a:pt x="111" y="30"/>
                    <a:pt x="111" y="59"/>
                  </a:cubicBezTo>
                  <a:cubicBezTo>
                    <a:pt x="111" y="88"/>
                    <a:pt x="88" y="111"/>
                    <a:pt x="59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26">
              <a:extLst>
                <a:ext uri="{FF2B5EF4-FFF2-40B4-BE49-F238E27FC236}">
                  <a16:creationId xmlns:a16="http://schemas.microsoft.com/office/drawing/2014/main" id="{8AD90794-FA8D-49E4-AF6A-251B437FAE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3450" y="752476"/>
              <a:ext cx="346075" cy="344488"/>
            </a:xfrm>
            <a:custGeom>
              <a:avLst/>
              <a:gdLst>
                <a:gd name="T0" fmla="*/ 46 w 92"/>
                <a:gd name="T1" fmla="*/ 0 h 92"/>
                <a:gd name="T2" fmla="*/ 0 w 92"/>
                <a:gd name="T3" fmla="*/ 46 h 92"/>
                <a:gd name="T4" fmla="*/ 46 w 92"/>
                <a:gd name="T5" fmla="*/ 92 h 92"/>
                <a:gd name="T6" fmla="*/ 92 w 92"/>
                <a:gd name="T7" fmla="*/ 46 h 92"/>
                <a:gd name="T8" fmla="*/ 46 w 92"/>
                <a:gd name="T9" fmla="*/ 0 h 92"/>
                <a:gd name="T10" fmla="*/ 46 w 92"/>
                <a:gd name="T11" fmla="*/ 85 h 92"/>
                <a:gd name="T12" fmla="*/ 7 w 92"/>
                <a:gd name="T13" fmla="*/ 46 h 92"/>
                <a:gd name="T14" fmla="*/ 46 w 92"/>
                <a:gd name="T15" fmla="*/ 7 h 92"/>
                <a:gd name="T16" fmla="*/ 85 w 92"/>
                <a:gd name="T17" fmla="*/ 46 h 92"/>
                <a:gd name="T18" fmla="*/ 46 w 92"/>
                <a:gd name="T19" fmla="*/ 8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92">
                  <a:moveTo>
                    <a:pt x="46" y="0"/>
                  </a:moveTo>
                  <a:cubicBezTo>
                    <a:pt x="20" y="0"/>
                    <a:pt x="0" y="20"/>
                    <a:pt x="0" y="46"/>
                  </a:cubicBezTo>
                  <a:cubicBezTo>
                    <a:pt x="0" y="72"/>
                    <a:pt x="20" y="92"/>
                    <a:pt x="46" y="92"/>
                  </a:cubicBezTo>
                  <a:cubicBezTo>
                    <a:pt x="72" y="92"/>
                    <a:pt x="92" y="72"/>
                    <a:pt x="92" y="46"/>
                  </a:cubicBezTo>
                  <a:cubicBezTo>
                    <a:pt x="92" y="20"/>
                    <a:pt x="72" y="0"/>
                    <a:pt x="46" y="0"/>
                  </a:cubicBezTo>
                  <a:close/>
                  <a:moveTo>
                    <a:pt x="46" y="85"/>
                  </a:moveTo>
                  <a:cubicBezTo>
                    <a:pt x="25" y="85"/>
                    <a:pt x="7" y="67"/>
                    <a:pt x="7" y="46"/>
                  </a:cubicBezTo>
                  <a:cubicBezTo>
                    <a:pt x="7" y="25"/>
                    <a:pt x="25" y="7"/>
                    <a:pt x="46" y="7"/>
                  </a:cubicBezTo>
                  <a:cubicBezTo>
                    <a:pt x="67" y="7"/>
                    <a:pt x="85" y="25"/>
                    <a:pt x="85" y="46"/>
                  </a:cubicBezTo>
                  <a:cubicBezTo>
                    <a:pt x="85" y="67"/>
                    <a:pt x="67" y="85"/>
                    <a:pt x="4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27">
              <a:extLst>
                <a:ext uri="{FF2B5EF4-FFF2-40B4-BE49-F238E27FC236}">
                  <a16:creationId xmlns:a16="http://schemas.microsoft.com/office/drawing/2014/main" id="{8DBF34E9-7936-4718-A0DE-747984CB06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2663" y="800101"/>
              <a:ext cx="247650" cy="249238"/>
            </a:xfrm>
            <a:custGeom>
              <a:avLst/>
              <a:gdLst>
                <a:gd name="T0" fmla="*/ 33 w 66"/>
                <a:gd name="T1" fmla="*/ 0 h 66"/>
                <a:gd name="T2" fmla="*/ 0 w 66"/>
                <a:gd name="T3" fmla="*/ 33 h 66"/>
                <a:gd name="T4" fmla="*/ 33 w 66"/>
                <a:gd name="T5" fmla="*/ 66 h 66"/>
                <a:gd name="T6" fmla="*/ 66 w 66"/>
                <a:gd name="T7" fmla="*/ 33 h 66"/>
                <a:gd name="T8" fmla="*/ 33 w 66"/>
                <a:gd name="T9" fmla="*/ 0 h 66"/>
                <a:gd name="T10" fmla="*/ 33 w 66"/>
                <a:gd name="T11" fmla="*/ 59 h 66"/>
                <a:gd name="T12" fmla="*/ 7 w 66"/>
                <a:gd name="T13" fmla="*/ 33 h 66"/>
                <a:gd name="T14" fmla="*/ 33 w 66"/>
                <a:gd name="T15" fmla="*/ 7 h 66"/>
                <a:gd name="T16" fmla="*/ 59 w 66"/>
                <a:gd name="T17" fmla="*/ 33 h 66"/>
                <a:gd name="T18" fmla="*/ 33 w 66"/>
                <a:gd name="T19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66">
                  <a:moveTo>
                    <a:pt x="33" y="0"/>
                  </a:moveTo>
                  <a:cubicBezTo>
                    <a:pt x="15" y="0"/>
                    <a:pt x="0" y="15"/>
                    <a:pt x="0" y="33"/>
                  </a:cubicBezTo>
                  <a:cubicBezTo>
                    <a:pt x="0" y="51"/>
                    <a:pt x="15" y="66"/>
                    <a:pt x="33" y="66"/>
                  </a:cubicBezTo>
                  <a:cubicBezTo>
                    <a:pt x="51" y="66"/>
                    <a:pt x="66" y="51"/>
                    <a:pt x="66" y="33"/>
                  </a:cubicBezTo>
                  <a:cubicBezTo>
                    <a:pt x="66" y="15"/>
                    <a:pt x="51" y="0"/>
                    <a:pt x="33" y="0"/>
                  </a:cubicBezTo>
                  <a:close/>
                  <a:moveTo>
                    <a:pt x="33" y="59"/>
                  </a:moveTo>
                  <a:cubicBezTo>
                    <a:pt x="19" y="59"/>
                    <a:pt x="7" y="47"/>
                    <a:pt x="7" y="33"/>
                  </a:cubicBezTo>
                  <a:cubicBezTo>
                    <a:pt x="7" y="19"/>
                    <a:pt x="19" y="7"/>
                    <a:pt x="33" y="7"/>
                  </a:cubicBezTo>
                  <a:cubicBezTo>
                    <a:pt x="47" y="7"/>
                    <a:pt x="59" y="19"/>
                    <a:pt x="59" y="33"/>
                  </a:cubicBezTo>
                  <a:cubicBezTo>
                    <a:pt x="59" y="47"/>
                    <a:pt x="47" y="59"/>
                    <a:pt x="33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28">
              <a:extLst>
                <a:ext uri="{FF2B5EF4-FFF2-40B4-BE49-F238E27FC236}">
                  <a16:creationId xmlns:a16="http://schemas.microsoft.com/office/drawing/2014/main" id="{9E84046A-CFCF-4FEA-AE64-C46FE29CF4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3938" y="841376"/>
              <a:ext cx="165100" cy="166688"/>
            </a:xfrm>
            <a:custGeom>
              <a:avLst/>
              <a:gdLst>
                <a:gd name="T0" fmla="*/ 22 w 44"/>
                <a:gd name="T1" fmla="*/ 0 h 44"/>
                <a:gd name="T2" fmla="*/ 0 w 44"/>
                <a:gd name="T3" fmla="*/ 22 h 44"/>
                <a:gd name="T4" fmla="*/ 22 w 44"/>
                <a:gd name="T5" fmla="*/ 44 h 44"/>
                <a:gd name="T6" fmla="*/ 44 w 44"/>
                <a:gd name="T7" fmla="*/ 22 h 44"/>
                <a:gd name="T8" fmla="*/ 22 w 44"/>
                <a:gd name="T9" fmla="*/ 0 h 44"/>
                <a:gd name="T10" fmla="*/ 22 w 44"/>
                <a:gd name="T11" fmla="*/ 36 h 44"/>
                <a:gd name="T12" fmla="*/ 8 w 44"/>
                <a:gd name="T13" fmla="*/ 22 h 44"/>
                <a:gd name="T14" fmla="*/ 22 w 44"/>
                <a:gd name="T15" fmla="*/ 8 h 44"/>
                <a:gd name="T16" fmla="*/ 36 w 44"/>
                <a:gd name="T17" fmla="*/ 22 h 44"/>
                <a:gd name="T18" fmla="*/ 36 w 44"/>
                <a:gd name="T19" fmla="*/ 22 h 44"/>
                <a:gd name="T20" fmla="*/ 22 w 44"/>
                <a:gd name="T21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6"/>
                  </a:moveTo>
                  <a:cubicBezTo>
                    <a:pt x="14" y="36"/>
                    <a:pt x="8" y="30"/>
                    <a:pt x="8" y="22"/>
                  </a:cubicBezTo>
                  <a:cubicBezTo>
                    <a:pt x="8" y="14"/>
                    <a:pt x="14" y="8"/>
                    <a:pt x="22" y="8"/>
                  </a:cubicBezTo>
                  <a:cubicBezTo>
                    <a:pt x="30" y="8"/>
                    <a:pt x="36" y="14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30"/>
                    <a:pt x="30" y="36"/>
                    <a:pt x="2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129">
              <a:extLst>
                <a:ext uri="{FF2B5EF4-FFF2-40B4-BE49-F238E27FC236}">
                  <a16:creationId xmlns:a16="http://schemas.microsoft.com/office/drawing/2014/main" id="{0E056A40-C9AC-4B79-9A9B-37DFC4C9B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8388" y="887413"/>
              <a:ext cx="76200" cy="74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Freeform 130">
            <a:extLst>
              <a:ext uri="{FF2B5EF4-FFF2-40B4-BE49-F238E27FC236}">
                <a16:creationId xmlns:a16="http://schemas.microsoft.com/office/drawing/2014/main" id="{2FAB0A88-3033-46A1-8278-70BF3B4C3006}"/>
              </a:ext>
            </a:extLst>
          </p:cNvPr>
          <p:cNvSpPr>
            <a:spLocks noEditPoints="1"/>
          </p:cNvSpPr>
          <p:nvPr/>
        </p:nvSpPr>
        <p:spPr bwMode="auto">
          <a:xfrm>
            <a:off x="14276543" y="9170291"/>
            <a:ext cx="1063519" cy="1019359"/>
          </a:xfrm>
          <a:custGeom>
            <a:avLst/>
            <a:gdLst>
              <a:gd name="T0" fmla="*/ 96 w 122"/>
              <a:gd name="T1" fmla="*/ 9 h 117"/>
              <a:gd name="T2" fmla="*/ 86 w 122"/>
              <a:gd name="T3" fmla="*/ 26 h 117"/>
              <a:gd name="T4" fmla="*/ 42 w 122"/>
              <a:gd name="T5" fmla="*/ 27 h 117"/>
              <a:gd name="T6" fmla="*/ 6 w 122"/>
              <a:gd name="T7" fmla="*/ 85 h 117"/>
              <a:gd name="T8" fmla="*/ 53 w 122"/>
              <a:gd name="T9" fmla="*/ 111 h 117"/>
              <a:gd name="T10" fmla="*/ 100 w 122"/>
              <a:gd name="T11" fmla="*/ 52 h 117"/>
              <a:gd name="T12" fmla="*/ 89 w 122"/>
              <a:gd name="T13" fmla="*/ 29 h 117"/>
              <a:gd name="T14" fmla="*/ 112 w 122"/>
              <a:gd name="T15" fmla="*/ 16 h 117"/>
              <a:gd name="T16" fmla="*/ 104 w 122"/>
              <a:gd name="T17" fmla="*/ 4 h 117"/>
              <a:gd name="T18" fmla="*/ 35 w 122"/>
              <a:gd name="T19" fmla="*/ 98 h 117"/>
              <a:gd name="T20" fmla="*/ 35 w 122"/>
              <a:gd name="T21" fmla="*/ 94 h 117"/>
              <a:gd name="T22" fmla="*/ 30 w 122"/>
              <a:gd name="T23" fmla="*/ 90 h 117"/>
              <a:gd name="T24" fmla="*/ 23 w 122"/>
              <a:gd name="T25" fmla="*/ 80 h 117"/>
              <a:gd name="T26" fmla="*/ 26 w 122"/>
              <a:gd name="T27" fmla="*/ 81 h 117"/>
              <a:gd name="T28" fmla="*/ 25 w 122"/>
              <a:gd name="T29" fmla="*/ 87 h 117"/>
              <a:gd name="T30" fmla="*/ 37 w 122"/>
              <a:gd name="T31" fmla="*/ 87 h 117"/>
              <a:gd name="T32" fmla="*/ 51 w 122"/>
              <a:gd name="T33" fmla="*/ 79 h 117"/>
              <a:gd name="T34" fmla="*/ 50 w 122"/>
              <a:gd name="T35" fmla="*/ 83 h 117"/>
              <a:gd name="T36" fmla="*/ 40 w 122"/>
              <a:gd name="T37" fmla="*/ 85 h 117"/>
              <a:gd name="T38" fmla="*/ 39 w 122"/>
              <a:gd name="T39" fmla="*/ 68 h 117"/>
              <a:gd name="T40" fmla="*/ 34 w 122"/>
              <a:gd name="T41" fmla="*/ 76 h 117"/>
              <a:gd name="T42" fmla="*/ 35 w 122"/>
              <a:gd name="T43" fmla="*/ 69 h 117"/>
              <a:gd name="T44" fmla="*/ 51 w 122"/>
              <a:gd name="T45" fmla="*/ 74 h 117"/>
              <a:gd name="T46" fmla="*/ 51 w 122"/>
              <a:gd name="T47" fmla="*/ 79 h 117"/>
              <a:gd name="T48" fmla="*/ 48 w 122"/>
              <a:gd name="T49" fmla="*/ 64 h 117"/>
              <a:gd name="T50" fmla="*/ 51 w 122"/>
              <a:gd name="T51" fmla="*/ 61 h 117"/>
              <a:gd name="T52" fmla="*/ 73 w 122"/>
              <a:gd name="T53" fmla="*/ 59 h 117"/>
              <a:gd name="T54" fmla="*/ 57 w 122"/>
              <a:gd name="T55" fmla="*/ 61 h 117"/>
              <a:gd name="T56" fmla="*/ 69 w 122"/>
              <a:gd name="T57" fmla="*/ 48 h 117"/>
              <a:gd name="T58" fmla="*/ 60 w 122"/>
              <a:gd name="T59" fmla="*/ 59 h 117"/>
              <a:gd name="T60" fmla="*/ 73 w 122"/>
              <a:gd name="T61" fmla="*/ 55 h 117"/>
              <a:gd name="T62" fmla="*/ 81 w 122"/>
              <a:gd name="T63" fmla="*/ 45 h 117"/>
              <a:gd name="T64" fmla="*/ 72 w 122"/>
              <a:gd name="T65" fmla="*/ 36 h 117"/>
              <a:gd name="T66" fmla="*/ 81 w 122"/>
              <a:gd name="T67" fmla="*/ 45 h 117"/>
              <a:gd name="T68" fmla="*/ 112 w 122"/>
              <a:gd name="T69" fmla="*/ 15 h 117"/>
              <a:gd name="T70" fmla="*/ 88 w 122"/>
              <a:gd name="T71" fmla="*/ 29 h 117"/>
              <a:gd name="T72" fmla="*/ 87 w 122"/>
              <a:gd name="T73" fmla="*/ 27 h 117"/>
              <a:gd name="T74" fmla="*/ 97 w 122"/>
              <a:gd name="T75" fmla="*/ 10 h 117"/>
              <a:gd name="T76" fmla="*/ 114 w 122"/>
              <a:gd name="T77" fmla="*/ 13 h 117"/>
              <a:gd name="T78" fmla="*/ 45 w 122"/>
              <a:gd name="T79" fmla="*/ 73 h 117"/>
              <a:gd name="T80" fmla="*/ 47 w 122"/>
              <a:gd name="T81" fmla="*/ 82 h 117"/>
              <a:gd name="T82" fmla="*/ 58 w 122"/>
              <a:gd name="T83" fmla="*/ 49 h 117"/>
              <a:gd name="T84" fmla="*/ 66 w 122"/>
              <a:gd name="T85" fmla="*/ 5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2" h="117">
                <a:moveTo>
                  <a:pt x="104" y="4"/>
                </a:moveTo>
                <a:cubicBezTo>
                  <a:pt x="100" y="6"/>
                  <a:pt x="99" y="6"/>
                  <a:pt x="96" y="9"/>
                </a:cubicBezTo>
                <a:cubicBezTo>
                  <a:pt x="93" y="12"/>
                  <a:pt x="91" y="16"/>
                  <a:pt x="89" y="18"/>
                </a:cubicBezTo>
                <a:cubicBezTo>
                  <a:pt x="88" y="21"/>
                  <a:pt x="87" y="23"/>
                  <a:pt x="86" y="26"/>
                </a:cubicBezTo>
                <a:cubicBezTo>
                  <a:pt x="80" y="21"/>
                  <a:pt x="71" y="16"/>
                  <a:pt x="64" y="16"/>
                </a:cubicBezTo>
                <a:cubicBezTo>
                  <a:pt x="58" y="17"/>
                  <a:pt x="48" y="21"/>
                  <a:pt x="42" y="27"/>
                </a:cubicBezTo>
                <a:cubicBezTo>
                  <a:pt x="6" y="63"/>
                  <a:pt x="6" y="63"/>
                  <a:pt x="6" y="63"/>
                </a:cubicBezTo>
                <a:cubicBezTo>
                  <a:pt x="0" y="69"/>
                  <a:pt x="0" y="79"/>
                  <a:pt x="6" y="85"/>
                </a:cubicBezTo>
                <a:cubicBezTo>
                  <a:pt x="32" y="111"/>
                  <a:pt x="32" y="111"/>
                  <a:pt x="32" y="111"/>
                </a:cubicBezTo>
                <a:cubicBezTo>
                  <a:pt x="38" y="117"/>
                  <a:pt x="47" y="117"/>
                  <a:pt x="53" y="111"/>
                </a:cubicBezTo>
                <a:cubicBezTo>
                  <a:pt x="89" y="75"/>
                  <a:pt x="89" y="75"/>
                  <a:pt x="89" y="75"/>
                </a:cubicBezTo>
                <a:cubicBezTo>
                  <a:pt x="95" y="69"/>
                  <a:pt x="100" y="59"/>
                  <a:pt x="100" y="52"/>
                </a:cubicBezTo>
                <a:cubicBezTo>
                  <a:pt x="100" y="46"/>
                  <a:pt x="95" y="35"/>
                  <a:pt x="89" y="30"/>
                </a:cubicBezTo>
                <a:cubicBezTo>
                  <a:pt x="89" y="29"/>
                  <a:pt x="89" y="29"/>
                  <a:pt x="89" y="29"/>
                </a:cubicBezTo>
                <a:cubicBezTo>
                  <a:pt x="98" y="27"/>
                  <a:pt x="106" y="23"/>
                  <a:pt x="112" y="17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4" y="15"/>
                  <a:pt x="114" y="15"/>
                  <a:pt x="116" y="12"/>
                </a:cubicBezTo>
                <a:cubicBezTo>
                  <a:pt x="122" y="4"/>
                  <a:pt x="111" y="1"/>
                  <a:pt x="104" y="4"/>
                </a:cubicBezTo>
                <a:close/>
                <a:moveTo>
                  <a:pt x="36" y="96"/>
                </a:moveTo>
                <a:cubicBezTo>
                  <a:pt x="35" y="98"/>
                  <a:pt x="35" y="98"/>
                  <a:pt x="35" y="98"/>
                </a:cubicBezTo>
                <a:cubicBezTo>
                  <a:pt x="33" y="99"/>
                  <a:pt x="31" y="98"/>
                  <a:pt x="30" y="97"/>
                </a:cubicBezTo>
                <a:cubicBezTo>
                  <a:pt x="32" y="96"/>
                  <a:pt x="33" y="96"/>
                  <a:pt x="35" y="94"/>
                </a:cubicBezTo>
                <a:cubicBezTo>
                  <a:pt x="36" y="92"/>
                  <a:pt x="36" y="91"/>
                  <a:pt x="35" y="90"/>
                </a:cubicBezTo>
                <a:cubicBezTo>
                  <a:pt x="34" y="88"/>
                  <a:pt x="33" y="88"/>
                  <a:pt x="30" y="90"/>
                </a:cubicBezTo>
                <a:cubicBezTo>
                  <a:pt x="27" y="91"/>
                  <a:pt x="24" y="91"/>
                  <a:pt x="23" y="89"/>
                </a:cubicBezTo>
                <a:cubicBezTo>
                  <a:pt x="20" y="87"/>
                  <a:pt x="20" y="83"/>
                  <a:pt x="23" y="80"/>
                </a:cubicBezTo>
                <a:cubicBezTo>
                  <a:pt x="25" y="79"/>
                  <a:pt x="26" y="78"/>
                  <a:pt x="28" y="78"/>
                </a:cubicBezTo>
                <a:cubicBezTo>
                  <a:pt x="28" y="79"/>
                  <a:pt x="28" y="81"/>
                  <a:pt x="26" y="81"/>
                </a:cubicBezTo>
                <a:cubicBezTo>
                  <a:pt x="26" y="81"/>
                  <a:pt x="26" y="81"/>
                  <a:pt x="25" y="82"/>
                </a:cubicBezTo>
                <a:cubicBezTo>
                  <a:pt x="24" y="84"/>
                  <a:pt x="24" y="86"/>
                  <a:pt x="25" y="87"/>
                </a:cubicBezTo>
                <a:cubicBezTo>
                  <a:pt x="26" y="88"/>
                  <a:pt x="27" y="87"/>
                  <a:pt x="30" y="86"/>
                </a:cubicBezTo>
                <a:cubicBezTo>
                  <a:pt x="33" y="85"/>
                  <a:pt x="35" y="85"/>
                  <a:pt x="37" y="87"/>
                </a:cubicBezTo>
                <a:cubicBezTo>
                  <a:pt x="40" y="89"/>
                  <a:pt x="40" y="93"/>
                  <a:pt x="36" y="96"/>
                </a:cubicBezTo>
                <a:close/>
                <a:moveTo>
                  <a:pt x="51" y="79"/>
                </a:moveTo>
                <a:cubicBezTo>
                  <a:pt x="51" y="79"/>
                  <a:pt x="50" y="78"/>
                  <a:pt x="50" y="78"/>
                </a:cubicBezTo>
                <a:cubicBezTo>
                  <a:pt x="50" y="78"/>
                  <a:pt x="50" y="80"/>
                  <a:pt x="50" y="83"/>
                </a:cubicBezTo>
                <a:cubicBezTo>
                  <a:pt x="50" y="83"/>
                  <a:pt x="50" y="83"/>
                  <a:pt x="48" y="85"/>
                </a:cubicBezTo>
                <a:cubicBezTo>
                  <a:pt x="45" y="87"/>
                  <a:pt x="42" y="87"/>
                  <a:pt x="40" y="85"/>
                </a:cubicBezTo>
                <a:cubicBezTo>
                  <a:pt x="36" y="82"/>
                  <a:pt x="38" y="77"/>
                  <a:pt x="43" y="71"/>
                </a:cubicBezTo>
                <a:cubicBezTo>
                  <a:pt x="43" y="71"/>
                  <a:pt x="41" y="70"/>
                  <a:pt x="39" y="68"/>
                </a:cubicBezTo>
                <a:cubicBezTo>
                  <a:pt x="39" y="68"/>
                  <a:pt x="39" y="68"/>
                  <a:pt x="36" y="71"/>
                </a:cubicBezTo>
                <a:cubicBezTo>
                  <a:pt x="35" y="72"/>
                  <a:pt x="34" y="74"/>
                  <a:pt x="34" y="76"/>
                </a:cubicBezTo>
                <a:cubicBezTo>
                  <a:pt x="33" y="75"/>
                  <a:pt x="32" y="73"/>
                  <a:pt x="33" y="71"/>
                </a:cubicBezTo>
                <a:cubicBezTo>
                  <a:pt x="33" y="71"/>
                  <a:pt x="33" y="71"/>
                  <a:pt x="35" y="69"/>
                </a:cubicBezTo>
                <a:cubicBezTo>
                  <a:pt x="39" y="65"/>
                  <a:pt x="39" y="65"/>
                  <a:pt x="39" y="65"/>
                </a:cubicBezTo>
                <a:cubicBezTo>
                  <a:pt x="43" y="67"/>
                  <a:pt x="48" y="72"/>
                  <a:pt x="51" y="74"/>
                </a:cubicBezTo>
                <a:cubicBezTo>
                  <a:pt x="52" y="76"/>
                  <a:pt x="53" y="77"/>
                  <a:pt x="55" y="78"/>
                </a:cubicBezTo>
                <a:cubicBezTo>
                  <a:pt x="53" y="79"/>
                  <a:pt x="52" y="79"/>
                  <a:pt x="51" y="79"/>
                </a:cubicBezTo>
                <a:close/>
                <a:moveTo>
                  <a:pt x="60" y="72"/>
                </a:moveTo>
                <a:cubicBezTo>
                  <a:pt x="59" y="73"/>
                  <a:pt x="54" y="69"/>
                  <a:pt x="48" y="64"/>
                </a:cubicBezTo>
                <a:cubicBezTo>
                  <a:pt x="43" y="58"/>
                  <a:pt x="39" y="53"/>
                  <a:pt x="39" y="52"/>
                </a:cubicBezTo>
                <a:cubicBezTo>
                  <a:pt x="40" y="51"/>
                  <a:pt x="45" y="55"/>
                  <a:pt x="51" y="61"/>
                </a:cubicBezTo>
                <a:cubicBezTo>
                  <a:pt x="56" y="67"/>
                  <a:pt x="60" y="72"/>
                  <a:pt x="60" y="72"/>
                </a:cubicBezTo>
                <a:close/>
                <a:moveTo>
                  <a:pt x="73" y="59"/>
                </a:moveTo>
                <a:cubicBezTo>
                  <a:pt x="73" y="59"/>
                  <a:pt x="73" y="59"/>
                  <a:pt x="71" y="61"/>
                </a:cubicBezTo>
                <a:cubicBezTo>
                  <a:pt x="67" y="66"/>
                  <a:pt x="62" y="65"/>
                  <a:pt x="57" y="61"/>
                </a:cubicBezTo>
                <a:cubicBezTo>
                  <a:pt x="53" y="57"/>
                  <a:pt x="52" y="51"/>
                  <a:pt x="56" y="47"/>
                </a:cubicBezTo>
                <a:cubicBezTo>
                  <a:pt x="61" y="43"/>
                  <a:pt x="66" y="46"/>
                  <a:pt x="69" y="48"/>
                </a:cubicBezTo>
                <a:cubicBezTo>
                  <a:pt x="69" y="49"/>
                  <a:pt x="69" y="49"/>
                  <a:pt x="69" y="49"/>
                </a:cubicBezTo>
                <a:cubicBezTo>
                  <a:pt x="70" y="49"/>
                  <a:pt x="65" y="54"/>
                  <a:pt x="60" y="59"/>
                </a:cubicBezTo>
                <a:cubicBezTo>
                  <a:pt x="64" y="62"/>
                  <a:pt x="67" y="62"/>
                  <a:pt x="70" y="59"/>
                </a:cubicBezTo>
                <a:cubicBezTo>
                  <a:pt x="71" y="57"/>
                  <a:pt x="72" y="56"/>
                  <a:pt x="73" y="55"/>
                </a:cubicBezTo>
                <a:cubicBezTo>
                  <a:pt x="74" y="55"/>
                  <a:pt x="74" y="57"/>
                  <a:pt x="73" y="59"/>
                </a:cubicBezTo>
                <a:close/>
                <a:moveTo>
                  <a:pt x="81" y="45"/>
                </a:moveTo>
                <a:cubicBezTo>
                  <a:pt x="78" y="47"/>
                  <a:pt x="74" y="47"/>
                  <a:pt x="72" y="45"/>
                </a:cubicBezTo>
                <a:cubicBezTo>
                  <a:pt x="69" y="42"/>
                  <a:pt x="69" y="38"/>
                  <a:pt x="72" y="36"/>
                </a:cubicBezTo>
                <a:cubicBezTo>
                  <a:pt x="74" y="33"/>
                  <a:pt x="78" y="33"/>
                  <a:pt x="81" y="36"/>
                </a:cubicBezTo>
                <a:cubicBezTo>
                  <a:pt x="83" y="38"/>
                  <a:pt x="83" y="42"/>
                  <a:pt x="81" y="45"/>
                </a:cubicBezTo>
                <a:close/>
                <a:moveTo>
                  <a:pt x="114" y="13"/>
                </a:moveTo>
                <a:cubicBezTo>
                  <a:pt x="112" y="15"/>
                  <a:pt x="113" y="14"/>
                  <a:pt x="112" y="15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05" y="22"/>
                  <a:pt x="97" y="26"/>
                  <a:pt x="88" y="29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7"/>
                  <a:pt x="87" y="27"/>
                  <a:pt x="87" y="27"/>
                </a:cubicBezTo>
                <a:cubicBezTo>
                  <a:pt x="88" y="24"/>
                  <a:pt x="89" y="21"/>
                  <a:pt x="90" y="18"/>
                </a:cubicBezTo>
                <a:cubicBezTo>
                  <a:pt x="92" y="16"/>
                  <a:pt x="94" y="13"/>
                  <a:pt x="97" y="10"/>
                </a:cubicBezTo>
                <a:cubicBezTo>
                  <a:pt x="100" y="7"/>
                  <a:pt x="101" y="7"/>
                  <a:pt x="104" y="5"/>
                </a:cubicBezTo>
                <a:cubicBezTo>
                  <a:pt x="115" y="0"/>
                  <a:pt x="120" y="6"/>
                  <a:pt x="114" y="13"/>
                </a:cubicBezTo>
                <a:close/>
                <a:moveTo>
                  <a:pt x="48" y="76"/>
                </a:moveTo>
                <a:cubicBezTo>
                  <a:pt x="47" y="76"/>
                  <a:pt x="46" y="74"/>
                  <a:pt x="45" y="73"/>
                </a:cubicBezTo>
                <a:cubicBezTo>
                  <a:pt x="42" y="76"/>
                  <a:pt x="39" y="79"/>
                  <a:pt x="42" y="82"/>
                </a:cubicBezTo>
                <a:cubicBezTo>
                  <a:pt x="44" y="84"/>
                  <a:pt x="46" y="83"/>
                  <a:pt x="47" y="82"/>
                </a:cubicBezTo>
                <a:cubicBezTo>
                  <a:pt x="49" y="80"/>
                  <a:pt x="49" y="78"/>
                  <a:pt x="48" y="76"/>
                </a:cubicBezTo>
                <a:close/>
                <a:moveTo>
                  <a:pt x="58" y="49"/>
                </a:moveTo>
                <a:cubicBezTo>
                  <a:pt x="56" y="52"/>
                  <a:pt x="56" y="52"/>
                  <a:pt x="56" y="52"/>
                </a:cubicBezTo>
                <a:cubicBezTo>
                  <a:pt x="57" y="55"/>
                  <a:pt x="62" y="54"/>
                  <a:pt x="66" y="50"/>
                </a:cubicBezTo>
                <a:cubicBezTo>
                  <a:pt x="64" y="48"/>
                  <a:pt x="61" y="46"/>
                  <a:pt x="58" y="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810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0" grpId="0"/>
      <p:bldP spid="11" grpId="0"/>
      <p:bldP spid="15" grpId="0"/>
      <p:bldP spid="16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16008351" y="3438527"/>
            <a:ext cx="8375650" cy="10277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16608426" y="3438527"/>
            <a:ext cx="5219700" cy="3879850"/>
          </a:xfrm>
          <a:custGeom>
            <a:avLst/>
            <a:gdLst>
              <a:gd name="T0" fmla="*/ 820 w 886"/>
              <a:gd name="T1" fmla="*/ 261 h 659"/>
              <a:gd name="T2" fmla="*/ 750 w 886"/>
              <a:gd name="T3" fmla="*/ 290 h 659"/>
              <a:gd name="T4" fmla="*/ 724 w 886"/>
              <a:gd name="T5" fmla="*/ 251 h 659"/>
              <a:gd name="T6" fmla="*/ 723 w 886"/>
              <a:gd name="T7" fmla="*/ 251 h 659"/>
              <a:gd name="T8" fmla="*/ 723 w 886"/>
              <a:gd name="T9" fmla="*/ 5 h 659"/>
              <a:gd name="T10" fmla="*/ 644 w 886"/>
              <a:gd name="T11" fmla="*/ 0 h 659"/>
              <a:gd name="T12" fmla="*/ 148 w 886"/>
              <a:gd name="T13" fmla="*/ 189 h 659"/>
              <a:gd name="T14" fmla="*/ 7 w 886"/>
              <a:gd name="T15" fmla="*/ 573 h 659"/>
              <a:gd name="T16" fmla="*/ 6 w 886"/>
              <a:gd name="T17" fmla="*/ 586 h 659"/>
              <a:gd name="T18" fmla="*/ 0 w 886"/>
              <a:gd name="T19" fmla="*/ 659 h 659"/>
              <a:gd name="T20" fmla="*/ 175 w 886"/>
              <a:gd name="T21" fmla="*/ 659 h 659"/>
              <a:gd name="T22" fmla="*/ 175 w 886"/>
              <a:gd name="T23" fmla="*/ 659 h 659"/>
              <a:gd name="T24" fmla="*/ 214 w 886"/>
              <a:gd name="T25" fmla="*/ 632 h 659"/>
              <a:gd name="T26" fmla="*/ 185 w 886"/>
              <a:gd name="T27" fmla="*/ 563 h 659"/>
              <a:gd name="T28" fmla="*/ 311 w 886"/>
              <a:gd name="T29" fmla="*/ 563 h 659"/>
              <a:gd name="T30" fmla="*/ 282 w 886"/>
              <a:gd name="T31" fmla="*/ 632 h 659"/>
              <a:gd name="T32" fmla="*/ 336 w 886"/>
              <a:gd name="T33" fmla="*/ 659 h 659"/>
              <a:gd name="T34" fmla="*/ 723 w 886"/>
              <a:gd name="T35" fmla="*/ 659 h 659"/>
              <a:gd name="T36" fmla="*/ 723 w 886"/>
              <a:gd name="T37" fmla="*/ 412 h 659"/>
              <a:gd name="T38" fmla="*/ 750 w 886"/>
              <a:gd name="T39" fmla="*/ 358 h 659"/>
              <a:gd name="T40" fmla="*/ 820 w 886"/>
              <a:gd name="T41" fmla="*/ 387 h 659"/>
              <a:gd name="T42" fmla="*/ 820 w 886"/>
              <a:gd name="T43" fmla="*/ 261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86" h="659">
                <a:moveTo>
                  <a:pt x="820" y="261"/>
                </a:moveTo>
                <a:cubicBezTo>
                  <a:pt x="781" y="255"/>
                  <a:pt x="777" y="277"/>
                  <a:pt x="750" y="290"/>
                </a:cubicBezTo>
                <a:cubicBezTo>
                  <a:pt x="737" y="296"/>
                  <a:pt x="726" y="287"/>
                  <a:pt x="724" y="251"/>
                </a:cubicBezTo>
                <a:cubicBezTo>
                  <a:pt x="723" y="251"/>
                  <a:pt x="723" y="251"/>
                  <a:pt x="723" y="251"/>
                </a:cubicBezTo>
                <a:cubicBezTo>
                  <a:pt x="723" y="5"/>
                  <a:pt x="723" y="5"/>
                  <a:pt x="723" y="5"/>
                </a:cubicBezTo>
                <a:cubicBezTo>
                  <a:pt x="697" y="1"/>
                  <a:pt x="671" y="0"/>
                  <a:pt x="644" y="0"/>
                </a:cubicBezTo>
                <a:cubicBezTo>
                  <a:pt x="416" y="0"/>
                  <a:pt x="259" y="60"/>
                  <a:pt x="148" y="189"/>
                </a:cubicBezTo>
                <a:cubicBezTo>
                  <a:pt x="36" y="319"/>
                  <a:pt x="16" y="497"/>
                  <a:pt x="7" y="573"/>
                </a:cubicBezTo>
                <a:cubicBezTo>
                  <a:pt x="7" y="578"/>
                  <a:pt x="6" y="583"/>
                  <a:pt x="6" y="586"/>
                </a:cubicBezTo>
                <a:cubicBezTo>
                  <a:pt x="2" y="616"/>
                  <a:pt x="0" y="640"/>
                  <a:pt x="0" y="659"/>
                </a:cubicBezTo>
                <a:cubicBezTo>
                  <a:pt x="175" y="659"/>
                  <a:pt x="175" y="659"/>
                  <a:pt x="175" y="659"/>
                </a:cubicBezTo>
                <a:cubicBezTo>
                  <a:pt x="175" y="659"/>
                  <a:pt x="175" y="659"/>
                  <a:pt x="175" y="659"/>
                </a:cubicBezTo>
                <a:cubicBezTo>
                  <a:pt x="211" y="656"/>
                  <a:pt x="220" y="645"/>
                  <a:pt x="214" y="632"/>
                </a:cubicBezTo>
                <a:cubicBezTo>
                  <a:pt x="202" y="605"/>
                  <a:pt x="179" y="601"/>
                  <a:pt x="185" y="563"/>
                </a:cubicBezTo>
                <a:cubicBezTo>
                  <a:pt x="195" y="496"/>
                  <a:pt x="301" y="496"/>
                  <a:pt x="311" y="563"/>
                </a:cubicBezTo>
                <a:cubicBezTo>
                  <a:pt x="317" y="601"/>
                  <a:pt x="295" y="605"/>
                  <a:pt x="282" y="632"/>
                </a:cubicBezTo>
                <a:cubicBezTo>
                  <a:pt x="276" y="647"/>
                  <a:pt x="287" y="659"/>
                  <a:pt x="336" y="659"/>
                </a:cubicBezTo>
                <a:cubicBezTo>
                  <a:pt x="723" y="659"/>
                  <a:pt x="723" y="659"/>
                  <a:pt x="723" y="659"/>
                </a:cubicBezTo>
                <a:cubicBezTo>
                  <a:pt x="723" y="412"/>
                  <a:pt x="723" y="412"/>
                  <a:pt x="723" y="412"/>
                </a:cubicBezTo>
                <a:cubicBezTo>
                  <a:pt x="723" y="363"/>
                  <a:pt x="735" y="352"/>
                  <a:pt x="750" y="358"/>
                </a:cubicBezTo>
                <a:cubicBezTo>
                  <a:pt x="777" y="370"/>
                  <a:pt x="781" y="393"/>
                  <a:pt x="820" y="387"/>
                </a:cubicBezTo>
                <a:cubicBezTo>
                  <a:pt x="886" y="377"/>
                  <a:pt x="886" y="271"/>
                  <a:pt x="820" y="26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16690977" y="9705977"/>
            <a:ext cx="7639050" cy="4016374"/>
          </a:xfrm>
          <a:custGeom>
            <a:avLst/>
            <a:gdLst>
              <a:gd name="T0" fmla="*/ 424 w 1297"/>
              <a:gd name="T1" fmla="*/ 682 h 682"/>
              <a:gd name="T2" fmla="*/ 1297 w 1297"/>
              <a:gd name="T3" fmla="*/ 682 h 682"/>
              <a:gd name="T4" fmla="*/ 1128 w 1297"/>
              <a:gd name="T5" fmla="*/ 516 h 682"/>
              <a:gd name="T6" fmla="*/ 1040 w 1297"/>
              <a:gd name="T7" fmla="*/ 198 h 682"/>
              <a:gd name="T8" fmla="*/ 1048 w 1297"/>
              <a:gd name="T9" fmla="*/ 162 h 682"/>
              <a:gd name="T10" fmla="*/ 782 w 1297"/>
              <a:gd name="T11" fmla="*/ 162 h 682"/>
              <a:gd name="T12" fmla="*/ 728 w 1297"/>
              <a:gd name="T13" fmla="*/ 136 h 682"/>
              <a:gd name="T14" fmla="*/ 757 w 1297"/>
              <a:gd name="T15" fmla="*/ 66 h 682"/>
              <a:gd name="T16" fmla="*/ 631 w 1297"/>
              <a:gd name="T17" fmla="*/ 66 h 682"/>
              <a:gd name="T18" fmla="*/ 660 w 1297"/>
              <a:gd name="T19" fmla="*/ 136 h 682"/>
              <a:gd name="T20" fmla="*/ 621 w 1297"/>
              <a:gd name="T21" fmla="*/ 162 h 682"/>
              <a:gd name="T22" fmla="*/ 621 w 1297"/>
              <a:gd name="T23" fmla="*/ 162 h 682"/>
              <a:gd name="T24" fmla="*/ 539 w 1297"/>
              <a:gd name="T25" fmla="*/ 162 h 682"/>
              <a:gd name="T26" fmla="*/ 308 w 1297"/>
              <a:gd name="T27" fmla="*/ 162 h 682"/>
              <a:gd name="T28" fmla="*/ 308 w 1297"/>
              <a:gd name="T29" fmla="*/ 163 h 682"/>
              <a:gd name="T30" fmla="*/ 270 w 1297"/>
              <a:gd name="T31" fmla="*/ 189 h 682"/>
              <a:gd name="T32" fmla="*/ 299 w 1297"/>
              <a:gd name="T33" fmla="*/ 259 h 682"/>
              <a:gd name="T34" fmla="*/ 173 w 1297"/>
              <a:gd name="T35" fmla="*/ 259 h 682"/>
              <a:gd name="T36" fmla="*/ 202 w 1297"/>
              <a:gd name="T37" fmla="*/ 189 h 682"/>
              <a:gd name="T38" fmla="*/ 147 w 1297"/>
              <a:gd name="T39" fmla="*/ 162 h 682"/>
              <a:gd name="T40" fmla="*/ 0 w 1297"/>
              <a:gd name="T41" fmla="*/ 162 h 682"/>
              <a:gd name="T42" fmla="*/ 8 w 1297"/>
              <a:gd name="T43" fmla="*/ 173 h 682"/>
              <a:gd name="T44" fmla="*/ 28 w 1297"/>
              <a:gd name="T45" fmla="*/ 249 h 682"/>
              <a:gd name="T46" fmla="*/ 35 w 1297"/>
              <a:gd name="T47" fmla="*/ 256 h 682"/>
              <a:gd name="T48" fmla="*/ 45 w 1297"/>
              <a:gd name="T49" fmla="*/ 288 h 682"/>
              <a:gd name="T50" fmla="*/ 103 w 1297"/>
              <a:gd name="T51" fmla="*/ 473 h 682"/>
              <a:gd name="T52" fmla="*/ 202 w 1297"/>
              <a:gd name="T53" fmla="*/ 491 h 682"/>
              <a:gd name="T54" fmla="*/ 323 w 1297"/>
              <a:gd name="T55" fmla="*/ 478 h 682"/>
              <a:gd name="T56" fmla="*/ 358 w 1297"/>
              <a:gd name="T57" fmla="*/ 473 h 682"/>
              <a:gd name="T58" fmla="*/ 392 w 1297"/>
              <a:gd name="T59" fmla="*/ 468 h 682"/>
              <a:gd name="T60" fmla="*/ 396 w 1297"/>
              <a:gd name="T61" fmla="*/ 467 h 682"/>
              <a:gd name="T62" fmla="*/ 431 w 1297"/>
              <a:gd name="T63" fmla="*/ 571 h 682"/>
              <a:gd name="T64" fmla="*/ 441 w 1297"/>
              <a:gd name="T65" fmla="*/ 633 h 682"/>
              <a:gd name="T66" fmla="*/ 424 w 1297"/>
              <a:gd name="T67" fmla="*/ 682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97" h="682">
                <a:moveTo>
                  <a:pt x="424" y="682"/>
                </a:moveTo>
                <a:cubicBezTo>
                  <a:pt x="1297" y="682"/>
                  <a:pt x="1297" y="682"/>
                  <a:pt x="1297" y="682"/>
                </a:cubicBezTo>
                <a:cubicBezTo>
                  <a:pt x="1254" y="649"/>
                  <a:pt x="1161" y="573"/>
                  <a:pt x="1128" y="516"/>
                </a:cubicBezTo>
                <a:cubicBezTo>
                  <a:pt x="1102" y="473"/>
                  <a:pt x="1020" y="321"/>
                  <a:pt x="1040" y="198"/>
                </a:cubicBezTo>
                <a:cubicBezTo>
                  <a:pt x="1042" y="185"/>
                  <a:pt x="1045" y="173"/>
                  <a:pt x="1048" y="162"/>
                </a:cubicBezTo>
                <a:cubicBezTo>
                  <a:pt x="782" y="162"/>
                  <a:pt x="782" y="162"/>
                  <a:pt x="782" y="162"/>
                </a:cubicBezTo>
                <a:cubicBezTo>
                  <a:pt x="733" y="162"/>
                  <a:pt x="722" y="150"/>
                  <a:pt x="728" y="136"/>
                </a:cubicBezTo>
                <a:cubicBezTo>
                  <a:pt x="741" y="108"/>
                  <a:pt x="763" y="105"/>
                  <a:pt x="757" y="66"/>
                </a:cubicBezTo>
                <a:cubicBezTo>
                  <a:pt x="747" y="0"/>
                  <a:pt x="641" y="0"/>
                  <a:pt x="631" y="66"/>
                </a:cubicBezTo>
                <a:cubicBezTo>
                  <a:pt x="625" y="105"/>
                  <a:pt x="648" y="108"/>
                  <a:pt x="660" y="136"/>
                </a:cubicBezTo>
                <a:cubicBezTo>
                  <a:pt x="666" y="149"/>
                  <a:pt x="657" y="159"/>
                  <a:pt x="621" y="162"/>
                </a:cubicBezTo>
                <a:cubicBezTo>
                  <a:pt x="621" y="162"/>
                  <a:pt x="621" y="162"/>
                  <a:pt x="621" y="162"/>
                </a:cubicBezTo>
                <a:cubicBezTo>
                  <a:pt x="539" y="162"/>
                  <a:pt x="539" y="162"/>
                  <a:pt x="539" y="162"/>
                </a:cubicBezTo>
                <a:cubicBezTo>
                  <a:pt x="308" y="162"/>
                  <a:pt x="308" y="162"/>
                  <a:pt x="308" y="162"/>
                </a:cubicBezTo>
                <a:cubicBezTo>
                  <a:pt x="308" y="163"/>
                  <a:pt x="308" y="163"/>
                  <a:pt x="308" y="163"/>
                </a:cubicBezTo>
                <a:cubicBezTo>
                  <a:pt x="273" y="165"/>
                  <a:pt x="264" y="176"/>
                  <a:pt x="270" y="189"/>
                </a:cubicBezTo>
                <a:cubicBezTo>
                  <a:pt x="282" y="216"/>
                  <a:pt x="305" y="220"/>
                  <a:pt x="299" y="259"/>
                </a:cubicBezTo>
                <a:cubicBezTo>
                  <a:pt x="288" y="325"/>
                  <a:pt x="183" y="325"/>
                  <a:pt x="173" y="259"/>
                </a:cubicBezTo>
                <a:cubicBezTo>
                  <a:pt x="167" y="220"/>
                  <a:pt x="189" y="216"/>
                  <a:pt x="202" y="189"/>
                </a:cubicBezTo>
                <a:cubicBezTo>
                  <a:pt x="208" y="174"/>
                  <a:pt x="197" y="162"/>
                  <a:pt x="147" y="162"/>
                </a:cubicBezTo>
                <a:cubicBezTo>
                  <a:pt x="0" y="162"/>
                  <a:pt x="0" y="162"/>
                  <a:pt x="0" y="162"/>
                </a:cubicBezTo>
                <a:cubicBezTo>
                  <a:pt x="8" y="173"/>
                  <a:pt x="8" y="173"/>
                  <a:pt x="8" y="173"/>
                </a:cubicBezTo>
                <a:cubicBezTo>
                  <a:pt x="6" y="193"/>
                  <a:pt x="5" y="227"/>
                  <a:pt x="28" y="249"/>
                </a:cubicBezTo>
                <a:cubicBezTo>
                  <a:pt x="30" y="252"/>
                  <a:pt x="33" y="254"/>
                  <a:pt x="35" y="256"/>
                </a:cubicBezTo>
                <a:cubicBezTo>
                  <a:pt x="50" y="271"/>
                  <a:pt x="50" y="271"/>
                  <a:pt x="45" y="288"/>
                </a:cubicBezTo>
                <a:cubicBezTo>
                  <a:pt x="7" y="403"/>
                  <a:pt x="55" y="452"/>
                  <a:pt x="103" y="473"/>
                </a:cubicBezTo>
                <a:cubicBezTo>
                  <a:pt x="130" y="485"/>
                  <a:pt x="163" y="491"/>
                  <a:pt x="202" y="491"/>
                </a:cubicBezTo>
                <a:cubicBezTo>
                  <a:pt x="246" y="491"/>
                  <a:pt x="289" y="484"/>
                  <a:pt x="323" y="478"/>
                </a:cubicBezTo>
                <a:cubicBezTo>
                  <a:pt x="337" y="476"/>
                  <a:pt x="349" y="474"/>
                  <a:pt x="358" y="473"/>
                </a:cubicBezTo>
                <a:cubicBezTo>
                  <a:pt x="372" y="471"/>
                  <a:pt x="383" y="469"/>
                  <a:pt x="392" y="468"/>
                </a:cubicBezTo>
                <a:cubicBezTo>
                  <a:pt x="394" y="467"/>
                  <a:pt x="395" y="467"/>
                  <a:pt x="396" y="467"/>
                </a:cubicBezTo>
                <a:cubicBezTo>
                  <a:pt x="402" y="498"/>
                  <a:pt x="417" y="548"/>
                  <a:pt x="431" y="571"/>
                </a:cubicBezTo>
                <a:cubicBezTo>
                  <a:pt x="442" y="589"/>
                  <a:pt x="446" y="613"/>
                  <a:pt x="441" y="633"/>
                </a:cubicBezTo>
                <a:cubicBezTo>
                  <a:pt x="437" y="647"/>
                  <a:pt x="430" y="666"/>
                  <a:pt x="424" y="68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20866101" y="3467100"/>
            <a:ext cx="3540126" cy="4810124"/>
          </a:xfrm>
          <a:custGeom>
            <a:avLst/>
            <a:gdLst>
              <a:gd name="T0" fmla="*/ 533 w 601"/>
              <a:gd name="T1" fmla="*/ 343 h 817"/>
              <a:gd name="T2" fmla="*/ 400 w 601"/>
              <a:gd name="T3" fmla="*/ 173 h 817"/>
              <a:gd name="T4" fmla="*/ 0 w 601"/>
              <a:gd name="T5" fmla="*/ 0 h 817"/>
              <a:gd name="T6" fmla="*/ 0 w 601"/>
              <a:gd name="T7" fmla="*/ 246 h 817"/>
              <a:gd name="T8" fmla="*/ 1 w 601"/>
              <a:gd name="T9" fmla="*/ 246 h 817"/>
              <a:gd name="T10" fmla="*/ 27 w 601"/>
              <a:gd name="T11" fmla="*/ 285 h 817"/>
              <a:gd name="T12" fmla="*/ 97 w 601"/>
              <a:gd name="T13" fmla="*/ 256 h 817"/>
              <a:gd name="T14" fmla="*/ 97 w 601"/>
              <a:gd name="T15" fmla="*/ 382 h 817"/>
              <a:gd name="T16" fmla="*/ 27 w 601"/>
              <a:gd name="T17" fmla="*/ 353 h 817"/>
              <a:gd name="T18" fmla="*/ 0 w 601"/>
              <a:gd name="T19" fmla="*/ 407 h 817"/>
              <a:gd name="T20" fmla="*/ 0 w 601"/>
              <a:gd name="T21" fmla="*/ 654 h 817"/>
              <a:gd name="T22" fmla="*/ 327 w 601"/>
              <a:gd name="T23" fmla="*/ 654 h 817"/>
              <a:gd name="T24" fmla="*/ 381 w 601"/>
              <a:gd name="T25" fmla="*/ 681 h 817"/>
              <a:gd name="T26" fmla="*/ 352 w 601"/>
              <a:gd name="T27" fmla="*/ 750 h 817"/>
              <a:gd name="T28" fmla="*/ 478 w 601"/>
              <a:gd name="T29" fmla="*/ 750 h 817"/>
              <a:gd name="T30" fmla="*/ 449 w 601"/>
              <a:gd name="T31" fmla="*/ 681 h 817"/>
              <a:gd name="T32" fmla="*/ 488 w 601"/>
              <a:gd name="T33" fmla="*/ 654 h 817"/>
              <a:gd name="T34" fmla="*/ 488 w 601"/>
              <a:gd name="T35" fmla="*/ 654 h 817"/>
              <a:gd name="T36" fmla="*/ 591 w 601"/>
              <a:gd name="T37" fmla="*/ 654 h 817"/>
              <a:gd name="T38" fmla="*/ 594 w 601"/>
              <a:gd name="T39" fmla="*/ 616 h 817"/>
              <a:gd name="T40" fmla="*/ 533 w 601"/>
              <a:gd name="T41" fmla="*/ 343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01" h="817">
                <a:moveTo>
                  <a:pt x="533" y="343"/>
                </a:moveTo>
                <a:cubicBezTo>
                  <a:pt x="488" y="260"/>
                  <a:pt x="431" y="201"/>
                  <a:pt x="400" y="173"/>
                </a:cubicBezTo>
                <a:cubicBezTo>
                  <a:pt x="333" y="110"/>
                  <a:pt x="179" y="21"/>
                  <a:pt x="0" y="0"/>
                </a:cubicBezTo>
                <a:cubicBezTo>
                  <a:pt x="0" y="246"/>
                  <a:pt x="0" y="246"/>
                  <a:pt x="0" y="246"/>
                </a:cubicBezTo>
                <a:cubicBezTo>
                  <a:pt x="1" y="246"/>
                  <a:pt x="1" y="246"/>
                  <a:pt x="1" y="246"/>
                </a:cubicBezTo>
                <a:cubicBezTo>
                  <a:pt x="3" y="282"/>
                  <a:pt x="14" y="291"/>
                  <a:pt x="27" y="285"/>
                </a:cubicBezTo>
                <a:cubicBezTo>
                  <a:pt x="54" y="272"/>
                  <a:pt x="58" y="250"/>
                  <a:pt x="97" y="256"/>
                </a:cubicBezTo>
                <a:cubicBezTo>
                  <a:pt x="163" y="266"/>
                  <a:pt x="163" y="372"/>
                  <a:pt x="97" y="382"/>
                </a:cubicBezTo>
                <a:cubicBezTo>
                  <a:pt x="58" y="388"/>
                  <a:pt x="54" y="365"/>
                  <a:pt x="27" y="353"/>
                </a:cubicBezTo>
                <a:cubicBezTo>
                  <a:pt x="12" y="347"/>
                  <a:pt x="0" y="358"/>
                  <a:pt x="0" y="407"/>
                </a:cubicBezTo>
                <a:cubicBezTo>
                  <a:pt x="0" y="654"/>
                  <a:pt x="0" y="654"/>
                  <a:pt x="0" y="654"/>
                </a:cubicBezTo>
                <a:cubicBezTo>
                  <a:pt x="327" y="654"/>
                  <a:pt x="327" y="654"/>
                  <a:pt x="327" y="654"/>
                </a:cubicBezTo>
                <a:cubicBezTo>
                  <a:pt x="376" y="654"/>
                  <a:pt x="388" y="666"/>
                  <a:pt x="381" y="681"/>
                </a:cubicBezTo>
                <a:cubicBezTo>
                  <a:pt x="369" y="708"/>
                  <a:pt x="346" y="712"/>
                  <a:pt x="352" y="750"/>
                </a:cubicBezTo>
                <a:cubicBezTo>
                  <a:pt x="363" y="817"/>
                  <a:pt x="468" y="817"/>
                  <a:pt x="478" y="750"/>
                </a:cubicBezTo>
                <a:cubicBezTo>
                  <a:pt x="484" y="712"/>
                  <a:pt x="462" y="708"/>
                  <a:pt x="449" y="681"/>
                </a:cubicBezTo>
                <a:cubicBezTo>
                  <a:pt x="444" y="668"/>
                  <a:pt x="452" y="657"/>
                  <a:pt x="488" y="654"/>
                </a:cubicBezTo>
                <a:cubicBezTo>
                  <a:pt x="488" y="654"/>
                  <a:pt x="488" y="654"/>
                  <a:pt x="488" y="654"/>
                </a:cubicBezTo>
                <a:cubicBezTo>
                  <a:pt x="591" y="654"/>
                  <a:pt x="591" y="654"/>
                  <a:pt x="591" y="654"/>
                </a:cubicBezTo>
                <a:cubicBezTo>
                  <a:pt x="592" y="642"/>
                  <a:pt x="593" y="629"/>
                  <a:pt x="594" y="616"/>
                </a:cubicBezTo>
                <a:cubicBezTo>
                  <a:pt x="601" y="524"/>
                  <a:pt x="580" y="432"/>
                  <a:pt x="533" y="34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18907127" y="7318377"/>
            <a:ext cx="5441950" cy="3343274"/>
          </a:xfrm>
          <a:custGeom>
            <a:avLst/>
            <a:gdLst>
              <a:gd name="T0" fmla="*/ 821 w 924"/>
              <a:gd name="T1" fmla="*/ 0 h 568"/>
              <a:gd name="T2" fmla="*/ 821 w 924"/>
              <a:gd name="T3" fmla="*/ 0 h 568"/>
              <a:gd name="T4" fmla="*/ 782 w 924"/>
              <a:gd name="T5" fmla="*/ 27 h 568"/>
              <a:gd name="T6" fmla="*/ 811 w 924"/>
              <a:gd name="T7" fmla="*/ 96 h 568"/>
              <a:gd name="T8" fmla="*/ 685 w 924"/>
              <a:gd name="T9" fmla="*/ 96 h 568"/>
              <a:gd name="T10" fmla="*/ 714 w 924"/>
              <a:gd name="T11" fmla="*/ 27 h 568"/>
              <a:gd name="T12" fmla="*/ 660 w 924"/>
              <a:gd name="T13" fmla="*/ 0 h 568"/>
              <a:gd name="T14" fmla="*/ 333 w 924"/>
              <a:gd name="T15" fmla="*/ 0 h 568"/>
              <a:gd name="T16" fmla="*/ 163 w 924"/>
              <a:gd name="T17" fmla="*/ 0 h 568"/>
              <a:gd name="T18" fmla="*/ 163 w 924"/>
              <a:gd name="T19" fmla="*/ 194 h 568"/>
              <a:gd name="T20" fmla="*/ 136 w 924"/>
              <a:gd name="T21" fmla="*/ 248 h 568"/>
              <a:gd name="T22" fmla="*/ 66 w 924"/>
              <a:gd name="T23" fmla="*/ 219 h 568"/>
              <a:gd name="T24" fmla="*/ 66 w 924"/>
              <a:gd name="T25" fmla="*/ 345 h 568"/>
              <a:gd name="T26" fmla="*/ 136 w 924"/>
              <a:gd name="T27" fmla="*/ 317 h 568"/>
              <a:gd name="T28" fmla="*/ 162 w 924"/>
              <a:gd name="T29" fmla="*/ 355 h 568"/>
              <a:gd name="T30" fmla="*/ 163 w 924"/>
              <a:gd name="T31" fmla="*/ 355 h 568"/>
              <a:gd name="T32" fmla="*/ 163 w 924"/>
              <a:gd name="T33" fmla="*/ 568 h 568"/>
              <a:gd name="T34" fmla="*/ 245 w 924"/>
              <a:gd name="T35" fmla="*/ 568 h 568"/>
              <a:gd name="T36" fmla="*/ 245 w 924"/>
              <a:gd name="T37" fmla="*/ 568 h 568"/>
              <a:gd name="T38" fmla="*/ 284 w 924"/>
              <a:gd name="T39" fmla="*/ 542 h 568"/>
              <a:gd name="T40" fmla="*/ 255 w 924"/>
              <a:gd name="T41" fmla="*/ 472 h 568"/>
              <a:gd name="T42" fmla="*/ 381 w 924"/>
              <a:gd name="T43" fmla="*/ 472 h 568"/>
              <a:gd name="T44" fmla="*/ 352 w 924"/>
              <a:gd name="T45" fmla="*/ 542 h 568"/>
              <a:gd name="T46" fmla="*/ 406 w 924"/>
              <a:gd name="T47" fmla="*/ 568 h 568"/>
              <a:gd name="T48" fmla="*/ 672 w 924"/>
              <a:gd name="T49" fmla="*/ 568 h 568"/>
              <a:gd name="T50" fmla="*/ 730 w 924"/>
              <a:gd name="T51" fmla="*/ 477 h 568"/>
              <a:gd name="T52" fmla="*/ 797 w 924"/>
              <a:gd name="T53" fmla="*/ 385 h 568"/>
              <a:gd name="T54" fmla="*/ 924 w 924"/>
              <a:gd name="T55" fmla="*/ 0 h 568"/>
              <a:gd name="T56" fmla="*/ 821 w 924"/>
              <a:gd name="T57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24" h="568">
                <a:moveTo>
                  <a:pt x="821" y="0"/>
                </a:moveTo>
                <a:cubicBezTo>
                  <a:pt x="821" y="0"/>
                  <a:pt x="821" y="0"/>
                  <a:pt x="821" y="0"/>
                </a:cubicBezTo>
                <a:cubicBezTo>
                  <a:pt x="785" y="3"/>
                  <a:pt x="777" y="14"/>
                  <a:pt x="782" y="27"/>
                </a:cubicBezTo>
                <a:cubicBezTo>
                  <a:pt x="795" y="54"/>
                  <a:pt x="817" y="58"/>
                  <a:pt x="811" y="96"/>
                </a:cubicBezTo>
                <a:cubicBezTo>
                  <a:pt x="801" y="163"/>
                  <a:pt x="696" y="163"/>
                  <a:pt x="685" y="96"/>
                </a:cubicBezTo>
                <a:cubicBezTo>
                  <a:pt x="679" y="58"/>
                  <a:pt x="702" y="54"/>
                  <a:pt x="714" y="27"/>
                </a:cubicBezTo>
                <a:cubicBezTo>
                  <a:pt x="721" y="12"/>
                  <a:pt x="709" y="0"/>
                  <a:pt x="660" y="0"/>
                </a:cubicBezTo>
                <a:cubicBezTo>
                  <a:pt x="333" y="0"/>
                  <a:pt x="333" y="0"/>
                  <a:pt x="333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63" y="194"/>
                  <a:pt x="163" y="194"/>
                  <a:pt x="163" y="194"/>
                </a:cubicBezTo>
                <a:cubicBezTo>
                  <a:pt x="163" y="243"/>
                  <a:pt x="151" y="255"/>
                  <a:pt x="136" y="248"/>
                </a:cubicBezTo>
                <a:cubicBezTo>
                  <a:pt x="109" y="236"/>
                  <a:pt x="105" y="213"/>
                  <a:pt x="66" y="219"/>
                </a:cubicBezTo>
                <a:cubicBezTo>
                  <a:pt x="0" y="230"/>
                  <a:pt x="0" y="335"/>
                  <a:pt x="66" y="345"/>
                </a:cubicBezTo>
                <a:cubicBezTo>
                  <a:pt x="105" y="351"/>
                  <a:pt x="109" y="329"/>
                  <a:pt x="136" y="317"/>
                </a:cubicBezTo>
                <a:cubicBezTo>
                  <a:pt x="149" y="311"/>
                  <a:pt x="160" y="319"/>
                  <a:pt x="162" y="355"/>
                </a:cubicBezTo>
                <a:cubicBezTo>
                  <a:pt x="163" y="355"/>
                  <a:pt x="163" y="355"/>
                  <a:pt x="163" y="355"/>
                </a:cubicBezTo>
                <a:cubicBezTo>
                  <a:pt x="163" y="568"/>
                  <a:pt x="163" y="568"/>
                  <a:pt x="163" y="568"/>
                </a:cubicBezTo>
                <a:cubicBezTo>
                  <a:pt x="245" y="568"/>
                  <a:pt x="245" y="568"/>
                  <a:pt x="245" y="568"/>
                </a:cubicBezTo>
                <a:cubicBezTo>
                  <a:pt x="245" y="568"/>
                  <a:pt x="245" y="568"/>
                  <a:pt x="245" y="568"/>
                </a:cubicBezTo>
                <a:cubicBezTo>
                  <a:pt x="281" y="565"/>
                  <a:pt x="290" y="555"/>
                  <a:pt x="284" y="542"/>
                </a:cubicBezTo>
                <a:cubicBezTo>
                  <a:pt x="272" y="514"/>
                  <a:pt x="249" y="511"/>
                  <a:pt x="255" y="472"/>
                </a:cubicBezTo>
                <a:cubicBezTo>
                  <a:pt x="265" y="406"/>
                  <a:pt x="371" y="406"/>
                  <a:pt x="381" y="472"/>
                </a:cubicBezTo>
                <a:cubicBezTo>
                  <a:pt x="387" y="511"/>
                  <a:pt x="365" y="514"/>
                  <a:pt x="352" y="542"/>
                </a:cubicBezTo>
                <a:cubicBezTo>
                  <a:pt x="346" y="556"/>
                  <a:pt x="357" y="568"/>
                  <a:pt x="406" y="568"/>
                </a:cubicBezTo>
                <a:cubicBezTo>
                  <a:pt x="672" y="568"/>
                  <a:pt x="672" y="568"/>
                  <a:pt x="672" y="568"/>
                </a:cubicBezTo>
                <a:cubicBezTo>
                  <a:pt x="685" y="529"/>
                  <a:pt x="705" y="505"/>
                  <a:pt x="730" y="477"/>
                </a:cubicBezTo>
                <a:cubicBezTo>
                  <a:pt x="751" y="453"/>
                  <a:pt x="775" y="425"/>
                  <a:pt x="797" y="385"/>
                </a:cubicBezTo>
                <a:cubicBezTo>
                  <a:pt x="851" y="285"/>
                  <a:pt x="905" y="173"/>
                  <a:pt x="924" y="0"/>
                </a:cubicBezTo>
                <a:lnTo>
                  <a:pt x="82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15954376" y="6359527"/>
            <a:ext cx="3911600" cy="5260974"/>
          </a:xfrm>
          <a:custGeom>
            <a:avLst/>
            <a:gdLst>
              <a:gd name="T0" fmla="*/ 567 w 664"/>
              <a:gd name="T1" fmla="*/ 382 h 894"/>
              <a:gd name="T2" fmla="*/ 637 w 664"/>
              <a:gd name="T3" fmla="*/ 411 h 894"/>
              <a:gd name="T4" fmla="*/ 664 w 664"/>
              <a:gd name="T5" fmla="*/ 357 h 894"/>
              <a:gd name="T6" fmla="*/ 664 w 664"/>
              <a:gd name="T7" fmla="*/ 163 h 894"/>
              <a:gd name="T8" fmla="*/ 447 w 664"/>
              <a:gd name="T9" fmla="*/ 163 h 894"/>
              <a:gd name="T10" fmla="*/ 393 w 664"/>
              <a:gd name="T11" fmla="*/ 136 h 894"/>
              <a:gd name="T12" fmla="*/ 422 w 664"/>
              <a:gd name="T13" fmla="*/ 67 h 894"/>
              <a:gd name="T14" fmla="*/ 296 w 664"/>
              <a:gd name="T15" fmla="*/ 67 h 894"/>
              <a:gd name="T16" fmla="*/ 325 w 664"/>
              <a:gd name="T17" fmla="*/ 136 h 894"/>
              <a:gd name="T18" fmla="*/ 286 w 664"/>
              <a:gd name="T19" fmla="*/ 163 h 894"/>
              <a:gd name="T20" fmla="*/ 286 w 664"/>
              <a:gd name="T21" fmla="*/ 163 h 894"/>
              <a:gd name="T22" fmla="*/ 111 w 664"/>
              <a:gd name="T23" fmla="*/ 163 h 894"/>
              <a:gd name="T24" fmla="*/ 130 w 664"/>
              <a:gd name="T25" fmla="*/ 225 h 894"/>
              <a:gd name="T26" fmla="*/ 135 w 664"/>
              <a:gd name="T27" fmla="*/ 285 h 894"/>
              <a:gd name="T28" fmla="*/ 29 w 664"/>
              <a:gd name="T29" fmla="*/ 465 h 894"/>
              <a:gd name="T30" fmla="*/ 14 w 664"/>
              <a:gd name="T31" fmla="*/ 558 h 894"/>
              <a:gd name="T32" fmla="*/ 65 w 664"/>
              <a:gd name="T33" fmla="*/ 598 h 894"/>
              <a:gd name="T34" fmla="*/ 132 w 664"/>
              <a:gd name="T35" fmla="*/ 632 h 894"/>
              <a:gd name="T36" fmla="*/ 123 w 664"/>
              <a:gd name="T37" fmla="*/ 658 h 894"/>
              <a:gd name="T38" fmla="*/ 125 w 664"/>
              <a:gd name="T39" fmla="*/ 731 h 894"/>
              <a:gd name="T40" fmla="*/ 272 w 664"/>
              <a:gd name="T41" fmla="*/ 731 h 894"/>
              <a:gd name="T42" fmla="*/ 327 w 664"/>
              <a:gd name="T43" fmla="*/ 758 h 894"/>
              <a:gd name="T44" fmla="*/ 298 w 664"/>
              <a:gd name="T45" fmla="*/ 828 h 894"/>
              <a:gd name="T46" fmla="*/ 424 w 664"/>
              <a:gd name="T47" fmla="*/ 828 h 894"/>
              <a:gd name="T48" fmla="*/ 395 w 664"/>
              <a:gd name="T49" fmla="*/ 758 h 894"/>
              <a:gd name="T50" fmla="*/ 433 w 664"/>
              <a:gd name="T51" fmla="*/ 732 h 894"/>
              <a:gd name="T52" fmla="*/ 433 w 664"/>
              <a:gd name="T53" fmla="*/ 731 h 894"/>
              <a:gd name="T54" fmla="*/ 664 w 664"/>
              <a:gd name="T55" fmla="*/ 731 h 894"/>
              <a:gd name="T56" fmla="*/ 664 w 664"/>
              <a:gd name="T57" fmla="*/ 518 h 894"/>
              <a:gd name="T58" fmla="*/ 663 w 664"/>
              <a:gd name="T59" fmla="*/ 518 h 894"/>
              <a:gd name="T60" fmla="*/ 637 w 664"/>
              <a:gd name="T61" fmla="*/ 480 h 894"/>
              <a:gd name="T62" fmla="*/ 567 w 664"/>
              <a:gd name="T63" fmla="*/ 508 h 894"/>
              <a:gd name="T64" fmla="*/ 567 w 664"/>
              <a:gd name="T65" fmla="*/ 382 h 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64" h="894">
                <a:moveTo>
                  <a:pt x="567" y="382"/>
                </a:moveTo>
                <a:cubicBezTo>
                  <a:pt x="606" y="376"/>
                  <a:pt x="610" y="399"/>
                  <a:pt x="637" y="411"/>
                </a:cubicBezTo>
                <a:cubicBezTo>
                  <a:pt x="652" y="418"/>
                  <a:pt x="664" y="406"/>
                  <a:pt x="664" y="357"/>
                </a:cubicBezTo>
                <a:cubicBezTo>
                  <a:pt x="664" y="163"/>
                  <a:pt x="664" y="163"/>
                  <a:pt x="664" y="163"/>
                </a:cubicBezTo>
                <a:cubicBezTo>
                  <a:pt x="447" y="163"/>
                  <a:pt x="447" y="163"/>
                  <a:pt x="447" y="163"/>
                </a:cubicBezTo>
                <a:cubicBezTo>
                  <a:pt x="398" y="163"/>
                  <a:pt x="387" y="151"/>
                  <a:pt x="393" y="136"/>
                </a:cubicBezTo>
                <a:cubicBezTo>
                  <a:pt x="406" y="109"/>
                  <a:pt x="428" y="105"/>
                  <a:pt x="422" y="67"/>
                </a:cubicBezTo>
                <a:cubicBezTo>
                  <a:pt x="412" y="0"/>
                  <a:pt x="306" y="0"/>
                  <a:pt x="296" y="67"/>
                </a:cubicBezTo>
                <a:cubicBezTo>
                  <a:pt x="290" y="105"/>
                  <a:pt x="313" y="109"/>
                  <a:pt x="325" y="136"/>
                </a:cubicBezTo>
                <a:cubicBezTo>
                  <a:pt x="331" y="149"/>
                  <a:pt x="322" y="160"/>
                  <a:pt x="286" y="163"/>
                </a:cubicBezTo>
                <a:cubicBezTo>
                  <a:pt x="286" y="163"/>
                  <a:pt x="286" y="163"/>
                  <a:pt x="286" y="163"/>
                </a:cubicBezTo>
                <a:cubicBezTo>
                  <a:pt x="111" y="163"/>
                  <a:pt x="111" y="163"/>
                  <a:pt x="111" y="163"/>
                </a:cubicBezTo>
                <a:cubicBezTo>
                  <a:pt x="111" y="192"/>
                  <a:pt x="116" y="212"/>
                  <a:pt x="130" y="225"/>
                </a:cubicBezTo>
                <a:cubicBezTo>
                  <a:pt x="150" y="245"/>
                  <a:pt x="151" y="263"/>
                  <a:pt x="135" y="285"/>
                </a:cubicBezTo>
                <a:cubicBezTo>
                  <a:pt x="98" y="338"/>
                  <a:pt x="43" y="437"/>
                  <a:pt x="29" y="465"/>
                </a:cubicBezTo>
                <a:cubicBezTo>
                  <a:pt x="19" y="486"/>
                  <a:pt x="0" y="524"/>
                  <a:pt x="14" y="558"/>
                </a:cubicBezTo>
                <a:cubicBezTo>
                  <a:pt x="20" y="571"/>
                  <a:pt x="34" y="589"/>
                  <a:pt x="65" y="598"/>
                </a:cubicBezTo>
                <a:cubicBezTo>
                  <a:pt x="132" y="619"/>
                  <a:pt x="132" y="631"/>
                  <a:pt x="132" y="632"/>
                </a:cubicBezTo>
                <a:cubicBezTo>
                  <a:pt x="130" y="642"/>
                  <a:pt x="126" y="650"/>
                  <a:pt x="123" y="658"/>
                </a:cubicBezTo>
                <a:cubicBezTo>
                  <a:pt x="115" y="677"/>
                  <a:pt x="105" y="704"/>
                  <a:pt x="125" y="731"/>
                </a:cubicBezTo>
                <a:cubicBezTo>
                  <a:pt x="272" y="731"/>
                  <a:pt x="272" y="731"/>
                  <a:pt x="272" y="731"/>
                </a:cubicBezTo>
                <a:cubicBezTo>
                  <a:pt x="322" y="731"/>
                  <a:pt x="333" y="743"/>
                  <a:pt x="327" y="758"/>
                </a:cubicBezTo>
                <a:cubicBezTo>
                  <a:pt x="314" y="785"/>
                  <a:pt x="292" y="789"/>
                  <a:pt x="298" y="828"/>
                </a:cubicBezTo>
                <a:cubicBezTo>
                  <a:pt x="308" y="894"/>
                  <a:pt x="413" y="894"/>
                  <a:pt x="424" y="828"/>
                </a:cubicBezTo>
                <a:cubicBezTo>
                  <a:pt x="430" y="789"/>
                  <a:pt x="407" y="785"/>
                  <a:pt x="395" y="758"/>
                </a:cubicBezTo>
                <a:cubicBezTo>
                  <a:pt x="389" y="745"/>
                  <a:pt x="398" y="734"/>
                  <a:pt x="433" y="732"/>
                </a:cubicBezTo>
                <a:cubicBezTo>
                  <a:pt x="433" y="731"/>
                  <a:pt x="433" y="731"/>
                  <a:pt x="433" y="731"/>
                </a:cubicBezTo>
                <a:cubicBezTo>
                  <a:pt x="664" y="731"/>
                  <a:pt x="664" y="731"/>
                  <a:pt x="664" y="731"/>
                </a:cubicBezTo>
                <a:cubicBezTo>
                  <a:pt x="664" y="518"/>
                  <a:pt x="664" y="518"/>
                  <a:pt x="664" y="518"/>
                </a:cubicBezTo>
                <a:cubicBezTo>
                  <a:pt x="663" y="518"/>
                  <a:pt x="663" y="518"/>
                  <a:pt x="663" y="518"/>
                </a:cubicBezTo>
                <a:cubicBezTo>
                  <a:pt x="661" y="482"/>
                  <a:pt x="650" y="474"/>
                  <a:pt x="637" y="480"/>
                </a:cubicBezTo>
                <a:cubicBezTo>
                  <a:pt x="610" y="492"/>
                  <a:pt x="606" y="514"/>
                  <a:pt x="567" y="508"/>
                </a:cubicBezTo>
                <a:cubicBezTo>
                  <a:pt x="501" y="498"/>
                  <a:pt x="501" y="393"/>
                  <a:pt x="567" y="3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93913" y="4971670"/>
            <a:ext cx="10182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6400" b="1" dirty="0">
                <a:solidFill>
                  <a:prstClr val="white"/>
                </a:solidFill>
                <a:latin typeface="Calibri"/>
              </a:rPr>
              <a:t>01</a:t>
            </a:r>
            <a:endParaRPr lang="en-US" sz="36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173549" y="11660756"/>
            <a:ext cx="10182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6400" b="1" dirty="0">
                <a:solidFill>
                  <a:prstClr val="white"/>
                </a:solidFill>
                <a:latin typeface="Calibri"/>
              </a:rPr>
              <a:t>05</a:t>
            </a:r>
            <a:endParaRPr lang="en-US" sz="36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262729" y="8507004"/>
            <a:ext cx="10182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6400" b="1" dirty="0">
                <a:solidFill>
                  <a:prstClr val="white"/>
                </a:solidFill>
                <a:latin typeface="Calibri"/>
              </a:rPr>
              <a:t>04</a:t>
            </a:r>
            <a:endParaRPr lang="en-US" sz="36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945279" y="8244386"/>
            <a:ext cx="10182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6400" b="1" dirty="0">
                <a:solidFill>
                  <a:prstClr val="white"/>
                </a:solidFill>
                <a:latin typeface="Calibri"/>
              </a:rPr>
              <a:t>03</a:t>
            </a:r>
            <a:endParaRPr lang="en-US" sz="36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979675" y="5171694"/>
            <a:ext cx="10182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6400" b="1" dirty="0">
                <a:solidFill>
                  <a:prstClr val="white"/>
                </a:solidFill>
                <a:latin typeface="Calibri"/>
              </a:rPr>
              <a:t>02</a:t>
            </a:r>
            <a:endParaRPr lang="en-US" sz="36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50160C-16A5-421E-807C-8D8122D5DBFC}"/>
              </a:ext>
            </a:extLst>
          </p:cNvPr>
          <p:cNvSpPr/>
          <p:nvPr/>
        </p:nvSpPr>
        <p:spPr>
          <a:xfrm>
            <a:off x="1587501" y="5764791"/>
            <a:ext cx="1219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sz="2400" dirty="0" err="1"/>
              <a:t>consectetur</a:t>
            </a:r>
            <a:r>
              <a:rPr lang="en-US" sz="2400" dirty="0"/>
              <a:t>, from a Lorem Ipsum passage, and going through the cites of the word in classical literature, discovered the undoubtable source. Lorem Ipsum comes from sections 1.10.32 and 1.10.33 of "de </a:t>
            </a:r>
            <a:r>
              <a:rPr lang="en-US" sz="2400" dirty="0" err="1"/>
              <a:t>Finibus</a:t>
            </a:r>
            <a:r>
              <a:rPr lang="en-US" sz="2400" dirty="0"/>
              <a:t> </a:t>
            </a:r>
            <a:r>
              <a:rPr lang="en-US" sz="2400" dirty="0" err="1"/>
              <a:t>Bonorum</a:t>
            </a:r>
            <a:r>
              <a:rPr lang="en-US" sz="2400" dirty="0"/>
              <a:t> et </a:t>
            </a:r>
            <a:r>
              <a:rPr lang="en-US" sz="2400" dirty="0" err="1"/>
              <a:t>Malorum</a:t>
            </a:r>
            <a:r>
              <a:rPr lang="en-US" sz="2400" dirty="0"/>
              <a:t>" (The Extremes of Good and Evil) by Cicero, written in 45 BC. This book is a treatise on the theory of ethics, very popular during the Renaissance. The first line of Lorem Ipsum, "Lorem ipsum dolor sit </a:t>
            </a:r>
            <a:r>
              <a:rPr lang="en-US" sz="2400" dirty="0" err="1"/>
              <a:t>amet</a:t>
            </a:r>
            <a:r>
              <a:rPr lang="en-US" sz="2400" dirty="0"/>
              <a:t>..", comes from a line in section 1.10.32.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F499F7-2806-456B-B484-A8B95854250C}"/>
              </a:ext>
            </a:extLst>
          </p:cNvPr>
          <p:cNvSpPr/>
          <p:nvPr/>
        </p:nvSpPr>
        <p:spPr>
          <a:xfrm>
            <a:off x="1587501" y="4270456"/>
            <a:ext cx="932819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6600" dirty="0">
                <a:latin typeface="+mj-lt"/>
              </a:rPr>
              <a:t>Head Puzzle Diagram</a:t>
            </a:r>
            <a:endParaRPr lang="en-US" sz="6600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115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/>
      <p:bldP spid="13" grpId="0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6D9B4F0-3E55-480D-85BD-4824E717E064}"/>
              </a:ext>
            </a:extLst>
          </p:cNvPr>
          <p:cNvSpPr/>
          <p:nvPr/>
        </p:nvSpPr>
        <p:spPr>
          <a:xfrm>
            <a:off x="11965413" y="5885112"/>
            <a:ext cx="2437793" cy="2389799"/>
          </a:xfrm>
          <a:custGeom>
            <a:avLst/>
            <a:gdLst>
              <a:gd name="connsiteX0" fmla="*/ 0 w 1824196"/>
              <a:gd name="connsiteY0" fmla="*/ 1788283 h 1788282"/>
              <a:gd name="connsiteX1" fmla="*/ 582896 w 1824196"/>
              <a:gd name="connsiteY1" fmla="*/ 1788283 h 1788282"/>
              <a:gd name="connsiteX2" fmla="*/ 598550 w 1824196"/>
              <a:gd name="connsiteY2" fmla="*/ 1734874 h 1788282"/>
              <a:gd name="connsiteX3" fmla="*/ 526723 w 1824196"/>
              <a:gd name="connsiteY3" fmla="*/ 1548863 h 1788282"/>
              <a:gd name="connsiteX4" fmla="*/ 705369 w 1824196"/>
              <a:gd name="connsiteY4" fmla="*/ 1370219 h 1788282"/>
              <a:gd name="connsiteX5" fmla="*/ 884012 w 1824196"/>
              <a:gd name="connsiteY5" fmla="*/ 1548863 h 1788282"/>
              <a:gd name="connsiteX6" fmla="*/ 811266 w 1824196"/>
              <a:gd name="connsiteY6" fmla="*/ 1734874 h 1788282"/>
              <a:gd name="connsiteX7" fmla="*/ 826920 w 1824196"/>
              <a:gd name="connsiteY7" fmla="*/ 1788283 h 1788282"/>
              <a:gd name="connsiteX8" fmla="*/ 1387714 w 1824196"/>
              <a:gd name="connsiteY8" fmla="*/ 1788283 h 1788282"/>
              <a:gd name="connsiteX9" fmla="*/ 1387714 w 1824196"/>
              <a:gd name="connsiteY9" fmla="*/ 1231171 h 1788282"/>
              <a:gd name="connsiteX10" fmla="*/ 1459541 w 1824196"/>
              <a:gd name="connsiteY10" fmla="*/ 1201704 h 1788282"/>
              <a:gd name="connsiteX11" fmla="*/ 1645551 w 1824196"/>
              <a:gd name="connsiteY11" fmla="*/ 1273530 h 1788282"/>
              <a:gd name="connsiteX12" fmla="*/ 1824197 w 1824196"/>
              <a:gd name="connsiteY12" fmla="*/ 1094886 h 1788282"/>
              <a:gd name="connsiteX13" fmla="*/ 1645551 w 1824196"/>
              <a:gd name="connsiteY13" fmla="*/ 916242 h 1788282"/>
              <a:gd name="connsiteX14" fmla="*/ 1459541 w 1824196"/>
              <a:gd name="connsiteY14" fmla="*/ 988989 h 1788282"/>
              <a:gd name="connsiteX15" fmla="*/ 1387714 w 1824196"/>
              <a:gd name="connsiteY15" fmla="*/ 959522 h 1788282"/>
              <a:gd name="connsiteX16" fmla="*/ 1387714 w 1824196"/>
              <a:gd name="connsiteY16" fmla="*/ 401489 h 1788282"/>
              <a:gd name="connsiteX17" fmla="*/ 818633 w 1824196"/>
              <a:gd name="connsiteY17" fmla="*/ 401489 h 1788282"/>
              <a:gd name="connsiteX18" fmla="*/ 812186 w 1824196"/>
              <a:gd name="connsiteY18" fmla="*/ 364655 h 1788282"/>
              <a:gd name="connsiteX19" fmla="*/ 884934 w 1824196"/>
              <a:gd name="connsiteY19" fmla="*/ 178644 h 1788282"/>
              <a:gd name="connsiteX20" fmla="*/ 706288 w 1824196"/>
              <a:gd name="connsiteY20" fmla="*/ 0 h 1788282"/>
              <a:gd name="connsiteX21" fmla="*/ 527645 w 1824196"/>
              <a:gd name="connsiteY21" fmla="*/ 178644 h 1788282"/>
              <a:gd name="connsiteX22" fmla="*/ 599472 w 1824196"/>
              <a:gd name="connsiteY22" fmla="*/ 364655 h 1788282"/>
              <a:gd name="connsiteX23" fmla="*/ 593026 w 1824196"/>
              <a:gd name="connsiteY23" fmla="*/ 401489 h 1788282"/>
              <a:gd name="connsiteX24" fmla="*/ 1842 w 1824196"/>
              <a:gd name="connsiteY24" fmla="*/ 401489 h 1788282"/>
              <a:gd name="connsiteX25" fmla="*/ 1842 w 1824196"/>
              <a:gd name="connsiteY25" fmla="*/ 968730 h 1788282"/>
              <a:gd name="connsiteX26" fmla="*/ 61697 w 1824196"/>
              <a:gd name="connsiteY26" fmla="*/ 988989 h 1788282"/>
              <a:gd name="connsiteX27" fmla="*/ 247708 w 1824196"/>
              <a:gd name="connsiteY27" fmla="*/ 916242 h 1788282"/>
              <a:gd name="connsiteX28" fmla="*/ 426352 w 1824196"/>
              <a:gd name="connsiteY28" fmla="*/ 1094886 h 1788282"/>
              <a:gd name="connsiteX29" fmla="*/ 247708 w 1824196"/>
              <a:gd name="connsiteY29" fmla="*/ 1273530 h 1788282"/>
              <a:gd name="connsiteX30" fmla="*/ 61697 w 1824196"/>
              <a:gd name="connsiteY30" fmla="*/ 1201704 h 1788282"/>
              <a:gd name="connsiteX31" fmla="*/ 1842 w 1824196"/>
              <a:gd name="connsiteY31" fmla="*/ 1221963 h 1788282"/>
              <a:gd name="connsiteX32" fmla="*/ 1842 w 1824196"/>
              <a:gd name="connsiteY32" fmla="*/ 1788283 h 1788282"/>
              <a:gd name="connsiteX33" fmla="*/ 0 w 1824196"/>
              <a:gd name="connsiteY33" fmla="*/ 1788283 h 178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824196" h="1788282">
                <a:moveTo>
                  <a:pt x="0" y="1788283"/>
                </a:moveTo>
                <a:lnTo>
                  <a:pt x="582896" y="1788283"/>
                </a:lnTo>
                <a:cubicBezTo>
                  <a:pt x="593026" y="1772628"/>
                  <a:pt x="598550" y="1754212"/>
                  <a:pt x="598550" y="1734874"/>
                </a:cubicBezTo>
                <a:cubicBezTo>
                  <a:pt x="598550" y="1676861"/>
                  <a:pt x="526723" y="1642789"/>
                  <a:pt x="526723" y="1548863"/>
                </a:cubicBezTo>
                <a:cubicBezTo>
                  <a:pt x="526723" y="1450332"/>
                  <a:pt x="606839" y="1370219"/>
                  <a:pt x="705369" y="1370219"/>
                </a:cubicBezTo>
                <a:cubicBezTo>
                  <a:pt x="803899" y="1370219"/>
                  <a:pt x="884012" y="1450332"/>
                  <a:pt x="884012" y="1548863"/>
                </a:cubicBezTo>
                <a:cubicBezTo>
                  <a:pt x="884012" y="1651998"/>
                  <a:pt x="811266" y="1663969"/>
                  <a:pt x="811266" y="1734874"/>
                </a:cubicBezTo>
                <a:cubicBezTo>
                  <a:pt x="811266" y="1754212"/>
                  <a:pt x="816790" y="1772628"/>
                  <a:pt x="826920" y="1788283"/>
                </a:cubicBezTo>
                <a:lnTo>
                  <a:pt x="1387714" y="1788283"/>
                </a:lnTo>
                <a:lnTo>
                  <a:pt x="1387714" y="1231171"/>
                </a:lnTo>
                <a:cubicBezTo>
                  <a:pt x="1406131" y="1212754"/>
                  <a:pt x="1430996" y="1201704"/>
                  <a:pt x="1459541" y="1201704"/>
                </a:cubicBezTo>
                <a:cubicBezTo>
                  <a:pt x="1517555" y="1201704"/>
                  <a:pt x="1551625" y="1273530"/>
                  <a:pt x="1645551" y="1273530"/>
                </a:cubicBezTo>
                <a:cubicBezTo>
                  <a:pt x="1744084" y="1273530"/>
                  <a:pt x="1824197" y="1193417"/>
                  <a:pt x="1824197" y="1094886"/>
                </a:cubicBezTo>
                <a:cubicBezTo>
                  <a:pt x="1824197" y="996355"/>
                  <a:pt x="1744084" y="916242"/>
                  <a:pt x="1645551" y="916242"/>
                </a:cubicBezTo>
                <a:cubicBezTo>
                  <a:pt x="1542417" y="916242"/>
                  <a:pt x="1530446" y="988989"/>
                  <a:pt x="1459541" y="988989"/>
                </a:cubicBezTo>
                <a:cubicBezTo>
                  <a:pt x="1431915" y="988989"/>
                  <a:pt x="1406131" y="977939"/>
                  <a:pt x="1387714" y="959522"/>
                </a:cubicBezTo>
                <a:lnTo>
                  <a:pt x="1387714" y="401489"/>
                </a:lnTo>
                <a:lnTo>
                  <a:pt x="818633" y="401489"/>
                </a:lnTo>
                <a:cubicBezTo>
                  <a:pt x="814029" y="390439"/>
                  <a:pt x="812186" y="377547"/>
                  <a:pt x="812186" y="364655"/>
                </a:cubicBezTo>
                <a:cubicBezTo>
                  <a:pt x="812186" y="293750"/>
                  <a:pt x="884934" y="281779"/>
                  <a:pt x="884934" y="178644"/>
                </a:cubicBezTo>
                <a:cubicBezTo>
                  <a:pt x="884934" y="80114"/>
                  <a:pt x="804821" y="0"/>
                  <a:pt x="706288" y="0"/>
                </a:cubicBezTo>
                <a:cubicBezTo>
                  <a:pt x="607758" y="0"/>
                  <a:pt x="527645" y="80114"/>
                  <a:pt x="527645" y="178644"/>
                </a:cubicBezTo>
                <a:cubicBezTo>
                  <a:pt x="527645" y="272571"/>
                  <a:pt x="599472" y="306642"/>
                  <a:pt x="599472" y="364655"/>
                </a:cubicBezTo>
                <a:cubicBezTo>
                  <a:pt x="599472" y="377547"/>
                  <a:pt x="596709" y="389518"/>
                  <a:pt x="593026" y="401489"/>
                </a:cubicBezTo>
                <a:lnTo>
                  <a:pt x="1842" y="401489"/>
                </a:lnTo>
                <a:lnTo>
                  <a:pt x="1842" y="968730"/>
                </a:lnTo>
                <a:cubicBezTo>
                  <a:pt x="18417" y="981622"/>
                  <a:pt x="39597" y="988989"/>
                  <a:pt x="61697" y="988989"/>
                </a:cubicBezTo>
                <a:cubicBezTo>
                  <a:pt x="132602" y="988989"/>
                  <a:pt x="144573" y="916242"/>
                  <a:pt x="247708" y="916242"/>
                </a:cubicBezTo>
                <a:cubicBezTo>
                  <a:pt x="346239" y="916242"/>
                  <a:pt x="426352" y="996355"/>
                  <a:pt x="426352" y="1094886"/>
                </a:cubicBezTo>
                <a:cubicBezTo>
                  <a:pt x="426352" y="1193417"/>
                  <a:pt x="346239" y="1273530"/>
                  <a:pt x="247708" y="1273530"/>
                </a:cubicBezTo>
                <a:cubicBezTo>
                  <a:pt x="153782" y="1273530"/>
                  <a:pt x="119710" y="1201704"/>
                  <a:pt x="61697" y="1201704"/>
                </a:cubicBezTo>
                <a:cubicBezTo>
                  <a:pt x="38676" y="1201704"/>
                  <a:pt x="18417" y="1209071"/>
                  <a:pt x="1842" y="1221963"/>
                </a:cubicBezTo>
                <a:lnTo>
                  <a:pt x="1842" y="1788283"/>
                </a:lnTo>
                <a:lnTo>
                  <a:pt x="0" y="1788283"/>
                </a:lnTo>
                <a:close/>
              </a:path>
            </a:pathLst>
          </a:custGeom>
          <a:solidFill>
            <a:schemeClr val="accent3"/>
          </a:solidFill>
          <a:ln w="92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0FE6EB-C35E-4078-A260-26C3C0FDC30B}"/>
              </a:ext>
            </a:extLst>
          </p:cNvPr>
          <p:cNvSpPr/>
          <p:nvPr/>
        </p:nvSpPr>
        <p:spPr>
          <a:xfrm>
            <a:off x="11964185" y="7716225"/>
            <a:ext cx="2437792" cy="2413180"/>
          </a:xfrm>
          <a:custGeom>
            <a:avLst/>
            <a:gdLst>
              <a:gd name="connsiteX0" fmla="*/ 921 w 1824195"/>
              <a:gd name="connsiteY0" fmla="*/ 1805779 h 1805778"/>
              <a:gd name="connsiteX1" fmla="*/ 577371 w 1824195"/>
              <a:gd name="connsiteY1" fmla="*/ 1805779 h 1805778"/>
              <a:gd name="connsiteX2" fmla="*/ 587499 w 1824195"/>
              <a:gd name="connsiteY2" fmla="*/ 1760658 h 1805778"/>
              <a:gd name="connsiteX3" fmla="*/ 515675 w 1824195"/>
              <a:gd name="connsiteY3" fmla="*/ 1574647 h 1805778"/>
              <a:gd name="connsiteX4" fmla="*/ 694318 w 1824195"/>
              <a:gd name="connsiteY4" fmla="*/ 1396002 h 1805778"/>
              <a:gd name="connsiteX5" fmla="*/ 872961 w 1824195"/>
              <a:gd name="connsiteY5" fmla="*/ 1574647 h 1805778"/>
              <a:gd name="connsiteX6" fmla="*/ 800215 w 1824195"/>
              <a:gd name="connsiteY6" fmla="*/ 1760658 h 1805778"/>
              <a:gd name="connsiteX7" fmla="*/ 810346 w 1824195"/>
              <a:gd name="connsiteY7" fmla="*/ 1805779 h 1805778"/>
              <a:gd name="connsiteX8" fmla="*/ 1387716 w 1824195"/>
              <a:gd name="connsiteY8" fmla="*/ 1805779 h 1805778"/>
              <a:gd name="connsiteX9" fmla="*/ 1387716 w 1824195"/>
              <a:gd name="connsiteY9" fmla="*/ 1231172 h 1805778"/>
              <a:gd name="connsiteX10" fmla="*/ 1459542 w 1824195"/>
              <a:gd name="connsiteY10" fmla="*/ 1201704 h 1805778"/>
              <a:gd name="connsiteX11" fmla="*/ 1645552 w 1824195"/>
              <a:gd name="connsiteY11" fmla="*/ 1273530 h 1805778"/>
              <a:gd name="connsiteX12" fmla="*/ 1824196 w 1824195"/>
              <a:gd name="connsiteY12" fmla="*/ 1094886 h 1805778"/>
              <a:gd name="connsiteX13" fmla="*/ 1645552 w 1824195"/>
              <a:gd name="connsiteY13" fmla="*/ 916242 h 1805778"/>
              <a:gd name="connsiteX14" fmla="*/ 1459542 w 1824195"/>
              <a:gd name="connsiteY14" fmla="*/ 988989 h 1805778"/>
              <a:gd name="connsiteX15" fmla="*/ 1387716 w 1824195"/>
              <a:gd name="connsiteY15" fmla="*/ 959522 h 1805778"/>
              <a:gd name="connsiteX16" fmla="*/ 1387716 w 1824195"/>
              <a:gd name="connsiteY16" fmla="*/ 418064 h 1805778"/>
              <a:gd name="connsiteX17" fmla="*/ 826919 w 1824195"/>
              <a:gd name="connsiteY17" fmla="*/ 418064 h 1805778"/>
              <a:gd name="connsiteX18" fmla="*/ 811265 w 1824195"/>
              <a:gd name="connsiteY18" fmla="*/ 364655 h 1805778"/>
              <a:gd name="connsiteX19" fmla="*/ 884013 w 1824195"/>
              <a:gd name="connsiteY19" fmla="*/ 178644 h 1805778"/>
              <a:gd name="connsiteX20" fmla="*/ 705368 w 1824195"/>
              <a:gd name="connsiteY20" fmla="*/ 0 h 1805778"/>
              <a:gd name="connsiteX21" fmla="*/ 526725 w 1824195"/>
              <a:gd name="connsiteY21" fmla="*/ 178644 h 1805778"/>
              <a:gd name="connsiteX22" fmla="*/ 598551 w 1824195"/>
              <a:gd name="connsiteY22" fmla="*/ 364655 h 1805778"/>
              <a:gd name="connsiteX23" fmla="*/ 582895 w 1824195"/>
              <a:gd name="connsiteY23" fmla="*/ 418064 h 1805778"/>
              <a:gd name="connsiteX24" fmla="*/ 0 w 1824195"/>
              <a:gd name="connsiteY24" fmla="*/ 418064 h 1805778"/>
              <a:gd name="connsiteX25" fmla="*/ 0 w 1824195"/>
              <a:gd name="connsiteY25" fmla="*/ 968730 h 1805778"/>
              <a:gd name="connsiteX26" fmla="*/ 59855 w 1824195"/>
              <a:gd name="connsiteY26" fmla="*/ 988989 h 1805778"/>
              <a:gd name="connsiteX27" fmla="*/ 245867 w 1824195"/>
              <a:gd name="connsiteY27" fmla="*/ 916242 h 1805778"/>
              <a:gd name="connsiteX28" fmla="*/ 424510 w 1824195"/>
              <a:gd name="connsiteY28" fmla="*/ 1094886 h 1805778"/>
              <a:gd name="connsiteX29" fmla="*/ 245867 w 1824195"/>
              <a:gd name="connsiteY29" fmla="*/ 1273530 h 1805778"/>
              <a:gd name="connsiteX30" fmla="*/ 59855 w 1824195"/>
              <a:gd name="connsiteY30" fmla="*/ 1201704 h 1805778"/>
              <a:gd name="connsiteX31" fmla="*/ 0 w 1824195"/>
              <a:gd name="connsiteY31" fmla="*/ 1221963 h 1805778"/>
              <a:gd name="connsiteX32" fmla="*/ 0 w 1824195"/>
              <a:gd name="connsiteY32" fmla="*/ 1805779 h 1805778"/>
              <a:gd name="connsiteX33" fmla="*/ 921 w 1824195"/>
              <a:gd name="connsiteY33" fmla="*/ 1805779 h 1805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824195" h="1805778">
                <a:moveTo>
                  <a:pt x="921" y="1805779"/>
                </a:moveTo>
                <a:lnTo>
                  <a:pt x="577371" y="1805779"/>
                </a:lnTo>
                <a:cubicBezTo>
                  <a:pt x="583817" y="1791966"/>
                  <a:pt x="587499" y="1777233"/>
                  <a:pt x="587499" y="1760658"/>
                </a:cubicBezTo>
                <a:cubicBezTo>
                  <a:pt x="587499" y="1702644"/>
                  <a:pt x="515675" y="1668574"/>
                  <a:pt x="515675" y="1574647"/>
                </a:cubicBezTo>
                <a:cubicBezTo>
                  <a:pt x="515675" y="1476117"/>
                  <a:pt x="595788" y="1396002"/>
                  <a:pt x="694318" y="1396002"/>
                </a:cubicBezTo>
                <a:cubicBezTo>
                  <a:pt x="792848" y="1396002"/>
                  <a:pt x="872961" y="1476117"/>
                  <a:pt x="872961" y="1574647"/>
                </a:cubicBezTo>
                <a:cubicBezTo>
                  <a:pt x="872961" y="1677782"/>
                  <a:pt x="800215" y="1689752"/>
                  <a:pt x="800215" y="1760658"/>
                </a:cubicBezTo>
                <a:cubicBezTo>
                  <a:pt x="800215" y="1777233"/>
                  <a:pt x="803898" y="1791966"/>
                  <a:pt x="810346" y="1805779"/>
                </a:cubicBezTo>
                <a:lnTo>
                  <a:pt x="1387716" y="1805779"/>
                </a:lnTo>
                <a:lnTo>
                  <a:pt x="1387716" y="1231172"/>
                </a:lnTo>
                <a:cubicBezTo>
                  <a:pt x="1406132" y="1212755"/>
                  <a:pt x="1430995" y="1201704"/>
                  <a:pt x="1459542" y="1201704"/>
                </a:cubicBezTo>
                <a:cubicBezTo>
                  <a:pt x="1517553" y="1201704"/>
                  <a:pt x="1551627" y="1273530"/>
                  <a:pt x="1645552" y="1273530"/>
                </a:cubicBezTo>
                <a:cubicBezTo>
                  <a:pt x="1744082" y="1273530"/>
                  <a:pt x="1824196" y="1193416"/>
                  <a:pt x="1824196" y="1094886"/>
                </a:cubicBezTo>
                <a:cubicBezTo>
                  <a:pt x="1824196" y="996355"/>
                  <a:pt x="1744082" y="916242"/>
                  <a:pt x="1645552" y="916242"/>
                </a:cubicBezTo>
                <a:cubicBezTo>
                  <a:pt x="1542418" y="916242"/>
                  <a:pt x="1530447" y="988989"/>
                  <a:pt x="1459542" y="988989"/>
                </a:cubicBezTo>
                <a:cubicBezTo>
                  <a:pt x="1431917" y="988989"/>
                  <a:pt x="1406132" y="977939"/>
                  <a:pt x="1387716" y="959522"/>
                </a:cubicBezTo>
                <a:lnTo>
                  <a:pt x="1387716" y="418064"/>
                </a:lnTo>
                <a:lnTo>
                  <a:pt x="826919" y="418064"/>
                </a:lnTo>
                <a:cubicBezTo>
                  <a:pt x="817711" y="402410"/>
                  <a:pt x="811265" y="383993"/>
                  <a:pt x="811265" y="364655"/>
                </a:cubicBezTo>
                <a:cubicBezTo>
                  <a:pt x="811265" y="293750"/>
                  <a:pt x="884013" y="281779"/>
                  <a:pt x="884013" y="178644"/>
                </a:cubicBezTo>
                <a:cubicBezTo>
                  <a:pt x="884013" y="80114"/>
                  <a:pt x="803898" y="0"/>
                  <a:pt x="705368" y="0"/>
                </a:cubicBezTo>
                <a:cubicBezTo>
                  <a:pt x="606838" y="0"/>
                  <a:pt x="526725" y="80114"/>
                  <a:pt x="526725" y="178644"/>
                </a:cubicBezTo>
                <a:cubicBezTo>
                  <a:pt x="526725" y="272571"/>
                  <a:pt x="598551" y="306642"/>
                  <a:pt x="598551" y="364655"/>
                </a:cubicBezTo>
                <a:cubicBezTo>
                  <a:pt x="598551" y="383993"/>
                  <a:pt x="593025" y="402410"/>
                  <a:pt x="582895" y="418064"/>
                </a:cubicBezTo>
                <a:lnTo>
                  <a:pt x="0" y="418064"/>
                </a:lnTo>
                <a:lnTo>
                  <a:pt x="0" y="968730"/>
                </a:lnTo>
                <a:cubicBezTo>
                  <a:pt x="16576" y="981622"/>
                  <a:pt x="37754" y="988989"/>
                  <a:pt x="59855" y="988989"/>
                </a:cubicBezTo>
                <a:cubicBezTo>
                  <a:pt x="130761" y="988989"/>
                  <a:pt x="142731" y="916242"/>
                  <a:pt x="245867" y="916242"/>
                </a:cubicBezTo>
                <a:cubicBezTo>
                  <a:pt x="344397" y="916242"/>
                  <a:pt x="424510" y="996355"/>
                  <a:pt x="424510" y="1094886"/>
                </a:cubicBezTo>
                <a:cubicBezTo>
                  <a:pt x="424510" y="1193416"/>
                  <a:pt x="344397" y="1273530"/>
                  <a:pt x="245867" y="1273530"/>
                </a:cubicBezTo>
                <a:cubicBezTo>
                  <a:pt x="151940" y="1273530"/>
                  <a:pt x="117869" y="1201704"/>
                  <a:pt x="59855" y="1201704"/>
                </a:cubicBezTo>
                <a:cubicBezTo>
                  <a:pt x="36834" y="1201704"/>
                  <a:pt x="16576" y="1209071"/>
                  <a:pt x="0" y="1221963"/>
                </a:cubicBezTo>
                <a:lnTo>
                  <a:pt x="0" y="1805779"/>
                </a:lnTo>
                <a:lnTo>
                  <a:pt x="921" y="1805779"/>
                </a:lnTo>
                <a:close/>
              </a:path>
            </a:pathLst>
          </a:custGeom>
          <a:solidFill>
            <a:schemeClr val="accent4"/>
          </a:solidFill>
          <a:ln w="92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C7BF096-0C83-4E55-8B3B-CD57544D5636}"/>
              </a:ext>
            </a:extLst>
          </p:cNvPr>
          <p:cNvSpPr/>
          <p:nvPr/>
        </p:nvSpPr>
        <p:spPr>
          <a:xfrm>
            <a:off x="10110921" y="7716225"/>
            <a:ext cx="2423024" cy="2413180"/>
          </a:xfrm>
          <a:custGeom>
            <a:avLst/>
            <a:gdLst>
              <a:gd name="connsiteX0" fmla="*/ 1634502 w 1813144"/>
              <a:gd name="connsiteY0" fmla="*/ 916242 h 1805778"/>
              <a:gd name="connsiteX1" fmla="*/ 1813145 w 1813144"/>
              <a:gd name="connsiteY1" fmla="*/ 1094886 h 1805778"/>
              <a:gd name="connsiteX2" fmla="*/ 1634502 w 1813144"/>
              <a:gd name="connsiteY2" fmla="*/ 1273530 h 1805778"/>
              <a:gd name="connsiteX3" fmla="*/ 1448491 w 1813144"/>
              <a:gd name="connsiteY3" fmla="*/ 1201704 h 1805778"/>
              <a:gd name="connsiteX4" fmla="*/ 1388636 w 1813144"/>
              <a:gd name="connsiteY4" fmla="*/ 1221963 h 1805778"/>
              <a:gd name="connsiteX5" fmla="*/ 1388636 w 1813144"/>
              <a:gd name="connsiteY5" fmla="*/ 1805779 h 1805778"/>
              <a:gd name="connsiteX6" fmla="*/ 810344 w 1813144"/>
              <a:gd name="connsiteY6" fmla="*/ 1805779 h 1805778"/>
              <a:gd name="connsiteX7" fmla="*/ 800215 w 1813144"/>
              <a:gd name="connsiteY7" fmla="*/ 1760658 h 1805778"/>
              <a:gd name="connsiteX8" fmla="*/ 872962 w 1813144"/>
              <a:gd name="connsiteY8" fmla="*/ 1574647 h 1805778"/>
              <a:gd name="connsiteX9" fmla="*/ 694318 w 1813144"/>
              <a:gd name="connsiteY9" fmla="*/ 1396002 h 1805778"/>
              <a:gd name="connsiteX10" fmla="*/ 515674 w 1813144"/>
              <a:gd name="connsiteY10" fmla="*/ 1574647 h 1805778"/>
              <a:gd name="connsiteX11" fmla="*/ 587500 w 1813144"/>
              <a:gd name="connsiteY11" fmla="*/ 1760658 h 1805778"/>
              <a:gd name="connsiteX12" fmla="*/ 577370 w 1813144"/>
              <a:gd name="connsiteY12" fmla="*/ 1805779 h 1805778"/>
              <a:gd name="connsiteX13" fmla="*/ 0 w 1813144"/>
              <a:gd name="connsiteY13" fmla="*/ 1805779 h 1805778"/>
              <a:gd name="connsiteX14" fmla="*/ 0 w 1813144"/>
              <a:gd name="connsiteY14" fmla="*/ 1221963 h 1805778"/>
              <a:gd name="connsiteX15" fmla="*/ 59855 w 1813144"/>
              <a:gd name="connsiteY15" fmla="*/ 1201704 h 1805778"/>
              <a:gd name="connsiteX16" fmla="*/ 245865 w 1813144"/>
              <a:gd name="connsiteY16" fmla="*/ 1273530 h 1805778"/>
              <a:gd name="connsiteX17" fmla="*/ 424510 w 1813144"/>
              <a:gd name="connsiteY17" fmla="*/ 1094886 h 1805778"/>
              <a:gd name="connsiteX18" fmla="*/ 245865 w 1813144"/>
              <a:gd name="connsiteY18" fmla="*/ 916242 h 1805778"/>
              <a:gd name="connsiteX19" fmla="*/ 59855 w 1813144"/>
              <a:gd name="connsiteY19" fmla="*/ 988989 h 1805778"/>
              <a:gd name="connsiteX20" fmla="*/ 0 w 1813144"/>
              <a:gd name="connsiteY20" fmla="*/ 968730 h 1805778"/>
              <a:gd name="connsiteX21" fmla="*/ 0 w 1813144"/>
              <a:gd name="connsiteY21" fmla="*/ 418064 h 1805778"/>
              <a:gd name="connsiteX22" fmla="*/ 571845 w 1813144"/>
              <a:gd name="connsiteY22" fmla="*/ 418064 h 1805778"/>
              <a:gd name="connsiteX23" fmla="*/ 587500 w 1813144"/>
              <a:gd name="connsiteY23" fmla="*/ 364655 h 1805778"/>
              <a:gd name="connsiteX24" fmla="*/ 515674 w 1813144"/>
              <a:gd name="connsiteY24" fmla="*/ 178644 h 1805778"/>
              <a:gd name="connsiteX25" fmla="*/ 694318 w 1813144"/>
              <a:gd name="connsiteY25" fmla="*/ 0 h 1805778"/>
              <a:gd name="connsiteX26" fmla="*/ 872962 w 1813144"/>
              <a:gd name="connsiteY26" fmla="*/ 178644 h 1805778"/>
              <a:gd name="connsiteX27" fmla="*/ 800215 w 1813144"/>
              <a:gd name="connsiteY27" fmla="*/ 364655 h 1805778"/>
              <a:gd name="connsiteX28" fmla="*/ 815869 w 1813144"/>
              <a:gd name="connsiteY28" fmla="*/ 418064 h 1805778"/>
              <a:gd name="connsiteX29" fmla="*/ 1388636 w 1813144"/>
              <a:gd name="connsiteY29" fmla="*/ 418064 h 1805778"/>
              <a:gd name="connsiteX30" fmla="*/ 1388636 w 1813144"/>
              <a:gd name="connsiteY30" fmla="*/ 968730 h 1805778"/>
              <a:gd name="connsiteX31" fmla="*/ 1448491 w 1813144"/>
              <a:gd name="connsiteY31" fmla="*/ 988989 h 1805778"/>
              <a:gd name="connsiteX32" fmla="*/ 1634502 w 1813144"/>
              <a:gd name="connsiteY32" fmla="*/ 916242 h 1805778"/>
              <a:gd name="connsiteX33" fmla="*/ 1634502 w 1813144"/>
              <a:gd name="connsiteY33" fmla="*/ 916242 h 1805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813144" h="1805778">
                <a:moveTo>
                  <a:pt x="1634502" y="916242"/>
                </a:moveTo>
                <a:cubicBezTo>
                  <a:pt x="1733032" y="916242"/>
                  <a:pt x="1813145" y="996355"/>
                  <a:pt x="1813145" y="1094886"/>
                </a:cubicBezTo>
                <a:cubicBezTo>
                  <a:pt x="1813145" y="1193416"/>
                  <a:pt x="1733032" y="1273530"/>
                  <a:pt x="1634502" y="1273530"/>
                </a:cubicBezTo>
                <a:cubicBezTo>
                  <a:pt x="1540576" y="1273530"/>
                  <a:pt x="1506504" y="1201704"/>
                  <a:pt x="1448491" y="1201704"/>
                </a:cubicBezTo>
                <a:cubicBezTo>
                  <a:pt x="1425470" y="1201704"/>
                  <a:pt x="1405211" y="1209071"/>
                  <a:pt x="1388636" y="1221963"/>
                </a:cubicBezTo>
                <a:lnTo>
                  <a:pt x="1388636" y="1805779"/>
                </a:lnTo>
                <a:lnTo>
                  <a:pt x="810344" y="1805779"/>
                </a:lnTo>
                <a:cubicBezTo>
                  <a:pt x="803899" y="1791966"/>
                  <a:pt x="800215" y="1777233"/>
                  <a:pt x="800215" y="1760658"/>
                </a:cubicBezTo>
                <a:cubicBezTo>
                  <a:pt x="800215" y="1689752"/>
                  <a:pt x="872962" y="1677782"/>
                  <a:pt x="872962" y="1574647"/>
                </a:cubicBezTo>
                <a:cubicBezTo>
                  <a:pt x="872962" y="1476117"/>
                  <a:pt x="792848" y="1396002"/>
                  <a:pt x="694318" y="1396002"/>
                </a:cubicBezTo>
                <a:cubicBezTo>
                  <a:pt x="595787" y="1396002"/>
                  <a:pt x="515674" y="1476117"/>
                  <a:pt x="515674" y="1574647"/>
                </a:cubicBezTo>
                <a:cubicBezTo>
                  <a:pt x="515674" y="1668574"/>
                  <a:pt x="587500" y="1702644"/>
                  <a:pt x="587500" y="1760658"/>
                </a:cubicBezTo>
                <a:cubicBezTo>
                  <a:pt x="587500" y="1777233"/>
                  <a:pt x="583817" y="1791966"/>
                  <a:pt x="577370" y="1805779"/>
                </a:cubicBezTo>
                <a:lnTo>
                  <a:pt x="0" y="1805779"/>
                </a:lnTo>
                <a:lnTo>
                  <a:pt x="0" y="1221963"/>
                </a:lnTo>
                <a:cubicBezTo>
                  <a:pt x="16576" y="1209071"/>
                  <a:pt x="37754" y="1201704"/>
                  <a:pt x="59855" y="1201704"/>
                </a:cubicBezTo>
                <a:cubicBezTo>
                  <a:pt x="117869" y="1201704"/>
                  <a:pt x="151940" y="1273530"/>
                  <a:pt x="245865" y="1273530"/>
                </a:cubicBezTo>
                <a:cubicBezTo>
                  <a:pt x="344397" y="1273530"/>
                  <a:pt x="424510" y="1193416"/>
                  <a:pt x="424510" y="1094886"/>
                </a:cubicBezTo>
                <a:cubicBezTo>
                  <a:pt x="424510" y="996355"/>
                  <a:pt x="344397" y="916242"/>
                  <a:pt x="245865" y="916242"/>
                </a:cubicBezTo>
                <a:cubicBezTo>
                  <a:pt x="142731" y="916242"/>
                  <a:pt x="130760" y="988989"/>
                  <a:pt x="59855" y="988989"/>
                </a:cubicBezTo>
                <a:cubicBezTo>
                  <a:pt x="36834" y="988989"/>
                  <a:pt x="16576" y="981622"/>
                  <a:pt x="0" y="968730"/>
                </a:cubicBezTo>
                <a:lnTo>
                  <a:pt x="0" y="418064"/>
                </a:lnTo>
                <a:lnTo>
                  <a:pt x="571845" y="418064"/>
                </a:lnTo>
                <a:cubicBezTo>
                  <a:pt x="581974" y="402410"/>
                  <a:pt x="587500" y="383993"/>
                  <a:pt x="587500" y="364655"/>
                </a:cubicBezTo>
                <a:cubicBezTo>
                  <a:pt x="587500" y="306642"/>
                  <a:pt x="515674" y="272571"/>
                  <a:pt x="515674" y="178644"/>
                </a:cubicBezTo>
                <a:cubicBezTo>
                  <a:pt x="515674" y="80114"/>
                  <a:pt x="595787" y="0"/>
                  <a:pt x="694318" y="0"/>
                </a:cubicBezTo>
                <a:cubicBezTo>
                  <a:pt x="792848" y="0"/>
                  <a:pt x="872962" y="80114"/>
                  <a:pt x="872962" y="178644"/>
                </a:cubicBezTo>
                <a:cubicBezTo>
                  <a:pt x="872962" y="281779"/>
                  <a:pt x="800215" y="293750"/>
                  <a:pt x="800215" y="364655"/>
                </a:cubicBezTo>
                <a:cubicBezTo>
                  <a:pt x="800215" y="383993"/>
                  <a:pt x="805740" y="402410"/>
                  <a:pt x="815869" y="418064"/>
                </a:cubicBezTo>
                <a:lnTo>
                  <a:pt x="1388636" y="418064"/>
                </a:lnTo>
                <a:lnTo>
                  <a:pt x="1388636" y="968730"/>
                </a:lnTo>
                <a:cubicBezTo>
                  <a:pt x="1405211" y="981622"/>
                  <a:pt x="1426391" y="988989"/>
                  <a:pt x="1448491" y="988989"/>
                </a:cubicBezTo>
                <a:cubicBezTo>
                  <a:pt x="1519396" y="988989"/>
                  <a:pt x="1530446" y="916242"/>
                  <a:pt x="1634502" y="916242"/>
                </a:cubicBezTo>
                <a:lnTo>
                  <a:pt x="1634502" y="916242"/>
                </a:lnTo>
                <a:close/>
              </a:path>
            </a:pathLst>
          </a:custGeom>
          <a:solidFill>
            <a:schemeClr val="accent5"/>
          </a:solidFill>
          <a:ln w="92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E4A32B1-3727-4261-858D-0B8BD1CE1AAF}"/>
              </a:ext>
            </a:extLst>
          </p:cNvPr>
          <p:cNvSpPr/>
          <p:nvPr/>
        </p:nvSpPr>
        <p:spPr>
          <a:xfrm>
            <a:off x="10110921" y="5883882"/>
            <a:ext cx="2423024" cy="2391030"/>
          </a:xfrm>
          <a:custGeom>
            <a:avLst/>
            <a:gdLst>
              <a:gd name="connsiteX0" fmla="*/ 0 w 1813144"/>
              <a:gd name="connsiteY0" fmla="*/ 1789204 h 1789203"/>
              <a:gd name="connsiteX1" fmla="*/ 571845 w 1813144"/>
              <a:gd name="connsiteY1" fmla="*/ 1789204 h 1789203"/>
              <a:gd name="connsiteX2" fmla="*/ 587500 w 1813144"/>
              <a:gd name="connsiteY2" fmla="*/ 1735795 h 1789203"/>
              <a:gd name="connsiteX3" fmla="*/ 515674 w 1813144"/>
              <a:gd name="connsiteY3" fmla="*/ 1549784 h 1789203"/>
              <a:gd name="connsiteX4" fmla="*/ 694318 w 1813144"/>
              <a:gd name="connsiteY4" fmla="*/ 1371139 h 1789203"/>
              <a:gd name="connsiteX5" fmla="*/ 872962 w 1813144"/>
              <a:gd name="connsiteY5" fmla="*/ 1549784 h 1789203"/>
              <a:gd name="connsiteX6" fmla="*/ 800215 w 1813144"/>
              <a:gd name="connsiteY6" fmla="*/ 1735795 h 1789203"/>
              <a:gd name="connsiteX7" fmla="*/ 815869 w 1813144"/>
              <a:gd name="connsiteY7" fmla="*/ 1789204 h 1789203"/>
              <a:gd name="connsiteX8" fmla="*/ 1388636 w 1813144"/>
              <a:gd name="connsiteY8" fmla="*/ 1789204 h 1789203"/>
              <a:gd name="connsiteX9" fmla="*/ 1388636 w 1813144"/>
              <a:gd name="connsiteY9" fmla="*/ 1221963 h 1789203"/>
              <a:gd name="connsiteX10" fmla="*/ 1448491 w 1813144"/>
              <a:gd name="connsiteY10" fmla="*/ 1201704 h 1789203"/>
              <a:gd name="connsiteX11" fmla="*/ 1634502 w 1813144"/>
              <a:gd name="connsiteY11" fmla="*/ 1273530 h 1789203"/>
              <a:gd name="connsiteX12" fmla="*/ 1813145 w 1813144"/>
              <a:gd name="connsiteY12" fmla="*/ 1094886 h 1789203"/>
              <a:gd name="connsiteX13" fmla="*/ 1634502 w 1813144"/>
              <a:gd name="connsiteY13" fmla="*/ 916242 h 1789203"/>
              <a:gd name="connsiteX14" fmla="*/ 1448491 w 1813144"/>
              <a:gd name="connsiteY14" fmla="*/ 988988 h 1789203"/>
              <a:gd name="connsiteX15" fmla="*/ 1388636 w 1813144"/>
              <a:gd name="connsiteY15" fmla="*/ 968730 h 1789203"/>
              <a:gd name="connsiteX16" fmla="*/ 1388636 w 1813144"/>
              <a:gd name="connsiteY16" fmla="*/ 401489 h 1789203"/>
              <a:gd name="connsiteX17" fmla="*/ 807581 w 1813144"/>
              <a:gd name="connsiteY17" fmla="*/ 401489 h 1789203"/>
              <a:gd name="connsiteX18" fmla="*/ 801136 w 1813144"/>
              <a:gd name="connsiteY18" fmla="*/ 364655 h 1789203"/>
              <a:gd name="connsiteX19" fmla="*/ 873883 w 1813144"/>
              <a:gd name="connsiteY19" fmla="*/ 178644 h 1789203"/>
              <a:gd name="connsiteX20" fmla="*/ 695239 w 1813144"/>
              <a:gd name="connsiteY20" fmla="*/ 0 h 1789203"/>
              <a:gd name="connsiteX21" fmla="*/ 516594 w 1813144"/>
              <a:gd name="connsiteY21" fmla="*/ 178644 h 1789203"/>
              <a:gd name="connsiteX22" fmla="*/ 588421 w 1813144"/>
              <a:gd name="connsiteY22" fmla="*/ 364655 h 1789203"/>
              <a:gd name="connsiteX23" fmla="*/ 581974 w 1813144"/>
              <a:gd name="connsiteY23" fmla="*/ 401489 h 1789203"/>
              <a:gd name="connsiteX24" fmla="*/ 1841 w 1813144"/>
              <a:gd name="connsiteY24" fmla="*/ 401489 h 1789203"/>
              <a:gd name="connsiteX25" fmla="*/ 1841 w 1813144"/>
              <a:gd name="connsiteY25" fmla="*/ 978859 h 1789203"/>
              <a:gd name="connsiteX26" fmla="*/ 46963 w 1813144"/>
              <a:gd name="connsiteY26" fmla="*/ 988988 h 1789203"/>
              <a:gd name="connsiteX27" fmla="*/ 232974 w 1813144"/>
              <a:gd name="connsiteY27" fmla="*/ 916242 h 1789203"/>
              <a:gd name="connsiteX28" fmla="*/ 411618 w 1813144"/>
              <a:gd name="connsiteY28" fmla="*/ 1094886 h 1789203"/>
              <a:gd name="connsiteX29" fmla="*/ 232974 w 1813144"/>
              <a:gd name="connsiteY29" fmla="*/ 1273530 h 1789203"/>
              <a:gd name="connsiteX30" fmla="*/ 46963 w 1813144"/>
              <a:gd name="connsiteY30" fmla="*/ 1201704 h 1789203"/>
              <a:gd name="connsiteX31" fmla="*/ 1841 w 1813144"/>
              <a:gd name="connsiteY31" fmla="*/ 1211833 h 1789203"/>
              <a:gd name="connsiteX32" fmla="*/ 1841 w 1813144"/>
              <a:gd name="connsiteY32" fmla="*/ 1789204 h 1789203"/>
              <a:gd name="connsiteX33" fmla="*/ 0 w 1813144"/>
              <a:gd name="connsiteY33" fmla="*/ 1789204 h 178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813144" h="1789203">
                <a:moveTo>
                  <a:pt x="0" y="1789204"/>
                </a:moveTo>
                <a:lnTo>
                  <a:pt x="571845" y="1789204"/>
                </a:lnTo>
                <a:cubicBezTo>
                  <a:pt x="581974" y="1773549"/>
                  <a:pt x="587500" y="1755132"/>
                  <a:pt x="587500" y="1735795"/>
                </a:cubicBezTo>
                <a:cubicBezTo>
                  <a:pt x="587500" y="1677781"/>
                  <a:pt x="515674" y="1643710"/>
                  <a:pt x="515674" y="1549784"/>
                </a:cubicBezTo>
                <a:cubicBezTo>
                  <a:pt x="515674" y="1451253"/>
                  <a:pt x="595787" y="1371139"/>
                  <a:pt x="694318" y="1371139"/>
                </a:cubicBezTo>
                <a:cubicBezTo>
                  <a:pt x="792848" y="1371139"/>
                  <a:pt x="872962" y="1451253"/>
                  <a:pt x="872962" y="1549784"/>
                </a:cubicBezTo>
                <a:cubicBezTo>
                  <a:pt x="872962" y="1652919"/>
                  <a:pt x="800215" y="1664889"/>
                  <a:pt x="800215" y="1735795"/>
                </a:cubicBezTo>
                <a:cubicBezTo>
                  <a:pt x="800215" y="1755132"/>
                  <a:pt x="805740" y="1773549"/>
                  <a:pt x="815869" y="1789204"/>
                </a:cubicBezTo>
                <a:lnTo>
                  <a:pt x="1388636" y="1789204"/>
                </a:lnTo>
                <a:lnTo>
                  <a:pt x="1388636" y="1221963"/>
                </a:lnTo>
                <a:cubicBezTo>
                  <a:pt x="1405211" y="1209071"/>
                  <a:pt x="1426391" y="1201704"/>
                  <a:pt x="1448491" y="1201704"/>
                </a:cubicBezTo>
                <a:cubicBezTo>
                  <a:pt x="1506504" y="1201704"/>
                  <a:pt x="1540576" y="1273530"/>
                  <a:pt x="1634502" y="1273530"/>
                </a:cubicBezTo>
                <a:cubicBezTo>
                  <a:pt x="1733032" y="1273530"/>
                  <a:pt x="1813145" y="1193416"/>
                  <a:pt x="1813145" y="1094886"/>
                </a:cubicBezTo>
                <a:cubicBezTo>
                  <a:pt x="1813145" y="996355"/>
                  <a:pt x="1733032" y="916242"/>
                  <a:pt x="1634502" y="916242"/>
                </a:cubicBezTo>
                <a:cubicBezTo>
                  <a:pt x="1531367" y="916242"/>
                  <a:pt x="1519396" y="988988"/>
                  <a:pt x="1448491" y="988988"/>
                </a:cubicBezTo>
                <a:cubicBezTo>
                  <a:pt x="1425470" y="988988"/>
                  <a:pt x="1405211" y="981622"/>
                  <a:pt x="1388636" y="968730"/>
                </a:cubicBezTo>
                <a:lnTo>
                  <a:pt x="1388636" y="401489"/>
                </a:lnTo>
                <a:lnTo>
                  <a:pt x="807581" y="401489"/>
                </a:lnTo>
                <a:cubicBezTo>
                  <a:pt x="802977" y="390438"/>
                  <a:pt x="801136" y="377547"/>
                  <a:pt x="801136" y="364655"/>
                </a:cubicBezTo>
                <a:cubicBezTo>
                  <a:pt x="801136" y="293750"/>
                  <a:pt x="873883" y="281779"/>
                  <a:pt x="873883" y="178644"/>
                </a:cubicBezTo>
                <a:cubicBezTo>
                  <a:pt x="873883" y="80114"/>
                  <a:pt x="793769" y="0"/>
                  <a:pt x="695239" y="0"/>
                </a:cubicBezTo>
                <a:cubicBezTo>
                  <a:pt x="596709" y="0"/>
                  <a:pt x="516594" y="80114"/>
                  <a:pt x="516594" y="178644"/>
                </a:cubicBezTo>
                <a:cubicBezTo>
                  <a:pt x="516594" y="272570"/>
                  <a:pt x="588421" y="306642"/>
                  <a:pt x="588421" y="364655"/>
                </a:cubicBezTo>
                <a:cubicBezTo>
                  <a:pt x="588421" y="377547"/>
                  <a:pt x="585658" y="389518"/>
                  <a:pt x="581974" y="401489"/>
                </a:cubicBezTo>
                <a:lnTo>
                  <a:pt x="1841" y="401489"/>
                </a:lnTo>
                <a:lnTo>
                  <a:pt x="1841" y="978859"/>
                </a:lnTo>
                <a:cubicBezTo>
                  <a:pt x="15654" y="985305"/>
                  <a:pt x="30388" y="988988"/>
                  <a:pt x="46963" y="988988"/>
                </a:cubicBezTo>
                <a:cubicBezTo>
                  <a:pt x="117869" y="988988"/>
                  <a:pt x="129839" y="916242"/>
                  <a:pt x="232974" y="916242"/>
                </a:cubicBezTo>
                <a:cubicBezTo>
                  <a:pt x="331505" y="916242"/>
                  <a:pt x="411618" y="996355"/>
                  <a:pt x="411618" y="1094886"/>
                </a:cubicBezTo>
                <a:cubicBezTo>
                  <a:pt x="411618" y="1193416"/>
                  <a:pt x="331505" y="1273530"/>
                  <a:pt x="232974" y="1273530"/>
                </a:cubicBezTo>
                <a:cubicBezTo>
                  <a:pt x="139048" y="1273530"/>
                  <a:pt x="104977" y="1201704"/>
                  <a:pt x="46963" y="1201704"/>
                </a:cubicBezTo>
                <a:cubicBezTo>
                  <a:pt x="31309" y="1201704"/>
                  <a:pt x="15654" y="1205387"/>
                  <a:pt x="1841" y="1211833"/>
                </a:cubicBezTo>
                <a:lnTo>
                  <a:pt x="1841" y="1789204"/>
                </a:lnTo>
                <a:lnTo>
                  <a:pt x="0" y="1789204"/>
                </a:lnTo>
                <a:close/>
              </a:path>
            </a:pathLst>
          </a:custGeom>
          <a:solidFill>
            <a:schemeClr val="accent2"/>
          </a:solidFill>
          <a:ln w="92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81" name="Freeform: Shape 380">
            <a:extLst>
              <a:ext uri="{FF2B5EF4-FFF2-40B4-BE49-F238E27FC236}">
                <a16:creationId xmlns:a16="http://schemas.microsoft.com/office/drawing/2014/main" id="{AE78B07E-4716-4A1B-B8AE-C6B0950BFA1A}"/>
              </a:ext>
            </a:extLst>
          </p:cNvPr>
          <p:cNvSpPr/>
          <p:nvPr/>
        </p:nvSpPr>
        <p:spPr>
          <a:xfrm>
            <a:off x="13539764" y="5387759"/>
            <a:ext cx="2021424" cy="808692"/>
          </a:xfrm>
          <a:custGeom>
            <a:avLst/>
            <a:gdLst>
              <a:gd name="connsiteX0" fmla="*/ 1080753 w 1512628"/>
              <a:gd name="connsiteY0" fmla="*/ 197208 h 605142"/>
              <a:gd name="connsiteX1" fmla="*/ 1082594 w 1512628"/>
              <a:gd name="connsiteY1" fmla="*/ 250617 h 605142"/>
              <a:gd name="connsiteX2" fmla="*/ 1084436 w 1512628"/>
              <a:gd name="connsiteY2" fmla="*/ 252459 h 605142"/>
              <a:gd name="connsiteX3" fmla="*/ 1137845 w 1512628"/>
              <a:gd name="connsiteY3" fmla="*/ 250617 h 605142"/>
              <a:gd name="connsiteX4" fmla="*/ 1136004 w 1512628"/>
              <a:gd name="connsiteY4" fmla="*/ 197208 h 605142"/>
              <a:gd name="connsiteX5" fmla="*/ 1134163 w 1512628"/>
              <a:gd name="connsiteY5" fmla="*/ 195366 h 605142"/>
              <a:gd name="connsiteX6" fmla="*/ 1080753 w 1512628"/>
              <a:gd name="connsiteY6" fmla="*/ 197208 h 605142"/>
              <a:gd name="connsiteX7" fmla="*/ 1080753 w 1512628"/>
              <a:gd name="connsiteY7" fmla="*/ 197208 h 605142"/>
              <a:gd name="connsiteX8" fmla="*/ 1275972 w 1512628"/>
              <a:gd name="connsiteY8" fmla="*/ 605143 h 605142"/>
              <a:gd name="connsiteX9" fmla="*/ 1512629 w 1512628"/>
              <a:gd name="connsiteY9" fmla="*/ 595014 h 605142"/>
              <a:gd name="connsiteX10" fmla="*/ 1502501 w 1512628"/>
              <a:gd name="connsiteY10" fmla="*/ 358356 h 605142"/>
              <a:gd name="connsiteX11" fmla="*/ 1275972 w 1512628"/>
              <a:gd name="connsiteY11" fmla="*/ 605143 h 605142"/>
              <a:gd name="connsiteX12" fmla="*/ 1275972 w 1512628"/>
              <a:gd name="connsiteY12" fmla="*/ 605143 h 605142"/>
              <a:gd name="connsiteX13" fmla="*/ 1213354 w 1512628"/>
              <a:gd name="connsiteY13" fmla="*/ 319680 h 605142"/>
              <a:gd name="connsiteX14" fmla="*/ 1215197 w 1512628"/>
              <a:gd name="connsiteY14" fmla="*/ 372169 h 605142"/>
              <a:gd name="connsiteX15" fmla="*/ 1216117 w 1512628"/>
              <a:gd name="connsiteY15" fmla="*/ 373090 h 605142"/>
              <a:gd name="connsiteX16" fmla="*/ 1269526 w 1512628"/>
              <a:gd name="connsiteY16" fmla="*/ 371248 h 605142"/>
              <a:gd name="connsiteX17" fmla="*/ 1267685 w 1512628"/>
              <a:gd name="connsiteY17" fmla="*/ 318760 h 605142"/>
              <a:gd name="connsiteX18" fmla="*/ 1213354 w 1512628"/>
              <a:gd name="connsiteY18" fmla="*/ 319680 h 605142"/>
              <a:gd name="connsiteX19" fmla="*/ 1213354 w 1512628"/>
              <a:gd name="connsiteY19" fmla="*/ 319680 h 605142"/>
              <a:gd name="connsiteX20" fmla="*/ 938944 w 1512628"/>
              <a:gd name="connsiteY20" fmla="*/ 90390 h 605142"/>
              <a:gd name="connsiteX21" fmla="*/ 934339 w 1512628"/>
              <a:gd name="connsiteY21" fmla="*/ 96836 h 605142"/>
              <a:gd name="connsiteX22" fmla="*/ 947230 w 1512628"/>
              <a:gd name="connsiteY22" fmla="*/ 147483 h 605142"/>
              <a:gd name="connsiteX23" fmla="*/ 949993 w 1512628"/>
              <a:gd name="connsiteY23" fmla="*/ 149324 h 605142"/>
              <a:gd name="connsiteX24" fmla="*/ 1000640 w 1512628"/>
              <a:gd name="connsiteY24" fmla="*/ 134591 h 605142"/>
              <a:gd name="connsiteX25" fmla="*/ 985905 w 1512628"/>
              <a:gd name="connsiteY25" fmla="*/ 83944 h 605142"/>
              <a:gd name="connsiteX26" fmla="*/ 938944 w 1512628"/>
              <a:gd name="connsiteY26" fmla="*/ 90390 h 605142"/>
              <a:gd name="connsiteX27" fmla="*/ 938944 w 1512628"/>
              <a:gd name="connsiteY27" fmla="*/ 90390 h 605142"/>
              <a:gd name="connsiteX28" fmla="*/ 771348 w 1512628"/>
              <a:gd name="connsiteY28" fmla="*/ 25931 h 605142"/>
              <a:gd name="connsiteX29" fmla="*/ 763061 w 1512628"/>
              <a:gd name="connsiteY29" fmla="*/ 42506 h 605142"/>
              <a:gd name="connsiteX30" fmla="*/ 790687 w 1512628"/>
              <a:gd name="connsiteY30" fmla="*/ 87628 h 605142"/>
              <a:gd name="connsiteX31" fmla="*/ 794369 w 1512628"/>
              <a:gd name="connsiteY31" fmla="*/ 88548 h 605142"/>
              <a:gd name="connsiteX32" fmla="*/ 838570 w 1512628"/>
              <a:gd name="connsiteY32" fmla="*/ 59081 h 605142"/>
              <a:gd name="connsiteX33" fmla="*/ 809104 w 1512628"/>
              <a:gd name="connsiteY33" fmla="*/ 14881 h 605142"/>
              <a:gd name="connsiteX34" fmla="*/ 771348 w 1512628"/>
              <a:gd name="connsiteY34" fmla="*/ 25931 h 605142"/>
              <a:gd name="connsiteX35" fmla="*/ 771348 w 1512628"/>
              <a:gd name="connsiteY35" fmla="*/ 25931 h 605142"/>
              <a:gd name="connsiteX36" fmla="*/ 593626 w 1512628"/>
              <a:gd name="connsiteY36" fmla="*/ 12118 h 605142"/>
              <a:gd name="connsiteX37" fmla="*/ 583496 w 1512628"/>
              <a:gd name="connsiteY37" fmla="*/ 39744 h 605142"/>
              <a:gd name="connsiteX38" fmla="*/ 622171 w 1512628"/>
              <a:gd name="connsiteY38" fmla="*/ 74736 h 605142"/>
              <a:gd name="connsiteX39" fmla="*/ 625856 w 1512628"/>
              <a:gd name="connsiteY39" fmla="*/ 74736 h 605142"/>
              <a:gd name="connsiteX40" fmla="*/ 659927 w 1512628"/>
              <a:gd name="connsiteY40" fmla="*/ 34218 h 605142"/>
              <a:gd name="connsiteX41" fmla="*/ 619408 w 1512628"/>
              <a:gd name="connsiteY41" fmla="*/ 147 h 605142"/>
              <a:gd name="connsiteX42" fmla="*/ 593626 w 1512628"/>
              <a:gd name="connsiteY42" fmla="*/ 12118 h 605142"/>
              <a:gd name="connsiteX43" fmla="*/ 593626 w 1512628"/>
              <a:gd name="connsiteY43" fmla="*/ 12118 h 605142"/>
              <a:gd name="connsiteX44" fmla="*/ 417744 w 1512628"/>
              <a:gd name="connsiteY44" fmla="*/ 48952 h 605142"/>
              <a:gd name="connsiteX45" fmla="*/ 410377 w 1512628"/>
              <a:gd name="connsiteY45" fmla="*/ 87628 h 605142"/>
              <a:gd name="connsiteX46" fmla="*/ 458260 w 1512628"/>
              <a:gd name="connsiteY46" fmla="*/ 109728 h 605142"/>
              <a:gd name="connsiteX47" fmla="*/ 460104 w 1512628"/>
              <a:gd name="connsiteY47" fmla="*/ 108807 h 605142"/>
              <a:gd name="connsiteX48" fmla="*/ 483125 w 1512628"/>
              <a:gd name="connsiteY48" fmla="*/ 60923 h 605142"/>
              <a:gd name="connsiteX49" fmla="*/ 435239 w 1512628"/>
              <a:gd name="connsiteY49" fmla="*/ 37902 h 605142"/>
              <a:gd name="connsiteX50" fmla="*/ 432478 w 1512628"/>
              <a:gd name="connsiteY50" fmla="*/ 38822 h 605142"/>
              <a:gd name="connsiteX51" fmla="*/ 417744 w 1512628"/>
              <a:gd name="connsiteY51" fmla="*/ 48952 h 605142"/>
              <a:gd name="connsiteX52" fmla="*/ 417744 w 1512628"/>
              <a:gd name="connsiteY52" fmla="*/ 48952 h 605142"/>
              <a:gd name="connsiteX53" fmla="*/ 261200 w 1512628"/>
              <a:gd name="connsiteY53" fmla="*/ 133670 h 605142"/>
              <a:gd name="connsiteX54" fmla="*/ 259359 w 1512628"/>
              <a:gd name="connsiteY54" fmla="*/ 181554 h 605142"/>
              <a:gd name="connsiteX55" fmla="*/ 311847 w 1512628"/>
              <a:gd name="connsiteY55" fmla="*/ 188921 h 605142"/>
              <a:gd name="connsiteX56" fmla="*/ 312768 w 1512628"/>
              <a:gd name="connsiteY56" fmla="*/ 188000 h 605142"/>
              <a:gd name="connsiteX57" fmla="*/ 321055 w 1512628"/>
              <a:gd name="connsiteY57" fmla="*/ 135511 h 605142"/>
              <a:gd name="connsiteX58" fmla="*/ 268567 w 1512628"/>
              <a:gd name="connsiteY58" fmla="*/ 127224 h 605142"/>
              <a:gd name="connsiteX59" fmla="*/ 265804 w 1512628"/>
              <a:gd name="connsiteY59" fmla="*/ 129066 h 605142"/>
              <a:gd name="connsiteX60" fmla="*/ 261200 w 1512628"/>
              <a:gd name="connsiteY60" fmla="*/ 133670 h 605142"/>
              <a:gd name="connsiteX61" fmla="*/ 261200 w 1512628"/>
              <a:gd name="connsiteY61" fmla="*/ 133670 h 605142"/>
              <a:gd name="connsiteX62" fmla="*/ 11650 w 1512628"/>
              <a:gd name="connsiteY62" fmla="*/ 387823 h 605142"/>
              <a:gd name="connsiteX63" fmla="*/ 9809 w 1512628"/>
              <a:gd name="connsiteY63" fmla="*/ 389665 h 605142"/>
              <a:gd name="connsiteX64" fmla="*/ 11650 w 1512628"/>
              <a:gd name="connsiteY64" fmla="*/ 443074 h 605142"/>
              <a:gd name="connsiteX65" fmla="*/ 64140 w 1512628"/>
              <a:gd name="connsiteY65" fmla="*/ 441232 h 605142"/>
              <a:gd name="connsiteX66" fmla="*/ 65981 w 1512628"/>
              <a:gd name="connsiteY66" fmla="*/ 439390 h 605142"/>
              <a:gd name="connsiteX67" fmla="*/ 64140 w 1512628"/>
              <a:gd name="connsiteY67" fmla="*/ 386903 h 605142"/>
              <a:gd name="connsiteX68" fmla="*/ 11650 w 1512628"/>
              <a:gd name="connsiteY68" fmla="*/ 387823 h 605142"/>
              <a:gd name="connsiteX69" fmla="*/ 11650 w 1512628"/>
              <a:gd name="connsiteY69" fmla="*/ 387823 h 605142"/>
              <a:gd name="connsiteX70" fmla="*/ 133203 w 1512628"/>
              <a:gd name="connsiteY70" fmla="*/ 256142 h 605142"/>
              <a:gd name="connsiteX71" fmla="*/ 131360 w 1512628"/>
              <a:gd name="connsiteY71" fmla="*/ 257984 h 605142"/>
              <a:gd name="connsiteX72" fmla="*/ 133203 w 1512628"/>
              <a:gd name="connsiteY72" fmla="*/ 310472 h 605142"/>
              <a:gd name="connsiteX73" fmla="*/ 185691 w 1512628"/>
              <a:gd name="connsiteY73" fmla="*/ 308631 h 605142"/>
              <a:gd name="connsiteX74" fmla="*/ 187532 w 1512628"/>
              <a:gd name="connsiteY74" fmla="*/ 306789 h 605142"/>
              <a:gd name="connsiteX75" fmla="*/ 185691 w 1512628"/>
              <a:gd name="connsiteY75" fmla="*/ 254301 h 605142"/>
              <a:gd name="connsiteX76" fmla="*/ 133203 w 1512628"/>
              <a:gd name="connsiteY76" fmla="*/ 256142 h 605142"/>
              <a:gd name="connsiteX77" fmla="*/ 133203 w 1512628"/>
              <a:gd name="connsiteY77" fmla="*/ 256142 h 605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512628" h="605142">
                <a:moveTo>
                  <a:pt x="1080753" y="197208"/>
                </a:moveTo>
                <a:cubicBezTo>
                  <a:pt x="1066940" y="212863"/>
                  <a:pt x="1067862" y="235884"/>
                  <a:pt x="1082594" y="250617"/>
                </a:cubicBezTo>
                <a:lnTo>
                  <a:pt x="1084436" y="252459"/>
                </a:lnTo>
                <a:cubicBezTo>
                  <a:pt x="1100092" y="266272"/>
                  <a:pt x="1123113" y="265351"/>
                  <a:pt x="1137845" y="250617"/>
                </a:cubicBezTo>
                <a:cubicBezTo>
                  <a:pt x="1151658" y="234963"/>
                  <a:pt x="1150738" y="211942"/>
                  <a:pt x="1136004" y="197208"/>
                </a:cubicBezTo>
                <a:lnTo>
                  <a:pt x="1134163" y="195366"/>
                </a:lnTo>
                <a:cubicBezTo>
                  <a:pt x="1118509" y="180633"/>
                  <a:pt x="1094566" y="182475"/>
                  <a:pt x="1080753" y="197208"/>
                </a:cubicBezTo>
                <a:lnTo>
                  <a:pt x="1080753" y="197208"/>
                </a:lnTo>
                <a:close/>
                <a:moveTo>
                  <a:pt x="1275972" y="605143"/>
                </a:moveTo>
                <a:lnTo>
                  <a:pt x="1512629" y="595014"/>
                </a:lnTo>
                <a:lnTo>
                  <a:pt x="1502501" y="358356"/>
                </a:lnTo>
                <a:lnTo>
                  <a:pt x="1275972" y="605143"/>
                </a:lnTo>
                <a:lnTo>
                  <a:pt x="1275972" y="605143"/>
                </a:lnTo>
                <a:close/>
                <a:moveTo>
                  <a:pt x="1213354" y="319680"/>
                </a:moveTo>
                <a:cubicBezTo>
                  <a:pt x="1199541" y="335335"/>
                  <a:pt x="1199541" y="358356"/>
                  <a:pt x="1215197" y="372169"/>
                </a:cubicBezTo>
                <a:lnTo>
                  <a:pt x="1216117" y="373090"/>
                </a:lnTo>
                <a:cubicBezTo>
                  <a:pt x="1231771" y="386903"/>
                  <a:pt x="1254792" y="385981"/>
                  <a:pt x="1269526" y="371248"/>
                </a:cubicBezTo>
                <a:cubicBezTo>
                  <a:pt x="1283339" y="355594"/>
                  <a:pt x="1282417" y="332573"/>
                  <a:pt x="1267685" y="318760"/>
                </a:cubicBezTo>
                <a:cubicBezTo>
                  <a:pt x="1251110" y="304027"/>
                  <a:pt x="1227167" y="304027"/>
                  <a:pt x="1213354" y="319680"/>
                </a:cubicBezTo>
                <a:lnTo>
                  <a:pt x="1213354" y="319680"/>
                </a:lnTo>
                <a:close/>
                <a:moveTo>
                  <a:pt x="938944" y="90390"/>
                </a:moveTo>
                <a:cubicBezTo>
                  <a:pt x="937100" y="92232"/>
                  <a:pt x="935259" y="94994"/>
                  <a:pt x="934339" y="96836"/>
                </a:cubicBezTo>
                <a:cubicBezTo>
                  <a:pt x="924209" y="115253"/>
                  <a:pt x="929735" y="137353"/>
                  <a:pt x="947230" y="147483"/>
                </a:cubicBezTo>
                <a:lnTo>
                  <a:pt x="949993" y="149324"/>
                </a:lnTo>
                <a:cubicBezTo>
                  <a:pt x="968410" y="159454"/>
                  <a:pt x="990510" y="153008"/>
                  <a:pt x="1000640" y="134591"/>
                </a:cubicBezTo>
                <a:cubicBezTo>
                  <a:pt x="1010768" y="116174"/>
                  <a:pt x="1004322" y="94073"/>
                  <a:pt x="985905" y="83944"/>
                </a:cubicBezTo>
                <a:cubicBezTo>
                  <a:pt x="970252" y="74736"/>
                  <a:pt x="949993" y="77498"/>
                  <a:pt x="938944" y="90390"/>
                </a:cubicBezTo>
                <a:lnTo>
                  <a:pt x="938944" y="90390"/>
                </a:lnTo>
                <a:close/>
                <a:moveTo>
                  <a:pt x="771348" y="25931"/>
                </a:moveTo>
                <a:cubicBezTo>
                  <a:pt x="766744" y="30535"/>
                  <a:pt x="763983" y="36060"/>
                  <a:pt x="763061" y="42506"/>
                </a:cubicBezTo>
                <a:cubicBezTo>
                  <a:pt x="758457" y="62765"/>
                  <a:pt x="770428" y="83023"/>
                  <a:pt x="790687" y="87628"/>
                </a:cubicBezTo>
                <a:lnTo>
                  <a:pt x="794369" y="88548"/>
                </a:lnTo>
                <a:cubicBezTo>
                  <a:pt x="814629" y="92232"/>
                  <a:pt x="833966" y="79340"/>
                  <a:pt x="838570" y="59081"/>
                </a:cubicBezTo>
                <a:cubicBezTo>
                  <a:pt x="842255" y="38822"/>
                  <a:pt x="829362" y="19485"/>
                  <a:pt x="809104" y="14881"/>
                </a:cubicBezTo>
                <a:cubicBezTo>
                  <a:pt x="794369" y="12118"/>
                  <a:pt x="780556" y="16722"/>
                  <a:pt x="771348" y="25931"/>
                </a:cubicBezTo>
                <a:lnTo>
                  <a:pt x="771348" y="25931"/>
                </a:lnTo>
                <a:close/>
                <a:moveTo>
                  <a:pt x="593626" y="12118"/>
                </a:moveTo>
                <a:cubicBezTo>
                  <a:pt x="587179" y="19485"/>
                  <a:pt x="583496" y="28693"/>
                  <a:pt x="583496" y="39744"/>
                </a:cubicBezTo>
                <a:cubicBezTo>
                  <a:pt x="584418" y="60002"/>
                  <a:pt x="601913" y="76577"/>
                  <a:pt x="622171" y="74736"/>
                </a:cubicBezTo>
                <a:lnTo>
                  <a:pt x="625856" y="74736"/>
                </a:lnTo>
                <a:cubicBezTo>
                  <a:pt x="646114" y="72894"/>
                  <a:pt x="661768" y="54477"/>
                  <a:pt x="659927" y="34218"/>
                </a:cubicBezTo>
                <a:cubicBezTo>
                  <a:pt x="658086" y="13960"/>
                  <a:pt x="639669" y="-1694"/>
                  <a:pt x="619408" y="147"/>
                </a:cubicBezTo>
                <a:cubicBezTo>
                  <a:pt x="609280" y="147"/>
                  <a:pt x="600072" y="4752"/>
                  <a:pt x="593626" y="12118"/>
                </a:cubicBezTo>
                <a:lnTo>
                  <a:pt x="593626" y="12118"/>
                </a:lnTo>
                <a:close/>
                <a:moveTo>
                  <a:pt x="417744" y="48952"/>
                </a:moveTo>
                <a:cubicBezTo>
                  <a:pt x="408536" y="59081"/>
                  <a:pt x="404853" y="73815"/>
                  <a:pt x="410377" y="87628"/>
                </a:cubicBezTo>
                <a:cubicBezTo>
                  <a:pt x="417744" y="106965"/>
                  <a:pt x="438924" y="117094"/>
                  <a:pt x="458260" y="109728"/>
                </a:cubicBezTo>
                <a:lnTo>
                  <a:pt x="460104" y="108807"/>
                </a:lnTo>
                <a:cubicBezTo>
                  <a:pt x="479440" y="102361"/>
                  <a:pt x="489570" y="80261"/>
                  <a:pt x="483125" y="60923"/>
                </a:cubicBezTo>
                <a:cubicBezTo>
                  <a:pt x="476677" y="41585"/>
                  <a:pt x="454578" y="31456"/>
                  <a:pt x="435239" y="37902"/>
                </a:cubicBezTo>
                <a:lnTo>
                  <a:pt x="432478" y="38822"/>
                </a:lnTo>
                <a:cubicBezTo>
                  <a:pt x="426952" y="40664"/>
                  <a:pt x="422348" y="44348"/>
                  <a:pt x="417744" y="48952"/>
                </a:cubicBezTo>
                <a:lnTo>
                  <a:pt x="417744" y="48952"/>
                </a:lnTo>
                <a:close/>
                <a:moveTo>
                  <a:pt x="261200" y="133670"/>
                </a:moveTo>
                <a:cubicBezTo>
                  <a:pt x="249229" y="146562"/>
                  <a:pt x="248309" y="166820"/>
                  <a:pt x="259359" y="181554"/>
                </a:cubicBezTo>
                <a:cubicBezTo>
                  <a:pt x="272250" y="198129"/>
                  <a:pt x="295271" y="200892"/>
                  <a:pt x="311847" y="188921"/>
                </a:cubicBezTo>
                <a:lnTo>
                  <a:pt x="312768" y="188000"/>
                </a:lnTo>
                <a:cubicBezTo>
                  <a:pt x="329342" y="176029"/>
                  <a:pt x="333027" y="152087"/>
                  <a:pt x="321055" y="135511"/>
                </a:cubicBezTo>
                <a:cubicBezTo>
                  <a:pt x="309084" y="118936"/>
                  <a:pt x="285143" y="115253"/>
                  <a:pt x="268567" y="127224"/>
                </a:cubicBezTo>
                <a:lnTo>
                  <a:pt x="265804" y="129066"/>
                </a:lnTo>
                <a:cubicBezTo>
                  <a:pt x="263963" y="130907"/>
                  <a:pt x="262122" y="131828"/>
                  <a:pt x="261200" y="133670"/>
                </a:cubicBezTo>
                <a:lnTo>
                  <a:pt x="261200" y="133670"/>
                </a:lnTo>
                <a:close/>
                <a:moveTo>
                  <a:pt x="11650" y="387823"/>
                </a:moveTo>
                <a:lnTo>
                  <a:pt x="9809" y="389665"/>
                </a:lnTo>
                <a:cubicBezTo>
                  <a:pt x="-4004" y="405320"/>
                  <a:pt x="-3082" y="428341"/>
                  <a:pt x="11650" y="443074"/>
                </a:cubicBezTo>
                <a:cubicBezTo>
                  <a:pt x="27306" y="456887"/>
                  <a:pt x="50327" y="455966"/>
                  <a:pt x="64140" y="441232"/>
                </a:cubicBezTo>
                <a:lnTo>
                  <a:pt x="65981" y="439390"/>
                </a:lnTo>
                <a:cubicBezTo>
                  <a:pt x="79794" y="423736"/>
                  <a:pt x="78872" y="400715"/>
                  <a:pt x="64140" y="386903"/>
                </a:cubicBezTo>
                <a:cubicBezTo>
                  <a:pt x="49406" y="371248"/>
                  <a:pt x="26384" y="372169"/>
                  <a:pt x="11650" y="387823"/>
                </a:cubicBezTo>
                <a:lnTo>
                  <a:pt x="11650" y="387823"/>
                </a:lnTo>
                <a:close/>
                <a:moveTo>
                  <a:pt x="133203" y="256142"/>
                </a:moveTo>
                <a:lnTo>
                  <a:pt x="131360" y="257984"/>
                </a:lnTo>
                <a:cubicBezTo>
                  <a:pt x="117547" y="272718"/>
                  <a:pt x="118469" y="296659"/>
                  <a:pt x="133203" y="310472"/>
                </a:cubicBezTo>
                <a:cubicBezTo>
                  <a:pt x="148857" y="324285"/>
                  <a:pt x="171879" y="323364"/>
                  <a:pt x="185691" y="308631"/>
                </a:cubicBezTo>
                <a:lnTo>
                  <a:pt x="187532" y="306789"/>
                </a:lnTo>
                <a:cubicBezTo>
                  <a:pt x="201345" y="291134"/>
                  <a:pt x="200423" y="268113"/>
                  <a:pt x="185691" y="254301"/>
                </a:cubicBezTo>
                <a:cubicBezTo>
                  <a:pt x="170957" y="239567"/>
                  <a:pt x="147936" y="240488"/>
                  <a:pt x="133203" y="256142"/>
                </a:cubicBezTo>
                <a:lnTo>
                  <a:pt x="133203" y="256142"/>
                </a:lnTo>
                <a:close/>
              </a:path>
            </a:pathLst>
          </a:custGeom>
          <a:solidFill>
            <a:srgbClr val="CCCCCC"/>
          </a:solidFill>
          <a:ln w="92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grpSp>
        <p:nvGrpSpPr>
          <p:cNvPr id="382" name="Graphic 1">
            <a:extLst>
              <a:ext uri="{FF2B5EF4-FFF2-40B4-BE49-F238E27FC236}">
                <a16:creationId xmlns:a16="http://schemas.microsoft.com/office/drawing/2014/main" id="{51AD987A-CED8-4FA6-A62A-B290A7954709}"/>
              </a:ext>
            </a:extLst>
          </p:cNvPr>
          <p:cNvGrpSpPr/>
          <p:nvPr/>
        </p:nvGrpSpPr>
        <p:grpSpPr>
          <a:xfrm>
            <a:off x="15068954" y="6512698"/>
            <a:ext cx="1095221" cy="1449642"/>
            <a:chOff x="20800987" y="7500741"/>
            <a:chExt cx="819552" cy="1084765"/>
          </a:xfrm>
          <a:solidFill>
            <a:schemeClr val="accent3"/>
          </a:solidFill>
        </p:grpSpPr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668663B9-3113-43BE-8194-D2D335583ECE}"/>
                </a:ext>
              </a:extLst>
            </p:cNvPr>
            <p:cNvSpPr/>
            <p:nvPr/>
          </p:nvSpPr>
          <p:spPr>
            <a:xfrm>
              <a:off x="21135255" y="8068912"/>
              <a:ext cx="53409" cy="87480"/>
            </a:xfrm>
            <a:custGeom>
              <a:avLst/>
              <a:gdLst>
                <a:gd name="connsiteX0" fmla="*/ 0 w 53409"/>
                <a:gd name="connsiteY0" fmla="*/ 44200 h 87480"/>
                <a:gd name="connsiteX1" fmla="*/ 53410 w 53409"/>
                <a:gd name="connsiteY1" fmla="*/ 87480 h 87480"/>
                <a:gd name="connsiteX2" fmla="*/ 53410 w 53409"/>
                <a:gd name="connsiteY2" fmla="*/ 0 h 87480"/>
                <a:gd name="connsiteX3" fmla="*/ 15654 w 53409"/>
                <a:gd name="connsiteY3" fmla="*/ 11050 h 87480"/>
                <a:gd name="connsiteX4" fmla="*/ 0 w 53409"/>
                <a:gd name="connsiteY4" fmla="*/ 44200 h 87480"/>
                <a:gd name="connsiteX5" fmla="*/ 0 w 53409"/>
                <a:gd name="connsiteY5" fmla="*/ 44200 h 87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409" h="87480">
                  <a:moveTo>
                    <a:pt x="0" y="44200"/>
                  </a:moveTo>
                  <a:cubicBezTo>
                    <a:pt x="0" y="68143"/>
                    <a:pt x="17497" y="82876"/>
                    <a:pt x="53410" y="87480"/>
                  </a:cubicBezTo>
                  <a:lnTo>
                    <a:pt x="53410" y="0"/>
                  </a:lnTo>
                  <a:cubicBezTo>
                    <a:pt x="38675" y="0"/>
                    <a:pt x="25784" y="3684"/>
                    <a:pt x="15654" y="11050"/>
                  </a:cubicBezTo>
                  <a:cubicBezTo>
                    <a:pt x="5526" y="19338"/>
                    <a:pt x="0" y="29467"/>
                    <a:pt x="0" y="44200"/>
                  </a:cubicBezTo>
                  <a:lnTo>
                    <a:pt x="0" y="44200"/>
                  </a:lnTo>
                  <a:close/>
                </a:path>
              </a:pathLst>
            </a:custGeom>
            <a:grpFill/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8D61353-150B-4C24-A4B6-8342FBC85AD3}"/>
                </a:ext>
              </a:extLst>
            </p:cNvPr>
            <p:cNvSpPr/>
            <p:nvPr/>
          </p:nvSpPr>
          <p:spPr>
            <a:xfrm>
              <a:off x="21223657" y="8223614"/>
              <a:ext cx="57091" cy="99451"/>
            </a:xfrm>
            <a:custGeom>
              <a:avLst/>
              <a:gdLst>
                <a:gd name="connsiteX0" fmla="*/ 0 w 57091"/>
                <a:gd name="connsiteY0" fmla="*/ 0 h 99451"/>
                <a:gd name="connsiteX1" fmla="*/ 0 w 57091"/>
                <a:gd name="connsiteY1" fmla="*/ 99451 h 99451"/>
                <a:gd name="connsiteX2" fmla="*/ 40516 w 57091"/>
                <a:gd name="connsiteY2" fmla="*/ 84718 h 99451"/>
                <a:gd name="connsiteX3" fmla="*/ 57092 w 57091"/>
                <a:gd name="connsiteY3" fmla="*/ 47884 h 99451"/>
                <a:gd name="connsiteX4" fmla="*/ 0 w 57091"/>
                <a:gd name="connsiteY4" fmla="*/ 0 h 99451"/>
                <a:gd name="connsiteX5" fmla="*/ 0 w 57091"/>
                <a:gd name="connsiteY5" fmla="*/ 0 h 9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091" h="99451">
                  <a:moveTo>
                    <a:pt x="0" y="0"/>
                  </a:moveTo>
                  <a:lnTo>
                    <a:pt x="0" y="99451"/>
                  </a:lnTo>
                  <a:cubicBezTo>
                    <a:pt x="16576" y="99451"/>
                    <a:pt x="29467" y="94847"/>
                    <a:pt x="40516" y="84718"/>
                  </a:cubicBezTo>
                  <a:cubicBezTo>
                    <a:pt x="51566" y="75509"/>
                    <a:pt x="57092" y="63539"/>
                    <a:pt x="57092" y="47884"/>
                  </a:cubicBezTo>
                  <a:cubicBezTo>
                    <a:pt x="57092" y="23942"/>
                    <a:pt x="38675" y="73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3934DAF-423A-47E3-A36F-CF6945E1F019}"/>
                </a:ext>
              </a:extLst>
            </p:cNvPr>
            <p:cNvSpPr/>
            <p:nvPr/>
          </p:nvSpPr>
          <p:spPr>
            <a:xfrm>
              <a:off x="21019101" y="7500741"/>
              <a:ext cx="383415" cy="204436"/>
            </a:xfrm>
            <a:custGeom>
              <a:avLst/>
              <a:gdLst>
                <a:gd name="connsiteX0" fmla="*/ 296641 w 383415"/>
                <a:gd name="connsiteY0" fmla="*/ 202594 h 204436"/>
                <a:gd name="connsiteX1" fmla="*/ 301245 w 383415"/>
                <a:gd name="connsiteY1" fmla="*/ 203516 h 204436"/>
                <a:gd name="connsiteX2" fmla="*/ 371228 w 383415"/>
                <a:gd name="connsiteY2" fmla="*/ 92093 h 204436"/>
                <a:gd name="connsiteX3" fmla="*/ 191663 w 383415"/>
                <a:gd name="connsiteY3" fmla="*/ 8 h 204436"/>
                <a:gd name="connsiteX4" fmla="*/ 10257 w 383415"/>
                <a:gd name="connsiteY4" fmla="*/ 92093 h 204436"/>
                <a:gd name="connsiteX5" fmla="*/ 80242 w 383415"/>
                <a:gd name="connsiteY5" fmla="*/ 204436 h 204436"/>
                <a:gd name="connsiteX6" fmla="*/ 87609 w 383415"/>
                <a:gd name="connsiteY6" fmla="*/ 202594 h 204436"/>
                <a:gd name="connsiteX7" fmla="*/ 296641 w 383415"/>
                <a:gd name="connsiteY7" fmla="*/ 202594 h 204436"/>
                <a:gd name="connsiteX8" fmla="*/ 296641 w 383415"/>
                <a:gd name="connsiteY8" fmla="*/ 202594 h 20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3415" h="204436">
                  <a:moveTo>
                    <a:pt x="296641" y="202594"/>
                  </a:moveTo>
                  <a:cubicBezTo>
                    <a:pt x="298482" y="202594"/>
                    <a:pt x="299403" y="202594"/>
                    <a:pt x="301245" y="203516"/>
                  </a:cubicBezTo>
                  <a:cubicBezTo>
                    <a:pt x="321503" y="175890"/>
                    <a:pt x="343602" y="139977"/>
                    <a:pt x="371228" y="92093"/>
                  </a:cubicBezTo>
                  <a:cubicBezTo>
                    <a:pt x="424637" y="-912"/>
                    <a:pt x="291115" y="8"/>
                    <a:pt x="191663" y="8"/>
                  </a:cubicBezTo>
                  <a:cubicBezTo>
                    <a:pt x="92213" y="8"/>
                    <a:pt x="-37627" y="-2754"/>
                    <a:pt x="10257" y="92093"/>
                  </a:cubicBezTo>
                  <a:cubicBezTo>
                    <a:pt x="33278" y="138135"/>
                    <a:pt x="57221" y="175890"/>
                    <a:pt x="80242" y="204436"/>
                  </a:cubicBezTo>
                  <a:cubicBezTo>
                    <a:pt x="83005" y="203516"/>
                    <a:pt x="84846" y="202594"/>
                    <a:pt x="87609" y="202594"/>
                  </a:cubicBezTo>
                  <a:lnTo>
                    <a:pt x="296641" y="202594"/>
                  </a:lnTo>
                  <a:lnTo>
                    <a:pt x="296641" y="202594"/>
                  </a:lnTo>
                  <a:close/>
                </a:path>
              </a:pathLst>
            </a:custGeom>
            <a:grpFill/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4BBC45AD-30EA-4A44-9869-7652151FC88B}"/>
                </a:ext>
              </a:extLst>
            </p:cNvPr>
            <p:cNvSpPr/>
            <p:nvPr/>
          </p:nvSpPr>
          <p:spPr>
            <a:xfrm>
              <a:off x="20800987" y="7758587"/>
              <a:ext cx="819552" cy="826919"/>
            </a:xfrm>
            <a:custGeom>
              <a:avLst/>
              <a:gdLst>
                <a:gd name="connsiteX0" fmla="*/ 508309 w 819552"/>
                <a:gd name="connsiteY0" fmla="*/ 579212 h 826919"/>
                <a:gd name="connsiteX1" fmla="*/ 422670 w 819552"/>
                <a:gd name="connsiteY1" fmla="*/ 612363 h 826919"/>
                <a:gd name="connsiteX2" fmla="*/ 422670 w 819552"/>
                <a:gd name="connsiteY2" fmla="*/ 660247 h 826919"/>
                <a:gd name="connsiteX3" fmla="*/ 387677 w 819552"/>
                <a:gd name="connsiteY3" fmla="*/ 660247 h 826919"/>
                <a:gd name="connsiteX4" fmla="*/ 387677 w 819552"/>
                <a:gd name="connsiteY4" fmla="*/ 612363 h 826919"/>
                <a:gd name="connsiteX5" fmla="*/ 264285 w 819552"/>
                <a:gd name="connsiteY5" fmla="*/ 518436 h 826919"/>
                <a:gd name="connsiteX6" fmla="*/ 320455 w 819552"/>
                <a:gd name="connsiteY6" fmla="*/ 505545 h 826919"/>
                <a:gd name="connsiteX7" fmla="*/ 388599 w 819552"/>
                <a:gd name="connsiteY7" fmla="*/ 564478 h 826919"/>
                <a:gd name="connsiteX8" fmla="*/ 388599 w 819552"/>
                <a:gd name="connsiteY8" fmla="*/ 461344 h 826919"/>
                <a:gd name="connsiteX9" fmla="*/ 299275 w 819552"/>
                <a:gd name="connsiteY9" fmla="*/ 420827 h 826919"/>
                <a:gd name="connsiteX10" fmla="*/ 278097 w 819552"/>
                <a:gd name="connsiteY10" fmla="*/ 362814 h 826919"/>
                <a:gd name="connsiteX11" fmla="*/ 388599 w 819552"/>
                <a:gd name="connsiteY11" fmla="*/ 261520 h 826919"/>
                <a:gd name="connsiteX12" fmla="*/ 388599 w 819552"/>
                <a:gd name="connsiteY12" fmla="*/ 223765 h 826919"/>
                <a:gd name="connsiteX13" fmla="*/ 423589 w 819552"/>
                <a:gd name="connsiteY13" fmla="*/ 223765 h 826919"/>
                <a:gd name="connsiteX14" fmla="*/ 423589 w 819552"/>
                <a:gd name="connsiteY14" fmla="*/ 261520 h 826919"/>
                <a:gd name="connsiteX15" fmla="*/ 525804 w 819552"/>
                <a:gd name="connsiteY15" fmla="*/ 341634 h 826919"/>
                <a:gd name="connsiteX16" fmla="*/ 473316 w 819552"/>
                <a:gd name="connsiteY16" fmla="*/ 352684 h 826919"/>
                <a:gd name="connsiteX17" fmla="*/ 423589 w 819552"/>
                <a:gd name="connsiteY17" fmla="*/ 309405 h 826919"/>
                <a:gd name="connsiteX18" fmla="*/ 423589 w 819552"/>
                <a:gd name="connsiteY18" fmla="*/ 399647 h 826919"/>
                <a:gd name="connsiteX19" fmla="*/ 492653 w 819552"/>
                <a:gd name="connsiteY19" fmla="*/ 421747 h 826919"/>
                <a:gd name="connsiteX20" fmla="*/ 524882 w 819552"/>
                <a:gd name="connsiteY20" fmla="*/ 452136 h 826919"/>
                <a:gd name="connsiteX21" fmla="*/ 538695 w 819552"/>
                <a:gd name="connsiteY21" fmla="*/ 505545 h 826919"/>
                <a:gd name="connsiteX22" fmla="*/ 508309 w 819552"/>
                <a:gd name="connsiteY22" fmla="*/ 579212 h 826919"/>
                <a:gd name="connsiteX23" fmla="*/ 508309 w 819552"/>
                <a:gd name="connsiteY23" fmla="*/ 579212 h 826919"/>
                <a:gd name="connsiteX24" fmla="*/ 539617 w 819552"/>
                <a:gd name="connsiteY24" fmla="*/ 8288 h 826919"/>
                <a:gd name="connsiteX25" fmla="*/ 514754 w 819552"/>
                <a:gd name="connsiteY25" fmla="*/ 37755 h 826919"/>
                <a:gd name="connsiteX26" fmla="*/ 306642 w 819552"/>
                <a:gd name="connsiteY26" fmla="*/ 37755 h 826919"/>
                <a:gd name="connsiteX27" fmla="*/ 279939 w 819552"/>
                <a:gd name="connsiteY27" fmla="*/ 0 h 826919"/>
                <a:gd name="connsiteX28" fmla="*/ 0 w 819552"/>
                <a:gd name="connsiteY28" fmla="*/ 521199 h 826919"/>
                <a:gd name="connsiteX29" fmla="*/ 409776 w 819552"/>
                <a:gd name="connsiteY29" fmla="*/ 826920 h 826919"/>
                <a:gd name="connsiteX30" fmla="*/ 819553 w 819552"/>
                <a:gd name="connsiteY30" fmla="*/ 521199 h 826919"/>
                <a:gd name="connsiteX31" fmla="*/ 539617 w 819552"/>
                <a:gd name="connsiteY31" fmla="*/ 8288 h 826919"/>
                <a:gd name="connsiteX32" fmla="*/ 539617 w 819552"/>
                <a:gd name="connsiteY32" fmla="*/ 8288 h 82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19552" h="826919">
                  <a:moveTo>
                    <a:pt x="508309" y="579212"/>
                  </a:moveTo>
                  <a:cubicBezTo>
                    <a:pt x="488970" y="598550"/>
                    <a:pt x="460423" y="609600"/>
                    <a:pt x="422670" y="612363"/>
                  </a:cubicBezTo>
                  <a:lnTo>
                    <a:pt x="422670" y="660247"/>
                  </a:lnTo>
                  <a:lnTo>
                    <a:pt x="387677" y="660247"/>
                  </a:lnTo>
                  <a:lnTo>
                    <a:pt x="387677" y="612363"/>
                  </a:lnTo>
                  <a:cubicBezTo>
                    <a:pt x="323218" y="606838"/>
                    <a:pt x="281780" y="575529"/>
                    <a:pt x="264285" y="518436"/>
                  </a:cubicBezTo>
                  <a:lnTo>
                    <a:pt x="320455" y="505545"/>
                  </a:lnTo>
                  <a:cubicBezTo>
                    <a:pt x="330585" y="542379"/>
                    <a:pt x="352684" y="561716"/>
                    <a:pt x="388599" y="564478"/>
                  </a:cubicBezTo>
                  <a:lnTo>
                    <a:pt x="388599" y="461344"/>
                  </a:lnTo>
                  <a:cubicBezTo>
                    <a:pt x="342556" y="451215"/>
                    <a:pt x="313088" y="437402"/>
                    <a:pt x="299275" y="420827"/>
                  </a:cubicBezTo>
                  <a:cubicBezTo>
                    <a:pt x="285462" y="404252"/>
                    <a:pt x="278097" y="384914"/>
                    <a:pt x="278097" y="362814"/>
                  </a:cubicBezTo>
                  <a:cubicBezTo>
                    <a:pt x="278097" y="304800"/>
                    <a:pt x="314931" y="270729"/>
                    <a:pt x="388599" y="261520"/>
                  </a:cubicBezTo>
                  <a:lnTo>
                    <a:pt x="388599" y="223765"/>
                  </a:lnTo>
                  <a:lnTo>
                    <a:pt x="423589" y="223765"/>
                  </a:lnTo>
                  <a:lnTo>
                    <a:pt x="423589" y="261520"/>
                  </a:lnTo>
                  <a:cubicBezTo>
                    <a:pt x="477920" y="268887"/>
                    <a:pt x="511991" y="294671"/>
                    <a:pt x="525804" y="341634"/>
                  </a:cubicBezTo>
                  <a:lnTo>
                    <a:pt x="473316" y="352684"/>
                  </a:lnTo>
                  <a:cubicBezTo>
                    <a:pt x="464108" y="325980"/>
                    <a:pt x="447532" y="311246"/>
                    <a:pt x="423589" y="309405"/>
                  </a:cubicBezTo>
                  <a:lnTo>
                    <a:pt x="423589" y="399647"/>
                  </a:lnTo>
                  <a:cubicBezTo>
                    <a:pt x="457662" y="409776"/>
                    <a:pt x="480683" y="417143"/>
                    <a:pt x="492653" y="421747"/>
                  </a:cubicBezTo>
                  <a:cubicBezTo>
                    <a:pt x="504624" y="427273"/>
                    <a:pt x="514754" y="437402"/>
                    <a:pt x="524882" y="452136"/>
                  </a:cubicBezTo>
                  <a:cubicBezTo>
                    <a:pt x="534091" y="466869"/>
                    <a:pt x="538695" y="485286"/>
                    <a:pt x="538695" y="505545"/>
                  </a:cubicBezTo>
                  <a:cubicBezTo>
                    <a:pt x="536854" y="535932"/>
                    <a:pt x="527645" y="559874"/>
                    <a:pt x="508309" y="579212"/>
                  </a:cubicBezTo>
                  <a:lnTo>
                    <a:pt x="508309" y="579212"/>
                  </a:lnTo>
                  <a:close/>
                  <a:moveTo>
                    <a:pt x="539617" y="8288"/>
                  </a:moveTo>
                  <a:cubicBezTo>
                    <a:pt x="535934" y="25784"/>
                    <a:pt x="525804" y="37755"/>
                    <a:pt x="514754" y="37755"/>
                  </a:cubicBezTo>
                  <a:lnTo>
                    <a:pt x="306642" y="37755"/>
                  </a:lnTo>
                  <a:cubicBezTo>
                    <a:pt x="293751" y="37755"/>
                    <a:pt x="282702" y="21179"/>
                    <a:pt x="279939" y="0"/>
                  </a:cubicBezTo>
                  <a:cubicBezTo>
                    <a:pt x="126158" y="93926"/>
                    <a:pt x="0" y="333346"/>
                    <a:pt x="0" y="521199"/>
                  </a:cubicBezTo>
                  <a:cubicBezTo>
                    <a:pt x="0" y="760619"/>
                    <a:pt x="183250" y="826920"/>
                    <a:pt x="409776" y="826920"/>
                  </a:cubicBezTo>
                  <a:cubicBezTo>
                    <a:pt x="636305" y="826920"/>
                    <a:pt x="819553" y="760619"/>
                    <a:pt x="819553" y="521199"/>
                  </a:cubicBezTo>
                  <a:cubicBezTo>
                    <a:pt x="819553" y="337951"/>
                    <a:pt x="684189" y="105897"/>
                    <a:pt x="539617" y="8288"/>
                  </a:cubicBezTo>
                  <a:lnTo>
                    <a:pt x="539617" y="8288"/>
                  </a:lnTo>
                  <a:close/>
                </a:path>
              </a:pathLst>
            </a:custGeom>
            <a:grpFill/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  <p:sp>
        <p:nvSpPr>
          <p:cNvPr id="387" name="Freeform: Shape 386">
            <a:extLst>
              <a:ext uri="{FF2B5EF4-FFF2-40B4-BE49-F238E27FC236}">
                <a16:creationId xmlns:a16="http://schemas.microsoft.com/office/drawing/2014/main" id="{50DCA055-90CE-4404-873B-1250FCC89563}"/>
              </a:ext>
            </a:extLst>
          </p:cNvPr>
          <p:cNvSpPr/>
          <p:nvPr/>
        </p:nvSpPr>
        <p:spPr>
          <a:xfrm>
            <a:off x="9048871" y="5284586"/>
            <a:ext cx="833797" cy="2015109"/>
          </a:xfrm>
          <a:custGeom>
            <a:avLst/>
            <a:gdLst>
              <a:gd name="connsiteX0" fmla="*/ 106858 w 623929"/>
              <a:gd name="connsiteY0" fmla="*/ 520278 h 1507902"/>
              <a:gd name="connsiteX1" fmla="*/ 157504 w 623929"/>
              <a:gd name="connsiteY1" fmla="*/ 504623 h 1507902"/>
              <a:gd name="connsiteX2" fmla="*/ 158425 w 623929"/>
              <a:gd name="connsiteY2" fmla="*/ 502782 h 1507902"/>
              <a:gd name="connsiteX3" fmla="*/ 142770 w 623929"/>
              <a:gd name="connsiteY3" fmla="*/ 452135 h 1507902"/>
              <a:gd name="connsiteX4" fmla="*/ 92123 w 623929"/>
              <a:gd name="connsiteY4" fmla="*/ 467790 h 1507902"/>
              <a:gd name="connsiteX5" fmla="*/ 91203 w 623929"/>
              <a:gd name="connsiteY5" fmla="*/ 469631 h 1507902"/>
              <a:gd name="connsiteX6" fmla="*/ 106858 w 623929"/>
              <a:gd name="connsiteY6" fmla="*/ 520278 h 1507902"/>
              <a:gd name="connsiteX7" fmla="*/ 106858 w 623929"/>
              <a:gd name="connsiteY7" fmla="*/ 520278 h 1507902"/>
              <a:gd name="connsiteX8" fmla="*/ 450333 w 623929"/>
              <a:gd name="connsiteY8" fmla="*/ 226528 h 1507902"/>
              <a:gd name="connsiteX9" fmla="*/ 379428 w 623929"/>
              <a:gd name="connsiteY9" fmla="*/ 0 h 1507902"/>
              <a:gd name="connsiteX10" fmla="*/ 152900 w 623929"/>
              <a:gd name="connsiteY10" fmla="*/ 70905 h 1507902"/>
              <a:gd name="connsiteX11" fmla="*/ 450333 w 623929"/>
              <a:gd name="connsiteY11" fmla="*/ 226528 h 1507902"/>
              <a:gd name="connsiteX12" fmla="*/ 450333 w 623929"/>
              <a:gd name="connsiteY12" fmla="*/ 226528 h 1507902"/>
              <a:gd name="connsiteX13" fmla="*/ 190654 w 623929"/>
              <a:gd name="connsiteY13" fmla="*/ 360051 h 1507902"/>
              <a:gd name="connsiteX14" fmla="*/ 241301 w 623929"/>
              <a:gd name="connsiteY14" fmla="*/ 344397 h 1507902"/>
              <a:gd name="connsiteX15" fmla="*/ 242222 w 623929"/>
              <a:gd name="connsiteY15" fmla="*/ 343475 h 1507902"/>
              <a:gd name="connsiteX16" fmla="*/ 226568 w 623929"/>
              <a:gd name="connsiteY16" fmla="*/ 292829 h 1507902"/>
              <a:gd name="connsiteX17" fmla="*/ 175921 w 623929"/>
              <a:gd name="connsiteY17" fmla="*/ 308483 h 1507902"/>
              <a:gd name="connsiteX18" fmla="*/ 190654 w 623929"/>
              <a:gd name="connsiteY18" fmla="*/ 360051 h 1507902"/>
              <a:gd name="connsiteX19" fmla="*/ 190654 w 623929"/>
              <a:gd name="connsiteY19" fmla="*/ 360051 h 1507902"/>
              <a:gd name="connsiteX20" fmla="*/ 40556 w 623929"/>
              <a:gd name="connsiteY20" fmla="*/ 685110 h 1507902"/>
              <a:gd name="connsiteX21" fmla="*/ 47923 w 623929"/>
              <a:gd name="connsiteY21" fmla="*/ 687872 h 1507902"/>
              <a:gd name="connsiteX22" fmla="*/ 93045 w 623929"/>
              <a:gd name="connsiteY22" fmla="*/ 662088 h 1507902"/>
              <a:gd name="connsiteX23" fmla="*/ 93966 w 623929"/>
              <a:gd name="connsiteY23" fmla="*/ 659325 h 1507902"/>
              <a:gd name="connsiteX24" fmla="*/ 66340 w 623929"/>
              <a:gd name="connsiteY24" fmla="*/ 614204 h 1507902"/>
              <a:gd name="connsiteX25" fmla="*/ 21219 w 623929"/>
              <a:gd name="connsiteY25" fmla="*/ 641830 h 1507902"/>
              <a:gd name="connsiteX26" fmla="*/ 40556 w 623929"/>
              <a:gd name="connsiteY26" fmla="*/ 685110 h 1507902"/>
              <a:gd name="connsiteX27" fmla="*/ 40556 w 623929"/>
              <a:gd name="connsiteY27" fmla="*/ 685110 h 1507902"/>
              <a:gd name="connsiteX28" fmla="*/ 21219 w 623929"/>
              <a:gd name="connsiteY28" fmla="*/ 862833 h 1507902"/>
              <a:gd name="connsiteX29" fmla="*/ 39635 w 623929"/>
              <a:gd name="connsiteY29" fmla="*/ 867437 h 1507902"/>
              <a:gd name="connsiteX30" fmla="*/ 75549 w 623929"/>
              <a:gd name="connsiteY30" fmla="*/ 829682 h 1507902"/>
              <a:gd name="connsiteX31" fmla="*/ 75549 w 623929"/>
              <a:gd name="connsiteY31" fmla="*/ 825999 h 1507902"/>
              <a:gd name="connsiteX32" fmla="*/ 35031 w 623929"/>
              <a:gd name="connsiteY32" fmla="*/ 791007 h 1507902"/>
              <a:gd name="connsiteX33" fmla="*/ 39 w 623929"/>
              <a:gd name="connsiteY33" fmla="*/ 831524 h 1507902"/>
              <a:gd name="connsiteX34" fmla="*/ 21219 w 623929"/>
              <a:gd name="connsiteY34" fmla="*/ 862833 h 1507902"/>
              <a:gd name="connsiteX35" fmla="*/ 21219 w 623929"/>
              <a:gd name="connsiteY35" fmla="*/ 862833 h 1507902"/>
              <a:gd name="connsiteX36" fmla="*/ 53448 w 623929"/>
              <a:gd name="connsiteY36" fmla="*/ 1037794 h 1507902"/>
              <a:gd name="connsiteX37" fmla="*/ 81994 w 623929"/>
              <a:gd name="connsiteY37" fmla="*/ 1040556 h 1507902"/>
              <a:gd name="connsiteX38" fmla="*/ 105936 w 623929"/>
              <a:gd name="connsiteY38" fmla="*/ 993593 h 1507902"/>
              <a:gd name="connsiteX39" fmla="*/ 105015 w 623929"/>
              <a:gd name="connsiteY39" fmla="*/ 990830 h 1507902"/>
              <a:gd name="connsiteX40" fmla="*/ 57132 w 623929"/>
              <a:gd name="connsiteY40" fmla="*/ 967809 h 1507902"/>
              <a:gd name="connsiteX41" fmla="*/ 34111 w 623929"/>
              <a:gd name="connsiteY41" fmla="*/ 1015693 h 1507902"/>
              <a:gd name="connsiteX42" fmla="*/ 53448 w 623929"/>
              <a:gd name="connsiteY42" fmla="*/ 1037794 h 1507902"/>
              <a:gd name="connsiteX43" fmla="*/ 53448 w 623929"/>
              <a:gd name="connsiteY43" fmla="*/ 1037794 h 1507902"/>
              <a:gd name="connsiteX44" fmla="*/ 134483 w 623929"/>
              <a:gd name="connsiteY44" fmla="*/ 1198020 h 1507902"/>
              <a:gd name="connsiteX45" fmla="*/ 173158 w 623929"/>
              <a:gd name="connsiteY45" fmla="*/ 1195258 h 1507902"/>
              <a:gd name="connsiteX46" fmla="*/ 182367 w 623929"/>
              <a:gd name="connsiteY46" fmla="*/ 1142770 h 1507902"/>
              <a:gd name="connsiteX47" fmla="*/ 181446 w 623929"/>
              <a:gd name="connsiteY47" fmla="*/ 1140928 h 1507902"/>
              <a:gd name="connsiteX48" fmla="*/ 128957 w 623929"/>
              <a:gd name="connsiteY48" fmla="*/ 1130799 h 1507902"/>
              <a:gd name="connsiteX49" fmla="*/ 118828 w 623929"/>
              <a:gd name="connsiteY49" fmla="*/ 1183287 h 1507902"/>
              <a:gd name="connsiteX50" fmla="*/ 120670 w 623929"/>
              <a:gd name="connsiteY50" fmla="*/ 1186050 h 1507902"/>
              <a:gd name="connsiteX51" fmla="*/ 134483 w 623929"/>
              <a:gd name="connsiteY51" fmla="*/ 1198020 h 1507902"/>
              <a:gd name="connsiteX52" fmla="*/ 134483 w 623929"/>
              <a:gd name="connsiteY52" fmla="*/ 1198020 h 1507902"/>
              <a:gd name="connsiteX53" fmla="*/ 257875 w 623929"/>
              <a:gd name="connsiteY53" fmla="*/ 1328781 h 1507902"/>
              <a:gd name="connsiteX54" fmla="*/ 304840 w 623929"/>
              <a:gd name="connsiteY54" fmla="*/ 1318652 h 1507902"/>
              <a:gd name="connsiteX55" fmla="*/ 298393 w 623929"/>
              <a:gd name="connsiteY55" fmla="*/ 1266163 h 1507902"/>
              <a:gd name="connsiteX56" fmla="*/ 297472 w 623929"/>
              <a:gd name="connsiteY56" fmla="*/ 1265243 h 1507902"/>
              <a:gd name="connsiteX57" fmla="*/ 244985 w 623929"/>
              <a:gd name="connsiteY57" fmla="*/ 1270767 h 1507902"/>
              <a:gd name="connsiteX58" fmla="*/ 250509 w 623929"/>
              <a:gd name="connsiteY58" fmla="*/ 1323256 h 1507902"/>
              <a:gd name="connsiteX59" fmla="*/ 253271 w 623929"/>
              <a:gd name="connsiteY59" fmla="*/ 1325098 h 1507902"/>
              <a:gd name="connsiteX60" fmla="*/ 257875 w 623929"/>
              <a:gd name="connsiteY60" fmla="*/ 1328781 h 1507902"/>
              <a:gd name="connsiteX61" fmla="*/ 257875 w 623929"/>
              <a:gd name="connsiteY61" fmla="*/ 1328781 h 1507902"/>
              <a:gd name="connsiteX62" fmla="*/ 567281 w 623929"/>
              <a:gd name="connsiteY62" fmla="*/ 1502821 h 1507902"/>
              <a:gd name="connsiteX63" fmla="*/ 569122 w 623929"/>
              <a:gd name="connsiteY63" fmla="*/ 1503741 h 1507902"/>
              <a:gd name="connsiteX64" fmla="*/ 619768 w 623929"/>
              <a:gd name="connsiteY64" fmla="*/ 1488087 h 1507902"/>
              <a:gd name="connsiteX65" fmla="*/ 604114 w 623929"/>
              <a:gd name="connsiteY65" fmla="*/ 1437440 h 1507902"/>
              <a:gd name="connsiteX66" fmla="*/ 602272 w 623929"/>
              <a:gd name="connsiteY66" fmla="*/ 1436520 h 1507902"/>
              <a:gd name="connsiteX67" fmla="*/ 551626 w 623929"/>
              <a:gd name="connsiteY67" fmla="*/ 1452174 h 1507902"/>
              <a:gd name="connsiteX68" fmla="*/ 567281 w 623929"/>
              <a:gd name="connsiteY68" fmla="*/ 1502821 h 1507902"/>
              <a:gd name="connsiteX69" fmla="*/ 567281 w 623929"/>
              <a:gd name="connsiteY69" fmla="*/ 1502821 h 1507902"/>
              <a:gd name="connsiteX70" fmla="*/ 407974 w 623929"/>
              <a:gd name="connsiteY70" fmla="*/ 1419945 h 1507902"/>
              <a:gd name="connsiteX71" fmla="*/ 409815 w 623929"/>
              <a:gd name="connsiteY71" fmla="*/ 1420865 h 1507902"/>
              <a:gd name="connsiteX72" fmla="*/ 460462 w 623929"/>
              <a:gd name="connsiteY72" fmla="*/ 1405211 h 1507902"/>
              <a:gd name="connsiteX73" fmla="*/ 444808 w 623929"/>
              <a:gd name="connsiteY73" fmla="*/ 1354564 h 1507902"/>
              <a:gd name="connsiteX74" fmla="*/ 442966 w 623929"/>
              <a:gd name="connsiteY74" fmla="*/ 1353644 h 1507902"/>
              <a:gd name="connsiteX75" fmla="*/ 392320 w 623929"/>
              <a:gd name="connsiteY75" fmla="*/ 1369298 h 1507902"/>
              <a:gd name="connsiteX76" fmla="*/ 407974 w 623929"/>
              <a:gd name="connsiteY76" fmla="*/ 1419945 h 1507902"/>
              <a:gd name="connsiteX77" fmla="*/ 407974 w 623929"/>
              <a:gd name="connsiteY77" fmla="*/ 1419945 h 1507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623929" h="1507902">
                <a:moveTo>
                  <a:pt x="106858" y="520278"/>
                </a:moveTo>
                <a:cubicBezTo>
                  <a:pt x="125275" y="529486"/>
                  <a:pt x="148296" y="523040"/>
                  <a:pt x="157504" y="504623"/>
                </a:cubicBezTo>
                <a:lnTo>
                  <a:pt x="158425" y="502782"/>
                </a:lnTo>
                <a:cubicBezTo>
                  <a:pt x="167633" y="484365"/>
                  <a:pt x="161187" y="462265"/>
                  <a:pt x="142770" y="452135"/>
                </a:cubicBezTo>
                <a:cubicBezTo>
                  <a:pt x="124353" y="442927"/>
                  <a:pt x="102253" y="449373"/>
                  <a:pt x="92123" y="467790"/>
                </a:cubicBezTo>
                <a:lnTo>
                  <a:pt x="91203" y="469631"/>
                </a:lnTo>
                <a:cubicBezTo>
                  <a:pt x="81074" y="488048"/>
                  <a:pt x="88441" y="511070"/>
                  <a:pt x="106858" y="520278"/>
                </a:cubicBezTo>
                <a:lnTo>
                  <a:pt x="106858" y="520278"/>
                </a:lnTo>
                <a:close/>
                <a:moveTo>
                  <a:pt x="450333" y="226528"/>
                </a:moveTo>
                <a:lnTo>
                  <a:pt x="379428" y="0"/>
                </a:lnTo>
                <a:lnTo>
                  <a:pt x="152900" y="70905"/>
                </a:lnTo>
                <a:lnTo>
                  <a:pt x="450333" y="226528"/>
                </a:lnTo>
                <a:lnTo>
                  <a:pt x="450333" y="226528"/>
                </a:lnTo>
                <a:close/>
                <a:moveTo>
                  <a:pt x="190654" y="360051"/>
                </a:moveTo>
                <a:cubicBezTo>
                  <a:pt x="209071" y="369259"/>
                  <a:pt x="231172" y="362814"/>
                  <a:pt x="241301" y="344397"/>
                </a:cubicBezTo>
                <a:lnTo>
                  <a:pt x="242222" y="343475"/>
                </a:lnTo>
                <a:cubicBezTo>
                  <a:pt x="251430" y="325059"/>
                  <a:pt x="244985" y="302037"/>
                  <a:pt x="226568" y="292829"/>
                </a:cubicBezTo>
                <a:cubicBezTo>
                  <a:pt x="208151" y="283620"/>
                  <a:pt x="185130" y="290066"/>
                  <a:pt x="175921" y="308483"/>
                </a:cubicBezTo>
                <a:cubicBezTo>
                  <a:pt x="164870" y="327821"/>
                  <a:pt x="172237" y="350842"/>
                  <a:pt x="190654" y="360051"/>
                </a:cubicBezTo>
                <a:lnTo>
                  <a:pt x="190654" y="360051"/>
                </a:lnTo>
                <a:close/>
                <a:moveTo>
                  <a:pt x="40556" y="685110"/>
                </a:moveTo>
                <a:cubicBezTo>
                  <a:pt x="43319" y="686030"/>
                  <a:pt x="45160" y="686951"/>
                  <a:pt x="47923" y="687872"/>
                </a:cubicBezTo>
                <a:cubicBezTo>
                  <a:pt x="68181" y="693397"/>
                  <a:pt x="88441" y="682347"/>
                  <a:pt x="93045" y="662088"/>
                </a:cubicBezTo>
                <a:lnTo>
                  <a:pt x="93966" y="659325"/>
                </a:lnTo>
                <a:cubicBezTo>
                  <a:pt x="98570" y="639067"/>
                  <a:pt x="86598" y="618809"/>
                  <a:pt x="66340" y="614204"/>
                </a:cubicBezTo>
                <a:cubicBezTo>
                  <a:pt x="46081" y="609600"/>
                  <a:pt x="25823" y="621571"/>
                  <a:pt x="21219" y="641830"/>
                </a:cubicBezTo>
                <a:cubicBezTo>
                  <a:pt x="16614" y="658405"/>
                  <a:pt x="24902" y="676822"/>
                  <a:pt x="40556" y="685110"/>
                </a:cubicBezTo>
                <a:lnTo>
                  <a:pt x="40556" y="685110"/>
                </a:lnTo>
                <a:close/>
                <a:moveTo>
                  <a:pt x="21219" y="862833"/>
                </a:moveTo>
                <a:cubicBezTo>
                  <a:pt x="26743" y="865595"/>
                  <a:pt x="33190" y="867437"/>
                  <a:pt x="39635" y="867437"/>
                </a:cubicBezTo>
                <a:cubicBezTo>
                  <a:pt x="59894" y="866516"/>
                  <a:pt x="76469" y="849941"/>
                  <a:pt x="75549" y="829682"/>
                </a:cubicBezTo>
                <a:lnTo>
                  <a:pt x="75549" y="825999"/>
                </a:lnTo>
                <a:cubicBezTo>
                  <a:pt x="73706" y="805740"/>
                  <a:pt x="56211" y="790086"/>
                  <a:pt x="35031" y="791007"/>
                </a:cubicBezTo>
                <a:cubicBezTo>
                  <a:pt x="14773" y="792848"/>
                  <a:pt x="-882" y="810344"/>
                  <a:pt x="39" y="831524"/>
                </a:cubicBezTo>
                <a:cubicBezTo>
                  <a:pt x="1881" y="844416"/>
                  <a:pt x="10169" y="857307"/>
                  <a:pt x="21219" y="862833"/>
                </a:cubicBezTo>
                <a:lnTo>
                  <a:pt x="21219" y="862833"/>
                </a:lnTo>
                <a:close/>
                <a:moveTo>
                  <a:pt x="53448" y="1037794"/>
                </a:moveTo>
                <a:cubicBezTo>
                  <a:pt x="61736" y="1042398"/>
                  <a:pt x="72786" y="1043318"/>
                  <a:pt x="81994" y="1040556"/>
                </a:cubicBezTo>
                <a:cubicBezTo>
                  <a:pt x="101332" y="1034110"/>
                  <a:pt x="112382" y="1013851"/>
                  <a:pt x="105936" y="993593"/>
                </a:cubicBezTo>
                <a:lnTo>
                  <a:pt x="105015" y="990830"/>
                </a:lnTo>
                <a:cubicBezTo>
                  <a:pt x="97649" y="971492"/>
                  <a:pt x="76469" y="961363"/>
                  <a:pt x="57132" y="967809"/>
                </a:cubicBezTo>
                <a:cubicBezTo>
                  <a:pt x="37794" y="975176"/>
                  <a:pt x="27664" y="996355"/>
                  <a:pt x="34111" y="1015693"/>
                </a:cubicBezTo>
                <a:cubicBezTo>
                  <a:pt x="38715" y="1025823"/>
                  <a:pt x="45160" y="1033189"/>
                  <a:pt x="53448" y="1037794"/>
                </a:cubicBezTo>
                <a:lnTo>
                  <a:pt x="53448" y="1037794"/>
                </a:lnTo>
                <a:close/>
                <a:moveTo>
                  <a:pt x="134483" y="1198020"/>
                </a:moveTo>
                <a:cubicBezTo>
                  <a:pt x="146453" y="1204466"/>
                  <a:pt x="161187" y="1203546"/>
                  <a:pt x="173158" y="1195258"/>
                </a:cubicBezTo>
                <a:cubicBezTo>
                  <a:pt x="189734" y="1183287"/>
                  <a:pt x="194338" y="1160266"/>
                  <a:pt x="182367" y="1142770"/>
                </a:cubicBezTo>
                <a:lnTo>
                  <a:pt x="181446" y="1140928"/>
                </a:lnTo>
                <a:cubicBezTo>
                  <a:pt x="169474" y="1123432"/>
                  <a:pt x="146453" y="1119748"/>
                  <a:pt x="128957" y="1130799"/>
                </a:cubicBezTo>
                <a:cubicBezTo>
                  <a:pt x="111462" y="1142770"/>
                  <a:pt x="107778" y="1165791"/>
                  <a:pt x="118828" y="1183287"/>
                </a:cubicBezTo>
                <a:lnTo>
                  <a:pt x="120670" y="1186050"/>
                </a:lnTo>
                <a:cubicBezTo>
                  <a:pt x="125275" y="1191575"/>
                  <a:pt x="129879" y="1196179"/>
                  <a:pt x="134483" y="1198020"/>
                </a:cubicBezTo>
                <a:lnTo>
                  <a:pt x="134483" y="1198020"/>
                </a:lnTo>
                <a:close/>
                <a:moveTo>
                  <a:pt x="257875" y="1328781"/>
                </a:moveTo>
                <a:cubicBezTo>
                  <a:pt x="273531" y="1337068"/>
                  <a:pt x="293789" y="1333385"/>
                  <a:pt x="304840" y="1318652"/>
                </a:cubicBezTo>
                <a:cubicBezTo>
                  <a:pt x="317730" y="1302076"/>
                  <a:pt x="314048" y="1279055"/>
                  <a:pt x="298393" y="1266163"/>
                </a:cubicBezTo>
                <a:lnTo>
                  <a:pt x="297472" y="1265243"/>
                </a:lnTo>
                <a:cubicBezTo>
                  <a:pt x="281818" y="1252351"/>
                  <a:pt x="257875" y="1254192"/>
                  <a:pt x="244985" y="1270767"/>
                </a:cubicBezTo>
                <a:cubicBezTo>
                  <a:pt x="232092" y="1286422"/>
                  <a:pt x="233934" y="1310364"/>
                  <a:pt x="250509" y="1323256"/>
                </a:cubicBezTo>
                <a:lnTo>
                  <a:pt x="253271" y="1325098"/>
                </a:lnTo>
                <a:cubicBezTo>
                  <a:pt x="253271" y="1326018"/>
                  <a:pt x="255114" y="1326939"/>
                  <a:pt x="257875" y="1328781"/>
                </a:cubicBezTo>
                <a:lnTo>
                  <a:pt x="257875" y="1328781"/>
                </a:lnTo>
                <a:close/>
                <a:moveTo>
                  <a:pt x="567281" y="1502821"/>
                </a:moveTo>
                <a:lnTo>
                  <a:pt x="569122" y="1503741"/>
                </a:lnTo>
                <a:cubicBezTo>
                  <a:pt x="587539" y="1512950"/>
                  <a:pt x="610560" y="1506504"/>
                  <a:pt x="619768" y="1488087"/>
                </a:cubicBezTo>
                <a:cubicBezTo>
                  <a:pt x="628977" y="1469670"/>
                  <a:pt x="622531" y="1447570"/>
                  <a:pt x="604114" y="1437440"/>
                </a:cubicBezTo>
                <a:lnTo>
                  <a:pt x="602272" y="1436520"/>
                </a:lnTo>
                <a:cubicBezTo>
                  <a:pt x="583855" y="1427311"/>
                  <a:pt x="561755" y="1433757"/>
                  <a:pt x="551626" y="1452174"/>
                </a:cubicBezTo>
                <a:cubicBezTo>
                  <a:pt x="541496" y="1470591"/>
                  <a:pt x="548864" y="1493612"/>
                  <a:pt x="567281" y="1502821"/>
                </a:cubicBezTo>
                <a:lnTo>
                  <a:pt x="567281" y="1502821"/>
                </a:lnTo>
                <a:close/>
                <a:moveTo>
                  <a:pt x="407974" y="1419945"/>
                </a:moveTo>
                <a:lnTo>
                  <a:pt x="409815" y="1420865"/>
                </a:lnTo>
                <a:cubicBezTo>
                  <a:pt x="428232" y="1430074"/>
                  <a:pt x="450333" y="1423628"/>
                  <a:pt x="460462" y="1405211"/>
                </a:cubicBezTo>
                <a:cubicBezTo>
                  <a:pt x="469670" y="1386794"/>
                  <a:pt x="463225" y="1364694"/>
                  <a:pt x="444808" y="1354564"/>
                </a:cubicBezTo>
                <a:lnTo>
                  <a:pt x="442966" y="1353644"/>
                </a:lnTo>
                <a:cubicBezTo>
                  <a:pt x="424549" y="1344435"/>
                  <a:pt x="402449" y="1350881"/>
                  <a:pt x="392320" y="1369298"/>
                </a:cubicBezTo>
                <a:cubicBezTo>
                  <a:pt x="382190" y="1387715"/>
                  <a:pt x="389557" y="1409815"/>
                  <a:pt x="407974" y="1419945"/>
                </a:cubicBezTo>
                <a:lnTo>
                  <a:pt x="407974" y="1419945"/>
                </a:lnTo>
                <a:close/>
              </a:path>
            </a:pathLst>
          </a:custGeom>
          <a:solidFill>
            <a:srgbClr val="CCCCCC"/>
          </a:solidFill>
          <a:ln w="92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grpSp>
        <p:nvGrpSpPr>
          <p:cNvPr id="388" name="Graphic 1">
            <a:extLst>
              <a:ext uri="{FF2B5EF4-FFF2-40B4-BE49-F238E27FC236}">
                <a16:creationId xmlns:a16="http://schemas.microsoft.com/office/drawing/2014/main" id="{51AD987A-CED8-4FA6-A62A-B290A7954709}"/>
              </a:ext>
            </a:extLst>
          </p:cNvPr>
          <p:cNvGrpSpPr/>
          <p:nvPr/>
        </p:nvGrpSpPr>
        <p:grpSpPr>
          <a:xfrm>
            <a:off x="9869725" y="4225052"/>
            <a:ext cx="1071840" cy="1217973"/>
            <a:chOff x="16910414" y="5788898"/>
            <a:chExt cx="802056" cy="911407"/>
          </a:xfrm>
          <a:solidFill>
            <a:schemeClr val="accent2"/>
          </a:solidFill>
        </p:grpSpPr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CE2DF54F-2AD9-4D93-ABB3-C1B9536BEB19}"/>
                </a:ext>
              </a:extLst>
            </p:cNvPr>
            <p:cNvSpPr/>
            <p:nvPr/>
          </p:nvSpPr>
          <p:spPr>
            <a:xfrm>
              <a:off x="17200481" y="5788898"/>
              <a:ext cx="222844" cy="222844"/>
            </a:xfrm>
            <a:custGeom>
              <a:avLst/>
              <a:gdLst>
                <a:gd name="connsiteX0" fmla="*/ 111422 w 222844"/>
                <a:gd name="connsiteY0" fmla="*/ 167594 h 222844"/>
                <a:gd name="connsiteX1" fmla="*/ 55251 w 222844"/>
                <a:gd name="connsiteY1" fmla="*/ 111422 h 222844"/>
                <a:gd name="connsiteX2" fmla="*/ 111422 w 222844"/>
                <a:gd name="connsiteY2" fmla="*/ 55251 h 222844"/>
                <a:gd name="connsiteX3" fmla="*/ 167594 w 222844"/>
                <a:gd name="connsiteY3" fmla="*/ 111422 h 222844"/>
                <a:gd name="connsiteX4" fmla="*/ 111422 w 222844"/>
                <a:gd name="connsiteY4" fmla="*/ 167594 h 222844"/>
                <a:gd name="connsiteX5" fmla="*/ 111422 w 222844"/>
                <a:gd name="connsiteY5" fmla="*/ 167594 h 222844"/>
                <a:gd name="connsiteX6" fmla="*/ 222844 w 222844"/>
                <a:gd name="connsiteY6" fmla="*/ 111422 h 222844"/>
                <a:gd name="connsiteX7" fmla="*/ 111422 w 222844"/>
                <a:gd name="connsiteY7" fmla="*/ 0 h 222844"/>
                <a:gd name="connsiteX8" fmla="*/ 0 w 222844"/>
                <a:gd name="connsiteY8" fmla="*/ 111422 h 222844"/>
                <a:gd name="connsiteX9" fmla="*/ 74588 w 222844"/>
                <a:gd name="connsiteY9" fmla="*/ 216399 h 222844"/>
                <a:gd name="connsiteX10" fmla="*/ 111422 w 222844"/>
                <a:gd name="connsiteY10" fmla="*/ 222844 h 222844"/>
                <a:gd name="connsiteX11" fmla="*/ 148256 w 222844"/>
                <a:gd name="connsiteY11" fmla="*/ 216399 h 222844"/>
                <a:gd name="connsiteX12" fmla="*/ 222844 w 222844"/>
                <a:gd name="connsiteY12" fmla="*/ 111422 h 222844"/>
                <a:gd name="connsiteX13" fmla="*/ 222844 w 222844"/>
                <a:gd name="connsiteY13" fmla="*/ 111422 h 22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2844" h="222844">
                  <a:moveTo>
                    <a:pt x="111422" y="167594"/>
                  </a:moveTo>
                  <a:cubicBezTo>
                    <a:pt x="80113" y="167594"/>
                    <a:pt x="55251" y="142731"/>
                    <a:pt x="55251" y="111422"/>
                  </a:cubicBezTo>
                  <a:cubicBezTo>
                    <a:pt x="55251" y="80113"/>
                    <a:pt x="80113" y="55251"/>
                    <a:pt x="111422" y="55251"/>
                  </a:cubicBezTo>
                  <a:cubicBezTo>
                    <a:pt x="142731" y="55251"/>
                    <a:pt x="167594" y="80113"/>
                    <a:pt x="167594" y="111422"/>
                  </a:cubicBezTo>
                  <a:cubicBezTo>
                    <a:pt x="166673" y="142731"/>
                    <a:pt x="141811" y="167594"/>
                    <a:pt x="111422" y="167594"/>
                  </a:cubicBezTo>
                  <a:lnTo>
                    <a:pt x="111422" y="167594"/>
                  </a:lnTo>
                  <a:close/>
                  <a:moveTo>
                    <a:pt x="222844" y="111422"/>
                  </a:moveTo>
                  <a:cubicBezTo>
                    <a:pt x="222844" y="49725"/>
                    <a:pt x="173118" y="0"/>
                    <a:pt x="111422" y="0"/>
                  </a:cubicBezTo>
                  <a:cubicBezTo>
                    <a:pt x="49726" y="0"/>
                    <a:pt x="0" y="49725"/>
                    <a:pt x="0" y="111422"/>
                  </a:cubicBezTo>
                  <a:cubicBezTo>
                    <a:pt x="0" y="160227"/>
                    <a:pt x="31309" y="200744"/>
                    <a:pt x="74588" y="216399"/>
                  </a:cubicBezTo>
                  <a:cubicBezTo>
                    <a:pt x="86560" y="220082"/>
                    <a:pt x="98530" y="222844"/>
                    <a:pt x="111422" y="222844"/>
                  </a:cubicBezTo>
                  <a:cubicBezTo>
                    <a:pt x="124314" y="222844"/>
                    <a:pt x="137206" y="220082"/>
                    <a:pt x="148256" y="216399"/>
                  </a:cubicBezTo>
                  <a:cubicBezTo>
                    <a:pt x="191535" y="201665"/>
                    <a:pt x="222844" y="160227"/>
                    <a:pt x="222844" y="111422"/>
                  </a:cubicBezTo>
                  <a:lnTo>
                    <a:pt x="222844" y="111422"/>
                  </a:lnTo>
                  <a:close/>
                </a:path>
              </a:pathLst>
            </a:custGeom>
            <a:grpFill/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BA3012-5251-4D6F-B47E-51846C022378}"/>
                </a:ext>
              </a:extLst>
            </p:cNvPr>
            <p:cNvSpPr/>
            <p:nvPr/>
          </p:nvSpPr>
          <p:spPr>
            <a:xfrm>
              <a:off x="16910414" y="6279708"/>
              <a:ext cx="146414" cy="133522"/>
            </a:xfrm>
            <a:custGeom>
              <a:avLst/>
              <a:gdLst>
                <a:gd name="connsiteX0" fmla="*/ 91164 w 146414"/>
                <a:gd name="connsiteY0" fmla="*/ 0 h 133522"/>
                <a:gd name="connsiteX1" fmla="*/ 46042 w 146414"/>
                <a:gd name="connsiteY1" fmla="*/ 56171 h 133522"/>
                <a:gd name="connsiteX2" fmla="*/ 0 w 146414"/>
                <a:gd name="connsiteY2" fmla="*/ 112343 h 133522"/>
                <a:gd name="connsiteX3" fmla="*/ 73668 w 146414"/>
                <a:gd name="connsiteY3" fmla="*/ 123393 h 133522"/>
                <a:gd name="connsiteX4" fmla="*/ 146415 w 146414"/>
                <a:gd name="connsiteY4" fmla="*/ 133523 h 133522"/>
                <a:gd name="connsiteX5" fmla="*/ 118789 w 146414"/>
                <a:gd name="connsiteY5" fmla="*/ 67222 h 133522"/>
                <a:gd name="connsiteX6" fmla="*/ 91164 w 146414"/>
                <a:gd name="connsiteY6" fmla="*/ 0 h 1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414" h="133522">
                  <a:moveTo>
                    <a:pt x="91164" y="0"/>
                  </a:moveTo>
                  <a:lnTo>
                    <a:pt x="46042" y="56171"/>
                  </a:lnTo>
                  <a:lnTo>
                    <a:pt x="0" y="112343"/>
                  </a:lnTo>
                  <a:lnTo>
                    <a:pt x="73668" y="123393"/>
                  </a:lnTo>
                  <a:lnTo>
                    <a:pt x="146415" y="133523"/>
                  </a:lnTo>
                  <a:lnTo>
                    <a:pt x="118789" y="67222"/>
                  </a:lnTo>
                  <a:lnTo>
                    <a:pt x="91164" y="0"/>
                  </a:lnTo>
                  <a:close/>
                </a:path>
              </a:pathLst>
            </a:custGeom>
            <a:grpFill/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3985AF28-BD2C-4A0D-875E-8D2E92D405D6}"/>
                </a:ext>
              </a:extLst>
            </p:cNvPr>
            <p:cNvSpPr/>
            <p:nvPr/>
          </p:nvSpPr>
          <p:spPr>
            <a:xfrm>
              <a:off x="17566056" y="6279708"/>
              <a:ext cx="146414" cy="133522"/>
            </a:xfrm>
            <a:custGeom>
              <a:avLst/>
              <a:gdLst>
                <a:gd name="connsiteX0" fmla="*/ 146415 w 146414"/>
                <a:gd name="connsiteY0" fmla="*/ 112343 h 133522"/>
                <a:gd name="connsiteX1" fmla="*/ 100372 w 146414"/>
                <a:gd name="connsiteY1" fmla="*/ 56171 h 133522"/>
                <a:gd name="connsiteX2" fmla="*/ 55251 w 146414"/>
                <a:gd name="connsiteY2" fmla="*/ 0 h 133522"/>
                <a:gd name="connsiteX3" fmla="*/ 27625 w 146414"/>
                <a:gd name="connsiteY3" fmla="*/ 67222 h 133522"/>
                <a:gd name="connsiteX4" fmla="*/ 0 w 146414"/>
                <a:gd name="connsiteY4" fmla="*/ 133523 h 133522"/>
                <a:gd name="connsiteX5" fmla="*/ 72747 w 146414"/>
                <a:gd name="connsiteY5" fmla="*/ 123393 h 133522"/>
                <a:gd name="connsiteX6" fmla="*/ 146415 w 146414"/>
                <a:gd name="connsiteY6" fmla="*/ 112343 h 1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414" h="133522">
                  <a:moveTo>
                    <a:pt x="146415" y="112343"/>
                  </a:moveTo>
                  <a:lnTo>
                    <a:pt x="100372" y="56171"/>
                  </a:lnTo>
                  <a:lnTo>
                    <a:pt x="55251" y="0"/>
                  </a:lnTo>
                  <a:lnTo>
                    <a:pt x="27625" y="67222"/>
                  </a:lnTo>
                  <a:lnTo>
                    <a:pt x="0" y="133523"/>
                  </a:lnTo>
                  <a:lnTo>
                    <a:pt x="72747" y="123393"/>
                  </a:lnTo>
                  <a:lnTo>
                    <a:pt x="146415" y="112343"/>
                  </a:lnTo>
                  <a:close/>
                </a:path>
              </a:pathLst>
            </a:custGeom>
            <a:grpFill/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A262B3C-7EA3-49AB-8A34-B754F7EE1901}"/>
                </a:ext>
              </a:extLst>
            </p:cNvPr>
            <p:cNvSpPr/>
            <p:nvPr/>
          </p:nvSpPr>
          <p:spPr>
            <a:xfrm>
              <a:off x="16939396" y="6028318"/>
              <a:ext cx="743171" cy="671987"/>
            </a:xfrm>
            <a:custGeom>
              <a:avLst/>
              <a:gdLst>
                <a:gd name="connsiteX0" fmla="*/ 742687 w 743171"/>
                <a:gd name="connsiteY0" fmla="*/ 429114 h 671987"/>
                <a:gd name="connsiteX1" fmla="*/ 733478 w 743171"/>
                <a:gd name="connsiteY1" fmla="*/ 391360 h 671987"/>
                <a:gd name="connsiteX2" fmla="*/ 702170 w 743171"/>
                <a:gd name="connsiteY2" fmla="*/ 395964 h 671987"/>
                <a:gd name="connsiteX3" fmla="*/ 670861 w 743171"/>
                <a:gd name="connsiteY3" fmla="*/ 400568 h 671987"/>
                <a:gd name="connsiteX4" fmla="*/ 633107 w 743171"/>
                <a:gd name="connsiteY4" fmla="*/ 447531 h 671987"/>
                <a:gd name="connsiteX5" fmla="*/ 434203 w 743171"/>
                <a:gd name="connsiteY5" fmla="*/ 446610 h 671987"/>
                <a:gd name="connsiteX6" fmla="*/ 413025 w 743171"/>
                <a:gd name="connsiteY6" fmla="*/ 98530 h 671987"/>
                <a:gd name="connsiteX7" fmla="*/ 501425 w 743171"/>
                <a:gd name="connsiteY7" fmla="*/ 98530 h 671987"/>
                <a:gd name="connsiteX8" fmla="*/ 527210 w 743171"/>
                <a:gd name="connsiteY8" fmla="*/ 70905 h 671987"/>
                <a:gd name="connsiteX9" fmla="*/ 527210 w 743171"/>
                <a:gd name="connsiteY9" fmla="*/ 69984 h 671987"/>
                <a:gd name="connsiteX10" fmla="*/ 501425 w 743171"/>
                <a:gd name="connsiteY10" fmla="*/ 42359 h 671987"/>
                <a:gd name="connsiteX11" fmla="*/ 411182 w 743171"/>
                <a:gd name="connsiteY11" fmla="*/ 42359 h 671987"/>
                <a:gd name="connsiteX12" fmla="*/ 409341 w 743171"/>
                <a:gd name="connsiteY12" fmla="*/ 0 h 671987"/>
                <a:gd name="connsiteX13" fmla="*/ 371586 w 743171"/>
                <a:gd name="connsiteY13" fmla="*/ 5525 h 671987"/>
                <a:gd name="connsiteX14" fmla="*/ 333832 w 743171"/>
                <a:gd name="connsiteY14" fmla="*/ 0 h 671987"/>
                <a:gd name="connsiteX15" fmla="*/ 331990 w 743171"/>
                <a:gd name="connsiteY15" fmla="*/ 42359 h 671987"/>
                <a:gd name="connsiteX16" fmla="*/ 241747 w 743171"/>
                <a:gd name="connsiteY16" fmla="*/ 42359 h 671987"/>
                <a:gd name="connsiteX17" fmla="*/ 215963 w 743171"/>
                <a:gd name="connsiteY17" fmla="*/ 69984 h 671987"/>
                <a:gd name="connsiteX18" fmla="*/ 215963 w 743171"/>
                <a:gd name="connsiteY18" fmla="*/ 70905 h 671987"/>
                <a:gd name="connsiteX19" fmla="*/ 241747 w 743171"/>
                <a:gd name="connsiteY19" fmla="*/ 98530 h 671987"/>
                <a:gd name="connsiteX20" fmla="*/ 330148 w 743171"/>
                <a:gd name="connsiteY20" fmla="*/ 98530 h 671987"/>
                <a:gd name="connsiteX21" fmla="*/ 308968 w 743171"/>
                <a:gd name="connsiteY21" fmla="*/ 446610 h 671987"/>
                <a:gd name="connsiteX22" fmla="*/ 110066 w 743171"/>
                <a:gd name="connsiteY22" fmla="*/ 447531 h 671987"/>
                <a:gd name="connsiteX23" fmla="*/ 72311 w 743171"/>
                <a:gd name="connsiteY23" fmla="*/ 400568 h 671987"/>
                <a:gd name="connsiteX24" fmla="*/ 41003 w 743171"/>
                <a:gd name="connsiteY24" fmla="*/ 395964 h 671987"/>
                <a:gd name="connsiteX25" fmla="*/ 9694 w 743171"/>
                <a:gd name="connsiteY25" fmla="*/ 391360 h 671987"/>
                <a:gd name="connsiteX26" fmla="*/ 485 w 743171"/>
                <a:gd name="connsiteY26" fmla="*/ 429114 h 671987"/>
                <a:gd name="connsiteX27" fmla="*/ 109145 w 743171"/>
                <a:gd name="connsiteY27" fmla="*/ 557112 h 671987"/>
                <a:gd name="connsiteX28" fmla="*/ 157949 w 743171"/>
                <a:gd name="connsiteY28" fmla="*/ 572766 h 671987"/>
                <a:gd name="connsiteX29" fmla="*/ 351327 w 743171"/>
                <a:gd name="connsiteY29" fmla="*/ 663009 h 671987"/>
                <a:gd name="connsiteX30" fmla="*/ 390924 w 743171"/>
                <a:gd name="connsiteY30" fmla="*/ 663009 h 671987"/>
                <a:gd name="connsiteX31" fmla="*/ 584302 w 743171"/>
                <a:gd name="connsiteY31" fmla="*/ 572766 h 671987"/>
                <a:gd name="connsiteX32" fmla="*/ 633107 w 743171"/>
                <a:gd name="connsiteY32" fmla="*/ 557112 h 671987"/>
                <a:gd name="connsiteX33" fmla="*/ 742687 w 743171"/>
                <a:gd name="connsiteY33" fmla="*/ 429114 h 671987"/>
                <a:gd name="connsiteX34" fmla="*/ 742687 w 743171"/>
                <a:gd name="connsiteY34" fmla="*/ 429114 h 6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43171" h="671987">
                  <a:moveTo>
                    <a:pt x="742687" y="429114"/>
                  </a:moveTo>
                  <a:cubicBezTo>
                    <a:pt x="741766" y="416222"/>
                    <a:pt x="738082" y="403330"/>
                    <a:pt x="733478" y="391360"/>
                  </a:cubicBezTo>
                  <a:lnTo>
                    <a:pt x="702170" y="395964"/>
                  </a:lnTo>
                  <a:lnTo>
                    <a:pt x="670861" y="400568"/>
                  </a:lnTo>
                  <a:cubicBezTo>
                    <a:pt x="664415" y="418985"/>
                    <a:pt x="652444" y="435560"/>
                    <a:pt x="633107" y="447531"/>
                  </a:cubicBezTo>
                  <a:cubicBezTo>
                    <a:pt x="591669" y="473314"/>
                    <a:pt x="450779" y="498177"/>
                    <a:pt x="434203" y="446610"/>
                  </a:cubicBezTo>
                  <a:cubicBezTo>
                    <a:pt x="424074" y="414381"/>
                    <a:pt x="417629" y="240341"/>
                    <a:pt x="413025" y="98530"/>
                  </a:cubicBezTo>
                  <a:lnTo>
                    <a:pt x="501425" y="98530"/>
                  </a:lnTo>
                  <a:cubicBezTo>
                    <a:pt x="516159" y="98530"/>
                    <a:pt x="527210" y="86559"/>
                    <a:pt x="527210" y="70905"/>
                  </a:cubicBezTo>
                  <a:lnTo>
                    <a:pt x="527210" y="69984"/>
                  </a:lnTo>
                  <a:cubicBezTo>
                    <a:pt x="527210" y="55251"/>
                    <a:pt x="515238" y="42359"/>
                    <a:pt x="501425" y="42359"/>
                  </a:cubicBezTo>
                  <a:lnTo>
                    <a:pt x="411182" y="42359"/>
                  </a:lnTo>
                  <a:cubicBezTo>
                    <a:pt x="410262" y="27625"/>
                    <a:pt x="410262" y="12892"/>
                    <a:pt x="409341" y="0"/>
                  </a:cubicBezTo>
                  <a:cubicBezTo>
                    <a:pt x="396449" y="3683"/>
                    <a:pt x="384479" y="5525"/>
                    <a:pt x="371586" y="5525"/>
                  </a:cubicBezTo>
                  <a:cubicBezTo>
                    <a:pt x="358694" y="5525"/>
                    <a:pt x="345802" y="3683"/>
                    <a:pt x="333832" y="0"/>
                  </a:cubicBezTo>
                  <a:cubicBezTo>
                    <a:pt x="332910" y="12892"/>
                    <a:pt x="332910" y="27625"/>
                    <a:pt x="331990" y="42359"/>
                  </a:cubicBezTo>
                  <a:lnTo>
                    <a:pt x="241747" y="42359"/>
                  </a:lnTo>
                  <a:cubicBezTo>
                    <a:pt x="227013" y="42359"/>
                    <a:pt x="215963" y="54330"/>
                    <a:pt x="215963" y="69984"/>
                  </a:cubicBezTo>
                  <a:lnTo>
                    <a:pt x="215963" y="70905"/>
                  </a:lnTo>
                  <a:cubicBezTo>
                    <a:pt x="215963" y="85639"/>
                    <a:pt x="227935" y="98530"/>
                    <a:pt x="241747" y="98530"/>
                  </a:cubicBezTo>
                  <a:lnTo>
                    <a:pt x="330148" y="98530"/>
                  </a:lnTo>
                  <a:cubicBezTo>
                    <a:pt x="324624" y="241261"/>
                    <a:pt x="318177" y="415301"/>
                    <a:pt x="308968" y="446610"/>
                  </a:cubicBezTo>
                  <a:cubicBezTo>
                    <a:pt x="292394" y="498177"/>
                    <a:pt x="151504" y="473314"/>
                    <a:pt x="110066" y="447531"/>
                  </a:cubicBezTo>
                  <a:cubicBezTo>
                    <a:pt x="90728" y="435560"/>
                    <a:pt x="77836" y="418985"/>
                    <a:pt x="72311" y="400568"/>
                  </a:cubicBezTo>
                  <a:lnTo>
                    <a:pt x="41003" y="395964"/>
                  </a:lnTo>
                  <a:lnTo>
                    <a:pt x="9694" y="391360"/>
                  </a:lnTo>
                  <a:cubicBezTo>
                    <a:pt x="5089" y="403330"/>
                    <a:pt x="1406" y="416222"/>
                    <a:pt x="485" y="429114"/>
                  </a:cubicBezTo>
                  <a:cubicBezTo>
                    <a:pt x="-5960" y="499098"/>
                    <a:pt x="52974" y="534091"/>
                    <a:pt x="109145" y="557112"/>
                  </a:cubicBezTo>
                  <a:cubicBezTo>
                    <a:pt x="124799" y="563557"/>
                    <a:pt x="141375" y="568162"/>
                    <a:pt x="157949" y="572766"/>
                  </a:cubicBezTo>
                  <a:cubicBezTo>
                    <a:pt x="238064" y="594866"/>
                    <a:pt x="305285" y="608679"/>
                    <a:pt x="351327" y="663009"/>
                  </a:cubicBezTo>
                  <a:cubicBezTo>
                    <a:pt x="361457" y="674980"/>
                    <a:pt x="380795" y="674980"/>
                    <a:pt x="390924" y="663009"/>
                  </a:cubicBezTo>
                  <a:cubicBezTo>
                    <a:pt x="436966" y="607758"/>
                    <a:pt x="504188" y="594866"/>
                    <a:pt x="584302" y="572766"/>
                  </a:cubicBezTo>
                  <a:cubicBezTo>
                    <a:pt x="600877" y="568162"/>
                    <a:pt x="617452" y="563557"/>
                    <a:pt x="633107" y="557112"/>
                  </a:cubicBezTo>
                  <a:cubicBezTo>
                    <a:pt x="690199" y="535011"/>
                    <a:pt x="749133" y="500019"/>
                    <a:pt x="742687" y="429114"/>
                  </a:cubicBezTo>
                  <a:lnTo>
                    <a:pt x="742687" y="429114"/>
                  </a:lnTo>
                  <a:close/>
                </a:path>
              </a:pathLst>
            </a:custGeom>
            <a:grpFill/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  <p:sp>
        <p:nvSpPr>
          <p:cNvPr id="393" name="Freeform: Shape 392">
            <a:extLst>
              <a:ext uri="{FF2B5EF4-FFF2-40B4-BE49-F238E27FC236}">
                <a16:creationId xmlns:a16="http://schemas.microsoft.com/office/drawing/2014/main" id="{41351490-1386-4B6A-9437-15BF2D98017B}"/>
              </a:ext>
            </a:extLst>
          </p:cNvPr>
          <p:cNvSpPr/>
          <p:nvPr/>
        </p:nvSpPr>
        <p:spPr>
          <a:xfrm>
            <a:off x="8994778" y="10240157"/>
            <a:ext cx="2020195" cy="808693"/>
          </a:xfrm>
          <a:custGeom>
            <a:avLst/>
            <a:gdLst>
              <a:gd name="connsiteX0" fmla="*/ 431876 w 1511708"/>
              <a:gd name="connsiteY0" fmla="*/ 407935 h 605143"/>
              <a:gd name="connsiteX1" fmla="*/ 430035 w 1511708"/>
              <a:gd name="connsiteY1" fmla="*/ 355447 h 605143"/>
              <a:gd name="connsiteX2" fmla="*/ 428193 w 1511708"/>
              <a:gd name="connsiteY2" fmla="*/ 353605 h 605143"/>
              <a:gd name="connsiteX3" fmla="*/ 374784 w 1511708"/>
              <a:gd name="connsiteY3" fmla="*/ 355447 h 605143"/>
              <a:gd name="connsiteX4" fmla="*/ 376625 w 1511708"/>
              <a:gd name="connsiteY4" fmla="*/ 408856 h 605143"/>
              <a:gd name="connsiteX5" fmla="*/ 378467 w 1511708"/>
              <a:gd name="connsiteY5" fmla="*/ 410698 h 605143"/>
              <a:gd name="connsiteX6" fmla="*/ 431876 w 1511708"/>
              <a:gd name="connsiteY6" fmla="*/ 407935 h 605143"/>
              <a:gd name="connsiteX7" fmla="*/ 431876 w 1511708"/>
              <a:gd name="connsiteY7" fmla="*/ 407935 h 605143"/>
              <a:gd name="connsiteX8" fmla="*/ 236657 w 1511708"/>
              <a:gd name="connsiteY8" fmla="*/ 0 h 605143"/>
              <a:gd name="connsiteX9" fmla="*/ 0 w 1511708"/>
              <a:gd name="connsiteY9" fmla="*/ 10130 h 605143"/>
              <a:gd name="connsiteX10" fmla="*/ 10129 w 1511708"/>
              <a:gd name="connsiteY10" fmla="*/ 246787 h 605143"/>
              <a:gd name="connsiteX11" fmla="*/ 236657 w 1511708"/>
              <a:gd name="connsiteY11" fmla="*/ 0 h 605143"/>
              <a:gd name="connsiteX12" fmla="*/ 236657 w 1511708"/>
              <a:gd name="connsiteY12" fmla="*/ 0 h 605143"/>
              <a:gd name="connsiteX13" fmla="*/ 299275 w 1511708"/>
              <a:gd name="connsiteY13" fmla="*/ 286384 h 605143"/>
              <a:gd name="connsiteX14" fmla="*/ 297433 w 1511708"/>
              <a:gd name="connsiteY14" fmla="*/ 233895 h 605143"/>
              <a:gd name="connsiteX15" fmla="*/ 296512 w 1511708"/>
              <a:gd name="connsiteY15" fmla="*/ 232974 h 605143"/>
              <a:gd name="connsiteX16" fmla="*/ 243102 w 1511708"/>
              <a:gd name="connsiteY16" fmla="*/ 234816 h 605143"/>
              <a:gd name="connsiteX17" fmla="*/ 244945 w 1511708"/>
              <a:gd name="connsiteY17" fmla="*/ 288225 h 605143"/>
              <a:gd name="connsiteX18" fmla="*/ 299275 w 1511708"/>
              <a:gd name="connsiteY18" fmla="*/ 286384 h 605143"/>
              <a:gd name="connsiteX19" fmla="*/ 299275 w 1511708"/>
              <a:gd name="connsiteY19" fmla="*/ 286384 h 605143"/>
              <a:gd name="connsiteX20" fmla="*/ 573686 w 1511708"/>
              <a:gd name="connsiteY20" fmla="*/ 514753 h 605143"/>
              <a:gd name="connsiteX21" fmla="*/ 578291 w 1511708"/>
              <a:gd name="connsiteY21" fmla="*/ 508308 h 605143"/>
              <a:gd name="connsiteX22" fmla="*/ 565399 w 1511708"/>
              <a:gd name="connsiteY22" fmla="*/ 457661 h 605143"/>
              <a:gd name="connsiteX23" fmla="*/ 562637 w 1511708"/>
              <a:gd name="connsiteY23" fmla="*/ 455819 h 605143"/>
              <a:gd name="connsiteX24" fmla="*/ 511990 w 1511708"/>
              <a:gd name="connsiteY24" fmla="*/ 470553 h 605143"/>
              <a:gd name="connsiteX25" fmla="*/ 526723 w 1511708"/>
              <a:gd name="connsiteY25" fmla="*/ 521200 h 605143"/>
              <a:gd name="connsiteX26" fmla="*/ 573686 w 1511708"/>
              <a:gd name="connsiteY26" fmla="*/ 514753 h 605143"/>
              <a:gd name="connsiteX27" fmla="*/ 573686 w 1511708"/>
              <a:gd name="connsiteY27" fmla="*/ 514753 h 605143"/>
              <a:gd name="connsiteX28" fmla="*/ 741281 w 1511708"/>
              <a:gd name="connsiteY28" fmla="*/ 579212 h 605143"/>
              <a:gd name="connsiteX29" fmla="*/ 749568 w 1511708"/>
              <a:gd name="connsiteY29" fmla="*/ 562638 h 605143"/>
              <a:gd name="connsiteX30" fmla="*/ 721942 w 1511708"/>
              <a:gd name="connsiteY30" fmla="*/ 517516 h 605143"/>
              <a:gd name="connsiteX31" fmla="*/ 718260 w 1511708"/>
              <a:gd name="connsiteY31" fmla="*/ 516595 h 605143"/>
              <a:gd name="connsiteX32" fmla="*/ 674059 w 1511708"/>
              <a:gd name="connsiteY32" fmla="*/ 546062 h 605143"/>
              <a:gd name="connsiteX33" fmla="*/ 703525 w 1511708"/>
              <a:gd name="connsiteY33" fmla="*/ 590263 h 605143"/>
              <a:gd name="connsiteX34" fmla="*/ 741281 w 1511708"/>
              <a:gd name="connsiteY34" fmla="*/ 579212 h 605143"/>
              <a:gd name="connsiteX35" fmla="*/ 741281 w 1511708"/>
              <a:gd name="connsiteY35" fmla="*/ 579212 h 605143"/>
              <a:gd name="connsiteX36" fmla="*/ 919004 w 1511708"/>
              <a:gd name="connsiteY36" fmla="*/ 593025 h 605143"/>
              <a:gd name="connsiteX37" fmla="*/ 929133 w 1511708"/>
              <a:gd name="connsiteY37" fmla="*/ 565400 h 605143"/>
              <a:gd name="connsiteX38" fmla="*/ 890458 w 1511708"/>
              <a:gd name="connsiteY38" fmla="*/ 530408 h 605143"/>
              <a:gd name="connsiteX39" fmla="*/ 886774 w 1511708"/>
              <a:gd name="connsiteY39" fmla="*/ 530408 h 605143"/>
              <a:gd name="connsiteX40" fmla="*/ 852703 w 1511708"/>
              <a:gd name="connsiteY40" fmla="*/ 570925 h 605143"/>
              <a:gd name="connsiteX41" fmla="*/ 893221 w 1511708"/>
              <a:gd name="connsiteY41" fmla="*/ 604996 h 605143"/>
              <a:gd name="connsiteX42" fmla="*/ 919004 w 1511708"/>
              <a:gd name="connsiteY42" fmla="*/ 593025 h 605143"/>
              <a:gd name="connsiteX43" fmla="*/ 919004 w 1511708"/>
              <a:gd name="connsiteY43" fmla="*/ 593025 h 605143"/>
              <a:gd name="connsiteX44" fmla="*/ 1094885 w 1511708"/>
              <a:gd name="connsiteY44" fmla="*/ 557112 h 605143"/>
              <a:gd name="connsiteX45" fmla="*/ 1102252 w 1511708"/>
              <a:gd name="connsiteY45" fmla="*/ 518437 h 605143"/>
              <a:gd name="connsiteX46" fmla="*/ 1054369 w 1511708"/>
              <a:gd name="connsiteY46" fmla="*/ 496336 h 605143"/>
              <a:gd name="connsiteX47" fmla="*/ 1052526 w 1511708"/>
              <a:gd name="connsiteY47" fmla="*/ 497257 h 605143"/>
              <a:gd name="connsiteX48" fmla="*/ 1029505 w 1511708"/>
              <a:gd name="connsiteY48" fmla="*/ 545142 h 605143"/>
              <a:gd name="connsiteX49" fmla="*/ 1077390 w 1511708"/>
              <a:gd name="connsiteY49" fmla="*/ 568163 h 605143"/>
              <a:gd name="connsiteX50" fmla="*/ 1080152 w 1511708"/>
              <a:gd name="connsiteY50" fmla="*/ 567242 h 605143"/>
              <a:gd name="connsiteX51" fmla="*/ 1094885 w 1511708"/>
              <a:gd name="connsiteY51" fmla="*/ 557112 h 605143"/>
              <a:gd name="connsiteX52" fmla="*/ 1094885 w 1511708"/>
              <a:gd name="connsiteY52" fmla="*/ 557112 h 605143"/>
              <a:gd name="connsiteX53" fmla="*/ 1251429 w 1511708"/>
              <a:gd name="connsiteY53" fmla="*/ 471474 h 605143"/>
              <a:gd name="connsiteX54" fmla="*/ 1253271 w 1511708"/>
              <a:gd name="connsiteY54" fmla="*/ 423589 h 605143"/>
              <a:gd name="connsiteX55" fmla="*/ 1200782 w 1511708"/>
              <a:gd name="connsiteY55" fmla="*/ 416223 h 605143"/>
              <a:gd name="connsiteX56" fmla="*/ 1199862 w 1511708"/>
              <a:gd name="connsiteY56" fmla="*/ 417144 h 605143"/>
              <a:gd name="connsiteX57" fmla="*/ 1191574 w 1511708"/>
              <a:gd name="connsiteY57" fmla="*/ 469631 h 605143"/>
              <a:gd name="connsiteX58" fmla="*/ 1244063 w 1511708"/>
              <a:gd name="connsiteY58" fmla="*/ 477919 h 605143"/>
              <a:gd name="connsiteX59" fmla="*/ 1246825 w 1511708"/>
              <a:gd name="connsiteY59" fmla="*/ 476078 h 605143"/>
              <a:gd name="connsiteX60" fmla="*/ 1251429 w 1511708"/>
              <a:gd name="connsiteY60" fmla="*/ 471474 h 605143"/>
              <a:gd name="connsiteX61" fmla="*/ 1251429 w 1511708"/>
              <a:gd name="connsiteY61" fmla="*/ 471474 h 605143"/>
              <a:gd name="connsiteX62" fmla="*/ 1500057 w 1511708"/>
              <a:gd name="connsiteY62" fmla="*/ 218241 h 605143"/>
              <a:gd name="connsiteX63" fmla="*/ 1501900 w 1511708"/>
              <a:gd name="connsiteY63" fmla="*/ 216399 h 605143"/>
              <a:gd name="connsiteX64" fmla="*/ 1500057 w 1511708"/>
              <a:gd name="connsiteY64" fmla="*/ 162990 h 605143"/>
              <a:gd name="connsiteX65" fmla="*/ 1447569 w 1511708"/>
              <a:gd name="connsiteY65" fmla="*/ 164832 h 605143"/>
              <a:gd name="connsiteX66" fmla="*/ 1445728 w 1511708"/>
              <a:gd name="connsiteY66" fmla="*/ 166674 h 605143"/>
              <a:gd name="connsiteX67" fmla="*/ 1447569 w 1511708"/>
              <a:gd name="connsiteY67" fmla="*/ 219162 h 605143"/>
              <a:gd name="connsiteX68" fmla="*/ 1500057 w 1511708"/>
              <a:gd name="connsiteY68" fmla="*/ 218241 h 605143"/>
              <a:gd name="connsiteX69" fmla="*/ 1500057 w 1511708"/>
              <a:gd name="connsiteY69" fmla="*/ 218241 h 605143"/>
              <a:gd name="connsiteX70" fmla="*/ 1379427 w 1511708"/>
              <a:gd name="connsiteY70" fmla="*/ 349921 h 605143"/>
              <a:gd name="connsiteX71" fmla="*/ 1381269 w 1511708"/>
              <a:gd name="connsiteY71" fmla="*/ 348080 h 605143"/>
              <a:gd name="connsiteX72" fmla="*/ 1379427 w 1511708"/>
              <a:gd name="connsiteY72" fmla="*/ 295592 h 605143"/>
              <a:gd name="connsiteX73" fmla="*/ 1326939 w 1511708"/>
              <a:gd name="connsiteY73" fmla="*/ 297434 h 605143"/>
              <a:gd name="connsiteX74" fmla="*/ 1325096 w 1511708"/>
              <a:gd name="connsiteY74" fmla="*/ 299275 h 605143"/>
              <a:gd name="connsiteX75" fmla="*/ 1326939 w 1511708"/>
              <a:gd name="connsiteY75" fmla="*/ 352684 h 605143"/>
              <a:gd name="connsiteX76" fmla="*/ 1379427 w 1511708"/>
              <a:gd name="connsiteY76" fmla="*/ 349921 h 605143"/>
              <a:gd name="connsiteX77" fmla="*/ 1379427 w 1511708"/>
              <a:gd name="connsiteY77" fmla="*/ 349921 h 60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511708" h="605143">
                <a:moveTo>
                  <a:pt x="431876" y="407935"/>
                </a:moveTo>
                <a:cubicBezTo>
                  <a:pt x="445689" y="392281"/>
                  <a:pt x="444768" y="369260"/>
                  <a:pt x="430035" y="355447"/>
                </a:cubicBezTo>
                <a:lnTo>
                  <a:pt x="428193" y="353605"/>
                </a:lnTo>
                <a:cubicBezTo>
                  <a:pt x="412538" y="339792"/>
                  <a:pt x="389517" y="340713"/>
                  <a:pt x="374784" y="355447"/>
                </a:cubicBezTo>
                <a:cubicBezTo>
                  <a:pt x="360971" y="371101"/>
                  <a:pt x="361892" y="394123"/>
                  <a:pt x="376625" y="408856"/>
                </a:cubicBezTo>
                <a:lnTo>
                  <a:pt x="378467" y="410698"/>
                </a:lnTo>
                <a:cubicBezTo>
                  <a:pt x="394121" y="424511"/>
                  <a:pt x="418063" y="423589"/>
                  <a:pt x="431876" y="407935"/>
                </a:cubicBezTo>
                <a:lnTo>
                  <a:pt x="431876" y="407935"/>
                </a:lnTo>
                <a:close/>
                <a:moveTo>
                  <a:pt x="236657" y="0"/>
                </a:moveTo>
                <a:lnTo>
                  <a:pt x="0" y="10130"/>
                </a:lnTo>
                <a:lnTo>
                  <a:pt x="10129" y="246787"/>
                </a:lnTo>
                <a:lnTo>
                  <a:pt x="236657" y="0"/>
                </a:lnTo>
                <a:lnTo>
                  <a:pt x="236657" y="0"/>
                </a:lnTo>
                <a:close/>
                <a:moveTo>
                  <a:pt x="299275" y="286384"/>
                </a:moveTo>
                <a:cubicBezTo>
                  <a:pt x="313088" y="270729"/>
                  <a:pt x="313088" y="247708"/>
                  <a:pt x="297433" y="233895"/>
                </a:cubicBezTo>
                <a:lnTo>
                  <a:pt x="296512" y="232974"/>
                </a:lnTo>
                <a:cubicBezTo>
                  <a:pt x="280858" y="219162"/>
                  <a:pt x="257837" y="220082"/>
                  <a:pt x="243102" y="234816"/>
                </a:cubicBezTo>
                <a:cubicBezTo>
                  <a:pt x="228369" y="249550"/>
                  <a:pt x="230211" y="273492"/>
                  <a:pt x="244945" y="288225"/>
                </a:cubicBezTo>
                <a:cubicBezTo>
                  <a:pt x="261519" y="302038"/>
                  <a:pt x="285462" y="301117"/>
                  <a:pt x="299275" y="286384"/>
                </a:cubicBezTo>
                <a:lnTo>
                  <a:pt x="299275" y="286384"/>
                </a:lnTo>
                <a:close/>
                <a:moveTo>
                  <a:pt x="573686" y="514753"/>
                </a:moveTo>
                <a:cubicBezTo>
                  <a:pt x="575529" y="512912"/>
                  <a:pt x="577370" y="510149"/>
                  <a:pt x="578291" y="508308"/>
                </a:cubicBezTo>
                <a:cubicBezTo>
                  <a:pt x="588420" y="489891"/>
                  <a:pt x="582895" y="467790"/>
                  <a:pt x="565399" y="457661"/>
                </a:cubicBezTo>
                <a:lnTo>
                  <a:pt x="562637" y="455819"/>
                </a:lnTo>
                <a:cubicBezTo>
                  <a:pt x="544220" y="445690"/>
                  <a:pt x="522119" y="452136"/>
                  <a:pt x="511990" y="470553"/>
                </a:cubicBezTo>
                <a:cubicBezTo>
                  <a:pt x="501861" y="488970"/>
                  <a:pt x="508307" y="511070"/>
                  <a:pt x="526723" y="521200"/>
                </a:cubicBezTo>
                <a:cubicBezTo>
                  <a:pt x="542377" y="531329"/>
                  <a:pt x="562637" y="527645"/>
                  <a:pt x="573686" y="514753"/>
                </a:cubicBezTo>
                <a:lnTo>
                  <a:pt x="573686" y="514753"/>
                </a:lnTo>
                <a:close/>
                <a:moveTo>
                  <a:pt x="741281" y="579212"/>
                </a:moveTo>
                <a:cubicBezTo>
                  <a:pt x="745885" y="574608"/>
                  <a:pt x="748647" y="569083"/>
                  <a:pt x="749568" y="562638"/>
                </a:cubicBezTo>
                <a:cubicBezTo>
                  <a:pt x="754172" y="542379"/>
                  <a:pt x="742202" y="522120"/>
                  <a:pt x="721942" y="517516"/>
                </a:cubicBezTo>
                <a:lnTo>
                  <a:pt x="718260" y="516595"/>
                </a:lnTo>
                <a:cubicBezTo>
                  <a:pt x="698001" y="512912"/>
                  <a:pt x="678663" y="525804"/>
                  <a:pt x="674059" y="546062"/>
                </a:cubicBezTo>
                <a:cubicBezTo>
                  <a:pt x="670375" y="566320"/>
                  <a:pt x="683267" y="585659"/>
                  <a:pt x="703525" y="590263"/>
                </a:cubicBezTo>
                <a:cubicBezTo>
                  <a:pt x="718260" y="593946"/>
                  <a:pt x="732073" y="589341"/>
                  <a:pt x="741281" y="579212"/>
                </a:cubicBezTo>
                <a:lnTo>
                  <a:pt x="741281" y="579212"/>
                </a:lnTo>
                <a:close/>
                <a:moveTo>
                  <a:pt x="919004" y="593025"/>
                </a:moveTo>
                <a:cubicBezTo>
                  <a:pt x="925450" y="585659"/>
                  <a:pt x="929133" y="576450"/>
                  <a:pt x="929133" y="565400"/>
                </a:cubicBezTo>
                <a:cubicBezTo>
                  <a:pt x="928212" y="545142"/>
                  <a:pt x="910716" y="528566"/>
                  <a:pt x="890458" y="530408"/>
                </a:cubicBezTo>
                <a:lnTo>
                  <a:pt x="886774" y="530408"/>
                </a:lnTo>
                <a:cubicBezTo>
                  <a:pt x="866516" y="532249"/>
                  <a:pt x="850861" y="550666"/>
                  <a:pt x="852703" y="570925"/>
                </a:cubicBezTo>
                <a:cubicBezTo>
                  <a:pt x="854544" y="591184"/>
                  <a:pt x="872961" y="606838"/>
                  <a:pt x="893221" y="604996"/>
                </a:cubicBezTo>
                <a:cubicBezTo>
                  <a:pt x="903350" y="604996"/>
                  <a:pt x="912558" y="600392"/>
                  <a:pt x="919004" y="593025"/>
                </a:cubicBezTo>
                <a:lnTo>
                  <a:pt x="919004" y="593025"/>
                </a:lnTo>
                <a:close/>
                <a:moveTo>
                  <a:pt x="1094885" y="557112"/>
                </a:moveTo>
                <a:cubicBezTo>
                  <a:pt x="1104093" y="546983"/>
                  <a:pt x="1107777" y="532249"/>
                  <a:pt x="1102252" y="518437"/>
                </a:cubicBezTo>
                <a:cubicBezTo>
                  <a:pt x="1094885" y="499099"/>
                  <a:pt x="1073706" y="488970"/>
                  <a:pt x="1054369" y="496336"/>
                </a:cubicBezTo>
                <a:lnTo>
                  <a:pt x="1052526" y="497257"/>
                </a:lnTo>
                <a:cubicBezTo>
                  <a:pt x="1033189" y="503703"/>
                  <a:pt x="1023060" y="525804"/>
                  <a:pt x="1029505" y="545142"/>
                </a:cubicBezTo>
                <a:cubicBezTo>
                  <a:pt x="1035952" y="564479"/>
                  <a:pt x="1058051" y="574608"/>
                  <a:pt x="1077390" y="568163"/>
                </a:cubicBezTo>
                <a:lnTo>
                  <a:pt x="1080152" y="567242"/>
                </a:lnTo>
                <a:cubicBezTo>
                  <a:pt x="1085677" y="564479"/>
                  <a:pt x="1090281" y="560795"/>
                  <a:pt x="1094885" y="557112"/>
                </a:cubicBezTo>
                <a:lnTo>
                  <a:pt x="1094885" y="557112"/>
                </a:lnTo>
                <a:close/>
                <a:moveTo>
                  <a:pt x="1251429" y="471474"/>
                </a:moveTo>
                <a:cubicBezTo>
                  <a:pt x="1263400" y="458582"/>
                  <a:pt x="1265241" y="438324"/>
                  <a:pt x="1253271" y="423589"/>
                </a:cubicBezTo>
                <a:cubicBezTo>
                  <a:pt x="1240379" y="407015"/>
                  <a:pt x="1217358" y="404252"/>
                  <a:pt x="1200782" y="416223"/>
                </a:cubicBezTo>
                <a:lnTo>
                  <a:pt x="1199862" y="417144"/>
                </a:lnTo>
                <a:cubicBezTo>
                  <a:pt x="1183287" y="429115"/>
                  <a:pt x="1179603" y="453057"/>
                  <a:pt x="1191574" y="469631"/>
                </a:cubicBezTo>
                <a:cubicBezTo>
                  <a:pt x="1203545" y="486207"/>
                  <a:pt x="1227487" y="489891"/>
                  <a:pt x="1244063" y="477919"/>
                </a:cubicBezTo>
                <a:lnTo>
                  <a:pt x="1246825" y="476078"/>
                </a:lnTo>
                <a:cubicBezTo>
                  <a:pt x="1248667" y="475157"/>
                  <a:pt x="1250508" y="473315"/>
                  <a:pt x="1251429" y="471474"/>
                </a:cubicBezTo>
                <a:lnTo>
                  <a:pt x="1251429" y="471474"/>
                </a:lnTo>
                <a:close/>
                <a:moveTo>
                  <a:pt x="1500057" y="218241"/>
                </a:moveTo>
                <a:lnTo>
                  <a:pt x="1501900" y="216399"/>
                </a:lnTo>
                <a:cubicBezTo>
                  <a:pt x="1515712" y="200745"/>
                  <a:pt x="1514792" y="177724"/>
                  <a:pt x="1500057" y="162990"/>
                </a:cubicBezTo>
                <a:cubicBezTo>
                  <a:pt x="1484403" y="149178"/>
                  <a:pt x="1461382" y="150098"/>
                  <a:pt x="1447569" y="164832"/>
                </a:cubicBezTo>
                <a:lnTo>
                  <a:pt x="1445728" y="166674"/>
                </a:lnTo>
                <a:cubicBezTo>
                  <a:pt x="1431915" y="182328"/>
                  <a:pt x="1432836" y="205349"/>
                  <a:pt x="1447569" y="219162"/>
                </a:cubicBezTo>
                <a:cubicBezTo>
                  <a:pt x="1462303" y="233895"/>
                  <a:pt x="1486244" y="232974"/>
                  <a:pt x="1500057" y="218241"/>
                </a:cubicBezTo>
                <a:lnTo>
                  <a:pt x="1500057" y="218241"/>
                </a:lnTo>
                <a:close/>
                <a:moveTo>
                  <a:pt x="1379427" y="349921"/>
                </a:moveTo>
                <a:lnTo>
                  <a:pt x="1381269" y="348080"/>
                </a:lnTo>
                <a:cubicBezTo>
                  <a:pt x="1395082" y="333347"/>
                  <a:pt x="1394160" y="309405"/>
                  <a:pt x="1379427" y="295592"/>
                </a:cubicBezTo>
                <a:cubicBezTo>
                  <a:pt x="1363773" y="281780"/>
                  <a:pt x="1340751" y="282700"/>
                  <a:pt x="1326939" y="297434"/>
                </a:cubicBezTo>
                <a:lnTo>
                  <a:pt x="1325096" y="299275"/>
                </a:lnTo>
                <a:cubicBezTo>
                  <a:pt x="1311284" y="314930"/>
                  <a:pt x="1312206" y="337951"/>
                  <a:pt x="1326939" y="352684"/>
                </a:cubicBezTo>
                <a:cubicBezTo>
                  <a:pt x="1341672" y="365577"/>
                  <a:pt x="1364693" y="364656"/>
                  <a:pt x="1379427" y="349921"/>
                </a:cubicBezTo>
                <a:lnTo>
                  <a:pt x="1379427" y="349921"/>
                </a:lnTo>
                <a:close/>
              </a:path>
            </a:pathLst>
          </a:custGeom>
          <a:solidFill>
            <a:srgbClr val="CCCCCC"/>
          </a:solidFill>
          <a:ln w="92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94" name="Freeform: Shape 393">
            <a:extLst>
              <a:ext uri="{FF2B5EF4-FFF2-40B4-BE49-F238E27FC236}">
                <a16:creationId xmlns:a16="http://schemas.microsoft.com/office/drawing/2014/main" id="{902EAB20-AD83-4CA1-BCB1-4AD7EA026629}"/>
              </a:ext>
            </a:extLst>
          </p:cNvPr>
          <p:cNvSpPr/>
          <p:nvPr/>
        </p:nvSpPr>
        <p:spPr>
          <a:xfrm>
            <a:off x="14673297" y="9136915"/>
            <a:ext cx="833799" cy="2016340"/>
          </a:xfrm>
          <a:custGeom>
            <a:avLst/>
            <a:gdLst>
              <a:gd name="connsiteX0" fmla="*/ 517072 w 623930"/>
              <a:gd name="connsiteY0" fmla="*/ 987626 h 1508824"/>
              <a:gd name="connsiteX1" fmla="*/ 466426 w 623930"/>
              <a:gd name="connsiteY1" fmla="*/ 1003279 h 1508824"/>
              <a:gd name="connsiteX2" fmla="*/ 465506 w 623930"/>
              <a:gd name="connsiteY2" fmla="*/ 1005121 h 1508824"/>
              <a:gd name="connsiteX3" fmla="*/ 481160 w 623930"/>
              <a:gd name="connsiteY3" fmla="*/ 1055767 h 1508824"/>
              <a:gd name="connsiteX4" fmla="*/ 531807 w 623930"/>
              <a:gd name="connsiteY4" fmla="*/ 1040113 h 1508824"/>
              <a:gd name="connsiteX5" fmla="*/ 532729 w 623930"/>
              <a:gd name="connsiteY5" fmla="*/ 1038272 h 1508824"/>
              <a:gd name="connsiteX6" fmla="*/ 517072 w 623930"/>
              <a:gd name="connsiteY6" fmla="*/ 987626 h 1508824"/>
              <a:gd name="connsiteX7" fmla="*/ 517072 w 623930"/>
              <a:gd name="connsiteY7" fmla="*/ 987626 h 1508824"/>
              <a:gd name="connsiteX8" fmla="*/ 173599 w 623930"/>
              <a:gd name="connsiteY8" fmla="*/ 1282296 h 1508824"/>
              <a:gd name="connsiteX9" fmla="*/ 244503 w 623930"/>
              <a:gd name="connsiteY9" fmla="*/ 1508824 h 1508824"/>
              <a:gd name="connsiteX10" fmla="*/ 471030 w 623930"/>
              <a:gd name="connsiteY10" fmla="*/ 1437918 h 1508824"/>
              <a:gd name="connsiteX11" fmla="*/ 173599 w 623930"/>
              <a:gd name="connsiteY11" fmla="*/ 1282296 h 1508824"/>
              <a:gd name="connsiteX12" fmla="*/ 173599 w 623930"/>
              <a:gd name="connsiteY12" fmla="*/ 1282296 h 1508824"/>
              <a:gd name="connsiteX13" fmla="*/ 433277 w 623930"/>
              <a:gd name="connsiteY13" fmla="*/ 1147852 h 1508824"/>
              <a:gd name="connsiteX14" fmla="*/ 382630 w 623930"/>
              <a:gd name="connsiteY14" fmla="*/ 1163507 h 1508824"/>
              <a:gd name="connsiteX15" fmla="*/ 381708 w 623930"/>
              <a:gd name="connsiteY15" fmla="*/ 1164428 h 1508824"/>
              <a:gd name="connsiteX16" fmla="*/ 397362 w 623930"/>
              <a:gd name="connsiteY16" fmla="*/ 1215074 h 1508824"/>
              <a:gd name="connsiteX17" fmla="*/ 448009 w 623930"/>
              <a:gd name="connsiteY17" fmla="*/ 1199420 h 1508824"/>
              <a:gd name="connsiteX18" fmla="*/ 433277 w 623930"/>
              <a:gd name="connsiteY18" fmla="*/ 1147852 h 1508824"/>
              <a:gd name="connsiteX19" fmla="*/ 433277 w 623930"/>
              <a:gd name="connsiteY19" fmla="*/ 1147852 h 1508824"/>
              <a:gd name="connsiteX20" fmla="*/ 583375 w 623930"/>
              <a:gd name="connsiteY20" fmla="*/ 823715 h 1508824"/>
              <a:gd name="connsiteX21" fmla="*/ 576008 w 623930"/>
              <a:gd name="connsiteY21" fmla="*/ 820952 h 1508824"/>
              <a:gd name="connsiteX22" fmla="*/ 530885 w 623930"/>
              <a:gd name="connsiteY22" fmla="*/ 846736 h 1508824"/>
              <a:gd name="connsiteX23" fmla="*/ 529966 w 623930"/>
              <a:gd name="connsiteY23" fmla="*/ 849499 h 1508824"/>
              <a:gd name="connsiteX24" fmla="*/ 557591 w 623930"/>
              <a:gd name="connsiteY24" fmla="*/ 894619 h 1508824"/>
              <a:gd name="connsiteX25" fmla="*/ 602711 w 623930"/>
              <a:gd name="connsiteY25" fmla="*/ 866994 h 1508824"/>
              <a:gd name="connsiteX26" fmla="*/ 583375 w 623930"/>
              <a:gd name="connsiteY26" fmla="*/ 823715 h 1508824"/>
              <a:gd name="connsiteX27" fmla="*/ 583375 w 623930"/>
              <a:gd name="connsiteY27" fmla="*/ 823715 h 1508824"/>
              <a:gd name="connsiteX28" fmla="*/ 602711 w 623930"/>
              <a:gd name="connsiteY28" fmla="*/ 645070 h 1508824"/>
              <a:gd name="connsiteX29" fmla="*/ 584295 w 623930"/>
              <a:gd name="connsiteY29" fmla="*/ 640466 h 1508824"/>
              <a:gd name="connsiteX30" fmla="*/ 548382 w 623930"/>
              <a:gd name="connsiteY30" fmla="*/ 678220 h 1508824"/>
              <a:gd name="connsiteX31" fmla="*/ 548382 w 623930"/>
              <a:gd name="connsiteY31" fmla="*/ 681904 h 1508824"/>
              <a:gd name="connsiteX32" fmla="*/ 588899 w 623930"/>
              <a:gd name="connsiteY32" fmla="*/ 716897 h 1508824"/>
              <a:gd name="connsiteX33" fmla="*/ 623891 w 623930"/>
              <a:gd name="connsiteY33" fmla="*/ 676379 h 1508824"/>
              <a:gd name="connsiteX34" fmla="*/ 602711 w 623930"/>
              <a:gd name="connsiteY34" fmla="*/ 645070 h 1508824"/>
              <a:gd name="connsiteX35" fmla="*/ 602711 w 623930"/>
              <a:gd name="connsiteY35" fmla="*/ 645070 h 1508824"/>
              <a:gd name="connsiteX36" fmla="*/ 569562 w 623930"/>
              <a:gd name="connsiteY36" fmla="*/ 470109 h 1508824"/>
              <a:gd name="connsiteX37" fmla="*/ 541015 w 623930"/>
              <a:gd name="connsiteY37" fmla="*/ 467348 h 1508824"/>
              <a:gd name="connsiteX38" fmla="*/ 517072 w 623930"/>
              <a:gd name="connsiteY38" fmla="*/ 514310 h 1508824"/>
              <a:gd name="connsiteX39" fmla="*/ 517994 w 623930"/>
              <a:gd name="connsiteY39" fmla="*/ 517072 h 1508824"/>
              <a:gd name="connsiteX40" fmla="*/ 565878 w 623930"/>
              <a:gd name="connsiteY40" fmla="*/ 540094 h 1508824"/>
              <a:gd name="connsiteX41" fmla="*/ 588899 w 623930"/>
              <a:gd name="connsiteY41" fmla="*/ 492210 h 1508824"/>
              <a:gd name="connsiteX42" fmla="*/ 569562 w 623930"/>
              <a:gd name="connsiteY42" fmla="*/ 470109 h 1508824"/>
              <a:gd name="connsiteX43" fmla="*/ 569562 w 623930"/>
              <a:gd name="connsiteY43" fmla="*/ 470109 h 1508824"/>
              <a:gd name="connsiteX44" fmla="*/ 489447 w 623930"/>
              <a:gd name="connsiteY44" fmla="*/ 309882 h 1508824"/>
              <a:gd name="connsiteX45" fmla="*/ 450772 w 623930"/>
              <a:gd name="connsiteY45" fmla="*/ 312645 h 1508824"/>
              <a:gd name="connsiteX46" fmla="*/ 441563 w 623930"/>
              <a:gd name="connsiteY46" fmla="*/ 365133 h 1508824"/>
              <a:gd name="connsiteX47" fmla="*/ 442485 w 623930"/>
              <a:gd name="connsiteY47" fmla="*/ 366975 h 1508824"/>
              <a:gd name="connsiteX48" fmla="*/ 494973 w 623930"/>
              <a:gd name="connsiteY48" fmla="*/ 377104 h 1508824"/>
              <a:gd name="connsiteX49" fmla="*/ 505103 w 623930"/>
              <a:gd name="connsiteY49" fmla="*/ 324616 h 1508824"/>
              <a:gd name="connsiteX50" fmla="*/ 503260 w 623930"/>
              <a:gd name="connsiteY50" fmla="*/ 321853 h 1508824"/>
              <a:gd name="connsiteX51" fmla="*/ 489447 w 623930"/>
              <a:gd name="connsiteY51" fmla="*/ 309882 h 1508824"/>
              <a:gd name="connsiteX52" fmla="*/ 489447 w 623930"/>
              <a:gd name="connsiteY52" fmla="*/ 309882 h 1508824"/>
              <a:gd name="connsiteX53" fmla="*/ 366055 w 623930"/>
              <a:gd name="connsiteY53" fmla="*/ 180043 h 1508824"/>
              <a:gd name="connsiteX54" fmla="*/ 319090 w 623930"/>
              <a:gd name="connsiteY54" fmla="*/ 190172 h 1508824"/>
              <a:gd name="connsiteX55" fmla="*/ 325538 w 623930"/>
              <a:gd name="connsiteY55" fmla="*/ 242661 h 1508824"/>
              <a:gd name="connsiteX56" fmla="*/ 326458 w 623930"/>
              <a:gd name="connsiteY56" fmla="*/ 243582 h 1508824"/>
              <a:gd name="connsiteX57" fmla="*/ 378945 w 623930"/>
              <a:gd name="connsiteY57" fmla="*/ 238057 h 1508824"/>
              <a:gd name="connsiteX58" fmla="*/ 373422 w 623930"/>
              <a:gd name="connsiteY58" fmla="*/ 185568 h 1508824"/>
              <a:gd name="connsiteX59" fmla="*/ 370659 w 623930"/>
              <a:gd name="connsiteY59" fmla="*/ 183727 h 1508824"/>
              <a:gd name="connsiteX60" fmla="*/ 366055 w 623930"/>
              <a:gd name="connsiteY60" fmla="*/ 180043 h 1508824"/>
              <a:gd name="connsiteX61" fmla="*/ 366055 w 623930"/>
              <a:gd name="connsiteY61" fmla="*/ 180043 h 1508824"/>
              <a:gd name="connsiteX62" fmla="*/ 56649 w 623930"/>
              <a:gd name="connsiteY62" fmla="*/ 5082 h 1508824"/>
              <a:gd name="connsiteX63" fmla="*/ 54808 w 623930"/>
              <a:gd name="connsiteY63" fmla="*/ 4162 h 1508824"/>
              <a:gd name="connsiteX64" fmla="*/ 4162 w 623930"/>
              <a:gd name="connsiteY64" fmla="*/ 19816 h 1508824"/>
              <a:gd name="connsiteX65" fmla="*/ 19816 w 623930"/>
              <a:gd name="connsiteY65" fmla="*/ 70462 h 1508824"/>
              <a:gd name="connsiteX66" fmla="*/ 21659 w 623930"/>
              <a:gd name="connsiteY66" fmla="*/ 71384 h 1508824"/>
              <a:gd name="connsiteX67" fmla="*/ 72306 w 623930"/>
              <a:gd name="connsiteY67" fmla="*/ 55729 h 1508824"/>
              <a:gd name="connsiteX68" fmla="*/ 56649 w 623930"/>
              <a:gd name="connsiteY68" fmla="*/ 5082 h 1508824"/>
              <a:gd name="connsiteX69" fmla="*/ 56649 w 623930"/>
              <a:gd name="connsiteY69" fmla="*/ 5082 h 1508824"/>
              <a:gd name="connsiteX70" fmla="*/ 215956 w 623930"/>
              <a:gd name="connsiteY70" fmla="*/ 88879 h 1508824"/>
              <a:gd name="connsiteX71" fmla="*/ 214115 w 623930"/>
              <a:gd name="connsiteY71" fmla="*/ 87958 h 1508824"/>
              <a:gd name="connsiteX72" fmla="*/ 163468 w 623930"/>
              <a:gd name="connsiteY72" fmla="*/ 103613 h 1508824"/>
              <a:gd name="connsiteX73" fmla="*/ 179122 w 623930"/>
              <a:gd name="connsiteY73" fmla="*/ 154260 h 1508824"/>
              <a:gd name="connsiteX74" fmla="*/ 180964 w 623930"/>
              <a:gd name="connsiteY74" fmla="*/ 155181 h 1508824"/>
              <a:gd name="connsiteX75" fmla="*/ 231610 w 623930"/>
              <a:gd name="connsiteY75" fmla="*/ 139526 h 1508824"/>
              <a:gd name="connsiteX76" fmla="*/ 215956 w 623930"/>
              <a:gd name="connsiteY76" fmla="*/ 88879 h 1508824"/>
              <a:gd name="connsiteX77" fmla="*/ 215956 w 623930"/>
              <a:gd name="connsiteY77" fmla="*/ 88879 h 1508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623930" h="1508824">
                <a:moveTo>
                  <a:pt x="517072" y="987626"/>
                </a:moveTo>
                <a:cubicBezTo>
                  <a:pt x="498655" y="978417"/>
                  <a:pt x="476556" y="984863"/>
                  <a:pt x="466426" y="1003279"/>
                </a:cubicBezTo>
                <a:lnTo>
                  <a:pt x="465506" y="1005121"/>
                </a:lnTo>
                <a:cubicBezTo>
                  <a:pt x="456298" y="1023538"/>
                  <a:pt x="462743" y="1045638"/>
                  <a:pt x="481160" y="1055767"/>
                </a:cubicBezTo>
                <a:cubicBezTo>
                  <a:pt x="499577" y="1064976"/>
                  <a:pt x="521677" y="1058530"/>
                  <a:pt x="531807" y="1040113"/>
                </a:cubicBezTo>
                <a:lnTo>
                  <a:pt x="532729" y="1038272"/>
                </a:lnTo>
                <a:cubicBezTo>
                  <a:pt x="542856" y="1020776"/>
                  <a:pt x="535489" y="997755"/>
                  <a:pt x="517072" y="987626"/>
                </a:cubicBezTo>
                <a:lnTo>
                  <a:pt x="517072" y="987626"/>
                </a:lnTo>
                <a:close/>
                <a:moveTo>
                  <a:pt x="173599" y="1282296"/>
                </a:moveTo>
                <a:lnTo>
                  <a:pt x="244503" y="1508824"/>
                </a:lnTo>
                <a:lnTo>
                  <a:pt x="471030" y="1437918"/>
                </a:lnTo>
                <a:lnTo>
                  <a:pt x="173599" y="1282296"/>
                </a:lnTo>
                <a:lnTo>
                  <a:pt x="173599" y="1282296"/>
                </a:lnTo>
                <a:close/>
                <a:moveTo>
                  <a:pt x="433277" y="1147852"/>
                </a:moveTo>
                <a:cubicBezTo>
                  <a:pt x="414860" y="1138643"/>
                  <a:pt x="392758" y="1145090"/>
                  <a:pt x="382630" y="1163507"/>
                </a:cubicBezTo>
                <a:lnTo>
                  <a:pt x="381708" y="1164428"/>
                </a:lnTo>
                <a:cubicBezTo>
                  <a:pt x="372500" y="1182844"/>
                  <a:pt x="378945" y="1204945"/>
                  <a:pt x="397362" y="1215074"/>
                </a:cubicBezTo>
                <a:cubicBezTo>
                  <a:pt x="415779" y="1224283"/>
                  <a:pt x="438800" y="1217837"/>
                  <a:pt x="448009" y="1199420"/>
                </a:cubicBezTo>
                <a:cubicBezTo>
                  <a:pt x="458139" y="1181003"/>
                  <a:pt x="451694" y="1157982"/>
                  <a:pt x="433277" y="1147852"/>
                </a:cubicBezTo>
                <a:lnTo>
                  <a:pt x="433277" y="1147852"/>
                </a:lnTo>
                <a:close/>
                <a:moveTo>
                  <a:pt x="583375" y="823715"/>
                </a:moveTo>
                <a:cubicBezTo>
                  <a:pt x="580612" y="822794"/>
                  <a:pt x="578771" y="821873"/>
                  <a:pt x="576008" y="820952"/>
                </a:cubicBezTo>
                <a:cubicBezTo>
                  <a:pt x="555750" y="815427"/>
                  <a:pt x="535489" y="826478"/>
                  <a:pt x="530885" y="846736"/>
                </a:cubicBezTo>
                <a:lnTo>
                  <a:pt x="529966" y="849499"/>
                </a:lnTo>
                <a:cubicBezTo>
                  <a:pt x="525361" y="869757"/>
                  <a:pt x="537333" y="890015"/>
                  <a:pt x="557591" y="894619"/>
                </a:cubicBezTo>
                <a:cubicBezTo>
                  <a:pt x="577849" y="899223"/>
                  <a:pt x="598107" y="887253"/>
                  <a:pt x="602711" y="866994"/>
                </a:cubicBezTo>
                <a:cubicBezTo>
                  <a:pt x="607316" y="849499"/>
                  <a:pt x="599029" y="831082"/>
                  <a:pt x="583375" y="823715"/>
                </a:cubicBezTo>
                <a:lnTo>
                  <a:pt x="583375" y="823715"/>
                </a:lnTo>
                <a:close/>
                <a:moveTo>
                  <a:pt x="602711" y="645070"/>
                </a:moveTo>
                <a:cubicBezTo>
                  <a:pt x="597188" y="642308"/>
                  <a:pt x="590740" y="640466"/>
                  <a:pt x="584295" y="640466"/>
                </a:cubicBezTo>
                <a:cubicBezTo>
                  <a:pt x="564036" y="641387"/>
                  <a:pt x="547461" y="657962"/>
                  <a:pt x="548382" y="678220"/>
                </a:cubicBezTo>
                <a:lnTo>
                  <a:pt x="548382" y="681904"/>
                </a:lnTo>
                <a:cubicBezTo>
                  <a:pt x="550224" y="702163"/>
                  <a:pt x="567719" y="717817"/>
                  <a:pt x="588899" y="716897"/>
                </a:cubicBezTo>
                <a:cubicBezTo>
                  <a:pt x="609157" y="715054"/>
                  <a:pt x="624813" y="697559"/>
                  <a:pt x="623891" y="676379"/>
                </a:cubicBezTo>
                <a:cubicBezTo>
                  <a:pt x="622050" y="663487"/>
                  <a:pt x="613761" y="651517"/>
                  <a:pt x="602711" y="645070"/>
                </a:cubicBezTo>
                <a:lnTo>
                  <a:pt x="602711" y="645070"/>
                </a:lnTo>
                <a:close/>
                <a:moveTo>
                  <a:pt x="569562" y="470109"/>
                </a:moveTo>
                <a:cubicBezTo>
                  <a:pt x="561273" y="465505"/>
                  <a:pt x="550224" y="464585"/>
                  <a:pt x="541015" y="467348"/>
                </a:cubicBezTo>
                <a:cubicBezTo>
                  <a:pt x="521677" y="473793"/>
                  <a:pt x="510627" y="494051"/>
                  <a:pt x="517072" y="514310"/>
                </a:cubicBezTo>
                <a:lnTo>
                  <a:pt x="517994" y="517072"/>
                </a:lnTo>
                <a:cubicBezTo>
                  <a:pt x="525361" y="536411"/>
                  <a:pt x="546541" y="546540"/>
                  <a:pt x="565878" y="540094"/>
                </a:cubicBezTo>
                <a:cubicBezTo>
                  <a:pt x="585216" y="532727"/>
                  <a:pt x="595344" y="511548"/>
                  <a:pt x="588899" y="492210"/>
                </a:cubicBezTo>
                <a:cubicBezTo>
                  <a:pt x="585216" y="482081"/>
                  <a:pt x="578771" y="474714"/>
                  <a:pt x="569562" y="470109"/>
                </a:cubicBezTo>
                <a:lnTo>
                  <a:pt x="569562" y="470109"/>
                </a:lnTo>
                <a:close/>
                <a:moveTo>
                  <a:pt x="489447" y="309882"/>
                </a:moveTo>
                <a:cubicBezTo>
                  <a:pt x="477478" y="303437"/>
                  <a:pt x="462743" y="304357"/>
                  <a:pt x="450772" y="312645"/>
                </a:cubicBezTo>
                <a:cubicBezTo>
                  <a:pt x="434196" y="324616"/>
                  <a:pt x="429592" y="347638"/>
                  <a:pt x="441563" y="365133"/>
                </a:cubicBezTo>
                <a:lnTo>
                  <a:pt x="442485" y="366975"/>
                </a:lnTo>
                <a:cubicBezTo>
                  <a:pt x="454457" y="384471"/>
                  <a:pt x="477478" y="388154"/>
                  <a:pt x="494973" y="377104"/>
                </a:cubicBezTo>
                <a:cubicBezTo>
                  <a:pt x="512468" y="365133"/>
                  <a:pt x="516153" y="342112"/>
                  <a:pt x="505103" y="324616"/>
                </a:cubicBezTo>
                <a:lnTo>
                  <a:pt x="503260" y="321853"/>
                </a:lnTo>
                <a:cubicBezTo>
                  <a:pt x="498655" y="316329"/>
                  <a:pt x="494051" y="312645"/>
                  <a:pt x="489447" y="309882"/>
                </a:cubicBezTo>
                <a:lnTo>
                  <a:pt x="489447" y="309882"/>
                </a:lnTo>
                <a:close/>
                <a:moveTo>
                  <a:pt x="366055" y="180043"/>
                </a:moveTo>
                <a:cubicBezTo>
                  <a:pt x="350401" y="171755"/>
                  <a:pt x="330142" y="175439"/>
                  <a:pt x="319090" y="190172"/>
                </a:cubicBezTo>
                <a:cubicBezTo>
                  <a:pt x="306200" y="206748"/>
                  <a:pt x="309882" y="229769"/>
                  <a:pt x="325538" y="242661"/>
                </a:cubicBezTo>
                <a:lnTo>
                  <a:pt x="326458" y="243582"/>
                </a:lnTo>
                <a:cubicBezTo>
                  <a:pt x="342112" y="256474"/>
                  <a:pt x="366055" y="254631"/>
                  <a:pt x="378945" y="238057"/>
                </a:cubicBezTo>
                <a:cubicBezTo>
                  <a:pt x="391839" y="222402"/>
                  <a:pt x="389997" y="198460"/>
                  <a:pt x="373422" y="185568"/>
                </a:cubicBezTo>
                <a:lnTo>
                  <a:pt x="370659" y="183727"/>
                </a:lnTo>
                <a:cubicBezTo>
                  <a:pt x="370659" y="181885"/>
                  <a:pt x="368818" y="180964"/>
                  <a:pt x="366055" y="180043"/>
                </a:cubicBezTo>
                <a:lnTo>
                  <a:pt x="366055" y="180043"/>
                </a:lnTo>
                <a:close/>
                <a:moveTo>
                  <a:pt x="56649" y="5082"/>
                </a:moveTo>
                <a:lnTo>
                  <a:pt x="54808" y="4162"/>
                </a:lnTo>
                <a:cubicBezTo>
                  <a:pt x="36391" y="-5047"/>
                  <a:pt x="13370" y="1399"/>
                  <a:pt x="4162" y="19816"/>
                </a:cubicBezTo>
                <a:cubicBezTo>
                  <a:pt x="-5047" y="38232"/>
                  <a:pt x="1399" y="61254"/>
                  <a:pt x="19816" y="70462"/>
                </a:cubicBezTo>
                <a:lnTo>
                  <a:pt x="21659" y="71384"/>
                </a:lnTo>
                <a:cubicBezTo>
                  <a:pt x="40076" y="80592"/>
                  <a:pt x="62175" y="74146"/>
                  <a:pt x="72306" y="55729"/>
                </a:cubicBezTo>
                <a:cubicBezTo>
                  <a:pt x="82434" y="37312"/>
                  <a:pt x="75066" y="15211"/>
                  <a:pt x="56649" y="5082"/>
                </a:cubicBezTo>
                <a:lnTo>
                  <a:pt x="56649" y="5082"/>
                </a:lnTo>
                <a:close/>
                <a:moveTo>
                  <a:pt x="215956" y="88879"/>
                </a:moveTo>
                <a:lnTo>
                  <a:pt x="214115" y="87958"/>
                </a:lnTo>
                <a:cubicBezTo>
                  <a:pt x="195698" y="78750"/>
                  <a:pt x="172677" y="85196"/>
                  <a:pt x="163468" y="103613"/>
                </a:cubicBezTo>
                <a:cubicBezTo>
                  <a:pt x="154260" y="122030"/>
                  <a:pt x="160705" y="145051"/>
                  <a:pt x="179122" y="154260"/>
                </a:cubicBezTo>
                <a:lnTo>
                  <a:pt x="180964" y="155181"/>
                </a:lnTo>
                <a:cubicBezTo>
                  <a:pt x="199380" y="164389"/>
                  <a:pt x="221482" y="157942"/>
                  <a:pt x="231610" y="139526"/>
                </a:cubicBezTo>
                <a:cubicBezTo>
                  <a:pt x="240819" y="121109"/>
                  <a:pt x="234373" y="98087"/>
                  <a:pt x="215956" y="88879"/>
                </a:cubicBezTo>
                <a:lnTo>
                  <a:pt x="215956" y="88879"/>
                </a:lnTo>
                <a:close/>
              </a:path>
            </a:pathLst>
          </a:custGeom>
          <a:solidFill>
            <a:srgbClr val="CCCCCC"/>
          </a:solidFill>
          <a:ln w="92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grpSp>
        <p:nvGrpSpPr>
          <p:cNvPr id="395" name="Graphic 1">
            <a:extLst>
              <a:ext uri="{FF2B5EF4-FFF2-40B4-BE49-F238E27FC236}">
                <a16:creationId xmlns:a16="http://schemas.microsoft.com/office/drawing/2014/main" id="{51AD987A-CED8-4FA6-A62A-B290A7954709}"/>
              </a:ext>
            </a:extLst>
          </p:cNvPr>
          <p:cNvGrpSpPr/>
          <p:nvPr/>
        </p:nvGrpSpPr>
        <p:grpSpPr>
          <a:xfrm>
            <a:off x="13863874" y="11060962"/>
            <a:ext cx="908392" cy="989727"/>
            <a:chOff x="19899228" y="10904197"/>
            <a:chExt cx="679748" cy="740611"/>
          </a:xfrm>
          <a:solidFill>
            <a:schemeClr val="accent4"/>
          </a:solidFill>
        </p:grpSpPr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2B997EC-9776-4BF2-A74F-AE3A29FAE28B}"/>
                </a:ext>
              </a:extLst>
            </p:cNvPr>
            <p:cNvSpPr/>
            <p:nvPr/>
          </p:nvSpPr>
          <p:spPr>
            <a:xfrm>
              <a:off x="20050072" y="10904197"/>
              <a:ext cx="528904" cy="528565"/>
            </a:xfrm>
            <a:custGeom>
              <a:avLst/>
              <a:gdLst>
                <a:gd name="connsiteX0" fmla="*/ 264710 w 528904"/>
                <a:gd name="connsiteY0" fmla="*/ 71825 h 528565"/>
                <a:gd name="connsiteX1" fmla="*/ 118294 w 528904"/>
                <a:gd name="connsiteY1" fmla="*/ 139968 h 528565"/>
                <a:gd name="connsiteX2" fmla="*/ 140396 w 528904"/>
                <a:gd name="connsiteY2" fmla="*/ 410697 h 528565"/>
                <a:gd name="connsiteX3" fmla="*/ 264710 w 528904"/>
                <a:gd name="connsiteY3" fmla="*/ 456739 h 528565"/>
                <a:gd name="connsiteX4" fmla="*/ 411124 w 528904"/>
                <a:gd name="connsiteY4" fmla="*/ 388597 h 528565"/>
                <a:gd name="connsiteX5" fmla="*/ 456244 w 528904"/>
                <a:gd name="connsiteY5" fmla="*/ 248628 h 528565"/>
                <a:gd name="connsiteX6" fmla="*/ 389024 w 528904"/>
                <a:gd name="connsiteY6" fmla="*/ 117868 h 528565"/>
                <a:gd name="connsiteX7" fmla="*/ 264710 w 528904"/>
                <a:gd name="connsiteY7" fmla="*/ 71825 h 528565"/>
                <a:gd name="connsiteX8" fmla="*/ 264710 w 528904"/>
                <a:gd name="connsiteY8" fmla="*/ 71825 h 528565"/>
                <a:gd name="connsiteX9" fmla="*/ 264710 w 528904"/>
                <a:gd name="connsiteY9" fmla="*/ 528566 h 528565"/>
                <a:gd name="connsiteX10" fmla="*/ 93432 w 528904"/>
                <a:gd name="connsiteY10" fmla="*/ 465948 h 528565"/>
                <a:gd name="connsiteX11" fmla="*/ 63044 w 528904"/>
                <a:gd name="connsiteY11" fmla="*/ 93005 h 528565"/>
                <a:gd name="connsiteX12" fmla="*/ 264710 w 528904"/>
                <a:gd name="connsiteY12" fmla="*/ 0 h 528565"/>
                <a:gd name="connsiteX13" fmla="*/ 435986 w 528904"/>
                <a:gd name="connsiteY13" fmla="*/ 62617 h 528565"/>
                <a:gd name="connsiteX14" fmla="*/ 528071 w 528904"/>
                <a:gd name="connsiteY14" fmla="*/ 243104 h 528565"/>
                <a:gd name="connsiteX15" fmla="*/ 466375 w 528904"/>
                <a:gd name="connsiteY15" fmla="*/ 436481 h 528565"/>
                <a:gd name="connsiteX16" fmla="*/ 264710 w 528904"/>
                <a:gd name="connsiteY16" fmla="*/ 528566 h 528565"/>
                <a:gd name="connsiteX17" fmla="*/ 264710 w 528904"/>
                <a:gd name="connsiteY17" fmla="*/ 528566 h 52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904" h="528565">
                  <a:moveTo>
                    <a:pt x="264710" y="71825"/>
                  </a:moveTo>
                  <a:cubicBezTo>
                    <a:pt x="208538" y="71825"/>
                    <a:pt x="155128" y="96689"/>
                    <a:pt x="118294" y="139968"/>
                  </a:cubicBezTo>
                  <a:cubicBezTo>
                    <a:pt x="50153" y="221003"/>
                    <a:pt x="59361" y="342554"/>
                    <a:pt x="140396" y="410697"/>
                  </a:cubicBezTo>
                  <a:cubicBezTo>
                    <a:pt x="175386" y="440164"/>
                    <a:pt x="219587" y="456739"/>
                    <a:pt x="264710" y="456739"/>
                  </a:cubicBezTo>
                  <a:cubicBezTo>
                    <a:pt x="321802" y="456739"/>
                    <a:pt x="375212" y="431877"/>
                    <a:pt x="411124" y="388597"/>
                  </a:cubicBezTo>
                  <a:cubicBezTo>
                    <a:pt x="444275" y="349001"/>
                    <a:pt x="459929" y="300196"/>
                    <a:pt x="456244" y="248628"/>
                  </a:cubicBezTo>
                  <a:cubicBezTo>
                    <a:pt x="451640" y="197061"/>
                    <a:pt x="428619" y="151019"/>
                    <a:pt x="389024" y="117868"/>
                  </a:cubicBezTo>
                  <a:cubicBezTo>
                    <a:pt x="354951" y="88401"/>
                    <a:pt x="310753" y="71825"/>
                    <a:pt x="264710" y="71825"/>
                  </a:cubicBezTo>
                  <a:lnTo>
                    <a:pt x="264710" y="71825"/>
                  </a:lnTo>
                  <a:close/>
                  <a:moveTo>
                    <a:pt x="264710" y="528566"/>
                  </a:moveTo>
                  <a:cubicBezTo>
                    <a:pt x="202092" y="528566"/>
                    <a:pt x="141316" y="506465"/>
                    <a:pt x="93432" y="465948"/>
                  </a:cubicBezTo>
                  <a:cubicBezTo>
                    <a:pt x="-17991" y="371100"/>
                    <a:pt x="-31804" y="204427"/>
                    <a:pt x="63044" y="93005"/>
                  </a:cubicBezTo>
                  <a:cubicBezTo>
                    <a:pt x="113690" y="34071"/>
                    <a:pt x="187358" y="0"/>
                    <a:pt x="264710" y="0"/>
                  </a:cubicBezTo>
                  <a:cubicBezTo>
                    <a:pt x="327326" y="0"/>
                    <a:pt x="388103" y="22101"/>
                    <a:pt x="435986" y="62617"/>
                  </a:cubicBezTo>
                  <a:cubicBezTo>
                    <a:pt x="490318" y="108659"/>
                    <a:pt x="522547" y="172198"/>
                    <a:pt x="528071" y="243104"/>
                  </a:cubicBezTo>
                  <a:cubicBezTo>
                    <a:pt x="533597" y="314008"/>
                    <a:pt x="511495" y="382151"/>
                    <a:pt x="466375" y="436481"/>
                  </a:cubicBezTo>
                  <a:cubicBezTo>
                    <a:pt x="416650" y="494494"/>
                    <a:pt x="342982" y="528566"/>
                    <a:pt x="264710" y="528566"/>
                  </a:cubicBezTo>
                  <a:lnTo>
                    <a:pt x="264710" y="528566"/>
                  </a:lnTo>
                  <a:close/>
                </a:path>
              </a:pathLst>
            </a:custGeom>
            <a:grpFill/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8578CB3-E67C-4A17-A49E-3A2AB7A313BE}"/>
                </a:ext>
              </a:extLst>
            </p:cNvPr>
            <p:cNvSpPr/>
            <p:nvPr/>
          </p:nvSpPr>
          <p:spPr>
            <a:xfrm>
              <a:off x="20062469" y="11318577"/>
              <a:ext cx="132603" cy="138126"/>
            </a:xfrm>
            <a:custGeom>
              <a:avLst/>
              <a:gdLst>
                <a:gd name="connsiteX0" fmla="*/ 55251 w 132603"/>
                <a:gd name="connsiteY0" fmla="*/ 138127 h 138126"/>
                <a:gd name="connsiteX1" fmla="*/ 0 w 132603"/>
                <a:gd name="connsiteY1" fmla="*/ 91164 h 138126"/>
                <a:gd name="connsiteX2" fmla="*/ 77352 w 132603"/>
                <a:gd name="connsiteY2" fmla="*/ 0 h 138126"/>
                <a:gd name="connsiteX3" fmla="*/ 132603 w 132603"/>
                <a:gd name="connsiteY3" fmla="*/ 46963 h 138126"/>
                <a:gd name="connsiteX4" fmla="*/ 55251 w 132603"/>
                <a:gd name="connsiteY4" fmla="*/ 138127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3" h="138126">
                  <a:moveTo>
                    <a:pt x="55251" y="138127"/>
                  </a:moveTo>
                  <a:lnTo>
                    <a:pt x="0" y="91164"/>
                  </a:lnTo>
                  <a:lnTo>
                    <a:pt x="77352" y="0"/>
                  </a:lnTo>
                  <a:lnTo>
                    <a:pt x="132603" y="46963"/>
                  </a:lnTo>
                  <a:lnTo>
                    <a:pt x="55251" y="138127"/>
                  </a:lnTo>
                  <a:close/>
                </a:path>
              </a:pathLst>
            </a:custGeom>
            <a:grpFill/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83CAC05B-2A67-4927-BE33-15627688337D}"/>
                </a:ext>
              </a:extLst>
            </p:cNvPr>
            <p:cNvSpPr/>
            <p:nvPr/>
          </p:nvSpPr>
          <p:spPr>
            <a:xfrm>
              <a:off x="19899228" y="11399515"/>
              <a:ext cx="228873" cy="245293"/>
            </a:xfrm>
            <a:custGeom>
              <a:avLst/>
              <a:gdLst>
                <a:gd name="connsiteX0" fmla="*/ 101545 w 228873"/>
                <a:gd name="connsiteY0" fmla="*/ 232151 h 245293"/>
                <a:gd name="connsiteX1" fmla="*/ 49977 w 228873"/>
                <a:gd name="connsiteY1" fmla="*/ 236755 h 245293"/>
                <a:gd name="connsiteX2" fmla="*/ 13143 w 228873"/>
                <a:gd name="connsiteY2" fmla="*/ 205446 h 245293"/>
                <a:gd name="connsiteX3" fmla="*/ 8538 w 228873"/>
                <a:gd name="connsiteY3" fmla="*/ 153879 h 245293"/>
                <a:gd name="connsiteX4" fmla="*/ 128248 w 228873"/>
                <a:gd name="connsiteY4" fmla="*/ 12989 h 245293"/>
                <a:gd name="connsiteX5" fmla="*/ 178895 w 228873"/>
                <a:gd name="connsiteY5" fmla="*/ 9305 h 245293"/>
                <a:gd name="connsiteX6" fmla="*/ 215729 w 228873"/>
                <a:gd name="connsiteY6" fmla="*/ 40614 h 245293"/>
                <a:gd name="connsiteX7" fmla="*/ 220333 w 228873"/>
                <a:gd name="connsiteY7" fmla="*/ 92181 h 245293"/>
                <a:gd name="connsiteX8" fmla="*/ 101545 w 228873"/>
                <a:gd name="connsiteY8" fmla="*/ 232151 h 245293"/>
                <a:gd name="connsiteX9" fmla="*/ 101545 w 228873"/>
                <a:gd name="connsiteY9" fmla="*/ 232151 h 245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873" h="245293">
                  <a:moveTo>
                    <a:pt x="101545" y="232151"/>
                  </a:moveTo>
                  <a:cubicBezTo>
                    <a:pt x="88654" y="247804"/>
                    <a:pt x="65633" y="249647"/>
                    <a:pt x="49977" y="236755"/>
                  </a:cubicBezTo>
                  <a:lnTo>
                    <a:pt x="13143" y="205446"/>
                  </a:lnTo>
                  <a:cubicBezTo>
                    <a:pt x="-2511" y="192554"/>
                    <a:pt x="-4352" y="169533"/>
                    <a:pt x="8538" y="153879"/>
                  </a:cubicBezTo>
                  <a:lnTo>
                    <a:pt x="128248" y="12989"/>
                  </a:lnTo>
                  <a:cubicBezTo>
                    <a:pt x="141142" y="-2665"/>
                    <a:pt x="164163" y="-4508"/>
                    <a:pt x="178895" y="9305"/>
                  </a:cubicBezTo>
                  <a:lnTo>
                    <a:pt x="215729" y="40614"/>
                  </a:lnTo>
                  <a:cubicBezTo>
                    <a:pt x="231385" y="53506"/>
                    <a:pt x="233226" y="76527"/>
                    <a:pt x="220333" y="92181"/>
                  </a:cubicBezTo>
                  <a:lnTo>
                    <a:pt x="101545" y="232151"/>
                  </a:lnTo>
                  <a:lnTo>
                    <a:pt x="101545" y="232151"/>
                  </a:lnTo>
                  <a:close/>
                </a:path>
              </a:pathLst>
            </a:custGeom>
            <a:grpFill/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6F78FE66-B077-4AD4-A95A-73C10DF5229C}"/>
                </a:ext>
              </a:extLst>
            </p:cNvPr>
            <p:cNvSpPr/>
            <p:nvPr/>
          </p:nvSpPr>
          <p:spPr>
            <a:xfrm>
              <a:off x="20199115" y="11006229"/>
              <a:ext cx="167885" cy="78729"/>
            </a:xfrm>
            <a:custGeom>
              <a:avLst/>
              <a:gdLst>
                <a:gd name="connsiteX0" fmla="*/ 167233 w 167885"/>
                <a:gd name="connsiteY0" fmla="*/ 30570 h 78729"/>
                <a:gd name="connsiteX1" fmla="*/ 85279 w 167885"/>
                <a:gd name="connsiteY1" fmla="*/ 42540 h 78729"/>
                <a:gd name="connsiteX2" fmla="*/ 561 w 167885"/>
                <a:gd name="connsiteY2" fmla="*/ 70165 h 78729"/>
                <a:gd name="connsiteX3" fmla="*/ 73307 w 167885"/>
                <a:gd name="connsiteY3" fmla="*/ 2944 h 78729"/>
                <a:gd name="connsiteX4" fmla="*/ 167233 w 167885"/>
                <a:gd name="connsiteY4" fmla="*/ 30570 h 78729"/>
                <a:gd name="connsiteX5" fmla="*/ 167233 w 167885"/>
                <a:gd name="connsiteY5" fmla="*/ 30570 h 7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85" h="78729">
                  <a:moveTo>
                    <a:pt x="167233" y="30570"/>
                  </a:moveTo>
                  <a:cubicBezTo>
                    <a:pt x="173679" y="56353"/>
                    <a:pt x="131321" y="31490"/>
                    <a:pt x="85279" y="42540"/>
                  </a:cubicBezTo>
                  <a:cubicBezTo>
                    <a:pt x="39236" y="53591"/>
                    <a:pt x="7007" y="96870"/>
                    <a:pt x="561" y="70165"/>
                  </a:cubicBezTo>
                  <a:cubicBezTo>
                    <a:pt x="-5886" y="43461"/>
                    <a:pt x="44760" y="10310"/>
                    <a:pt x="73307" y="2944"/>
                  </a:cubicBezTo>
                  <a:cubicBezTo>
                    <a:pt x="103696" y="-5343"/>
                    <a:pt x="160788" y="3865"/>
                    <a:pt x="167233" y="30570"/>
                  </a:cubicBezTo>
                  <a:lnTo>
                    <a:pt x="167233" y="30570"/>
                  </a:lnTo>
                  <a:close/>
                </a:path>
              </a:pathLst>
            </a:custGeom>
            <a:grpFill/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925E951-A54C-47D3-8A09-E5A8B027298C}"/>
                </a:ext>
              </a:extLst>
            </p:cNvPr>
            <p:cNvSpPr/>
            <p:nvPr/>
          </p:nvSpPr>
          <p:spPr>
            <a:xfrm>
              <a:off x="20377184" y="11030137"/>
              <a:ext cx="43361" cy="35207"/>
            </a:xfrm>
            <a:custGeom>
              <a:avLst/>
              <a:gdLst>
                <a:gd name="connsiteX0" fmla="*/ 42574 w 43361"/>
                <a:gd name="connsiteY0" fmla="*/ 27841 h 35207"/>
                <a:gd name="connsiteX1" fmla="*/ 14027 w 43361"/>
                <a:gd name="connsiteY1" fmla="*/ 31524 h 35207"/>
                <a:gd name="connsiteX2" fmla="*/ 1136 w 43361"/>
                <a:gd name="connsiteY2" fmla="*/ 14028 h 35207"/>
                <a:gd name="connsiteX3" fmla="*/ 18631 w 43361"/>
                <a:gd name="connsiteY3" fmla="*/ 1136 h 35207"/>
                <a:gd name="connsiteX4" fmla="*/ 42574 w 43361"/>
                <a:gd name="connsiteY4" fmla="*/ 27841 h 35207"/>
                <a:gd name="connsiteX5" fmla="*/ 42574 w 43361"/>
                <a:gd name="connsiteY5" fmla="*/ 27841 h 35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61" h="35207">
                  <a:moveTo>
                    <a:pt x="42574" y="27841"/>
                  </a:moveTo>
                  <a:cubicBezTo>
                    <a:pt x="38892" y="38892"/>
                    <a:pt x="25079" y="35208"/>
                    <a:pt x="14027" y="31524"/>
                  </a:cubicBezTo>
                  <a:cubicBezTo>
                    <a:pt x="2977" y="27841"/>
                    <a:pt x="-2546" y="25079"/>
                    <a:pt x="1136" y="14028"/>
                  </a:cubicBezTo>
                  <a:cubicBezTo>
                    <a:pt x="4819" y="2978"/>
                    <a:pt x="7582" y="-2547"/>
                    <a:pt x="18631" y="1136"/>
                  </a:cubicBezTo>
                  <a:cubicBezTo>
                    <a:pt x="30603" y="4820"/>
                    <a:pt x="47178" y="16791"/>
                    <a:pt x="42574" y="27841"/>
                  </a:cubicBezTo>
                  <a:lnTo>
                    <a:pt x="42574" y="27841"/>
                  </a:lnTo>
                  <a:close/>
                </a:path>
              </a:pathLst>
            </a:custGeom>
            <a:grpFill/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  <p:grpSp>
        <p:nvGrpSpPr>
          <p:cNvPr id="401" name="Graphic 1">
            <a:extLst>
              <a:ext uri="{FF2B5EF4-FFF2-40B4-BE49-F238E27FC236}">
                <a16:creationId xmlns:a16="http://schemas.microsoft.com/office/drawing/2014/main" id="{51AD987A-CED8-4FA6-A62A-B290A7954709}"/>
              </a:ext>
            </a:extLst>
          </p:cNvPr>
          <p:cNvGrpSpPr/>
          <p:nvPr/>
        </p:nvGrpSpPr>
        <p:grpSpPr>
          <a:xfrm>
            <a:off x="7724654" y="8972655"/>
            <a:ext cx="1034008" cy="1218279"/>
            <a:chOff x="15305261" y="9341521"/>
            <a:chExt cx="773746" cy="911636"/>
          </a:xfrm>
          <a:solidFill>
            <a:schemeClr val="accent5"/>
          </a:solidFill>
        </p:grpSpPr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BF59E3C1-C5BA-4D1E-B655-4B8889B60D7A}"/>
                </a:ext>
              </a:extLst>
            </p:cNvPr>
            <p:cNvSpPr/>
            <p:nvPr/>
          </p:nvSpPr>
          <p:spPr>
            <a:xfrm>
              <a:off x="15305261" y="9341521"/>
              <a:ext cx="773746" cy="911636"/>
            </a:xfrm>
            <a:custGeom>
              <a:avLst/>
              <a:gdLst>
                <a:gd name="connsiteX0" fmla="*/ 273610 w 773746"/>
                <a:gd name="connsiteY0" fmla="*/ 40517 h 911636"/>
                <a:gd name="connsiteX1" fmla="*/ 256114 w 773746"/>
                <a:gd name="connsiteY1" fmla="*/ 56171 h 911636"/>
                <a:gd name="connsiteX2" fmla="*/ 267163 w 773746"/>
                <a:gd name="connsiteY2" fmla="*/ 74588 h 911636"/>
                <a:gd name="connsiteX3" fmla="*/ 282818 w 773746"/>
                <a:gd name="connsiteY3" fmla="*/ 78272 h 911636"/>
                <a:gd name="connsiteX4" fmla="*/ 282818 w 773746"/>
                <a:gd name="connsiteY4" fmla="*/ 279937 h 911636"/>
                <a:gd name="connsiteX5" fmla="*/ 230329 w 773746"/>
                <a:gd name="connsiteY5" fmla="*/ 482523 h 911636"/>
                <a:gd name="connsiteX6" fmla="*/ 47081 w 773746"/>
                <a:gd name="connsiteY6" fmla="*/ 814028 h 911636"/>
                <a:gd name="connsiteX7" fmla="*/ 48003 w 773746"/>
                <a:gd name="connsiteY7" fmla="*/ 850861 h 911636"/>
                <a:gd name="connsiteX8" fmla="*/ 80232 w 773746"/>
                <a:gd name="connsiteY8" fmla="*/ 869278 h 911636"/>
                <a:gd name="connsiteX9" fmla="*/ 697199 w 773746"/>
                <a:gd name="connsiteY9" fmla="*/ 869278 h 911636"/>
                <a:gd name="connsiteX10" fmla="*/ 729429 w 773746"/>
                <a:gd name="connsiteY10" fmla="*/ 850861 h 911636"/>
                <a:gd name="connsiteX11" fmla="*/ 729429 w 773746"/>
                <a:gd name="connsiteY11" fmla="*/ 813107 h 911636"/>
                <a:gd name="connsiteX12" fmla="*/ 547101 w 773746"/>
                <a:gd name="connsiteY12" fmla="*/ 487127 h 911636"/>
                <a:gd name="connsiteX13" fmla="*/ 493691 w 773746"/>
                <a:gd name="connsiteY13" fmla="*/ 282700 h 911636"/>
                <a:gd name="connsiteX14" fmla="*/ 493691 w 773746"/>
                <a:gd name="connsiteY14" fmla="*/ 76430 h 911636"/>
                <a:gd name="connsiteX15" fmla="*/ 511188 w 773746"/>
                <a:gd name="connsiteY15" fmla="*/ 73668 h 911636"/>
                <a:gd name="connsiteX16" fmla="*/ 524080 w 773746"/>
                <a:gd name="connsiteY16" fmla="*/ 54330 h 911636"/>
                <a:gd name="connsiteX17" fmla="*/ 506583 w 773746"/>
                <a:gd name="connsiteY17" fmla="*/ 38676 h 911636"/>
                <a:gd name="connsiteX18" fmla="*/ 273610 w 773746"/>
                <a:gd name="connsiteY18" fmla="*/ 38676 h 911636"/>
                <a:gd name="connsiteX19" fmla="*/ 273610 w 773746"/>
                <a:gd name="connsiteY19" fmla="*/ 40517 h 911636"/>
                <a:gd name="connsiteX20" fmla="*/ 696277 w 773746"/>
                <a:gd name="connsiteY20" fmla="*/ 911637 h 911636"/>
                <a:gd name="connsiteX21" fmla="*/ 79311 w 773746"/>
                <a:gd name="connsiteY21" fmla="*/ 911637 h 911636"/>
                <a:gd name="connsiteX22" fmla="*/ 11169 w 773746"/>
                <a:gd name="connsiteY22" fmla="*/ 872962 h 911636"/>
                <a:gd name="connsiteX23" fmla="*/ 10247 w 773746"/>
                <a:gd name="connsiteY23" fmla="*/ 794690 h 911636"/>
                <a:gd name="connsiteX24" fmla="*/ 193496 w 773746"/>
                <a:gd name="connsiteY24" fmla="*/ 463185 h 911636"/>
                <a:gd name="connsiteX25" fmla="*/ 240459 w 773746"/>
                <a:gd name="connsiteY25" fmla="*/ 279937 h 911636"/>
                <a:gd name="connsiteX26" fmla="*/ 240459 w 773746"/>
                <a:gd name="connsiteY26" fmla="*/ 108660 h 911636"/>
                <a:gd name="connsiteX27" fmla="*/ 214676 w 773746"/>
                <a:gd name="connsiteY27" fmla="*/ 51567 h 911636"/>
                <a:gd name="connsiteX28" fmla="*/ 272688 w 773746"/>
                <a:gd name="connsiteY28" fmla="*/ 0 h 911636"/>
                <a:gd name="connsiteX29" fmla="*/ 505663 w 773746"/>
                <a:gd name="connsiteY29" fmla="*/ 0 h 911636"/>
                <a:gd name="connsiteX30" fmla="*/ 563676 w 773746"/>
                <a:gd name="connsiteY30" fmla="*/ 53409 h 911636"/>
                <a:gd name="connsiteX31" fmla="*/ 533288 w 773746"/>
                <a:gd name="connsiteY31" fmla="*/ 111423 h 911636"/>
                <a:gd name="connsiteX32" fmla="*/ 533288 w 773746"/>
                <a:gd name="connsiteY32" fmla="*/ 285462 h 911636"/>
                <a:gd name="connsiteX33" fmla="*/ 581172 w 773746"/>
                <a:gd name="connsiteY33" fmla="*/ 469631 h 911636"/>
                <a:gd name="connsiteX34" fmla="*/ 763500 w 773746"/>
                <a:gd name="connsiteY34" fmla="*/ 795611 h 911636"/>
                <a:gd name="connsiteX35" fmla="*/ 762579 w 773746"/>
                <a:gd name="connsiteY35" fmla="*/ 873882 h 911636"/>
                <a:gd name="connsiteX36" fmla="*/ 696277 w 773746"/>
                <a:gd name="connsiteY36" fmla="*/ 911637 h 911636"/>
                <a:gd name="connsiteX37" fmla="*/ 696277 w 773746"/>
                <a:gd name="connsiteY37" fmla="*/ 911637 h 9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73746" h="911636">
                  <a:moveTo>
                    <a:pt x="273610" y="40517"/>
                  </a:moveTo>
                  <a:cubicBezTo>
                    <a:pt x="258875" y="40517"/>
                    <a:pt x="257034" y="52488"/>
                    <a:pt x="256114" y="56171"/>
                  </a:cubicBezTo>
                  <a:cubicBezTo>
                    <a:pt x="256114" y="58934"/>
                    <a:pt x="255193" y="71826"/>
                    <a:pt x="267163" y="74588"/>
                  </a:cubicBezTo>
                  <a:lnTo>
                    <a:pt x="282818" y="78272"/>
                  </a:lnTo>
                  <a:lnTo>
                    <a:pt x="282818" y="279937"/>
                  </a:lnTo>
                  <a:cubicBezTo>
                    <a:pt x="282818" y="350843"/>
                    <a:pt x="264401" y="420827"/>
                    <a:pt x="230329" y="482523"/>
                  </a:cubicBezTo>
                  <a:lnTo>
                    <a:pt x="47081" y="814028"/>
                  </a:lnTo>
                  <a:cubicBezTo>
                    <a:pt x="40635" y="825999"/>
                    <a:pt x="40635" y="839812"/>
                    <a:pt x="48003" y="850861"/>
                  </a:cubicBezTo>
                  <a:cubicBezTo>
                    <a:pt x="54448" y="862833"/>
                    <a:pt x="67340" y="869278"/>
                    <a:pt x="80232" y="869278"/>
                  </a:cubicBezTo>
                  <a:lnTo>
                    <a:pt x="697199" y="869278"/>
                  </a:lnTo>
                  <a:cubicBezTo>
                    <a:pt x="711012" y="869278"/>
                    <a:pt x="722982" y="862833"/>
                    <a:pt x="729429" y="850861"/>
                  </a:cubicBezTo>
                  <a:cubicBezTo>
                    <a:pt x="735874" y="838891"/>
                    <a:pt x="736795" y="825078"/>
                    <a:pt x="729429" y="813107"/>
                  </a:cubicBezTo>
                  <a:lnTo>
                    <a:pt x="547101" y="487127"/>
                  </a:lnTo>
                  <a:cubicBezTo>
                    <a:pt x="512108" y="424510"/>
                    <a:pt x="493691" y="354525"/>
                    <a:pt x="493691" y="282700"/>
                  </a:cubicBezTo>
                  <a:lnTo>
                    <a:pt x="493691" y="76430"/>
                  </a:lnTo>
                  <a:lnTo>
                    <a:pt x="511188" y="73668"/>
                  </a:lnTo>
                  <a:cubicBezTo>
                    <a:pt x="525000" y="70905"/>
                    <a:pt x="524080" y="56171"/>
                    <a:pt x="524080" y="54330"/>
                  </a:cubicBezTo>
                  <a:cubicBezTo>
                    <a:pt x="524080" y="48805"/>
                    <a:pt x="520396" y="38676"/>
                    <a:pt x="506583" y="38676"/>
                  </a:cubicBezTo>
                  <a:lnTo>
                    <a:pt x="273610" y="38676"/>
                  </a:lnTo>
                  <a:lnTo>
                    <a:pt x="273610" y="40517"/>
                  </a:lnTo>
                  <a:close/>
                  <a:moveTo>
                    <a:pt x="696277" y="911637"/>
                  </a:moveTo>
                  <a:lnTo>
                    <a:pt x="79311" y="911637"/>
                  </a:lnTo>
                  <a:cubicBezTo>
                    <a:pt x="50765" y="911637"/>
                    <a:pt x="25902" y="896904"/>
                    <a:pt x="11169" y="872962"/>
                  </a:cubicBezTo>
                  <a:cubicBezTo>
                    <a:pt x="-3566" y="849020"/>
                    <a:pt x="-3566" y="819552"/>
                    <a:pt x="10247" y="794690"/>
                  </a:cubicBezTo>
                  <a:lnTo>
                    <a:pt x="193496" y="463185"/>
                  </a:lnTo>
                  <a:cubicBezTo>
                    <a:pt x="224805" y="407014"/>
                    <a:pt x="240459" y="344396"/>
                    <a:pt x="240459" y="279937"/>
                  </a:cubicBezTo>
                  <a:lnTo>
                    <a:pt x="240459" y="108660"/>
                  </a:lnTo>
                  <a:cubicBezTo>
                    <a:pt x="222042" y="97610"/>
                    <a:pt x="210992" y="75509"/>
                    <a:pt x="214676" y="51567"/>
                  </a:cubicBezTo>
                  <a:cubicBezTo>
                    <a:pt x="218359" y="21179"/>
                    <a:pt x="242301" y="0"/>
                    <a:pt x="272688" y="0"/>
                  </a:cubicBezTo>
                  <a:lnTo>
                    <a:pt x="505663" y="0"/>
                  </a:lnTo>
                  <a:cubicBezTo>
                    <a:pt x="536972" y="0"/>
                    <a:pt x="560913" y="22100"/>
                    <a:pt x="563676" y="53409"/>
                  </a:cubicBezTo>
                  <a:cubicBezTo>
                    <a:pt x="565518" y="75509"/>
                    <a:pt x="555389" y="99451"/>
                    <a:pt x="533288" y="111423"/>
                  </a:cubicBezTo>
                  <a:lnTo>
                    <a:pt x="533288" y="285462"/>
                  </a:lnTo>
                  <a:cubicBezTo>
                    <a:pt x="533288" y="349921"/>
                    <a:pt x="549864" y="413460"/>
                    <a:pt x="581172" y="469631"/>
                  </a:cubicBezTo>
                  <a:lnTo>
                    <a:pt x="763500" y="795611"/>
                  </a:lnTo>
                  <a:cubicBezTo>
                    <a:pt x="777312" y="820474"/>
                    <a:pt x="777312" y="849941"/>
                    <a:pt x="762579" y="873882"/>
                  </a:cubicBezTo>
                  <a:cubicBezTo>
                    <a:pt x="747846" y="897824"/>
                    <a:pt x="724824" y="911637"/>
                    <a:pt x="696277" y="911637"/>
                  </a:cubicBezTo>
                  <a:lnTo>
                    <a:pt x="696277" y="911637"/>
                  </a:lnTo>
                  <a:close/>
                </a:path>
              </a:pathLst>
            </a:custGeom>
            <a:grpFill/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8FEF0E6-F8CD-4E20-81B6-9920431A2632}"/>
                </a:ext>
              </a:extLst>
            </p:cNvPr>
            <p:cNvSpPr/>
            <p:nvPr/>
          </p:nvSpPr>
          <p:spPr>
            <a:xfrm>
              <a:off x="15407534" y="9859957"/>
              <a:ext cx="570758" cy="306642"/>
            </a:xfrm>
            <a:custGeom>
              <a:avLst/>
              <a:gdLst>
                <a:gd name="connsiteX0" fmla="*/ 365635 w 570758"/>
                <a:gd name="connsiteY0" fmla="*/ 266125 h 306642"/>
                <a:gd name="connsiteX1" fmla="*/ 344455 w 570758"/>
                <a:gd name="connsiteY1" fmla="*/ 244945 h 306642"/>
                <a:gd name="connsiteX2" fmla="*/ 365635 w 570758"/>
                <a:gd name="connsiteY2" fmla="*/ 223766 h 306642"/>
                <a:gd name="connsiteX3" fmla="*/ 386814 w 570758"/>
                <a:gd name="connsiteY3" fmla="*/ 244945 h 306642"/>
                <a:gd name="connsiteX4" fmla="*/ 365635 w 570758"/>
                <a:gd name="connsiteY4" fmla="*/ 266125 h 306642"/>
                <a:gd name="connsiteX5" fmla="*/ 365635 w 570758"/>
                <a:gd name="connsiteY5" fmla="*/ 266125 h 306642"/>
                <a:gd name="connsiteX6" fmla="*/ 315909 w 570758"/>
                <a:gd name="connsiteY6" fmla="*/ 75509 h 306642"/>
                <a:gd name="connsiteX7" fmla="*/ 337089 w 570758"/>
                <a:gd name="connsiteY7" fmla="*/ 54330 h 306642"/>
                <a:gd name="connsiteX8" fmla="*/ 358268 w 570758"/>
                <a:gd name="connsiteY8" fmla="*/ 75509 h 306642"/>
                <a:gd name="connsiteX9" fmla="*/ 337089 w 570758"/>
                <a:gd name="connsiteY9" fmla="*/ 96689 h 306642"/>
                <a:gd name="connsiteX10" fmla="*/ 315909 w 570758"/>
                <a:gd name="connsiteY10" fmla="*/ 75509 h 306642"/>
                <a:gd name="connsiteX11" fmla="*/ 315909 w 570758"/>
                <a:gd name="connsiteY11" fmla="*/ 75509 h 306642"/>
                <a:gd name="connsiteX12" fmla="*/ 177782 w 570758"/>
                <a:gd name="connsiteY12" fmla="*/ 188773 h 306642"/>
                <a:gd name="connsiteX13" fmla="*/ 156603 w 570758"/>
                <a:gd name="connsiteY13" fmla="*/ 167594 h 306642"/>
                <a:gd name="connsiteX14" fmla="*/ 177782 w 570758"/>
                <a:gd name="connsiteY14" fmla="*/ 146415 h 306642"/>
                <a:gd name="connsiteX15" fmla="*/ 198962 w 570758"/>
                <a:gd name="connsiteY15" fmla="*/ 167594 h 306642"/>
                <a:gd name="connsiteX16" fmla="*/ 177782 w 570758"/>
                <a:gd name="connsiteY16" fmla="*/ 188773 h 306642"/>
                <a:gd name="connsiteX17" fmla="*/ 177782 w 570758"/>
                <a:gd name="connsiteY17" fmla="*/ 188773 h 306642"/>
                <a:gd name="connsiteX18" fmla="*/ 557171 w 570758"/>
                <a:gd name="connsiteY18" fmla="*/ 244945 h 306642"/>
                <a:gd name="connsiteX19" fmla="*/ 424570 w 570758"/>
                <a:gd name="connsiteY19" fmla="*/ 0 h 306642"/>
                <a:gd name="connsiteX20" fmla="*/ 145553 w 570758"/>
                <a:gd name="connsiteY20" fmla="*/ 0 h 306642"/>
                <a:gd name="connsiteX21" fmla="*/ 13871 w 570758"/>
                <a:gd name="connsiteY21" fmla="*/ 245865 h 306642"/>
                <a:gd name="connsiteX22" fmla="*/ 28606 w 570758"/>
                <a:gd name="connsiteY22" fmla="*/ 306642 h 306642"/>
                <a:gd name="connsiteX23" fmla="*/ 543358 w 570758"/>
                <a:gd name="connsiteY23" fmla="*/ 306642 h 306642"/>
                <a:gd name="connsiteX24" fmla="*/ 557171 w 570758"/>
                <a:gd name="connsiteY24" fmla="*/ 244945 h 306642"/>
                <a:gd name="connsiteX25" fmla="*/ 557171 w 570758"/>
                <a:gd name="connsiteY25" fmla="*/ 244945 h 30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0758" h="306642">
                  <a:moveTo>
                    <a:pt x="365635" y="266125"/>
                  </a:moveTo>
                  <a:cubicBezTo>
                    <a:pt x="353664" y="266125"/>
                    <a:pt x="344455" y="256916"/>
                    <a:pt x="344455" y="244945"/>
                  </a:cubicBezTo>
                  <a:cubicBezTo>
                    <a:pt x="344455" y="232974"/>
                    <a:pt x="353664" y="223766"/>
                    <a:pt x="365635" y="223766"/>
                  </a:cubicBezTo>
                  <a:cubicBezTo>
                    <a:pt x="377606" y="223766"/>
                    <a:pt x="386814" y="232974"/>
                    <a:pt x="386814" y="244945"/>
                  </a:cubicBezTo>
                  <a:cubicBezTo>
                    <a:pt x="386814" y="256916"/>
                    <a:pt x="376685" y="266125"/>
                    <a:pt x="365635" y="266125"/>
                  </a:cubicBezTo>
                  <a:lnTo>
                    <a:pt x="365635" y="266125"/>
                  </a:lnTo>
                  <a:close/>
                  <a:moveTo>
                    <a:pt x="315909" y="75509"/>
                  </a:moveTo>
                  <a:cubicBezTo>
                    <a:pt x="315909" y="63539"/>
                    <a:pt x="325118" y="54330"/>
                    <a:pt x="337089" y="54330"/>
                  </a:cubicBezTo>
                  <a:cubicBezTo>
                    <a:pt x="349060" y="54330"/>
                    <a:pt x="358268" y="63539"/>
                    <a:pt x="358268" y="75509"/>
                  </a:cubicBezTo>
                  <a:cubicBezTo>
                    <a:pt x="358268" y="87480"/>
                    <a:pt x="349060" y="96689"/>
                    <a:pt x="337089" y="96689"/>
                  </a:cubicBezTo>
                  <a:cubicBezTo>
                    <a:pt x="325118" y="96689"/>
                    <a:pt x="315909" y="87480"/>
                    <a:pt x="315909" y="75509"/>
                  </a:cubicBezTo>
                  <a:lnTo>
                    <a:pt x="315909" y="75509"/>
                  </a:lnTo>
                  <a:close/>
                  <a:moveTo>
                    <a:pt x="177782" y="188773"/>
                  </a:moveTo>
                  <a:cubicBezTo>
                    <a:pt x="165811" y="188773"/>
                    <a:pt x="156603" y="179565"/>
                    <a:pt x="156603" y="167594"/>
                  </a:cubicBezTo>
                  <a:cubicBezTo>
                    <a:pt x="156603" y="155623"/>
                    <a:pt x="165811" y="146415"/>
                    <a:pt x="177782" y="146415"/>
                  </a:cubicBezTo>
                  <a:cubicBezTo>
                    <a:pt x="189754" y="146415"/>
                    <a:pt x="198962" y="155623"/>
                    <a:pt x="198962" y="167594"/>
                  </a:cubicBezTo>
                  <a:cubicBezTo>
                    <a:pt x="198962" y="179565"/>
                    <a:pt x="189754" y="188773"/>
                    <a:pt x="177782" y="188773"/>
                  </a:cubicBezTo>
                  <a:lnTo>
                    <a:pt x="177782" y="188773"/>
                  </a:lnTo>
                  <a:close/>
                  <a:moveTo>
                    <a:pt x="557171" y="244945"/>
                  </a:moveTo>
                  <a:cubicBezTo>
                    <a:pt x="557171" y="244945"/>
                    <a:pt x="427332" y="4604"/>
                    <a:pt x="424570" y="0"/>
                  </a:cubicBezTo>
                  <a:lnTo>
                    <a:pt x="145553" y="0"/>
                  </a:lnTo>
                  <a:cubicBezTo>
                    <a:pt x="143712" y="3684"/>
                    <a:pt x="13871" y="245865"/>
                    <a:pt x="13871" y="245865"/>
                  </a:cubicBezTo>
                  <a:cubicBezTo>
                    <a:pt x="-4545" y="273491"/>
                    <a:pt x="-9150" y="306642"/>
                    <a:pt x="28606" y="306642"/>
                  </a:cubicBezTo>
                  <a:lnTo>
                    <a:pt x="543358" y="306642"/>
                  </a:lnTo>
                  <a:cubicBezTo>
                    <a:pt x="580192" y="306642"/>
                    <a:pt x="574667" y="272570"/>
                    <a:pt x="557171" y="244945"/>
                  </a:cubicBezTo>
                  <a:lnTo>
                    <a:pt x="557171" y="244945"/>
                  </a:lnTo>
                  <a:close/>
                </a:path>
              </a:pathLst>
            </a:custGeom>
            <a:grpFill/>
            <a:ln w="9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  <p:sp>
        <p:nvSpPr>
          <p:cNvPr id="587" name="Freeform: Shape 586">
            <a:extLst>
              <a:ext uri="{FF2B5EF4-FFF2-40B4-BE49-F238E27FC236}">
                <a16:creationId xmlns:a16="http://schemas.microsoft.com/office/drawing/2014/main" id="{43371523-C580-4C96-B8A5-082F401431D8}"/>
              </a:ext>
            </a:extLst>
          </p:cNvPr>
          <p:cNvSpPr/>
          <p:nvPr/>
        </p:nvSpPr>
        <p:spPr>
          <a:xfrm>
            <a:off x="11339045" y="6753907"/>
            <a:ext cx="243654" cy="327334"/>
          </a:xfrm>
          <a:custGeom>
            <a:avLst/>
            <a:gdLst>
              <a:gd name="connsiteX0" fmla="*/ 182327 w 182326"/>
              <a:gd name="connsiteY0" fmla="*/ 193378 h 244944"/>
              <a:gd name="connsiteX1" fmla="*/ 182327 w 182326"/>
              <a:gd name="connsiteY1" fmla="*/ 244945 h 244944"/>
              <a:gd name="connsiteX2" fmla="*/ 8287 w 182326"/>
              <a:gd name="connsiteY2" fmla="*/ 244945 h 244944"/>
              <a:gd name="connsiteX3" fmla="*/ 8287 w 182326"/>
              <a:gd name="connsiteY3" fmla="*/ 193378 h 244944"/>
              <a:gd name="connsiteX4" fmla="*/ 69063 w 182326"/>
              <a:gd name="connsiteY4" fmla="*/ 193378 h 244944"/>
              <a:gd name="connsiteX5" fmla="*/ 69063 w 182326"/>
              <a:gd name="connsiteY5" fmla="*/ 63538 h 244944"/>
              <a:gd name="connsiteX6" fmla="*/ 57092 w 182326"/>
              <a:gd name="connsiteY6" fmla="*/ 73668 h 244944"/>
              <a:gd name="connsiteX7" fmla="*/ 38675 w 182326"/>
              <a:gd name="connsiteY7" fmla="*/ 83797 h 244944"/>
              <a:gd name="connsiteX8" fmla="*/ 18417 w 182326"/>
              <a:gd name="connsiteY8" fmla="*/ 91163 h 244944"/>
              <a:gd name="connsiteX9" fmla="*/ 0 w 182326"/>
              <a:gd name="connsiteY9" fmla="*/ 93926 h 244944"/>
              <a:gd name="connsiteX10" fmla="*/ 0 w 182326"/>
              <a:gd name="connsiteY10" fmla="*/ 40517 h 244944"/>
              <a:gd name="connsiteX11" fmla="*/ 19338 w 182326"/>
              <a:gd name="connsiteY11" fmla="*/ 35913 h 244944"/>
              <a:gd name="connsiteX12" fmla="*/ 41438 w 182326"/>
              <a:gd name="connsiteY12" fmla="*/ 23942 h 244944"/>
              <a:gd name="connsiteX13" fmla="*/ 59855 w 182326"/>
              <a:gd name="connsiteY13" fmla="*/ 10129 h 244944"/>
              <a:gd name="connsiteX14" fmla="*/ 69984 w 182326"/>
              <a:gd name="connsiteY14" fmla="*/ 0 h 244944"/>
              <a:gd name="connsiteX15" fmla="*/ 128918 w 182326"/>
              <a:gd name="connsiteY15" fmla="*/ 0 h 244944"/>
              <a:gd name="connsiteX16" fmla="*/ 128918 w 182326"/>
              <a:gd name="connsiteY16" fmla="*/ 193378 h 244944"/>
              <a:gd name="connsiteX17" fmla="*/ 182327 w 182326"/>
              <a:gd name="connsiteY17" fmla="*/ 193378 h 244944"/>
              <a:gd name="connsiteX18" fmla="*/ 182327 w 182326"/>
              <a:gd name="connsiteY18" fmla="*/ 193378 h 24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2326" h="244944">
                <a:moveTo>
                  <a:pt x="182327" y="193378"/>
                </a:moveTo>
                <a:lnTo>
                  <a:pt x="182327" y="244945"/>
                </a:lnTo>
                <a:lnTo>
                  <a:pt x="8287" y="244945"/>
                </a:lnTo>
                <a:lnTo>
                  <a:pt x="8287" y="193378"/>
                </a:lnTo>
                <a:lnTo>
                  <a:pt x="69063" y="193378"/>
                </a:lnTo>
                <a:lnTo>
                  <a:pt x="69063" y="63538"/>
                </a:lnTo>
                <a:cubicBezTo>
                  <a:pt x="66300" y="67222"/>
                  <a:pt x="62617" y="70905"/>
                  <a:pt x="57092" y="73668"/>
                </a:cubicBezTo>
                <a:cubicBezTo>
                  <a:pt x="51567" y="77351"/>
                  <a:pt x="45121" y="81034"/>
                  <a:pt x="38675" y="83797"/>
                </a:cubicBezTo>
                <a:cubicBezTo>
                  <a:pt x="32230" y="86559"/>
                  <a:pt x="24862" y="89322"/>
                  <a:pt x="18417" y="91163"/>
                </a:cubicBezTo>
                <a:cubicBezTo>
                  <a:pt x="11050" y="93005"/>
                  <a:pt x="5525" y="93926"/>
                  <a:pt x="0" y="93926"/>
                </a:cubicBezTo>
                <a:lnTo>
                  <a:pt x="0" y="40517"/>
                </a:lnTo>
                <a:cubicBezTo>
                  <a:pt x="5525" y="40517"/>
                  <a:pt x="11050" y="38675"/>
                  <a:pt x="19338" y="35913"/>
                </a:cubicBezTo>
                <a:cubicBezTo>
                  <a:pt x="26704" y="32230"/>
                  <a:pt x="34071" y="28546"/>
                  <a:pt x="41438" y="23942"/>
                </a:cubicBezTo>
                <a:cubicBezTo>
                  <a:pt x="48804" y="19338"/>
                  <a:pt x="55251" y="14733"/>
                  <a:pt x="59855" y="10129"/>
                </a:cubicBezTo>
                <a:cubicBezTo>
                  <a:pt x="65380" y="5525"/>
                  <a:pt x="68142" y="1841"/>
                  <a:pt x="69984" y="0"/>
                </a:cubicBezTo>
                <a:lnTo>
                  <a:pt x="128918" y="0"/>
                </a:lnTo>
                <a:lnTo>
                  <a:pt x="128918" y="193378"/>
                </a:lnTo>
                <a:lnTo>
                  <a:pt x="182327" y="193378"/>
                </a:lnTo>
                <a:lnTo>
                  <a:pt x="182327" y="193378"/>
                </a:lnTo>
                <a:close/>
              </a:path>
            </a:pathLst>
          </a:custGeom>
          <a:solidFill>
            <a:srgbClr val="FFFFFF"/>
          </a:solidFill>
          <a:ln w="92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588" name="Freeform: Shape 587">
            <a:extLst>
              <a:ext uri="{FF2B5EF4-FFF2-40B4-BE49-F238E27FC236}">
                <a16:creationId xmlns:a16="http://schemas.microsoft.com/office/drawing/2014/main" id="{69F9C057-7AB8-478C-889A-FDD92BB31F05}"/>
              </a:ext>
            </a:extLst>
          </p:cNvPr>
          <p:cNvSpPr/>
          <p:nvPr/>
        </p:nvSpPr>
        <p:spPr>
          <a:xfrm>
            <a:off x="13234151" y="6748983"/>
            <a:ext cx="275649" cy="333490"/>
          </a:xfrm>
          <a:custGeom>
            <a:avLst/>
            <a:gdLst>
              <a:gd name="connsiteX0" fmla="*/ 0 w 206268"/>
              <a:gd name="connsiteY0" fmla="*/ 249549 h 249549"/>
              <a:gd name="connsiteX1" fmla="*/ 2763 w 206268"/>
              <a:gd name="connsiteY1" fmla="*/ 214557 h 249549"/>
              <a:gd name="connsiteX2" fmla="*/ 12891 w 206268"/>
              <a:gd name="connsiteY2" fmla="*/ 185090 h 249549"/>
              <a:gd name="connsiteX3" fmla="*/ 33149 w 206268"/>
              <a:gd name="connsiteY3" fmla="*/ 160227 h 249549"/>
              <a:gd name="connsiteX4" fmla="*/ 66300 w 206268"/>
              <a:gd name="connsiteY4" fmla="*/ 137206 h 249549"/>
              <a:gd name="connsiteX5" fmla="*/ 97608 w 206268"/>
              <a:gd name="connsiteY5" fmla="*/ 120631 h 249549"/>
              <a:gd name="connsiteX6" fmla="*/ 120629 w 206268"/>
              <a:gd name="connsiteY6" fmla="*/ 107739 h 249549"/>
              <a:gd name="connsiteX7" fmla="*/ 134442 w 206268"/>
              <a:gd name="connsiteY7" fmla="*/ 95768 h 249549"/>
              <a:gd name="connsiteX8" fmla="*/ 139046 w 206268"/>
              <a:gd name="connsiteY8" fmla="*/ 81034 h 249549"/>
              <a:gd name="connsiteX9" fmla="*/ 128918 w 206268"/>
              <a:gd name="connsiteY9" fmla="*/ 58934 h 249549"/>
              <a:gd name="connsiteX10" fmla="*/ 99452 w 206268"/>
              <a:gd name="connsiteY10" fmla="*/ 49726 h 249549"/>
              <a:gd name="connsiteX11" fmla="*/ 80113 w 206268"/>
              <a:gd name="connsiteY11" fmla="*/ 52488 h 249549"/>
              <a:gd name="connsiteX12" fmla="*/ 63537 w 206268"/>
              <a:gd name="connsiteY12" fmla="*/ 59855 h 249549"/>
              <a:gd name="connsiteX13" fmla="*/ 49725 w 206268"/>
              <a:gd name="connsiteY13" fmla="*/ 69984 h 249549"/>
              <a:gd name="connsiteX14" fmla="*/ 38675 w 206268"/>
              <a:gd name="connsiteY14" fmla="*/ 81956 h 249549"/>
              <a:gd name="connsiteX15" fmla="*/ 1841 w 206268"/>
              <a:gd name="connsiteY15" fmla="*/ 39596 h 249549"/>
              <a:gd name="connsiteX16" fmla="*/ 17495 w 206268"/>
              <a:gd name="connsiteY16" fmla="*/ 26705 h 249549"/>
              <a:gd name="connsiteX17" fmla="*/ 41438 w 206268"/>
              <a:gd name="connsiteY17" fmla="*/ 13813 h 249549"/>
              <a:gd name="connsiteX18" fmla="*/ 72746 w 206268"/>
              <a:gd name="connsiteY18" fmla="*/ 3684 h 249549"/>
              <a:gd name="connsiteX19" fmla="*/ 108660 w 206268"/>
              <a:gd name="connsiteY19" fmla="*/ 0 h 249549"/>
              <a:gd name="connsiteX20" fmla="*/ 147335 w 206268"/>
              <a:gd name="connsiteY20" fmla="*/ 5525 h 249549"/>
              <a:gd name="connsiteX21" fmla="*/ 175880 w 206268"/>
              <a:gd name="connsiteY21" fmla="*/ 20259 h 249549"/>
              <a:gd name="connsiteX22" fmla="*/ 194297 w 206268"/>
              <a:gd name="connsiteY22" fmla="*/ 43280 h 249549"/>
              <a:gd name="connsiteX23" fmla="*/ 200745 w 206268"/>
              <a:gd name="connsiteY23" fmla="*/ 72747 h 249549"/>
              <a:gd name="connsiteX24" fmla="*/ 195219 w 206268"/>
              <a:gd name="connsiteY24" fmla="*/ 99451 h 249549"/>
              <a:gd name="connsiteX25" fmla="*/ 181406 w 206268"/>
              <a:gd name="connsiteY25" fmla="*/ 119710 h 249549"/>
              <a:gd name="connsiteX26" fmla="*/ 162989 w 206268"/>
              <a:gd name="connsiteY26" fmla="*/ 135364 h 249549"/>
              <a:gd name="connsiteX27" fmla="*/ 143651 w 206268"/>
              <a:gd name="connsiteY27" fmla="*/ 147335 h 249549"/>
              <a:gd name="connsiteX28" fmla="*/ 126155 w 206268"/>
              <a:gd name="connsiteY28" fmla="*/ 157464 h 249549"/>
              <a:gd name="connsiteX29" fmla="*/ 106817 w 206268"/>
              <a:gd name="connsiteY29" fmla="*/ 169436 h 249549"/>
              <a:gd name="connsiteX30" fmla="*/ 89322 w 206268"/>
              <a:gd name="connsiteY30" fmla="*/ 183249 h 249549"/>
              <a:gd name="connsiteX31" fmla="*/ 76431 w 206268"/>
              <a:gd name="connsiteY31" fmla="*/ 197061 h 249549"/>
              <a:gd name="connsiteX32" fmla="*/ 206269 w 206268"/>
              <a:gd name="connsiteY32" fmla="*/ 197061 h 249549"/>
              <a:gd name="connsiteX33" fmla="*/ 206269 w 206268"/>
              <a:gd name="connsiteY33" fmla="*/ 248628 h 249549"/>
              <a:gd name="connsiteX34" fmla="*/ 0 w 206268"/>
              <a:gd name="connsiteY34" fmla="*/ 248628 h 249549"/>
              <a:gd name="connsiteX35" fmla="*/ 0 w 206268"/>
              <a:gd name="connsiteY35" fmla="*/ 249549 h 24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06268" h="249549">
                <a:moveTo>
                  <a:pt x="0" y="249549"/>
                </a:moveTo>
                <a:cubicBezTo>
                  <a:pt x="0" y="236658"/>
                  <a:pt x="919" y="224687"/>
                  <a:pt x="2763" y="214557"/>
                </a:cubicBezTo>
                <a:cubicBezTo>
                  <a:pt x="4604" y="204428"/>
                  <a:pt x="8287" y="194298"/>
                  <a:pt x="12891" y="185090"/>
                </a:cubicBezTo>
                <a:cubicBezTo>
                  <a:pt x="17495" y="175881"/>
                  <a:pt x="24862" y="167594"/>
                  <a:pt x="33149" y="160227"/>
                </a:cubicBezTo>
                <a:cubicBezTo>
                  <a:pt x="41438" y="152860"/>
                  <a:pt x="53410" y="144573"/>
                  <a:pt x="66300" y="137206"/>
                </a:cubicBezTo>
                <a:cubicBezTo>
                  <a:pt x="78272" y="130760"/>
                  <a:pt x="88400" y="125235"/>
                  <a:pt x="97608" y="120631"/>
                </a:cubicBezTo>
                <a:cubicBezTo>
                  <a:pt x="106817" y="116026"/>
                  <a:pt x="114184" y="111422"/>
                  <a:pt x="120629" y="107739"/>
                </a:cubicBezTo>
                <a:cubicBezTo>
                  <a:pt x="127077" y="104055"/>
                  <a:pt x="131681" y="99451"/>
                  <a:pt x="134442" y="95768"/>
                </a:cubicBezTo>
                <a:cubicBezTo>
                  <a:pt x="137205" y="92085"/>
                  <a:pt x="139046" y="86560"/>
                  <a:pt x="139046" y="81034"/>
                </a:cubicBezTo>
                <a:cubicBezTo>
                  <a:pt x="139046" y="72747"/>
                  <a:pt x="135364" y="65380"/>
                  <a:pt x="128918" y="58934"/>
                </a:cubicBezTo>
                <a:cubicBezTo>
                  <a:pt x="122473" y="52488"/>
                  <a:pt x="112343" y="49726"/>
                  <a:pt x="99452" y="49726"/>
                </a:cubicBezTo>
                <a:cubicBezTo>
                  <a:pt x="93004" y="49726"/>
                  <a:pt x="86559" y="50647"/>
                  <a:pt x="80113" y="52488"/>
                </a:cubicBezTo>
                <a:cubicBezTo>
                  <a:pt x="74587" y="54330"/>
                  <a:pt x="69063" y="57093"/>
                  <a:pt x="63537" y="59855"/>
                </a:cubicBezTo>
                <a:cubicBezTo>
                  <a:pt x="58933" y="62617"/>
                  <a:pt x="54329" y="66301"/>
                  <a:pt x="49725" y="69984"/>
                </a:cubicBezTo>
                <a:cubicBezTo>
                  <a:pt x="45121" y="73668"/>
                  <a:pt x="41438" y="78272"/>
                  <a:pt x="38675" y="81956"/>
                </a:cubicBezTo>
                <a:lnTo>
                  <a:pt x="1841" y="39596"/>
                </a:lnTo>
                <a:cubicBezTo>
                  <a:pt x="5524" y="35913"/>
                  <a:pt x="11050" y="31309"/>
                  <a:pt x="17495" y="26705"/>
                </a:cubicBezTo>
                <a:cubicBezTo>
                  <a:pt x="23941" y="22101"/>
                  <a:pt x="32230" y="17496"/>
                  <a:pt x="41438" y="13813"/>
                </a:cubicBezTo>
                <a:cubicBezTo>
                  <a:pt x="50647" y="9208"/>
                  <a:pt x="60774" y="6446"/>
                  <a:pt x="72746" y="3684"/>
                </a:cubicBezTo>
                <a:cubicBezTo>
                  <a:pt x="83796" y="921"/>
                  <a:pt x="95767" y="0"/>
                  <a:pt x="108660" y="0"/>
                </a:cubicBezTo>
                <a:cubicBezTo>
                  <a:pt x="123392" y="0"/>
                  <a:pt x="136286" y="1842"/>
                  <a:pt x="147335" y="5525"/>
                </a:cubicBezTo>
                <a:cubicBezTo>
                  <a:pt x="158385" y="9208"/>
                  <a:pt x="168515" y="13813"/>
                  <a:pt x="175880" y="20259"/>
                </a:cubicBezTo>
                <a:cubicBezTo>
                  <a:pt x="184169" y="26705"/>
                  <a:pt x="189693" y="34071"/>
                  <a:pt x="194297" y="43280"/>
                </a:cubicBezTo>
                <a:cubicBezTo>
                  <a:pt x="198901" y="52488"/>
                  <a:pt x="200745" y="61697"/>
                  <a:pt x="200745" y="72747"/>
                </a:cubicBezTo>
                <a:cubicBezTo>
                  <a:pt x="200745" y="82876"/>
                  <a:pt x="198901" y="92085"/>
                  <a:pt x="195219" y="99451"/>
                </a:cubicBezTo>
                <a:cubicBezTo>
                  <a:pt x="191536" y="106818"/>
                  <a:pt x="186932" y="114185"/>
                  <a:pt x="181406" y="119710"/>
                </a:cubicBezTo>
                <a:cubicBezTo>
                  <a:pt x="175880" y="126156"/>
                  <a:pt x="169435" y="130760"/>
                  <a:pt x="162989" y="135364"/>
                </a:cubicBezTo>
                <a:cubicBezTo>
                  <a:pt x="156544" y="139969"/>
                  <a:pt x="150098" y="143652"/>
                  <a:pt x="143651" y="147335"/>
                </a:cubicBezTo>
                <a:cubicBezTo>
                  <a:pt x="138127" y="150098"/>
                  <a:pt x="132601" y="153781"/>
                  <a:pt x="126155" y="157464"/>
                </a:cubicBezTo>
                <a:cubicBezTo>
                  <a:pt x="119710" y="161148"/>
                  <a:pt x="113265" y="165752"/>
                  <a:pt x="106817" y="169436"/>
                </a:cubicBezTo>
                <a:cubicBezTo>
                  <a:pt x="100371" y="174040"/>
                  <a:pt x="94848" y="178644"/>
                  <a:pt x="89322" y="183249"/>
                </a:cubicBezTo>
                <a:cubicBezTo>
                  <a:pt x="83796" y="187853"/>
                  <a:pt x="80113" y="192457"/>
                  <a:pt x="76431" y="197061"/>
                </a:cubicBezTo>
                <a:lnTo>
                  <a:pt x="206269" y="197061"/>
                </a:lnTo>
                <a:lnTo>
                  <a:pt x="206269" y="248628"/>
                </a:lnTo>
                <a:lnTo>
                  <a:pt x="0" y="248628"/>
                </a:lnTo>
                <a:lnTo>
                  <a:pt x="0" y="249549"/>
                </a:lnTo>
                <a:close/>
              </a:path>
            </a:pathLst>
          </a:custGeom>
          <a:solidFill>
            <a:srgbClr val="FFFFFF"/>
          </a:solidFill>
          <a:ln w="92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589" name="Freeform: Shape 588">
            <a:extLst>
              <a:ext uri="{FF2B5EF4-FFF2-40B4-BE49-F238E27FC236}">
                <a16:creationId xmlns:a16="http://schemas.microsoft.com/office/drawing/2014/main" id="{5DA0DF93-3BF5-4D26-A3A5-DECFFB102884}"/>
              </a:ext>
            </a:extLst>
          </p:cNvPr>
          <p:cNvSpPr/>
          <p:nvPr/>
        </p:nvSpPr>
        <p:spPr>
          <a:xfrm>
            <a:off x="13231690" y="8580098"/>
            <a:ext cx="281802" cy="413477"/>
          </a:xfrm>
          <a:custGeom>
            <a:avLst/>
            <a:gdLst>
              <a:gd name="connsiteX0" fmla="*/ 151018 w 210872"/>
              <a:gd name="connsiteY0" fmla="*/ 144573 h 309404"/>
              <a:gd name="connsiteX1" fmla="*/ 194297 w 210872"/>
              <a:gd name="connsiteY1" fmla="*/ 170357 h 309404"/>
              <a:gd name="connsiteX2" fmla="*/ 210873 w 210872"/>
              <a:gd name="connsiteY2" fmla="*/ 221003 h 309404"/>
              <a:gd name="connsiteX3" fmla="*/ 202586 w 210872"/>
              <a:gd name="connsiteY3" fmla="*/ 257837 h 309404"/>
              <a:gd name="connsiteX4" fmla="*/ 180484 w 210872"/>
              <a:gd name="connsiteY4" fmla="*/ 285462 h 309404"/>
              <a:gd name="connsiteX5" fmla="*/ 145492 w 210872"/>
              <a:gd name="connsiteY5" fmla="*/ 302959 h 309404"/>
              <a:gd name="connsiteX6" fmla="*/ 99450 w 210872"/>
              <a:gd name="connsiteY6" fmla="*/ 309405 h 309404"/>
              <a:gd name="connsiteX7" fmla="*/ 41438 w 210872"/>
              <a:gd name="connsiteY7" fmla="*/ 299275 h 309404"/>
              <a:gd name="connsiteX8" fmla="*/ 0 w 210872"/>
              <a:gd name="connsiteY8" fmla="*/ 268887 h 309404"/>
              <a:gd name="connsiteX9" fmla="*/ 32230 w 210872"/>
              <a:gd name="connsiteY9" fmla="*/ 228370 h 309404"/>
              <a:gd name="connsiteX10" fmla="*/ 58933 w 210872"/>
              <a:gd name="connsiteY10" fmla="*/ 250470 h 309404"/>
              <a:gd name="connsiteX11" fmla="*/ 97608 w 210872"/>
              <a:gd name="connsiteY11" fmla="*/ 257837 h 309404"/>
              <a:gd name="connsiteX12" fmla="*/ 137205 w 210872"/>
              <a:gd name="connsiteY12" fmla="*/ 247708 h 309404"/>
              <a:gd name="connsiteX13" fmla="*/ 151018 w 210872"/>
              <a:gd name="connsiteY13" fmla="*/ 215478 h 309404"/>
              <a:gd name="connsiteX14" fmla="*/ 135364 w 210872"/>
              <a:gd name="connsiteY14" fmla="*/ 181407 h 309404"/>
              <a:gd name="connsiteX15" fmla="*/ 87480 w 210872"/>
              <a:gd name="connsiteY15" fmla="*/ 169436 h 309404"/>
              <a:gd name="connsiteX16" fmla="*/ 75509 w 210872"/>
              <a:gd name="connsiteY16" fmla="*/ 169436 h 309404"/>
              <a:gd name="connsiteX17" fmla="*/ 75509 w 210872"/>
              <a:gd name="connsiteY17" fmla="*/ 126156 h 309404"/>
              <a:gd name="connsiteX18" fmla="*/ 89322 w 210872"/>
              <a:gd name="connsiteY18" fmla="*/ 126156 h 309404"/>
              <a:gd name="connsiteX19" fmla="*/ 130760 w 210872"/>
              <a:gd name="connsiteY19" fmla="*/ 114185 h 309404"/>
              <a:gd name="connsiteX20" fmla="*/ 145492 w 210872"/>
              <a:gd name="connsiteY20" fmla="*/ 83797 h 309404"/>
              <a:gd name="connsiteX21" fmla="*/ 133523 w 210872"/>
              <a:gd name="connsiteY21" fmla="*/ 58013 h 309404"/>
              <a:gd name="connsiteX22" fmla="*/ 102213 w 210872"/>
              <a:gd name="connsiteY22" fmla="*/ 49726 h 309404"/>
              <a:gd name="connsiteX23" fmla="*/ 66300 w 210872"/>
              <a:gd name="connsiteY23" fmla="*/ 58934 h 309404"/>
              <a:gd name="connsiteX24" fmla="*/ 40516 w 210872"/>
              <a:gd name="connsiteY24" fmla="*/ 84718 h 309404"/>
              <a:gd name="connsiteX25" fmla="*/ 4604 w 210872"/>
              <a:gd name="connsiteY25" fmla="*/ 44200 h 309404"/>
              <a:gd name="connsiteX26" fmla="*/ 22099 w 210872"/>
              <a:gd name="connsiteY26" fmla="*/ 26705 h 309404"/>
              <a:gd name="connsiteX27" fmla="*/ 46042 w 210872"/>
              <a:gd name="connsiteY27" fmla="*/ 12892 h 309404"/>
              <a:gd name="connsiteX28" fmla="*/ 75509 w 210872"/>
              <a:gd name="connsiteY28" fmla="*/ 3684 h 309404"/>
              <a:gd name="connsiteX29" fmla="*/ 107739 w 210872"/>
              <a:gd name="connsiteY29" fmla="*/ 0 h 309404"/>
              <a:gd name="connsiteX30" fmla="*/ 147335 w 210872"/>
              <a:gd name="connsiteY30" fmla="*/ 5525 h 309404"/>
              <a:gd name="connsiteX31" fmla="*/ 178643 w 210872"/>
              <a:gd name="connsiteY31" fmla="*/ 21179 h 309404"/>
              <a:gd name="connsiteX32" fmla="*/ 198901 w 210872"/>
              <a:gd name="connsiteY32" fmla="*/ 45122 h 309404"/>
              <a:gd name="connsiteX33" fmla="*/ 206269 w 210872"/>
              <a:gd name="connsiteY33" fmla="*/ 76430 h 309404"/>
              <a:gd name="connsiteX34" fmla="*/ 202586 w 210872"/>
              <a:gd name="connsiteY34" fmla="*/ 101293 h 309404"/>
              <a:gd name="connsiteX35" fmla="*/ 191534 w 210872"/>
              <a:gd name="connsiteY35" fmla="*/ 122472 h 309404"/>
              <a:gd name="connsiteX36" fmla="*/ 174039 w 210872"/>
              <a:gd name="connsiteY36" fmla="*/ 138127 h 309404"/>
              <a:gd name="connsiteX37" fmla="*/ 151018 w 210872"/>
              <a:gd name="connsiteY37" fmla="*/ 144573 h 309404"/>
              <a:gd name="connsiteX38" fmla="*/ 151018 w 210872"/>
              <a:gd name="connsiteY38" fmla="*/ 144573 h 309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0872" h="309404">
                <a:moveTo>
                  <a:pt x="151018" y="144573"/>
                </a:moveTo>
                <a:cubicBezTo>
                  <a:pt x="168513" y="147335"/>
                  <a:pt x="183247" y="156544"/>
                  <a:pt x="194297" y="170357"/>
                </a:cubicBezTo>
                <a:cubicBezTo>
                  <a:pt x="205347" y="184169"/>
                  <a:pt x="210873" y="201665"/>
                  <a:pt x="210873" y="221003"/>
                </a:cubicBezTo>
                <a:cubicBezTo>
                  <a:pt x="210873" y="234816"/>
                  <a:pt x="208110" y="246787"/>
                  <a:pt x="202586" y="257837"/>
                </a:cubicBezTo>
                <a:cubicBezTo>
                  <a:pt x="197060" y="268887"/>
                  <a:pt x="189693" y="278096"/>
                  <a:pt x="180484" y="285462"/>
                </a:cubicBezTo>
                <a:cubicBezTo>
                  <a:pt x="171276" y="292829"/>
                  <a:pt x="159305" y="299275"/>
                  <a:pt x="145492" y="302959"/>
                </a:cubicBezTo>
                <a:cubicBezTo>
                  <a:pt x="131679" y="307563"/>
                  <a:pt x="116025" y="309405"/>
                  <a:pt x="99450" y="309405"/>
                </a:cubicBezTo>
                <a:cubicBezTo>
                  <a:pt x="77350" y="309405"/>
                  <a:pt x="58011" y="305721"/>
                  <a:pt x="41438" y="299275"/>
                </a:cubicBezTo>
                <a:cubicBezTo>
                  <a:pt x="24862" y="291908"/>
                  <a:pt x="11050" y="281779"/>
                  <a:pt x="0" y="268887"/>
                </a:cubicBezTo>
                <a:lnTo>
                  <a:pt x="32230" y="228370"/>
                </a:lnTo>
                <a:cubicBezTo>
                  <a:pt x="39595" y="237578"/>
                  <a:pt x="48803" y="244945"/>
                  <a:pt x="58933" y="250470"/>
                </a:cubicBezTo>
                <a:cubicBezTo>
                  <a:pt x="69063" y="255995"/>
                  <a:pt x="81954" y="257837"/>
                  <a:pt x="97608" y="257837"/>
                </a:cubicBezTo>
                <a:cubicBezTo>
                  <a:pt x="115106" y="257837"/>
                  <a:pt x="127997" y="254154"/>
                  <a:pt x="137205" y="247708"/>
                </a:cubicBezTo>
                <a:cubicBezTo>
                  <a:pt x="146414" y="241262"/>
                  <a:pt x="151018" y="230211"/>
                  <a:pt x="151018" y="215478"/>
                </a:cubicBezTo>
                <a:cubicBezTo>
                  <a:pt x="151018" y="200744"/>
                  <a:pt x="145492" y="188773"/>
                  <a:pt x="135364" y="181407"/>
                </a:cubicBezTo>
                <a:cubicBezTo>
                  <a:pt x="124314" y="173119"/>
                  <a:pt x="108658" y="169436"/>
                  <a:pt x="87480" y="169436"/>
                </a:cubicBezTo>
                <a:lnTo>
                  <a:pt x="75509" y="169436"/>
                </a:lnTo>
                <a:lnTo>
                  <a:pt x="75509" y="126156"/>
                </a:lnTo>
                <a:lnTo>
                  <a:pt x="89322" y="126156"/>
                </a:lnTo>
                <a:cubicBezTo>
                  <a:pt x="106817" y="126156"/>
                  <a:pt x="120629" y="122472"/>
                  <a:pt x="130760" y="114185"/>
                </a:cubicBezTo>
                <a:cubicBezTo>
                  <a:pt x="140888" y="105897"/>
                  <a:pt x="145492" y="95768"/>
                  <a:pt x="145492" y="83797"/>
                </a:cubicBezTo>
                <a:cubicBezTo>
                  <a:pt x="145492" y="71826"/>
                  <a:pt x="141809" y="63539"/>
                  <a:pt x="133523" y="58013"/>
                </a:cubicBezTo>
                <a:cubicBezTo>
                  <a:pt x="125234" y="52488"/>
                  <a:pt x="115106" y="49726"/>
                  <a:pt x="102213" y="49726"/>
                </a:cubicBezTo>
                <a:cubicBezTo>
                  <a:pt x="89322" y="49726"/>
                  <a:pt x="77350" y="52488"/>
                  <a:pt x="66300" y="58934"/>
                </a:cubicBezTo>
                <a:cubicBezTo>
                  <a:pt x="56170" y="65380"/>
                  <a:pt x="46962" y="73668"/>
                  <a:pt x="40516" y="84718"/>
                </a:cubicBezTo>
                <a:lnTo>
                  <a:pt x="4604" y="44200"/>
                </a:lnTo>
                <a:cubicBezTo>
                  <a:pt x="9208" y="37755"/>
                  <a:pt x="14732" y="31309"/>
                  <a:pt x="22099" y="26705"/>
                </a:cubicBezTo>
                <a:cubicBezTo>
                  <a:pt x="29467" y="21179"/>
                  <a:pt x="37753" y="16575"/>
                  <a:pt x="46042" y="12892"/>
                </a:cubicBezTo>
                <a:cubicBezTo>
                  <a:pt x="55251" y="9208"/>
                  <a:pt x="64459" y="6446"/>
                  <a:pt x="75509" y="3684"/>
                </a:cubicBezTo>
                <a:cubicBezTo>
                  <a:pt x="85637" y="1842"/>
                  <a:pt x="96689" y="0"/>
                  <a:pt x="107739" y="0"/>
                </a:cubicBezTo>
                <a:cubicBezTo>
                  <a:pt x="122471" y="0"/>
                  <a:pt x="135364" y="1842"/>
                  <a:pt x="147335" y="5525"/>
                </a:cubicBezTo>
                <a:cubicBezTo>
                  <a:pt x="159305" y="9208"/>
                  <a:pt x="169435" y="14734"/>
                  <a:pt x="178643" y="21179"/>
                </a:cubicBezTo>
                <a:cubicBezTo>
                  <a:pt x="186930" y="27625"/>
                  <a:pt x="194297" y="35913"/>
                  <a:pt x="198901" y="45122"/>
                </a:cubicBezTo>
                <a:cubicBezTo>
                  <a:pt x="203506" y="54330"/>
                  <a:pt x="206269" y="64459"/>
                  <a:pt x="206269" y="76430"/>
                </a:cubicBezTo>
                <a:cubicBezTo>
                  <a:pt x="206269" y="84718"/>
                  <a:pt x="205347" y="93006"/>
                  <a:pt x="202586" y="101293"/>
                </a:cubicBezTo>
                <a:cubicBezTo>
                  <a:pt x="199823" y="108660"/>
                  <a:pt x="196138" y="116027"/>
                  <a:pt x="191534" y="122472"/>
                </a:cubicBezTo>
                <a:cubicBezTo>
                  <a:pt x="186930" y="128918"/>
                  <a:pt x="180484" y="134444"/>
                  <a:pt x="174039" y="138127"/>
                </a:cubicBezTo>
                <a:cubicBezTo>
                  <a:pt x="165752" y="140889"/>
                  <a:pt x="158385" y="143652"/>
                  <a:pt x="151018" y="144573"/>
                </a:cubicBezTo>
                <a:lnTo>
                  <a:pt x="151018" y="144573"/>
                </a:lnTo>
                <a:close/>
              </a:path>
            </a:pathLst>
          </a:custGeom>
          <a:solidFill>
            <a:srgbClr val="FFFFFF"/>
          </a:solidFill>
          <a:ln w="92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590" name="Freeform: Shape 589">
            <a:extLst>
              <a:ext uri="{FF2B5EF4-FFF2-40B4-BE49-F238E27FC236}">
                <a16:creationId xmlns:a16="http://schemas.microsoft.com/office/drawing/2014/main" id="{DC5B3483-5EF3-4E40-A1B4-9D72AED16815}"/>
              </a:ext>
            </a:extLst>
          </p:cNvPr>
          <p:cNvSpPr/>
          <p:nvPr/>
        </p:nvSpPr>
        <p:spPr>
          <a:xfrm>
            <a:off x="11303360" y="8581328"/>
            <a:ext cx="294110" cy="401170"/>
          </a:xfrm>
          <a:custGeom>
            <a:avLst/>
            <a:gdLst>
              <a:gd name="connsiteX0" fmla="*/ 125235 w 220082"/>
              <a:gd name="connsiteY0" fmla="*/ 300196 h 300195"/>
              <a:gd name="connsiteX1" fmla="*/ 125235 w 220082"/>
              <a:gd name="connsiteY1" fmla="*/ 236657 h 300195"/>
              <a:gd name="connsiteX2" fmla="*/ 0 w 220082"/>
              <a:gd name="connsiteY2" fmla="*/ 236657 h 300195"/>
              <a:gd name="connsiteX3" fmla="*/ 0 w 220082"/>
              <a:gd name="connsiteY3" fmla="*/ 185090 h 300195"/>
              <a:gd name="connsiteX4" fmla="*/ 143652 w 220082"/>
              <a:gd name="connsiteY4" fmla="*/ 0 h 300195"/>
              <a:gd name="connsiteX5" fmla="*/ 182327 w 220082"/>
              <a:gd name="connsiteY5" fmla="*/ 0 h 300195"/>
              <a:gd name="connsiteX6" fmla="*/ 182327 w 220082"/>
              <a:gd name="connsiteY6" fmla="*/ 184169 h 300195"/>
              <a:gd name="connsiteX7" fmla="*/ 220082 w 220082"/>
              <a:gd name="connsiteY7" fmla="*/ 184169 h 300195"/>
              <a:gd name="connsiteX8" fmla="*/ 220082 w 220082"/>
              <a:gd name="connsiteY8" fmla="*/ 235736 h 300195"/>
              <a:gd name="connsiteX9" fmla="*/ 182327 w 220082"/>
              <a:gd name="connsiteY9" fmla="*/ 235736 h 300195"/>
              <a:gd name="connsiteX10" fmla="*/ 182327 w 220082"/>
              <a:gd name="connsiteY10" fmla="*/ 299275 h 300195"/>
              <a:gd name="connsiteX11" fmla="*/ 125235 w 220082"/>
              <a:gd name="connsiteY11" fmla="*/ 299275 h 300195"/>
              <a:gd name="connsiteX12" fmla="*/ 125235 w 220082"/>
              <a:gd name="connsiteY12" fmla="*/ 300196 h 300195"/>
              <a:gd name="connsiteX13" fmla="*/ 57092 w 220082"/>
              <a:gd name="connsiteY13" fmla="*/ 184169 h 300195"/>
              <a:gd name="connsiteX14" fmla="*/ 131680 w 220082"/>
              <a:gd name="connsiteY14" fmla="*/ 184169 h 300195"/>
              <a:gd name="connsiteX15" fmla="*/ 131680 w 220082"/>
              <a:gd name="connsiteY15" fmla="*/ 87480 h 300195"/>
              <a:gd name="connsiteX16" fmla="*/ 57092 w 220082"/>
              <a:gd name="connsiteY16" fmla="*/ 184169 h 300195"/>
              <a:gd name="connsiteX17" fmla="*/ 57092 w 220082"/>
              <a:gd name="connsiteY17" fmla="*/ 184169 h 30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0082" h="300195">
                <a:moveTo>
                  <a:pt x="125235" y="300196"/>
                </a:moveTo>
                <a:lnTo>
                  <a:pt x="125235" y="236657"/>
                </a:lnTo>
                <a:lnTo>
                  <a:pt x="0" y="236657"/>
                </a:lnTo>
                <a:lnTo>
                  <a:pt x="0" y="185090"/>
                </a:lnTo>
                <a:lnTo>
                  <a:pt x="143652" y="0"/>
                </a:lnTo>
                <a:lnTo>
                  <a:pt x="182327" y="0"/>
                </a:lnTo>
                <a:lnTo>
                  <a:pt x="182327" y="184169"/>
                </a:lnTo>
                <a:lnTo>
                  <a:pt x="220082" y="184169"/>
                </a:lnTo>
                <a:lnTo>
                  <a:pt x="220082" y="235736"/>
                </a:lnTo>
                <a:lnTo>
                  <a:pt x="182327" y="235736"/>
                </a:lnTo>
                <a:lnTo>
                  <a:pt x="182327" y="299275"/>
                </a:lnTo>
                <a:lnTo>
                  <a:pt x="125235" y="299275"/>
                </a:lnTo>
                <a:lnTo>
                  <a:pt x="125235" y="300196"/>
                </a:lnTo>
                <a:close/>
                <a:moveTo>
                  <a:pt x="57092" y="184169"/>
                </a:moveTo>
                <a:lnTo>
                  <a:pt x="131680" y="184169"/>
                </a:lnTo>
                <a:lnTo>
                  <a:pt x="131680" y="87480"/>
                </a:lnTo>
                <a:lnTo>
                  <a:pt x="57092" y="184169"/>
                </a:lnTo>
                <a:lnTo>
                  <a:pt x="57092" y="184169"/>
                </a:lnTo>
                <a:close/>
              </a:path>
            </a:pathLst>
          </a:custGeom>
          <a:solidFill>
            <a:srgbClr val="FFFFFF"/>
          </a:solidFill>
          <a:ln w="92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393FB1-9B08-40C0-95A0-8E670E39A36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Title Here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CBEEE6-CFD4-48D8-AA82-25AA944E01A1}"/>
              </a:ext>
            </a:extLst>
          </p:cNvPr>
          <p:cNvSpPr/>
          <p:nvPr/>
        </p:nvSpPr>
        <p:spPr>
          <a:xfrm>
            <a:off x="16829923" y="6856546"/>
            <a:ext cx="4556981" cy="1200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272E3A"/>
                </a:solidFill>
                <a:latin typeface="Montserrat Light"/>
              </a:rPr>
              <a:t>Lorem Ipsum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 is simply dummy text of the printing and typesetting industry.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5A6996-5A3B-43D5-818C-5BD59A7A39E4}"/>
              </a:ext>
            </a:extLst>
          </p:cNvPr>
          <p:cNvSpPr/>
          <p:nvPr/>
        </p:nvSpPr>
        <p:spPr>
          <a:xfrm>
            <a:off x="16869982" y="6002975"/>
            <a:ext cx="3097563" cy="646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000000"/>
                </a:solidFill>
                <a:latin typeface="Montserrat Light"/>
              </a:rPr>
              <a:t>Title Here </a:t>
            </a:r>
            <a:endParaRPr lang="en-US" sz="36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7726A186-8A64-4358-94D4-0D18B66FD9C8}"/>
              </a:ext>
            </a:extLst>
          </p:cNvPr>
          <p:cNvSpPr/>
          <p:nvPr/>
        </p:nvSpPr>
        <p:spPr>
          <a:xfrm>
            <a:off x="15527387" y="11614724"/>
            <a:ext cx="4556981" cy="1200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272E3A"/>
                </a:solidFill>
                <a:latin typeface="Montserrat Light"/>
              </a:rPr>
              <a:t>Lorem Ipsum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 is simply dummy text of the printing and typesetting industry.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01965F1A-C4FC-479B-A370-C2ACE6A24981}"/>
              </a:ext>
            </a:extLst>
          </p:cNvPr>
          <p:cNvSpPr/>
          <p:nvPr/>
        </p:nvSpPr>
        <p:spPr>
          <a:xfrm>
            <a:off x="15567445" y="10761154"/>
            <a:ext cx="3097563" cy="646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000000"/>
                </a:solidFill>
                <a:latin typeface="Montserrat Light"/>
              </a:rPr>
              <a:t>Title Here </a:t>
            </a:r>
            <a:endParaRPr lang="en-US" sz="36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518D80E3-C5BB-4F08-880E-650A5172594E}"/>
              </a:ext>
            </a:extLst>
          </p:cNvPr>
          <p:cNvSpPr/>
          <p:nvPr/>
        </p:nvSpPr>
        <p:spPr>
          <a:xfrm>
            <a:off x="2765424" y="9667324"/>
            <a:ext cx="4556981" cy="1200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solidFill>
                  <a:srgbClr val="272E3A"/>
                </a:solidFill>
                <a:latin typeface="Montserrat Light"/>
              </a:rPr>
              <a:t>Lorem Ipsum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 is simply dummy text of the printing and typesetting industry.</a:t>
            </a: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7FA6B942-3E4F-488A-99F7-FA416583D331}"/>
              </a:ext>
            </a:extLst>
          </p:cNvPr>
          <p:cNvSpPr/>
          <p:nvPr/>
        </p:nvSpPr>
        <p:spPr>
          <a:xfrm>
            <a:off x="2805484" y="8813753"/>
            <a:ext cx="4362269" cy="646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b="1">
                <a:solidFill>
                  <a:srgbClr val="000000"/>
                </a:solidFill>
                <a:latin typeface="Montserrat Light"/>
              </a:rPr>
              <a:t>Title Here </a:t>
            </a:r>
            <a:endParaRPr lang="en-US" sz="36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8A4234BD-67E4-4261-873F-589F52D7B26C}"/>
              </a:ext>
            </a:extLst>
          </p:cNvPr>
          <p:cNvSpPr/>
          <p:nvPr/>
        </p:nvSpPr>
        <p:spPr>
          <a:xfrm>
            <a:off x="4373939" y="4641249"/>
            <a:ext cx="4556981" cy="1200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solidFill>
                  <a:srgbClr val="272E3A"/>
                </a:solidFill>
                <a:latin typeface="Montserrat Light"/>
              </a:rPr>
              <a:t>Lorem Ipsum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 is simply dummy text of the printing and typesetting industry.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3E916A40-0CBC-4483-84B7-0D87D60CBAEA}"/>
              </a:ext>
            </a:extLst>
          </p:cNvPr>
          <p:cNvSpPr/>
          <p:nvPr/>
        </p:nvSpPr>
        <p:spPr>
          <a:xfrm>
            <a:off x="4413998" y="3787679"/>
            <a:ext cx="4362269" cy="646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b="1">
                <a:solidFill>
                  <a:srgbClr val="000000"/>
                </a:solidFill>
                <a:latin typeface="Montserrat Light"/>
              </a:rPr>
              <a:t>Title Here </a:t>
            </a:r>
            <a:endParaRPr lang="en-US" sz="3600">
              <a:solidFill>
                <a:srgbClr val="272E3A"/>
              </a:solidFill>
              <a:latin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178814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27" y="11130239"/>
            <a:ext cx="10409410" cy="2294178"/>
          </a:xfrm>
          <a:prstGeom prst="rect">
            <a:avLst/>
          </a:prstGeom>
        </p:spPr>
      </p:pic>
      <p:sp>
        <p:nvSpPr>
          <p:cNvPr id="72" name="Freeform 48"/>
          <p:cNvSpPr>
            <a:spLocks/>
          </p:cNvSpPr>
          <p:nvPr/>
        </p:nvSpPr>
        <p:spPr bwMode="auto">
          <a:xfrm>
            <a:off x="8454068" y="6987488"/>
            <a:ext cx="2176088" cy="1660640"/>
          </a:xfrm>
          <a:custGeom>
            <a:avLst/>
            <a:gdLst>
              <a:gd name="T0" fmla="*/ 0 w 971"/>
              <a:gd name="T1" fmla="*/ 74 h 741"/>
              <a:gd name="T2" fmla="*/ 653 w 971"/>
              <a:gd name="T3" fmla="*/ 0 h 741"/>
              <a:gd name="T4" fmla="*/ 971 w 971"/>
              <a:gd name="T5" fmla="*/ 384 h 741"/>
              <a:gd name="T6" fmla="*/ 403 w 971"/>
              <a:gd name="T7" fmla="*/ 741 h 741"/>
              <a:gd name="T8" fmla="*/ 133 w 971"/>
              <a:gd name="T9" fmla="*/ 566 h 741"/>
              <a:gd name="T10" fmla="*/ 0 w 971"/>
              <a:gd name="T11" fmla="*/ 74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71" h="741">
                <a:moveTo>
                  <a:pt x="0" y="74"/>
                </a:moveTo>
                <a:lnTo>
                  <a:pt x="653" y="0"/>
                </a:lnTo>
                <a:lnTo>
                  <a:pt x="971" y="384"/>
                </a:lnTo>
                <a:lnTo>
                  <a:pt x="403" y="741"/>
                </a:lnTo>
                <a:lnTo>
                  <a:pt x="133" y="566"/>
                </a:lnTo>
                <a:lnTo>
                  <a:pt x="0" y="74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Freeform 49"/>
          <p:cNvSpPr>
            <a:spLocks/>
          </p:cNvSpPr>
          <p:nvPr/>
        </p:nvSpPr>
        <p:spPr bwMode="auto">
          <a:xfrm>
            <a:off x="9032269" y="7110746"/>
            <a:ext cx="1331202" cy="880744"/>
          </a:xfrm>
          <a:custGeom>
            <a:avLst/>
            <a:gdLst>
              <a:gd name="T0" fmla="*/ 36 w 594"/>
              <a:gd name="T1" fmla="*/ 393 h 393"/>
              <a:gd name="T2" fmla="*/ 594 w 594"/>
              <a:gd name="T3" fmla="*/ 331 h 393"/>
              <a:gd name="T4" fmla="*/ 407 w 594"/>
              <a:gd name="T5" fmla="*/ 80 h 393"/>
              <a:gd name="T6" fmla="*/ 152 w 594"/>
              <a:gd name="T7" fmla="*/ 0 h 393"/>
              <a:gd name="T8" fmla="*/ 0 w 594"/>
              <a:gd name="T9" fmla="*/ 42 h 393"/>
              <a:gd name="T10" fmla="*/ 0 w 594"/>
              <a:gd name="T11" fmla="*/ 246 h 393"/>
              <a:gd name="T12" fmla="*/ 36 w 594"/>
              <a:gd name="T13" fmla="*/ 39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93">
                <a:moveTo>
                  <a:pt x="36" y="393"/>
                </a:moveTo>
                <a:lnTo>
                  <a:pt x="594" y="331"/>
                </a:lnTo>
                <a:lnTo>
                  <a:pt x="407" y="80"/>
                </a:lnTo>
                <a:lnTo>
                  <a:pt x="152" y="0"/>
                </a:lnTo>
                <a:lnTo>
                  <a:pt x="0" y="42"/>
                </a:lnTo>
                <a:lnTo>
                  <a:pt x="0" y="246"/>
                </a:lnTo>
                <a:lnTo>
                  <a:pt x="36" y="39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Freeform 50"/>
          <p:cNvSpPr>
            <a:spLocks/>
          </p:cNvSpPr>
          <p:nvPr/>
        </p:nvSpPr>
        <p:spPr bwMode="auto">
          <a:xfrm>
            <a:off x="8604221" y="8845342"/>
            <a:ext cx="1192254" cy="1860096"/>
          </a:xfrm>
          <a:custGeom>
            <a:avLst/>
            <a:gdLst>
              <a:gd name="T0" fmla="*/ 55 w 225"/>
              <a:gd name="T1" fmla="*/ 351 h 351"/>
              <a:gd name="T2" fmla="*/ 210 w 225"/>
              <a:gd name="T3" fmla="*/ 304 h 351"/>
              <a:gd name="T4" fmla="*/ 225 w 225"/>
              <a:gd name="T5" fmla="*/ 70 h 351"/>
              <a:gd name="T6" fmla="*/ 163 w 225"/>
              <a:gd name="T7" fmla="*/ 0 h 351"/>
              <a:gd name="T8" fmla="*/ 36 w 225"/>
              <a:gd name="T9" fmla="*/ 84 h 351"/>
              <a:gd name="T10" fmla="*/ 0 w 225"/>
              <a:gd name="T11" fmla="*/ 200 h 351"/>
              <a:gd name="T12" fmla="*/ 55 w 225"/>
              <a:gd name="T13" fmla="*/ 351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5" h="351">
                <a:moveTo>
                  <a:pt x="55" y="351"/>
                </a:moveTo>
                <a:cubicBezTo>
                  <a:pt x="210" y="304"/>
                  <a:pt x="210" y="304"/>
                  <a:pt x="210" y="304"/>
                </a:cubicBezTo>
                <a:cubicBezTo>
                  <a:pt x="225" y="70"/>
                  <a:pt x="225" y="70"/>
                  <a:pt x="225" y="70"/>
                </a:cubicBezTo>
                <a:cubicBezTo>
                  <a:pt x="163" y="0"/>
                  <a:pt x="163" y="0"/>
                  <a:pt x="163" y="0"/>
                </a:cubicBezTo>
                <a:cubicBezTo>
                  <a:pt x="163" y="0"/>
                  <a:pt x="38" y="82"/>
                  <a:pt x="36" y="84"/>
                </a:cubicBezTo>
                <a:cubicBezTo>
                  <a:pt x="35" y="85"/>
                  <a:pt x="0" y="200"/>
                  <a:pt x="0" y="200"/>
                </a:cubicBezTo>
                <a:lnTo>
                  <a:pt x="55" y="351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Freeform 51"/>
          <p:cNvSpPr>
            <a:spLocks/>
          </p:cNvSpPr>
          <p:nvPr/>
        </p:nvSpPr>
        <p:spPr bwMode="auto">
          <a:xfrm>
            <a:off x="9276544" y="9524391"/>
            <a:ext cx="1734596" cy="1266210"/>
          </a:xfrm>
          <a:custGeom>
            <a:avLst/>
            <a:gdLst>
              <a:gd name="T0" fmla="*/ 6 w 327"/>
              <a:gd name="T1" fmla="*/ 23 h 239"/>
              <a:gd name="T2" fmla="*/ 327 w 327"/>
              <a:gd name="T3" fmla="*/ 0 h 239"/>
              <a:gd name="T4" fmla="*/ 249 w 327"/>
              <a:gd name="T5" fmla="*/ 160 h 239"/>
              <a:gd name="T6" fmla="*/ 108 w 327"/>
              <a:gd name="T7" fmla="*/ 239 h 239"/>
              <a:gd name="T8" fmla="*/ 1 w 327"/>
              <a:gd name="T9" fmla="*/ 152 h 239"/>
              <a:gd name="T10" fmla="*/ 6 w 327"/>
              <a:gd name="T11" fmla="*/ 23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7" h="239">
                <a:moveTo>
                  <a:pt x="6" y="23"/>
                </a:moveTo>
                <a:cubicBezTo>
                  <a:pt x="327" y="0"/>
                  <a:pt x="327" y="0"/>
                  <a:pt x="327" y="0"/>
                </a:cubicBezTo>
                <a:cubicBezTo>
                  <a:pt x="249" y="160"/>
                  <a:pt x="249" y="160"/>
                  <a:pt x="249" y="160"/>
                </a:cubicBezTo>
                <a:cubicBezTo>
                  <a:pt x="249" y="160"/>
                  <a:pt x="113" y="239"/>
                  <a:pt x="108" y="239"/>
                </a:cubicBezTo>
                <a:cubicBezTo>
                  <a:pt x="103" y="238"/>
                  <a:pt x="3" y="152"/>
                  <a:pt x="1" y="152"/>
                </a:cubicBezTo>
                <a:cubicBezTo>
                  <a:pt x="0" y="151"/>
                  <a:pt x="6" y="23"/>
                  <a:pt x="6" y="23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Freeform 52"/>
          <p:cNvSpPr>
            <a:spLocks/>
          </p:cNvSpPr>
          <p:nvPr/>
        </p:nvSpPr>
        <p:spPr bwMode="auto">
          <a:xfrm>
            <a:off x="9574609" y="7534310"/>
            <a:ext cx="1324478" cy="2317276"/>
          </a:xfrm>
          <a:custGeom>
            <a:avLst/>
            <a:gdLst>
              <a:gd name="T0" fmla="*/ 94 w 591"/>
              <a:gd name="T1" fmla="*/ 1034 h 1034"/>
              <a:gd name="T2" fmla="*/ 579 w 591"/>
              <a:gd name="T3" fmla="*/ 968 h 1034"/>
              <a:gd name="T4" fmla="*/ 591 w 591"/>
              <a:gd name="T5" fmla="*/ 497 h 1034"/>
              <a:gd name="T6" fmla="*/ 402 w 591"/>
              <a:gd name="T7" fmla="*/ 24 h 1034"/>
              <a:gd name="T8" fmla="*/ 321 w 591"/>
              <a:gd name="T9" fmla="*/ 0 h 1034"/>
              <a:gd name="T10" fmla="*/ 0 w 591"/>
              <a:gd name="T11" fmla="*/ 19 h 1034"/>
              <a:gd name="T12" fmla="*/ 94 w 591"/>
              <a:gd name="T13" fmla="*/ 1034 h 1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1" h="1034">
                <a:moveTo>
                  <a:pt x="94" y="1034"/>
                </a:moveTo>
                <a:lnTo>
                  <a:pt x="579" y="968"/>
                </a:lnTo>
                <a:lnTo>
                  <a:pt x="591" y="497"/>
                </a:lnTo>
                <a:lnTo>
                  <a:pt x="402" y="24"/>
                </a:lnTo>
                <a:lnTo>
                  <a:pt x="321" y="0"/>
                </a:lnTo>
                <a:lnTo>
                  <a:pt x="0" y="19"/>
                </a:lnTo>
                <a:lnTo>
                  <a:pt x="94" y="103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Freeform 53"/>
          <p:cNvSpPr>
            <a:spLocks/>
          </p:cNvSpPr>
          <p:nvPr/>
        </p:nvSpPr>
        <p:spPr bwMode="auto">
          <a:xfrm>
            <a:off x="11429843" y="4243321"/>
            <a:ext cx="1564274" cy="1579962"/>
          </a:xfrm>
          <a:custGeom>
            <a:avLst/>
            <a:gdLst>
              <a:gd name="T0" fmla="*/ 168 w 698"/>
              <a:gd name="T1" fmla="*/ 0 h 705"/>
              <a:gd name="T2" fmla="*/ 0 w 698"/>
              <a:gd name="T3" fmla="*/ 485 h 705"/>
              <a:gd name="T4" fmla="*/ 457 w 698"/>
              <a:gd name="T5" fmla="*/ 705 h 705"/>
              <a:gd name="T6" fmla="*/ 698 w 698"/>
              <a:gd name="T7" fmla="*/ 606 h 705"/>
              <a:gd name="T8" fmla="*/ 660 w 698"/>
              <a:gd name="T9" fmla="*/ 352 h 705"/>
              <a:gd name="T10" fmla="*/ 168 w 698"/>
              <a:gd name="T11" fmla="*/ 0 h 7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8" h="705">
                <a:moveTo>
                  <a:pt x="168" y="0"/>
                </a:moveTo>
                <a:lnTo>
                  <a:pt x="0" y="485"/>
                </a:lnTo>
                <a:lnTo>
                  <a:pt x="457" y="705"/>
                </a:lnTo>
                <a:lnTo>
                  <a:pt x="698" y="606"/>
                </a:lnTo>
                <a:lnTo>
                  <a:pt x="660" y="352"/>
                </a:lnTo>
                <a:lnTo>
                  <a:pt x="168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Freeform 54"/>
          <p:cNvSpPr>
            <a:spLocks/>
          </p:cNvSpPr>
          <p:nvPr/>
        </p:nvSpPr>
        <p:spPr bwMode="auto">
          <a:xfrm>
            <a:off x="11069408" y="5360465"/>
            <a:ext cx="1160880" cy="1548586"/>
          </a:xfrm>
          <a:custGeom>
            <a:avLst/>
            <a:gdLst>
              <a:gd name="T0" fmla="*/ 518 w 518"/>
              <a:gd name="T1" fmla="*/ 71 h 691"/>
              <a:gd name="T2" fmla="*/ 303 w 518"/>
              <a:gd name="T3" fmla="*/ 691 h 691"/>
              <a:gd name="T4" fmla="*/ 45 w 518"/>
              <a:gd name="T5" fmla="*/ 407 h 691"/>
              <a:gd name="T6" fmla="*/ 0 w 518"/>
              <a:gd name="T7" fmla="*/ 94 h 691"/>
              <a:gd name="T8" fmla="*/ 166 w 518"/>
              <a:gd name="T9" fmla="*/ 0 h 691"/>
              <a:gd name="T10" fmla="*/ 518 w 518"/>
              <a:gd name="T11" fmla="*/ 71 h 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18" h="691">
                <a:moveTo>
                  <a:pt x="518" y="71"/>
                </a:moveTo>
                <a:lnTo>
                  <a:pt x="303" y="691"/>
                </a:lnTo>
                <a:lnTo>
                  <a:pt x="45" y="407"/>
                </a:lnTo>
                <a:lnTo>
                  <a:pt x="0" y="94"/>
                </a:lnTo>
                <a:lnTo>
                  <a:pt x="166" y="0"/>
                </a:lnTo>
                <a:lnTo>
                  <a:pt x="518" y="7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Freeform 55"/>
          <p:cNvSpPr>
            <a:spLocks/>
          </p:cNvSpPr>
          <p:nvPr/>
        </p:nvSpPr>
        <p:spPr bwMode="auto">
          <a:xfrm>
            <a:off x="13153231" y="5410921"/>
            <a:ext cx="1978874" cy="1315514"/>
          </a:xfrm>
          <a:custGeom>
            <a:avLst/>
            <a:gdLst>
              <a:gd name="T0" fmla="*/ 883 w 883"/>
              <a:gd name="T1" fmla="*/ 78 h 587"/>
              <a:gd name="T2" fmla="*/ 665 w 883"/>
              <a:gd name="T3" fmla="*/ 587 h 587"/>
              <a:gd name="T4" fmla="*/ 137 w 883"/>
              <a:gd name="T5" fmla="*/ 411 h 587"/>
              <a:gd name="T6" fmla="*/ 0 w 883"/>
              <a:gd name="T7" fmla="*/ 142 h 587"/>
              <a:gd name="T8" fmla="*/ 279 w 883"/>
              <a:gd name="T9" fmla="*/ 0 h 587"/>
              <a:gd name="T10" fmla="*/ 883 w 883"/>
              <a:gd name="T11" fmla="*/ 78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3" h="587">
                <a:moveTo>
                  <a:pt x="883" y="78"/>
                </a:moveTo>
                <a:lnTo>
                  <a:pt x="665" y="587"/>
                </a:lnTo>
                <a:lnTo>
                  <a:pt x="137" y="411"/>
                </a:lnTo>
                <a:lnTo>
                  <a:pt x="0" y="142"/>
                </a:lnTo>
                <a:lnTo>
                  <a:pt x="279" y="0"/>
                </a:lnTo>
                <a:lnTo>
                  <a:pt x="883" y="78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Freeform 56"/>
          <p:cNvSpPr>
            <a:spLocks/>
          </p:cNvSpPr>
          <p:nvPr/>
        </p:nvSpPr>
        <p:spPr bwMode="auto">
          <a:xfrm>
            <a:off x="13332899" y="6156047"/>
            <a:ext cx="1183290" cy="1340166"/>
          </a:xfrm>
          <a:custGeom>
            <a:avLst/>
            <a:gdLst>
              <a:gd name="T0" fmla="*/ 83 w 223"/>
              <a:gd name="T1" fmla="*/ 0 h 253"/>
              <a:gd name="T2" fmla="*/ 0 w 223"/>
              <a:gd name="T3" fmla="*/ 241 h 253"/>
              <a:gd name="T4" fmla="*/ 118 w 223"/>
              <a:gd name="T5" fmla="*/ 253 h 253"/>
              <a:gd name="T6" fmla="*/ 223 w 223"/>
              <a:gd name="T7" fmla="*/ 193 h 253"/>
              <a:gd name="T8" fmla="*/ 203 w 223"/>
              <a:gd name="T9" fmla="*/ 75 h 253"/>
              <a:gd name="T10" fmla="*/ 83 w 223"/>
              <a:gd name="T11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3" h="253">
                <a:moveTo>
                  <a:pt x="83" y="0"/>
                </a:moveTo>
                <a:cubicBezTo>
                  <a:pt x="0" y="241"/>
                  <a:pt x="0" y="241"/>
                  <a:pt x="0" y="241"/>
                </a:cubicBezTo>
                <a:cubicBezTo>
                  <a:pt x="118" y="253"/>
                  <a:pt x="118" y="253"/>
                  <a:pt x="118" y="253"/>
                </a:cubicBezTo>
                <a:cubicBezTo>
                  <a:pt x="118" y="253"/>
                  <a:pt x="223" y="198"/>
                  <a:pt x="223" y="193"/>
                </a:cubicBezTo>
                <a:cubicBezTo>
                  <a:pt x="223" y="188"/>
                  <a:pt x="203" y="75"/>
                  <a:pt x="203" y="75"/>
                </a:cubicBezTo>
                <a:lnTo>
                  <a:pt x="83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Freeform 57"/>
          <p:cNvSpPr>
            <a:spLocks/>
          </p:cNvSpPr>
          <p:nvPr/>
        </p:nvSpPr>
        <p:spPr bwMode="auto">
          <a:xfrm>
            <a:off x="11584474" y="5469189"/>
            <a:ext cx="2391232" cy="1739078"/>
          </a:xfrm>
          <a:custGeom>
            <a:avLst/>
            <a:gdLst>
              <a:gd name="T0" fmla="*/ 451 w 451"/>
              <a:gd name="T1" fmla="*/ 138 h 328"/>
              <a:gd name="T2" fmla="*/ 400 w 451"/>
              <a:gd name="T3" fmla="*/ 327 h 328"/>
              <a:gd name="T4" fmla="*/ 22 w 451"/>
              <a:gd name="T5" fmla="*/ 247 h 328"/>
              <a:gd name="T6" fmla="*/ 0 w 451"/>
              <a:gd name="T7" fmla="*/ 169 h 328"/>
              <a:gd name="T8" fmla="*/ 42 w 451"/>
              <a:gd name="T9" fmla="*/ 0 h 328"/>
              <a:gd name="T10" fmla="*/ 451 w 451"/>
              <a:gd name="T11" fmla="*/ 1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1" h="328">
                <a:moveTo>
                  <a:pt x="451" y="138"/>
                </a:moveTo>
                <a:cubicBezTo>
                  <a:pt x="451" y="138"/>
                  <a:pt x="395" y="328"/>
                  <a:pt x="400" y="327"/>
                </a:cubicBezTo>
                <a:cubicBezTo>
                  <a:pt x="405" y="326"/>
                  <a:pt x="22" y="247"/>
                  <a:pt x="22" y="247"/>
                </a:cubicBezTo>
                <a:cubicBezTo>
                  <a:pt x="0" y="169"/>
                  <a:pt x="0" y="169"/>
                  <a:pt x="0" y="169"/>
                </a:cubicBezTo>
                <a:cubicBezTo>
                  <a:pt x="42" y="0"/>
                  <a:pt x="42" y="0"/>
                  <a:pt x="42" y="0"/>
                </a:cubicBezTo>
                <a:lnTo>
                  <a:pt x="451" y="13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Freeform 58"/>
          <p:cNvSpPr>
            <a:spLocks/>
          </p:cNvSpPr>
          <p:nvPr/>
        </p:nvSpPr>
        <p:spPr bwMode="auto">
          <a:xfrm>
            <a:off x="11927253" y="10990055"/>
            <a:ext cx="2135750" cy="1963186"/>
          </a:xfrm>
          <a:custGeom>
            <a:avLst/>
            <a:gdLst>
              <a:gd name="T0" fmla="*/ 473 w 953"/>
              <a:gd name="T1" fmla="*/ 876 h 876"/>
              <a:gd name="T2" fmla="*/ 0 w 953"/>
              <a:gd name="T3" fmla="*/ 261 h 876"/>
              <a:gd name="T4" fmla="*/ 236 w 953"/>
              <a:gd name="T5" fmla="*/ 0 h 876"/>
              <a:gd name="T6" fmla="*/ 953 w 953"/>
              <a:gd name="T7" fmla="*/ 0 h 876"/>
              <a:gd name="T8" fmla="*/ 773 w 953"/>
              <a:gd name="T9" fmla="*/ 348 h 876"/>
              <a:gd name="T10" fmla="*/ 473 w 953"/>
              <a:gd name="T11" fmla="*/ 876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53" h="876">
                <a:moveTo>
                  <a:pt x="473" y="876"/>
                </a:moveTo>
                <a:lnTo>
                  <a:pt x="0" y="261"/>
                </a:lnTo>
                <a:lnTo>
                  <a:pt x="236" y="0"/>
                </a:lnTo>
                <a:lnTo>
                  <a:pt x="953" y="0"/>
                </a:lnTo>
                <a:lnTo>
                  <a:pt x="773" y="348"/>
                </a:lnTo>
                <a:lnTo>
                  <a:pt x="473" y="87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Freeform 59"/>
          <p:cNvSpPr>
            <a:spLocks/>
          </p:cNvSpPr>
          <p:nvPr/>
        </p:nvSpPr>
        <p:spPr bwMode="auto">
          <a:xfrm>
            <a:off x="11197151" y="9497497"/>
            <a:ext cx="1813034" cy="2068518"/>
          </a:xfrm>
          <a:custGeom>
            <a:avLst/>
            <a:gdLst>
              <a:gd name="T0" fmla="*/ 342 w 342"/>
              <a:gd name="T1" fmla="*/ 309 h 390"/>
              <a:gd name="T2" fmla="*/ 112 w 342"/>
              <a:gd name="T3" fmla="*/ 0 h 390"/>
              <a:gd name="T4" fmla="*/ 2 w 342"/>
              <a:gd name="T5" fmla="*/ 198 h 390"/>
              <a:gd name="T6" fmla="*/ 102 w 342"/>
              <a:gd name="T7" fmla="*/ 340 h 390"/>
              <a:gd name="T8" fmla="*/ 252 w 342"/>
              <a:gd name="T9" fmla="*/ 390 h 390"/>
              <a:gd name="T10" fmla="*/ 342 w 342"/>
              <a:gd name="T11" fmla="*/ 309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2" h="390">
                <a:moveTo>
                  <a:pt x="342" y="309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0" y="185"/>
                  <a:pt x="2" y="198"/>
                </a:cubicBezTo>
                <a:cubicBezTo>
                  <a:pt x="4" y="211"/>
                  <a:pt x="102" y="340"/>
                  <a:pt x="102" y="340"/>
                </a:cubicBezTo>
                <a:cubicBezTo>
                  <a:pt x="252" y="390"/>
                  <a:pt x="252" y="390"/>
                  <a:pt x="252" y="390"/>
                </a:cubicBezTo>
                <a:lnTo>
                  <a:pt x="342" y="309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Freeform 60"/>
          <p:cNvSpPr>
            <a:spLocks/>
          </p:cNvSpPr>
          <p:nvPr/>
        </p:nvSpPr>
        <p:spPr bwMode="auto">
          <a:xfrm>
            <a:off x="13305516" y="9289077"/>
            <a:ext cx="2566036" cy="1622542"/>
          </a:xfrm>
          <a:custGeom>
            <a:avLst/>
            <a:gdLst>
              <a:gd name="T0" fmla="*/ 1145 w 1145"/>
              <a:gd name="T1" fmla="*/ 648 h 724"/>
              <a:gd name="T2" fmla="*/ 722 w 1145"/>
              <a:gd name="T3" fmla="*/ 0 h 724"/>
              <a:gd name="T4" fmla="*/ 0 w 1145"/>
              <a:gd name="T5" fmla="*/ 35 h 724"/>
              <a:gd name="T6" fmla="*/ 532 w 1145"/>
              <a:gd name="T7" fmla="*/ 724 h 724"/>
              <a:gd name="T8" fmla="*/ 1145 w 1145"/>
              <a:gd name="T9" fmla="*/ 648 h 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5" h="724">
                <a:moveTo>
                  <a:pt x="1145" y="648"/>
                </a:moveTo>
                <a:lnTo>
                  <a:pt x="722" y="0"/>
                </a:lnTo>
                <a:lnTo>
                  <a:pt x="0" y="35"/>
                </a:lnTo>
                <a:lnTo>
                  <a:pt x="532" y="724"/>
                </a:lnTo>
                <a:lnTo>
                  <a:pt x="1145" y="64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Freeform 61"/>
          <p:cNvSpPr>
            <a:spLocks/>
          </p:cNvSpPr>
          <p:nvPr/>
        </p:nvSpPr>
        <p:spPr bwMode="auto">
          <a:xfrm>
            <a:off x="13418059" y="8648127"/>
            <a:ext cx="1931810" cy="1474630"/>
          </a:xfrm>
          <a:custGeom>
            <a:avLst/>
            <a:gdLst>
              <a:gd name="T0" fmla="*/ 177 w 364"/>
              <a:gd name="T1" fmla="*/ 278 h 278"/>
              <a:gd name="T2" fmla="*/ 0 w 364"/>
              <a:gd name="T3" fmla="*/ 22 h 278"/>
              <a:gd name="T4" fmla="*/ 163 w 364"/>
              <a:gd name="T5" fmla="*/ 0 h 278"/>
              <a:gd name="T6" fmla="*/ 344 w 364"/>
              <a:gd name="T7" fmla="*/ 71 h 278"/>
              <a:gd name="T8" fmla="*/ 357 w 364"/>
              <a:gd name="T9" fmla="*/ 198 h 278"/>
              <a:gd name="T10" fmla="*/ 177 w 364"/>
              <a:gd name="T11" fmla="*/ 278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4" h="278">
                <a:moveTo>
                  <a:pt x="177" y="278"/>
                </a:moveTo>
                <a:cubicBezTo>
                  <a:pt x="0" y="22"/>
                  <a:pt x="0" y="22"/>
                  <a:pt x="0" y="22"/>
                </a:cubicBezTo>
                <a:cubicBezTo>
                  <a:pt x="163" y="0"/>
                  <a:pt x="163" y="0"/>
                  <a:pt x="163" y="0"/>
                </a:cubicBezTo>
                <a:cubicBezTo>
                  <a:pt x="163" y="0"/>
                  <a:pt x="342" y="60"/>
                  <a:pt x="344" y="71"/>
                </a:cubicBezTo>
                <a:cubicBezTo>
                  <a:pt x="345" y="82"/>
                  <a:pt x="364" y="190"/>
                  <a:pt x="357" y="198"/>
                </a:cubicBezTo>
                <a:cubicBezTo>
                  <a:pt x="349" y="205"/>
                  <a:pt x="177" y="278"/>
                  <a:pt x="177" y="27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Freeform 62"/>
          <p:cNvSpPr>
            <a:spLocks/>
          </p:cNvSpPr>
          <p:nvPr/>
        </p:nvSpPr>
        <p:spPr bwMode="auto">
          <a:xfrm>
            <a:off x="12037065" y="9060486"/>
            <a:ext cx="2545866" cy="2391232"/>
          </a:xfrm>
          <a:custGeom>
            <a:avLst/>
            <a:gdLst>
              <a:gd name="T0" fmla="*/ 480 w 480"/>
              <a:gd name="T1" fmla="*/ 205 h 451"/>
              <a:gd name="T2" fmla="*/ 334 w 480"/>
              <a:gd name="T3" fmla="*/ 0 h 451"/>
              <a:gd name="T4" fmla="*/ 143 w 480"/>
              <a:gd name="T5" fmla="*/ 47 h 451"/>
              <a:gd name="T6" fmla="*/ 0 w 480"/>
              <a:gd name="T7" fmla="*/ 235 h 451"/>
              <a:gd name="T8" fmla="*/ 122 w 480"/>
              <a:gd name="T9" fmla="*/ 451 h 451"/>
              <a:gd name="T10" fmla="*/ 480 w 480"/>
              <a:gd name="T11" fmla="*/ 205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0" h="451">
                <a:moveTo>
                  <a:pt x="480" y="205"/>
                </a:moveTo>
                <a:cubicBezTo>
                  <a:pt x="334" y="0"/>
                  <a:pt x="334" y="0"/>
                  <a:pt x="334" y="0"/>
                </a:cubicBezTo>
                <a:cubicBezTo>
                  <a:pt x="143" y="47"/>
                  <a:pt x="143" y="47"/>
                  <a:pt x="143" y="47"/>
                </a:cubicBezTo>
                <a:cubicBezTo>
                  <a:pt x="143" y="47"/>
                  <a:pt x="0" y="226"/>
                  <a:pt x="0" y="235"/>
                </a:cubicBezTo>
                <a:cubicBezTo>
                  <a:pt x="0" y="245"/>
                  <a:pt x="122" y="451"/>
                  <a:pt x="122" y="451"/>
                </a:cubicBezTo>
                <a:lnTo>
                  <a:pt x="480" y="20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Freeform 63"/>
          <p:cNvSpPr>
            <a:spLocks/>
          </p:cNvSpPr>
          <p:nvPr/>
        </p:nvSpPr>
        <p:spPr bwMode="auto">
          <a:xfrm>
            <a:off x="8485444" y="4712790"/>
            <a:ext cx="3182332" cy="7987208"/>
          </a:xfrm>
          <a:custGeom>
            <a:avLst/>
            <a:gdLst>
              <a:gd name="T0" fmla="*/ 121 w 600"/>
              <a:gd name="T1" fmla="*/ 0 h 1506"/>
              <a:gd name="T2" fmla="*/ 0 w 600"/>
              <a:gd name="T3" fmla="*/ 438 h 1506"/>
              <a:gd name="T4" fmla="*/ 118 w 600"/>
              <a:gd name="T5" fmla="*/ 618 h 1506"/>
              <a:gd name="T6" fmla="*/ 119 w 600"/>
              <a:gd name="T7" fmla="*/ 615 h 1506"/>
              <a:gd name="T8" fmla="*/ 120 w 600"/>
              <a:gd name="T9" fmla="*/ 612 h 1506"/>
              <a:gd name="T10" fmla="*/ 121 w 600"/>
              <a:gd name="T11" fmla="*/ 610 h 1506"/>
              <a:gd name="T12" fmla="*/ 121 w 600"/>
              <a:gd name="T13" fmla="*/ 607 h 1506"/>
              <a:gd name="T14" fmla="*/ 151 w 600"/>
              <a:gd name="T15" fmla="*/ 544 h 1506"/>
              <a:gd name="T16" fmla="*/ 190 w 600"/>
              <a:gd name="T17" fmla="*/ 514 h 1506"/>
              <a:gd name="T18" fmla="*/ 235 w 600"/>
              <a:gd name="T19" fmla="*/ 519 h 1506"/>
              <a:gd name="T20" fmla="*/ 280 w 600"/>
              <a:gd name="T21" fmla="*/ 561 h 1506"/>
              <a:gd name="T22" fmla="*/ 316 w 600"/>
              <a:gd name="T23" fmla="*/ 636 h 1506"/>
              <a:gd name="T24" fmla="*/ 336 w 600"/>
              <a:gd name="T25" fmla="*/ 728 h 1506"/>
              <a:gd name="T26" fmla="*/ 339 w 600"/>
              <a:gd name="T27" fmla="*/ 824 h 1506"/>
              <a:gd name="T28" fmla="*/ 322 w 600"/>
              <a:gd name="T29" fmla="*/ 912 h 1506"/>
              <a:gd name="T30" fmla="*/ 290 w 600"/>
              <a:gd name="T31" fmla="*/ 973 h 1506"/>
              <a:gd name="T32" fmla="*/ 249 w 600"/>
              <a:gd name="T33" fmla="*/ 998 h 1506"/>
              <a:gd name="T34" fmla="*/ 204 w 600"/>
              <a:gd name="T35" fmla="*/ 987 h 1506"/>
              <a:gd name="T36" fmla="*/ 162 w 600"/>
              <a:gd name="T37" fmla="*/ 942 h 1506"/>
              <a:gd name="T38" fmla="*/ 160 w 600"/>
              <a:gd name="T39" fmla="*/ 939 h 1506"/>
              <a:gd name="T40" fmla="*/ 158 w 600"/>
              <a:gd name="T41" fmla="*/ 936 h 1506"/>
              <a:gd name="T42" fmla="*/ 157 w 600"/>
              <a:gd name="T43" fmla="*/ 933 h 1506"/>
              <a:gd name="T44" fmla="*/ 155 w 600"/>
              <a:gd name="T45" fmla="*/ 930 h 1506"/>
              <a:gd name="T46" fmla="*/ 88 w 600"/>
              <a:gd name="T47" fmla="*/ 1148 h 1506"/>
              <a:gd name="T48" fmla="*/ 303 w 600"/>
              <a:gd name="T49" fmla="*/ 1506 h 1506"/>
              <a:gd name="T50" fmla="*/ 600 w 600"/>
              <a:gd name="T51" fmla="*/ 655 h 1506"/>
              <a:gd name="T52" fmla="*/ 121 w 600"/>
              <a:gd name="T53" fmla="*/ 0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0" h="1506">
                <a:moveTo>
                  <a:pt x="121" y="0"/>
                </a:moveTo>
                <a:cubicBezTo>
                  <a:pt x="0" y="438"/>
                  <a:pt x="0" y="438"/>
                  <a:pt x="0" y="438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119" y="617"/>
                  <a:pt x="119" y="616"/>
                  <a:pt x="119" y="615"/>
                </a:cubicBezTo>
                <a:cubicBezTo>
                  <a:pt x="119" y="614"/>
                  <a:pt x="120" y="613"/>
                  <a:pt x="120" y="612"/>
                </a:cubicBezTo>
                <a:cubicBezTo>
                  <a:pt x="120" y="612"/>
                  <a:pt x="120" y="611"/>
                  <a:pt x="121" y="610"/>
                </a:cubicBezTo>
                <a:cubicBezTo>
                  <a:pt x="121" y="609"/>
                  <a:pt x="121" y="608"/>
                  <a:pt x="121" y="607"/>
                </a:cubicBezTo>
                <a:cubicBezTo>
                  <a:pt x="129" y="581"/>
                  <a:pt x="139" y="560"/>
                  <a:pt x="151" y="544"/>
                </a:cubicBezTo>
                <a:cubicBezTo>
                  <a:pt x="163" y="529"/>
                  <a:pt x="176" y="518"/>
                  <a:pt x="190" y="514"/>
                </a:cubicBezTo>
                <a:cubicBezTo>
                  <a:pt x="205" y="510"/>
                  <a:pt x="220" y="511"/>
                  <a:pt x="235" y="519"/>
                </a:cubicBezTo>
                <a:cubicBezTo>
                  <a:pt x="250" y="527"/>
                  <a:pt x="266" y="541"/>
                  <a:pt x="280" y="561"/>
                </a:cubicBezTo>
                <a:cubicBezTo>
                  <a:pt x="294" y="582"/>
                  <a:pt x="306" y="608"/>
                  <a:pt x="316" y="636"/>
                </a:cubicBezTo>
                <a:cubicBezTo>
                  <a:pt x="325" y="665"/>
                  <a:pt x="332" y="696"/>
                  <a:pt x="336" y="728"/>
                </a:cubicBezTo>
                <a:cubicBezTo>
                  <a:pt x="340" y="760"/>
                  <a:pt x="341" y="793"/>
                  <a:pt x="339" y="824"/>
                </a:cubicBezTo>
                <a:cubicBezTo>
                  <a:pt x="336" y="855"/>
                  <a:pt x="331" y="885"/>
                  <a:pt x="322" y="912"/>
                </a:cubicBezTo>
                <a:cubicBezTo>
                  <a:pt x="314" y="938"/>
                  <a:pt x="303" y="958"/>
                  <a:pt x="290" y="973"/>
                </a:cubicBezTo>
                <a:cubicBezTo>
                  <a:pt x="277" y="987"/>
                  <a:pt x="263" y="996"/>
                  <a:pt x="249" y="998"/>
                </a:cubicBezTo>
                <a:cubicBezTo>
                  <a:pt x="234" y="1000"/>
                  <a:pt x="219" y="997"/>
                  <a:pt x="204" y="987"/>
                </a:cubicBezTo>
                <a:cubicBezTo>
                  <a:pt x="189" y="978"/>
                  <a:pt x="175" y="963"/>
                  <a:pt x="162" y="942"/>
                </a:cubicBezTo>
                <a:cubicBezTo>
                  <a:pt x="161" y="941"/>
                  <a:pt x="160" y="940"/>
                  <a:pt x="160" y="939"/>
                </a:cubicBezTo>
                <a:cubicBezTo>
                  <a:pt x="159" y="938"/>
                  <a:pt x="159" y="937"/>
                  <a:pt x="158" y="936"/>
                </a:cubicBezTo>
                <a:cubicBezTo>
                  <a:pt x="158" y="935"/>
                  <a:pt x="157" y="934"/>
                  <a:pt x="157" y="933"/>
                </a:cubicBezTo>
                <a:cubicBezTo>
                  <a:pt x="156" y="932"/>
                  <a:pt x="155" y="931"/>
                  <a:pt x="155" y="930"/>
                </a:cubicBezTo>
                <a:cubicBezTo>
                  <a:pt x="88" y="1148"/>
                  <a:pt x="88" y="1148"/>
                  <a:pt x="88" y="1148"/>
                </a:cubicBezTo>
                <a:cubicBezTo>
                  <a:pt x="303" y="1506"/>
                  <a:pt x="303" y="1506"/>
                  <a:pt x="303" y="1506"/>
                </a:cubicBezTo>
                <a:cubicBezTo>
                  <a:pt x="600" y="655"/>
                  <a:pt x="600" y="655"/>
                  <a:pt x="600" y="655"/>
                </a:cubicBezTo>
                <a:cubicBezTo>
                  <a:pt x="121" y="0"/>
                  <a:pt x="121" y="0"/>
                  <a:pt x="121" y="0"/>
                </a:cubicBezTo>
                <a:close/>
              </a:path>
            </a:pathLst>
          </a:custGeom>
          <a:gradFill flip="none" rotWithShape="1">
            <a:gsLst>
              <a:gs pos="75000">
                <a:schemeClr val="accent4"/>
              </a:gs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Freeform 64"/>
          <p:cNvSpPr>
            <a:spLocks/>
          </p:cNvSpPr>
          <p:nvPr/>
        </p:nvSpPr>
        <p:spPr bwMode="auto">
          <a:xfrm>
            <a:off x="7918450" y="7153328"/>
            <a:ext cx="2297108" cy="3552112"/>
          </a:xfrm>
          <a:custGeom>
            <a:avLst/>
            <a:gdLst>
              <a:gd name="T0" fmla="*/ 101 w 433"/>
              <a:gd name="T1" fmla="*/ 0 h 670"/>
              <a:gd name="T2" fmla="*/ 220 w 433"/>
              <a:gd name="T3" fmla="*/ 182 h 670"/>
              <a:gd name="T4" fmla="*/ 232 w 433"/>
              <a:gd name="T5" fmla="*/ 200 h 670"/>
              <a:gd name="T6" fmla="*/ 233 w 433"/>
              <a:gd name="T7" fmla="*/ 193 h 670"/>
              <a:gd name="T8" fmla="*/ 234 w 433"/>
              <a:gd name="T9" fmla="*/ 187 h 670"/>
              <a:gd name="T10" fmla="*/ 235 w 433"/>
              <a:gd name="T11" fmla="*/ 181 h 670"/>
              <a:gd name="T12" fmla="*/ 237 w 433"/>
              <a:gd name="T13" fmla="*/ 175 h 670"/>
              <a:gd name="T14" fmla="*/ 237 w 433"/>
              <a:gd name="T15" fmla="*/ 172 h 670"/>
              <a:gd name="T16" fmla="*/ 238 w 433"/>
              <a:gd name="T17" fmla="*/ 170 h 670"/>
              <a:gd name="T18" fmla="*/ 239 w 433"/>
              <a:gd name="T19" fmla="*/ 167 h 670"/>
              <a:gd name="T20" fmla="*/ 240 w 433"/>
              <a:gd name="T21" fmla="*/ 164 h 670"/>
              <a:gd name="T22" fmla="*/ 266 w 433"/>
              <a:gd name="T23" fmla="*/ 109 h 670"/>
              <a:gd name="T24" fmla="*/ 301 w 433"/>
              <a:gd name="T25" fmla="*/ 82 h 670"/>
              <a:gd name="T26" fmla="*/ 340 w 433"/>
              <a:gd name="T27" fmla="*/ 87 h 670"/>
              <a:gd name="T28" fmla="*/ 380 w 433"/>
              <a:gd name="T29" fmla="*/ 125 h 670"/>
              <a:gd name="T30" fmla="*/ 411 w 433"/>
              <a:gd name="T31" fmla="*/ 191 h 670"/>
              <a:gd name="T32" fmla="*/ 429 w 433"/>
              <a:gd name="T33" fmla="*/ 271 h 670"/>
              <a:gd name="T34" fmla="*/ 431 w 433"/>
              <a:gd name="T35" fmla="*/ 356 h 670"/>
              <a:gd name="T36" fmla="*/ 417 w 433"/>
              <a:gd name="T37" fmla="*/ 433 h 670"/>
              <a:gd name="T38" fmla="*/ 389 w 433"/>
              <a:gd name="T39" fmla="*/ 487 h 670"/>
              <a:gd name="T40" fmla="*/ 352 w 433"/>
              <a:gd name="T41" fmla="*/ 509 h 670"/>
              <a:gd name="T42" fmla="*/ 313 w 433"/>
              <a:gd name="T43" fmla="*/ 500 h 670"/>
              <a:gd name="T44" fmla="*/ 275 w 433"/>
              <a:gd name="T45" fmla="*/ 460 h 670"/>
              <a:gd name="T46" fmla="*/ 274 w 433"/>
              <a:gd name="T47" fmla="*/ 457 h 670"/>
              <a:gd name="T48" fmla="*/ 272 w 433"/>
              <a:gd name="T49" fmla="*/ 455 h 670"/>
              <a:gd name="T50" fmla="*/ 270 w 433"/>
              <a:gd name="T51" fmla="*/ 452 h 670"/>
              <a:gd name="T52" fmla="*/ 269 w 433"/>
              <a:gd name="T53" fmla="*/ 449 h 670"/>
              <a:gd name="T54" fmla="*/ 266 w 433"/>
              <a:gd name="T55" fmla="*/ 444 h 670"/>
              <a:gd name="T56" fmla="*/ 263 w 433"/>
              <a:gd name="T57" fmla="*/ 438 h 670"/>
              <a:gd name="T58" fmla="*/ 261 w 433"/>
              <a:gd name="T59" fmla="*/ 433 h 670"/>
              <a:gd name="T60" fmla="*/ 258 w 433"/>
              <a:gd name="T61" fmla="*/ 428 h 670"/>
              <a:gd name="T62" fmla="*/ 251 w 433"/>
              <a:gd name="T63" fmla="*/ 450 h 670"/>
              <a:gd name="T64" fmla="*/ 184 w 433"/>
              <a:gd name="T65" fmla="*/ 670 h 670"/>
              <a:gd name="T66" fmla="*/ 0 w 433"/>
              <a:gd name="T67" fmla="*/ 364 h 670"/>
              <a:gd name="T68" fmla="*/ 101 w 433"/>
              <a:gd name="T69" fmla="*/ 0 h 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33" h="670">
                <a:moveTo>
                  <a:pt x="101" y="0"/>
                </a:moveTo>
                <a:cubicBezTo>
                  <a:pt x="220" y="182"/>
                  <a:pt x="220" y="182"/>
                  <a:pt x="220" y="182"/>
                </a:cubicBezTo>
                <a:cubicBezTo>
                  <a:pt x="232" y="200"/>
                  <a:pt x="232" y="200"/>
                  <a:pt x="232" y="200"/>
                </a:cubicBezTo>
                <a:cubicBezTo>
                  <a:pt x="232" y="198"/>
                  <a:pt x="232" y="196"/>
                  <a:pt x="233" y="193"/>
                </a:cubicBezTo>
                <a:cubicBezTo>
                  <a:pt x="233" y="191"/>
                  <a:pt x="233" y="189"/>
                  <a:pt x="234" y="187"/>
                </a:cubicBezTo>
                <a:cubicBezTo>
                  <a:pt x="234" y="185"/>
                  <a:pt x="235" y="183"/>
                  <a:pt x="235" y="181"/>
                </a:cubicBezTo>
                <a:cubicBezTo>
                  <a:pt x="236" y="179"/>
                  <a:pt x="236" y="177"/>
                  <a:pt x="237" y="175"/>
                </a:cubicBezTo>
                <a:cubicBezTo>
                  <a:pt x="237" y="174"/>
                  <a:pt x="237" y="173"/>
                  <a:pt x="237" y="172"/>
                </a:cubicBezTo>
                <a:cubicBezTo>
                  <a:pt x="238" y="171"/>
                  <a:pt x="238" y="171"/>
                  <a:pt x="238" y="170"/>
                </a:cubicBezTo>
                <a:cubicBezTo>
                  <a:pt x="238" y="169"/>
                  <a:pt x="239" y="168"/>
                  <a:pt x="239" y="167"/>
                </a:cubicBezTo>
                <a:cubicBezTo>
                  <a:pt x="239" y="166"/>
                  <a:pt x="239" y="165"/>
                  <a:pt x="240" y="164"/>
                </a:cubicBezTo>
                <a:cubicBezTo>
                  <a:pt x="247" y="141"/>
                  <a:pt x="255" y="122"/>
                  <a:pt x="266" y="109"/>
                </a:cubicBezTo>
                <a:cubicBezTo>
                  <a:pt x="276" y="95"/>
                  <a:pt x="288" y="86"/>
                  <a:pt x="301" y="82"/>
                </a:cubicBezTo>
                <a:cubicBezTo>
                  <a:pt x="313" y="79"/>
                  <a:pt x="327" y="80"/>
                  <a:pt x="340" y="87"/>
                </a:cubicBezTo>
                <a:cubicBezTo>
                  <a:pt x="354" y="94"/>
                  <a:pt x="367" y="106"/>
                  <a:pt x="380" y="125"/>
                </a:cubicBezTo>
                <a:cubicBezTo>
                  <a:pt x="392" y="143"/>
                  <a:pt x="403" y="166"/>
                  <a:pt x="411" y="191"/>
                </a:cubicBezTo>
                <a:cubicBezTo>
                  <a:pt x="419" y="216"/>
                  <a:pt x="425" y="243"/>
                  <a:pt x="429" y="271"/>
                </a:cubicBezTo>
                <a:cubicBezTo>
                  <a:pt x="432" y="299"/>
                  <a:pt x="433" y="328"/>
                  <a:pt x="431" y="356"/>
                </a:cubicBezTo>
                <a:cubicBezTo>
                  <a:pt x="429" y="383"/>
                  <a:pt x="425" y="409"/>
                  <a:pt x="417" y="433"/>
                </a:cubicBezTo>
                <a:cubicBezTo>
                  <a:pt x="409" y="456"/>
                  <a:pt x="400" y="474"/>
                  <a:pt x="389" y="487"/>
                </a:cubicBezTo>
                <a:cubicBezTo>
                  <a:pt x="378" y="500"/>
                  <a:pt x="365" y="507"/>
                  <a:pt x="352" y="509"/>
                </a:cubicBezTo>
                <a:cubicBezTo>
                  <a:pt x="339" y="512"/>
                  <a:pt x="326" y="509"/>
                  <a:pt x="313" y="500"/>
                </a:cubicBezTo>
                <a:cubicBezTo>
                  <a:pt x="300" y="492"/>
                  <a:pt x="287" y="479"/>
                  <a:pt x="275" y="460"/>
                </a:cubicBezTo>
                <a:cubicBezTo>
                  <a:pt x="275" y="459"/>
                  <a:pt x="274" y="458"/>
                  <a:pt x="274" y="457"/>
                </a:cubicBezTo>
                <a:cubicBezTo>
                  <a:pt x="273" y="456"/>
                  <a:pt x="272" y="455"/>
                  <a:pt x="272" y="455"/>
                </a:cubicBezTo>
                <a:cubicBezTo>
                  <a:pt x="271" y="454"/>
                  <a:pt x="271" y="453"/>
                  <a:pt x="270" y="452"/>
                </a:cubicBezTo>
                <a:cubicBezTo>
                  <a:pt x="270" y="451"/>
                  <a:pt x="269" y="450"/>
                  <a:pt x="269" y="449"/>
                </a:cubicBezTo>
                <a:cubicBezTo>
                  <a:pt x="268" y="447"/>
                  <a:pt x="267" y="445"/>
                  <a:pt x="266" y="444"/>
                </a:cubicBezTo>
                <a:cubicBezTo>
                  <a:pt x="265" y="442"/>
                  <a:pt x="264" y="440"/>
                  <a:pt x="263" y="438"/>
                </a:cubicBezTo>
                <a:cubicBezTo>
                  <a:pt x="262" y="437"/>
                  <a:pt x="261" y="435"/>
                  <a:pt x="261" y="433"/>
                </a:cubicBezTo>
                <a:cubicBezTo>
                  <a:pt x="260" y="431"/>
                  <a:pt x="259" y="429"/>
                  <a:pt x="258" y="428"/>
                </a:cubicBezTo>
                <a:cubicBezTo>
                  <a:pt x="251" y="450"/>
                  <a:pt x="251" y="450"/>
                  <a:pt x="251" y="450"/>
                </a:cubicBezTo>
                <a:cubicBezTo>
                  <a:pt x="184" y="670"/>
                  <a:pt x="184" y="670"/>
                  <a:pt x="184" y="670"/>
                </a:cubicBezTo>
                <a:cubicBezTo>
                  <a:pt x="0" y="364"/>
                  <a:pt x="0" y="364"/>
                  <a:pt x="0" y="364"/>
                </a:cubicBezTo>
                <a:lnTo>
                  <a:pt x="101" y="0"/>
                </a:lnTo>
                <a:close/>
              </a:path>
            </a:pathLst>
          </a:custGeom>
          <a:gradFill>
            <a:gsLst>
              <a:gs pos="5100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6"/>
              </a:gs>
            </a:gsLst>
            <a:lin ang="2700000" scaled="1"/>
          </a:gra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Freeform 65"/>
          <p:cNvSpPr>
            <a:spLocks/>
          </p:cNvSpPr>
          <p:nvPr/>
        </p:nvSpPr>
        <p:spPr bwMode="auto">
          <a:xfrm>
            <a:off x="7967755" y="7258659"/>
            <a:ext cx="2205222" cy="3341450"/>
          </a:xfrm>
          <a:custGeom>
            <a:avLst/>
            <a:gdLst>
              <a:gd name="T0" fmla="*/ 0 w 416"/>
              <a:gd name="T1" fmla="*/ 343 h 630"/>
              <a:gd name="T2" fmla="*/ 95 w 416"/>
              <a:gd name="T3" fmla="*/ 0 h 630"/>
              <a:gd name="T4" fmla="*/ 227 w 416"/>
              <a:gd name="T5" fmla="*/ 202 h 630"/>
              <a:gd name="T6" fmla="*/ 231 w 416"/>
              <a:gd name="T7" fmla="*/ 181 h 630"/>
              <a:gd name="T8" fmla="*/ 232 w 416"/>
              <a:gd name="T9" fmla="*/ 175 h 630"/>
              <a:gd name="T10" fmla="*/ 233 w 416"/>
              <a:gd name="T11" fmla="*/ 169 h 630"/>
              <a:gd name="T12" fmla="*/ 234 w 416"/>
              <a:gd name="T13" fmla="*/ 163 h 630"/>
              <a:gd name="T14" fmla="*/ 237 w 416"/>
              <a:gd name="T15" fmla="*/ 153 h 630"/>
              <a:gd name="T16" fmla="*/ 238 w 416"/>
              <a:gd name="T17" fmla="*/ 149 h 630"/>
              <a:gd name="T18" fmla="*/ 238 w 416"/>
              <a:gd name="T19" fmla="*/ 146 h 630"/>
              <a:gd name="T20" fmla="*/ 263 w 416"/>
              <a:gd name="T21" fmla="*/ 94 h 630"/>
              <a:gd name="T22" fmla="*/ 294 w 416"/>
              <a:gd name="T23" fmla="*/ 70 h 630"/>
              <a:gd name="T24" fmla="*/ 306 w 416"/>
              <a:gd name="T25" fmla="*/ 68 h 630"/>
              <a:gd name="T26" fmla="*/ 327 w 416"/>
              <a:gd name="T27" fmla="*/ 74 h 630"/>
              <a:gd name="T28" fmla="*/ 364 w 416"/>
              <a:gd name="T29" fmla="*/ 109 h 630"/>
              <a:gd name="T30" fmla="*/ 394 w 416"/>
              <a:gd name="T31" fmla="*/ 173 h 630"/>
              <a:gd name="T32" fmla="*/ 412 w 416"/>
              <a:gd name="T33" fmla="*/ 252 h 630"/>
              <a:gd name="T34" fmla="*/ 414 w 416"/>
              <a:gd name="T35" fmla="*/ 335 h 630"/>
              <a:gd name="T36" fmla="*/ 400 w 416"/>
              <a:gd name="T37" fmla="*/ 410 h 630"/>
              <a:gd name="T38" fmla="*/ 373 w 416"/>
              <a:gd name="T39" fmla="*/ 462 h 630"/>
              <a:gd name="T40" fmla="*/ 342 w 416"/>
              <a:gd name="T41" fmla="*/ 481 h 630"/>
              <a:gd name="T42" fmla="*/ 335 w 416"/>
              <a:gd name="T43" fmla="*/ 482 h 630"/>
              <a:gd name="T44" fmla="*/ 308 w 416"/>
              <a:gd name="T45" fmla="*/ 474 h 630"/>
              <a:gd name="T46" fmla="*/ 273 w 416"/>
              <a:gd name="T47" fmla="*/ 436 h 630"/>
              <a:gd name="T48" fmla="*/ 271 w 416"/>
              <a:gd name="T49" fmla="*/ 433 h 630"/>
              <a:gd name="T50" fmla="*/ 268 w 416"/>
              <a:gd name="T51" fmla="*/ 428 h 630"/>
              <a:gd name="T52" fmla="*/ 267 w 416"/>
              <a:gd name="T53" fmla="*/ 425 h 630"/>
              <a:gd name="T54" fmla="*/ 264 w 416"/>
              <a:gd name="T55" fmla="*/ 420 h 630"/>
              <a:gd name="T56" fmla="*/ 262 w 416"/>
              <a:gd name="T57" fmla="*/ 416 h 630"/>
              <a:gd name="T58" fmla="*/ 259 w 416"/>
              <a:gd name="T59" fmla="*/ 410 h 630"/>
              <a:gd name="T60" fmla="*/ 257 w 416"/>
              <a:gd name="T61" fmla="*/ 404 h 630"/>
              <a:gd name="T62" fmla="*/ 248 w 416"/>
              <a:gd name="T63" fmla="*/ 384 h 630"/>
              <a:gd name="T64" fmla="*/ 172 w 416"/>
              <a:gd name="T65" fmla="*/ 630 h 630"/>
              <a:gd name="T66" fmla="*/ 0 w 416"/>
              <a:gd name="T67" fmla="*/ 343 h 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16" h="630">
                <a:moveTo>
                  <a:pt x="0" y="343"/>
                </a:moveTo>
                <a:cubicBezTo>
                  <a:pt x="95" y="0"/>
                  <a:pt x="95" y="0"/>
                  <a:pt x="95" y="0"/>
                </a:cubicBezTo>
                <a:cubicBezTo>
                  <a:pt x="227" y="202"/>
                  <a:pt x="227" y="202"/>
                  <a:pt x="227" y="202"/>
                </a:cubicBezTo>
                <a:cubicBezTo>
                  <a:pt x="231" y="181"/>
                  <a:pt x="231" y="181"/>
                  <a:pt x="231" y="181"/>
                </a:cubicBezTo>
                <a:cubicBezTo>
                  <a:pt x="231" y="179"/>
                  <a:pt x="231" y="177"/>
                  <a:pt x="232" y="175"/>
                </a:cubicBezTo>
                <a:cubicBezTo>
                  <a:pt x="232" y="173"/>
                  <a:pt x="232" y="171"/>
                  <a:pt x="233" y="169"/>
                </a:cubicBezTo>
                <a:cubicBezTo>
                  <a:pt x="233" y="167"/>
                  <a:pt x="234" y="165"/>
                  <a:pt x="234" y="163"/>
                </a:cubicBezTo>
                <a:cubicBezTo>
                  <a:pt x="235" y="161"/>
                  <a:pt x="237" y="153"/>
                  <a:pt x="237" y="153"/>
                </a:cubicBezTo>
                <a:cubicBezTo>
                  <a:pt x="238" y="149"/>
                  <a:pt x="238" y="149"/>
                  <a:pt x="238" y="149"/>
                </a:cubicBezTo>
                <a:cubicBezTo>
                  <a:pt x="238" y="146"/>
                  <a:pt x="238" y="146"/>
                  <a:pt x="238" y="146"/>
                </a:cubicBezTo>
                <a:cubicBezTo>
                  <a:pt x="245" y="125"/>
                  <a:pt x="253" y="107"/>
                  <a:pt x="263" y="94"/>
                </a:cubicBezTo>
                <a:cubicBezTo>
                  <a:pt x="273" y="81"/>
                  <a:pt x="283" y="73"/>
                  <a:pt x="294" y="70"/>
                </a:cubicBezTo>
                <a:cubicBezTo>
                  <a:pt x="298" y="69"/>
                  <a:pt x="302" y="68"/>
                  <a:pt x="306" y="68"/>
                </a:cubicBezTo>
                <a:cubicBezTo>
                  <a:pt x="313" y="68"/>
                  <a:pt x="320" y="70"/>
                  <a:pt x="327" y="74"/>
                </a:cubicBezTo>
                <a:cubicBezTo>
                  <a:pt x="340" y="81"/>
                  <a:pt x="352" y="92"/>
                  <a:pt x="364" y="109"/>
                </a:cubicBezTo>
                <a:cubicBezTo>
                  <a:pt x="376" y="127"/>
                  <a:pt x="386" y="148"/>
                  <a:pt x="394" y="173"/>
                </a:cubicBezTo>
                <a:cubicBezTo>
                  <a:pt x="402" y="198"/>
                  <a:pt x="408" y="224"/>
                  <a:pt x="412" y="252"/>
                </a:cubicBezTo>
                <a:cubicBezTo>
                  <a:pt x="415" y="280"/>
                  <a:pt x="416" y="308"/>
                  <a:pt x="414" y="335"/>
                </a:cubicBezTo>
                <a:cubicBezTo>
                  <a:pt x="412" y="363"/>
                  <a:pt x="408" y="388"/>
                  <a:pt x="400" y="410"/>
                </a:cubicBezTo>
                <a:cubicBezTo>
                  <a:pt x="393" y="432"/>
                  <a:pt x="384" y="449"/>
                  <a:pt x="373" y="462"/>
                </a:cubicBezTo>
                <a:cubicBezTo>
                  <a:pt x="364" y="473"/>
                  <a:pt x="353" y="479"/>
                  <a:pt x="342" y="481"/>
                </a:cubicBezTo>
                <a:cubicBezTo>
                  <a:pt x="340" y="482"/>
                  <a:pt x="337" y="482"/>
                  <a:pt x="335" y="482"/>
                </a:cubicBezTo>
                <a:cubicBezTo>
                  <a:pt x="326" y="482"/>
                  <a:pt x="317" y="479"/>
                  <a:pt x="308" y="474"/>
                </a:cubicBezTo>
                <a:cubicBezTo>
                  <a:pt x="296" y="466"/>
                  <a:pt x="284" y="453"/>
                  <a:pt x="273" y="436"/>
                </a:cubicBezTo>
                <a:cubicBezTo>
                  <a:pt x="271" y="433"/>
                  <a:pt x="271" y="433"/>
                  <a:pt x="271" y="433"/>
                </a:cubicBezTo>
                <a:cubicBezTo>
                  <a:pt x="268" y="428"/>
                  <a:pt x="268" y="428"/>
                  <a:pt x="268" y="428"/>
                </a:cubicBezTo>
                <a:cubicBezTo>
                  <a:pt x="268" y="427"/>
                  <a:pt x="267" y="426"/>
                  <a:pt x="267" y="425"/>
                </a:cubicBezTo>
                <a:cubicBezTo>
                  <a:pt x="266" y="423"/>
                  <a:pt x="265" y="422"/>
                  <a:pt x="264" y="420"/>
                </a:cubicBezTo>
                <a:cubicBezTo>
                  <a:pt x="263" y="418"/>
                  <a:pt x="263" y="417"/>
                  <a:pt x="262" y="416"/>
                </a:cubicBezTo>
                <a:cubicBezTo>
                  <a:pt x="262" y="416"/>
                  <a:pt x="260" y="411"/>
                  <a:pt x="259" y="410"/>
                </a:cubicBezTo>
                <a:cubicBezTo>
                  <a:pt x="258" y="408"/>
                  <a:pt x="257" y="406"/>
                  <a:pt x="257" y="404"/>
                </a:cubicBezTo>
                <a:cubicBezTo>
                  <a:pt x="248" y="384"/>
                  <a:pt x="248" y="384"/>
                  <a:pt x="248" y="384"/>
                </a:cubicBezTo>
                <a:cubicBezTo>
                  <a:pt x="172" y="630"/>
                  <a:pt x="172" y="630"/>
                  <a:pt x="172" y="630"/>
                </a:cubicBezTo>
                <a:lnTo>
                  <a:pt x="0" y="34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Freeform 66"/>
          <p:cNvSpPr>
            <a:spLocks/>
          </p:cNvSpPr>
          <p:nvPr/>
        </p:nvSpPr>
        <p:spPr bwMode="auto">
          <a:xfrm>
            <a:off x="9128633" y="4670213"/>
            <a:ext cx="7444866" cy="3516254"/>
          </a:xfrm>
          <a:custGeom>
            <a:avLst/>
            <a:gdLst>
              <a:gd name="T0" fmla="*/ 455 w 1404"/>
              <a:gd name="T1" fmla="*/ 0 h 663"/>
              <a:gd name="T2" fmla="*/ 0 w 1404"/>
              <a:gd name="T3" fmla="*/ 8 h 663"/>
              <a:gd name="T4" fmla="*/ 479 w 1404"/>
              <a:gd name="T5" fmla="*/ 663 h 663"/>
              <a:gd name="T6" fmla="*/ 1404 w 1404"/>
              <a:gd name="T7" fmla="*/ 587 h 663"/>
              <a:gd name="T8" fmla="*/ 1120 w 1404"/>
              <a:gd name="T9" fmla="*/ 269 h 663"/>
              <a:gd name="T10" fmla="*/ 876 w 1404"/>
              <a:gd name="T11" fmla="*/ 280 h 663"/>
              <a:gd name="T12" fmla="*/ 877 w 1404"/>
              <a:gd name="T13" fmla="*/ 282 h 663"/>
              <a:gd name="T14" fmla="*/ 879 w 1404"/>
              <a:gd name="T15" fmla="*/ 284 h 663"/>
              <a:gd name="T16" fmla="*/ 881 w 1404"/>
              <a:gd name="T17" fmla="*/ 286 h 663"/>
              <a:gd name="T18" fmla="*/ 883 w 1404"/>
              <a:gd name="T19" fmla="*/ 289 h 663"/>
              <a:gd name="T20" fmla="*/ 913 w 1404"/>
              <a:gd name="T21" fmla="*/ 344 h 663"/>
              <a:gd name="T22" fmla="*/ 909 w 1404"/>
              <a:gd name="T23" fmla="*/ 391 h 663"/>
              <a:gd name="T24" fmla="*/ 871 w 1404"/>
              <a:gd name="T25" fmla="*/ 426 h 663"/>
              <a:gd name="T26" fmla="*/ 801 w 1404"/>
              <a:gd name="T27" fmla="*/ 443 h 663"/>
              <a:gd name="T28" fmla="*/ 710 w 1404"/>
              <a:gd name="T29" fmla="*/ 436 h 663"/>
              <a:gd name="T30" fmla="*/ 618 w 1404"/>
              <a:gd name="T31" fmla="*/ 408 h 663"/>
              <a:gd name="T32" fmla="*/ 536 w 1404"/>
              <a:gd name="T33" fmla="*/ 364 h 663"/>
              <a:gd name="T34" fmla="*/ 475 w 1404"/>
              <a:gd name="T35" fmla="*/ 308 h 663"/>
              <a:gd name="T36" fmla="*/ 448 w 1404"/>
              <a:gd name="T37" fmla="*/ 251 h 663"/>
              <a:gd name="T38" fmla="*/ 458 w 1404"/>
              <a:gd name="T39" fmla="*/ 205 h 663"/>
              <a:gd name="T40" fmla="*/ 500 w 1404"/>
              <a:gd name="T41" fmla="*/ 173 h 663"/>
              <a:gd name="T42" fmla="*/ 571 w 1404"/>
              <a:gd name="T43" fmla="*/ 160 h 663"/>
              <a:gd name="T44" fmla="*/ 574 w 1404"/>
              <a:gd name="T45" fmla="*/ 160 h 663"/>
              <a:gd name="T46" fmla="*/ 578 w 1404"/>
              <a:gd name="T47" fmla="*/ 160 h 663"/>
              <a:gd name="T48" fmla="*/ 582 w 1404"/>
              <a:gd name="T49" fmla="*/ 160 h 663"/>
              <a:gd name="T50" fmla="*/ 585 w 1404"/>
              <a:gd name="T51" fmla="*/ 160 h 663"/>
              <a:gd name="T52" fmla="*/ 455 w 1404"/>
              <a:gd name="T53" fmla="*/ 0 h 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404" h="663">
                <a:moveTo>
                  <a:pt x="455" y="0"/>
                </a:moveTo>
                <a:cubicBezTo>
                  <a:pt x="0" y="8"/>
                  <a:pt x="0" y="8"/>
                  <a:pt x="0" y="8"/>
                </a:cubicBezTo>
                <a:cubicBezTo>
                  <a:pt x="479" y="663"/>
                  <a:pt x="479" y="663"/>
                  <a:pt x="479" y="663"/>
                </a:cubicBezTo>
                <a:cubicBezTo>
                  <a:pt x="1404" y="587"/>
                  <a:pt x="1404" y="587"/>
                  <a:pt x="1404" y="587"/>
                </a:cubicBezTo>
                <a:cubicBezTo>
                  <a:pt x="1120" y="269"/>
                  <a:pt x="1120" y="269"/>
                  <a:pt x="1120" y="269"/>
                </a:cubicBezTo>
                <a:cubicBezTo>
                  <a:pt x="876" y="280"/>
                  <a:pt x="876" y="280"/>
                  <a:pt x="876" y="280"/>
                </a:cubicBezTo>
                <a:cubicBezTo>
                  <a:pt x="876" y="281"/>
                  <a:pt x="877" y="282"/>
                  <a:pt x="877" y="282"/>
                </a:cubicBezTo>
                <a:cubicBezTo>
                  <a:pt x="878" y="283"/>
                  <a:pt x="879" y="284"/>
                  <a:pt x="879" y="284"/>
                </a:cubicBezTo>
                <a:cubicBezTo>
                  <a:pt x="880" y="285"/>
                  <a:pt x="881" y="286"/>
                  <a:pt x="881" y="286"/>
                </a:cubicBezTo>
                <a:cubicBezTo>
                  <a:pt x="882" y="287"/>
                  <a:pt x="882" y="288"/>
                  <a:pt x="883" y="289"/>
                </a:cubicBezTo>
                <a:cubicBezTo>
                  <a:pt x="899" y="308"/>
                  <a:pt x="909" y="326"/>
                  <a:pt x="913" y="344"/>
                </a:cubicBezTo>
                <a:cubicBezTo>
                  <a:pt x="918" y="361"/>
                  <a:pt x="916" y="377"/>
                  <a:pt x="909" y="391"/>
                </a:cubicBezTo>
                <a:cubicBezTo>
                  <a:pt x="902" y="405"/>
                  <a:pt x="889" y="417"/>
                  <a:pt x="871" y="426"/>
                </a:cubicBezTo>
                <a:cubicBezTo>
                  <a:pt x="853" y="435"/>
                  <a:pt x="829" y="441"/>
                  <a:pt x="801" y="443"/>
                </a:cubicBezTo>
                <a:cubicBezTo>
                  <a:pt x="772" y="445"/>
                  <a:pt x="741" y="442"/>
                  <a:pt x="710" y="436"/>
                </a:cubicBezTo>
                <a:cubicBezTo>
                  <a:pt x="679" y="430"/>
                  <a:pt x="648" y="420"/>
                  <a:pt x="618" y="408"/>
                </a:cubicBezTo>
                <a:cubicBezTo>
                  <a:pt x="588" y="396"/>
                  <a:pt x="560" y="381"/>
                  <a:pt x="536" y="364"/>
                </a:cubicBezTo>
                <a:cubicBezTo>
                  <a:pt x="511" y="347"/>
                  <a:pt x="490" y="328"/>
                  <a:pt x="475" y="308"/>
                </a:cubicBezTo>
                <a:cubicBezTo>
                  <a:pt x="459" y="288"/>
                  <a:pt x="451" y="269"/>
                  <a:pt x="448" y="251"/>
                </a:cubicBezTo>
                <a:cubicBezTo>
                  <a:pt x="446" y="234"/>
                  <a:pt x="449" y="219"/>
                  <a:pt x="458" y="205"/>
                </a:cubicBezTo>
                <a:cubicBezTo>
                  <a:pt x="467" y="192"/>
                  <a:pt x="481" y="181"/>
                  <a:pt x="500" y="173"/>
                </a:cubicBezTo>
                <a:cubicBezTo>
                  <a:pt x="519" y="166"/>
                  <a:pt x="543" y="161"/>
                  <a:pt x="571" y="160"/>
                </a:cubicBezTo>
                <a:cubicBezTo>
                  <a:pt x="572" y="160"/>
                  <a:pt x="573" y="160"/>
                  <a:pt x="574" y="160"/>
                </a:cubicBezTo>
                <a:cubicBezTo>
                  <a:pt x="576" y="160"/>
                  <a:pt x="577" y="160"/>
                  <a:pt x="578" y="160"/>
                </a:cubicBezTo>
                <a:cubicBezTo>
                  <a:pt x="579" y="160"/>
                  <a:pt x="580" y="160"/>
                  <a:pt x="582" y="160"/>
                </a:cubicBezTo>
                <a:cubicBezTo>
                  <a:pt x="583" y="160"/>
                  <a:pt x="584" y="160"/>
                  <a:pt x="585" y="160"/>
                </a:cubicBezTo>
                <a:cubicBezTo>
                  <a:pt x="455" y="0"/>
                  <a:pt x="455" y="0"/>
                  <a:pt x="455" y="0"/>
                </a:cubicBezTo>
                <a:close/>
              </a:path>
            </a:pathLst>
          </a:custGeom>
          <a:gradFill flip="none" rotWithShape="1">
            <a:gsLst>
              <a:gs pos="75000">
                <a:schemeClr val="accent4"/>
              </a:gs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Freeform 67"/>
          <p:cNvSpPr>
            <a:spLocks/>
          </p:cNvSpPr>
          <p:nvPr/>
        </p:nvSpPr>
        <p:spPr bwMode="auto">
          <a:xfrm>
            <a:off x="11786172" y="4205221"/>
            <a:ext cx="3345932" cy="2301590"/>
          </a:xfrm>
          <a:custGeom>
            <a:avLst/>
            <a:gdLst>
              <a:gd name="T0" fmla="*/ 399 w 631"/>
              <a:gd name="T1" fmla="*/ 0 h 434"/>
              <a:gd name="T2" fmla="*/ 4 w 631"/>
              <a:gd name="T3" fmla="*/ 7 h 434"/>
              <a:gd name="T4" fmla="*/ 137 w 631"/>
              <a:gd name="T5" fmla="*/ 168 h 434"/>
              <a:gd name="T6" fmla="*/ 150 w 631"/>
              <a:gd name="T7" fmla="*/ 184 h 434"/>
              <a:gd name="T8" fmla="*/ 143 w 631"/>
              <a:gd name="T9" fmla="*/ 184 h 434"/>
              <a:gd name="T10" fmla="*/ 137 w 631"/>
              <a:gd name="T11" fmla="*/ 183 h 434"/>
              <a:gd name="T12" fmla="*/ 131 w 631"/>
              <a:gd name="T13" fmla="*/ 183 h 434"/>
              <a:gd name="T14" fmla="*/ 124 w 631"/>
              <a:gd name="T15" fmla="*/ 183 h 434"/>
              <a:gd name="T16" fmla="*/ 121 w 631"/>
              <a:gd name="T17" fmla="*/ 183 h 434"/>
              <a:gd name="T18" fmla="*/ 117 w 631"/>
              <a:gd name="T19" fmla="*/ 183 h 434"/>
              <a:gd name="T20" fmla="*/ 113 w 631"/>
              <a:gd name="T21" fmla="*/ 183 h 434"/>
              <a:gd name="T22" fmla="*/ 110 w 631"/>
              <a:gd name="T23" fmla="*/ 183 h 434"/>
              <a:gd name="T24" fmla="*/ 48 w 631"/>
              <a:gd name="T25" fmla="*/ 195 h 434"/>
              <a:gd name="T26" fmla="*/ 11 w 631"/>
              <a:gd name="T27" fmla="*/ 223 h 434"/>
              <a:gd name="T28" fmla="*/ 2 w 631"/>
              <a:gd name="T29" fmla="*/ 264 h 434"/>
              <a:gd name="T30" fmla="*/ 26 w 631"/>
              <a:gd name="T31" fmla="*/ 314 h 434"/>
              <a:gd name="T32" fmla="*/ 79 w 631"/>
              <a:gd name="T33" fmla="*/ 363 h 434"/>
              <a:gd name="T34" fmla="*/ 152 w 631"/>
              <a:gd name="T35" fmla="*/ 402 h 434"/>
              <a:gd name="T36" fmla="*/ 233 w 631"/>
              <a:gd name="T37" fmla="*/ 426 h 434"/>
              <a:gd name="T38" fmla="*/ 313 w 631"/>
              <a:gd name="T39" fmla="*/ 432 h 434"/>
              <a:gd name="T40" fmla="*/ 375 w 631"/>
              <a:gd name="T41" fmla="*/ 418 h 434"/>
              <a:gd name="T42" fmla="*/ 408 w 631"/>
              <a:gd name="T43" fmla="*/ 387 h 434"/>
              <a:gd name="T44" fmla="*/ 413 w 631"/>
              <a:gd name="T45" fmla="*/ 345 h 434"/>
              <a:gd name="T46" fmla="*/ 386 w 631"/>
              <a:gd name="T47" fmla="*/ 297 h 434"/>
              <a:gd name="T48" fmla="*/ 384 w 631"/>
              <a:gd name="T49" fmla="*/ 295 h 434"/>
              <a:gd name="T50" fmla="*/ 382 w 631"/>
              <a:gd name="T51" fmla="*/ 293 h 434"/>
              <a:gd name="T52" fmla="*/ 380 w 631"/>
              <a:gd name="T53" fmla="*/ 291 h 434"/>
              <a:gd name="T54" fmla="*/ 379 w 631"/>
              <a:gd name="T55" fmla="*/ 289 h 434"/>
              <a:gd name="T56" fmla="*/ 375 w 631"/>
              <a:gd name="T57" fmla="*/ 284 h 434"/>
              <a:gd name="T58" fmla="*/ 370 w 631"/>
              <a:gd name="T59" fmla="*/ 280 h 434"/>
              <a:gd name="T60" fmla="*/ 366 w 631"/>
              <a:gd name="T61" fmla="*/ 276 h 434"/>
              <a:gd name="T62" fmla="*/ 362 w 631"/>
              <a:gd name="T63" fmla="*/ 272 h 434"/>
              <a:gd name="T64" fmla="*/ 385 w 631"/>
              <a:gd name="T65" fmla="*/ 271 h 434"/>
              <a:gd name="T66" fmla="*/ 631 w 631"/>
              <a:gd name="T67" fmla="*/ 260 h 434"/>
              <a:gd name="T68" fmla="*/ 399 w 631"/>
              <a:gd name="T69" fmla="*/ 0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31" h="434">
                <a:moveTo>
                  <a:pt x="399" y="0"/>
                </a:moveTo>
                <a:cubicBezTo>
                  <a:pt x="4" y="7"/>
                  <a:pt x="4" y="7"/>
                  <a:pt x="4" y="7"/>
                </a:cubicBezTo>
                <a:cubicBezTo>
                  <a:pt x="137" y="168"/>
                  <a:pt x="137" y="168"/>
                  <a:pt x="137" y="168"/>
                </a:cubicBezTo>
                <a:cubicBezTo>
                  <a:pt x="150" y="184"/>
                  <a:pt x="150" y="184"/>
                  <a:pt x="150" y="184"/>
                </a:cubicBezTo>
                <a:cubicBezTo>
                  <a:pt x="148" y="184"/>
                  <a:pt x="145" y="184"/>
                  <a:pt x="143" y="184"/>
                </a:cubicBezTo>
                <a:cubicBezTo>
                  <a:pt x="141" y="184"/>
                  <a:pt x="139" y="184"/>
                  <a:pt x="137" y="183"/>
                </a:cubicBezTo>
                <a:cubicBezTo>
                  <a:pt x="135" y="183"/>
                  <a:pt x="133" y="183"/>
                  <a:pt x="131" y="183"/>
                </a:cubicBezTo>
                <a:cubicBezTo>
                  <a:pt x="128" y="183"/>
                  <a:pt x="126" y="183"/>
                  <a:pt x="124" y="183"/>
                </a:cubicBezTo>
                <a:cubicBezTo>
                  <a:pt x="123" y="183"/>
                  <a:pt x="122" y="183"/>
                  <a:pt x="121" y="183"/>
                </a:cubicBezTo>
                <a:cubicBezTo>
                  <a:pt x="119" y="183"/>
                  <a:pt x="118" y="183"/>
                  <a:pt x="117" y="183"/>
                </a:cubicBezTo>
                <a:cubicBezTo>
                  <a:pt x="116" y="183"/>
                  <a:pt x="115" y="183"/>
                  <a:pt x="113" y="183"/>
                </a:cubicBezTo>
                <a:cubicBezTo>
                  <a:pt x="112" y="183"/>
                  <a:pt x="111" y="183"/>
                  <a:pt x="110" y="183"/>
                </a:cubicBezTo>
                <a:cubicBezTo>
                  <a:pt x="85" y="184"/>
                  <a:pt x="64" y="188"/>
                  <a:pt x="48" y="195"/>
                </a:cubicBezTo>
                <a:cubicBezTo>
                  <a:pt x="31" y="202"/>
                  <a:pt x="18" y="211"/>
                  <a:pt x="11" y="223"/>
                </a:cubicBezTo>
                <a:cubicBezTo>
                  <a:pt x="3" y="235"/>
                  <a:pt x="0" y="249"/>
                  <a:pt x="2" y="264"/>
                </a:cubicBezTo>
                <a:cubicBezTo>
                  <a:pt x="4" y="279"/>
                  <a:pt x="12" y="296"/>
                  <a:pt x="26" y="314"/>
                </a:cubicBezTo>
                <a:cubicBezTo>
                  <a:pt x="39" y="331"/>
                  <a:pt x="58" y="348"/>
                  <a:pt x="79" y="363"/>
                </a:cubicBezTo>
                <a:cubicBezTo>
                  <a:pt x="101" y="378"/>
                  <a:pt x="126" y="391"/>
                  <a:pt x="152" y="402"/>
                </a:cubicBezTo>
                <a:cubicBezTo>
                  <a:pt x="178" y="413"/>
                  <a:pt x="206" y="421"/>
                  <a:pt x="233" y="426"/>
                </a:cubicBezTo>
                <a:cubicBezTo>
                  <a:pt x="260" y="432"/>
                  <a:pt x="287" y="434"/>
                  <a:pt x="313" y="432"/>
                </a:cubicBezTo>
                <a:cubicBezTo>
                  <a:pt x="338" y="431"/>
                  <a:pt x="358" y="426"/>
                  <a:pt x="375" y="418"/>
                </a:cubicBezTo>
                <a:cubicBezTo>
                  <a:pt x="391" y="410"/>
                  <a:pt x="402" y="400"/>
                  <a:pt x="408" y="387"/>
                </a:cubicBezTo>
                <a:cubicBezTo>
                  <a:pt x="415" y="375"/>
                  <a:pt x="416" y="361"/>
                  <a:pt x="413" y="345"/>
                </a:cubicBezTo>
                <a:cubicBezTo>
                  <a:pt x="409" y="330"/>
                  <a:pt x="400" y="314"/>
                  <a:pt x="386" y="297"/>
                </a:cubicBezTo>
                <a:cubicBezTo>
                  <a:pt x="385" y="296"/>
                  <a:pt x="385" y="295"/>
                  <a:pt x="384" y="295"/>
                </a:cubicBezTo>
                <a:cubicBezTo>
                  <a:pt x="383" y="294"/>
                  <a:pt x="383" y="293"/>
                  <a:pt x="382" y="293"/>
                </a:cubicBezTo>
                <a:cubicBezTo>
                  <a:pt x="382" y="292"/>
                  <a:pt x="381" y="291"/>
                  <a:pt x="380" y="291"/>
                </a:cubicBezTo>
                <a:cubicBezTo>
                  <a:pt x="380" y="290"/>
                  <a:pt x="379" y="289"/>
                  <a:pt x="379" y="289"/>
                </a:cubicBezTo>
                <a:cubicBezTo>
                  <a:pt x="377" y="287"/>
                  <a:pt x="376" y="286"/>
                  <a:pt x="375" y="284"/>
                </a:cubicBezTo>
                <a:cubicBezTo>
                  <a:pt x="373" y="283"/>
                  <a:pt x="372" y="282"/>
                  <a:pt x="370" y="280"/>
                </a:cubicBezTo>
                <a:cubicBezTo>
                  <a:pt x="369" y="279"/>
                  <a:pt x="368" y="278"/>
                  <a:pt x="366" y="276"/>
                </a:cubicBezTo>
                <a:cubicBezTo>
                  <a:pt x="365" y="275"/>
                  <a:pt x="363" y="274"/>
                  <a:pt x="362" y="272"/>
                </a:cubicBezTo>
                <a:cubicBezTo>
                  <a:pt x="385" y="271"/>
                  <a:pt x="385" y="271"/>
                  <a:pt x="385" y="271"/>
                </a:cubicBezTo>
                <a:cubicBezTo>
                  <a:pt x="631" y="260"/>
                  <a:pt x="631" y="260"/>
                  <a:pt x="631" y="260"/>
                </a:cubicBezTo>
                <a:cubicBezTo>
                  <a:pt x="399" y="0"/>
                  <a:pt x="399" y="0"/>
                  <a:pt x="399" y="0"/>
                </a:cubicBezTo>
                <a:close/>
              </a:path>
            </a:pathLst>
          </a:custGeom>
          <a:gradFill flip="none" rotWithShape="1">
            <a:gsLst>
              <a:gs pos="51000">
                <a:schemeClr val="accent2">
                  <a:lumMod val="40000"/>
                  <a:lumOff val="60000"/>
                </a:schemeClr>
              </a:gs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Freeform 68"/>
          <p:cNvSpPr>
            <a:spLocks/>
          </p:cNvSpPr>
          <p:nvPr/>
        </p:nvSpPr>
        <p:spPr bwMode="auto">
          <a:xfrm>
            <a:off x="11826512" y="4247803"/>
            <a:ext cx="3213708" cy="2211946"/>
          </a:xfrm>
          <a:custGeom>
            <a:avLst/>
            <a:gdLst>
              <a:gd name="T0" fmla="*/ 289 w 606"/>
              <a:gd name="T1" fmla="*/ 417 h 417"/>
              <a:gd name="T2" fmla="*/ 227 w 606"/>
              <a:gd name="T3" fmla="*/ 410 h 417"/>
              <a:gd name="T4" fmla="*/ 147 w 606"/>
              <a:gd name="T5" fmla="*/ 386 h 417"/>
              <a:gd name="T6" fmla="*/ 76 w 606"/>
              <a:gd name="T7" fmla="*/ 348 h 417"/>
              <a:gd name="T8" fmla="*/ 24 w 606"/>
              <a:gd name="T9" fmla="*/ 301 h 417"/>
              <a:gd name="T10" fmla="*/ 2 w 606"/>
              <a:gd name="T11" fmla="*/ 255 h 417"/>
              <a:gd name="T12" fmla="*/ 9 w 606"/>
              <a:gd name="T13" fmla="*/ 220 h 417"/>
              <a:gd name="T14" fmla="*/ 43 w 606"/>
              <a:gd name="T15" fmla="*/ 194 h 417"/>
              <a:gd name="T16" fmla="*/ 102 w 606"/>
              <a:gd name="T17" fmla="*/ 183 h 417"/>
              <a:gd name="T18" fmla="*/ 111 w 606"/>
              <a:gd name="T19" fmla="*/ 183 h 417"/>
              <a:gd name="T20" fmla="*/ 116 w 606"/>
              <a:gd name="T21" fmla="*/ 183 h 417"/>
              <a:gd name="T22" fmla="*/ 122 w 606"/>
              <a:gd name="T23" fmla="*/ 183 h 417"/>
              <a:gd name="T24" fmla="*/ 128 w 606"/>
              <a:gd name="T25" fmla="*/ 184 h 417"/>
              <a:gd name="T26" fmla="*/ 134 w 606"/>
              <a:gd name="T27" fmla="*/ 184 h 417"/>
              <a:gd name="T28" fmla="*/ 141 w 606"/>
              <a:gd name="T29" fmla="*/ 185 h 417"/>
              <a:gd name="T30" fmla="*/ 161 w 606"/>
              <a:gd name="T31" fmla="*/ 187 h 417"/>
              <a:gd name="T32" fmla="*/ 135 w 606"/>
              <a:gd name="T33" fmla="*/ 155 h 417"/>
              <a:gd name="T34" fmla="*/ 13 w 606"/>
              <a:gd name="T35" fmla="*/ 7 h 417"/>
              <a:gd name="T36" fmla="*/ 387 w 606"/>
              <a:gd name="T37" fmla="*/ 0 h 417"/>
              <a:gd name="T38" fmla="*/ 606 w 606"/>
              <a:gd name="T39" fmla="*/ 245 h 417"/>
              <a:gd name="T40" fmla="*/ 333 w 606"/>
              <a:gd name="T41" fmla="*/ 257 h 417"/>
              <a:gd name="T42" fmla="*/ 348 w 606"/>
              <a:gd name="T43" fmla="*/ 271 h 417"/>
              <a:gd name="T44" fmla="*/ 353 w 606"/>
              <a:gd name="T45" fmla="*/ 274 h 417"/>
              <a:gd name="T46" fmla="*/ 357 w 606"/>
              <a:gd name="T47" fmla="*/ 278 h 417"/>
              <a:gd name="T48" fmla="*/ 361 w 606"/>
              <a:gd name="T49" fmla="*/ 282 h 417"/>
              <a:gd name="T50" fmla="*/ 365 w 606"/>
              <a:gd name="T51" fmla="*/ 287 h 417"/>
              <a:gd name="T52" fmla="*/ 370 w 606"/>
              <a:gd name="T53" fmla="*/ 292 h 417"/>
              <a:gd name="T54" fmla="*/ 372 w 606"/>
              <a:gd name="T55" fmla="*/ 294 h 417"/>
              <a:gd name="T56" fmla="*/ 397 w 606"/>
              <a:gd name="T57" fmla="*/ 339 h 417"/>
              <a:gd name="T58" fmla="*/ 393 w 606"/>
              <a:gd name="T59" fmla="*/ 376 h 417"/>
              <a:gd name="T60" fmla="*/ 363 w 606"/>
              <a:gd name="T61" fmla="*/ 403 h 417"/>
              <a:gd name="T62" fmla="*/ 304 w 606"/>
              <a:gd name="T63" fmla="*/ 416 h 417"/>
              <a:gd name="T64" fmla="*/ 289 w 606"/>
              <a:gd name="T65" fmla="*/ 417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06" h="417">
                <a:moveTo>
                  <a:pt x="289" y="417"/>
                </a:moveTo>
                <a:cubicBezTo>
                  <a:pt x="269" y="417"/>
                  <a:pt x="248" y="415"/>
                  <a:pt x="227" y="410"/>
                </a:cubicBezTo>
                <a:cubicBezTo>
                  <a:pt x="200" y="405"/>
                  <a:pt x="173" y="397"/>
                  <a:pt x="147" y="386"/>
                </a:cubicBezTo>
                <a:cubicBezTo>
                  <a:pt x="121" y="375"/>
                  <a:pt x="97" y="363"/>
                  <a:pt x="76" y="348"/>
                </a:cubicBezTo>
                <a:cubicBezTo>
                  <a:pt x="54" y="333"/>
                  <a:pt x="37" y="317"/>
                  <a:pt x="24" y="301"/>
                </a:cubicBezTo>
                <a:cubicBezTo>
                  <a:pt x="12" y="285"/>
                  <a:pt x="4" y="269"/>
                  <a:pt x="2" y="255"/>
                </a:cubicBezTo>
                <a:cubicBezTo>
                  <a:pt x="0" y="242"/>
                  <a:pt x="3" y="230"/>
                  <a:pt x="9" y="220"/>
                </a:cubicBezTo>
                <a:cubicBezTo>
                  <a:pt x="16" y="209"/>
                  <a:pt x="28" y="201"/>
                  <a:pt x="43" y="194"/>
                </a:cubicBezTo>
                <a:cubicBezTo>
                  <a:pt x="59" y="188"/>
                  <a:pt x="79" y="184"/>
                  <a:pt x="102" y="18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1" y="183"/>
                  <a:pt x="115" y="183"/>
                  <a:pt x="116" y="183"/>
                </a:cubicBezTo>
                <a:cubicBezTo>
                  <a:pt x="118" y="183"/>
                  <a:pt x="120" y="183"/>
                  <a:pt x="122" y="183"/>
                </a:cubicBezTo>
                <a:cubicBezTo>
                  <a:pt x="124" y="183"/>
                  <a:pt x="126" y="183"/>
                  <a:pt x="128" y="184"/>
                </a:cubicBezTo>
                <a:cubicBezTo>
                  <a:pt x="134" y="184"/>
                  <a:pt x="134" y="184"/>
                  <a:pt x="134" y="184"/>
                </a:cubicBezTo>
                <a:cubicBezTo>
                  <a:pt x="137" y="184"/>
                  <a:pt x="139" y="184"/>
                  <a:pt x="141" y="185"/>
                </a:cubicBezTo>
                <a:cubicBezTo>
                  <a:pt x="161" y="187"/>
                  <a:pt x="161" y="187"/>
                  <a:pt x="161" y="187"/>
                </a:cubicBezTo>
                <a:cubicBezTo>
                  <a:pt x="135" y="155"/>
                  <a:pt x="135" y="155"/>
                  <a:pt x="135" y="155"/>
                </a:cubicBezTo>
                <a:cubicBezTo>
                  <a:pt x="13" y="7"/>
                  <a:pt x="13" y="7"/>
                  <a:pt x="13" y="7"/>
                </a:cubicBezTo>
                <a:cubicBezTo>
                  <a:pt x="387" y="0"/>
                  <a:pt x="387" y="0"/>
                  <a:pt x="387" y="0"/>
                </a:cubicBezTo>
                <a:cubicBezTo>
                  <a:pt x="606" y="245"/>
                  <a:pt x="606" y="245"/>
                  <a:pt x="606" y="245"/>
                </a:cubicBezTo>
                <a:cubicBezTo>
                  <a:pt x="333" y="257"/>
                  <a:pt x="333" y="257"/>
                  <a:pt x="333" y="257"/>
                </a:cubicBezTo>
                <a:cubicBezTo>
                  <a:pt x="348" y="271"/>
                  <a:pt x="348" y="271"/>
                  <a:pt x="348" y="271"/>
                </a:cubicBezTo>
                <a:cubicBezTo>
                  <a:pt x="350" y="272"/>
                  <a:pt x="351" y="273"/>
                  <a:pt x="353" y="274"/>
                </a:cubicBezTo>
                <a:cubicBezTo>
                  <a:pt x="357" y="278"/>
                  <a:pt x="357" y="278"/>
                  <a:pt x="357" y="278"/>
                </a:cubicBezTo>
                <a:cubicBezTo>
                  <a:pt x="361" y="282"/>
                  <a:pt x="361" y="282"/>
                  <a:pt x="361" y="282"/>
                </a:cubicBezTo>
                <a:cubicBezTo>
                  <a:pt x="362" y="283"/>
                  <a:pt x="365" y="287"/>
                  <a:pt x="365" y="287"/>
                </a:cubicBezTo>
                <a:cubicBezTo>
                  <a:pt x="370" y="292"/>
                  <a:pt x="370" y="292"/>
                  <a:pt x="370" y="292"/>
                </a:cubicBezTo>
                <a:cubicBezTo>
                  <a:pt x="372" y="294"/>
                  <a:pt x="372" y="294"/>
                  <a:pt x="372" y="294"/>
                </a:cubicBezTo>
                <a:cubicBezTo>
                  <a:pt x="385" y="309"/>
                  <a:pt x="393" y="325"/>
                  <a:pt x="397" y="339"/>
                </a:cubicBezTo>
                <a:cubicBezTo>
                  <a:pt x="400" y="353"/>
                  <a:pt x="399" y="365"/>
                  <a:pt x="393" y="376"/>
                </a:cubicBezTo>
                <a:cubicBezTo>
                  <a:pt x="387" y="387"/>
                  <a:pt x="377" y="396"/>
                  <a:pt x="363" y="403"/>
                </a:cubicBezTo>
                <a:cubicBezTo>
                  <a:pt x="347" y="410"/>
                  <a:pt x="328" y="415"/>
                  <a:pt x="304" y="416"/>
                </a:cubicBezTo>
                <a:cubicBezTo>
                  <a:pt x="299" y="417"/>
                  <a:pt x="294" y="417"/>
                  <a:pt x="289" y="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Freeform 69"/>
          <p:cNvSpPr>
            <a:spLocks/>
          </p:cNvSpPr>
          <p:nvPr/>
        </p:nvSpPr>
        <p:spPr bwMode="auto">
          <a:xfrm>
            <a:off x="10094539" y="7783070"/>
            <a:ext cx="6478962" cy="4916928"/>
          </a:xfrm>
          <a:custGeom>
            <a:avLst/>
            <a:gdLst>
              <a:gd name="T0" fmla="*/ 1222 w 1222"/>
              <a:gd name="T1" fmla="*/ 0 h 927"/>
              <a:gd name="T2" fmla="*/ 1037 w 1222"/>
              <a:gd name="T3" fmla="*/ 412 h 927"/>
              <a:gd name="T4" fmla="*/ 804 w 1222"/>
              <a:gd name="T5" fmla="*/ 441 h 927"/>
              <a:gd name="T6" fmla="*/ 806 w 1222"/>
              <a:gd name="T7" fmla="*/ 437 h 927"/>
              <a:gd name="T8" fmla="*/ 808 w 1222"/>
              <a:gd name="T9" fmla="*/ 434 h 927"/>
              <a:gd name="T10" fmla="*/ 809 w 1222"/>
              <a:gd name="T11" fmla="*/ 431 h 927"/>
              <a:gd name="T12" fmla="*/ 810 w 1222"/>
              <a:gd name="T13" fmla="*/ 428 h 927"/>
              <a:gd name="T14" fmla="*/ 825 w 1222"/>
              <a:gd name="T15" fmla="*/ 358 h 927"/>
              <a:gd name="T16" fmla="*/ 808 w 1222"/>
              <a:gd name="T17" fmla="*/ 303 h 927"/>
              <a:gd name="T18" fmla="*/ 761 w 1222"/>
              <a:gd name="T19" fmla="*/ 269 h 927"/>
              <a:gd name="T20" fmla="*/ 687 w 1222"/>
              <a:gd name="T21" fmla="*/ 262 h 927"/>
              <a:gd name="T22" fmla="*/ 601 w 1222"/>
              <a:gd name="T23" fmla="*/ 286 h 927"/>
              <a:gd name="T24" fmla="*/ 518 w 1222"/>
              <a:gd name="T25" fmla="*/ 335 h 927"/>
              <a:gd name="T26" fmla="*/ 449 w 1222"/>
              <a:gd name="T27" fmla="*/ 401 h 927"/>
              <a:gd name="T28" fmla="*/ 404 w 1222"/>
              <a:gd name="T29" fmla="*/ 477 h 927"/>
              <a:gd name="T30" fmla="*/ 393 w 1222"/>
              <a:gd name="T31" fmla="*/ 548 h 927"/>
              <a:gd name="T32" fmla="*/ 415 w 1222"/>
              <a:gd name="T33" fmla="*/ 601 h 927"/>
              <a:gd name="T34" fmla="*/ 465 w 1222"/>
              <a:gd name="T35" fmla="*/ 631 h 927"/>
              <a:gd name="T36" fmla="*/ 538 w 1222"/>
              <a:gd name="T37" fmla="*/ 634 h 927"/>
              <a:gd name="T38" fmla="*/ 541 w 1222"/>
              <a:gd name="T39" fmla="*/ 634 h 927"/>
              <a:gd name="T40" fmla="*/ 544 w 1222"/>
              <a:gd name="T41" fmla="*/ 633 h 927"/>
              <a:gd name="T42" fmla="*/ 547 w 1222"/>
              <a:gd name="T43" fmla="*/ 633 h 927"/>
              <a:gd name="T44" fmla="*/ 550 w 1222"/>
              <a:gd name="T45" fmla="*/ 632 h 927"/>
              <a:gd name="T46" fmla="*/ 461 w 1222"/>
              <a:gd name="T47" fmla="*/ 853 h 927"/>
              <a:gd name="T48" fmla="*/ 0 w 1222"/>
              <a:gd name="T49" fmla="*/ 927 h 927"/>
              <a:gd name="T50" fmla="*/ 297 w 1222"/>
              <a:gd name="T51" fmla="*/ 76 h 927"/>
              <a:gd name="T52" fmla="*/ 1222 w 1222"/>
              <a:gd name="T53" fmla="*/ 0 h 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22" h="927">
                <a:moveTo>
                  <a:pt x="1222" y="0"/>
                </a:moveTo>
                <a:cubicBezTo>
                  <a:pt x="1037" y="412"/>
                  <a:pt x="1037" y="412"/>
                  <a:pt x="1037" y="412"/>
                </a:cubicBezTo>
                <a:cubicBezTo>
                  <a:pt x="804" y="441"/>
                  <a:pt x="804" y="441"/>
                  <a:pt x="804" y="441"/>
                </a:cubicBezTo>
                <a:cubicBezTo>
                  <a:pt x="805" y="440"/>
                  <a:pt x="805" y="439"/>
                  <a:pt x="806" y="437"/>
                </a:cubicBezTo>
                <a:cubicBezTo>
                  <a:pt x="807" y="436"/>
                  <a:pt x="807" y="435"/>
                  <a:pt x="808" y="434"/>
                </a:cubicBezTo>
                <a:cubicBezTo>
                  <a:pt x="808" y="433"/>
                  <a:pt x="809" y="432"/>
                  <a:pt x="809" y="431"/>
                </a:cubicBezTo>
                <a:cubicBezTo>
                  <a:pt x="810" y="430"/>
                  <a:pt x="810" y="429"/>
                  <a:pt x="810" y="428"/>
                </a:cubicBezTo>
                <a:cubicBezTo>
                  <a:pt x="821" y="402"/>
                  <a:pt x="826" y="379"/>
                  <a:pt x="825" y="358"/>
                </a:cubicBezTo>
                <a:cubicBezTo>
                  <a:pt x="825" y="337"/>
                  <a:pt x="819" y="318"/>
                  <a:pt x="808" y="303"/>
                </a:cubicBezTo>
                <a:cubicBezTo>
                  <a:pt x="797" y="288"/>
                  <a:pt x="781" y="276"/>
                  <a:pt x="761" y="269"/>
                </a:cubicBezTo>
                <a:cubicBezTo>
                  <a:pt x="740" y="262"/>
                  <a:pt x="716" y="259"/>
                  <a:pt x="687" y="262"/>
                </a:cubicBezTo>
                <a:cubicBezTo>
                  <a:pt x="659" y="265"/>
                  <a:pt x="630" y="273"/>
                  <a:pt x="601" y="286"/>
                </a:cubicBezTo>
                <a:cubicBezTo>
                  <a:pt x="572" y="298"/>
                  <a:pt x="544" y="315"/>
                  <a:pt x="518" y="335"/>
                </a:cubicBezTo>
                <a:cubicBezTo>
                  <a:pt x="492" y="354"/>
                  <a:pt x="468" y="377"/>
                  <a:pt x="449" y="401"/>
                </a:cubicBezTo>
                <a:cubicBezTo>
                  <a:pt x="429" y="425"/>
                  <a:pt x="414" y="451"/>
                  <a:pt x="404" y="477"/>
                </a:cubicBezTo>
                <a:cubicBezTo>
                  <a:pt x="394" y="503"/>
                  <a:pt x="391" y="527"/>
                  <a:pt x="393" y="548"/>
                </a:cubicBezTo>
                <a:cubicBezTo>
                  <a:pt x="395" y="569"/>
                  <a:pt x="403" y="587"/>
                  <a:pt x="415" y="601"/>
                </a:cubicBezTo>
                <a:cubicBezTo>
                  <a:pt x="428" y="615"/>
                  <a:pt x="445" y="625"/>
                  <a:pt x="465" y="631"/>
                </a:cubicBezTo>
                <a:cubicBezTo>
                  <a:pt x="486" y="637"/>
                  <a:pt x="511" y="638"/>
                  <a:pt x="538" y="634"/>
                </a:cubicBezTo>
                <a:cubicBezTo>
                  <a:pt x="539" y="634"/>
                  <a:pt x="540" y="634"/>
                  <a:pt x="541" y="634"/>
                </a:cubicBezTo>
                <a:cubicBezTo>
                  <a:pt x="542" y="633"/>
                  <a:pt x="543" y="633"/>
                  <a:pt x="544" y="633"/>
                </a:cubicBezTo>
                <a:cubicBezTo>
                  <a:pt x="545" y="633"/>
                  <a:pt x="546" y="633"/>
                  <a:pt x="547" y="633"/>
                </a:cubicBezTo>
                <a:cubicBezTo>
                  <a:pt x="548" y="632"/>
                  <a:pt x="549" y="632"/>
                  <a:pt x="550" y="632"/>
                </a:cubicBezTo>
                <a:cubicBezTo>
                  <a:pt x="461" y="853"/>
                  <a:pt x="461" y="853"/>
                  <a:pt x="461" y="853"/>
                </a:cubicBezTo>
                <a:cubicBezTo>
                  <a:pt x="0" y="927"/>
                  <a:pt x="0" y="927"/>
                  <a:pt x="0" y="927"/>
                </a:cubicBezTo>
                <a:cubicBezTo>
                  <a:pt x="297" y="76"/>
                  <a:pt x="297" y="76"/>
                  <a:pt x="297" y="76"/>
                </a:cubicBezTo>
                <a:lnTo>
                  <a:pt x="1222" y="0"/>
                </a:lnTo>
                <a:close/>
              </a:path>
            </a:pathLst>
          </a:custGeom>
          <a:gradFill flip="none" rotWithShape="1">
            <a:gsLst>
              <a:gs pos="75000">
                <a:schemeClr val="accent4"/>
              </a:gs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Freeform 70"/>
          <p:cNvSpPr>
            <a:spLocks/>
          </p:cNvSpPr>
          <p:nvPr/>
        </p:nvSpPr>
        <p:spPr bwMode="auto">
          <a:xfrm>
            <a:off x="12630952" y="9941229"/>
            <a:ext cx="3240600" cy="3012010"/>
          </a:xfrm>
          <a:custGeom>
            <a:avLst/>
            <a:gdLst>
              <a:gd name="T0" fmla="*/ 261 w 611"/>
              <a:gd name="T1" fmla="*/ 3 h 568"/>
              <a:gd name="T2" fmla="*/ 185 w 611"/>
              <a:gd name="T3" fmla="*/ 24 h 568"/>
              <a:gd name="T4" fmla="*/ 112 w 611"/>
              <a:gd name="T5" fmla="*/ 67 h 568"/>
              <a:gd name="T6" fmla="*/ 51 w 611"/>
              <a:gd name="T7" fmla="*/ 125 h 568"/>
              <a:gd name="T8" fmla="*/ 12 w 611"/>
              <a:gd name="T9" fmla="*/ 192 h 568"/>
              <a:gd name="T10" fmla="*/ 2 w 611"/>
              <a:gd name="T11" fmla="*/ 255 h 568"/>
              <a:gd name="T12" fmla="*/ 21 w 611"/>
              <a:gd name="T13" fmla="*/ 301 h 568"/>
              <a:gd name="T14" fmla="*/ 65 w 611"/>
              <a:gd name="T15" fmla="*/ 328 h 568"/>
              <a:gd name="T16" fmla="*/ 130 w 611"/>
              <a:gd name="T17" fmla="*/ 331 h 568"/>
              <a:gd name="T18" fmla="*/ 133 w 611"/>
              <a:gd name="T19" fmla="*/ 331 h 568"/>
              <a:gd name="T20" fmla="*/ 136 w 611"/>
              <a:gd name="T21" fmla="*/ 330 h 568"/>
              <a:gd name="T22" fmla="*/ 139 w 611"/>
              <a:gd name="T23" fmla="*/ 330 h 568"/>
              <a:gd name="T24" fmla="*/ 142 w 611"/>
              <a:gd name="T25" fmla="*/ 329 h 568"/>
              <a:gd name="T26" fmla="*/ 148 w 611"/>
              <a:gd name="T27" fmla="*/ 328 h 568"/>
              <a:gd name="T28" fmla="*/ 154 w 611"/>
              <a:gd name="T29" fmla="*/ 326 h 568"/>
              <a:gd name="T30" fmla="*/ 160 w 611"/>
              <a:gd name="T31" fmla="*/ 325 h 568"/>
              <a:gd name="T32" fmla="*/ 166 w 611"/>
              <a:gd name="T33" fmla="*/ 323 h 568"/>
              <a:gd name="T34" fmla="*/ 158 w 611"/>
              <a:gd name="T35" fmla="*/ 344 h 568"/>
              <a:gd name="T36" fmla="*/ 67 w 611"/>
              <a:gd name="T37" fmla="*/ 568 h 568"/>
              <a:gd name="T38" fmla="*/ 452 w 611"/>
              <a:gd name="T39" fmla="*/ 506 h 568"/>
              <a:gd name="T40" fmla="*/ 611 w 611"/>
              <a:gd name="T41" fmla="*/ 151 h 568"/>
              <a:gd name="T42" fmla="*/ 375 w 611"/>
              <a:gd name="T43" fmla="*/ 180 h 568"/>
              <a:gd name="T44" fmla="*/ 352 w 611"/>
              <a:gd name="T45" fmla="*/ 183 h 568"/>
              <a:gd name="T46" fmla="*/ 355 w 611"/>
              <a:gd name="T47" fmla="*/ 178 h 568"/>
              <a:gd name="T48" fmla="*/ 359 w 611"/>
              <a:gd name="T49" fmla="*/ 173 h 568"/>
              <a:gd name="T50" fmla="*/ 362 w 611"/>
              <a:gd name="T51" fmla="*/ 167 h 568"/>
              <a:gd name="T52" fmla="*/ 364 w 611"/>
              <a:gd name="T53" fmla="*/ 162 h 568"/>
              <a:gd name="T54" fmla="*/ 366 w 611"/>
              <a:gd name="T55" fmla="*/ 158 h 568"/>
              <a:gd name="T56" fmla="*/ 368 w 611"/>
              <a:gd name="T57" fmla="*/ 155 h 568"/>
              <a:gd name="T58" fmla="*/ 369 w 611"/>
              <a:gd name="T59" fmla="*/ 152 h 568"/>
              <a:gd name="T60" fmla="*/ 370 w 611"/>
              <a:gd name="T61" fmla="*/ 149 h 568"/>
              <a:gd name="T62" fmla="*/ 383 w 611"/>
              <a:gd name="T63" fmla="*/ 87 h 568"/>
              <a:gd name="T64" fmla="*/ 368 w 611"/>
              <a:gd name="T65" fmla="*/ 39 h 568"/>
              <a:gd name="T66" fmla="*/ 326 w 611"/>
              <a:gd name="T67" fmla="*/ 9 h 568"/>
              <a:gd name="T68" fmla="*/ 261 w 611"/>
              <a:gd name="T69" fmla="*/ 3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11" h="568">
                <a:moveTo>
                  <a:pt x="261" y="3"/>
                </a:moveTo>
                <a:cubicBezTo>
                  <a:pt x="236" y="5"/>
                  <a:pt x="210" y="13"/>
                  <a:pt x="185" y="24"/>
                </a:cubicBezTo>
                <a:cubicBezTo>
                  <a:pt x="160" y="35"/>
                  <a:pt x="135" y="50"/>
                  <a:pt x="112" y="67"/>
                </a:cubicBezTo>
                <a:cubicBezTo>
                  <a:pt x="89" y="84"/>
                  <a:pt x="68" y="104"/>
                  <a:pt x="51" y="125"/>
                </a:cubicBezTo>
                <a:cubicBezTo>
                  <a:pt x="34" y="147"/>
                  <a:pt x="21" y="169"/>
                  <a:pt x="12" y="192"/>
                </a:cubicBezTo>
                <a:cubicBezTo>
                  <a:pt x="3" y="215"/>
                  <a:pt x="0" y="236"/>
                  <a:pt x="2" y="255"/>
                </a:cubicBezTo>
                <a:cubicBezTo>
                  <a:pt x="4" y="273"/>
                  <a:pt x="10" y="289"/>
                  <a:pt x="21" y="301"/>
                </a:cubicBezTo>
                <a:cubicBezTo>
                  <a:pt x="32" y="314"/>
                  <a:pt x="47" y="323"/>
                  <a:pt x="65" y="328"/>
                </a:cubicBezTo>
                <a:cubicBezTo>
                  <a:pt x="84" y="333"/>
                  <a:pt x="105" y="334"/>
                  <a:pt x="130" y="331"/>
                </a:cubicBezTo>
                <a:cubicBezTo>
                  <a:pt x="131" y="331"/>
                  <a:pt x="132" y="331"/>
                  <a:pt x="133" y="331"/>
                </a:cubicBezTo>
                <a:cubicBezTo>
                  <a:pt x="134" y="330"/>
                  <a:pt x="135" y="330"/>
                  <a:pt x="136" y="330"/>
                </a:cubicBezTo>
                <a:cubicBezTo>
                  <a:pt x="137" y="330"/>
                  <a:pt x="138" y="330"/>
                  <a:pt x="139" y="330"/>
                </a:cubicBezTo>
                <a:cubicBezTo>
                  <a:pt x="140" y="329"/>
                  <a:pt x="141" y="329"/>
                  <a:pt x="142" y="329"/>
                </a:cubicBezTo>
                <a:cubicBezTo>
                  <a:pt x="144" y="329"/>
                  <a:pt x="146" y="328"/>
                  <a:pt x="148" y="328"/>
                </a:cubicBezTo>
                <a:cubicBezTo>
                  <a:pt x="150" y="327"/>
                  <a:pt x="152" y="327"/>
                  <a:pt x="154" y="326"/>
                </a:cubicBezTo>
                <a:cubicBezTo>
                  <a:pt x="156" y="326"/>
                  <a:pt x="158" y="325"/>
                  <a:pt x="160" y="325"/>
                </a:cubicBezTo>
                <a:cubicBezTo>
                  <a:pt x="162" y="324"/>
                  <a:pt x="164" y="324"/>
                  <a:pt x="166" y="323"/>
                </a:cubicBezTo>
                <a:cubicBezTo>
                  <a:pt x="158" y="344"/>
                  <a:pt x="158" y="344"/>
                  <a:pt x="158" y="344"/>
                </a:cubicBezTo>
                <a:cubicBezTo>
                  <a:pt x="67" y="568"/>
                  <a:pt x="67" y="568"/>
                  <a:pt x="67" y="568"/>
                </a:cubicBezTo>
                <a:cubicBezTo>
                  <a:pt x="452" y="506"/>
                  <a:pt x="452" y="506"/>
                  <a:pt x="452" y="506"/>
                </a:cubicBezTo>
                <a:cubicBezTo>
                  <a:pt x="611" y="151"/>
                  <a:pt x="611" y="151"/>
                  <a:pt x="611" y="151"/>
                </a:cubicBezTo>
                <a:cubicBezTo>
                  <a:pt x="375" y="180"/>
                  <a:pt x="375" y="180"/>
                  <a:pt x="375" y="180"/>
                </a:cubicBezTo>
                <a:cubicBezTo>
                  <a:pt x="352" y="183"/>
                  <a:pt x="352" y="183"/>
                  <a:pt x="352" y="183"/>
                </a:cubicBezTo>
                <a:cubicBezTo>
                  <a:pt x="353" y="182"/>
                  <a:pt x="354" y="180"/>
                  <a:pt x="355" y="178"/>
                </a:cubicBezTo>
                <a:cubicBezTo>
                  <a:pt x="356" y="176"/>
                  <a:pt x="358" y="174"/>
                  <a:pt x="359" y="173"/>
                </a:cubicBezTo>
                <a:cubicBezTo>
                  <a:pt x="360" y="171"/>
                  <a:pt x="361" y="169"/>
                  <a:pt x="362" y="167"/>
                </a:cubicBezTo>
                <a:cubicBezTo>
                  <a:pt x="363" y="165"/>
                  <a:pt x="364" y="163"/>
                  <a:pt x="364" y="162"/>
                </a:cubicBezTo>
                <a:cubicBezTo>
                  <a:pt x="365" y="160"/>
                  <a:pt x="366" y="159"/>
                  <a:pt x="366" y="158"/>
                </a:cubicBezTo>
                <a:cubicBezTo>
                  <a:pt x="367" y="157"/>
                  <a:pt x="367" y="156"/>
                  <a:pt x="368" y="155"/>
                </a:cubicBezTo>
                <a:cubicBezTo>
                  <a:pt x="368" y="154"/>
                  <a:pt x="369" y="153"/>
                  <a:pt x="369" y="152"/>
                </a:cubicBezTo>
                <a:cubicBezTo>
                  <a:pt x="369" y="151"/>
                  <a:pt x="370" y="150"/>
                  <a:pt x="370" y="149"/>
                </a:cubicBezTo>
                <a:cubicBezTo>
                  <a:pt x="380" y="126"/>
                  <a:pt x="384" y="105"/>
                  <a:pt x="383" y="87"/>
                </a:cubicBezTo>
                <a:cubicBezTo>
                  <a:pt x="383" y="68"/>
                  <a:pt x="377" y="52"/>
                  <a:pt x="368" y="39"/>
                </a:cubicBezTo>
                <a:cubicBezTo>
                  <a:pt x="358" y="25"/>
                  <a:pt x="344" y="15"/>
                  <a:pt x="326" y="9"/>
                </a:cubicBezTo>
                <a:cubicBezTo>
                  <a:pt x="308" y="2"/>
                  <a:pt x="286" y="0"/>
                  <a:pt x="261" y="3"/>
                </a:cubicBezTo>
                <a:close/>
              </a:path>
            </a:pathLst>
          </a:custGeom>
          <a:gradFill>
            <a:gsLst>
              <a:gs pos="51000">
                <a:schemeClr val="accent5">
                  <a:lumMod val="40000"/>
                  <a:lumOff val="60000"/>
                </a:schemeClr>
              </a:gs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2700000" scaled="1"/>
          </a:gra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Freeform 71"/>
          <p:cNvSpPr>
            <a:spLocks/>
          </p:cNvSpPr>
          <p:nvPr/>
        </p:nvSpPr>
        <p:spPr bwMode="auto">
          <a:xfrm>
            <a:off x="12673531" y="9992775"/>
            <a:ext cx="3128546" cy="2902198"/>
          </a:xfrm>
          <a:custGeom>
            <a:avLst/>
            <a:gdLst>
              <a:gd name="T0" fmla="*/ 172 w 590"/>
              <a:gd name="T1" fmla="*/ 301 h 547"/>
              <a:gd name="T2" fmla="*/ 156 w 590"/>
              <a:gd name="T3" fmla="*/ 305 h 547"/>
              <a:gd name="T4" fmla="*/ 150 w 590"/>
              <a:gd name="T5" fmla="*/ 307 h 547"/>
              <a:gd name="T6" fmla="*/ 144 w 590"/>
              <a:gd name="T7" fmla="*/ 308 h 547"/>
              <a:gd name="T8" fmla="*/ 138 w 590"/>
              <a:gd name="T9" fmla="*/ 310 h 547"/>
              <a:gd name="T10" fmla="*/ 132 w 590"/>
              <a:gd name="T11" fmla="*/ 311 h 547"/>
              <a:gd name="T12" fmla="*/ 123 w 590"/>
              <a:gd name="T13" fmla="*/ 313 h 547"/>
              <a:gd name="T14" fmla="*/ 121 w 590"/>
              <a:gd name="T15" fmla="*/ 313 h 547"/>
              <a:gd name="T16" fmla="*/ 95 w 590"/>
              <a:gd name="T17" fmla="*/ 315 h 547"/>
              <a:gd name="T18" fmla="*/ 60 w 590"/>
              <a:gd name="T19" fmla="*/ 310 h 547"/>
              <a:gd name="T20" fmla="*/ 19 w 590"/>
              <a:gd name="T21" fmla="*/ 286 h 547"/>
              <a:gd name="T22" fmla="*/ 2 w 590"/>
              <a:gd name="T23" fmla="*/ 244 h 547"/>
              <a:gd name="T24" fmla="*/ 11 w 590"/>
              <a:gd name="T25" fmla="*/ 185 h 547"/>
              <a:gd name="T26" fmla="*/ 50 w 590"/>
              <a:gd name="T27" fmla="*/ 120 h 547"/>
              <a:gd name="T28" fmla="*/ 109 w 590"/>
              <a:gd name="T29" fmla="*/ 63 h 547"/>
              <a:gd name="T30" fmla="*/ 180 w 590"/>
              <a:gd name="T31" fmla="*/ 21 h 547"/>
              <a:gd name="T32" fmla="*/ 254 w 590"/>
              <a:gd name="T33" fmla="*/ 1 h 547"/>
              <a:gd name="T34" fmla="*/ 273 w 590"/>
              <a:gd name="T35" fmla="*/ 0 h 547"/>
              <a:gd name="T36" fmla="*/ 315 w 590"/>
              <a:gd name="T37" fmla="*/ 6 h 547"/>
              <a:gd name="T38" fmla="*/ 353 w 590"/>
              <a:gd name="T39" fmla="*/ 33 h 547"/>
              <a:gd name="T40" fmla="*/ 367 w 590"/>
              <a:gd name="T41" fmla="*/ 77 h 547"/>
              <a:gd name="T42" fmla="*/ 355 w 590"/>
              <a:gd name="T43" fmla="*/ 135 h 547"/>
              <a:gd name="T44" fmla="*/ 354 w 590"/>
              <a:gd name="T45" fmla="*/ 139 h 547"/>
              <a:gd name="T46" fmla="*/ 351 w 590"/>
              <a:gd name="T47" fmla="*/ 145 h 547"/>
              <a:gd name="T48" fmla="*/ 349 w 590"/>
              <a:gd name="T49" fmla="*/ 148 h 547"/>
              <a:gd name="T50" fmla="*/ 346 w 590"/>
              <a:gd name="T51" fmla="*/ 153 h 547"/>
              <a:gd name="T52" fmla="*/ 344 w 590"/>
              <a:gd name="T53" fmla="*/ 158 h 547"/>
              <a:gd name="T54" fmla="*/ 341 w 590"/>
              <a:gd name="T55" fmla="*/ 162 h 547"/>
              <a:gd name="T56" fmla="*/ 340 w 590"/>
              <a:gd name="T57" fmla="*/ 164 h 547"/>
              <a:gd name="T58" fmla="*/ 337 w 590"/>
              <a:gd name="T59" fmla="*/ 169 h 547"/>
              <a:gd name="T60" fmla="*/ 328 w 590"/>
              <a:gd name="T61" fmla="*/ 184 h 547"/>
              <a:gd name="T62" fmla="*/ 590 w 590"/>
              <a:gd name="T63" fmla="*/ 151 h 547"/>
              <a:gd name="T64" fmla="*/ 438 w 590"/>
              <a:gd name="T65" fmla="*/ 489 h 547"/>
              <a:gd name="T66" fmla="*/ 72 w 590"/>
              <a:gd name="T67" fmla="*/ 547 h 547"/>
              <a:gd name="T68" fmla="*/ 172 w 590"/>
              <a:gd name="T69" fmla="*/ 301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90" h="547">
                <a:moveTo>
                  <a:pt x="172" y="301"/>
                </a:moveTo>
                <a:cubicBezTo>
                  <a:pt x="156" y="305"/>
                  <a:pt x="156" y="305"/>
                  <a:pt x="156" y="305"/>
                </a:cubicBezTo>
                <a:cubicBezTo>
                  <a:pt x="154" y="306"/>
                  <a:pt x="152" y="306"/>
                  <a:pt x="150" y="307"/>
                </a:cubicBezTo>
                <a:cubicBezTo>
                  <a:pt x="148" y="307"/>
                  <a:pt x="146" y="308"/>
                  <a:pt x="144" y="308"/>
                </a:cubicBezTo>
                <a:cubicBezTo>
                  <a:pt x="138" y="310"/>
                  <a:pt x="138" y="310"/>
                  <a:pt x="138" y="310"/>
                </a:cubicBezTo>
                <a:cubicBezTo>
                  <a:pt x="136" y="310"/>
                  <a:pt x="134" y="311"/>
                  <a:pt x="132" y="311"/>
                </a:cubicBezTo>
                <a:cubicBezTo>
                  <a:pt x="132" y="311"/>
                  <a:pt x="124" y="312"/>
                  <a:pt x="123" y="313"/>
                </a:cubicBezTo>
                <a:cubicBezTo>
                  <a:pt x="121" y="313"/>
                  <a:pt x="121" y="313"/>
                  <a:pt x="121" y="313"/>
                </a:cubicBezTo>
                <a:cubicBezTo>
                  <a:pt x="112" y="314"/>
                  <a:pt x="103" y="315"/>
                  <a:pt x="95" y="315"/>
                </a:cubicBezTo>
                <a:cubicBezTo>
                  <a:pt x="82" y="315"/>
                  <a:pt x="70" y="313"/>
                  <a:pt x="60" y="310"/>
                </a:cubicBezTo>
                <a:cubicBezTo>
                  <a:pt x="43" y="305"/>
                  <a:pt x="29" y="297"/>
                  <a:pt x="19" y="286"/>
                </a:cubicBezTo>
                <a:cubicBezTo>
                  <a:pt x="9" y="275"/>
                  <a:pt x="4" y="260"/>
                  <a:pt x="2" y="244"/>
                </a:cubicBezTo>
                <a:cubicBezTo>
                  <a:pt x="0" y="226"/>
                  <a:pt x="3" y="206"/>
                  <a:pt x="11" y="185"/>
                </a:cubicBezTo>
                <a:cubicBezTo>
                  <a:pt x="20" y="163"/>
                  <a:pt x="33" y="142"/>
                  <a:pt x="50" y="120"/>
                </a:cubicBezTo>
                <a:cubicBezTo>
                  <a:pt x="66" y="100"/>
                  <a:pt x="86" y="80"/>
                  <a:pt x="109" y="63"/>
                </a:cubicBezTo>
                <a:cubicBezTo>
                  <a:pt x="131" y="46"/>
                  <a:pt x="155" y="32"/>
                  <a:pt x="180" y="21"/>
                </a:cubicBezTo>
                <a:cubicBezTo>
                  <a:pt x="206" y="10"/>
                  <a:pt x="231" y="3"/>
                  <a:pt x="254" y="1"/>
                </a:cubicBezTo>
                <a:cubicBezTo>
                  <a:pt x="261" y="0"/>
                  <a:pt x="267" y="0"/>
                  <a:pt x="273" y="0"/>
                </a:cubicBezTo>
                <a:cubicBezTo>
                  <a:pt x="289" y="0"/>
                  <a:pt x="303" y="2"/>
                  <a:pt x="315" y="6"/>
                </a:cubicBezTo>
                <a:cubicBezTo>
                  <a:pt x="331" y="12"/>
                  <a:pt x="344" y="21"/>
                  <a:pt x="353" y="33"/>
                </a:cubicBezTo>
                <a:cubicBezTo>
                  <a:pt x="362" y="45"/>
                  <a:pt x="367" y="60"/>
                  <a:pt x="367" y="77"/>
                </a:cubicBezTo>
                <a:cubicBezTo>
                  <a:pt x="368" y="95"/>
                  <a:pt x="364" y="115"/>
                  <a:pt x="355" y="135"/>
                </a:cubicBezTo>
                <a:cubicBezTo>
                  <a:pt x="355" y="136"/>
                  <a:pt x="354" y="139"/>
                  <a:pt x="354" y="139"/>
                </a:cubicBezTo>
                <a:cubicBezTo>
                  <a:pt x="351" y="145"/>
                  <a:pt x="351" y="145"/>
                  <a:pt x="351" y="145"/>
                </a:cubicBezTo>
                <a:cubicBezTo>
                  <a:pt x="349" y="148"/>
                  <a:pt x="349" y="148"/>
                  <a:pt x="349" y="148"/>
                </a:cubicBezTo>
                <a:cubicBezTo>
                  <a:pt x="346" y="153"/>
                  <a:pt x="346" y="153"/>
                  <a:pt x="346" y="153"/>
                </a:cubicBezTo>
                <a:cubicBezTo>
                  <a:pt x="346" y="155"/>
                  <a:pt x="345" y="157"/>
                  <a:pt x="344" y="158"/>
                </a:cubicBezTo>
                <a:cubicBezTo>
                  <a:pt x="343" y="160"/>
                  <a:pt x="342" y="161"/>
                  <a:pt x="341" y="162"/>
                </a:cubicBezTo>
                <a:cubicBezTo>
                  <a:pt x="340" y="164"/>
                  <a:pt x="340" y="164"/>
                  <a:pt x="340" y="164"/>
                </a:cubicBezTo>
                <a:cubicBezTo>
                  <a:pt x="339" y="165"/>
                  <a:pt x="338" y="167"/>
                  <a:pt x="337" y="169"/>
                </a:cubicBezTo>
                <a:cubicBezTo>
                  <a:pt x="328" y="184"/>
                  <a:pt x="328" y="184"/>
                  <a:pt x="328" y="184"/>
                </a:cubicBezTo>
                <a:cubicBezTo>
                  <a:pt x="590" y="151"/>
                  <a:pt x="590" y="151"/>
                  <a:pt x="590" y="151"/>
                </a:cubicBezTo>
                <a:cubicBezTo>
                  <a:pt x="438" y="489"/>
                  <a:pt x="438" y="489"/>
                  <a:pt x="438" y="489"/>
                </a:cubicBezTo>
                <a:cubicBezTo>
                  <a:pt x="72" y="547"/>
                  <a:pt x="72" y="547"/>
                  <a:pt x="72" y="547"/>
                </a:cubicBezTo>
                <a:lnTo>
                  <a:pt x="172" y="30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Freeform 72"/>
          <p:cNvSpPr>
            <a:spLocks/>
          </p:cNvSpPr>
          <p:nvPr/>
        </p:nvSpPr>
        <p:spPr bwMode="auto">
          <a:xfrm>
            <a:off x="9121911" y="4712790"/>
            <a:ext cx="7451590" cy="7987208"/>
          </a:xfrm>
          <a:custGeom>
            <a:avLst/>
            <a:gdLst>
              <a:gd name="T0" fmla="*/ 3318 w 3325"/>
              <a:gd name="T1" fmla="*/ 1363 h 3564"/>
              <a:gd name="T2" fmla="*/ 1141 w 3325"/>
              <a:gd name="T3" fmla="*/ 1541 h 3564"/>
              <a:gd name="T4" fmla="*/ 15 w 3325"/>
              <a:gd name="T5" fmla="*/ 0 h 3564"/>
              <a:gd name="T6" fmla="*/ 3 w 3325"/>
              <a:gd name="T7" fmla="*/ 0 h 3564"/>
              <a:gd name="T8" fmla="*/ 0 w 3325"/>
              <a:gd name="T9" fmla="*/ 12 h 3564"/>
              <a:gd name="T10" fmla="*/ 1127 w 3325"/>
              <a:gd name="T11" fmla="*/ 1550 h 3564"/>
              <a:gd name="T12" fmla="*/ 426 w 3325"/>
              <a:gd name="T13" fmla="*/ 3555 h 3564"/>
              <a:gd name="T14" fmla="*/ 434 w 3325"/>
              <a:gd name="T15" fmla="*/ 3564 h 3564"/>
              <a:gd name="T16" fmla="*/ 443 w 3325"/>
              <a:gd name="T17" fmla="*/ 3564 h 3564"/>
              <a:gd name="T18" fmla="*/ 1143 w 3325"/>
              <a:gd name="T19" fmla="*/ 1557 h 3564"/>
              <a:gd name="T20" fmla="*/ 3321 w 3325"/>
              <a:gd name="T21" fmla="*/ 1380 h 3564"/>
              <a:gd name="T22" fmla="*/ 3325 w 3325"/>
              <a:gd name="T23" fmla="*/ 1370 h 3564"/>
              <a:gd name="T24" fmla="*/ 3318 w 3325"/>
              <a:gd name="T25" fmla="*/ 1363 h 3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325" h="3564">
                <a:moveTo>
                  <a:pt x="3318" y="1363"/>
                </a:moveTo>
                <a:lnTo>
                  <a:pt x="1141" y="1541"/>
                </a:lnTo>
                <a:lnTo>
                  <a:pt x="15" y="0"/>
                </a:lnTo>
                <a:lnTo>
                  <a:pt x="3" y="0"/>
                </a:lnTo>
                <a:lnTo>
                  <a:pt x="0" y="12"/>
                </a:lnTo>
                <a:lnTo>
                  <a:pt x="1127" y="1550"/>
                </a:lnTo>
                <a:lnTo>
                  <a:pt x="426" y="3555"/>
                </a:lnTo>
                <a:lnTo>
                  <a:pt x="434" y="3564"/>
                </a:lnTo>
                <a:lnTo>
                  <a:pt x="443" y="3564"/>
                </a:lnTo>
                <a:lnTo>
                  <a:pt x="1143" y="1557"/>
                </a:lnTo>
                <a:lnTo>
                  <a:pt x="3321" y="1380"/>
                </a:lnTo>
                <a:lnTo>
                  <a:pt x="3325" y="1370"/>
                </a:lnTo>
                <a:lnTo>
                  <a:pt x="3318" y="136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70" name="Group 169"/>
          <p:cNvGrpSpPr/>
          <p:nvPr/>
        </p:nvGrpSpPr>
        <p:grpSpPr>
          <a:xfrm>
            <a:off x="3273246" y="5138621"/>
            <a:ext cx="6897214" cy="786394"/>
            <a:chOff x="1392530" y="2481978"/>
            <a:chExt cx="3229536" cy="393197"/>
          </a:xfrm>
        </p:grpSpPr>
        <p:cxnSp>
          <p:nvCxnSpPr>
            <p:cNvPr id="171" name="Straight Connector 170"/>
            <p:cNvCxnSpPr/>
            <p:nvPr/>
          </p:nvCxnSpPr>
          <p:spPr>
            <a:xfrm flipH="1" flipV="1">
              <a:off x="3555062" y="2481978"/>
              <a:ext cx="1067004" cy="39319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H="1">
              <a:off x="1392530" y="2481978"/>
              <a:ext cx="216253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TextBox 172"/>
          <p:cNvSpPr txBox="1"/>
          <p:nvPr/>
        </p:nvSpPr>
        <p:spPr>
          <a:xfrm>
            <a:off x="4618891" y="4338400"/>
            <a:ext cx="3143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/>
            <a:r>
              <a:rPr lang="id-ID" sz="4000" dirty="0">
                <a:solidFill>
                  <a:prstClr val="white">
                    <a:lumMod val="50000"/>
                  </a:prstClr>
                </a:solidFill>
                <a:latin typeface="Calibri"/>
              </a:rPr>
              <a:t>Lorem Ipsum 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3908611" y="5150120"/>
            <a:ext cx="4622979" cy="16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50000"/>
              </a:lnSpc>
            </a:pPr>
            <a:r>
              <a:rPr lang="en-US" sz="2400" dirty="0"/>
              <a:t>Lorem Ipsum is simply dummy text of the printing and typesetting industry.</a:t>
            </a:r>
          </a:p>
        </p:txBody>
      </p:sp>
      <p:grpSp>
        <p:nvGrpSpPr>
          <p:cNvPr id="176" name="Group 175"/>
          <p:cNvGrpSpPr/>
          <p:nvPr/>
        </p:nvGrpSpPr>
        <p:grpSpPr>
          <a:xfrm>
            <a:off x="2316461" y="8186466"/>
            <a:ext cx="6215130" cy="1129424"/>
            <a:chOff x="1392530" y="1917267"/>
            <a:chExt cx="3107565" cy="564712"/>
          </a:xfrm>
        </p:grpSpPr>
        <p:cxnSp>
          <p:nvCxnSpPr>
            <p:cNvPr id="177" name="Straight Connector 176"/>
            <p:cNvCxnSpPr/>
            <p:nvPr/>
          </p:nvCxnSpPr>
          <p:spPr>
            <a:xfrm flipH="1">
              <a:off x="3555062" y="1917267"/>
              <a:ext cx="945033" cy="56471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flipH="1">
              <a:off x="1392530" y="2481978"/>
              <a:ext cx="216253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/>
          <p:cNvSpPr txBox="1"/>
          <p:nvPr/>
        </p:nvSpPr>
        <p:spPr>
          <a:xfrm>
            <a:off x="3223963" y="8515668"/>
            <a:ext cx="3143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/>
            <a:r>
              <a:rPr lang="id-ID" sz="4000" dirty="0">
                <a:solidFill>
                  <a:prstClr val="white">
                    <a:lumMod val="50000"/>
                  </a:prstClr>
                </a:solidFill>
                <a:latin typeface="Calibri"/>
              </a:rPr>
              <a:t>Lorem Ipsum </a:t>
            </a:r>
          </a:p>
        </p:txBody>
      </p:sp>
      <p:grpSp>
        <p:nvGrpSpPr>
          <p:cNvPr id="183" name="Group 182"/>
          <p:cNvGrpSpPr/>
          <p:nvPr/>
        </p:nvGrpSpPr>
        <p:grpSpPr>
          <a:xfrm flipH="1">
            <a:off x="14353012" y="4655043"/>
            <a:ext cx="6248928" cy="627314"/>
            <a:chOff x="1392530" y="2481978"/>
            <a:chExt cx="3124464" cy="313657"/>
          </a:xfrm>
        </p:grpSpPr>
        <p:cxnSp>
          <p:nvCxnSpPr>
            <p:cNvPr id="184" name="Straight Connector 183"/>
            <p:cNvCxnSpPr/>
            <p:nvPr/>
          </p:nvCxnSpPr>
          <p:spPr>
            <a:xfrm flipH="1" flipV="1">
              <a:off x="3555062" y="2481981"/>
              <a:ext cx="961932" cy="31365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H="1">
              <a:off x="1392530" y="2481978"/>
              <a:ext cx="216253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TextBox 185"/>
          <p:cNvSpPr txBox="1"/>
          <p:nvPr/>
        </p:nvSpPr>
        <p:spPr>
          <a:xfrm flipH="1">
            <a:off x="16187229" y="3854822"/>
            <a:ext cx="3143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/>
            <a:r>
              <a:rPr lang="id-ID" sz="4000" dirty="0">
                <a:solidFill>
                  <a:prstClr val="white">
                    <a:lumMod val="50000"/>
                  </a:prstClr>
                </a:solidFill>
                <a:latin typeface="Calibri"/>
              </a:rPr>
              <a:t>Lorem Ipsum </a:t>
            </a:r>
          </a:p>
        </p:txBody>
      </p:sp>
      <p:cxnSp>
        <p:nvCxnSpPr>
          <p:cNvPr id="193" name="Straight Connector 192"/>
          <p:cNvCxnSpPr/>
          <p:nvPr/>
        </p:nvCxnSpPr>
        <p:spPr>
          <a:xfrm>
            <a:off x="15132424" y="10445310"/>
            <a:ext cx="61724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 flipH="1">
            <a:off x="16875665" y="9645090"/>
            <a:ext cx="3143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/>
            <a:r>
              <a:rPr lang="id-ID" sz="4000" dirty="0">
                <a:solidFill>
                  <a:prstClr val="white">
                    <a:lumMod val="50000"/>
                  </a:prstClr>
                </a:solidFill>
                <a:latin typeface="Calibri"/>
              </a:rPr>
              <a:t>Lorem Ipsum </a:t>
            </a:r>
          </a:p>
        </p:txBody>
      </p:sp>
      <p:sp>
        <p:nvSpPr>
          <p:cNvPr id="198" name="Freeform 43"/>
          <p:cNvSpPr>
            <a:spLocks/>
          </p:cNvSpPr>
          <p:nvPr/>
        </p:nvSpPr>
        <p:spPr bwMode="auto">
          <a:xfrm>
            <a:off x="19324883" y="4024744"/>
            <a:ext cx="641350" cy="460376"/>
          </a:xfrm>
          <a:custGeom>
            <a:avLst/>
            <a:gdLst>
              <a:gd name="T0" fmla="*/ 52 w 56"/>
              <a:gd name="T1" fmla="*/ 20 h 40"/>
              <a:gd name="T2" fmla="*/ 52 w 56"/>
              <a:gd name="T3" fmla="*/ 16 h 40"/>
              <a:gd name="T4" fmla="*/ 36 w 56"/>
              <a:gd name="T5" fmla="*/ 0 h 40"/>
              <a:gd name="T6" fmla="*/ 22 w 56"/>
              <a:gd name="T7" fmla="*/ 9 h 40"/>
              <a:gd name="T8" fmla="*/ 18 w 56"/>
              <a:gd name="T9" fmla="*/ 8 h 40"/>
              <a:gd name="T10" fmla="*/ 8 w 56"/>
              <a:gd name="T11" fmla="*/ 18 h 40"/>
              <a:gd name="T12" fmla="*/ 0 w 56"/>
              <a:gd name="T13" fmla="*/ 28 h 40"/>
              <a:gd name="T14" fmla="*/ 16 w 56"/>
              <a:gd name="T15" fmla="*/ 40 h 40"/>
              <a:gd name="T16" fmla="*/ 40 w 56"/>
              <a:gd name="T17" fmla="*/ 40 h 40"/>
              <a:gd name="T18" fmla="*/ 56 w 56"/>
              <a:gd name="T19" fmla="*/ 28 h 40"/>
              <a:gd name="T20" fmla="*/ 52 w 56"/>
              <a:gd name="T21" fmla="*/ 2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" h="40">
                <a:moveTo>
                  <a:pt x="52" y="20"/>
                </a:moveTo>
                <a:cubicBezTo>
                  <a:pt x="52" y="19"/>
                  <a:pt x="52" y="17"/>
                  <a:pt x="52" y="16"/>
                </a:cubicBezTo>
                <a:cubicBezTo>
                  <a:pt x="52" y="7"/>
                  <a:pt x="45" y="0"/>
                  <a:pt x="36" y="0"/>
                </a:cubicBezTo>
                <a:cubicBezTo>
                  <a:pt x="30" y="0"/>
                  <a:pt x="24" y="4"/>
                  <a:pt x="22" y="9"/>
                </a:cubicBezTo>
                <a:cubicBezTo>
                  <a:pt x="21" y="8"/>
                  <a:pt x="19" y="8"/>
                  <a:pt x="18" y="8"/>
                </a:cubicBezTo>
                <a:cubicBezTo>
                  <a:pt x="13" y="8"/>
                  <a:pt x="8" y="12"/>
                  <a:pt x="8" y="18"/>
                </a:cubicBezTo>
                <a:cubicBezTo>
                  <a:pt x="3" y="20"/>
                  <a:pt x="0" y="24"/>
                  <a:pt x="0" y="28"/>
                </a:cubicBezTo>
                <a:cubicBezTo>
                  <a:pt x="0" y="35"/>
                  <a:pt x="7" y="40"/>
                  <a:pt x="16" y="40"/>
                </a:cubicBezTo>
                <a:cubicBezTo>
                  <a:pt x="40" y="40"/>
                  <a:pt x="40" y="40"/>
                  <a:pt x="40" y="40"/>
                </a:cubicBezTo>
                <a:cubicBezTo>
                  <a:pt x="49" y="40"/>
                  <a:pt x="56" y="35"/>
                  <a:pt x="56" y="28"/>
                </a:cubicBezTo>
                <a:cubicBezTo>
                  <a:pt x="56" y="25"/>
                  <a:pt x="54" y="22"/>
                  <a:pt x="52" y="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BBE4E-D34D-4D7B-9720-9858E3B80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Cube Puzzle Diagram</a:t>
            </a:r>
          </a:p>
        </p:txBody>
      </p:sp>
      <p:sp>
        <p:nvSpPr>
          <p:cNvPr id="51" name="Freeform 101">
            <a:extLst>
              <a:ext uri="{FF2B5EF4-FFF2-40B4-BE49-F238E27FC236}">
                <a16:creationId xmlns:a16="http://schemas.microsoft.com/office/drawing/2014/main" id="{35ACE8B5-E704-41A3-A468-8B175406DCC8}"/>
              </a:ext>
            </a:extLst>
          </p:cNvPr>
          <p:cNvSpPr>
            <a:spLocks noEditPoints="1"/>
          </p:cNvSpPr>
          <p:nvPr/>
        </p:nvSpPr>
        <p:spPr bwMode="auto">
          <a:xfrm>
            <a:off x="3548526" y="4338400"/>
            <a:ext cx="638630" cy="641418"/>
          </a:xfrm>
          <a:custGeom>
            <a:avLst/>
            <a:gdLst>
              <a:gd name="T0" fmla="*/ 48 w 97"/>
              <a:gd name="T1" fmla="*/ 32 h 97"/>
              <a:gd name="T2" fmla="*/ 49 w 97"/>
              <a:gd name="T3" fmla="*/ 32 h 97"/>
              <a:gd name="T4" fmla="*/ 56 w 97"/>
              <a:gd name="T5" fmla="*/ 29 h 97"/>
              <a:gd name="T6" fmla="*/ 60 w 97"/>
              <a:gd name="T7" fmla="*/ 21 h 97"/>
              <a:gd name="T8" fmla="*/ 56 w 97"/>
              <a:gd name="T9" fmla="*/ 13 h 97"/>
              <a:gd name="T10" fmla="*/ 48 w 97"/>
              <a:gd name="T11" fmla="*/ 10 h 97"/>
              <a:gd name="T12" fmla="*/ 41 w 97"/>
              <a:gd name="T13" fmla="*/ 13 h 97"/>
              <a:gd name="T14" fmla="*/ 43 w 97"/>
              <a:gd name="T15" fmla="*/ 15 h 97"/>
              <a:gd name="T16" fmla="*/ 41 w 97"/>
              <a:gd name="T17" fmla="*/ 13 h 97"/>
              <a:gd name="T18" fmla="*/ 37 w 97"/>
              <a:gd name="T19" fmla="*/ 21 h 97"/>
              <a:gd name="T20" fmla="*/ 41 w 97"/>
              <a:gd name="T21" fmla="*/ 29 h 97"/>
              <a:gd name="T22" fmla="*/ 48 w 97"/>
              <a:gd name="T23" fmla="*/ 32 h 97"/>
              <a:gd name="T24" fmla="*/ 60 w 97"/>
              <a:gd name="T25" fmla="*/ 79 h 97"/>
              <a:gd name="T26" fmla="*/ 59 w 97"/>
              <a:gd name="T27" fmla="*/ 79 h 97"/>
              <a:gd name="T28" fmla="*/ 59 w 97"/>
              <a:gd name="T29" fmla="*/ 79 h 97"/>
              <a:gd name="T30" fmla="*/ 59 w 97"/>
              <a:gd name="T31" fmla="*/ 74 h 97"/>
              <a:gd name="T32" fmla="*/ 59 w 97"/>
              <a:gd name="T33" fmla="*/ 33 h 97"/>
              <a:gd name="T34" fmla="*/ 32 w 97"/>
              <a:gd name="T35" fmla="*/ 33 h 97"/>
              <a:gd name="T36" fmla="*/ 32 w 97"/>
              <a:gd name="T37" fmla="*/ 41 h 97"/>
              <a:gd name="T38" fmla="*/ 35 w 97"/>
              <a:gd name="T39" fmla="*/ 41 h 97"/>
              <a:gd name="T40" fmla="*/ 37 w 97"/>
              <a:gd name="T41" fmla="*/ 42 h 97"/>
              <a:gd name="T42" fmla="*/ 38 w 97"/>
              <a:gd name="T43" fmla="*/ 42 h 97"/>
              <a:gd name="T44" fmla="*/ 38 w 97"/>
              <a:gd name="T45" fmla="*/ 42 h 97"/>
              <a:gd name="T46" fmla="*/ 38 w 97"/>
              <a:gd name="T47" fmla="*/ 46 h 97"/>
              <a:gd name="T48" fmla="*/ 38 w 97"/>
              <a:gd name="T49" fmla="*/ 74 h 97"/>
              <a:gd name="T50" fmla="*/ 38 w 97"/>
              <a:gd name="T51" fmla="*/ 78 h 97"/>
              <a:gd name="T52" fmla="*/ 38 w 97"/>
              <a:gd name="T53" fmla="*/ 79 h 97"/>
              <a:gd name="T54" fmla="*/ 35 w 97"/>
              <a:gd name="T55" fmla="*/ 79 h 97"/>
              <a:gd name="T56" fmla="*/ 32 w 97"/>
              <a:gd name="T57" fmla="*/ 79 h 97"/>
              <a:gd name="T58" fmla="*/ 32 w 97"/>
              <a:gd name="T59" fmla="*/ 87 h 97"/>
              <a:gd name="T60" fmla="*/ 65 w 97"/>
              <a:gd name="T61" fmla="*/ 87 h 97"/>
              <a:gd name="T62" fmla="*/ 65 w 97"/>
              <a:gd name="T63" fmla="*/ 84 h 97"/>
              <a:gd name="T64" fmla="*/ 65 w 97"/>
              <a:gd name="T65" fmla="*/ 82 h 97"/>
              <a:gd name="T66" fmla="*/ 65 w 97"/>
              <a:gd name="T67" fmla="*/ 79 h 97"/>
              <a:gd name="T68" fmla="*/ 62 w 97"/>
              <a:gd name="T69" fmla="*/ 79 h 97"/>
              <a:gd name="T70" fmla="*/ 60 w 97"/>
              <a:gd name="T71" fmla="*/ 79 h 97"/>
              <a:gd name="T72" fmla="*/ 49 w 97"/>
              <a:gd name="T73" fmla="*/ 0 h 97"/>
              <a:gd name="T74" fmla="*/ 0 w 97"/>
              <a:gd name="T75" fmla="*/ 49 h 97"/>
              <a:gd name="T76" fmla="*/ 49 w 97"/>
              <a:gd name="T77" fmla="*/ 97 h 97"/>
              <a:gd name="T78" fmla="*/ 97 w 97"/>
              <a:gd name="T79" fmla="*/ 49 h 97"/>
              <a:gd name="T80" fmla="*/ 49 w 97"/>
              <a:gd name="T81" fmla="*/ 0 h 97"/>
              <a:gd name="T82" fmla="*/ 49 w 97"/>
              <a:gd name="T83" fmla="*/ 91 h 97"/>
              <a:gd name="T84" fmla="*/ 6 w 97"/>
              <a:gd name="T85" fmla="*/ 49 h 97"/>
              <a:gd name="T86" fmla="*/ 49 w 97"/>
              <a:gd name="T87" fmla="*/ 6 h 97"/>
              <a:gd name="T88" fmla="*/ 91 w 97"/>
              <a:gd name="T89" fmla="*/ 49 h 97"/>
              <a:gd name="T90" fmla="*/ 49 w 97"/>
              <a:gd name="T91" fmla="*/ 91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7" h="97">
                <a:moveTo>
                  <a:pt x="48" y="32"/>
                </a:moveTo>
                <a:cubicBezTo>
                  <a:pt x="49" y="32"/>
                  <a:pt x="49" y="32"/>
                  <a:pt x="49" y="32"/>
                </a:cubicBezTo>
                <a:cubicBezTo>
                  <a:pt x="51" y="32"/>
                  <a:pt x="54" y="31"/>
                  <a:pt x="56" y="29"/>
                </a:cubicBezTo>
                <a:cubicBezTo>
                  <a:pt x="58" y="27"/>
                  <a:pt x="60" y="24"/>
                  <a:pt x="60" y="21"/>
                </a:cubicBezTo>
                <a:cubicBezTo>
                  <a:pt x="60" y="18"/>
                  <a:pt x="58" y="15"/>
                  <a:pt x="56" y="13"/>
                </a:cubicBezTo>
                <a:cubicBezTo>
                  <a:pt x="54" y="11"/>
                  <a:pt x="51" y="10"/>
                  <a:pt x="48" y="10"/>
                </a:cubicBezTo>
                <a:cubicBezTo>
                  <a:pt x="46" y="10"/>
                  <a:pt x="43" y="11"/>
                  <a:pt x="41" y="13"/>
                </a:cubicBezTo>
                <a:cubicBezTo>
                  <a:pt x="43" y="15"/>
                  <a:pt x="43" y="15"/>
                  <a:pt x="43" y="15"/>
                </a:cubicBezTo>
                <a:cubicBezTo>
                  <a:pt x="41" y="13"/>
                  <a:pt x="41" y="13"/>
                  <a:pt x="41" y="13"/>
                </a:cubicBezTo>
                <a:cubicBezTo>
                  <a:pt x="39" y="15"/>
                  <a:pt x="37" y="18"/>
                  <a:pt x="37" y="21"/>
                </a:cubicBezTo>
                <a:cubicBezTo>
                  <a:pt x="37" y="24"/>
                  <a:pt x="39" y="27"/>
                  <a:pt x="41" y="29"/>
                </a:cubicBezTo>
                <a:cubicBezTo>
                  <a:pt x="43" y="31"/>
                  <a:pt x="46" y="32"/>
                  <a:pt x="48" y="32"/>
                </a:cubicBezTo>
                <a:close/>
                <a:moveTo>
                  <a:pt x="60" y="79"/>
                </a:moveTo>
                <a:cubicBezTo>
                  <a:pt x="59" y="79"/>
                  <a:pt x="59" y="79"/>
                  <a:pt x="59" y="79"/>
                </a:cubicBezTo>
                <a:cubicBezTo>
                  <a:pt x="59" y="79"/>
                  <a:pt x="59" y="79"/>
                  <a:pt x="59" y="79"/>
                </a:cubicBezTo>
                <a:cubicBezTo>
                  <a:pt x="59" y="78"/>
                  <a:pt x="59" y="77"/>
                  <a:pt x="59" y="74"/>
                </a:cubicBezTo>
                <a:cubicBezTo>
                  <a:pt x="59" y="33"/>
                  <a:pt x="59" y="33"/>
                  <a:pt x="59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41"/>
                  <a:pt x="32" y="41"/>
                  <a:pt x="32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6" y="41"/>
                  <a:pt x="37" y="41"/>
                  <a:pt x="37" y="42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2"/>
                  <a:pt x="38" y="44"/>
                  <a:pt x="38" y="46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6"/>
                  <a:pt x="38" y="77"/>
                  <a:pt x="38" y="78"/>
                </a:cubicBezTo>
                <a:cubicBezTo>
                  <a:pt x="38" y="79"/>
                  <a:pt x="38" y="79"/>
                  <a:pt x="38" y="79"/>
                </a:cubicBezTo>
                <a:cubicBezTo>
                  <a:pt x="37" y="79"/>
                  <a:pt x="37" y="79"/>
                  <a:pt x="35" y="79"/>
                </a:cubicBezTo>
                <a:cubicBezTo>
                  <a:pt x="32" y="79"/>
                  <a:pt x="32" y="79"/>
                  <a:pt x="32" y="79"/>
                </a:cubicBezTo>
                <a:cubicBezTo>
                  <a:pt x="32" y="87"/>
                  <a:pt x="32" y="87"/>
                  <a:pt x="32" y="87"/>
                </a:cubicBezTo>
                <a:cubicBezTo>
                  <a:pt x="65" y="87"/>
                  <a:pt x="65" y="87"/>
                  <a:pt x="65" y="87"/>
                </a:cubicBezTo>
                <a:cubicBezTo>
                  <a:pt x="65" y="84"/>
                  <a:pt x="65" y="84"/>
                  <a:pt x="65" y="84"/>
                </a:cubicBezTo>
                <a:cubicBezTo>
                  <a:pt x="65" y="82"/>
                  <a:pt x="65" y="82"/>
                  <a:pt x="65" y="82"/>
                </a:cubicBezTo>
                <a:cubicBezTo>
                  <a:pt x="65" y="79"/>
                  <a:pt x="65" y="79"/>
                  <a:pt x="65" y="79"/>
                </a:cubicBezTo>
                <a:cubicBezTo>
                  <a:pt x="62" y="79"/>
                  <a:pt x="62" y="79"/>
                  <a:pt x="62" y="79"/>
                </a:cubicBezTo>
                <a:cubicBezTo>
                  <a:pt x="61" y="79"/>
                  <a:pt x="60" y="79"/>
                  <a:pt x="60" y="79"/>
                </a:cubicBezTo>
                <a:close/>
                <a:moveTo>
                  <a:pt x="49" y="0"/>
                </a:moveTo>
                <a:cubicBezTo>
                  <a:pt x="22" y="0"/>
                  <a:pt x="0" y="22"/>
                  <a:pt x="0" y="49"/>
                </a:cubicBezTo>
                <a:cubicBezTo>
                  <a:pt x="0" y="75"/>
                  <a:pt x="22" y="97"/>
                  <a:pt x="49" y="97"/>
                </a:cubicBezTo>
                <a:cubicBezTo>
                  <a:pt x="75" y="97"/>
                  <a:pt x="97" y="75"/>
                  <a:pt x="97" y="49"/>
                </a:cubicBezTo>
                <a:cubicBezTo>
                  <a:pt x="97" y="22"/>
                  <a:pt x="75" y="0"/>
                  <a:pt x="49" y="0"/>
                </a:cubicBezTo>
                <a:close/>
                <a:moveTo>
                  <a:pt x="49" y="91"/>
                </a:moveTo>
                <a:cubicBezTo>
                  <a:pt x="25" y="91"/>
                  <a:pt x="6" y="72"/>
                  <a:pt x="6" y="49"/>
                </a:cubicBezTo>
                <a:cubicBezTo>
                  <a:pt x="6" y="25"/>
                  <a:pt x="25" y="6"/>
                  <a:pt x="49" y="6"/>
                </a:cubicBezTo>
                <a:cubicBezTo>
                  <a:pt x="72" y="6"/>
                  <a:pt x="91" y="25"/>
                  <a:pt x="91" y="49"/>
                </a:cubicBezTo>
                <a:cubicBezTo>
                  <a:pt x="91" y="72"/>
                  <a:pt x="72" y="91"/>
                  <a:pt x="49" y="91"/>
                </a:cubicBezTo>
                <a:close/>
              </a:path>
            </a:pathLst>
          </a:custGeom>
          <a:solidFill>
            <a:srgbClr val="FFD65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DC7EADA-4DA2-4112-8053-F447C078F3A0}"/>
              </a:ext>
            </a:extLst>
          </p:cNvPr>
          <p:cNvGrpSpPr/>
          <p:nvPr/>
        </p:nvGrpSpPr>
        <p:grpSpPr>
          <a:xfrm>
            <a:off x="2381672" y="8515666"/>
            <a:ext cx="641215" cy="641215"/>
            <a:chOff x="2155825" y="703263"/>
            <a:chExt cx="442913" cy="442913"/>
          </a:xfrm>
          <a:solidFill>
            <a:srgbClr val="FFE18B"/>
          </a:solidFill>
        </p:grpSpPr>
        <p:sp>
          <p:nvSpPr>
            <p:cNvPr id="53" name="Freeform 125">
              <a:extLst>
                <a:ext uri="{FF2B5EF4-FFF2-40B4-BE49-F238E27FC236}">
                  <a16:creationId xmlns:a16="http://schemas.microsoft.com/office/drawing/2014/main" id="{A9CDF849-9E25-437F-B276-B02CAD2E7B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5825" y="703263"/>
              <a:ext cx="442913" cy="442913"/>
            </a:xfrm>
            <a:custGeom>
              <a:avLst/>
              <a:gdLst>
                <a:gd name="T0" fmla="*/ 59 w 118"/>
                <a:gd name="T1" fmla="*/ 0 h 118"/>
                <a:gd name="T2" fmla="*/ 0 w 118"/>
                <a:gd name="T3" fmla="*/ 59 h 118"/>
                <a:gd name="T4" fmla="*/ 59 w 118"/>
                <a:gd name="T5" fmla="*/ 118 h 118"/>
                <a:gd name="T6" fmla="*/ 118 w 118"/>
                <a:gd name="T7" fmla="*/ 59 h 118"/>
                <a:gd name="T8" fmla="*/ 59 w 118"/>
                <a:gd name="T9" fmla="*/ 0 h 118"/>
                <a:gd name="T10" fmla="*/ 59 w 118"/>
                <a:gd name="T11" fmla="*/ 111 h 118"/>
                <a:gd name="T12" fmla="*/ 7 w 118"/>
                <a:gd name="T13" fmla="*/ 59 h 118"/>
                <a:gd name="T14" fmla="*/ 59 w 118"/>
                <a:gd name="T15" fmla="*/ 7 h 118"/>
                <a:gd name="T16" fmla="*/ 111 w 118"/>
                <a:gd name="T17" fmla="*/ 59 h 118"/>
                <a:gd name="T18" fmla="*/ 59 w 118"/>
                <a:gd name="T19" fmla="*/ 11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118">
                  <a:moveTo>
                    <a:pt x="59" y="0"/>
                  </a:moveTo>
                  <a:cubicBezTo>
                    <a:pt x="27" y="0"/>
                    <a:pt x="0" y="27"/>
                    <a:pt x="0" y="59"/>
                  </a:cubicBezTo>
                  <a:cubicBezTo>
                    <a:pt x="0" y="91"/>
                    <a:pt x="27" y="118"/>
                    <a:pt x="59" y="118"/>
                  </a:cubicBezTo>
                  <a:cubicBezTo>
                    <a:pt x="91" y="118"/>
                    <a:pt x="118" y="91"/>
                    <a:pt x="118" y="59"/>
                  </a:cubicBezTo>
                  <a:cubicBezTo>
                    <a:pt x="118" y="27"/>
                    <a:pt x="91" y="0"/>
                    <a:pt x="59" y="0"/>
                  </a:cubicBezTo>
                  <a:close/>
                  <a:moveTo>
                    <a:pt x="59" y="111"/>
                  </a:moveTo>
                  <a:cubicBezTo>
                    <a:pt x="30" y="111"/>
                    <a:pt x="7" y="88"/>
                    <a:pt x="7" y="59"/>
                  </a:cubicBezTo>
                  <a:cubicBezTo>
                    <a:pt x="7" y="30"/>
                    <a:pt x="30" y="7"/>
                    <a:pt x="59" y="7"/>
                  </a:cubicBezTo>
                  <a:cubicBezTo>
                    <a:pt x="88" y="7"/>
                    <a:pt x="111" y="30"/>
                    <a:pt x="111" y="59"/>
                  </a:cubicBezTo>
                  <a:cubicBezTo>
                    <a:pt x="111" y="88"/>
                    <a:pt x="88" y="111"/>
                    <a:pt x="59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26">
              <a:extLst>
                <a:ext uri="{FF2B5EF4-FFF2-40B4-BE49-F238E27FC236}">
                  <a16:creationId xmlns:a16="http://schemas.microsoft.com/office/drawing/2014/main" id="{05A58E87-8FD4-4BAA-A65A-BC91F9A28B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3450" y="752476"/>
              <a:ext cx="346075" cy="344488"/>
            </a:xfrm>
            <a:custGeom>
              <a:avLst/>
              <a:gdLst>
                <a:gd name="T0" fmla="*/ 46 w 92"/>
                <a:gd name="T1" fmla="*/ 0 h 92"/>
                <a:gd name="T2" fmla="*/ 0 w 92"/>
                <a:gd name="T3" fmla="*/ 46 h 92"/>
                <a:gd name="T4" fmla="*/ 46 w 92"/>
                <a:gd name="T5" fmla="*/ 92 h 92"/>
                <a:gd name="T6" fmla="*/ 92 w 92"/>
                <a:gd name="T7" fmla="*/ 46 h 92"/>
                <a:gd name="T8" fmla="*/ 46 w 92"/>
                <a:gd name="T9" fmla="*/ 0 h 92"/>
                <a:gd name="T10" fmla="*/ 46 w 92"/>
                <a:gd name="T11" fmla="*/ 85 h 92"/>
                <a:gd name="T12" fmla="*/ 7 w 92"/>
                <a:gd name="T13" fmla="*/ 46 h 92"/>
                <a:gd name="T14" fmla="*/ 46 w 92"/>
                <a:gd name="T15" fmla="*/ 7 h 92"/>
                <a:gd name="T16" fmla="*/ 85 w 92"/>
                <a:gd name="T17" fmla="*/ 46 h 92"/>
                <a:gd name="T18" fmla="*/ 46 w 92"/>
                <a:gd name="T19" fmla="*/ 8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92">
                  <a:moveTo>
                    <a:pt x="46" y="0"/>
                  </a:moveTo>
                  <a:cubicBezTo>
                    <a:pt x="20" y="0"/>
                    <a:pt x="0" y="20"/>
                    <a:pt x="0" y="46"/>
                  </a:cubicBezTo>
                  <a:cubicBezTo>
                    <a:pt x="0" y="72"/>
                    <a:pt x="20" y="92"/>
                    <a:pt x="46" y="92"/>
                  </a:cubicBezTo>
                  <a:cubicBezTo>
                    <a:pt x="72" y="92"/>
                    <a:pt x="92" y="72"/>
                    <a:pt x="92" y="46"/>
                  </a:cubicBezTo>
                  <a:cubicBezTo>
                    <a:pt x="92" y="20"/>
                    <a:pt x="72" y="0"/>
                    <a:pt x="46" y="0"/>
                  </a:cubicBezTo>
                  <a:close/>
                  <a:moveTo>
                    <a:pt x="46" y="85"/>
                  </a:moveTo>
                  <a:cubicBezTo>
                    <a:pt x="25" y="85"/>
                    <a:pt x="7" y="67"/>
                    <a:pt x="7" y="46"/>
                  </a:cubicBezTo>
                  <a:cubicBezTo>
                    <a:pt x="7" y="25"/>
                    <a:pt x="25" y="7"/>
                    <a:pt x="46" y="7"/>
                  </a:cubicBezTo>
                  <a:cubicBezTo>
                    <a:pt x="67" y="7"/>
                    <a:pt x="85" y="25"/>
                    <a:pt x="85" y="46"/>
                  </a:cubicBezTo>
                  <a:cubicBezTo>
                    <a:pt x="85" y="67"/>
                    <a:pt x="67" y="85"/>
                    <a:pt x="4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27">
              <a:extLst>
                <a:ext uri="{FF2B5EF4-FFF2-40B4-BE49-F238E27FC236}">
                  <a16:creationId xmlns:a16="http://schemas.microsoft.com/office/drawing/2014/main" id="{85DEDC66-33C3-420F-92BC-47143AB501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2663" y="800101"/>
              <a:ext cx="247650" cy="249238"/>
            </a:xfrm>
            <a:custGeom>
              <a:avLst/>
              <a:gdLst>
                <a:gd name="T0" fmla="*/ 33 w 66"/>
                <a:gd name="T1" fmla="*/ 0 h 66"/>
                <a:gd name="T2" fmla="*/ 0 w 66"/>
                <a:gd name="T3" fmla="*/ 33 h 66"/>
                <a:gd name="T4" fmla="*/ 33 w 66"/>
                <a:gd name="T5" fmla="*/ 66 h 66"/>
                <a:gd name="T6" fmla="*/ 66 w 66"/>
                <a:gd name="T7" fmla="*/ 33 h 66"/>
                <a:gd name="T8" fmla="*/ 33 w 66"/>
                <a:gd name="T9" fmla="*/ 0 h 66"/>
                <a:gd name="T10" fmla="*/ 33 w 66"/>
                <a:gd name="T11" fmla="*/ 59 h 66"/>
                <a:gd name="T12" fmla="*/ 7 w 66"/>
                <a:gd name="T13" fmla="*/ 33 h 66"/>
                <a:gd name="T14" fmla="*/ 33 w 66"/>
                <a:gd name="T15" fmla="*/ 7 h 66"/>
                <a:gd name="T16" fmla="*/ 59 w 66"/>
                <a:gd name="T17" fmla="*/ 33 h 66"/>
                <a:gd name="T18" fmla="*/ 33 w 66"/>
                <a:gd name="T19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66">
                  <a:moveTo>
                    <a:pt x="33" y="0"/>
                  </a:moveTo>
                  <a:cubicBezTo>
                    <a:pt x="15" y="0"/>
                    <a:pt x="0" y="15"/>
                    <a:pt x="0" y="33"/>
                  </a:cubicBezTo>
                  <a:cubicBezTo>
                    <a:pt x="0" y="51"/>
                    <a:pt x="15" y="66"/>
                    <a:pt x="33" y="66"/>
                  </a:cubicBezTo>
                  <a:cubicBezTo>
                    <a:pt x="51" y="66"/>
                    <a:pt x="66" y="51"/>
                    <a:pt x="66" y="33"/>
                  </a:cubicBezTo>
                  <a:cubicBezTo>
                    <a:pt x="66" y="15"/>
                    <a:pt x="51" y="0"/>
                    <a:pt x="33" y="0"/>
                  </a:cubicBezTo>
                  <a:close/>
                  <a:moveTo>
                    <a:pt x="33" y="59"/>
                  </a:moveTo>
                  <a:cubicBezTo>
                    <a:pt x="19" y="59"/>
                    <a:pt x="7" y="47"/>
                    <a:pt x="7" y="33"/>
                  </a:cubicBezTo>
                  <a:cubicBezTo>
                    <a:pt x="7" y="19"/>
                    <a:pt x="19" y="7"/>
                    <a:pt x="33" y="7"/>
                  </a:cubicBezTo>
                  <a:cubicBezTo>
                    <a:pt x="47" y="7"/>
                    <a:pt x="59" y="19"/>
                    <a:pt x="59" y="33"/>
                  </a:cubicBezTo>
                  <a:cubicBezTo>
                    <a:pt x="59" y="47"/>
                    <a:pt x="47" y="59"/>
                    <a:pt x="33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28">
              <a:extLst>
                <a:ext uri="{FF2B5EF4-FFF2-40B4-BE49-F238E27FC236}">
                  <a16:creationId xmlns:a16="http://schemas.microsoft.com/office/drawing/2014/main" id="{76264FD9-0C2C-40D1-A4D0-6815404107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3938" y="841376"/>
              <a:ext cx="165100" cy="166688"/>
            </a:xfrm>
            <a:custGeom>
              <a:avLst/>
              <a:gdLst>
                <a:gd name="T0" fmla="*/ 22 w 44"/>
                <a:gd name="T1" fmla="*/ 0 h 44"/>
                <a:gd name="T2" fmla="*/ 0 w 44"/>
                <a:gd name="T3" fmla="*/ 22 h 44"/>
                <a:gd name="T4" fmla="*/ 22 w 44"/>
                <a:gd name="T5" fmla="*/ 44 h 44"/>
                <a:gd name="T6" fmla="*/ 44 w 44"/>
                <a:gd name="T7" fmla="*/ 22 h 44"/>
                <a:gd name="T8" fmla="*/ 22 w 44"/>
                <a:gd name="T9" fmla="*/ 0 h 44"/>
                <a:gd name="T10" fmla="*/ 22 w 44"/>
                <a:gd name="T11" fmla="*/ 36 h 44"/>
                <a:gd name="T12" fmla="*/ 8 w 44"/>
                <a:gd name="T13" fmla="*/ 22 h 44"/>
                <a:gd name="T14" fmla="*/ 22 w 44"/>
                <a:gd name="T15" fmla="*/ 8 h 44"/>
                <a:gd name="T16" fmla="*/ 36 w 44"/>
                <a:gd name="T17" fmla="*/ 22 h 44"/>
                <a:gd name="T18" fmla="*/ 36 w 44"/>
                <a:gd name="T19" fmla="*/ 22 h 44"/>
                <a:gd name="T20" fmla="*/ 22 w 44"/>
                <a:gd name="T21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6"/>
                  </a:moveTo>
                  <a:cubicBezTo>
                    <a:pt x="14" y="36"/>
                    <a:pt x="8" y="30"/>
                    <a:pt x="8" y="22"/>
                  </a:cubicBezTo>
                  <a:cubicBezTo>
                    <a:pt x="8" y="14"/>
                    <a:pt x="14" y="8"/>
                    <a:pt x="22" y="8"/>
                  </a:cubicBezTo>
                  <a:cubicBezTo>
                    <a:pt x="30" y="8"/>
                    <a:pt x="36" y="14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30"/>
                    <a:pt x="30" y="36"/>
                    <a:pt x="2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129">
              <a:extLst>
                <a:ext uri="{FF2B5EF4-FFF2-40B4-BE49-F238E27FC236}">
                  <a16:creationId xmlns:a16="http://schemas.microsoft.com/office/drawing/2014/main" id="{7041B8CD-936D-497C-8A7A-F2CEDB26A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8388" y="887413"/>
              <a:ext cx="76200" cy="74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" name="Freeform 130">
            <a:extLst>
              <a:ext uri="{FF2B5EF4-FFF2-40B4-BE49-F238E27FC236}">
                <a16:creationId xmlns:a16="http://schemas.microsoft.com/office/drawing/2014/main" id="{6A5CA110-7486-411E-A92A-53E8F69384D3}"/>
              </a:ext>
            </a:extLst>
          </p:cNvPr>
          <p:cNvSpPr>
            <a:spLocks noEditPoints="1"/>
          </p:cNvSpPr>
          <p:nvPr/>
        </p:nvSpPr>
        <p:spPr bwMode="auto">
          <a:xfrm>
            <a:off x="20217307" y="9357514"/>
            <a:ext cx="1063519" cy="1019359"/>
          </a:xfrm>
          <a:custGeom>
            <a:avLst/>
            <a:gdLst>
              <a:gd name="T0" fmla="*/ 96 w 122"/>
              <a:gd name="T1" fmla="*/ 9 h 117"/>
              <a:gd name="T2" fmla="*/ 86 w 122"/>
              <a:gd name="T3" fmla="*/ 26 h 117"/>
              <a:gd name="T4" fmla="*/ 42 w 122"/>
              <a:gd name="T5" fmla="*/ 27 h 117"/>
              <a:gd name="T6" fmla="*/ 6 w 122"/>
              <a:gd name="T7" fmla="*/ 85 h 117"/>
              <a:gd name="T8" fmla="*/ 53 w 122"/>
              <a:gd name="T9" fmla="*/ 111 h 117"/>
              <a:gd name="T10" fmla="*/ 100 w 122"/>
              <a:gd name="T11" fmla="*/ 52 h 117"/>
              <a:gd name="T12" fmla="*/ 89 w 122"/>
              <a:gd name="T13" fmla="*/ 29 h 117"/>
              <a:gd name="T14" fmla="*/ 112 w 122"/>
              <a:gd name="T15" fmla="*/ 16 h 117"/>
              <a:gd name="T16" fmla="*/ 104 w 122"/>
              <a:gd name="T17" fmla="*/ 4 h 117"/>
              <a:gd name="T18" fmla="*/ 35 w 122"/>
              <a:gd name="T19" fmla="*/ 98 h 117"/>
              <a:gd name="T20" fmla="*/ 35 w 122"/>
              <a:gd name="T21" fmla="*/ 94 h 117"/>
              <a:gd name="T22" fmla="*/ 30 w 122"/>
              <a:gd name="T23" fmla="*/ 90 h 117"/>
              <a:gd name="T24" fmla="*/ 23 w 122"/>
              <a:gd name="T25" fmla="*/ 80 h 117"/>
              <a:gd name="T26" fmla="*/ 26 w 122"/>
              <a:gd name="T27" fmla="*/ 81 h 117"/>
              <a:gd name="T28" fmla="*/ 25 w 122"/>
              <a:gd name="T29" fmla="*/ 87 h 117"/>
              <a:gd name="T30" fmla="*/ 37 w 122"/>
              <a:gd name="T31" fmla="*/ 87 h 117"/>
              <a:gd name="T32" fmla="*/ 51 w 122"/>
              <a:gd name="T33" fmla="*/ 79 h 117"/>
              <a:gd name="T34" fmla="*/ 50 w 122"/>
              <a:gd name="T35" fmla="*/ 83 h 117"/>
              <a:gd name="T36" fmla="*/ 40 w 122"/>
              <a:gd name="T37" fmla="*/ 85 h 117"/>
              <a:gd name="T38" fmla="*/ 39 w 122"/>
              <a:gd name="T39" fmla="*/ 68 h 117"/>
              <a:gd name="T40" fmla="*/ 34 w 122"/>
              <a:gd name="T41" fmla="*/ 76 h 117"/>
              <a:gd name="T42" fmla="*/ 35 w 122"/>
              <a:gd name="T43" fmla="*/ 69 h 117"/>
              <a:gd name="T44" fmla="*/ 51 w 122"/>
              <a:gd name="T45" fmla="*/ 74 h 117"/>
              <a:gd name="T46" fmla="*/ 51 w 122"/>
              <a:gd name="T47" fmla="*/ 79 h 117"/>
              <a:gd name="T48" fmla="*/ 48 w 122"/>
              <a:gd name="T49" fmla="*/ 64 h 117"/>
              <a:gd name="T50" fmla="*/ 51 w 122"/>
              <a:gd name="T51" fmla="*/ 61 h 117"/>
              <a:gd name="T52" fmla="*/ 73 w 122"/>
              <a:gd name="T53" fmla="*/ 59 h 117"/>
              <a:gd name="T54" fmla="*/ 57 w 122"/>
              <a:gd name="T55" fmla="*/ 61 h 117"/>
              <a:gd name="T56" fmla="*/ 69 w 122"/>
              <a:gd name="T57" fmla="*/ 48 h 117"/>
              <a:gd name="T58" fmla="*/ 60 w 122"/>
              <a:gd name="T59" fmla="*/ 59 h 117"/>
              <a:gd name="T60" fmla="*/ 73 w 122"/>
              <a:gd name="T61" fmla="*/ 55 h 117"/>
              <a:gd name="T62" fmla="*/ 81 w 122"/>
              <a:gd name="T63" fmla="*/ 45 h 117"/>
              <a:gd name="T64" fmla="*/ 72 w 122"/>
              <a:gd name="T65" fmla="*/ 36 h 117"/>
              <a:gd name="T66" fmla="*/ 81 w 122"/>
              <a:gd name="T67" fmla="*/ 45 h 117"/>
              <a:gd name="T68" fmla="*/ 112 w 122"/>
              <a:gd name="T69" fmla="*/ 15 h 117"/>
              <a:gd name="T70" fmla="*/ 88 w 122"/>
              <a:gd name="T71" fmla="*/ 29 h 117"/>
              <a:gd name="T72" fmla="*/ 87 w 122"/>
              <a:gd name="T73" fmla="*/ 27 h 117"/>
              <a:gd name="T74" fmla="*/ 97 w 122"/>
              <a:gd name="T75" fmla="*/ 10 h 117"/>
              <a:gd name="T76" fmla="*/ 114 w 122"/>
              <a:gd name="T77" fmla="*/ 13 h 117"/>
              <a:gd name="T78" fmla="*/ 45 w 122"/>
              <a:gd name="T79" fmla="*/ 73 h 117"/>
              <a:gd name="T80" fmla="*/ 47 w 122"/>
              <a:gd name="T81" fmla="*/ 82 h 117"/>
              <a:gd name="T82" fmla="*/ 58 w 122"/>
              <a:gd name="T83" fmla="*/ 49 h 117"/>
              <a:gd name="T84" fmla="*/ 66 w 122"/>
              <a:gd name="T85" fmla="*/ 5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2" h="117">
                <a:moveTo>
                  <a:pt x="104" y="4"/>
                </a:moveTo>
                <a:cubicBezTo>
                  <a:pt x="100" y="6"/>
                  <a:pt x="99" y="6"/>
                  <a:pt x="96" y="9"/>
                </a:cubicBezTo>
                <a:cubicBezTo>
                  <a:pt x="93" y="12"/>
                  <a:pt x="91" y="16"/>
                  <a:pt x="89" y="18"/>
                </a:cubicBezTo>
                <a:cubicBezTo>
                  <a:pt x="88" y="21"/>
                  <a:pt x="87" y="23"/>
                  <a:pt x="86" y="26"/>
                </a:cubicBezTo>
                <a:cubicBezTo>
                  <a:pt x="80" y="21"/>
                  <a:pt x="71" y="16"/>
                  <a:pt x="64" y="16"/>
                </a:cubicBezTo>
                <a:cubicBezTo>
                  <a:pt x="58" y="17"/>
                  <a:pt x="48" y="21"/>
                  <a:pt x="42" y="27"/>
                </a:cubicBezTo>
                <a:cubicBezTo>
                  <a:pt x="6" y="63"/>
                  <a:pt x="6" y="63"/>
                  <a:pt x="6" y="63"/>
                </a:cubicBezTo>
                <a:cubicBezTo>
                  <a:pt x="0" y="69"/>
                  <a:pt x="0" y="79"/>
                  <a:pt x="6" y="85"/>
                </a:cubicBezTo>
                <a:cubicBezTo>
                  <a:pt x="32" y="111"/>
                  <a:pt x="32" y="111"/>
                  <a:pt x="32" y="111"/>
                </a:cubicBezTo>
                <a:cubicBezTo>
                  <a:pt x="38" y="117"/>
                  <a:pt x="47" y="117"/>
                  <a:pt x="53" y="111"/>
                </a:cubicBezTo>
                <a:cubicBezTo>
                  <a:pt x="89" y="75"/>
                  <a:pt x="89" y="75"/>
                  <a:pt x="89" y="75"/>
                </a:cubicBezTo>
                <a:cubicBezTo>
                  <a:pt x="95" y="69"/>
                  <a:pt x="100" y="59"/>
                  <a:pt x="100" y="52"/>
                </a:cubicBezTo>
                <a:cubicBezTo>
                  <a:pt x="100" y="46"/>
                  <a:pt x="95" y="35"/>
                  <a:pt x="89" y="30"/>
                </a:cubicBezTo>
                <a:cubicBezTo>
                  <a:pt x="89" y="29"/>
                  <a:pt x="89" y="29"/>
                  <a:pt x="89" y="29"/>
                </a:cubicBezTo>
                <a:cubicBezTo>
                  <a:pt x="98" y="27"/>
                  <a:pt x="106" y="23"/>
                  <a:pt x="112" y="17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4" y="15"/>
                  <a:pt x="114" y="15"/>
                  <a:pt x="116" y="12"/>
                </a:cubicBezTo>
                <a:cubicBezTo>
                  <a:pt x="122" y="4"/>
                  <a:pt x="111" y="1"/>
                  <a:pt x="104" y="4"/>
                </a:cubicBezTo>
                <a:close/>
                <a:moveTo>
                  <a:pt x="36" y="96"/>
                </a:moveTo>
                <a:cubicBezTo>
                  <a:pt x="35" y="98"/>
                  <a:pt x="35" y="98"/>
                  <a:pt x="35" y="98"/>
                </a:cubicBezTo>
                <a:cubicBezTo>
                  <a:pt x="33" y="99"/>
                  <a:pt x="31" y="98"/>
                  <a:pt x="30" y="97"/>
                </a:cubicBezTo>
                <a:cubicBezTo>
                  <a:pt x="32" y="96"/>
                  <a:pt x="33" y="96"/>
                  <a:pt x="35" y="94"/>
                </a:cubicBezTo>
                <a:cubicBezTo>
                  <a:pt x="36" y="92"/>
                  <a:pt x="36" y="91"/>
                  <a:pt x="35" y="90"/>
                </a:cubicBezTo>
                <a:cubicBezTo>
                  <a:pt x="34" y="88"/>
                  <a:pt x="33" y="88"/>
                  <a:pt x="30" y="90"/>
                </a:cubicBezTo>
                <a:cubicBezTo>
                  <a:pt x="27" y="91"/>
                  <a:pt x="24" y="91"/>
                  <a:pt x="23" y="89"/>
                </a:cubicBezTo>
                <a:cubicBezTo>
                  <a:pt x="20" y="87"/>
                  <a:pt x="20" y="83"/>
                  <a:pt x="23" y="80"/>
                </a:cubicBezTo>
                <a:cubicBezTo>
                  <a:pt x="25" y="79"/>
                  <a:pt x="26" y="78"/>
                  <a:pt x="28" y="78"/>
                </a:cubicBezTo>
                <a:cubicBezTo>
                  <a:pt x="28" y="79"/>
                  <a:pt x="28" y="81"/>
                  <a:pt x="26" y="81"/>
                </a:cubicBezTo>
                <a:cubicBezTo>
                  <a:pt x="26" y="81"/>
                  <a:pt x="26" y="81"/>
                  <a:pt x="25" y="82"/>
                </a:cubicBezTo>
                <a:cubicBezTo>
                  <a:pt x="24" y="84"/>
                  <a:pt x="24" y="86"/>
                  <a:pt x="25" y="87"/>
                </a:cubicBezTo>
                <a:cubicBezTo>
                  <a:pt x="26" y="88"/>
                  <a:pt x="27" y="87"/>
                  <a:pt x="30" y="86"/>
                </a:cubicBezTo>
                <a:cubicBezTo>
                  <a:pt x="33" y="85"/>
                  <a:pt x="35" y="85"/>
                  <a:pt x="37" y="87"/>
                </a:cubicBezTo>
                <a:cubicBezTo>
                  <a:pt x="40" y="89"/>
                  <a:pt x="40" y="93"/>
                  <a:pt x="36" y="96"/>
                </a:cubicBezTo>
                <a:close/>
                <a:moveTo>
                  <a:pt x="51" y="79"/>
                </a:moveTo>
                <a:cubicBezTo>
                  <a:pt x="51" y="79"/>
                  <a:pt x="50" y="78"/>
                  <a:pt x="50" y="78"/>
                </a:cubicBezTo>
                <a:cubicBezTo>
                  <a:pt x="50" y="78"/>
                  <a:pt x="50" y="80"/>
                  <a:pt x="50" y="83"/>
                </a:cubicBezTo>
                <a:cubicBezTo>
                  <a:pt x="50" y="83"/>
                  <a:pt x="50" y="83"/>
                  <a:pt x="48" y="85"/>
                </a:cubicBezTo>
                <a:cubicBezTo>
                  <a:pt x="45" y="87"/>
                  <a:pt x="42" y="87"/>
                  <a:pt x="40" y="85"/>
                </a:cubicBezTo>
                <a:cubicBezTo>
                  <a:pt x="36" y="82"/>
                  <a:pt x="38" y="77"/>
                  <a:pt x="43" y="71"/>
                </a:cubicBezTo>
                <a:cubicBezTo>
                  <a:pt x="43" y="71"/>
                  <a:pt x="41" y="70"/>
                  <a:pt x="39" y="68"/>
                </a:cubicBezTo>
                <a:cubicBezTo>
                  <a:pt x="39" y="68"/>
                  <a:pt x="39" y="68"/>
                  <a:pt x="36" y="71"/>
                </a:cubicBezTo>
                <a:cubicBezTo>
                  <a:pt x="35" y="72"/>
                  <a:pt x="34" y="74"/>
                  <a:pt x="34" y="76"/>
                </a:cubicBezTo>
                <a:cubicBezTo>
                  <a:pt x="33" y="75"/>
                  <a:pt x="32" y="73"/>
                  <a:pt x="33" y="71"/>
                </a:cubicBezTo>
                <a:cubicBezTo>
                  <a:pt x="33" y="71"/>
                  <a:pt x="33" y="71"/>
                  <a:pt x="35" y="69"/>
                </a:cubicBezTo>
                <a:cubicBezTo>
                  <a:pt x="39" y="65"/>
                  <a:pt x="39" y="65"/>
                  <a:pt x="39" y="65"/>
                </a:cubicBezTo>
                <a:cubicBezTo>
                  <a:pt x="43" y="67"/>
                  <a:pt x="48" y="72"/>
                  <a:pt x="51" y="74"/>
                </a:cubicBezTo>
                <a:cubicBezTo>
                  <a:pt x="52" y="76"/>
                  <a:pt x="53" y="77"/>
                  <a:pt x="55" y="78"/>
                </a:cubicBezTo>
                <a:cubicBezTo>
                  <a:pt x="53" y="79"/>
                  <a:pt x="52" y="79"/>
                  <a:pt x="51" y="79"/>
                </a:cubicBezTo>
                <a:close/>
                <a:moveTo>
                  <a:pt x="60" y="72"/>
                </a:moveTo>
                <a:cubicBezTo>
                  <a:pt x="59" y="73"/>
                  <a:pt x="54" y="69"/>
                  <a:pt x="48" y="64"/>
                </a:cubicBezTo>
                <a:cubicBezTo>
                  <a:pt x="43" y="58"/>
                  <a:pt x="39" y="53"/>
                  <a:pt x="39" y="52"/>
                </a:cubicBezTo>
                <a:cubicBezTo>
                  <a:pt x="40" y="51"/>
                  <a:pt x="45" y="55"/>
                  <a:pt x="51" y="61"/>
                </a:cubicBezTo>
                <a:cubicBezTo>
                  <a:pt x="56" y="67"/>
                  <a:pt x="60" y="72"/>
                  <a:pt x="60" y="72"/>
                </a:cubicBezTo>
                <a:close/>
                <a:moveTo>
                  <a:pt x="73" y="59"/>
                </a:moveTo>
                <a:cubicBezTo>
                  <a:pt x="73" y="59"/>
                  <a:pt x="73" y="59"/>
                  <a:pt x="71" y="61"/>
                </a:cubicBezTo>
                <a:cubicBezTo>
                  <a:pt x="67" y="66"/>
                  <a:pt x="62" y="65"/>
                  <a:pt x="57" y="61"/>
                </a:cubicBezTo>
                <a:cubicBezTo>
                  <a:pt x="53" y="57"/>
                  <a:pt x="52" y="51"/>
                  <a:pt x="56" y="47"/>
                </a:cubicBezTo>
                <a:cubicBezTo>
                  <a:pt x="61" y="43"/>
                  <a:pt x="66" y="46"/>
                  <a:pt x="69" y="48"/>
                </a:cubicBezTo>
                <a:cubicBezTo>
                  <a:pt x="69" y="49"/>
                  <a:pt x="69" y="49"/>
                  <a:pt x="69" y="49"/>
                </a:cubicBezTo>
                <a:cubicBezTo>
                  <a:pt x="70" y="49"/>
                  <a:pt x="65" y="54"/>
                  <a:pt x="60" y="59"/>
                </a:cubicBezTo>
                <a:cubicBezTo>
                  <a:pt x="64" y="62"/>
                  <a:pt x="67" y="62"/>
                  <a:pt x="70" y="59"/>
                </a:cubicBezTo>
                <a:cubicBezTo>
                  <a:pt x="71" y="57"/>
                  <a:pt x="72" y="56"/>
                  <a:pt x="73" y="55"/>
                </a:cubicBezTo>
                <a:cubicBezTo>
                  <a:pt x="74" y="55"/>
                  <a:pt x="74" y="57"/>
                  <a:pt x="73" y="59"/>
                </a:cubicBezTo>
                <a:close/>
                <a:moveTo>
                  <a:pt x="81" y="45"/>
                </a:moveTo>
                <a:cubicBezTo>
                  <a:pt x="78" y="47"/>
                  <a:pt x="74" y="47"/>
                  <a:pt x="72" y="45"/>
                </a:cubicBezTo>
                <a:cubicBezTo>
                  <a:pt x="69" y="42"/>
                  <a:pt x="69" y="38"/>
                  <a:pt x="72" y="36"/>
                </a:cubicBezTo>
                <a:cubicBezTo>
                  <a:pt x="74" y="33"/>
                  <a:pt x="78" y="33"/>
                  <a:pt x="81" y="36"/>
                </a:cubicBezTo>
                <a:cubicBezTo>
                  <a:pt x="83" y="38"/>
                  <a:pt x="83" y="42"/>
                  <a:pt x="81" y="45"/>
                </a:cubicBezTo>
                <a:close/>
                <a:moveTo>
                  <a:pt x="114" y="13"/>
                </a:moveTo>
                <a:cubicBezTo>
                  <a:pt x="112" y="15"/>
                  <a:pt x="113" y="14"/>
                  <a:pt x="112" y="15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05" y="22"/>
                  <a:pt x="97" y="26"/>
                  <a:pt x="88" y="29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7"/>
                  <a:pt x="87" y="27"/>
                  <a:pt x="87" y="27"/>
                </a:cubicBezTo>
                <a:cubicBezTo>
                  <a:pt x="88" y="24"/>
                  <a:pt x="89" y="21"/>
                  <a:pt x="90" y="18"/>
                </a:cubicBezTo>
                <a:cubicBezTo>
                  <a:pt x="92" y="16"/>
                  <a:pt x="94" y="13"/>
                  <a:pt x="97" y="10"/>
                </a:cubicBezTo>
                <a:cubicBezTo>
                  <a:pt x="100" y="7"/>
                  <a:pt x="101" y="7"/>
                  <a:pt x="104" y="5"/>
                </a:cubicBezTo>
                <a:cubicBezTo>
                  <a:pt x="115" y="0"/>
                  <a:pt x="120" y="6"/>
                  <a:pt x="114" y="13"/>
                </a:cubicBezTo>
                <a:close/>
                <a:moveTo>
                  <a:pt x="48" y="76"/>
                </a:moveTo>
                <a:cubicBezTo>
                  <a:pt x="47" y="76"/>
                  <a:pt x="46" y="74"/>
                  <a:pt x="45" y="73"/>
                </a:cubicBezTo>
                <a:cubicBezTo>
                  <a:pt x="42" y="76"/>
                  <a:pt x="39" y="79"/>
                  <a:pt x="42" y="82"/>
                </a:cubicBezTo>
                <a:cubicBezTo>
                  <a:pt x="44" y="84"/>
                  <a:pt x="46" y="83"/>
                  <a:pt x="47" y="82"/>
                </a:cubicBezTo>
                <a:cubicBezTo>
                  <a:pt x="49" y="80"/>
                  <a:pt x="49" y="78"/>
                  <a:pt x="48" y="76"/>
                </a:cubicBezTo>
                <a:close/>
                <a:moveTo>
                  <a:pt x="58" y="49"/>
                </a:moveTo>
                <a:cubicBezTo>
                  <a:pt x="56" y="52"/>
                  <a:pt x="56" y="52"/>
                  <a:pt x="56" y="52"/>
                </a:cubicBezTo>
                <a:cubicBezTo>
                  <a:pt x="57" y="55"/>
                  <a:pt x="62" y="54"/>
                  <a:pt x="66" y="50"/>
                </a:cubicBezTo>
                <a:cubicBezTo>
                  <a:pt x="64" y="48"/>
                  <a:pt x="61" y="46"/>
                  <a:pt x="58" y="49"/>
                </a:cubicBezTo>
                <a:close/>
              </a:path>
            </a:pathLst>
          </a:custGeom>
          <a:solidFill>
            <a:srgbClr val="AD8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7DAFDB7-5BFB-4AA6-B5FA-29914ACF5829}"/>
              </a:ext>
            </a:extLst>
          </p:cNvPr>
          <p:cNvSpPr txBox="1"/>
          <p:nvPr/>
        </p:nvSpPr>
        <p:spPr>
          <a:xfrm>
            <a:off x="16276874" y="5150120"/>
            <a:ext cx="4622979" cy="16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50000"/>
              </a:lnSpc>
            </a:pPr>
            <a:r>
              <a:rPr lang="en-US" sz="2400" dirty="0"/>
              <a:t>Lorem Ipsum is simply dummy text of the printing and typesetting industry.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4F03A6-D2AD-446A-8140-A4DDC778EF1B}"/>
              </a:ext>
            </a:extLst>
          </p:cNvPr>
          <p:cNvSpPr txBox="1"/>
          <p:nvPr/>
        </p:nvSpPr>
        <p:spPr>
          <a:xfrm>
            <a:off x="3273246" y="9359486"/>
            <a:ext cx="4622979" cy="16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50000"/>
              </a:lnSpc>
            </a:pPr>
            <a:r>
              <a:rPr lang="en-US" sz="2400" dirty="0"/>
              <a:t>Lorem Ipsum is simply dummy text of the printing and typesetting industry.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07B5E7D-85D2-4543-A314-6F78156033CD}"/>
              </a:ext>
            </a:extLst>
          </p:cNvPr>
          <p:cNvSpPr txBox="1"/>
          <p:nvPr/>
        </p:nvSpPr>
        <p:spPr>
          <a:xfrm>
            <a:off x="16874667" y="10570101"/>
            <a:ext cx="4622979" cy="16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50000"/>
              </a:lnSpc>
            </a:pPr>
            <a:r>
              <a:rPr lang="en-US" sz="2400" dirty="0"/>
              <a:t>Lorem Ipsum is simply dummy text of the printing and typesetting industry.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105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4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000"/>
                            </p:stCondLst>
                            <p:childTnLst>
                              <p:par>
                                <p:cTn id="1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450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0"/>
                            </p:stCondLst>
                            <p:childTnLst>
                              <p:par>
                                <p:cTn id="1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5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000"/>
                            </p:stCondLst>
                            <p:childTnLst>
                              <p:par>
                                <p:cTn id="1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5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700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7500"/>
                            </p:stCondLst>
                            <p:childTnLst>
                              <p:par>
                                <p:cTn id="1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73" grpId="0"/>
      <p:bldP spid="174" grpId="0"/>
      <p:bldP spid="179" grpId="0"/>
      <p:bldP spid="186" grpId="0"/>
      <p:bldP spid="194" grpId="0"/>
      <p:bldP spid="198" grpId="0" animBg="1"/>
      <p:bldP spid="59" grpId="0"/>
      <p:bldP spid="60" grpId="0"/>
      <p:bldP spid="6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reeform 132">
            <a:extLst>
              <a:ext uri="{FF2B5EF4-FFF2-40B4-BE49-F238E27FC236}">
                <a16:creationId xmlns:a16="http://schemas.microsoft.com/office/drawing/2014/main" id="{71005BA6-111A-48F3-B518-F5BC81393F00}"/>
              </a:ext>
            </a:extLst>
          </p:cNvPr>
          <p:cNvSpPr>
            <a:spLocks/>
          </p:cNvSpPr>
          <p:nvPr/>
        </p:nvSpPr>
        <p:spPr bwMode="auto">
          <a:xfrm>
            <a:off x="2051659" y="10360171"/>
            <a:ext cx="943830" cy="918436"/>
          </a:xfrm>
          <a:custGeom>
            <a:avLst/>
            <a:gdLst>
              <a:gd name="T0" fmla="*/ 82 w 94"/>
              <a:gd name="T1" fmla="*/ 0 h 92"/>
              <a:gd name="T2" fmla="*/ 75 w 94"/>
              <a:gd name="T3" fmla="*/ 0 h 92"/>
              <a:gd name="T4" fmla="*/ 75 w 94"/>
              <a:gd name="T5" fmla="*/ 0 h 92"/>
              <a:gd name="T6" fmla="*/ 47 w 94"/>
              <a:gd name="T7" fmla="*/ 24 h 92"/>
              <a:gd name="T8" fmla="*/ 19 w 94"/>
              <a:gd name="T9" fmla="*/ 0 h 92"/>
              <a:gd name="T10" fmla="*/ 19 w 94"/>
              <a:gd name="T11" fmla="*/ 0 h 92"/>
              <a:gd name="T12" fmla="*/ 11 w 94"/>
              <a:gd name="T13" fmla="*/ 0 h 92"/>
              <a:gd name="T14" fmla="*/ 0 w 94"/>
              <a:gd name="T15" fmla="*/ 12 h 92"/>
              <a:gd name="T16" fmla="*/ 0 w 94"/>
              <a:gd name="T17" fmla="*/ 21 h 92"/>
              <a:gd name="T18" fmla="*/ 0 w 94"/>
              <a:gd name="T19" fmla="*/ 21 h 92"/>
              <a:gd name="T20" fmla="*/ 25 w 94"/>
              <a:gd name="T21" fmla="*/ 49 h 92"/>
              <a:gd name="T22" fmla="*/ 0 w 94"/>
              <a:gd name="T23" fmla="*/ 76 h 92"/>
              <a:gd name="T24" fmla="*/ 0 w 94"/>
              <a:gd name="T25" fmla="*/ 76 h 92"/>
              <a:gd name="T26" fmla="*/ 0 w 94"/>
              <a:gd name="T27" fmla="*/ 80 h 92"/>
              <a:gd name="T28" fmla="*/ 11 w 94"/>
              <a:gd name="T29" fmla="*/ 92 h 92"/>
              <a:gd name="T30" fmla="*/ 82 w 94"/>
              <a:gd name="T31" fmla="*/ 92 h 92"/>
              <a:gd name="T32" fmla="*/ 94 w 94"/>
              <a:gd name="T33" fmla="*/ 80 h 92"/>
              <a:gd name="T34" fmla="*/ 94 w 94"/>
              <a:gd name="T35" fmla="*/ 74 h 92"/>
              <a:gd name="T36" fmla="*/ 93 w 94"/>
              <a:gd name="T37" fmla="*/ 74 h 92"/>
              <a:gd name="T38" fmla="*/ 68 w 94"/>
              <a:gd name="T39" fmla="*/ 46 h 92"/>
              <a:gd name="T40" fmla="*/ 93 w 94"/>
              <a:gd name="T41" fmla="*/ 18 h 92"/>
              <a:gd name="T42" fmla="*/ 94 w 94"/>
              <a:gd name="T43" fmla="*/ 18 h 92"/>
              <a:gd name="T44" fmla="*/ 94 w 94"/>
              <a:gd name="T45" fmla="*/ 17 h 92"/>
              <a:gd name="T46" fmla="*/ 94 w 94"/>
              <a:gd name="T47" fmla="*/ 12 h 92"/>
              <a:gd name="T48" fmla="*/ 82 w 94"/>
              <a:gd name="T49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4" h="92">
                <a:moveTo>
                  <a:pt x="82" y="0"/>
                </a:move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3" y="13"/>
                  <a:pt x="61" y="24"/>
                  <a:pt x="47" y="24"/>
                </a:cubicBezTo>
                <a:cubicBezTo>
                  <a:pt x="33" y="24"/>
                  <a:pt x="21" y="13"/>
                  <a:pt x="19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14" y="23"/>
                  <a:pt x="25" y="35"/>
                  <a:pt x="25" y="49"/>
                </a:cubicBezTo>
                <a:cubicBezTo>
                  <a:pt x="25" y="63"/>
                  <a:pt x="14" y="74"/>
                  <a:pt x="0" y="76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5" y="92"/>
                  <a:pt x="11" y="92"/>
                </a:cubicBezTo>
                <a:cubicBezTo>
                  <a:pt x="82" y="92"/>
                  <a:pt x="82" y="92"/>
                  <a:pt x="82" y="92"/>
                </a:cubicBezTo>
                <a:cubicBezTo>
                  <a:pt x="89" y="92"/>
                  <a:pt x="94" y="87"/>
                  <a:pt x="94" y="80"/>
                </a:cubicBezTo>
                <a:cubicBezTo>
                  <a:pt x="94" y="74"/>
                  <a:pt x="94" y="74"/>
                  <a:pt x="94" y="74"/>
                </a:cubicBezTo>
                <a:cubicBezTo>
                  <a:pt x="93" y="74"/>
                  <a:pt x="93" y="74"/>
                  <a:pt x="93" y="74"/>
                </a:cubicBezTo>
                <a:cubicBezTo>
                  <a:pt x="79" y="73"/>
                  <a:pt x="68" y="61"/>
                  <a:pt x="68" y="46"/>
                </a:cubicBezTo>
                <a:cubicBezTo>
                  <a:pt x="68" y="31"/>
                  <a:pt x="79" y="19"/>
                  <a:pt x="93" y="18"/>
                </a:cubicBezTo>
                <a:cubicBezTo>
                  <a:pt x="94" y="18"/>
                  <a:pt x="94" y="18"/>
                  <a:pt x="94" y="18"/>
                </a:cubicBezTo>
                <a:cubicBezTo>
                  <a:pt x="94" y="17"/>
                  <a:pt x="94" y="17"/>
                  <a:pt x="94" y="17"/>
                </a:cubicBezTo>
                <a:cubicBezTo>
                  <a:pt x="94" y="12"/>
                  <a:pt x="94" y="12"/>
                  <a:pt x="94" y="12"/>
                </a:cubicBezTo>
                <a:cubicBezTo>
                  <a:pt x="94" y="5"/>
                  <a:pt x="89" y="0"/>
                  <a:pt x="82" y="0"/>
                </a:cubicBezTo>
                <a:close/>
              </a:path>
            </a:pathLst>
          </a:custGeom>
          <a:solidFill>
            <a:srgbClr val="FFCC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4"/>
          <p:cNvSpPr>
            <a:spLocks noEditPoints="1"/>
          </p:cNvSpPr>
          <p:nvPr/>
        </p:nvSpPr>
        <p:spPr bwMode="auto">
          <a:xfrm>
            <a:off x="17181208" y="9664442"/>
            <a:ext cx="2378076" cy="663576"/>
          </a:xfrm>
          <a:custGeom>
            <a:avLst/>
            <a:gdLst>
              <a:gd name="T0" fmla="*/ 204 w 749"/>
              <a:gd name="T1" fmla="*/ 0 h 209"/>
              <a:gd name="T2" fmla="*/ 0 w 749"/>
              <a:gd name="T3" fmla="*/ 209 h 209"/>
              <a:gd name="T4" fmla="*/ 545 w 749"/>
              <a:gd name="T5" fmla="*/ 209 h 209"/>
              <a:gd name="T6" fmla="*/ 749 w 749"/>
              <a:gd name="T7" fmla="*/ 0 h 209"/>
              <a:gd name="T8" fmla="*/ 204 w 749"/>
              <a:gd name="T9" fmla="*/ 0 h 209"/>
              <a:gd name="T10" fmla="*/ 543 w 749"/>
              <a:gd name="T11" fmla="*/ 206 h 209"/>
              <a:gd name="T12" fmla="*/ 7 w 749"/>
              <a:gd name="T13" fmla="*/ 206 h 209"/>
              <a:gd name="T14" fmla="*/ 206 w 749"/>
              <a:gd name="T15" fmla="*/ 3 h 209"/>
              <a:gd name="T16" fmla="*/ 742 w 749"/>
              <a:gd name="T17" fmla="*/ 3 h 209"/>
              <a:gd name="T18" fmla="*/ 543 w 749"/>
              <a:gd name="T19" fmla="*/ 206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49" h="209">
                <a:moveTo>
                  <a:pt x="204" y="0"/>
                </a:moveTo>
                <a:lnTo>
                  <a:pt x="0" y="209"/>
                </a:lnTo>
                <a:lnTo>
                  <a:pt x="545" y="209"/>
                </a:lnTo>
                <a:lnTo>
                  <a:pt x="749" y="0"/>
                </a:lnTo>
                <a:lnTo>
                  <a:pt x="204" y="0"/>
                </a:lnTo>
                <a:close/>
                <a:moveTo>
                  <a:pt x="543" y="206"/>
                </a:moveTo>
                <a:lnTo>
                  <a:pt x="7" y="206"/>
                </a:lnTo>
                <a:lnTo>
                  <a:pt x="206" y="3"/>
                </a:lnTo>
                <a:lnTo>
                  <a:pt x="742" y="3"/>
                </a:lnTo>
                <a:lnTo>
                  <a:pt x="543" y="2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5098408" y="11124943"/>
            <a:ext cx="2378076" cy="1644650"/>
            <a:chOff x="7265472" y="5562471"/>
            <a:chExt cx="1189038" cy="822325"/>
          </a:xfrm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7265472" y="5892671"/>
              <a:ext cx="865188" cy="492125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7265472" y="5562471"/>
              <a:ext cx="1189038" cy="330200"/>
            </a:xfrm>
            <a:custGeom>
              <a:avLst/>
              <a:gdLst>
                <a:gd name="T0" fmla="*/ 749 w 749"/>
                <a:gd name="T1" fmla="*/ 0 h 208"/>
                <a:gd name="T2" fmla="*/ 545 w 749"/>
                <a:gd name="T3" fmla="*/ 208 h 208"/>
                <a:gd name="T4" fmla="*/ 0 w 749"/>
                <a:gd name="T5" fmla="*/ 208 h 208"/>
                <a:gd name="T6" fmla="*/ 204 w 749"/>
                <a:gd name="T7" fmla="*/ 0 h 208"/>
                <a:gd name="T8" fmla="*/ 749 w 749"/>
                <a:gd name="T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9" h="208">
                  <a:moveTo>
                    <a:pt x="749" y="0"/>
                  </a:moveTo>
                  <a:lnTo>
                    <a:pt x="545" y="208"/>
                  </a:lnTo>
                  <a:lnTo>
                    <a:pt x="0" y="208"/>
                  </a:lnTo>
                  <a:lnTo>
                    <a:pt x="204" y="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8130660" y="5562471"/>
              <a:ext cx="323850" cy="822325"/>
            </a:xfrm>
            <a:custGeom>
              <a:avLst/>
              <a:gdLst>
                <a:gd name="T0" fmla="*/ 0 w 204"/>
                <a:gd name="T1" fmla="*/ 518 h 518"/>
                <a:gd name="T2" fmla="*/ 204 w 204"/>
                <a:gd name="T3" fmla="*/ 310 h 518"/>
                <a:gd name="T4" fmla="*/ 204 w 204"/>
                <a:gd name="T5" fmla="*/ 0 h 518"/>
                <a:gd name="T6" fmla="*/ 0 w 204"/>
                <a:gd name="T7" fmla="*/ 208 h 518"/>
                <a:gd name="T8" fmla="*/ 0 w 204"/>
                <a:gd name="T9" fmla="*/ 5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518">
                  <a:moveTo>
                    <a:pt x="0" y="518"/>
                  </a:moveTo>
                  <a:lnTo>
                    <a:pt x="204" y="310"/>
                  </a:lnTo>
                  <a:lnTo>
                    <a:pt x="204" y="0"/>
                  </a:lnTo>
                  <a:lnTo>
                    <a:pt x="0" y="208"/>
                  </a:lnTo>
                  <a:lnTo>
                    <a:pt x="0" y="518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5098408" y="7842574"/>
            <a:ext cx="2378076" cy="3676652"/>
            <a:chOff x="7265472" y="2610820"/>
            <a:chExt cx="1189038" cy="1838326"/>
          </a:xfrm>
        </p:grpSpPr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7265472" y="2610820"/>
              <a:ext cx="1189038" cy="331788"/>
            </a:xfrm>
            <a:custGeom>
              <a:avLst/>
              <a:gdLst>
                <a:gd name="T0" fmla="*/ 749 w 749"/>
                <a:gd name="T1" fmla="*/ 0 h 209"/>
                <a:gd name="T2" fmla="*/ 545 w 749"/>
                <a:gd name="T3" fmla="*/ 209 h 209"/>
                <a:gd name="T4" fmla="*/ 0 w 749"/>
                <a:gd name="T5" fmla="*/ 209 h 209"/>
                <a:gd name="T6" fmla="*/ 204 w 749"/>
                <a:gd name="T7" fmla="*/ 0 h 209"/>
                <a:gd name="T8" fmla="*/ 749 w 749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9" h="209">
                  <a:moveTo>
                    <a:pt x="749" y="0"/>
                  </a:moveTo>
                  <a:lnTo>
                    <a:pt x="545" y="209"/>
                  </a:lnTo>
                  <a:lnTo>
                    <a:pt x="0" y="209"/>
                  </a:lnTo>
                  <a:lnTo>
                    <a:pt x="204" y="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8130660" y="2610820"/>
              <a:ext cx="323850" cy="1563688"/>
            </a:xfrm>
            <a:custGeom>
              <a:avLst/>
              <a:gdLst>
                <a:gd name="T0" fmla="*/ 0 w 204"/>
                <a:gd name="T1" fmla="*/ 985 h 985"/>
                <a:gd name="T2" fmla="*/ 204 w 204"/>
                <a:gd name="T3" fmla="*/ 777 h 985"/>
                <a:gd name="T4" fmla="*/ 204 w 204"/>
                <a:gd name="T5" fmla="*/ 0 h 985"/>
                <a:gd name="T6" fmla="*/ 0 w 204"/>
                <a:gd name="T7" fmla="*/ 209 h 985"/>
                <a:gd name="T8" fmla="*/ 0 w 204"/>
                <a:gd name="T9" fmla="*/ 985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985">
                  <a:moveTo>
                    <a:pt x="0" y="985"/>
                  </a:moveTo>
                  <a:lnTo>
                    <a:pt x="204" y="777"/>
                  </a:lnTo>
                  <a:lnTo>
                    <a:pt x="204" y="0"/>
                  </a:lnTo>
                  <a:lnTo>
                    <a:pt x="0" y="209"/>
                  </a:lnTo>
                  <a:lnTo>
                    <a:pt x="0" y="98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7" name="Freeform 30"/>
            <p:cNvSpPr>
              <a:spLocks/>
            </p:cNvSpPr>
            <p:nvPr/>
          </p:nvSpPr>
          <p:spPr bwMode="auto">
            <a:xfrm>
              <a:off x="7265472" y="2942608"/>
              <a:ext cx="865188" cy="1506538"/>
            </a:xfrm>
            <a:custGeom>
              <a:avLst/>
              <a:gdLst>
                <a:gd name="T0" fmla="*/ 0 w 230"/>
                <a:gd name="T1" fmla="*/ 0 h 401"/>
                <a:gd name="T2" fmla="*/ 0 w 230"/>
                <a:gd name="T3" fmla="*/ 328 h 401"/>
                <a:gd name="T4" fmla="*/ 71 w 230"/>
                <a:gd name="T5" fmla="*/ 328 h 401"/>
                <a:gd name="T6" fmla="*/ 95 w 230"/>
                <a:gd name="T7" fmla="*/ 340 h 401"/>
                <a:gd name="T8" fmla="*/ 82 w 230"/>
                <a:gd name="T9" fmla="*/ 372 h 401"/>
                <a:gd name="T10" fmla="*/ 139 w 230"/>
                <a:gd name="T11" fmla="*/ 372 h 401"/>
                <a:gd name="T12" fmla="*/ 126 w 230"/>
                <a:gd name="T13" fmla="*/ 340 h 401"/>
                <a:gd name="T14" fmla="*/ 143 w 230"/>
                <a:gd name="T15" fmla="*/ 328 h 401"/>
                <a:gd name="T16" fmla="*/ 143 w 230"/>
                <a:gd name="T17" fmla="*/ 328 h 401"/>
                <a:gd name="T18" fmla="*/ 230 w 230"/>
                <a:gd name="T19" fmla="*/ 328 h 401"/>
                <a:gd name="T20" fmla="*/ 230 w 230"/>
                <a:gd name="T21" fmla="*/ 0 h 401"/>
                <a:gd name="T22" fmla="*/ 0 w 230"/>
                <a:gd name="T23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0" h="401">
                  <a:moveTo>
                    <a:pt x="0" y="0"/>
                  </a:moveTo>
                  <a:cubicBezTo>
                    <a:pt x="0" y="328"/>
                    <a:pt x="0" y="328"/>
                    <a:pt x="0" y="328"/>
                  </a:cubicBezTo>
                  <a:cubicBezTo>
                    <a:pt x="71" y="328"/>
                    <a:pt x="71" y="328"/>
                    <a:pt x="71" y="328"/>
                  </a:cubicBezTo>
                  <a:cubicBezTo>
                    <a:pt x="93" y="328"/>
                    <a:pt x="98" y="334"/>
                    <a:pt x="95" y="340"/>
                  </a:cubicBezTo>
                  <a:cubicBezTo>
                    <a:pt x="90" y="353"/>
                    <a:pt x="80" y="354"/>
                    <a:pt x="82" y="372"/>
                  </a:cubicBezTo>
                  <a:cubicBezTo>
                    <a:pt x="87" y="401"/>
                    <a:pt x="134" y="401"/>
                    <a:pt x="139" y="372"/>
                  </a:cubicBezTo>
                  <a:cubicBezTo>
                    <a:pt x="142" y="354"/>
                    <a:pt x="132" y="353"/>
                    <a:pt x="126" y="340"/>
                  </a:cubicBezTo>
                  <a:cubicBezTo>
                    <a:pt x="124" y="334"/>
                    <a:pt x="127" y="330"/>
                    <a:pt x="143" y="328"/>
                  </a:cubicBezTo>
                  <a:cubicBezTo>
                    <a:pt x="143" y="328"/>
                    <a:pt x="143" y="328"/>
                    <a:pt x="143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30" y="0"/>
                    <a:pt x="230" y="0"/>
                    <a:pt x="23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7181208" y="9664442"/>
            <a:ext cx="2378076" cy="3105152"/>
            <a:chOff x="8306872" y="4832221"/>
            <a:chExt cx="1189038" cy="1552576"/>
          </a:xfrm>
        </p:grpSpPr>
        <p:sp>
          <p:nvSpPr>
            <p:cNvPr id="20" name="Rectangle 11"/>
            <p:cNvSpPr>
              <a:spLocks noChangeArrowheads="1"/>
            </p:cNvSpPr>
            <p:nvPr/>
          </p:nvSpPr>
          <p:spPr bwMode="auto">
            <a:xfrm>
              <a:off x="8306872" y="5164009"/>
              <a:ext cx="865188" cy="1220788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8306872" y="4832221"/>
              <a:ext cx="1189038" cy="331788"/>
            </a:xfrm>
            <a:custGeom>
              <a:avLst/>
              <a:gdLst>
                <a:gd name="T0" fmla="*/ 749 w 749"/>
                <a:gd name="T1" fmla="*/ 0 h 209"/>
                <a:gd name="T2" fmla="*/ 545 w 749"/>
                <a:gd name="T3" fmla="*/ 209 h 209"/>
                <a:gd name="T4" fmla="*/ 0 w 749"/>
                <a:gd name="T5" fmla="*/ 209 h 209"/>
                <a:gd name="T6" fmla="*/ 204 w 749"/>
                <a:gd name="T7" fmla="*/ 0 h 209"/>
                <a:gd name="T8" fmla="*/ 749 w 749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9" h="209">
                  <a:moveTo>
                    <a:pt x="749" y="0"/>
                  </a:moveTo>
                  <a:lnTo>
                    <a:pt x="545" y="209"/>
                  </a:lnTo>
                  <a:lnTo>
                    <a:pt x="0" y="209"/>
                  </a:lnTo>
                  <a:lnTo>
                    <a:pt x="204" y="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9172060" y="4832221"/>
              <a:ext cx="323850" cy="1552575"/>
            </a:xfrm>
            <a:custGeom>
              <a:avLst/>
              <a:gdLst>
                <a:gd name="T0" fmla="*/ 0 w 204"/>
                <a:gd name="T1" fmla="*/ 978 h 978"/>
                <a:gd name="T2" fmla="*/ 204 w 204"/>
                <a:gd name="T3" fmla="*/ 770 h 978"/>
                <a:gd name="T4" fmla="*/ 204 w 204"/>
                <a:gd name="T5" fmla="*/ 0 h 978"/>
                <a:gd name="T6" fmla="*/ 0 w 204"/>
                <a:gd name="T7" fmla="*/ 209 h 978"/>
                <a:gd name="T8" fmla="*/ 0 w 204"/>
                <a:gd name="T9" fmla="*/ 978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978">
                  <a:moveTo>
                    <a:pt x="0" y="978"/>
                  </a:moveTo>
                  <a:lnTo>
                    <a:pt x="204" y="770"/>
                  </a:lnTo>
                  <a:lnTo>
                    <a:pt x="204" y="0"/>
                  </a:lnTo>
                  <a:lnTo>
                    <a:pt x="0" y="209"/>
                  </a:lnTo>
                  <a:lnTo>
                    <a:pt x="0" y="978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7181208" y="5104167"/>
            <a:ext cx="2378076" cy="4984750"/>
            <a:chOff x="8306872" y="2957384"/>
            <a:chExt cx="1189038" cy="2492375"/>
          </a:xfrm>
        </p:grpSpPr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8306872" y="2957384"/>
              <a:ext cx="1189038" cy="334963"/>
            </a:xfrm>
            <a:custGeom>
              <a:avLst/>
              <a:gdLst>
                <a:gd name="T0" fmla="*/ 749 w 749"/>
                <a:gd name="T1" fmla="*/ 0 h 211"/>
                <a:gd name="T2" fmla="*/ 545 w 749"/>
                <a:gd name="T3" fmla="*/ 211 h 211"/>
                <a:gd name="T4" fmla="*/ 0 w 749"/>
                <a:gd name="T5" fmla="*/ 211 h 211"/>
                <a:gd name="T6" fmla="*/ 204 w 749"/>
                <a:gd name="T7" fmla="*/ 0 h 211"/>
                <a:gd name="T8" fmla="*/ 749 w 749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9" h="211">
                  <a:moveTo>
                    <a:pt x="749" y="0"/>
                  </a:moveTo>
                  <a:lnTo>
                    <a:pt x="545" y="211"/>
                  </a:lnTo>
                  <a:lnTo>
                    <a:pt x="0" y="211"/>
                  </a:lnTo>
                  <a:lnTo>
                    <a:pt x="204" y="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9172060" y="2957384"/>
              <a:ext cx="323850" cy="2217738"/>
            </a:xfrm>
            <a:custGeom>
              <a:avLst/>
              <a:gdLst>
                <a:gd name="T0" fmla="*/ 0 w 204"/>
                <a:gd name="T1" fmla="*/ 1397 h 1397"/>
                <a:gd name="T2" fmla="*/ 204 w 204"/>
                <a:gd name="T3" fmla="*/ 1188 h 1397"/>
                <a:gd name="T4" fmla="*/ 204 w 204"/>
                <a:gd name="T5" fmla="*/ 0 h 1397"/>
                <a:gd name="T6" fmla="*/ 0 w 204"/>
                <a:gd name="T7" fmla="*/ 211 h 1397"/>
                <a:gd name="T8" fmla="*/ 0 w 204"/>
                <a:gd name="T9" fmla="*/ 1397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1397">
                  <a:moveTo>
                    <a:pt x="0" y="1397"/>
                  </a:moveTo>
                  <a:lnTo>
                    <a:pt x="204" y="1188"/>
                  </a:lnTo>
                  <a:lnTo>
                    <a:pt x="204" y="0"/>
                  </a:lnTo>
                  <a:lnTo>
                    <a:pt x="0" y="211"/>
                  </a:lnTo>
                  <a:lnTo>
                    <a:pt x="0" y="139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9" name="Freeform 32"/>
            <p:cNvSpPr>
              <a:spLocks/>
            </p:cNvSpPr>
            <p:nvPr/>
          </p:nvSpPr>
          <p:spPr bwMode="auto">
            <a:xfrm>
              <a:off x="8306872" y="3292346"/>
              <a:ext cx="865188" cy="2157413"/>
            </a:xfrm>
            <a:custGeom>
              <a:avLst/>
              <a:gdLst>
                <a:gd name="T0" fmla="*/ 144 w 230"/>
                <a:gd name="T1" fmla="*/ 501 h 574"/>
                <a:gd name="T2" fmla="*/ 230 w 230"/>
                <a:gd name="T3" fmla="*/ 501 h 574"/>
                <a:gd name="T4" fmla="*/ 230 w 230"/>
                <a:gd name="T5" fmla="*/ 0 h 574"/>
                <a:gd name="T6" fmla="*/ 0 w 230"/>
                <a:gd name="T7" fmla="*/ 0 h 574"/>
                <a:gd name="T8" fmla="*/ 0 w 230"/>
                <a:gd name="T9" fmla="*/ 501 h 574"/>
                <a:gd name="T10" fmla="*/ 81 w 230"/>
                <a:gd name="T11" fmla="*/ 501 h 574"/>
                <a:gd name="T12" fmla="*/ 97 w 230"/>
                <a:gd name="T13" fmla="*/ 513 h 574"/>
                <a:gd name="T14" fmla="*/ 84 w 230"/>
                <a:gd name="T15" fmla="*/ 544 h 574"/>
                <a:gd name="T16" fmla="*/ 141 w 230"/>
                <a:gd name="T17" fmla="*/ 544 h 574"/>
                <a:gd name="T18" fmla="*/ 128 w 230"/>
                <a:gd name="T19" fmla="*/ 513 h 574"/>
                <a:gd name="T20" fmla="*/ 144 w 230"/>
                <a:gd name="T21" fmla="*/ 501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0" h="574">
                  <a:moveTo>
                    <a:pt x="144" y="501"/>
                  </a:moveTo>
                  <a:cubicBezTo>
                    <a:pt x="230" y="501"/>
                    <a:pt x="230" y="501"/>
                    <a:pt x="230" y="501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81" y="501"/>
                    <a:pt x="81" y="501"/>
                    <a:pt x="81" y="501"/>
                  </a:cubicBezTo>
                  <a:cubicBezTo>
                    <a:pt x="96" y="502"/>
                    <a:pt x="100" y="507"/>
                    <a:pt x="97" y="513"/>
                  </a:cubicBezTo>
                  <a:cubicBezTo>
                    <a:pt x="91" y="525"/>
                    <a:pt x="81" y="527"/>
                    <a:pt x="84" y="544"/>
                  </a:cubicBezTo>
                  <a:cubicBezTo>
                    <a:pt x="89" y="574"/>
                    <a:pt x="136" y="574"/>
                    <a:pt x="141" y="544"/>
                  </a:cubicBezTo>
                  <a:cubicBezTo>
                    <a:pt x="143" y="527"/>
                    <a:pt x="133" y="525"/>
                    <a:pt x="128" y="513"/>
                  </a:cubicBezTo>
                  <a:cubicBezTo>
                    <a:pt x="125" y="507"/>
                    <a:pt x="129" y="502"/>
                    <a:pt x="144" y="5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9264008" y="11124942"/>
            <a:ext cx="2378076" cy="1654176"/>
            <a:chOff x="9348272" y="5562471"/>
            <a:chExt cx="1189038" cy="827088"/>
          </a:xfrm>
        </p:grpSpPr>
        <p:sp>
          <p:nvSpPr>
            <p:cNvPr id="27" name="Rectangle 18"/>
            <p:cNvSpPr>
              <a:spLocks noChangeArrowheads="1"/>
            </p:cNvSpPr>
            <p:nvPr/>
          </p:nvSpPr>
          <p:spPr bwMode="auto">
            <a:xfrm>
              <a:off x="9348272" y="5895846"/>
              <a:ext cx="865188" cy="49371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Freeform 19"/>
            <p:cNvSpPr>
              <a:spLocks/>
            </p:cNvSpPr>
            <p:nvPr/>
          </p:nvSpPr>
          <p:spPr bwMode="auto">
            <a:xfrm>
              <a:off x="9348272" y="5562471"/>
              <a:ext cx="1189038" cy="333375"/>
            </a:xfrm>
            <a:custGeom>
              <a:avLst/>
              <a:gdLst>
                <a:gd name="T0" fmla="*/ 749 w 749"/>
                <a:gd name="T1" fmla="*/ 0 h 210"/>
                <a:gd name="T2" fmla="*/ 545 w 749"/>
                <a:gd name="T3" fmla="*/ 210 h 210"/>
                <a:gd name="T4" fmla="*/ 0 w 749"/>
                <a:gd name="T5" fmla="*/ 210 h 210"/>
                <a:gd name="T6" fmla="*/ 204 w 749"/>
                <a:gd name="T7" fmla="*/ 0 h 210"/>
                <a:gd name="T8" fmla="*/ 749 w 749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9" h="210">
                  <a:moveTo>
                    <a:pt x="749" y="0"/>
                  </a:moveTo>
                  <a:lnTo>
                    <a:pt x="545" y="210"/>
                  </a:lnTo>
                  <a:lnTo>
                    <a:pt x="0" y="210"/>
                  </a:lnTo>
                  <a:lnTo>
                    <a:pt x="204" y="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Freeform 20"/>
            <p:cNvSpPr>
              <a:spLocks/>
            </p:cNvSpPr>
            <p:nvPr/>
          </p:nvSpPr>
          <p:spPr bwMode="auto">
            <a:xfrm>
              <a:off x="10213460" y="5562471"/>
              <a:ext cx="323850" cy="827088"/>
            </a:xfrm>
            <a:custGeom>
              <a:avLst/>
              <a:gdLst>
                <a:gd name="T0" fmla="*/ 0 w 204"/>
                <a:gd name="T1" fmla="*/ 521 h 521"/>
                <a:gd name="T2" fmla="*/ 204 w 204"/>
                <a:gd name="T3" fmla="*/ 310 h 521"/>
                <a:gd name="T4" fmla="*/ 204 w 204"/>
                <a:gd name="T5" fmla="*/ 0 h 521"/>
                <a:gd name="T6" fmla="*/ 0 w 204"/>
                <a:gd name="T7" fmla="*/ 210 h 521"/>
                <a:gd name="T8" fmla="*/ 0 w 204"/>
                <a:gd name="T9" fmla="*/ 52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521">
                  <a:moveTo>
                    <a:pt x="0" y="521"/>
                  </a:moveTo>
                  <a:lnTo>
                    <a:pt x="204" y="310"/>
                  </a:lnTo>
                  <a:lnTo>
                    <a:pt x="204" y="0"/>
                  </a:lnTo>
                  <a:lnTo>
                    <a:pt x="0" y="210"/>
                  </a:lnTo>
                  <a:lnTo>
                    <a:pt x="0" y="521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9264008" y="3246795"/>
            <a:ext cx="2378076" cy="8305802"/>
            <a:chOff x="9348272" y="2028696"/>
            <a:chExt cx="1189038" cy="4152901"/>
          </a:xfrm>
        </p:grpSpPr>
        <p:sp>
          <p:nvSpPr>
            <p:cNvPr id="30" name="Freeform 21"/>
            <p:cNvSpPr>
              <a:spLocks/>
            </p:cNvSpPr>
            <p:nvPr/>
          </p:nvSpPr>
          <p:spPr bwMode="auto">
            <a:xfrm>
              <a:off x="9348272" y="2028696"/>
              <a:ext cx="1189038" cy="334963"/>
            </a:xfrm>
            <a:custGeom>
              <a:avLst/>
              <a:gdLst>
                <a:gd name="T0" fmla="*/ 749 w 749"/>
                <a:gd name="T1" fmla="*/ 0 h 211"/>
                <a:gd name="T2" fmla="*/ 545 w 749"/>
                <a:gd name="T3" fmla="*/ 211 h 211"/>
                <a:gd name="T4" fmla="*/ 0 w 749"/>
                <a:gd name="T5" fmla="*/ 211 h 211"/>
                <a:gd name="T6" fmla="*/ 204 w 749"/>
                <a:gd name="T7" fmla="*/ 0 h 211"/>
                <a:gd name="T8" fmla="*/ 749 w 749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9" h="211">
                  <a:moveTo>
                    <a:pt x="749" y="0"/>
                  </a:moveTo>
                  <a:lnTo>
                    <a:pt x="545" y="211"/>
                  </a:lnTo>
                  <a:lnTo>
                    <a:pt x="0" y="211"/>
                  </a:lnTo>
                  <a:lnTo>
                    <a:pt x="204" y="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Freeform 22"/>
            <p:cNvSpPr>
              <a:spLocks/>
            </p:cNvSpPr>
            <p:nvPr/>
          </p:nvSpPr>
          <p:spPr bwMode="auto">
            <a:xfrm>
              <a:off x="10213460" y="2028696"/>
              <a:ext cx="323850" cy="3875088"/>
            </a:xfrm>
            <a:custGeom>
              <a:avLst/>
              <a:gdLst>
                <a:gd name="T0" fmla="*/ 0 w 204"/>
                <a:gd name="T1" fmla="*/ 2441 h 2441"/>
                <a:gd name="T2" fmla="*/ 204 w 204"/>
                <a:gd name="T3" fmla="*/ 2233 h 2441"/>
                <a:gd name="T4" fmla="*/ 204 w 204"/>
                <a:gd name="T5" fmla="*/ 0 h 2441"/>
                <a:gd name="T6" fmla="*/ 0 w 204"/>
                <a:gd name="T7" fmla="*/ 211 h 2441"/>
                <a:gd name="T8" fmla="*/ 0 w 204"/>
                <a:gd name="T9" fmla="*/ 2441 h 2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2441">
                  <a:moveTo>
                    <a:pt x="0" y="2441"/>
                  </a:moveTo>
                  <a:lnTo>
                    <a:pt x="204" y="2233"/>
                  </a:lnTo>
                  <a:lnTo>
                    <a:pt x="204" y="0"/>
                  </a:lnTo>
                  <a:lnTo>
                    <a:pt x="0" y="211"/>
                  </a:lnTo>
                  <a:lnTo>
                    <a:pt x="0" y="2441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8" name="Freeform 31"/>
            <p:cNvSpPr>
              <a:spLocks/>
            </p:cNvSpPr>
            <p:nvPr/>
          </p:nvSpPr>
          <p:spPr bwMode="auto">
            <a:xfrm>
              <a:off x="9348272" y="2363659"/>
              <a:ext cx="865188" cy="3817938"/>
            </a:xfrm>
            <a:custGeom>
              <a:avLst/>
              <a:gdLst>
                <a:gd name="T0" fmla="*/ 0 w 230"/>
                <a:gd name="T1" fmla="*/ 0 h 1016"/>
                <a:gd name="T2" fmla="*/ 0 w 230"/>
                <a:gd name="T3" fmla="*/ 942 h 1016"/>
                <a:gd name="T4" fmla="*/ 66 w 230"/>
                <a:gd name="T5" fmla="*/ 942 h 1016"/>
                <a:gd name="T6" fmla="*/ 91 w 230"/>
                <a:gd name="T7" fmla="*/ 954 h 1016"/>
                <a:gd name="T8" fmla="*/ 78 w 230"/>
                <a:gd name="T9" fmla="*/ 986 h 1016"/>
                <a:gd name="T10" fmla="*/ 134 w 230"/>
                <a:gd name="T11" fmla="*/ 986 h 1016"/>
                <a:gd name="T12" fmla="*/ 121 w 230"/>
                <a:gd name="T13" fmla="*/ 954 h 1016"/>
                <a:gd name="T14" fmla="*/ 139 w 230"/>
                <a:gd name="T15" fmla="*/ 943 h 1016"/>
                <a:gd name="T16" fmla="*/ 139 w 230"/>
                <a:gd name="T17" fmla="*/ 942 h 1016"/>
                <a:gd name="T18" fmla="*/ 230 w 230"/>
                <a:gd name="T19" fmla="*/ 942 h 1016"/>
                <a:gd name="T20" fmla="*/ 230 w 230"/>
                <a:gd name="T21" fmla="*/ 0 h 1016"/>
                <a:gd name="T22" fmla="*/ 0 w 230"/>
                <a:gd name="T23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0" h="1016">
                  <a:moveTo>
                    <a:pt x="0" y="0"/>
                  </a:moveTo>
                  <a:cubicBezTo>
                    <a:pt x="0" y="942"/>
                    <a:pt x="0" y="942"/>
                    <a:pt x="0" y="942"/>
                  </a:cubicBezTo>
                  <a:cubicBezTo>
                    <a:pt x="66" y="942"/>
                    <a:pt x="66" y="942"/>
                    <a:pt x="66" y="942"/>
                  </a:cubicBezTo>
                  <a:cubicBezTo>
                    <a:pt x="88" y="942"/>
                    <a:pt x="94" y="948"/>
                    <a:pt x="91" y="954"/>
                  </a:cubicBezTo>
                  <a:cubicBezTo>
                    <a:pt x="85" y="967"/>
                    <a:pt x="75" y="968"/>
                    <a:pt x="78" y="986"/>
                  </a:cubicBezTo>
                  <a:cubicBezTo>
                    <a:pt x="82" y="1016"/>
                    <a:pt x="130" y="1016"/>
                    <a:pt x="134" y="986"/>
                  </a:cubicBezTo>
                  <a:cubicBezTo>
                    <a:pt x="137" y="968"/>
                    <a:pt x="127" y="967"/>
                    <a:pt x="121" y="954"/>
                  </a:cubicBezTo>
                  <a:cubicBezTo>
                    <a:pt x="119" y="949"/>
                    <a:pt x="123" y="944"/>
                    <a:pt x="139" y="943"/>
                  </a:cubicBezTo>
                  <a:cubicBezTo>
                    <a:pt x="139" y="942"/>
                    <a:pt x="139" y="942"/>
                    <a:pt x="139" y="942"/>
                  </a:cubicBezTo>
                  <a:cubicBezTo>
                    <a:pt x="230" y="942"/>
                    <a:pt x="230" y="942"/>
                    <a:pt x="230" y="942"/>
                  </a:cubicBezTo>
                  <a:cubicBezTo>
                    <a:pt x="230" y="0"/>
                    <a:pt x="230" y="0"/>
                    <a:pt x="23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349984" y="9905742"/>
            <a:ext cx="2374900" cy="2873376"/>
            <a:chOff x="10391260" y="4952871"/>
            <a:chExt cx="1187450" cy="1436688"/>
          </a:xfrm>
        </p:grpSpPr>
        <p:sp>
          <p:nvSpPr>
            <p:cNvPr id="161" name="Rectangle 24"/>
            <p:cNvSpPr>
              <a:spLocks noChangeArrowheads="1"/>
            </p:cNvSpPr>
            <p:nvPr/>
          </p:nvSpPr>
          <p:spPr bwMode="auto">
            <a:xfrm>
              <a:off x="10391260" y="5287834"/>
              <a:ext cx="865188" cy="1101725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2" name="Freeform 25"/>
            <p:cNvSpPr>
              <a:spLocks/>
            </p:cNvSpPr>
            <p:nvPr/>
          </p:nvSpPr>
          <p:spPr bwMode="auto">
            <a:xfrm>
              <a:off x="10391260" y="4952871"/>
              <a:ext cx="1187450" cy="334963"/>
            </a:xfrm>
            <a:custGeom>
              <a:avLst/>
              <a:gdLst>
                <a:gd name="T0" fmla="*/ 748 w 748"/>
                <a:gd name="T1" fmla="*/ 0 h 211"/>
                <a:gd name="T2" fmla="*/ 545 w 748"/>
                <a:gd name="T3" fmla="*/ 211 h 211"/>
                <a:gd name="T4" fmla="*/ 0 w 748"/>
                <a:gd name="T5" fmla="*/ 211 h 211"/>
                <a:gd name="T6" fmla="*/ 203 w 748"/>
                <a:gd name="T7" fmla="*/ 0 h 211"/>
                <a:gd name="T8" fmla="*/ 748 w 748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211">
                  <a:moveTo>
                    <a:pt x="748" y="0"/>
                  </a:moveTo>
                  <a:lnTo>
                    <a:pt x="545" y="211"/>
                  </a:lnTo>
                  <a:lnTo>
                    <a:pt x="0" y="211"/>
                  </a:lnTo>
                  <a:lnTo>
                    <a:pt x="203" y="0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3" name="Freeform 26"/>
            <p:cNvSpPr>
              <a:spLocks/>
            </p:cNvSpPr>
            <p:nvPr/>
          </p:nvSpPr>
          <p:spPr bwMode="auto">
            <a:xfrm>
              <a:off x="11256447" y="4952871"/>
              <a:ext cx="322263" cy="1436688"/>
            </a:xfrm>
            <a:custGeom>
              <a:avLst/>
              <a:gdLst>
                <a:gd name="T0" fmla="*/ 0 w 203"/>
                <a:gd name="T1" fmla="*/ 905 h 905"/>
                <a:gd name="T2" fmla="*/ 203 w 203"/>
                <a:gd name="T3" fmla="*/ 694 h 905"/>
                <a:gd name="T4" fmla="*/ 203 w 203"/>
                <a:gd name="T5" fmla="*/ 0 h 905"/>
                <a:gd name="T6" fmla="*/ 0 w 203"/>
                <a:gd name="T7" fmla="*/ 211 h 905"/>
                <a:gd name="T8" fmla="*/ 0 w 203"/>
                <a:gd name="T9" fmla="*/ 905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905">
                  <a:moveTo>
                    <a:pt x="0" y="905"/>
                  </a:moveTo>
                  <a:lnTo>
                    <a:pt x="203" y="694"/>
                  </a:lnTo>
                  <a:lnTo>
                    <a:pt x="203" y="0"/>
                  </a:lnTo>
                  <a:lnTo>
                    <a:pt x="0" y="211"/>
                  </a:lnTo>
                  <a:lnTo>
                    <a:pt x="0" y="90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1349984" y="5423223"/>
            <a:ext cx="2374900" cy="4886326"/>
            <a:chOff x="10391260" y="3130421"/>
            <a:chExt cx="1187450" cy="2443163"/>
          </a:xfrm>
        </p:grpSpPr>
        <p:sp>
          <p:nvSpPr>
            <p:cNvPr id="164" name="Freeform 27"/>
            <p:cNvSpPr>
              <a:spLocks/>
            </p:cNvSpPr>
            <p:nvPr/>
          </p:nvSpPr>
          <p:spPr bwMode="auto">
            <a:xfrm>
              <a:off x="10391260" y="3130421"/>
              <a:ext cx="1187450" cy="330200"/>
            </a:xfrm>
            <a:custGeom>
              <a:avLst/>
              <a:gdLst>
                <a:gd name="T0" fmla="*/ 748 w 748"/>
                <a:gd name="T1" fmla="*/ 0 h 208"/>
                <a:gd name="T2" fmla="*/ 545 w 748"/>
                <a:gd name="T3" fmla="*/ 208 h 208"/>
                <a:gd name="T4" fmla="*/ 0 w 748"/>
                <a:gd name="T5" fmla="*/ 208 h 208"/>
                <a:gd name="T6" fmla="*/ 203 w 748"/>
                <a:gd name="T7" fmla="*/ 0 h 208"/>
                <a:gd name="T8" fmla="*/ 748 w 748"/>
                <a:gd name="T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208">
                  <a:moveTo>
                    <a:pt x="748" y="0"/>
                  </a:moveTo>
                  <a:lnTo>
                    <a:pt x="545" y="208"/>
                  </a:lnTo>
                  <a:lnTo>
                    <a:pt x="0" y="208"/>
                  </a:lnTo>
                  <a:lnTo>
                    <a:pt x="203" y="0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5" name="Freeform 28"/>
            <p:cNvSpPr>
              <a:spLocks/>
            </p:cNvSpPr>
            <p:nvPr/>
          </p:nvSpPr>
          <p:spPr bwMode="auto">
            <a:xfrm>
              <a:off x="11256447" y="3130421"/>
              <a:ext cx="322263" cy="2168525"/>
            </a:xfrm>
            <a:custGeom>
              <a:avLst/>
              <a:gdLst>
                <a:gd name="T0" fmla="*/ 0 w 203"/>
                <a:gd name="T1" fmla="*/ 1366 h 1366"/>
                <a:gd name="T2" fmla="*/ 203 w 203"/>
                <a:gd name="T3" fmla="*/ 1155 h 1366"/>
                <a:gd name="T4" fmla="*/ 203 w 203"/>
                <a:gd name="T5" fmla="*/ 0 h 1366"/>
                <a:gd name="T6" fmla="*/ 0 w 203"/>
                <a:gd name="T7" fmla="*/ 208 h 1366"/>
                <a:gd name="T8" fmla="*/ 0 w 203"/>
                <a:gd name="T9" fmla="*/ 1366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1366">
                  <a:moveTo>
                    <a:pt x="0" y="1366"/>
                  </a:moveTo>
                  <a:lnTo>
                    <a:pt x="203" y="1155"/>
                  </a:lnTo>
                  <a:lnTo>
                    <a:pt x="203" y="0"/>
                  </a:lnTo>
                  <a:lnTo>
                    <a:pt x="0" y="208"/>
                  </a:lnTo>
                  <a:lnTo>
                    <a:pt x="0" y="1366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0" name="Freeform 33"/>
            <p:cNvSpPr>
              <a:spLocks/>
            </p:cNvSpPr>
            <p:nvPr/>
          </p:nvSpPr>
          <p:spPr bwMode="auto">
            <a:xfrm>
              <a:off x="10391260" y="3460621"/>
              <a:ext cx="865188" cy="2112963"/>
            </a:xfrm>
            <a:custGeom>
              <a:avLst/>
              <a:gdLst>
                <a:gd name="T0" fmla="*/ 0 w 230"/>
                <a:gd name="T1" fmla="*/ 0 h 562"/>
                <a:gd name="T2" fmla="*/ 0 w 230"/>
                <a:gd name="T3" fmla="*/ 489 h 562"/>
                <a:gd name="T4" fmla="*/ 71 w 230"/>
                <a:gd name="T5" fmla="*/ 489 h 562"/>
                <a:gd name="T6" fmla="*/ 95 w 230"/>
                <a:gd name="T7" fmla="*/ 501 h 562"/>
                <a:gd name="T8" fmla="*/ 82 w 230"/>
                <a:gd name="T9" fmla="*/ 532 h 562"/>
                <a:gd name="T10" fmla="*/ 139 w 230"/>
                <a:gd name="T11" fmla="*/ 532 h 562"/>
                <a:gd name="T12" fmla="*/ 126 w 230"/>
                <a:gd name="T13" fmla="*/ 501 h 562"/>
                <a:gd name="T14" fmla="*/ 143 w 230"/>
                <a:gd name="T15" fmla="*/ 489 h 562"/>
                <a:gd name="T16" fmla="*/ 143 w 230"/>
                <a:gd name="T17" fmla="*/ 489 h 562"/>
                <a:gd name="T18" fmla="*/ 230 w 230"/>
                <a:gd name="T19" fmla="*/ 489 h 562"/>
                <a:gd name="T20" fmla="*/ 230 w 230"/>
                <a:gd name="T21" fmla="*/ 0 h 562"/>
                <a:gd name="T22" fmla="*/ 0 w 230"/>
                <a:gd name="T23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0" h="562">
                  <a:moveTo>
                    <a:pt x="0" y="0"/>
                  </a:moveTo>
                  <a:cubicBezTo>
                    <a:pt x="0" y="489"/>
                    <a:pt x="0" y="489"/>
                    <a:pt x="0" y="489"/>
                  </a:cubicBezTo>
                  <a:cubicBezTo>
                    <a:pt x="71" y="489"/>
                    <a:pt x="71" y="489"/>
                    <a:pt x="71" y="489"/>
                  </a:cubicBezTo>
                  <a:cubicBezTo>
                    <a:pt x="93" y="489"/>
                    <a:pt x="98" y="494"/>
                    <a:pt x="95" y="501"/>
                  </a:cubicBezTo>
                  <a:cubicBezTo>
                    <a:pt x="90" y="513"/>
                    <a:pt x="79" y="515"/>
                    <a:pt x="82" y="532"/>
                  </a:cubicBezTo>
                  <a:cubicBezTo>
                    <a:pt x="87" y="562"/>
                    <a:pt x="134" y="562"/>
                    <a:pt x="139" y="532"/>
                  </a:cubicBezTo>
                  <a:cubicBezTo>
                    <a:pt x="142" y="515"/>
                    <a:pt x="131" y="513"/>
                    <a:pt x="126" y="501"/>
                  </a:cubicBezTo>
                  <a:cubicBezTo>
                    <a:pt x="123" y="495"/>
                    <a:pt x="127" y="490"/>
                    <a:pt x="143" y="489"/>
                  </a:cubicBezTo>
                  <a:cubicBezTo>
                    <a:pt x="143" y="489"/>
                    <a:pt x="143" y="489"/>
                    <a:pt x="143" y="489"/>
                  </a:cubicBezTo>
                  <a:cubicBezTo>
                    <a:pt x="230" y="489"/>
                    <a:pt x="230" y="489"/>
                    <a:pt x="230" y="489"/>
                  </a:cubicBezTo>
                  <a:cubicBezTo>
                    <a:pt x="230" y="0"/>
                    <a:pt x="230" y="0"/>
                    <a:pt x="23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5" name="Freeform 10"/>
          <p:cNvSpPr>
            <a:spLocks noEditPoints="1"/>
          </p:cNvSpPr>
          <p:nvPr/>
        </p:nvSpPr>
        <p:spPr bwMode="auto">
          <a:xfrm>
            <a:off x="17592184" y="7099028"/>
            <a:ext cx="855684" cy="655588"/>
          </a:xfrm>
          <a:custGeom>
            <a:avLst/>
            <a:gdLst>
              <a:gd name="T0" fmla="*/ 633 w 718"/>
              <a:gd name="T1" fmla="*/ 0 h 549"/>
              <a:gd name="T2" fmla="*/ 549 w 718"/>
              <a:gd name="T3" fmla="*/ 84 h 549"/>
              <a:gd name="T4" fmla="*/ 578 w 718"/>
              <a:gd name="T5" fmla="*/ 148 h 549"/>
              <a:gd name="T6" fmla="*/ 475 w 718"/>
              <a:gd name="T7" fmla="*/ 302 h 549"/>
              <a:gd name="T8" fmla="*/ 443 w 718"/>
              <a:gd name="T9" fmla="*/ 296 h 549"/>
              <a:gd name="T10" fmla="*/ 369 w 718"/>
              <a:gd name="T11" fmla="*/ 340 h 549"/>
              <a:gd name="T12" fmla="*/ 310 w 718"/>
              <a:gd name="T13" fmla="*/ 305 h 549"/>
              <a:gd name="T14" fmla="*/ 316 w 718"/>
              <a:gd name="T15" fmla="*/ 275 h 549"/>
              <a:gd name="T16" fmla="*/ 232 w 718"/>
              <a:gd name="T17" fmla="*/ 190 h 549"/>
              <a:gd name="T18" fmla="*/ 147 w 718"/>
              <a:gd name="T19" fmla="*/ 275 h 549"/>
              <a:gd name="T20" fmla="*/ 176 w 718"/>
              <a:gd name="T21" fmla="*/ 338 h 549"/>
              <a:gd name="T22" fmla="*/ 133 w 718"/>
              <a:gd name="T23" fmla="*/ 396 h 549"/>
              <a:gd name="T24" fmla="*/ 84 w 718"/>
              <a:gd name="T25" fmla="*/ 380 h 549"/>
              <a:gd name="T26" fmla="*/ 0 w 718"/>
              <a:gd name="T27" fmla="*/ 465 h 549"/>
              <a:gd name="T28" fmla="*/ 84 w 718"/>
              <a:gd name="T29" fmla="*/ 549 h 549"/>
              <a:gd name="T30" fmla="*/ 168 w 718"/>
              <a:gd name="T31" fmla="*/ 465 h 549"/>
              <a:gd name="T32" fmla="*/ 148 w 718"/>
              <a:gd name="T33" fmla="*/ 411 h 549"/>
              <a:gd name="T34" fmla="*/ 194 w 718"/>
              <a:gd name="T35" fmla="*/ 350 h 549"/>
              <a:gd name="T36" fmla="*/ 232 w 718"/>
              <a:gd name="T37" fmla="*/ 359 h 549"/>
              <a:gd name="T38" fmla="*/ 300 w 718"/>
              <a:gd name="T39" fmla="*/ 324 h 549"/>
              <a:gd name="T40" fmla="*/ 361 w 718"/>
              <a:gd name="T41" fmla="*/ 360 h 549"/>
              <a:gd name="T42" fmla="*/ 359 w 718"/>
              <a:gd name="T43" fmla="*/ 380 h 549"/>
              <a:gd name="T44" fmla="*/ 443 w 718"/>
              <a:gd name="T45" fmla="*/ 465 h 549"/>
              <a:gd name="T46" fmla="*/ 528 w 718"/>
              <a:gd name="T47" fmla="*/ 380 h 549"/>
              <a:gd name="T48" fmla="*/ 494 w 718"/>
              <a:gd name="T49" fmla="*/ 313 h 549"/>
              <a:gd name="T50" fmla="*/ 596 w 718"/>
              <a:gd name="T51" fmla="*/ 160 h 549"/>
              <a:gd name="T52" fmla="*/ 633 w 718"/>
              <a:gd name="T53" fmla="*/ 169 h 549"/>
              <a:gd name="T54" fmla="*/ 718 w 718"/>
              <a:gd name="T55" fmla="*/ 84 h 549"/>
              <a:gd name="T56" fmla="*/ 633 w 718"/>
              <a:gd name="T57" fmla="*/ 0 h 549"/>
              <a:gd name="T58" fmla="*/ 84 w 718"/>
              <a:gd name="T59" fmla="*/ 507 h 549"/>
              <a:gd name="T60" fmla="*/ 42 w 718"/>
              <a:gd name="T61" fmla="*/ 465 h 549"/>
              <a:gd name="T62" fmla="*/ 84 w 718"/>
              <a:gd name="T63" fmla="*/ 422 h 549"/>
              <a:gd name="T64" fmla="*/ 126 w 718"/>
              <a:gd name="T65" fmla="*/ 465 h 549"/>
              <a:gd name="T66" fmla="*/ 84 w 718"/>
              <a:gd name="T67" fmla="*/ 507 h 549"/>
              <a:gd name="T68" fmla="*/ 232 w 718"/>
              <a:gd name="T69" fmla="*/ 317 h 549"/>
              <a:gd name="T70" fmla="*/ 190 w 718"/>
              <a:gd name="T71" fmla="*/ 275 h 549"/>
              <a:gd name="T72" fmla="*/ 232 w 718"/>
              <a:gd name="T73" fmla="*/ 233 h 549"/>
              <a:gd name="T74" fmla="*/ 274 w 718"/>
              <a:gd name="T75" fmla="*/ 275 h 549"/>
              <a:gd name="T76" fmla="*/ 232 w 718"/>
              <a:gd name="T77" fmla="*/ 317 h 549"/>
              <a:gd name="T78" fmla="*/ 443 w 718"/>
              <a:gd name="T79" fmla="*/ 422 h 549"/>
              <a:gd name="T80" fmla="*/ 401 w 718"/>
              <a:gd name="T81" fmla="*/ 380 h 549"/>
              <a:gd name="T82" fmla="*/ 443 w 718"/>
              <a:gd name="T83" fmla="*/ 338 h 549"/>
              <a:gd name="T84" fmla="*/ 486 w 718"/>
              <a:gd name="T85" fmla="*/ 380 h 549"/>
              <a:gd name="T86" fmla="*/ 443 w 718"/>
              <a:gd name="T87" fmla="*/ 422 h 549"/>
              <a:gd name="T88" fmla="*/ 633 w 718"/>
              <a:gd name="T89" fmla="*/ 127 h 549"/>
              <a:gd name="T90" fmla="*/ 591 w 718"/>
              <a:gd name="T91" fmla="*/ 84 h 549"/>
              <a:gd name="T92" fmla="*/ 633 w 718"/>
              <a:gd name="T93" fmla="*/ 42 h 549"/>
              <a:gd name="T94" fmla="*/ 675 w 718"/>
              <a:gd name="T95" fmla="*/ 84 h 549"/>
              <a:gd name="T96" fmla="*/ 633 w 718"/>
              <a:gd name="T97" fmla="*/ 127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18" h="549">
                <a:moveTo>
                  <a:pt x="633" y="0"/>
                </a:moveTo>
                <a:cubicBezTo>
                  <a:pt x="587" y="0"/>
                  <a:pt x="549" y="38"/>
                  <a:pt x="549" y="84"/>
                </a:cubicBezTo>
                <a:cubicBezTo>
                  <a:pt x="549" y="110"/>
                  <a:pt x="561" y="132"/>
                  <a:pt x="578" y="148"/>
                </a:cubicBezTo>
                <a:cubicBezTo>
                  <a:pt x="475" y="302"/>
                  <a:pt x="475" y="302"/>
                  <a:pt x="475" y="302"/>
                </a:cubicBezTo>
                <a:cubicBezTo>
                  <a:pt x="466" y="298"/>
                  <a:pt x="455" y="296"/>
                  <a:pt x="443" y="296"/>
                </a:cubicBezTo>
                <a:cubicBezTo>
                  <a:pt x="411" y="296"/>
                  <a:pt x="383" y="314"/>
                  <a:pt x="369" y="340"/>
                </a:cubicBezTo>
                <a:cubicBezTo>
                  <a:pt x="310" y="305"/>
                  <a:pt x="310" y="305"/>
                  <a:pt x="310" y="305"/>
                </a:cubicBezTo>
                <a:cubicBezTo>
                  <a:pt x="314" y="296"/>
                  <a:pt x="316" y="285"/>
                  <a:pt x="316" y="275"/>
                </a:cubicBezTo>
                <a:cubicBezTo>
                  <a:pt x="316" y="228"/>
                  <a:pt x="278" y="190"/>
                  <a:pt x="232" y="190"/>
                </a:cubicBezTo>
                <a:cubicBezTo>
                  <a:pt x="185" y="190"/>
                  <a:pt x="147" y="228"/>
                  <a:pt x="147" y="275"/>
                </a:cubicBezTo>
                <a:cubicBezTo>
                  <a:pt x="147" y="300"/>
                  <a:pt x="159" y="322"/>
                  <a:pt x="176" y="338"/>
                </a:cubicBezTo>
                <a:cubicBezTo>
                  <a:pt x="133" y="396"/>
                  <a:pt x="133" y="396"/>
                  <a:pt x="133" y="396"/>
                </a:cubicBezTo>
                <a:cubicBezTo>
                  <a:pt x="119" y="386"/>
                  <a:pt x="102" y="380"/>
                  <a:pt x="84" y="380"/>
                </a:cubicBezTo>
                <a:cubicBezTo>
                  <a:pt x="38" y="380"/>
                  <a:pt x="0" y="418"/>
                  <a:pt x="0" y="465"/>
                </a:cubicBezTo>
                <a:cubicBezTo>
                  <a:pt x="0" y="511"/>
                  <a:pt x="38" y="549"/>
                  <a:pt x="84" y="549"/>
                </a:cubicBezTo>
                <a:cubicBezTo>
                  <a:pt x="130" y="549"/>
                  <a:pt x="168" y="511"/>
                  <a:pt x="168" y="465"/>
                </a:cubicBezTo>
                <a:cubicBezTo>
                  <a:pt x="168" y="444"/>
                  <a:pt x="160" y="425"/>
                  <a:pt x="148" y="411"/>
                </a:cubicBezTo>
                <a:cubicBezTo>
                  <a:pt x="194" y="350"/>
                  <a:pt x="194" y="350"/>
                  <a:pt x="194" y="350"/>
                </a:cubicBezTo>
                <a:cubicBezTo>
                  <a:pt x="205" y="355"/>
                  <a:pt x="218" y="359"/>
                  <a:pt x="232" y="359"/>
                </a:cubicBezTo>
                <a:cubicBezTo>
                  <a:pt x="260" y="359"/>
                  <a:pt x="285" y="345"/>
                  <a:pt x="300" y="324"/>
                </a:cubicBezTo>
                <a:cubicBezTo>
                  <a:pt x="361" y="360"/>
                  <a:pt x="361" y="360"/>
                  <a:pt x="361" y="360"/>
                </a:cubicBezTo>
                <a:cubicBezTo>
                  <a:pt x="360" y="367"/>
                  <a:pt x="359" y="373"/>
                  <a:pt x="359" y="380"/>
                </a:cubicBezTo>
                <a:cubicBezTo>
                  <a:pt x="359" y="427"/>
                  <a:pt x="397" y="465"/>
                  <a:pt x="443" y="465"/>
                </a:cubicBezTo>
                <a:cubicBezTo>
                  <a:pt x="490" y="465"/>
                  <a:pt x="528" y="427"/>
                  <a:pt x="528" y="380"/>
                </a:cubicBezTo>
                <a:cubicBezTo>
                  <a:pt x="528" y="352"/>
                  <a:pt x="514" y="328"/>
                  <a:pt x="494" y="313"/>
                </a:cubicBezTo>
                <a:cubicBezTo>
                  <a:pt x="596" y="160"/>
                  <a:pt x="596" y="160"/>
                  <a:pt x="596" y="160"/>
                </a:cubicBezTo>
                <a:cubicBezTo>
                  <a:pt x="607" y="165"/>
                  <a:pt x="620" y="169"/>
                  <a:pt x="633" y="169"/>
                </a:cubicBezTo>
                <a:cubicBezTo>
                  <a:pt x="680" y="169"/>
                  <a:pt x="718" y="131"/>
                  <a:pt x="718" y="84"/>
                </a:cubicBezTo>
                <a:cubicBezTo>
                  <a:pt x="718" y="38"/>
                  <a:pt x="680" y="0"/>
                  <a:pt x="633" y="0"/>
                </a:cubicBezTo>
                <a:close/>
                <a:moveTo>
                  <a:pt x="84" y="507"/>
                </a:moveTo>
                <a:cubicBezTo>
                  <a:pt x="61" y="507"/>
                  <a:pt x="42" y="488"/>
                  <a:pt x="42" y="465"/>
                </a:cubicBezTo>
                <a:cubicBezTo>
                  <a:pt x="42" y="441"/>
                  <a:pt x="61" y="422"/>
                  <a:pt x="84" y="422"/>
                </a:cubicBezTo>
                <a:cubicBezTo>
                  <a:pt x="107" y="422"/>
                  <a:pt x="126" y="441"/>
                  <a:pt x="126" y="465"/>
                </a:cubicBezTo>
                <a:cubicBezTo>
                  <a:pt x="126" y="488"/>
                  <a:pt x="107" y="507"/>
                  <a:pt x="84" y="507"/>
                </a:cubicBezTo>
                <a:close/>
                <a:moveTo>
                  <a:pt x="232" y="317"/>
                </a:moveTo>
                <a:cubicBezTo>
                  <a:pt x="209" y="317"/>
                  <a:pt x="190" y="298"/>
                  <a:pt x="190" y="275"/>
                </a:cubicBezTo>
                <a:cubicBezTo>
                  <a:pt x="190" y="251"/>
                  <a:pt x="209" y="233"/>
                  <a:pt x="232" y="233"/>
                </a:cubicBezTo>
                <a:cubicBezTo>
                  <a:pt x="255" y="233"/>
                  <a:pt x="274" y="251"/>
                  <a:pt x="274" y="275"/>
                </a:cubicBezTo>
                <a:cubicBezTo>
                  <a:pt x="274" y="298"/>
                  <a:pt x="255" y="317"/>
                  <a:pt x="232" y="317"/>
                </a:cubicBezTo>
                <a:close/>
                <a:moveTo>
                  <a:pt x="443" y="422"/>
                </a:moveTo>
                <a:cubicBezTo>
                  <a:pt x="420" y="422"/>
                  <a:pt x="401" y="403"/>
                  <a:pt x="401" y="380"/>
                </a:cubicBezTo>
                <a:cubicBezTo>
                  <a:pt x="401" y="357"/>
                  <a:pt x="420" y="338"/>
                  <a:pt x="443" y="338"/>
                </a:cubicBezTo>
                <a:cubicBezTo>
                  <a:pt x="467" y="338"/>
                  <a:pt x="486" y="357"/>
                  <a:pt x="486" y="380"/>
                </a:cubicBezTo>
                <a:cubicBezTo>
                  <a:pt x="486" y="403"/>
                  <a:pt x="467" y="422"/>
                  <a:pt x="443" y="422"/>
                </a:cubicBezTo>
                <a:close/>
                <a:moveTo>
                  <a:pt x="633" y="127"/>
                </a:moveTo>
                <a:cubicBezTo>
                  <a:pt x="610" y="127"/>
                  <a:pt x="591" y="108"/>
                  <a:pt x="591" y="84"/>
                </a:cubicBezTo>
                <a:cubicBezTo>
                  <a:pt x="591" y="61"/>
                  <a:pt x="610" y="42"/>
                  <a:pt x="633" y="42"/>
                </a:cubicBezTo>
                <a:cubicBezTo>
                  <a:pt x="657" y="42"/>
                  <a:pt x="675" y="61"/>
                  <a:pt x="675" y="84"/>
                </a:cubicBezTo>
                <a:cubicBezTo>
                  <a:pt x="675" y="108"/>
                  <a:pt x="657" y="127"/>
                  <a:pt x="633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468394" y="11861756"/>
            <a:ext cx="1077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20%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7529624" y="11869336"/>
            <a:ext cx="1077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60%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9590856" y="11876916"/>
            <a:ext cx="1077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90%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1652088" y="11884496"/>
            <a:ext cx="1077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50%</a:t>
            </a:r>
          </a:p>
        </p:txBody>
      </p:sp>
      <p:sp>
        <p:nvSpPr>
          <p:cNvPr id="77" name="Freeform 10"/>
          <p:cNvSpPr>
            <a:spLocks noEditPoints="1"/>
          </p:cNvSpPr>
          <p:nvPr/>
        </p:nvSpPr>
        <p:spPr bwMode="auto">
          <a:xfrm>
            <a:off x="1943040" y="6316380"/>
            <a:ext cx="1304402" cy="999376"/>
          </a:xfrm>
          <a:custGeom>
            <a:avLst/>
            <a:gdLst>
              <a:gd name="T0" fmla="*/ 633 w 718"/>
              <a:gd name="T1" fmla="*/ 0 h 549"/>
              <a:gd name="T2" fmla="*/ 549 w 718"/>
              <a:gd name="T3" fmla="*/ 84 h 549"/>
              <a:gd name="T4" fmla="*/ 578 w 718"/>
              <a:gd name="T5" fmla="*/ 148 h 549"/>
              <a:gd name="T6" fmla="*/ 475 w 718"/>
              <a:gd name="T7" fmla="*/ 302 h 549"/>
              <a:gd name="T8" fmla="*/ 443 w 718"/>
              <a:gd name="T9" fmla="*/ 296 h 549"/>
              <a:gd name="T10" fmla="*/ 369 w 718"/>
              <a:gd name="T11" fmla="*/ 340 h 549"/>
              <a:gd name="T12" fmla="*/ 310 w 718"/>
              <a:gd name="T13" fmla="*/ 305 h 549"/>
              <a:gd name="T14" fmla="*/ 316 w 718"/>
              <a:gd name="T15" fmla="*/ 275 h 549"/>
              <a:gd name="T16" fmla="*/ 232 w 718"/>
              <a:gd name="T17" fmla="*/ 190 h 549"/>
              <a:gd name="T18" fmla="*/ 147 w 718"/>
              <a:gd name="T19" fmla="*/ 275 h 549"/>
              <a:gd name="T20" fmla="*/ 176 w 718"/>
              <a:gd name="T21" fmla="*/ 338 h 549"/>
              <a:gd name="T22" fmla="*/ 133 w 718"/>
              <a:gd name="T23" fmla="*/ 396 h 549"/>
              <a:gd name="T24" fmla="*/ 84 w 718"/>
              <a:gd name="T25" fmla="*/ 380 h 549"/>
              <a:gd name="T26" fmla="*/ 0 w 718"/>
              <a:gd name="T27" fmla="*/ 465 h 549"/>
              <a:gd name="T28" fmla="*/ 84 w 718"/>
              <a:gd name="T29" fmla="*/ 549 h 549"/>
              <a:gd name="T30" fmla="*/ 168 w 718"/>
              <a:gd name="T31" fmla="*/ 465 h 549"/>
              <a:gd name="T32" fmla="*/ 148 w 718"/>
              <a:gd name="T33" fmla="*/ 411 h 549"/>
              <a:gd name="T34" fmla="*/ 194 w 718"/>
              <a:gd name="T35" fmla="*/ 350 h 549"/>
              <a:gd name="T36" fmla="*/ 232 w 718"/>
              <a:gd name="T37" fmla="*/ 359 h 549"/>
              <a:gd name="T38" fmla="*/ 300 w 718"/>
              <a:gd name="T39" fmla="*/ 324 h 549"/>
              <a:gd name="T40" fmla="*/ 361 w 718"/>
              <a:gd name="T41" fmla="*/ 360 h 549"/>
              <a:gd name="T42" fmla="*/ 359 w 718"/>
              <a:gd name="T43" fmla="*/ 380 h 549"/>
              <a:gd name="T44" fmla="*/ 443 w 718"/>
              <a:gd name="T45" fmla="*/ 465 h 549"/>
              <a:gd name="T46" fmla="*/ 528 w 718"/>
              <a:gd name="T47" fmla="*/ 380 h 549"/>
              <a:gd name="T48" fmla="*/ 494 w 718"/>
              <a:gd name="T49" fmla="*/ 313 h 549"/>
              <a:gd name="T50" fmla="*/ 596 w 718"/>
              <a:gd name="T51" fmla="*/ 160 h 549"/>
              <a:gd name="T52" fmla="*/ 633 w 718"/>
              <a:gd name="T53" fmla="*/ 169 h 549"/>
              <a:gd name="T54" fmla="*/ 718 w 718"/>
              <a:gd name="T55" fmla="*/ 84 h 549"/>
              <a:gd name="T56" fmla="*/ 633 w 718"/>
              <a:gd name="T57" fmla="*/ 0 h 549"/>
              <a:gd name="T58" fmla="*/ 84 w 718"/>
              <a:gd name="T59" fmla="*/ 507 h 549"/>
              <a:gd name="T60" fmla="*/ 42 w 718"/>
              <a:gd name="T61" fmla="*/ 465 h 549"/>
              <a:gd name="T62" fmla="*/ 84 w 718"/>
              <a:gd name="T63" fmla="*/ 422 h 549"/>
              <a:gd name="T64" fmla="*/ 126 w 718"/>
              <a:gd name="T65" fmla="*/ 465 h 549"/>
              <a:gd name="T66" fmla="*/ 84 w 718"/>
              <a:gd name="T67" fmla="*/ 507 h 549"/>
              <a:gd name="T68" fmla="*/ 232 w 718"/>
              <a:gd name="T69" fmla="*/ 317 h 549"/>
              <a:gd name="T70" fmla="*/ 190 w 718"/>
              <a:gd name="T71" fmla="*/ 275 h 549"/>
              <a:gd name="T72" fmla="*/ 232 w 718"/>
              <a:gd name="T73" fmla="*/ 233 h 549"/>
              <a:gd name="T74" fmla="*/ 274 w 718"/>
              <a:gd name="T75" fmla="*/ 275 h 549"/>
              <a:gd name="T76" fmla="*/ 232 w 718"/>
              <a:gd name="T77" fmla="*/ 317 h 549"/>
              <a:gd name="T78" fmla="*/ 443 w 718"/>
              <a:gd name="T79" fmla="*/ 422 h 549"/>
              <a:gd name="T80" fmla="*/ 401 w 718"/>
              <a:gd name="T81" fmla="*/ 380 h 549"/>
              <a:gd name="T82" fmla="*/ 443 w 718"/>
              <a:gd name="T83" fmla="*/ 338 h 549"/>
              <a:gd name="T84" fmla="*/ 486 w 718"/>
              <a:gd name="T85" fmla="*/ 380 h 549"/>
              <a:gd name="T86" fmla="*/ 443 w 718"/>
              <a:gd name="T87" fmla="*/ 422 h 549"/>
              <a:gd name="T88" fmla="*/ 633 w 718"/>
              <a:gd name="T89" fmla="*/ 127 h 549"/>
              <a:gd name="T90" fmla="*/ 591 w 718"/>
              <a:gd name="T91" fmla="*/ 84 h 549"/>
              <a:gd name="T92" fmla="*/ 633 w 718"/>
              <a:gd name="T93" fmla="*/ 42 h 549"/>
              <a:gd name="T94" fmla="*/ 675 w 718"/>
              <a:gd name="T95" fmla="*/ 84 h 549"/>
              <a:gd name="T96" fmla="*/ 633 w 718"/>
              <a:gd name="T97" fmla="*/ 127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18" h="549">
                <a:moveTo>
                  <a:pt x="633" y="0"/>
                </a:moveTo>
                <a:cubicBezTo>
                  <a:pt x="587" y="0"/>
                  <a:pt x="549" y="38"/>
                  <a:pt x="549" y="84"/>
                </a:cubicBezTo>
                <a:cubicBezTo>
                  <a:pt x="549" y="110"/>
                  <a:pt x="561" y="132"/>
                  <a:pt x="578" y="148"/>
                </a:cubicBezTo>
                <a:cubicBezTo>
                  <a:pt x="475" y="302"/>
                  <a:pt x="475" y="302"/>
                  <a:pt x="475" y="302"/>
                </a:cubicBezTo>
                <a:cubicBezTo>
                  <a:pt x="466" y="298"/>
                  <a:pt x="455" y="296"/>
                  <a:pt x="443" y="296"/>
                </a:cubicBezTo>
                <a:cubicBezTo>
                  <a:pt x="411" y="296"/>
                  <a:pt x="383" y="314"/>
                  <a:pt x="369" y="340"/>
                </a:cubicBezTo>
                <a:cubicBezTo>
                  <a:pt x="310" y="305"/>
                  <a:pt x="310" y="305"/>
                  <a:pt x="310" y="305"/>
                </a:cubicBezTo>
                <a:cubicBezTo>
                  <a:pt x="314" y="296"/>
                  <a:pt x="316" y="285"/>
                  <a:pt x="316" y="275"/>
                </a:cubicBezTo>
                <a:cubicBezTo>
                  <a:pt x="316" y="228"/>
                  <a:pt x="278" y="190"/>
                  <a:pt x="232" y="190"/>
                </a:cubicBezTo>
                <a:cubicBezTo>
                  <a:pt x="185" y="190"/>
                  <a:pt x="147" y="228"/>
                  <a:pt x="147" y="275"/>
                </a:cubicBezTo>
                <a:cubicBezTo>
                  <a:pt x="147" y="300"/>
                  <a:pt x="159" y="322"/>
                  <a:pt x="176" y="338"/>
                </a:cubicBezTo>
                <a:cubicBezTo>
                  <a:pt x="133" y="396"/>
                  <a:pt x="133" y="396"/>
                  <a:pt x="133" y="396"/>
                </a:cubicBezTo>
                <a:cubicBezTo>
                  <a:pt x="119" y="386"/>
                  <a:pt x="102" y="380"/>
                  <a:pt x="84" y="380"/>
                </a:cubicBezTo>
                <a:cubicBezTo>
                  <a:pt x="38" y="380"/>
                  <a:pt x="0" y="418"/>
                  <a:pt x="0" y="465"/>
                </a:cubicBezTo>
                <a:cubicBezTo>
                  <a:pt x="0" y="511"/>
                  <a:pt x="38" y="549"/>
                  <a:pt x="84" y="549"/>
                </a:cubicBezTo>
                <a:cubicBezTo>
                  <a:pt x="130" y="549"/>
                  <a:pt x="168" y="511"/>
                  <a:pt x="168" y="465"/>
                </a:cubicBezTo>
                <a:cubicBezTo>
                  <a:pt x="168" y="444"/>
                  <a:pt x="160" y="425"/>
                  <a:pt x="148" y="411"/>
                </a:cubicBezTo>
                <a:cubicBezTo>
                  <a:pt x="194" y="350"/>
                  <a:pt x="194" y="350"/>
                  <a:pt x="194" y="350"/>
                </a:cubicBezTo>
                <a:cubicBezTo>
                  <a:pt x="205" y="355"/>
                  <a:pt x="218" y="359"/>
                  <a:pt x="232" y="359"/>
                </a:cubicBezTo>
                <a:cubicBezTo>
                  <a:pt x="260" y="359"/>
                  <a:pt x="285" y="345"/>
                  <a:pt x="300" y="324"/>
                </a:cubicBezTo>
                <a:cubicBezTo>
                  <a:pt x="361" y="360"/>
                  <a:pt x="361" y="360"/>
                  <a:pt x="361" y="360"/>
                </a:cubicBezTo>
                <a:cubicBezTo>
                  <a:pt x="360" y="367"/>
                  <a:pt x="359" y="373"/>
                  <a:pt x="359" y="380"/>
                </a:cubicBezTo>
                <a:cubicBezTo>
                  <a:pt x="359" y="427"/>
                  <a:pt x="397" y="465"/>
                  <a:pt x="443" y="465"/>
                </a:cubicBezTo>
                <a:cubicBezTo>
                  <a:pt x="490" y="465"/>
                  <a:pt x="528" y="427"/>
                  <a:pt x="528" y="380"/>
                </a:cubicBezTo>
                <a:cubicBezTo>
                  <a:pt x="528" y="352"/>
                  <a:pt x="514" y="328"/>
                  <a:pt x="494" y="313"/>
                </a:cubicBezTo>
                <a:cubicBezTo>
                  <a:pt x="596" y="160"/>
                  <a:pt x="596" y="160"/>
                  <a:pt x="596" y="160"/>
                </a:cubicBezTo>
                <a:cubicBezTo>
                  <a:pt x="607" y="165"/>
                  <a:pt x="620" y="169"/>
                  <a:pt x="633" y="169"/>
                </a:cubicBezTo>
                <a:cubicBezTo>
                  <a:pt x="680" y="169"/>
                  <a:pt x="718" y="131"/>
                  <a:pt x="718" y="84"/>
                </a:cubicBezTo>
                <a:cubicBezTo>
                  <a:pt x="718" y="38"/>
                  <a:pt x="680" y="0"/>
                  <a:pt x="633" y="0"/>
                </a:cubicBezTo>
                <a:close/>
                <a:moveTo>
                  <a:pt x="84" y="507"/>
                </a:moveTo>
                <a:cubicBezTo>
                  <a:pt x="61" y="507"/>
                  <a:pt x="42" y="488"/>
                  <a:pt x="42" y="465"/>
                </a:cubicBezTo>
                <a:cubicBezTo>
                  <a:pt x="42" y="441"/>
                  <a:pt x="61" y="422"/>
                  <a:pt x="84" y="422"/>
                </a:cubicBezTo>
                <a:cubicBezTo>
                  <a:pt x="107" y="422"/>
                  <a:pt x="126" y="441"/>
                  <a:pt x="126" y="465"/>
                </a:cubicBezTo>
                <a:cubicBezTo>
                  <a:pt x="126" y="488"/>
                  <a:pt x="107" y="507"/>
                  <a:pt x="84" y="507"/>
                </a:cubicBezTo>
                <a:close/>
                <a:moveTo>
                  <a:pt x="232" y="317"/>
                </a:moveTo>
                <a:cubicBezTo>
                  <a:pt x="209" y="317"/>
                  <a:pt x="190" y="298"/>
                  <a:pt x="190" y="275"/>
                </a:cubicBezTo>
                <a:cubicBezTo>
                  <a:pt x="190" y="251"/>
                  <a:pt x="209" y="233"/>
                  <a:pt x="232" y="233"/>
                </a:cubicBezTo>
                <a:cubicBezTo>
                  <a:pt x="255" y="233"/>
                  <a:pt x="274" y="251"/>
                  <a:pt x="274" y="275"/>
                </a:cubicBezTo>
                <a:cubicBezTo>
                  <a:pt x="274" y="298"/>
                  <a:pt x="255" y="317"/>
                  <a:pt x="232" y="317"/>
                </a:cubicBezTo>
                <a:close/>
                <a:moveTo>
                  <a:pt x="443" y="422"/>
                </a:moveTo>
                <a:cubicBezTo>
                  <a:pt x="420" y="422"/>
                  <a:pt x="401" y="403"/>
                  <a:pt x="401" y="380"/>
                </a:cubicBezTo>
                <a:cubicBezTo>
                  <a:pt x="401" y="357"/>
                  <a:pt x="420" y="338"/>
                  <a:pt x="443" y="338"/>
                </a:cubicBezTo>
                <a:cubicBezTo>
                  <a:pt x="467" y="338"/>
                  <a:pt x="486" y="357"/>
                  <a:pt x="486" y="380"/>
                </a:cubicBezTo>
                <a:cubicBezTo>
                  <a:pt x="486" y="403"/>
                  <a:pt x="467" y="422"/>
                  <a:pt x="443" y="422"/>
                </a:cubicBezTo>
                <a:close/>
                <a:moveTo>
                  <a:pt x="633" y="127"/>
                </a:moveTo>
                <a:cubicBezTo>
                  <a:pt x="610" y="127"/>
                  <a:pt x="591" y="108"/>
                  <a:pt x="591" y="84"/>
                </a:cubicBezTo>
                <a:cubicBezTo>
                  <a:pt x="591" y="61"/>
                  <a:pt x="610" y="42"/>
                  <a:pt x="633" y="42"/>
                </a:cubicBezTo>
                <a:cubicBezTo>
                  <a:pt x="657" y="42"/>
                  <a:pt x="675" y="61"/>
                  <a:pt x="675" y="84"/>
                </a:cubicBezTo>
                <a:cubicBezTo>
                  <a:pt x="675" y="108"/>
                  <a:pt x="657" y="127"/>
                  <a:pt x="633" y="1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57D81-9416-4B0F-9647-2DA62150B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 Diagram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05387AA-4D96-4F3B-B186-3985D4AC450C}"/>
              </a:ext>
            </a:extLst>
          </p:cNvPr>
          <p:cNvSpPr txBox="1"/>
          <p:nvPr/>
        </p:nvSpPr>
        <p:spPr>
          <a:xfrm>
            <a:off x="4134459" y="4186677"/>
            <a:ext cx="3383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/>
            <a:r>
              <a:rPr lang="id-ID" sz="3200" b="1" dirty="0"/>
              <a:t>Setting Up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A71F5E5-6286-420E-9A51-65144B8D3746}"/>
              </a:ext>
            </a:extLst>
          </p:cNvPr>
          <p:cNvSpPr txBox="1"/>
          <p:nvPr/>
        </p:nvSpPr>
        <p:spPr>
          <a:xfrm>
            <a:off x="4134459" y="4771452"/>
            <a:ext cx="5974741" cy="96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50000"/>
              </a:lnSpc>
            </a:pPr>
            <a:r>
              <a:rPr lang="en-US" sz="2000" dirty="0"/>
              <a:t>Lorem Ipsum is simply dummy text of the printing </a:t>
            </a:r>
            <a:endParaRPr lang="en-US" sz="2000" b="1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9E7A7E0-820D-4533-BBD1-FD46E9E1E297}"/>
              </a:ext>
            </a:extLst>
          </p:cNvPr>
          <p:cNvSpPr txBox="1"/>
          <p:nvPr/>
        </p:nvSpPr>
        <p:spPr>
          <a:xfrm>
            <a:off x="4134459" y="6158618"/>
            <a:ext cx="3383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/>
            <a:r>
              <a:rPr lang="id-ID" sz="3200" b="1" dirty="0"/>
              <a:t>Setting Up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9FB0BC-89CD-437F-AAF8-9FD18880322C}"/>
              </a:ext>
            </a:extLst>
          </p:cNvPr>
          <p:cNvSpPr txBox="1"/>
          <p:nvPr/>
        </p:nvSpPr>
        <p:spPr>
          <a:xfrm>
            <a:off x="4134459" y="6743393"/>
            <a:ext cx="5974741" cy="96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50000"/>
              </a:lnSpc>
            </a:pPr>
            <a:r>
              <a:rPr lang="id-ID" sz="2000" dirty="0"/>
              <a:t>Suitable for all category</a:t>
            </a:r>
            <a:r>
              <a:rPr lang="en-US" sz="2000" dirty="0"/>
              <a:t>, Lorem Ipsum is not simply random text.</a:t>
            </a:r>
            <a:endParaRPr lang="en-US" sz="2000" b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A85B7B1-E9CA-408E-A85F-7AB6491E2CC1}"/>
              </a:ext>
            </a:extLst>
          </p:cNvPr>
          <p:cNvSpPr txBox="1"/>
          <p:nvPr/>
        </p:nvSpPr>
        <p:spPr>
          <a:xfrm>
            <a:off x="4134459" y="8066351"/>
            <a:ext cx="3383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/>
            <a:r>
              <a:rPr lang="id-ID" sz="3200" b="1" dirty="0"/>
              <a:t>Setting Up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43D1580-0942-4B04-AF92-38B01682ECA3}"/>
              </a:ext>
            </a:extLst>
          </p:cNvPr>
          <p:cNvSpPr txBox="1"/>
          <p:nvPr/>
        </p:nvSpPr>
        <p:spPr>
          <a:xfrm>
            <a:off x="4134459" y="8651126"/>
            <a:ext cx="5974741" cy="96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50000"/>
              </a:lnSpc>
            </a:pPr>
            <a:r>
              <a:rPr lang="id-ID" sz="2000" dirty="0"/>
              <a:t>Suitable for all category</a:t>
            </a:r>
            <a:r>
              <a:rPr lang="en-US" sz="2000" dirty="0"/>
              <a:t>, Lorem Ipsum is not simply random text.</a:t>
            </a:r>
            <a:endParaRPr lang="en-US" sz="2000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89E5777-C663-43DD-B9DD-DA8AF7655138}"/>
              </a:ext>
            </a:extLst>
          </p:cNvPr>
          <p:cNvSpPr txBox="1"/>
          <p:nvPr/>
        </p:nvSpPr>
        <p:spPr>
          <a:xfrm>
            <a:off x="4134459" y="10129168"/>
            <a:ext cx="3383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/>
            <a:r>
              <a:rPr lang="id-ID" sz="3200" b="1" dirty="0"/>
              <a:t>Setting Up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8757C17-DDDA-4754-B0E9-68AE37F6A152}"/>
              </a:ext>
            </a:extLst>
          </p:cNvPr>
          <p:cNvSpPr txBox="1"/>
          <p:nvPr/>
        </p:nvSpPr>
        <p:spPr>
          <a:xfrm>
            <a:off x="4134459" y="10713943"/>
            <a:ext cx="5974741" cy="96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50000"/>
              </a:lnSpc>
            </a:pPr>
            <a:r>
              <a:rPr lang="id-ID" sz="2000" dirty="0"/>
              <a:t>Suitable for all category</a:t>
            </a:r>
            <a:r>
              <a:rPr lang="en-US" sz="2000" dirty="0"/>
              <a:t>, Lorem Ipsum is not simply random text.</a:t>
            </a:r>
            <a:endParaRPr lang="en-US" sz="2000" b="1" dirty="0"/>
          </a:p>
        </p:txBody>
      </p:sp>
      <p:sp>
        <p:nvSpPr>
          <p:cNvPr id="89" name="Freeform 120">
            <a:extLst>
              <a:ext uri="{FF2B5EF4-FFF2-40B4-BE49-F238E27FC236}">
                <a16:creationId xmlns:a16="http://schemas.microsoft.com/office/drawing/2014/main" id="{7B610234-55F8-48C7-A924-1F1E137DA031}"/>
              </a:ext>
            </a:extLst>
          </p:cNvPr>
          <p:cNvSpPr>
            <a:spLocks noEditPoints="1"/>
          </p:cNvSpPr>
          <p:nvPr/>
        </p:nvSpPr>
        <p:spPr bwMode="auto">
          <a:xfrm>
            <a:off x="2164908" y="8260073"/>
            <a:ext cx="742107" cy="965915"/>
          </a:xfrm>
          <a:custGeom>
            <a:avLst/>
            <a:gdLst>
              <a:gd name="T0" fmla="*/ 24 w 80"/>
              <a:gd name="T1" fmla="*/ 39 h 104"/>
              <a:gd name="T2" fmla="*/ 24 w 80"/>
              <a:gd name="T3" fmla="*/ 73 h 104"/>
              <a:gd name="T4" fmla="*/ 32 w 80"/>
              <a:gd name="T5" fmla="*/ 82 h 104"/>
              <a:gd name="T6" fmla="*/ 47 w 80"/>
              <a:gd name="T7" fmla="*/ 82 h 104"/>
              <a:gd name="T8" fmla="*/ 56 w 80"/>
              <a:gd name="T9" fmla="*/ 73 h 104"/>
              <a:gd name="T10" fmla="*/ 56 w 80"/>
              <a:gd name="T11" fmla="*/ 39 h 104"/>
              <a:gd name="T12" fmla="*/ 56 w 80"/>
              <a:gd name="T13" fmla="*/ 39 h 104"/>
              <a:gd name="T14" fmla="*/ 62 w 80"/>
              <a:gd name="T15" fmla="*/ 23 h 104"/>
              <a:gd name="T16" fmla="*/ 40 w 80"/>
              <a:gd name="T17" fmla="*/ 0 h 104"/>
              <a:gd name="T18" fmla="*/ 17 w 80"/>
              <a:gd name="T19" fmla="*/ 23 h 104"/>
              <a:gd name="T20" fmla="*/ 24 w 80"/>
              <a:gd name="T21" fmla="*/ 39 h 104"/>
              <a:gd name="T22" fmla="*/ 76 w 80"/>
              <a:gd name="T23" fmla="*/ 47 h 104"/>
              <a:gd name="T24" fmla="*/ 75 w 80"/>
              <a:gd name="T25" fmla="*/ 44 h 104"/>
              <a:gd name="T26" fmla="*/ 65 w 80"/>
              <a:gd name="T27" fmla="*/ 52 h 104"/>
              <a:gd name="T28" fmla="*/ 65 w 80"/>
              <a:gd name="T29" fmla="*/ 53 h 104"/>
              <a:gd name="T30" fmla="*/ 67 w 80"/>
              <a:gd name="T31" fmla="*/ 64 h 104"/>
              <a:gd name="T32" fmla="*/ 40 w 80"/>
              <a:gd name="T33" fmla="*/ 91 h 104"/>
              <a:gd name="T34" fmla="*/ 12 w 80"/>
              <a:gd name="T35" fmla="*/ 64 h 104"/>
              <a:gd name="T36" fmla="*/ 14 w 80"/>
              <a:gd name="T37" fmla="*/ 53 h 104"/>
              <a:gd name="T38" fmla="*/ 15 w 80"/>
              <a:gd name="T39" fmla="*/ 51 h 104"/>
              <a:gd name="T40" fmla="*/ 5 w 80"/>
              <a:gd name="T41" fmla="*/ 43 h 104"/>
              <a:gd name="T42" fmla="*/ 4 w 80"/>
              <a:gd name="T43" fmla="*/ 46 h 104"/>
              <a:gd name="T44" fmla="*/ 0 w 80"/>
              <a:gd name="T45" fmla="*/ 64 h 104"/>
              <a:gd name="T46" fmla="*/ 40 w 80"/>
              <a:gd name="T47" fmla="*/ 104 h 104"/>
              <a:gd name="T48" fmla="*/ 80 w 80"/>
              <a:gd name="T49" fmla="*/ 64 h 104"/>
              <a:gd name="T50" fmla="*/ 76 w 80"/>
              <a:gd name="T51" fmla="*/ 47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0" h="104">
                <a:moveTo>
                  <a:pt x="24" y="39"/>
                </a:moveTo>
                <a:cubicBezTo>
                  <a:pt x="24" y="73"/>
                  <a:pt x="24" y="73"/>
                  <a:pt x="24" y="73"/>
                </a:cubicBezTo>
                <a:cubicBezTo>
                  <a:pt x="24" y="78"/>
                  <a:pt x="27" y="82"/>
                  <a:pt x="32" y="82"/>
                </a:cubicBezTo>
                <a:cubicBezTo>
                  <a:pt x="47" y="82"/>
                  <a:pt x="47" y="82"/>
                  <a:pt x="47" y="82"/>
                </a:cubicBezTo>
                <a:cubicBezTo>
                  <a:pt x="52" y="82"/>
                  <a:pt x="56" y="78"/>
                  <a:pt x="56" y="73"/>
                </a:cubicBezTo>
                <a:cubicBezTo>
                  <a:pt x="56" y="39"/>
                  <a:pt x="56" y="39"/>
                  <a:pt x="56" y="39"/>
                </a:cubicBezTo>
                <a:cubicBezTo>
                  <a:pt x="56" y="39"/>
                  <a:pt x="56" y="39"/>
                  <a:pt x="56" y="39"/>
                </a:cubicBezTo>
                <a:cubicBezTo>
                  <a:pt x="60" y="35"/>
                  <a:pt x="62" y="29"/>
                  <a:pt x="62" y="23"/>
                </a:cubicBezTo>
                <a:cubicBezTo>
                  <a:pt x="62" y="10"/>
                  <a:pt x="52" y="0"/>
                  <a:pt x="40" y="0"/>
                </a:cubicBezTo>
                <a:cubicBezTo>
                  <a:pt x="27" y="0"/>
                  <a:pt x="17" y="10"/>
                  <a:pt x="17" y="23"/>
                </a:cubicBezTo>
                <a:cubicBezTo>
                  <a:pt x="17" y="29"/>
                  <a:pt x="19" y="35"/>
                  <a:pt x="24" y="39"/>
                </a:cubicBezTo>
                <a:close/>
                <a:moveTo>
                  <a:pt x="76" y="47"/>
                </a:moveTo>
                <a:cubicBezTo>
                  <a:pt x="75" y="44"/>
                  <a:pt x="75" y="44"/>
                  <a:pt x="75" y="44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3"/>
                  <a:pt x="65" y="53"/>
                  <a:pt x="65" y="53"/>
                </a:cubicBezTo>
                <a:cubicBezTo>
                  <a:pt x="67" y="57"/>
                  <a:pt x="67" y="60"/>
                  <a:pt x="67" y="64"/>
                </a:cubicBezTo>
                <a:cubicBezTo>
                  <a:pt x="67" y="79"/>
                  <a:pt x="55" y="91"/>
                  <a:pt x="40" y="91"/>
                </a:cubicBezTo>
                <a:cubicBezTo>
                  <a:pt x="24" y="91"/>
                  <a:pt x="12" y="79"/>
                  <a:pt x="12" y="64"/>
                </a:cubicBezTo>
                <a:cubicBezTo>
                  <a:pt x="12" y="60"/>
                  <a:pt x="13" y="56"/>
                  <a:pt x="14" y="53"/>
                </a:cubicBezTo>
                <a:cubicBezTo>
                  <a:pt x="15" y="51"/>
                  <a:pt x="15" y="51"/>
                  <a:pt x="15" y="51"/>
                </a:cubicBezTo>
                <a:cubicBezTo>
                  <a:pt x="5" y="43"/>
                  <a:pt x="5" y="43"/>
                  <a:pt x="5" y="43"/>
                </a:cubicBezTo>
                <a:cubicBezTo>
                  <a:pt x="4" y="46"/>
                  <a:pt x="4" y="46"/>
                  <a:pt x="4" y="46"/>
                </a:cubicBezTo>
                <a:cubicBezTo>
                  <a:pt x="1" y="51"/>
                  <a:pt x="0" y="57"/>
                  <a:pt x="0" y="64"/>
                </a:cubicBezTo>
                <a:cubicBezTo>
                  <a:pt x="0" y="86"/>
                  <a:pt x="17" y="104"/>
                  <a:pt x="40" y="104"/>
                </a:cubicBezTo>
                <a:cubicBezTo>
                  <a:pt x="62" y="104"/>
                  <a:pt x="80" y="86"/>
                  <a:pt x="80" y="64"/>
                </a:cubicBezTo>
                <a:cubicBezTo>
                  <a:pt x="80" y="58"/>
                  <a:pt x="78" y="52"/>
                  <a:pt x="76" y="47"/>
                </a:cubicBezTo>
                <a:close/>
              </a:path>
            </a:pathLst>
          </a:custGeom>
          <a:solidFill>
            <a:srgbClr val="00E26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136">
            <a:extLst>
              <a:ext uri="{FF2B5EF4-FFF2-40B4-BE49-F238E27FC236}">
                <a16:creationId xmlns:a16="http://schemas.microsoft.com/office/drawing/2014/main" id="{8181E8E3-CABB-4C18-AB03-009FFAFF009C}"/>
              </a:ext>
            </a:extLst>
          </p:cNvPr>
          <p:cNvSpPr>
            <a:spLocks/>
          </p:cNvSpPr>
          <p:nvPr/>
        </p:nvSpPr>
        <p:spPr bwMode="auto">
          <a:xfrm>
            <a:off x="2286922" y="4324496"/>
            <a:ext cx="960520" cy="960520"/>
          </a:xfrm>
          <a:custGeom>
            <a:avLst/>
            <a:gdLst>
              <a:gd name="T0" fmla="*/ 64 w 107"/>
              <a:gd name="T1" fmla="*/ 89 h 107"/>
              <a:gd name="T2" fmla="*/ 82 w 107"/>
              <a:gd name="T3" fmla="*/ 54 h 107"/>
              <a:gd name="T4" fmla="*/ 88 w 107"/>
              <a:gd name="T5" fmla="*/ 40 h 107"/>
              <a:gd name="T6" fmla="*/ 106 w 107"/>
              <a:gd name="T7" fmla="*/ 5 h 107"/>
              <a:gd name="T8" fmla="*/ 102 w 107"/>
              <a:gd name="T9" fmla="*/ 2 h 107"/>
              <a:gd name="T10" fmla="*/ 67 w 107"/>
              <a:gd name="T11" fmla="*/ 19 h 107"/>
              <a:gd name="T12" fmla="*/ 54 w 107"/>
              <a:gd name="T13" fmla="*/ 26 h 107"/>
              <a:gd name="T14" fmla="*/ 18 w 107"/>
              <a:gd name="T15" fmla="*/ 43 h 107"/>
              <a:gd name="T16" fmla="*/ 17 w 107"/>
              <a:gd name="T17" fmla="*/ 52 h 107"/>
              <a:gd name="T18" fmla="*/ 30 w 107"/>
              <a:gd name="T19" fmla="*/ 65 h 107"/>
              <a:gd name="T20" fmla="*/ 2 w 107"/>
              <a:gd name="T21" fmla="*/ 93 h 107"/>
              <a:gd name="T22" fmla="*/ 1 w 107"/>
              <a:gd name="T23" fmla="*/ 98 h 107"/>
              <a:gd name="T24" fmla="*/ 9 w 107"/>
              <a:gd name="T25" fmla="*/ 106 h 107"/>
              <a:gd name="T26" fmla="*/ 14 w 107"/>
              <a:gd name="T27" fmla="*/ 105 h 107"/>
              <a:gd name="T28" fmla="*/ 42 w 107"/>
              <a:gd name="T29" fmla="*/ 77 h 107"/>
              <a:gd name="T30" fmla="*/ 55 w 107"/>
              <a:gd name="T31" fmla="*/ 90 h 107"/>
              <a:gd name="T32" fmla="*/ 64 w 107"/>
              <a:gd name="T33" fmla="*/ 8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7" h="107">
                <a:moveTo>
                  <a:pt x="64" y="89"/>
                </a:moveTo>
                <a:cubicBezTo>
                  <a:pt x="82" y="54"/>
                  <a:pt x="82" y="54"/>
                  <a:pt x="82" y="54"/>
                </a:cubicBezTo>
                <a:cubicBezTo>
                  <a:pt x="83" y="50"/>
                  <a:pt x="86" y="44"/>
                  <a:pt x="88" y="40"/>
                </a:cubicBezTo>
                <a:cubicBezTo>
                  <a:pt x="106" y="5"/>
                  <a:pt x="106" y="5"/>
                  <a:pt x="106" y="5"/>
                </a:cubicBezTo>
                <a:cubicBezTo>
                  <a:pt x="107" y="2"/>
                  <a:pt x="106" y="0"/>
                  <a:pt x="102" y="2"/>
                </a:cubicBezTo>
                <a:cubicBezTo>
                  <a:pt x="67" y="19"/>
                  <a:pt x="67" y="19"/>
                  <a:pt x="67" y="19"/>
                </a:cubicBezTo>
                <a:cubicBezTo>
                  <a:pt x="63" y="21"/>
                  <a:pt x="57" y="24"/>
                  <a:pt x="54" y="26"/>
                </a:cubicBezTo>
                <a:cubicBezTo>
                  <a:pt x="18" y="43"/>
                  <a:pt x="18" y="43"/>
                  <a:pt x="18" y="43"/>
                </a:cubicBezTo>
                <a:cubicBezTo>
                  <a:pt x="15" y="45"/>
                  <a:pt x="14" y="49"/>
                  <a:pt x="17" y="52"/>
                </a:cubicBezTo>
                <a:cubicBezTo>
                  <a:pt x="30" y="65"/>
                  <a:pt x="30" y="65"/>
                  <a:pt x="30" y="65"/>
                </a:cubicBezTo>
                <a:cubicBezTo>
                  <a:pt x="2" y="93"/>
                  <a:pt x="2" y="93"/>
                  <a:pt x="2" y="93"/>
                </a:cubicBezTo>
                <a:cubicBezTo>
                  <a:pt x="0" y="95"/>
                  <a:pt x="0" y="97"/>
                  <a:pt x="1" y="98"/>
                </a:cubicBezTo>
                <a:cubicBezTo>
                  <a:pt x="9" y="106"/>
                  <a:pt x="9" y="106"/>
                  <a:pt x="9" y="106"/>
                </a:cubicBezTo>
                <a:cubicBezTo>
                  <a:pt x="10" y="107"/>
                  <a:pt x="13" y="107"/>
                  <a:pt x="14" y="105"/>
                </a:cubicBezTo>
                <a:cubicBezTo>
                  <a:pt x="42" y="77"/>
                  <a:pt x="42" y="77"/>
                  <a:pt x="42" y="77"/>
                </a:cubicBezTo>
                <a:cubicBezTo>
                  <a:pt x="55" y="90"/>
                  <a:pt x="55" y="90"/>
                  <a:pt x="55" y="90"/>
                </a:cubicBezTo>
                <a:cubicBezTo>
                  <a:pt x="58" y="93"/>
                  <a:pt x="62" y="93"/>
                  <a:pt x="64" y="89"/>
                </a:cubicBezTo>
                <a:close/>
              </a:path>
            </a:pathLst>
          </a:custGeom>
          <a:solidFill>
            <a:srgbClr val="33996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Freeform 136">
            <a:extLst>
              <a:ext uri="{FF2B5EF4-FFF2-40B4-BE49-F238E27FC236}">
                <a16:creationId xmlns:a16="http://schemas.microsoft.com/office/drawing/2014/main" id="{3720312E-E071-470B-9771-A307A1CB69B8}"/>
              </a:ext>
            </a:extLst>
          </p:cNvPr>
          <p:cNvSpPr>
            <a:spLocks/>
          </p:cNvSpPr>
          <p:nvPr/>
        </p:nvSpPr>
        <p:spPr bwMode="auto">
          <a:xfrm>
            <a:off x="15594768" y="9299879"/>
            <a:ext cx="829289" cy="829289"/>
          </a:xfrm>
          <a:custGeom>
            <a:avLst/>
            <a:gdLst>
              <a:gd name="T0" fmla="*/ 64 w 107"/>
              <a:gd name="T1" fmla="*/ 89 h 107"/>
              <a:gd name="T2" fmla="*/ 82 w 107"/>
              <a:gd name="T3" fmla="*/ 54 h 107"/>
              <a:gd name="T4" fmla="*/ 88 w 107"/>
              <a:gd name="T5" fmla="*/ 40 h 107"/>
              <a:gd name="T6" fmla="*/ 106 w 107"/>
              <a:gd name="T7" fmla="*/ 5 h 107"/>
              <a:gd name="T8" fmla="*/ 102 w 107"/>
              <a:gd name="T9" fmla="*/ 2 h 107"/>
              <a:gd name="T10" fmla="*/ 67 w 107"/>
              <a:gd name="T11" fmla="*/ 19 h 107"/>
              <a:gd name="T12" fmla="*/ 54 w 107"/>
              <a:gd name="T13" fmla="*/ 26 h 107"/>
              <a:gd name="T14" fmla="*/ 18 w 107"/>
              <a:gd name="T15" fmla="*/ 43 h 107"/>
              <a:gd name="T16" fmla="*/ 17 w 107"/>
              <a:gd name="T17" fmla="*/ 52 h 107"/>
              <a:gd name="T18" fmla="*/ 30 w 107"/>
              <a:gd name="T19" fmla="*/ 65 h 107"/>
              <a:gd name="T20" fmla="*/ 2 w 107"/>
              <a:gd name="T21" fmla="*/ 93 h 107"/>
              <a:gd name="T22" fmla="*/ 1 w 107"/>
              <a:gd name="T23" fmla="*/ 98 h 107"/>
              <a:gd name="T24" fmla="*/ 9 w 107"/>
              <a:gd name="T25" fmla="*/ 106 h 107"/>
              <a:gd name="T26" fmla="*/ 14 w 107"/>
              <a:gd name="T27" fmla="*/ 105 h 107"/>
              <a:gd name="T28" fmla="*/ 42 w 107"/>
              <a:gd name="T29" fmla="*/ 77 h 107"/>
              <a:gd name="T30" fmla="*/ 55 w 107"/>
              <a:gd name="T31" fmla="*/ 90 h 107"/>
              <a:gd name="T32" fmla="*/ 64 w 107"/>
              <a:gd name="T33" fmla="*/ 8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7" h="107">
                <a:moveTo>
                  <a:pt x="64" y="89"/>
                </a:moveTo>
                <a:cubicBezTo>
                  <a:pt x="82" y="54"/>
                  <a:pt x="82" y="54"/>
                  <a:pt x="82" y="54"/>
                </a:cubicBezTo>
                <a:cubicBezTo>
                  <a:pt x="83" y="50"/>
                  <a:pt x="86" y="44"/>
                  <a:pt x="88" y="40"/>
                </a:cubicBezTo>
                <a:cubicBezTo>
                  <a:pt x="106" y="5"/>
                  <a:pt x="106" y="5"/>
                  <a:pt x="106" y="5"/>
                </a:cubicBezTo>
                <a:cubicBezTo>
                  <a:pt x="107" y="2"/>
                  <a:pt x="106" y="0"/>
                  <a:pt x="102" y="2"/>
                </a:cubicBezTo>
                <a:cubicBezTo>
                  <a:pt x="67" y="19"/>
                  <a:pt x="67" y="19"/>
                  <a:pt x="67" y="19"/>
                </a:cubicBezTo>
                <a:cubicBezTo>
                  <a:pt x="63" y="21"/>
                  <a:pt x="57" y="24"/>
                  <a:pt x="54" y="26"/>
                </a:cubicBezTo>
                <a:cubicBezTo>
                  <a:pt x="18" y="43"/>
                  <a:pt x="18" y="43"/>
                  <a:pt x="18" y="43"/>
                </a:cubicBezTo>
                <a:cubicBezTo>
                  <a:pt x="15" y="45"/>
                  <a:pt x="14" y="49"/>
                  <a:pt x="17" y="52"/>
                </a:cubicBezTo>
                <a:cubicBezTo>
                  <a:pt x="30" y="65"/>
                  <a:pt x="30" y="65"/>
                  <a:pt x="30" y="65"/>
                </a:cubicBezTo>
                <a:cubicBezTo>
                  <a:pt x="2" y="93"/>
                  <a:pt x="2" y="93"/>
                  <a:pt x="2" y="93"/>
                </a:cubicBezTo>
                <a:cubicBezTo>
                  <a:pt x="0" y="95"/>
                  <a:pt x="0" y="97"/>
                  <a:pt x="1" y="98"/>
                </a:cubicBezTo>
                <a:cubicBezTo>
                  <a:pt x="9" y="106"/>
                  <a:pt x="9" y="106"/>
                  <a:pt x="9" y="106"/>
                </a:cubicBezTo>
                <a:cubicBezTo>
                  <a:pt x="10" y="107"/>
                  <a:pt x="13" y="107"/>
                  <a:pt x="14" y="105"/>
                </a:cubicBezTo>
                <a:cubicBezTo>
                  <a:pt x="42" y="77"/>
                  <a:pt x="42" y="77"/>
                  <a:pt x="42" y="77"/>
                </a:cubicBezTo>
                <a:cubicBezTo>
                  <a:pt x="55" y="90"/>
                  <a:pt x="55" y="90"/>
                  <a:pt x="55" y="90"/>
                </a:cubicBezTo>
                <a:cubicBezTo>
                  <a:pt x="58" y="93"/>
                  <a:pt x="62" y="93"/>
                  <a:pt x="64" y="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Freeform 120">
            <a:extLst>
              <a:ext uri="{FF2B5EF4-FFF2-40B4-BE49-F238E27FC236}">
                <a16:creationId xmlns:a16="http://schemas.microsoft.com/office/drawing/2014/main" id="{3454F49A-D89C-46BF-B08E-2F015C522F87}"/>
              </a:ext>
            </a:extLst>
          </p:cNvPr>
          <p:cNvSpPr>
            <a:spLocks noEditPoints="1"/>
          </p:cNvSpPr>
          <p:nvPr/>
        </p:nvSpPr>
        <p:spPr bwMode="auto">
          <a:xfrm>
            <a:off x="19772008" y="6227893"/>
            <a:ext cx="742107" cy="965915"/>
          </a:xfrm>
          <a:custGeom>
            <a:avLst/>
            <a:gdLst>
              <a:gd name="T0" fmla="*/ 24 w 80"/>
              <a:gd name="T1" fmla="*/ 39 h 104"/>
              <a:gd name="T2" fmla="*/ 24 w 80"/>
              <a:gd name="T3" fmla="*/ 73 h 104"/>
              <a:gd name="T4" fmla="*/ 32 w 80"/>
              <a:gd name="T5" fmla="*/ 82 h 104"/>
              <a:gd name="T6" fmla="*/ 47 w 80"/>
              <a:gd name="T7" fmla="*/ 82 h 104"/>
              <a:gd name="T8" fmla="*/ 56 w 80"/>
              <a:gd name="T9" fmla="*/ 73 h 104"/>
              <a:gd name="T10" fmla="*/ 56 w 80"/>
              <a:gd name="T11" fmla="*/ 39 h 104"/>
              <a:gd name="T12" fmla="*/ 56 w 80"/>
              <a:gd name="T13" fmla="*/ 39 h 104"/>
              <a:gd name="T14" fmla="*/ 62 w 80"/>
              <a:gd name="T15" fmla="*/ 23 h 104"/>
              <a:gd name="T16" fmla="*/ 40 w 80"/>
              <a:gd name="T17" fmla="*/ 0 h 104"/>
              <a:gd name="T18" fmla="*/ 17 w 80"/>
              <a:gd name="T19" fmla="*/ 23 h 104"/>
              <a:gd name="T20" fmla="*/ 24 w 80"/>
              <a:gd name="T21" fmla="*/ 39 h 104"/>
              <a:gd name="T22" fmla="*/ 76 w 80"/>
              <a:gd name="T23" fmla="*/ 47 h 104"/>
              <a:gd name="T24" fmla="*/ 75 w 80"/>
              <a:gd name="T25" fmla="*/ 44 h 104"/>
              <a:gd name="T26" fmla="*/ 65 w 80"/>
              <a:gd name="T27" fmla="*/ 52 h 104"/>
              <a:gd name="T28" fmla="*/ 65 w 80"/>
              <a:gd name="T29" fmla="*/ 53 h 104"/>
              <a:gd name="T30" fmla="*/ 67 w 80"/>
              <a:gd name="T31" fmla="*/ 64 h 104"/>
              <a:gd name="T32" fmla="*/ 40 w 80"/>
              <a:gd name="T33" fmla="*/ 91 h 104"/>
              <a:gd name="T34" fmla="*/ 12 w 80"/>
              <a:gd name="T35" fmla="*/ 64 h 104"/>
              <a:gd name="T36" fmla="*/ 14 w 80"/>
              <a:gd name="T37" fmla="*/ 53 h 104"/>
              <a:gd name="T38" fmla="*/ 15 w 80"/>
              <a:gd name="T39" fmla="*/ 51 h 104"/>
              <a:gd name="T40" fmla="*/ 5 w 80"/>
              <a:gd name="T41" fmla="*/ 43 h 104"/>
              <a:gd name="T42" fmla="*/ 4 w 80"/>
              <a:gd name="T43" fmla="*/ 46 h 104"/>
              <a:gd name="T44" fmla="*/ 0 w 80"/>
              <a:gd name="T45" fmla="*/ 64 h 104"/>
              <a:gd name="T46" fmla="*/ 40 w 80"/>
              <a:gd name="T47" fmla="*/ 104 h 104"/>
              <a:gd name="T48" fmla="*/ 80 w 80"/>
              <a:gd name="T49" fmla="*/ 64 h 104"/>
              <a:gd name="T50" fmla="*/ 76 w 80"/>
              <a:gd name="T51" fmla="*/ 47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0" h="104">
                <a:moveTo>
                  <a:pt x="24" y="39"/>
                </a:moveTo>
                <a:cubicBezTo>
                  <a:pt x="24" y="73"/>
                  <a:pt x="24" y="73"/>
                  <a:pt x="24" y="73"/>
                </a:cubicBezTo>
                <a:cubicBezTo>
                  <a:pt x="24" y="78"/>
                  <a:pt x="27" y="82"/>
                  <a:pt x="32" y="82"/>
                </a:cubicBezTo>
                <a:cubicBezTo>
                  <a:pt x="47" y="82"/>
                  <a:pt x="47" y="82"/>
                  <a:pt x="47" y="82"/>
                </a:cubicBezTo>
                <a:cubicBezTo>
                  <a:pt x="52" y="82"/>
                  <a:pt x="56" y="78"/>
                  <a:pt x="56" y="73"/>
                </a:cubicBezTo>
                <a:cubicBezTo>
                  <a:pt x="56" y="39"/>
                  <a:pt x="56" y="39"/>
                  <a:pt x="56" y="39"/>
                </a:cubicBezTo>
                <a:cubicBezTo>
                  <a:pt x="56" y="39"/>
                  <a:pt x="56" y="39"/>
                  <a:pt x="56" y="39"/>
                </a:cubicBezTo>
                <a:cubicBezTo>
                  <a:pt x="60" y="35"/>
                  <a:pt x="62" y="29"/>
                  <a:pt x="62" y="23"/>
                </a:cubicBezTo>
                <a:cubicBezTo>
                  <a:pt x="62" y="10"/>
                  <a:pt x="52" y="0"/>
                  <a:pt x="40" y="0"/>
                </a:cubicBezTo>
                <a:cubicBezTo>
                  <a:pt x="27" y="0"/>
                  <a:pt x="17" y="10"/>
                  <a:pt x="17" y="23"/>
                </a:cubicBezTo>
                <a:cubicBezTo>
                  <a:pt x="17" y="29"/>
                  <a:pt x="19" y="35"/>
                  <a:pt x="24" y="39"/>
                </a:cubicBezTo>
                <a:close/>
                <a:moveTo>
                  <a:pt x="76" y="47"/>
                </a:moveTo>
                <a:cubicBezTo>
                  <a:pt x="75" y="44"/>
                  <a:pt x="75" y="44"/>
                  <a:pt x="75" y="44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3"/>
                  <a:pt x="65" y="53"/>
                  <a:pt x="65" y="53"/>
                </a:cubicBezTo>
                <a:cubicBezTo>
                  <a:pt x="67" y="57"/>
                  <a:pt x="67" y="60"/>
                  <a:pt x="67" y="64"/>
                </a:cubicBezTo>
                <a:cubicBezTo>
                  <a:pt x="67" y="79"/>
                  <a:pt x="55" y="91"/>
                  <a:pt x="40" y="91"/>
                </a:cubicBezTo>
                <a:cubicBezTo>
                  <a:pt x="24" y="91"/>
                  <a:pt x="12" y="79"/>
                  <a:pt x="12" y="64"/>
                </a:cubicBezTo>
                <a:cubicBezTo>
                  <a:pt x="12" y="60"/>
                  <a:pt x="13" y="56"/>
                  <a:pt x="14" y="53"/>
                </a:cubicBezTo>
                <a:cubicBezTo>
                  <a:pt x="15" y="51"/>
                  <a:pt x="15" y="51"/>
                  <a:pt x="15" y="51"/>
                </a:cubicBezTo>
                <a:cubicBezTo>
                  <a:pt x="5" y="43"/>
                  <a:pt x="5" y="43"/>
                  <a:pt x="5" y="43"/>
                </a:cubicBezTo>
                <a:cubicBezTo>
                  <a:pt x="4" y="46"/>
                  <a:pt x="4" y="46"/>
                  <a:pt x="4" y="46"/>
                </a:cubicBezTo>
                <a:cubicBezTo>
                  <a:pt x="1" y="51"/>
                  <a:pt x="0" y="57"/>
                  <a:pt x="0" y="64"/>
                </a:cubicBezTo>
                <a:cubicBezTo>
                  <a:pt x="0" y="86"/>
                  <a:pt x="17" y="104"/>
                  <a:pt x="40" y="104"/>
                </a:cubicBezTo>
                <a:cubicBezTo>
                  <a:pt x="62" y="104"/>
                  <a:pt x="80" y="86"/>
                  <a:pt x="80" y="64"/>
                </a:cubicBezTo>
                <a:cubicBezTo>
                  <a:pt x="80" y="58"/>
                  <a:pt x="78" y="52"/>
                  <a:pt x="76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Freeform 132">
            <a:extLst>
              <a:ext uri="{FF2B5EF4-FFF2-40B4-BE49-F238E27FC236}">
                <a16:creationId xmlns:a16="http://schemas.microsoft.com/office/drawing/2014/main" id="{D42F2E2D-BD9B-400A-87FB-AF887C5659CB}"/>
              </a:ext>
            </a:extLst>
          </p:cNvPr>
          <p:cNvSpPr>
            <a:spLocks/>
          </p:cNvSpPr>
          <p:nvPr/>
        </p:nvSpPr>
        <p:spPr bwMode="auto">
          <a:xfrm>
            <a:off x="21747177" y="7341637"/>
            <a:ext cx="943830" cy="918436"/>
          </a:xfrm>
          <a:custGeom>
            <a:avLst/>
            <a:gdLst>
              <a:gd name="T0" fmla="*/ 82 w 94"/>
              <a:gd name="T1" fmla="*/ 0 h 92"/>
              <a:gd name="T2" fmla="*/ 75 w 94"/>
              <a:gd name="T3" fmla="*/ 0 h 92"/>
              <a:gd name="T4" fmla="*/ 75 w 94"/>
              <a:gd name="T5" fmla="*/ 0 h 92"/>
              <a:gd name="T6" fmla="*/ 47 w 94"/>
              <a:gd name="T7" fmla="*/ 24 h 92"/>
              <a:gd name="T8" fmla="*/ 19 w 94"/>
              <a:gd name="T9" fmla="*/ 0 h 92"/>
              <a:gd name="T10" fmla="*/ 19 w 94"/>
              <a:gd name="T11" fmla="*/ 0 h 92"/>
              <a:gd name="T12" fmla="*/ 11 w 94"/>
              <a:gd name="T13" fmla="*/ 0 h 92"/>
              <a:gd name="T14" fmla="*/ 0 w 94"/>
              <a:gd name="T15" fmla="*/ 12 h 92"/>
              <a:gd name="T16" fmla="*/ 0 w 94"/>
              <a:gd name="T17" fmla="*/ 21 h 92"/>
              <a:gd name="T18" fmla="*/ 0 w 94"/>
              <a:gd name="T19" fmla="*/ 21 h 92"/>
              <a:gd name="T20" fmla="*/ 25 w 94"/>
              <a:gd name="T21" fmla="*/ 49 h 92"/>
              <a:gd name="T22" fmla="*/ 0 w 94"/>
              <a:gd name="T23" fmla="*/ 76 h 92"/>
              <a:gd name="T24" fmla="*/ 0 w 94"/>
              <a:gd name="T25" fmla="*/ 76 h 92"/>
              <a:gd name="T26" fmla="*/ 0 w 94"/>
              <a:gd name="T27" fmla="*/ 80 h 92"/>
              <a:gd name="T28" fmla="*/ 11 w 94"/>
              <a:gd name="T29" fmla="*/ 92 h 92"/>
              <a:gd name="T30" fmla="*/ 82 w 94"/>
              <a:gd name="T31" fmla="*/ 92 h 92"/>
              <a:gd name="T32" fmla="*/ 94 w 94"/>
              <a:gd name="T33" fmla="*/ 80 h 92"/>
              <a:gd name="T34" fmla="*/ 94 w 94"/>
              <a:gd name="T35" fmla="*/ 74 h 92"/>
              <a:gd name="T36" fmla="*/ 93 w 94"/>
              <a:gd name="T37" fmla="*/ 74 h 92"/>
              <a:gd name="T38" fmla="*/ 68 w 94"/>
              <a:gd name="T39" fmla="*/ 46 h 92"/>
              <a:gd name="T40" fmla="*/ 93 w 94"/>
              <a:gd name="T41" fmla="*/ 18 h 92"/>
              <a:gd name="T42" fmla="*/ 94 w 94"/>
              <a:gd name="T43" fmla="*/ 18 h 92"/>
              <a:gd name="T44" fmla="*/ 94 w 94"/>
              <a:gd name="T45" fmla="*/ 17 h 92"/>
              <a:gd name="T46" fmla="*/ 94 w 94"/>
              <a:gd name="T47" fmla="*/ 12 h 92"/>
              <a:gd name="T48" fmla="*/ 82 w 94"/>
              <a:gd name="T49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4" h="92">
                <a:moveTo>
                  <a:pt x="82" y="0"/>
                </a:move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3" y="13"/>
                  <a:pt x="61" y="24"/>
                  <a:pt x="47" y="24"/>
                </a:cubicBezTo>
                <a:cubicBezTo>
                  <a:pt x="33" y="24"/>
                  <a:pt x="21" y="13"/>
                  <a:pt x="19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14" y="23"/>
                  <a:pt x="25" y="35"/>
                  <a:pt x="25" y="49"/>
                </a:cubicBezTo>
                <a:cubicBezTo>
                  <a:pt x="25" y="63"/>
                  <a:pt x="14" y="74"/>
                  <a:pt x="0" y="76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5" y="92"/>
                  <a:pt x="11" y="92"/>
                </a:cubicBezTo>
                <a:cubicBezTo>
                  <a:pt x="82" y="92"/>
                  <a:pt x="82" y="92"/>
                  <a:pt x="82" y="92"/>
                </a:cubicBezTo>
                <a:cubicBezTo>
                  <a:pt x="89" y="92"/>
                  <a:pt x="94" y="87"/>
                  <a:pt x="94" y="80"/>
                </a:cubicBezTo>
                <a:cubicBezTo>
                  <a:pt x="94" y="74"/>
                  <a:pt x="94" y="74"/>
                  <a:pt x="94" y="74"/>
                </a:cubicBezTo>
                <a:cubicBezTo>
                  <a:pt x="93" y="74"/>
                  <a:pt x="93" y="74"/>
                  <a:pt x="93" y="74"/>
                </a:cubicBezTo>
                <a:cubicBezTo>
                  <a:pt x="79" y="73"/>
                  <a:pt x="68" y="61"/>
                  <a:pt x="68" y="46"/>
                </a:cubicBezTo>
                <a:cubicBezTo>
                  <a:pt x="68" y="31"/>
                  <a:pt x="79" y="19"/>
                  <a:pt x="93" y="18"/>
                </a:cubicBezTo>
                <a:cubicBezTo>
                  <a:pt x="94" y="18"/>
                  <a:pt x="94" y="18"/>
                  <a:pt x="94" y="18"/>
                </a:cubicBezTo>
                <a:cubicBezTo>
                  <a:pt x="94" y="17"/>
                  <a:pt x="94" y="17"/>
                  <a:pt x="94" y="17"/>
                </a:cubicBezTo>
                <a:cubicBezTo>
                  <a:pt x="94" y="12"/>
                  <a:pt x="94" y="12"/>
                  <a:pt x="94" y="12"/>
                </a:cubicBezTo>
                <a:cubicBezTo>
                  <a:pt x="94" y="5"/>
                  <a:pt x="89" y="0"/>
                  <a:pt x="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50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1" grpId="0"/>
      <p:bldP spid="58" grpId="0"/>
      <p:bldP spid="59" grpId="0"/>
      <p:bldP spid="60" grpId="0"/>
      <p:bldP spid="77" grpId="0" animBg="1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517189" y="6781801"/>
            <a:ext cx="3463926" cy="3460750"/>
            <a:chOff x="5258594" y="3390900"/>
            <a:chExt cx="1731963" cy="1730375"/>
          </a:xfrm>
        </p:grpSpPr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5258594" y="3390900"/>
              <a:ext cx="1731963" cy="1730375"/>
            </a:xfrm>
            <a:custGeom>
              <a:avLst/>
              <a:gdLst>
                <a:gd name="T0" fmla="*/ 1033 w 1112"/>
                <a:gd name="T1" fmla="*/ 458 h 1111"/>
                <a:gd name="T2" fmla="*/ 966 w 1112"/>
                <a:gd name="T3" fmla="*/ 480 h 1111"/>
                <a:gd name="T4" fmla="*/ 916 w 1112"/>
                <a:gd name="T5" fmla="*/ 449 h 1111"/>
                <a:gd name="T6" fmla="*/ 916 w 1112"/>
                <a:gd name="T7" fmla="*/ 444 h 1111"/>
                <a:gd name="T8" fmla="*/ 916 w 1112"/>
                <a:gd name="T9" fmla="*/ 196 h 1111"/>
                <a:gd name="T10" fmla="*/ 869 w 1112"/>
                <a:gd name="T11" fmla="*/ 196 h 1111"/>
                <a:gd name="T12" fmla="*/ 869 w 1112"/>
                <a:gd name="T13" fmla="*/ 196 h 1111"/>
                <a:gd name="T14" fmla="*/ 649 w 1112"/>
                <a:gd name="T15" fmla="*/ 196 h 1111"/>
                <a:gd name="T16" fmla="*/ 642 w 1112"/>
                <a:gd name="T17" fmla="*/ 196 h 1111"/>
                <a:gd name="T18" fmla="*/ 645 w 1112"/>
                <a:gd name="T19" fmla="*/ 196 h 1111"/>
                <a:gd name="T20" fmla="*/ 613 w 1112"/>
                <a:gd name="T21" fmla="*/ 146 h 1111"/>
                <a:gd name="T22" fmla="*/ 635 w 1112"/>
                <a:gd name="T23" fmla="*/ 78 h 1111"/>
                <a:gd name="T24" fmla="*/ 547 w 1112"/>
                <a:gd name="T25" fmla="*/ 0 h 1111"/>
                <a:gd name="T26" fmla="*/ 459 w 1112"/>
                <a:gd name="T27" fmla="*/ 78 h 1111"/>
                <a:gd name="T28" fmla="*/ 481 w 1112"/>
                <a:gd name="T29" fmla="*/ 146 h 1111"/>
                <a:gd name="T30" fmla="*/ 449 w 1112"/>
                <a:gd name="T31" fmla="*/ 196 h 1111"/>
                <a:gd name="T32" fmla="*/ 444 w 1112"/>
                <a:gd name="T33" fmla="*/ 196 h 1111"/>
                <a:gd name="T34" fmla="*/ 354 w 1112"/>
                <a:gd name="T35" fmla="*/ 196 h 1111"/>
                <a:gd name="T36" fmla="*/ 354 w 1112"/>
                <a:gd name="T37" fmla="*/ 196 h 1111"/>
                <a:gd name="T38" fmla="*/ 196 w 1112"/>
                <a:gd name="T39" fmla="*/ 196 h 1111"/>
                <a:gd name="T40" fmla="*/ 196 w 1112"/>
                <a:gd name="T41" fmla="*/ 444 h 1111"/>
                <a:gd name="T42" fmla="*/ 196 w 1112"/>
                <a:gd name="T43" fmla="*/ 448 h 1111"/>
                <a:gd name="T44" fmla="*/ 146 w 1112"/>
                <a:gd name="T45" fmla="*/ 480 h 1111"/>
                <a:gd name="T46" fmla="*/ 79 w 1112"/>
                <a:gd name="T47" fmla="*/ 458 h 1111"/>
                <a:gd name="T48" fmla="*/ 0 w 1112"/>
                <a:gd name="T49" fmla="*/ 546 h 1111"/>
                <a:gd name="T50" fmla="*/ 79 w 1112"/>
                <a:gd name="T51" fmla="*/ 634 h 1111"/>
                <a:gd name="T52" fmla="*/ 146 w 1112"/>
                <a:gd name="T53" fmla="*/ 612 h 1111"/>
                <a:gd name="T54" fmla="*/ 196 w 1112"/>
                <a:gd name="T55" fmla="*/ 644 h 1111"/>
                <a:gd name="T56" fmla="*/ 196 w 1112"/>
                <a:gd name="T57" fmla="*/ 641 h 1111"/>
                <a:gd name="T58" fmla="*/ 196 w 1112"/>
                <a:gd name="T59" fmla="*/ 648 h 1111"/>
                <a:gd name="T60" fmla="*/ 196 w 1112"/>
                <a:gd name="T61" fmla="*/ 915 h 1111"/>
                <a:gd name="T62" fmla="*/ 240 w 1112"/>
                <a:gd name="T63" fmla="*/ 915 h 1111"/>
                <a:gd name="T64" fmla="*/ 445 w 1112"/>
                <a:gd name="T65" fmla="*/ 915 h 1111"/>
                <a:gd name="T66" fmla="*/ 452 w 1112"/>
                <a:gd name="T67" fmla="*/ 915 h 1111"/>
                <a:gd name="T68" fmla="*/ 449 w 1112"/>
                <a:gd name="T69" fmla="*/ 915 h 1111"/>
                <a:gd name="T70" fmla="*/ 481 w 1112"/>
                <a:gd name="T71" fmla="*/ 965 h 1111"/>
                <a:gd name="T72" fmla="*/ 459 w 1112"/>
                <a:gd name="T73" fmla="*/ 1032 h 1111"/>
                <a:gd name="T74" fmla="*/ 547 w 1112"/>
                <a:gd name="T75" fmla="*/ 1111 h 1111"/>
                <a:gd name="T76" fmla="*/ 635 w 1112"/>
                <a:gd name="T77" fmla="*/ 1032 h 1111"/>
                <a:gd name="T78" fmla="*/ 613 w 1112"/>
                <a:gd name="T79" fmla="*/ 965 h 1111"/>
                <a:gd name="T80" fmla="*/ 645 w 1112"/>
                <a:gd name="T81" fmla="*/ 915 h 1111"/>
                <a:gd name="T82" fmla="*/ 650 w 1112"/>
                <a:gd name="T83" fmla="*/ 915 h 1111"/>
                <a:gd name="T84" fmla="*/ 758 w 1112"/>
                <a:gd name="T85" fmla="*/ 915 h 1111"/>
                <a:gd name="T86" fmla="*/ 758 w 1112"/>
                <a:gd name="T87" fmla="*/ 915 h 1111"/>
                <a:gd name="T88" fmla="*/ 861 w 1112"/>
                <a:gd name="T89" fmla="*/ 915 h 1111"/>
                <a:gd name="T90" fmla="*/ 916 w 1112"/>
                <a:gd name="T91" fmla="*/ 915 h 1111"/>
                <a:gd name="T92" fmla="*/ 916 w 1112"/>
                <a:gd name="T93" fmla="*/ 648 h 1111"/>
                <a:gd name="T94" fmla="*/ 916 w 1112"/>
                <a:gd name="T95" fmla="*/ 641 h 1111"/>
                <a:gd name="T96" fmla="*/ 916 w 1112"/>
                <a:gd name="T97" fmla="*/ 644 h 1111"/>
                <a:gd name="T98" fmla="*/ 966 w 1112"/>
                <a:gd name="T99" fmla="*/ 612 h 1111"/>
                <a:gd name="T100" fmla="*/ 1033 w 1112"/>
                <a:gd name="T101" fmla="*/ 634 h 1111"/>
                <a:gd name="T102" fmla="*/ 1112 w 1112"/>
                <a:gd name="T103" fmla="*/ 546 h 1111"/>
                <a:gd name="T104" fmla="*/ 1033 w 1112"/>
                <a:gd name="T105" fmla="*/ 45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12" h="1111">
                  <a:moveTo>
                    <a:pt x="1033" y="458"/>
                  </a:moveTo>
                  <a:cubicBezTo>
                    <a:pt x="1011" y="458"/>
                    <a:pt x="966" y="480"/>
                    <a:pt x="966" y="480"/>
                  </a:cubicBezTo>
                  <a:cubicBezTo>
                    <a:pt x="940" y="493"/>
                    <a:pt x="918" y="479"/>
                    <a:pt x="916" y="449"/>
                  </a:cubicBezTo>
                  <a:cubicBezTo>
                    <a:pt x="916" y="444"/>
                    <a:pt x="916" y="444"/>
                    <a:pt x="916" y="444"/>
                  </a:cubicBezTo>
                  <a:cubicBezTo>
                    <a:pt x="916" y="196"/>
                    <a:pt x="916" y="196"/>
                    <a:pt x="916" y="196"/>
                  </a:cubicBezTo>
                  <a:cubicBezTo>
                    <a:pt x="869" y="196"/>
                    <a:pt x="869" y="196"/>
                    <a:pt x="869" y="196"/>
                  </a:cubicBezTo>
                  <a:cubicBezTo>
                    <a:pt x="869" y="196"/>
                    <a:pt x="869" y="196"/>
                    <a:pt x="869" y="196"/>
                  </a:cubicBezTo>
                  <a:cubicBezTo>
                    <a:pt x="649" y="196"/>
                    <a:pt x="649" y="196"/>
                    <a:pt x="649" y="196"/>
                  </a:cubicBezTo>
                  <a:cubicBezTo>
                    <a:pt x="645" y="196"/>
                    <a:pt x="643" y="196"/>
                    <a:pt x="642" y="196"/>
                  </a:cubicBezTo>
                  <a:cubicBezTo>
                    <a:pt x="642" y="196"/>
                    <a:pt x="643" y="196"/>
                    <a:pt x="645" y="196"/>
                  </a:cubicBezTo>
                  <a:cubicBezTo>
                    <a:pt x="614" y="194"/>
                    <a:pt x="600" y="172"/>
                    <a:pt x="613" y="146"/>
                  </a:cubicBezTo>
                  <a:cubicBezTo>
                    <a:pt x="613" y="146"/>
                    <a:pt x="635" y="101"/>
                    <a:pt x="635" y="78"/>
                  </a:cubicBezTo>
                  <a:cubicBezTo>
                    <a:pt x="635" y="35"/>
                    <a:pt x="595" y="0"/>
                    <a:pt x="547" y="0"/>
                  </a:cubicBezTo>
                  <a:cubicBezTo>
                    <a:pt x="498" y="0"/>
                    <a:pt x="459" y="35"/>
                    <a:pt x="459" y="78"/>
                  </a:cubicBezTo>
                  <a:cubicBezTo>
                    <a:pt x="459" y="101"/>
                    <a:pt x="481" y="146"/>
                    <a:pt x="481" y="146"/>
                  </a:cubicBezTo>
                  <a:cubicBezTo>
                    <a:pt x="494" y="172"/>
                    <a:pt x="479" y="194"/>
                    <a:pt x="449" y="196"/>
                  </a:cubicBezTo>
                  <a:cubicBezTo>
                    <a:pt x="444" y="196"/>
                    <a:pt x="444" y="196"/>
                    <a:pt x="444" y="196"/>
                  </a:cubicBezTo>
                  <a:cubicBezTo>
                    <a:pt x="354" y="196"/>
                    <a:pt x="354" y="196"/>
                    <a:pt x="354" y="196"/>
                  </a:cubicBezTo>
                  <a:cubicBezTo>
                    <a:pt x="354" y="196"/>
                    <a:pt x="354" y="196"/>
                    <a:pt x="354" y="196"/>
                  </a:cubicBezTo>
                  <a:cubicBezTo>
                    <a:pt x="196" y="196"/>
                    <a:pt x="196" y="196"/>
                    <a:pt x="196" y="196"/>
                  </a:cubicBezTo>
                  <a:cubicBezTo>
                    <a:pt x="196" y="444"/>
                    <a:pt x="196" y="444"/>
                    <a:pt x="196" y="444"/>
                  </a:cubicBezTo>
                  <a:cubicBezTo>
                    <a:pt x="196" y="448"/>
                    <a:pt x="196" y="448"/>
                    <a:pt x="196" y="448"/>
                  </a:cubicBezTo>
                  <a:cubicBezTo>
                    <a:pt x="194" y="479"/>
                    <a:pt x="172" y="493"/>
                    <a:pt x="146" y="480"/>
                  </a:cubicBezTo>
                  <a:cubicBezTo>
                    <a:pt x="146" y="480"/>
                    <a:pt x="101" y="458"/>
                    <a:pt x="79" y="458"/>
                  </a:cubicBezTo>
                  <a:cubicBezTo>
                    <a:pt x="35" y="458"/>
                    <a:pt x="0" y="498"/>
                    <a:pt x="0" y="546"/>
                  </a:cubicBezTo>
                  <a:cubicBezTo>
                    <a:pt x="0" y="595"/>
                    <a:pt x="35" y="634"/>
                    <a:pt x="79" y="634"/>
                  </a:cubicBezTo>
                  <a:cubicBezTo>
                    <a:pt x="101" y="634"/>
                    <a:pt x="146" y="612"/>
                    <a:pt x="146" y="612"/>
                  </a:cubicBezTo>
                  <a:cubicBezTo>
                    <a:pt x="172" y="599"/>
                    <a:pt x="194" y="614"/>
                    <a:pt x="196" y="644"/>
                  </a:cubicBezTo>
                  <a:cubicBezTo>
                    <a:pt x="196" y="643"/>
                    <a:pt x="196" y="642"/>
                    <a:pt x="196" y="641"/>
                  </a:cubicBezTo>
                  <a:cubicBezTo>
                    <a:pt x="196" y="642"/>
                    <a:pt x="196" y="645"/>
                    <a:pt x="196" y="648"/>
                  </a:cubicBezTo>
                  <a:cubicBezTo>
                    <a:pt x="196" y="915"/>
                    <a:pt x="196" y="915"/>
                    <a:pt x="196" y="915"/>
                  </a:cubicBezTo>
                  <a:cubicBezTo>
                    <a:pt x="196" y="915"/>
                    <a:pt x="224" y="915"/>
                    <a:pt x="240" y="915"/>
                  </a:cubicBezTo>
                  <a:cubicBezTo>
                    <a:pt x="445" y="915"/>
                    <a:pt x="445" y="915"/>
                    <a:pt x="445" y="915"/>
                  </a:cubicBezTo>
                  <a:cubicBezTo>
                    <a:pt x="448" y="915"/>
                    <a:pt x="451" y="915"/>
                    <a:pt x="452" y="915"/>
                  </a:cubicBezTo>
                  <a:cubicBezTo>
                    <a:pt x="451" y="915"/>
                    <a:pt x="450" y="915"/>
                    <a:pt x="449" y="915"/>
                  </a:cubicBezTo>
                  <a:cubicBezTo>
                    <a:pt x="479" y="917"/>
                    <a:pt x="494" y="939"/>
                    <a:pt x="481" y="965"/>
                  </a:cubicBezTo>
                  <a:cubicBezTo>
                    <a:pt x="481" y="965"/>
                    <a:pt x="459" y="1010"/>
                    <a:pt x="459" y="1032"/>
                  </a:cubicBezTo>
                  <a:cubicBezTo>
                    <a:pt x="459" y="1076"/>
                    <a:pt x="498" y="1111"/>
                    <a:pt x="547" y="1111"/>
                  </a:cubicBezTo>
                  <a:cubicBezTo>
                    <a:pt x="595" y="1111"/>
                    <a:pt x="635" y="1076"/>
                    <a:pt x="635" y="1032"/>
                  </a:cubicBezTo>
                  <a:cubicBezTo>
                    <a:pt x="635" y="1010"/>
                    <a:pt x="613" y="965"/>
                    <a:pt x="613" y="965"/>
                  </a:cubicBezTo>
                  <a:cubicBezTo>
                    <a:pt x="600" y="939"/>
                    <a:pt x="614" y="917"/>
                    <a:pt x="645" y="915"/>
                  </a:cubicBezTo>
                  <a:cubicBezTo>
                    <a:pt x="650" y="915"/>
                    <a:pt x="650" y="915"/>
                    <a:pt x="650" y="915"/>
                  </a:cubicBezTo>
                  <a:cubicBezTo>
                    <a:pt x="758" y="915"/>
                    <a:pt x="758" y="915"/>
                    <a:pt x="758" y="915"/>
                  </a:cubicBezTo>
                  <a:cubicBezTo>
                    <a:pt x="758" y="915"/>
                    <a:pt x="758" y="915"/>
                    <a:pt x="758" y="915"/>
                  </a:cubicBezTo>
                  <a:cubicBezTo>
                    <a:pt x="861" y="915"/>
                    <a:pt x="861" y="915"/>
                    <a:pt x="861" y="915"/>
                  </a:cubicBezTo>
                  <a:cubicBezTo>
                    <a:pt x="865" y="915"/>
                    <a:pt x="916" y="915"/>
                    <a:pt x="916" y="915"/>
                  </a:cubicBezTo>
                  <a:cubicBezTo>
                    <a:pt x="916" y="648"/>
                    <a:pt x="916" y="648"/>
                    <a:pt x="916" y="648"/>
                  </a:cubicBezTo>
                  <a:cubicBezTo>
                    <a:pt x="916" y="645"/>
                    <a:pt x="916" y="643"/>
                    <a:pt x="916" y="641"/>
                  </a:cubicBezTo>
                  <a:cubicBezTo>
                    <a:pt x="916" y="642"/>
                    <a:pt x="916" y="643"/>
                    <a:pt x="916" y="644"/>
                  </a:cubicBezTo>
                  <a:cubicBezTo>
                    <a:pt x="918" y="614"/>
                    <a:pt x="940" y="600"/>
                    <a:pt x="966" y="612"/>
                  </a:cubicBezTo>
                  <a:cubicBezTo>
                    <a:pt x="966" y="612"/>
                    <a:pt x="1011" y="634"/>
                    <a:pt x="1033" y="634"/>
                  </a:cubicBezTo>
                  <a:cubicBezTo>
                    <a:pt x="1077" y="634"/>
                    <a:pt x="1112" y="595"/>
                    <a:pt x="1112" y="546"/>
                  </a:cubicBezTo>
                  <a:cubicBezTo>
                    <a:pt x="1112" y="498"/>
                    <a:pt x="1077" y="458"/>
                    <a:pt x="1033" y="4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075546" y="3863852"/>
              <a:ext cx="923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828800"/>
              <a:endParaRPr lang="en-US" sz="2800" dirty="0">
                <a:solidFill>
                  <a:prstClr val="white"/>
                </a:solidFill>
                <a:latin typeface="Source Sans Pro Ligh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1104565" y="4219577"/>
            <a:ext cx="2266950" cy="2165350"/>
            <a:chOff x="5552282" y="2109788"/>
            <a:chExt cx="1133475" cy="1082675"/>
          </a:xfrm>
        </p:grpSpPr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5552282" y="2109788"/>
              <a:ext cx="1133475" cy="1082675"/>
            </a:xfrm>
            <a:custGeom>
              <a:avLst/>
              <a:gdLst>
                <a:gd name="T0" fmla="*/ 252 w 728"/>
                <a:gd name="T1" fmla="*/ 694 h 695"/>
                <a:gd name="T2" fmla="*/ 247 w 728"/>
                <a:gd name="T3" fmla="*/ 694 h 695"/>
                <a:gd name="T4" fmla="*/ 0 w 728"/>
                <a:gd name="T5" fmla="*/ 694 h 695"/>
                <a:gd name="T6" fmla="*/ 0 w 728"/>
                <a:gd name="T7" fmla="*/ 459 h 695"/>
                <a:gd name="T8" fmla="*/ 0 w 728"/>
                <a:gd name="T9" fmla="*/ 455 h 695"/>
                <a:gd name="T10" fmla="*/ 0 w 728"/>
                <a:gd name="T11" fmla="*/ 455 h 695"/>
                <a:gd name="T12" fmla="*/ 20 w 728"/>
                <a:gd name="T13" fmla="*/ 431 h 695"/>
                <a:gd name="T14" fmla="*/ 33 w 728"/>
                <a:gd name="T15" fmla="*/ 434 h 695"/>
                <a:gd name="T16" fmla="*/ 110 w 728"/>
                <a:gd name="T17" fmla="*/ 457 h 695"/>
                <a:gd name="T18" fmla="*/ 206 w 728"/>
                <a:gd name="T19" fmla="*/ 357 h 695"/>
                <a:gd name="T20" fmla="*/ 110 w 728"/>
                <a:gd name="T21" fmla="*/ 256 h 695"/>
                <a:gd name="T22" fmla="*/ 33 w 728"/>
                <a:gd name="T23" fmla="*/ 279 h 695"/>
                <a:gd name="T24" fmla="*/ 20 w 728"/>
                <a:gd name="T25" fmla="*/ 283 h 695"/>
                <a:gd name="T26" fmla="*/ 1 w 728"/>
                <a:gd name="T27" fmla="*/ 260 h 695"/>
                <a:gd name="T28" fmla="*/ 0 w 728"/>
                <a:gd name="T29" fmla="*/ 259 h 695"/>
                <a:gd name="T30" fmla="*/ 0 w 728"/>
                <a:gd name="T31" fmla="*/ 259 h 695"/>
                <a:gd name="T32" fmla="*/ 0 w 728"/>
                <a:gd name="T33" fmla="*/ 255 h 695"/>
                <a:gd name="T34" fmla="*/ 0 w 728"/>
                <a:gd name="T35" fmla="*/ 1 h 695"/>
                <a:gd name="T36" fmla="*/ 33 w 728"/>
                <a:gd name="T37" fmla="*/ 1 h 695"/>
                <a:gd name="T38" fmla="*/ 253 w 728"/>
                <a:gd name="T39" fmla="*/ 1 h 695"/>
                <a:gd name="T40" fmla="*/ 254 w 728"/>
                <a:gd name="T41" fmla="*/ 1 h 695"/>
                <a:gd name="T42" fmla="*/ 254 w 728"/>
                <a:gd name="T43" fmla="*/ 1 h 695"/>
                <a:gd name="T44" fmla="*/ 463 w 728"/>
                <a:gd name="T45" fmla="*/ 1 h 695"/>
                <a:gd name="T46" fmla="*/ 589 w 728"/>
                <a:gd name="T47" fmla="*/ 1 h 695"/>
                <a:gd name="T48" fmla="*/ 589 w 728"/>
                <a:gd name="T49" fmla="*/ 0 h 695"/>
                <a:gd name="T50" fmla="*/ 685 w 728"/>
                <a:gd name="T51" fmla="*/ 0 h 695"/>
                <a:gd name="T52" fmla="*/ 728 w 728"/>
                <a:gd name="T53" fmla="*/ 0 h 695"/>
                <a:gd name="T54" fmla="*/ 728 w 728"/>
                <a:gd name="T55" fmla="*/ 255 h 695"/>
                <a:gd name="T56" fmla="*/ 728 w 728"/>
                <a:gd name="T57" fmla="*/ 260 h 695"/>
                <a:gd name="T58" fmla="*/ 709 w 728"/>
                <a:gd name="T59" fmla="*/ 282 h 695"/>
                <a:gd name="T60" fmla="*/ 695 w 728"/>
                <a:gd name="T61" fmla="*/ 279 h 695"/>
                <a:gd name="T62" fmla="*/ 619 w 728"/>
                <a:gd name="T63" fmla="*/ 256 h 695"/>
                <a:gd name="T64" fmla="*/ 523 w 728"/>
                <a:gd name="T65" fmla="*/ 356 h 695"/>
                <a:gd name="T66" fmla="*/ 619 w 728"/>
                <a:gd name="T67" fmla="*/ 457 h 695"/>
                <a:gd name="T68" fmla="*/ 695 w 728"/>
                <a:gd name="T69" fmla="*/ 434 h 695"/>
                <a:gd name="T70" fmla="*/ 709 w 728"/>
                <a:gd name="T71" fmla="*/ 431 h 695"/>
                <a:gd name="T72" fmla="*/ 728 w 728"/>
                <a:gd name="T73" fmla="*/ 454 h 695"/>
                <a:gd name="T74" fmla="*/ 728 w 728"/>
                <a:gd name="T75" fmla="*/ 459 h 695"/>
                <a:gd name="T76" fmla="*/ 728 w 728"/>
                <a:gd name="T77" fmla="*/ 694 h 695"/>
                <a:gd name="T78" fmla="*/ 679 w 728"/>
                <a:gd name="T79" fmla="*/ 694 h 695"/>
                <a:gd name="T80" fmla="*/ 679 w 728"/>
                <a:gd name="T81" fmla="*/ 694 h 695"/>
                <a:gd name="T82" fmla="*/ 461 w 728"/>
                <a:gd name="T83" fmla="*/ 694 h 695"/>
                <a:gd name="T84" fmla="*/ 454 w 728"/>
                <a:gd name="T85" fmla="*/ 694 h 695"/>
                <a:gd name="T86" fmla="*/ 454 w 728"/>
                <a:gd name="T87" fmla="*/ 694 h 695"/>
                <a:gd name="T88" fmla="*/ 434 w 728"/>
                <a:gd name="T89" fmla="*/ 684 h 695"/>
                <a:gd name="T90" fmla="*/ 436 w 728"/>
                <a:gd name="T91" fmla="*/ 663 h 695"/>
                <a:gd name="T92" fmla="*/ 461 w 728"/>
                <a:gd name="T93" fmla="*/ 590 h 695"/>
                <a:gd name="T94" fmla="*/ 355 w 728"/>
                <a:gd name="T95" fmla="*/ 499 h 695"/>
                <a:gd name="T96" fmla="*/ 249 w 728"/>
                <a:gd name="T97" fmla="*/ 590 h 695"/>
                <a:gd name="T98" fmla="*/ 274 w 728"/>
                <a:gd name="T99" fmla="*/ 663 h 695"/>
                <a:gd name="T100" fmla="*/ 275 w 728"/>
                <a:gd name="T101" fmla="*/ 684 h 695"/>
                <a:gd name="T102" fmla="*/ 254 w 728"/>
                <a:gd name="T103" fmla="*/ 695 h 695"/>
                <a:gd name="T104" fmla="*/ 252 w 728"/>
                <a:gd name="T105" fmla="*/ 694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28" h="695">
                  <a:moveTo>
                    <a:pt x="252" y="694"/>
                  </a:moveTo>
                  <a:cubicBezTo>
                    <a:pt x="247" y="694"/>
                    <a:pt x="247" y="694"/>
                    <a:pt x="247" y="694"/>
                  </a:cubicBezTo>
                  <a:cubicBezTo>
                    <a:pt x="0" y="694"/>
                    <a:pt x="0" y="694"/>
                    <a:pt x="0" y="694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0" y="455"/>
                    <a:pt x="0" y="455"/>
                    <a:pt x="0" y="455"/>
                  </a:cubicBezTo>
                  <a:cubicBezTo>
                    <a:pt x="0" y="455"/>
                    <a:pt x="0" y="455"/>
                    <a:pt x="0" y="455"/>
                  </a:cubicBezTo>
                  <a:cubicBezTo>
                    <a:pt x="1" y="449"/>
                    <a:pt x="4" y="431"/>
                    <a:pt x="20" y="431"/>
                  </a:cubicBezTo>
                  <a:cubicBezTo>
                    <a:pt x="24" y="431"/>
                    <a:pt x="28" y="432"/>
                    <a:pt x="33" y="434"/>
                  </a:cubicBezTo>
                  <a:cubicBezTo>
                    <a:pt x="38" y="436"/>
                    <a:pt x="84" y="457"/>
                    <a:pt x="110" y="457"/>
                  </a:cubicBezTo>
                  <a:cubicBezTo>
                    <a:pt x="163" y="457"/>
                    <a:pt x="206" y="412"/>
                    <a:pt x="206" y="357"/>
                  </a:cubicBezTo>
                  <a:cubicBezTo>
                    <a:pt x="206" y="301"/>
                    <a:pt x="163" y="256"/>
                    <a:pt x="110" y="256"/>
                  </a:cubicBezTo>
                  <a:cubicBezTo>
                    <a:pt x="84" y="256"/>
                    <a:pt x="38" y="277"/>
                    <a:pt x="33" y="279"/>
                  </a:cubicBezTo>
                  <a:cubicBezTo>
                    <a:pt x="28" y="281"/>
                    <a:pt x="24" y="283"/>
                    <a:pt x="20" y="283"/>
                  </a:cubicBezTo>
                  <a:cubicBezTo>
                    <a:pt x="5" y="283"/>
                    <a:pt x="1" y="267"/>
                    <a:pt x="1" y="260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8"/>
                    <a:pt x="0" y="255"/>
                    <a:pt x="0" y="25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253" y="1"/>
                    <a:pt x="253" y="1"/>
                    <a:pt x="253" y="1"/>
                  </a:cubicBezTo>
                  <a:cubicBezTo>
                    <a:pt x="254" y="1"/>
                    <a:pt x="254" y="1"/>
                    <a:pt x="254" y="1"/>
                  </a:cubicBezTo>
                  <a:cubicBezTo>
                    <a:pt x="254" y="1"/>
                    <a:pt x="254" y="1"/>
                    <a:pt x="254" y="1"/>
                  </a:cubicBezTo>
                  <a:cubicBezTo>
                    <a:pt x="463" y="1"/>
                    <a:pt x="463" y="1"/>
                    <a:pt x="463" y="1"/>
                  </a:cubicBezTo>
                  <a:cubicBezTo>
                    <a:pt x="589" y="1"/>
                    <a:pt x="589" y="1"/>
                    <a:pt x="589" y="1"/>
                  </a:cubicBezTo>
                  <a:cubicBezTo>
                    <a:pt x="589" y="0"/>
                    <a:pt x="589" y="0"/>
                    <a:pt x="589" y="0"/>
                  </a:cubicBezTo>
                  <a:cubicBezTo>
                    <a:pt x="685" y="0"/>
                    <a:pt x="685" y="0"/>
                    <a:pt x="685" y="0"/>
                  </a:cubicBezTo>
                  <a:cubicBezTo>
                    <a:pt x="688" y="0"/>
                    <a:pt x="712" y="0"/>
                    <a:pt x="728" y="0"/>
                  </a:cubicBezTo>
                  <a:cubicBezTo>
                    <a:pt x="728" y="255"/>
                    <a:pt x="728" y="255"/>
                    <a:pt x="728" y="255"/>
                  </a:cubicBezTo>
                  <a:cubicBezTo>
                    <a:pt x="728" y="257"/>
                    <a:pt x="728" y="259"/>
                    <a:pt x="728" y="260"/>
                  </a:cubicBezTo>
                  <a:cubicBezTo>
                    <a:pt x="727" y="266"/>
                    <a:pt x="724" y="282"/>
                    <a:pt x="709" y="282"/>
                  </a:cubicBezTo>
                  <a:cubicBezTo>
                    <a:pt x="705" y="282"/>
                    <a:pt x="700" y="281"/>
                    <a:pt x="695" y="279"/>
                  </a:cubicBezTo>
                  <a:cubicBezTo>
                    <a:pt x="690" y="277"/>
                    <a:pt x="645" y="256"/>
                    <a:pt x="619" y="256"/>
                  </a:cubicBezTo>
                  <a:cubicBezTo>
                    <a:pt x="566" y="256"/>
                    <a:pt x="523" y="301"/>
                    <a:pt x="523" y="356"/>
                  </a:cubicBezTo>
                  <a:cubicBezTo>
                    <a:pt x="523" y="412"/>
                    <a:pt x="566" y="457"/>
                    <a:pt x="619" y="457"/>
                  </a:cubicBezTo>
                  <a:cubicBezTo>
                    <a:pt x="645" y="457"/>
                    <a:pt x="690" y="436"/>
                    <a:pt x="695" y="434"/>
                  </a:cubicBezTo>
                  <a:cubicBezTo>
                    <a:pt x="700" y="432"/>
                    <a:pt x="705" y="431"/>
                    <a:pt x="709" y="431"/>
                  </a:cubicBezTo>
                  <a:cubicBezTo>
                    <a:pt x="724" y="431"/>
                    <a:pt x="728" y="447"/>
                    <a:pt x="728" y="454"/>
                  </a:cubicBezTo>
                  <a:cubicBezTo>
                    <a:pt x="728" y="459"/>
                    <a:pt x="728" y="459"/>
                    <a:pt x="728" y="459"/>
                  </a:cubicBezTo>
                  <a:cubicBezTo>
                    <a:pt x="728" y="694"/>
                    <a:pt x="728" y="694"/>
                    <a:pt x="728" y="694"/>
                  </a:cubicBezTo>
                  <a:cubicBezTo>
                    <a:pt x="679" y="694"/>
                    <a:pt x="679" y="694"/>
                    <a:pt x="679" y="694"/>
                  </a:cubicBezTo>
                  <a:cubicBezTo>
                    <a:pt x="679" y="694"/>
                    <a:pt x="679" y="694"/>
                    <a:pt x="679" y="694"/>
                  </a:cubicBezTo>
                  <a:cubicBezTo>
                    <a:pt x="461" y="694"/>
                    <a:pt x="461" y="694"/>
                    <a:pt x="461" y="694"/>
                  </a:cubicBezTo>
                  <a:cubicBezTo>
                    <a:pt x="458" y="694"/>
                    <a:pt x="455" y="694"/>
                    <a:pt x="454" y="694"/>
                  </a:cubicBezTo>
                  <a:cubicBezTo>
                    <a:pt x="454" y="694"/>
                    <a:pt x="454" y="694"/>
                    <a:pt x="454" y="694"/>
                  </a:cubicBezTo>
                  <a:cubicBezTo>
                    <a:pt x="445" y="693"/>
                    <a:pt x="438" y="689"/>
                    <a:pt x="434" y="684"/>
                  </a:cubicBezTo>
                  <a:cubicBezTo>
                    <a:pt x="431" y="677"/>
                    <a:pt x="433" y="669"/>
                    <a:pt x="436" y="663"/>
                  </a:cubicBezTo>
                  <a:cubicBezTo>
                    <a:pt x="439" y="659"/>
                    <a:pt x="461" y="615"/>
                    <a:pt x="461" y="590"/>
                  </a:cubicBezTo>
                  <a:cubicBezTo>
                    <a:pt x="461" y="540"/>
                    <a:pt x="413" y="499"/>
                    <a:pt x="355" y="499"/>
                  </a:cubicBezTo>
                  <a:cubicBezTo>
                    <a:pt x="296" y="499"/>
                    <a:pt x="249" y="540"/>
                    <a:pt x="249" y="590"/>
                  </a:cubicBezTo>
                  <a:cubicBezTo>
                    <a:pt x="249" y="615"/>
                    <a:pt x="271" y="659"/>
                    <a:pt x="274" y="663"/>
                  </a:cubicBezTo>
                  <a:cubicBezTo>
                    <a:pt x="278" y="671"/>
                    <a:pt x="278" y="679"/>
                    <a:pt x="275" y="684"/>
                  </a:cubicBezTo>
                  <a:cubicBezTo>
                    <a:pt x="272" y="690"/>
                    <a:pt x="264" y="693"/>
                    <a:pt x="254" y="695"/>
                  </a:cubicBezTo>
                  <a:cubicBezTo>
                    <a:pt x="253" y="694"/>
                    <a:pt x="252" y="694"/>
                    <a:pt x="252" y="694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5972865" y="2475431"/>
              <a:ext cx="298874" cy="294114"/>
              <a:chOff x="6297613" y="1392238"/>
              <a:chExt cx="498475" cy="490537"/>
            </a:xfrm>
            <a:solidFill>
              <a:schemeClr val="bg1"/>
            </a:solidFill>
          </p:grpSpPr>
          <p:sp>
            <p:nvSpPr>
              <p:cNvPr id="17" name="Freeform 16"/>
              <p:cNvSpPr>
                <a:spLocks/>
              </p:cNvSpPr>
              <p:nvPr/>
            </p:nvSpPr>
            <p:spPr bwMode="auto">
              <a:xfrm>
                <a:off x="6570663" y="1454150"/>
                <a:ext cx="160338" cy="160337"/>
              </a:xfrm>
              <a:custGeom>
                <a:avLst/>
                <a:gdLst>
                  <a:gd name="T0" fmla="*/ 38 w 42"/>
                  <a:gd name="T1" fmla="*/ 40 h 42"/>
                  <a:gd name="T2" fmla="*/ 38 w 42"/>
                  <a:gd name="T3" fmla="*/ 40 h 42"/>
                  <a:gd name="T4" fmla="*/ 40 w 42"/>
                  <a:gd name="T5" fmla="*/ 42 h 42"/>
                  <a:gd name="T6" fmla="*/ 42 w 42"/>
                  <a:gd name="T7" fmla="*/ 40 h 42"/>
                  <a:gd name="T8" fmla="*/ 42 w 42"/>
                  <a:gd name="T9" fmla="*/ 40 h 42"/>
                  <a:gd name="T10" fmla="*/ 2 w 42"/>
                  <a:gd name="T11" fmla="*/ 0 h 42"/>
                  <a:gd name="T12" fmla="*/ 2 w 42"/>
                  <a:gd name="T13" fmla="*/ 0 h 42"/>
                  <a:gd name="T14" fmla="*/ 0 w 42"/>
                  <a:gd name="T15" fmla="*/ 2 h 42"/>
                  <a:gd name="T16" fmla="*/ 2 w 42"/>
                  <a:gd name="T17" fmla="*/ 4 h 42"/>
                  <a:gd name="T18" fmla="*/ 2 w 42"/>
                  <a:gd name="T19" fmla="*/ 4 h 42"/>
                  <a:gd name="T20" fmla="*/ 38 w 42"/>
                  <a:gd name="T21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42">
                    <a:moveTo>
                      <a:pt x="38" y="40"/>
                    </a:move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1"/>
                      <a:pt x="39" y="42"/>
                      <a:pt x="40" y="42"/>
                    </a:cubicBezTo>
                    <a:cubicBezTo>
                      <a:pt x="41" y="42"/>
                      <a:pt x="42" y="41"/>
                      <a:pt x="42" y="40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2" y="18"/>
                      <a:pt x="24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2" y="4"/>
                      <a:pt x="38" y="20"/>
                      <a:pt x="38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defTabSz="1828800"/>
                <a:endParaRPr lang="id-ID" sz="36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8" name="Freeform 17"/>
              <p:cNvSpPr>
                <a:spLocks noEditPoints="1"/>
              </p:cNvSpPr>
              <p:nvPr/>
            </p:nvSpPr>
            <p:spPr bwMode="auto">
              <a:xfrm>
                <a:off x="6297613" y="1392238"/>
                <a:ext cx="498475" cy="490537"/>
              </a:xfrm>
              <a:custGeom>
                <a:avLst/>
                <a:gdLst>
                  <a:gd name="T0" fmla="*/ 37 w 130"/>
                  <a:gd name="T1" fmla="*/ 4 h 128"/>
                  <a:gd name="T2" fmla="*/ 29 w 130"/>
                  <a:gd name="T3" fmla="*/ 0 h 128"/>
                  <a:gd name="T4" fmla="*/ 24 w 130"/>
                  <a:gd name="T5" fmla="*/ 1 h 128"/>
                  <a:gd name="T6" fmla="*/ 17 w 130"/>
                  <a:gd name="T7" fmla="*/ 12 h 128"/>
                  <a:gd name="T8" fmla="*/ 17 w 130"/>
                  <a:gd name="T9" fmla="*/ 67 h 128"/>
                  <a:gd name="T10" fmla="*/ 5 w 130"/>
                  <a:gd name="T11" fmla="*/ 80 h 128"/>
                  <a:gd name="T12" fmla="*/ 5 w 130"/>
                  <a:gd name="T13" fmla="*/ 96 h 128"/>
                  <a:gd name="T14" fmla="*/ 33 w 130"/>
                  <a:gd name="T15" fmla="*/ 124 h 128"/>
                  <a:gd name="T16" fmla="*/ 41 w 130"/>
                  <a:gd name="T17" fmla="*/ 128 h 128"/>
                  <a:gd name="T18" fmla="*/ 49 w 130"/>
                  <a:gd name="T19" fmla="*/ 124 h 128"/>
                  <a:gd name="T20" fmla="*/ 62 w 130"/>
                  <a:gd name="T21" fmla="*/ 112 h 128"/>
                  <a:gd name="T22" fmla="*/ 117 w 130"/>
                  <a:gd name="T23" fmla="*/ 112 h 128"/>
                  <a:gd name="T24" fmla="*/ 128 w 130"/>
                  <a:gd name="T25" fmla="*/ 105 h 128"/>
                  <a:gd name="T26" fmla="*/ 125 w 130"/>
                  <a:gd name="T27" fmla="*/ 92 h 128"/>
                  <a:gd name="T28" fmla="*/ 37 w 130"/>
                  <a:gd name="T29" fmla="*/ 4 h 128"/>
                  <a:gd name="T30" fmla="*/ 56 w 130"/>
                  <a:gd name="T31" fmla="*/ 106 h 128"/>
                  <a:gd name="T32" fmla="*/ 44 w 130"/>
                  <a:gd name="T33" fmla="*/ 119 h 128"/>
                  <a:gd name="T34" fmla="*/ 41 w 130"/>
                  <a:gd name="T35" fmla="*/ 120 h 128"/>
                  <a:gd name="T36" fmla="*/ 38 w 130"/>
                  <a:gd name="T37" fmla="*/ 119 h 128"/>
                  <a:gd name="T38" fmla="*/ 10 w 130"/>
                  <a:gd name="T39" fmla="*/ 91 h 128"/>
                  <a:gd name="T40" fmla="*/ 9 w 130"/>
                  <a:gd name="T41" fmla="*/ 88 h 128"/>
                  <a:gd name="T42" fmla="*/ 10 w 130"/>
                  <a:gd name="T43" fmla="*/ 85 h 128"/>
                  <a:gd name="T44" fmla="*/ 23 w 130"/>
                  <a:gd name="T45" fmla="*/ 73 h 128"/>
                  <a:gd name="T46" fmla="*/ 23 w 130"/>
                  <a:gd name="T47" fmla="*/ 73 h 128"/>
                  <a:gd name="T48" fmla="*/ 56 w 130"/>
                  <a:gd name="T49" fmla="*/ 106 h 128"/>
                  <a:gd name="T50" fmla="*/ 56 w 130"/>
                  <a:gd name="T51" fmla="*/ 106 h 128"/>
                  <a:gd name="T52" fmla="*/ 62 w 130"/>
                  <a:gd name="T53" fmla="*/ 104 h 128"/>
                  <a:gd name="T54" fmla="*/ 60 w 130"/>
                  <a:gd name="T55" fmla="*/ 104 h 128"/>
                  <a:gd name="T56" fmla="*/ 25 w 130"/>
                  <a:gd name="T57" fmla="*/ 69 h 128"/>
                  <a:gd name="T58" fmla="*/ 25 w 130"/>
                  <a:gd name="T59" fmla="*/ 67 h 128"/>
                  <a:gd name="T60" fmla="*/ 25 w 130"/>
                  <a:gd name="T61" fmla="*/ 19 h 128"/>
                  <a:gd name="T62" fmla="*/ 110 w 130"/>
                  <a:gd name="T63" fmla="*/ 104 h 128"/>
                  <a:gd name="T64" fmla="*/ 62 w 130"/>
                  <a:gd name="T65" fmla="*/ 104 h 128"/>
                  <a:gd name="T66" fmla="*/ 121 w 130"/>
                  <a:gd name="T67" fmla="*/ 102 h 128"/>
                  <a:gd name="T68" fmla="*/ 117 w 130"/>
                  <a:gd name="T69" fmla="*/ 104 h 128"/>
                  <a:gd name="T70" fmla="*/ 116 w 130"/>
                  <a:gd name="T71" fmla="*/ 104 h 128"/>
                  <a:gd name="T72" fmla="*/ 25 w 130"/>
                  <a:gd name="T73" fmla="*/ 13 h 128"/>
                  <a:gd name="T74" fmla="*/ 25 w 130"/>
                  <a:gd name="T75" fmla="*/ 12 h 128"/>
                  <a:gd name="T76" fmla="*/ 27 w 130"/>
                  <a:gd name="T77" fmla="*/ 8 h 128"/>
                  <a:gd name="T78" fmla="*/ 29 w 130"/>
                  <a:gd name="T79" fmla="*/ 8 h 128"/>
                  <a:gd name="T80" fmla="*/ 32 w 130"/>
                  <a:gd name="T81" fmla="*/ 9 h 128"/>
                  <a:gd name="T82" fmla="*/ 120 w 130"/>
                  <a:gd name="T83" fmla="*/ 97 h 128"/>
                  <a:gd name="T84" fmla="*/ 121 w 130"/>
                  <a:gd name="T85" fmla="*/ 10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0" h="128">
                    <a:moveTo>
                      <a:pt x="37" y="4"/>
                    </a:moveTo>
                    <a:cubicBezTo>
                      <a:pt x="35" y="1"/>
                      <a:pt x="32" y="0"/>
                      <a:pt x="29" y="0"/>
                    </a:cubicBezTo>
                    <a:cubicBezTo>
                      <a:pt x="27" y="0"/>
                      <a:pt x="26" y="0"/>
                      <a:pt x="24" y="1"/>
                    </a:cubicBezTo>
                    <a:cubicBezTo>
                      <a:pt x="20" y="3"/>
                      <a:pt x="17" y="7"/>
                      <a:pt x="17" y="12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5" y="80"/>
                      <a:pt x="5" y="80"/>
                      <a:pt x="5" y="80"/>
                    </a:cubicBezTo>
                    <a:cubicBezTo>
                      <a:pt x="0" y="84"/>
                      <a:pt x="0" y="92"/>
                      <a:pt x="5" y="96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35" y="127"/>
                      <a:pt x="38" y="128"/>
                      <a:pt x="41" y="128"/>
                    </a:cubicBezTo>
                    <a:cubicBezTo>
                      <a:pt x="44" y="128"/>
                      <a:pt x="47" y="127"/>
                      <a:pt x="49" y="124"/>
                    </a:cubicBezTo>
                    <a:cubicBezTo>
                      <a:pt x="62" y="112"/>
                      <a:pt x="62" y="112"/>
                      <a:pt x="62" y="112"/>
                    </a:cubicBezTo>
                    <a:cubicBezTo>
                      <a:pt x="117" y="112"/>
                      <a:pt x="117" y="112"/>
                      <a:pt x="117" y="112"/>
                    </a:cubicBezTo>
                    <a:cubicBezTo>
                      <a:pt x="122" y="112"/>
                      <a:pt x="126" y="109"/>
                      <a:pt x="128" y="105"/>
                    </a:cubicBezTo>
                    <a:cubicBezTo>
                      <a:pt x="130" y="100"/>
                      <a:pt x="129" y="95"/>
                      <a:pt x="125" y="92"/>
                    </a:cubicBezTo>
                    <a:lnTo>
                      <a:pt x="37" y="4"/>
                    </a:lnTo>
                    <a:close/>
                    <a:moveTo>
                      <a:pt x="56" y="106"/>
                    </a:moveTo>
                    <a:cubicBezTo>
                      <a:pt x="44" y="119"/>
                      <a:pt x="44" y="119"/>
                      <a:pt x="44" y="119"/>
                    </a:cubicBezTo>
                    <a:cubicBezTo>
                      <a:pt x="43" y="120"/>
                      <a:pt x="42" y="120"/>
                      <a:pt x="41" y="120"/>
                    </a:cubicBezTo>
                    <a:cubicBezTo>
                      <a:pt x="40" y="120"/>
                      <a:pt x="39" y="120"/>
                      <a:pt x="38" y="119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9" y="90"/>
                      <a:pt x="9" y="89"/>
                      <a:pt x="9" y="88"/>
                    </a:cubicBezTo>
                    <a:cubicBezTo>
                      <a:pt x="9" y="87"/>
                      <a:pt x="9" y="86"/>
                      <a:pt x="10" y="85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56" y="106"/>
                      <a:pt x="56" y="106"/>
                      <a:pt x="56" y="106"/>
                    </a:cubicBezTo>
                    <a:cubicBezTo>
                      <a:pt x="56" y="106"/>
                      <a:pt x="56" y="106"/>
                      <a:pt x="56" y="106"/>
                    </a:cubicBezTo>
                    <a:close/>
                    <a:moveTo>
                      <a:pt x="62" y="104"/>
                    </a:moveTo>
                    <a:cubicBezTo>
                      <a:pt x="61" y="104"/>
                      <a:pt x="61" y="104"/>
                      <a:pt x="60" y="104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8"/>
                      <a:pt x="25" y="68"/>
                      <a:pt x="25" y="6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110" y="104"/>
                      <a:pt x="110" y="104"/>
                      <a:pt x="110" y="104"/>
                    </a:cubicBezTo>
                    <a:lnTo>
                      <a:pt x="62" y="104"/>
                    </a:lnTo>
                    <a:close/>
                    <a:moveTo>
                      <a:pt x="121" y="102"/>
                    </a:moveTo>
                    <a:cubicBezTo>
                      <a:pt x="120" y="103"/>
                      <a:pt x="119" y="104"/>
                      <a:pt x="117" y="104"/>
                    </a:cubicBezTo>
                    <a:cubicBezTo>
                      <a:pt x="116" y="104"/>
                      <a:pt x="116" y="104"/>
                      <a:pt x="116" y="104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10"/>
                      <a:pt x="26" y="9"/>
                      <a:pt x="27" y="8"/>
                    </a:cubicBezTo>
                    <a:cubicBezTo>
                      <a:pt x="28" y="8"/>
                      <a:pt x="28" y="8"/>
                      <a:pt x="29" y="8"/>
                    </a:cubicBezTo>
                    <a:cubicBezTo>
                      <a:pt x="30" y="8"/>
                      <a:pt x="31" y="8"/>
                      <a:pt x="32" y="9"/>
                    </a:cubicBezTo>
                    <a:cubicBezTo>
                      <a:pt x="120" y="97"/>
                      <a:pt x="120" y="97"/>
                      <a:pt x="120" y="97"/>
                    </a:cubicBezTo>
                    <a:cubicBezTo>
                      <a:pt x="121" y="98"/>
                      <a:pt x="121" y="100"/>
                      <a:pt x="121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defTabSz="1828800"/>
                <a:endParaRPr lang="id-ID" sz="36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auto">
              <a:xfrm>
                <a:off x="6562726" y="1392238"/>
                <a:ext cx="230188" cy="230187"/>
              </a:xfrm>
              <a:custGeom>
                <a:avLst/>
                <a:gdLst>
                  <a:gd name="T0" fmla="*/ 4 w 60"/>
                  <a:gd name="T1" fmla="*/ 8 h 60"/>
                  <a:gd name="T2" fmla="*/ 4 w 60"/>
                  <a:gd name="T3" fmla="*/ 8 h 60"/>
                  <a:gd name="T4" fmla="*/ 52 w 60"/>
                  <a:gd name="T5" fmla="*/ 56 h 60"/>
                  <a:gd name="T6" fmla="*/ 52 w 60"/>
                  <a:gd name="T7" fmla="*/ 56 h 60"/>
                  <a:gd name="T8" fmla="*/ 56 w 60"/>
                  <a:gd name="T9" fmla="*/ 60 h 60"/>
                  <a:gd name="T10" fmla="*/ 60 w 60"/>
                  <a:gd name="T11" fmla="*/ 56 h 60"/>
                  <a:gd name="T12" fmla="*/ 60 w 60"/>
                  <a:gd name="T13" fmla="*/ 56 h 60"/>
                  <a:gd name="T14" fmla="*/ 4 w 60"/>
                  <a:gd name="T15" fmla="*/ 0 h 60"/>
                  <a:gd name="T16" fmla="*/ 4 w 60"/>
                  <a:gd name="T17" fmla="*/ 0 h 60"/>
                  <a:gd name="T18" fmla="*/ 0 w 60"/>
                  <a:gd name="T19" fmla="*/ 4 h 60"/>
                  <a:gd name="T20" fmla="*/ 4 w 60"/>
                  <a:gd name="T21" fmla="*/ 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4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30" y="8"/>
                      <a:pt x="52" y="30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8"/>
                      <a:pt x="54" y="60"/>
                      <a:pt x="56" y="60"/>
                    </a:cubicBezTo>
                    <a:cubicBezTo>
                      <a:pt x="58" y="60"/>
                      <a:pt x="60" y="58"/>
                      <a:pt x="60" y="56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60" y="25"/>
                      <a:pt x="3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defTabSz="1828800"/>
                <a:endParaRPr lang="id-ID" sz="360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sp>
        <p:nvSpPr>
          <p:cNvPr id="5" name="Freeform 5"/>
          <p:cNvSpPr>
            <a:spLocks/>
          </p:cNvSpPr>
          <p:nvPr/>
        </p:nvSpPr>
        <p:spPr bwMode="auto">
          <a:xfrm>
            <a:off x="7894639" y="4238626"/>
            <a:ext cx="2778126" cy="2162176"/>
          </a:xfrm>
          <a:custGeom>
            <a:avLst/>
            <a:gdLst>
              <a:gd name="T0" fmla="*/ 243 w 892"/>
              <a:gd name="T1" fmla="*/ 694 h 694"/>
              <a:gd name="T2" fmla="*/ 237 w 892"/>
              <a:gd name="T3" fmla="*/ 694 h 694"/>
              <a:gd name="T4" fmla="*/ 2 w 892"/>
              <a:gd name="T5" fmla="*/ 694 h 694"/>
              <a:gd name="T6" fmla="*/ 2 w 892"/>
              <a:gd name="T7" fmla="*/ 459 h 694"/>
              <a:gd name="T8" fmla="*/ 2 w 892"/>
              <a:gd name="T9" fmla="*/ 261 h 694"/>
              <a:gd name="T10" fmla="*/ 2 w 892"/>
              <a:gd name="T11" fmla="*/ 257 h 694"/>
              <a:gd name="T12" fmla="*/ 2 w 892"/>
              <a:gd name="T13" fmla="*/ 0 h 694"/>
              <a:gd name="T14" fmla="*/ 33 w 892"/>
              <a:gd name="T15" fmla="*/ 1 h 694"/>
              <a:gd name="T16" fmla="*/ 244 w 892"/>
              <a:gd name="T17" fmla="*/ 1 h 694"/>
              <a:gd name="T18" fmla="*/ 244 w 892"/>
              <a:gd name="T19" fmla="*/ 1 h 694"/>
              <a:gd name="T20" fmla="*/ 244 w 892"/>
              <a:gd name="T21" fmla="*/ 1 h 694"/>
              <a:gd name="T22" fmla="*/ 443 w 892"/>
              <a:gd name="T23" fmla="*/ 1 h 694"/>
              <a:gd name="T24" fmla="*/ 564 w 892"/>
              <a:gd name="T25" fmla="*/ 1 h 694"/>
              <a:gd name="T26" fmla="*/ 564 w 892"/>
              <a:gd name="T27" fmla="*/ 0 h 694"/>
              <a:gd name="T28" fmla="*/ 655 w 892"/>
              <a:gd name="T29" fmla="*/ 0 h 694"/>
              <a:gd name="T30" fmla="*/ 696 w 892"/>
              <a:gd name="T31" fmla="*/ 0 h 694"/>
              <a:gd name="T32" fmla="*/ 696 w 892"/>
              <a:gd name="T33" fmla="*/ 255 h 694"/>
              <a:gd name="T34" fmla="*/ 696 w 892"/>
              <a:gd name="T35" fmla="*/ 260 h 694"/>
              <a:gd name="T36" fmla="*/ 697 w 892"/>
              <a:gd name="T37" fmla="*/ 260 h 694"/>
              <a:gd name="T38" fmla="*/ 697 w 892"/>
              <a:gd name="T39" fmla="*/ 262 h 694"/>
              <a:gd name="T40" fmla="*/ 710 w 892"/>
              <a:gd name="T41" fmla="*/ 261 h 694"/>
              <a:gd name="T42" fmla="*/ 712 w 892"/>
              <a:gd name="T43" fmla="*/ 261 h 694"/>
              <a:gd name="T44" fmla="*/ 697 w 892"/>
              <a:gd name="T45" fmla="*/ 262 h 694"/>
              <a:gd name="T46" fmla="*/ 741 w 892"/>
              <a:gd name="T47" fmla="*/ 308 h 694"/>
              <a:gd name="T48" fmla="*/ 765 w 892"/>
              <a:gd name="T49" fmla="*/ 302 h 694"/>
              <a:gd name="T50" fmla="*/ 827 w 892"/>
              <a:gd name="T51" fmla="*/ 281 h 694"/>
              <a:gd name="T52" fmla="*/ 892 w 892"/>
              <a:gd name="T53" fmla="*/ 356 h 694"/>
              <a:gd name="T54" fmla="*/ 827 w 892"/>
              <a:gd name="T55" fmla="*/ 432 h 694"/>
              <a:gd name="T56" fmla="*/ 765 w 892"/>
              <a:gd name="T57" fmla="*/ 411 h 694"/>
              <a:gd name="T58" fmla="*/ 741 w 892"/>
              <a:gd name="T59" fmla="*/ 405 h 694"/>
              <a:gd name="T60" fmla="*/ 697 w 892"/>
              <a:gd name="T61" fmla="*/ 453 h 694"/>
              <a:gd name="T62" fmla="*/ 696 w 892"/>
              <a:gd name="T63" fmla="*/ 454 h 694"/>
              <a:gd name="T64" fmla="*/ 696 w 892"/>
              <a:gd name="T65" fmla="*/ 459 h 694"/>
              <a:gd name="T66" fmla="*/ 696 w 892"/>
              <a:gd name="T67" fmla="*/ 694 h 694"/>
              <a:gd name="T68" fmla="*/ 649 w 892"/>
              <a:gd name="T69" fmla="*/ 694 h 694"/>
              <a:gd name="T70" fmla="*/ 649 w 892"/>
              <a:gd name="T71" fmla="*/ 694 h 694"/>
              <a:gd name="T72" fmla="*/ 442 w 892"/>
              <a:gd name="T73" fmla="*/ 694 h 694"/>
              <a:gd name="T74" fmla="*/ 435 w 892"/>
              <a:gd name="T75" fmla="*/ 694 h 694"/>
              <a:gd name="T76" fmla="*/ 435 w 892"/>
              <a:gd name="T77" fmla="*/ 694 h 694"/>
              <a:gd name="T78" fmla="*/ 416 w 892"/>
              <a:gd name="T79" fmla="*/ 684 h 694"/>
              <a:gd name="T80" fmla="*/ 418 w 892"/>
              <a:gd name="T81" fmla="*/ 663 h 694"/>
              <a:gd name="T82" fmla="*/ 441 w 892"/>
              <a:gd name="T83" fmla="*/ 590 h 694"/>
              <a:gd name="T84" fmla="*/ 340 w 892"/>
              <a:gd name="T85" fmla="*/ 499 h 694"/>
              <a:gd name="T86" fmla="*/ 240 w 892"/>
              <a:gd name="T87" fmla="*/ 590 h 694"/>
              <a:gd name="T88" fmla="*/ 263 w 892"/>
              <a:gd name="T89" fmla="*/ 663 h 694"/>
              <a:gd name="T90" fmla="*/ 264 w 892"/>
              <a:gd name="T91" fmla="*/ 684 h 694"/>
              <a:gd name="T92" fmla="*/ 244 w 892"/>
              <a:gd name="T93" fmla="*/ 694 h 694"/>
              <a:gd name="T94" fmla="*/ 243 w 892"/>
              <a:gd name="T95" fmla="*/ 694 h 6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92" h="694">
                <a:moveTo>
                  <a:pt x="243" y="694"/>
                </a:moveTo>
                <a:cubicBezTo>
                  <a:pt x="237" y="694"/>
                  <a:pt x="237" y="694"/>
                  <a:pt x="237" y="694"/>
                </a:cubicBezTo>
                <a:cubicBezTo>
                  <a:pt x="2" y="694"/>
                  <a:pt x="2" y="694"/>
                  <a:pt x="2" y="694"/>
                </a:cubicBezTo>
                <a:cubicBezTo>
                  <a:pt x="2" y="459"/>
                  <a:pt x="2" y="459"/>
                  <a:pt x="2" y="459"/>
                </a:cubicBezTo>
                <a:cubicBezTo>
                  <a:pt x="2" y="458"/>
                  <a:pt x="0" y="294"/>
                  <a:pt x="2" y="261"/>
                </a:cubicBezTo>
                <a:cubicBezTo>
                  <a:pt x="2" y="260"/>
                  <a:pt x="2" y="258"/>
                  <a:pt x="2" y="257"/>
                </a:cubicBezTo>
                <a:cubicBezTo>
                  <a:pt x="2" y="0"/>
                  <a:pt x="2" y="0"/>
                  <a:pt x="2" y="0"/>
                </a:cubicBezTo>
                <a:cubicBezTo>
                  <a:pt x="33" y="1"/>
                  <a:pt x="33" y="1"/>
                  <a:pt x="33" y="1"/>
                </a:cubicBezTo>
                <a:cubicBezTo>
                  <a:pt x="244" y="1"/>
                  <a:pt x="244" y="1"/>
                  <a:pt x="244" y="1"/>
                </a:cubicBezTo>
                <a:cubicBezTo>
                  <a:pt x="244" y="1"/>
                  <a:pt x="244" y="1"/>
                  <a:pt x="244" y="1"/>
                </a:cubicBezTo>
                <a:cubicBezTo>
                  <a:pt x="244" y="1"/>
                  <a:pt x="244" y="1"/>
                  <a:pt x="244" y="1"/>
                </a:cubicBezTo>
                <a:cubicBezTo>
                  <a:pt x="443" y="1"/>
                  <a:pt x="443" y="1"/>
                  <a:pt x="443" y="1"/>
                </a:cubicBezTo>
                <a:cubicBezTo>
                  <a:pt x="564" y="1"/>
                  <a:pt x="564" y="1"/>
                  <a:pt x="564" y="1"/>
                </a:cubicBezTo>
                <a:cubicBezTo>
                  <a:pt x="564" y="0"/>
                  <a:pt x="564" y="0"/>
                  <a:pt x="564" y="0"/>
                </a:cubicBezTo>
                <a:cubicBezTo>
                  <a:pt x="655" y="0"/>
                  <a:pt x="655" y="0"/>
                  <a:pt x="655" y="0"/>
                </a:cubicBezTo>
                <a:cubicBezTo>
                  <a:pt x="658" y="0"/>
                  <a:pt x="681" y="0"/>
                  <a:pt x="696" y="0"/>
                </a:cubicBezTo>
                <a:cubicBezTo>
                  <a:pt x="696" y="255"/>
                  <a:pt x="696" y="255"/>
                  <a:pt x="696" y="255"/>
                </a:cubicBezTo>
                <a:cubicBezTo>
                  <a:pt x="696" y="257"/>
                  <a:pt x="696" y="259"/>
                  <a:pt x="696" y="260"/>
                </a:cubicBezTo>
                <a:cubicBezTo>
                  <a:pt x="697" y="260"/>
                  <a:pt x="697" y="260"/>
                  <a:pt x="697" y="260"/>
                </a:cubicBezTo>
                <a:cubicBezTo>
                  <a:pt x="697" y="261"/>
                  <a:pt x="697" y="261"/>
                  <a:pt x="697" y="262"/>
                </a:cubicBezTo>
                <a:cubicBezTo>
                  <a:pt x="710" y="261"/>
                  <a:pt x="710" y="261"/>
                  <a:pt x="710" y="261"/>
                </a:cubicBezTo>
                <a:cubicBezTo>
                  <a:pt x="712" y="261"/>
                  <a:pt x="712" y="261"/>
                  <a:pt x="712" y="261"/>
                </a:cubicBezTo>
                <a:cubicBezTo>
                  <a:pt x="697" y="262"/>
                  <a:pt x="697" y="262"/>
                  <a:pt x="697" y="262"/>
                </a:cubicBezTo>
                <a:cubicBezTo>
                  <a:pt x="700" y="290"/>
                  <a:pt x="717" y="308"/>
                  <a:pt x="741" y="308"/>
                </a:cubicBezTo>
                <a:cubicBezTo>
                  <a:pt x="748" y="308"/>
                  <a:pt x="756" y="306"/>
                  <a:pt x="765" y="302"/>
                </a:cubicBezTo>
                <a:cubicBezTo>
                  <a:pt x="781" y="294"/>
                  <a:pt x="812" y="281"/>
                  <a:pt x="827" y="281"/>
                </a:cubicBezTo>
                <a:cubicBezTo>
                  <a:pt x="863" y="281"/>
                  <a:pt x="892" y="315"/>
                  <a:pt x="892" y="356"/>
                </a:cubicBezTo>
                <a:cubicBezTo>
                  <a:pt x="892" y="398"/>
                  <a:pt x="863" y="432"/>
                  <a:pt x="827" y="432"/>
                </a:cubicBezTo>
                <a:cubicBezTo>
                  <a:pt x="812" y="432"/>
                  <a:pt x="781" y="419"/>
                  <a:pt x="765" y="411"/>
                </a:cubicBezTo>
                <a:cubicBezTo>
                  <a:pt x="756" y="407"/>
                  <a:pt x="748" y="405"/>
                  <a:pt x="741" y="405"/>
                </a:cubicBezTo>
                <a:cubicBezTo>
                  <a:pt x="716" y="405"/>
                  <a:pt x="699" y="424"/>
                  <a:pt x="697" y="453"/>
                </a:cubicBezTo>
                <a:cubicBezTo>
                  <a:pt x="696" y="454"/>
                  <a:pt x="696" y="454"/>
                  <a:pt x="696" y="454"/>
                </a:cubicBezTo>
                <a:cubicBezTo>
                  <a:pt x="696" y="459"/>
                  <a:pt x="696" y="459"/>
                  <a:pt x="696" y="459"/>
                </a:cubicBezTo>
                <a:cubicBezTo>
                  <a:pt x="696" y="694"/>
                  <a:pt x="696" y="694"/>
                  <a:pt x="696" y="694"/>
                </a:cubicBezTo>
                <a:cubicBezTo>
                  <a:pt x="649" y="694"/>
                  <a:pt x="649" y="694"/>
                  <a:pt x="649" y="694"/>
                </a:cubicBezTo>
                <a:cubicBezTo>
                  <a:pt x="649" y="694"/>
                  <a:pt x="649" y="694"/>
                  <a:pt x="649" y="694"/>
                </a:cubicBezTo>
                <a:cubicBezTo>
                  <a:pt x="442" y="694"/>
                  <a:pt x="442" y="694"/>
                  <a:pt x="442" y="694"/>
                </a:cubicBezTo>
                <a:cubicBezTo>
                  <a:pt x="439" y="694"/>
                  <a:pt x="436" y="694"/>
                  <a:pt x="435" y="694"/>
                </a:cubicBezTo>
                <a:cubicBezTo>
                  <a:pt x="435" y="694"/>
                  <a:pt x="435" y="694"/>
                  <a:pt x="435" y="694"/>
                </a:cubicBezTo>
                <a:cubicBezTo>
                  <a:pt x="426" y="693"/>
                  <a:pt x="419" y="689"/>
                  <a:pt x="416" y="684"/>
                </a:cubicBezTo>
                <a:cubicBezTo>
                  <a:pt x="413" y="677"/>
                  <a:pt x="415" y="669"/>
                  <a:pt x="418" y="663"/>
                </a:cubicBezTo>
                <a:cubicBezTo>
                  <a:pt x="420" y="658"/>
                  <a:pt x="441" y="615"/>
                  <a:pt x="441" y="590"/>
                </a:cubicBezTo>
                <a:cubicBezTo>
                  <a:pt x="441" y="540"/>
                  <a:pt x="396" y="499"/>
                  <a:pt x="340" y="499"/>
                </a:cubicBezTo>
                <a:cubicBezTo>
                  <a:pt x="285" y="499"/>
                  <a:pt x="240" y="540"/>
                  <a:pt x="240" y="590"/>
                </a:cubicBezTo>
                <a:cubicBezTo>
                  <a:pt x="240" y="615"/>
                  <a:pt x="261" y="658"/>
                  <a:pt x="263" y="663"/>
                </a:cubicBezTo>
                <a:cubicBezTo>
                  <a:pt x="267" y="671"/>
                  <a:pt x="267" y="679"/>
                  <a:pt x="264" y="684"/>
                </a:cubicBezTo>
                <a:cubicBezTo>
                  <a:pt x="261" y="690"/>
                  <a:pt x="254" y="693"/>
                  <a:pt x="244" y="694"/>
                </a:cubicBezTo>
                <a:cubicBezTo>
                  <a:pt x="244" y="694"/>
                  <a:pt x="243" y="694"/>
                  <a:pt x="243" y="694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9FCBE9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13727115" y="4248150"/>
            <a:ext cx="2778126" cy="2162176"/>
          </a:xfrm>
          <a:custGeom>
            <a:avLst/>
            <a:gdLst>
              <a:gd name="T0" fmla="*/ 648 w 892"/>
              <a:gd name="T1" fmla="*/ 695 h 695"/>
              <a:gd name="T2" fmla="*/ 628 w 892"/>
              <a:gd name="T3" fmla="*/ 684 h 695"/>
              <a:gd name="T4" fmla="*/ 629 w 892"/>
              <a:gd name="T5" fmla="*/ 663 h 695"/>
              <a:gd name="T6" fmla="*/ 652 w 892"/>
              <a:gd name="T7" fmla="*/ 590 h 695"/>
              <a:gd name="T8" fmla="*/ 552 w 892"/>
              <a:gd name="T9" fmla="*/ 499 h 695"/>
              <a:gd name="T10" fmla="*/ 451 w 892"/>
              <a:gd name="T11" fmla="*/ 590 h 695"/>
              <a:gd name="T12" fmla="*/ 474 w 892"/>
              <a:gd name="T13" fmla="*/ 663 h 695"/>
              <a:gd name="T14" fmla="*/ 476 w 892"/>
              <a:gd name="T15" fmla="*/ 684 h 695"/>
              <a:gd name="T16" fmla="*/ 457 w 892"/>
              <a:gd name="T17" fmla="*/ 694 h 695"/>
              <a:gd name="T18" fmla="*/ 457 w 892"/>
              <a:gd name="T19" fmla="*/ 694 h 695"/>
              <a:gd name="T20" fmla="*/ 450 w 892"/>
              <a:gd name="T21" fmla="*/ 694 h 695"/>
              <a:gd name="T22" fmla="*/ 243 w 892"/>
              <a:gd name="T23" fmla="*/ 694 h 695"/>
              <a:gd name="T24" fmla="*/ 230 w 892"/>
              <a:gd name="T25" fmla="*/ 694 h 695"/>
              <a:gd name="T26" fmla="*/ 196 w 892"/>
              <a:gd name="T27" fmla="*/ 694 h 695"/>
              <a:gd name="T28" fmla="*/ 196 w 892"/>
              <a:gd name="T29" fmla="*/ 459 h 695"/>
              <a:gd name="T30" fmla="*/ 196 w 892"/>
              <a:gd name="T31" fmla="*/ 453 h 695"/>
              <a:gd name="T32" fmla="*/ 195 w 892"/>
              <a:gd name="T33" fmla="*/ 453 h 695"/>
              <a:gd name="T34" fmla="*/ 196 w 892"/>
              <a:gd name="T35" fmla="*/ 453 h 695"/>
              <a:gd name="T36" fmla="*/ 152 w 892"/>
              <a:gd name="T37" fmla="*/ 405 h 695"/>
              <a:gd name="T38" fmla="*/ 127 w 892"/>
              <a:gd name="T39" fmla="*/ 411 h 695"/>
              <a:gd name="T40" fmla="*/ 65 w 892"/>
              <a:gd name="T41" fmla="*/ 432 h 695"/>
              <a:gd name="T42" fmla="*/ 0 w 892"/>
              <a:gd name="T43" fmla="*/ 357 h 695"/>
              <a:gd name="T44" fmla="*/ 65 w 892"/>
              <a:gd name="T45" fmla="*/ 281 h 695"/>
              <a:gd name="T46" fmla="*/ 127 w 892"/>
              <a:gd name="T47" fmla="*/ 302 h 695"/>
              <a:gd name="T48" fmla="*/ 151 w 892"/>
              <a:gd name="T49" fmla="*/ 308 h 695"/>
              <a:gd name="T50" fmla="*/ 195 w 892"/>
              <a:gd name="T51" fmla="*/ 262 h 695"/>
              <a:gd name="T52" fmla="*/ 184 w 892"/>
              <a:gd name="T53" fmla="*/ 262 h 695"/>
              <a:gd name="T54" fmla="*/ 186 w 892"/>
              <a:gd name="T55" fmla="*/ 262 h 695"/>
              <a:gd name="T56" fmla="*/ 195 w 892"/>
              <a:gd name="T57" fmla="*/ 262 h 695"/>
              <a:gd name="T58" fmla="*/ 195 w 892"/>
              <a:gd name="T59" fmla="*/ 261 h 695"/>
              <a:gd name="T60" fmla="*/ 196 w 892"/>
              <a:gd name="T61" fmla="*/ 261 h 695"/>
              <a:gd name="T62" fmla="*/ 196 w 892"/>
              <a:gd name="T63" fmla="*/ 260 h 695"/>
              <a:gd name="T64" fmla="*/ 196 w 892"/>
              <a:gd name="T65" fmla="*/ 255 h 695"/>
              <a:gd name="T66" fmla="*/ 196 w 892"/>
              <a:gd name="T67" fmla="*/ 0 h 695"/>
              <a:gd name="T68" fmla="*/ 237 w 892"/>
              <a:gd name="T69" fmla="*/ 1 h 695"/>
              <a:gd name="T70" fmla="*/ 330 w 892"/>
              <a:gd name="T71" fmla="*/ 1 h 695"/>
              <a:gd name="T72" fmla="*/ 341 w 892"/>
              <a:gd name="T73" fmla="*/ 1 h 695"/>
              <a:gd name="T74" fmla="*/ 449 w 892"/>
              <a:gd name="T75" fmla="*/ 1 h 695"/>
              <a:gd name="T76" fmla="*/ 648 w 892"/>
              <a:gd name="T77" fmla="*/ 1 h 695"/>
              <a:gd name="T78" fmla="*/ 648 w 892"/>
              <a:gd name="T79" fmla="*/ 1 h 695"/>
              <a:gd name="T80" fmla="*/ 649 w 892"/>
              <a:gd name="T81" fmla="*/ 1 h 695"/>
              <a:gd name="T82" fmla="*/ 859 w 892"/>
              <a:gd name="T83" fmla="*/ 1 h 695"/>
              <a:gd name="T84" fmla="*/ 890 w 892"/>
              <a:gd name="T85" fmla="*/ 1 h 695"/>
              <a:gd name="T86" fmla="*/ 890 w 892"/>
              <a:gd name="T87" fmla="*/ 257 h 695"/>
              <a:gd name="T88" fmla="*/ 890 w 892"/>
              <a:gd name="T89" fmla="*/ 261 h 695"/>
              <a:gd name="T90" fmla="*/ 890 w 892"/>
              <a:gd name="T91" fmla="*/ 459 h 695"/>
              <a:gd name="T92" fmla="*/ 890 w 892"/>
              <a:gd name="T93" fmla="*/ 694 h 695"/>
              <a:gd name="T94" fmla="*/ 655 w 892"/>
              <a:gd name="T95" fmla="*/ 694 h 695"/>
              <a:gd name="T96" fmla="*/ 650 w 892"/>
              <a:gd name="T97" fmla="*/ 694 h 695"/>
              <a:gd name="T98" fmla="*/ 648 w 892"/>
              <a:gd name="T99" fmla="*/ 695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92" h="695">
                <a:moveTo>
                  <a:pt x="648" y="695"/>
                </a:moveTo>
                <a:cubicBezTo>
                  <a:pt x="638" y="693"/>
                  <a:pt x="631" y="690"/>
                  <a:pt x="628" y="684"/>
                </a:cubicBezTo>
                <a:cubicBezTo>
                  <a:pt x="625" y="679"/>
                  <a:pt x="625" y="671"/>
                  <a:pt x="629" y="663"/>
                </a:cubicBezTo>
                <a:cubicBezTo>
                  <a:pt x="631" y="659"/>
                  <a:pt x="652" y="615"/>
                  <a:pt x="652" y="590"/>
                </a:cubicBezTo>
                <a:cubicBezTo>
                  <a:pt x="652" y="540"/>
                  <a:pt x="607" y="499"/>
                  <a:pt x="552" y="499"/>
                </a:cubicBezTo>
                <a:cubicBezTo>
                  <a:pt x="496" y="499"/>
                  <a:pt x="451" y="540"/>
                  <a:pt x="451" y="590"/>
                </a:cubicBezTo>
                <a:cubicBezTo>
                  <a:pt x="451" y="615"/>
                  <a:pt x="472" y="659"/>
                  <a:pt x="474" y="663"/>
                </a:cubicBezTo>
                <a:cubicBezTo>
                  <a:pt x="477" y="669"/>
                  <a:pt x="479" y="677"/>
                  <a:pt x="476" y="684"/>
                </a:cubicBezTo>
                <a:cubicBezTo>
                  <a:pt x="473" y="689"/>
                  <a:pt x="466" y="693"/>
                  <a:pt x="457" y="694"/>
                </a:cubicBezTo>
                <a:cubicBezTo>
                  <a:pt x="457" y="694"/>
                  <a:pt x="457" y="694"/>
                  <a:pt x="457" y="694"/>
                </a:cubicBezTo>
                <a:cubicBezTo>
                  <a:pt x="456" y="694"/>
                  <a:pt x="453" y="694"/>
                  <a:pt x="450" y="694"/>
                </a:cubicBezTo>
                <a:cubicBezTo>
                  <a:pt x="243" y="694"/>
                  <a:pt x="243" y="694"/>
                  <a:pt x="243" y="694"/>
                </a:cubicBezTo>
                <a:cubicBezTo>
                  <a:pt x="230" y="694"/>
                  <a:pt x="230" y="694"/>
                  <a:pt x="230" y="694"/>
                </a:cubicBezTo>
                <a:cubicBezTo>
                  <a:pt x="196" y="694"/>
                  <a:pt x="196" y="694"/>
                  <a:pt x="196" y="694"/>
                </a:cubicBezTo>
                <a:cubicBezTo>
                  <a:pt x="196" y="459"/>
                  <a:pt x="196" y="459"/>
                  <a:pt x="196" y="459"/>
                </a:cubicBezTo>
                <a:cubicBezTo>
                  <a:pt x="196" y="453"/>
                  <a:pt x="196" y="453"/>
                  <a:pt x="196" y="453"/>
                </a:cubicBezTo>
                <a:cubicBezTo>
                  <a:pt x="195" y="453"/>
                  <a:pt x="195" y="453"/>
                  <a:pt x="195" y="453"/>
                </a:cubicBezTo>
                <a:cubicBezTo>
                  <a:pt x="196" y="453"/>
                  <a:pt x="196" y="453"/>
                  <a:pt x="196" y="453"/>
                </a:cubicBezTo>
                <a:cubicBezTo>
                  <a:pt x="193" y="424"/>
                  <a:pt x="176" y="405"/>
                  <a:pt x="152" y="405"/>
                </a:cubicBezTo>
                <a:cubicBezTo>
                  <a:pt x="144" y="405"/>
                  <a:pt x="136" y="407"/>
                  <a:pt x="127" y="411"/>
                </a:cubicBezTo>
                <a:cubicBezTo>
                  <a:pt x="111" y="419"/>
                  <a:pt x="80" y="432"/>
                  <a:pt x="65" y="432"/>
                </a:cubicBezTo>
                <a:cubicBezTo>
                  <a:pt x="29" y="432"/>
                  <a:pt x="0" y="398"/>
                  <a:pt x="0" y="357"/>
                </a:cubicBezTo>
                <a:cubicBezTo>
                  <a:pt x="0" y="315"/>
                  <a:pt x="29" y="281"/>
                  <a:pt x="65" y="281"/>
                </a:cubicBezTo>
                <a:cubicBezTo>
                  <a:pt x="80" y="281"/>
                  <a:pt x="111" y="294"/>
                  <a:pt x="127" y="302"/>
                </a:cubicBezTo>
                <a:cubicBezTo>
                  <a:pt x="136" y="306"/>
                  <a:pt x="144" y="308"/>
                  <a:pt x="151" y="308"/>
                </a:cubicBezTo>
                <a:cubicBezTo>
                  <a:pt x="175" y="308"/>
                  <a:pt x="192" y="290"/>
                  <a:pt x="195" y="262"/>
                </a:cubicBezTo>
                <a:cubicBezTo>
                  <a:pt x="184" y="262"/>
                  <a:pt x="184" y="262"/>
                  <a:pt x="184" y="262"/>
                </a:cubicBezTo>
                <a:cubicBezTo>
                  <a:pt x="186" y="262"/>
                  <a:pt x="186" y="262"/>
                  <a:pt x="186" y="262"/>
                </a:cubicBezTo>
                <a:cubicBezTo>
                  <a:pt x="195" y="262"/>
                  <a:pt x="195" y="262"/>
                  <a:pt x="195" y="262"/>
                </a:cubicBezTo>
                <a:cubicBezTo>
                  <a:pt x="195" y="262"/>
                  <a:pt x="195" y="261"/>
                  <a:pt x="195" y="261"/>
                </a:cubicBezTo>
                <a:cubicBezTo>
                  <a:pt x="196" y="261"/>
                  <a:pt x="196" y="261"/>
                  <a:pt x="196" y="261"/>
                </a:cubicBezTo>
                <a:cubicBezTo>
                  <a:pt x="196" y="260"/>
                  <a:pt x="196" y="260"/>
                  <a:pt x="196" y="260"/>
                </a:cubicBezTo>
                <a:cubicBezTo>
                  <a:pt x="196" y="259"/>
                  <a:pt x="196" y="257"/>
                  <a:pt x="196" y="255"/>
                </a:cubicBezTo>
                <a:cubicBezTo>
                  <a:pt x="196" y="0"/>
                  <a:pt x="196" y="0"/>
                  <a:pt x="196" y="0"/>
                </a:cubicBezTo>
                <a:cubicBezTo>
                  <a:pt x="211" y="0"/>
                  <a:pt x="234" y="1"/>
                  <a:pt x="237" y="1"/>
                </a:cubicBezTo>
                <a:cubicBezTo>
                  <a:pt x="330" y="1"/>
                  <a:pt x="330" y="1"/>
                  <a:pt x="330" y="1"/>
                </a:cubicBezTo>
                <a:cubicBezTo>
                  <a:pt x="341" y="1"/>
                  <a:pt x="341" y="1"/>
                  <a:pt x="341" y="1"/>
                </a:cubicBezTo>
                <a:cubicBezTo>
                  <a:pt x="449" y="1"/>
                  <a:pt x="449" y="1"/>
                  <a:pt x="449" y="1"/>
                </a:cubicBezTo>
                <a:cubicBezTo>
                  <a:pt x="648" y="1"/>
                  <a:pt x="648" y="1"/>
                  <a:pt x="648" y="1"/>
                </a:cubicBezTo>
                <a:cubicBezTo>
                  <a:pt x="648" y="1"/>
                  <a:pt x="648" y="1"/>
                  <a:pt x="648" y="1"/>
                </a:cubicBezTo>
                <a:cubicBezTo>
                  <a:pt x="649" y="1"/>
                  <a:pt x="649" y="1"/>
                  <a:pt x="649" y="1"/>
                </a:cubicBezTo>
                <a:cubicBezTo>
                  <a:pt x="859" y="1"/>
                  <a:pt x="859" y="1"/>
                  <a:pt x="859" y="1"/>
                </a:cubicBezTo>
                <a:cubicBezTo>
                  <a:pt x="890" y="1"/>
                  <a:pt x="890" y="1"/>
                  <a:pt x="890" y="1"/>
                </a:cubicBezTo>
                <a:cubicBezTo>
                  <a:pt x="890" y="257"/>
                  <a:pt x="890" y="257"/>
                  <a:pt x="890" y="257"/>
                </a:cubicBezTo>
                <a:cubicBezTo>
                  <a:pt x="890" y="258"/>
                  <a:pt x="890" y="260"/>
                  <a:pt x="890" y="261"/>
                </a:cubicBezTo>
                <a:cubicBezTo>
                  <a:pt x="892" y="294"/>
                  <a:pt x="890" y="458"/>
                  <a:pt x="890" y="459"/>
                </a:cubicBezTo>
                <a:cubicBezTo>
                  <a:pt x="890" y="694"/>
                  <a:pt x="890" y="694"/>
                  <a:pt x="890" y="694"/>
                </a:cubicBezTo>
                <a:cubicBezTo>
                  <a:pt x="655" y="694"/>
                  <a:pt x="655" y="694"/>
                  <a:pt x="655" y="694"/>
                </a:cubicBezTo>
                <a:cubicBezTo>
                  <a:pt x="650" y="694"/>
                  <a:pt x="650" y="694"/>
                  <a:pt x="650" y="694"/>
                </a:cubicBezTo>
                <a:cubicBezTo>
                  <a:pt x="649" y="694"/>
                  <a:pt x="648" y="695"/>
                  <a:pt x="648" y="69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14311315" y="6775451"/>
            <a:ext cx="2216150" cy="3463926"/>
            <a:chOff x="7155657" y="3387725"/>
            <a:chExt cx="1108075" cy="1731963"/>
          </a:xfrm>
        </p:grpSpPr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7155657" y="3387725"/>
              <a:ext cx="1108075" cy="1731963"/>
            </a:xfrm>
            <a:custGeom>
              <a:avLst/>
              <a:gdLst>
                <a:gd name="T0" fmla="*/ 360 w 712"/>
                <a:gd name="T1" fmla="*/ 0 h 1112"/>
                <a:gd name="T2" fmla="*/ 438 w 712"/>
                <a:gd name="T3" fmla="*/ 69 h 1112"/>
                <a:gd name="T4" fmla="*/ 417 w 712"/>
                <a:gd name="T5" fmla="*/ 133 h 1112"/>
                <a:gd name="T6" fmla="*/ 416 w 712"/>
                <a:gd name="T7" fmla="*/ 177 h 1112"/>
                <a:gd name="T8" fmla="*/ 457 w 712"/>
                <a:gd name="T9" fmla="*/ 200 h 1112"/>
                <a:gd name="T10" fmla="*/ 457 w 712"/>
                <a:gd name="T11" fmla="*/ 200 h 1112"/>
                <a:gd name="T12" fmla="*/ 464 w 712"/>
                <a:gd name="T13" fmla="*/ 200 h 1112"/>
                <a:gd name="T14" fmla="*/ 712 w 712"/>
                <a:gd name="T15" fmla="*/ 200 h 1112"/>
                <a:gd name="T16" fmla="*/ 712 w 712"/>
                <a:gd name="T17" fmla="*/ 225 h 1112"/>
                <a:gd name="T18" fmla="*/ 712 w 712"/>
                <a:gd name="T19" fmla="*/ 237 h 1112"/>
                <a:gd name="T20" fmla="*/ 712 w 712"/>
                <a:gd name="T21" fmla="*/ 410 h 1112"/>
                <a:gd name="T22" fmla="*/ 712 w 712"/>
                <a:gd name="T23" fmla="*/ 460 h 1112"/>
                <a:gd name="T24" fmla="*/ 712 w 712"/>
                <a:gd name="T25" fmla="*/ 466 h 1112"/>
                <a:gd name="T26" fmla="*/ 712 w 712"/>
                <a:gd name="T27" fmla="*/ 469 h 1112"/>
                <a:gd name="T28" fmla="*/ 712 w 712"/>
                <a:gd name="T29" fmla="*/ 469 h 1112"/>
                <a:gd name="T30" fmla="*/ 712 w 712"/>
                <a:gd name="T31" fmla="*/ 477 h 1112"/>
                <a:gd name="T32" fmla="*/ 712 w 712"/>
                <a:gd name="T33" fmla="*/ 669 h 1112"/>
                <a:gd name="T34" fmla="*/ 712 w 712"/>
                <a:gd name="T35" fmla="*/ 762 h 1112"/>
                <a:gd name="T36" fmla="*/ 712 w 712"/>
                <a:gd name="T37" fmla="*/ 912 h 1112"/>
                <a:gd name="T38" fmla="*/ 463 w 712"/>
                <a:gd name="T39" fmla="*/ 912 h 1112"/>
                <a:gd name="T40" fmla="*/ 457 w 712"/>
                <a:gd name="T41" fmla="*/ 912 h 1112"/>
                <a:gd name="T42" fmla="*/ 457 w 712"/>
                <a:gd name="T43" fmla="*/ 912 h 1112"/>
                <a:gd name="T44" fmla="*/ 416 w 712"/>
                <a:gd name="T45" fmla="*/ 935 h 1112"/>
                <a:gd name="T46" fmla="*/ 417 w 712"/>
                <a:gd name="T47" fmla="*/ 979 h 1112"/>
                <a:gd name="T48" fmla="*/ 438 w 712"/>
                <a:gd name="T49" fmla="*/ 1043 h 1112"/>
                <a:gd name="T50" fmla="*/ 359 w 712"/>
                <a:gd name="T51" fmla="*/ 1112 h 1112"/>
                <a:gd name="T52" fmla="*/ 281 w 712"/>
                <a:gd name="T53" fmla="*/ 1043 h 1112"/>
                <a:gd name="T54" fmla="*/ 302 w 712"/>
                <a:gd name="T55" fmla="*/ 979 h 1112"/>
                <a:gd name="T56" fmla="*/ 303 w 712"/>
                <a:gd name="T57" fmla="*/ 935 h 1112"/>
                <a:gd name="T58" fmla="*/ 260 w 712"/>
                <a:gd name="T59" fmla="*/ 912 h 1112"/>
                <a:gd name="T60" fmla="*/ 255 w 712"/>
                <a:gd name="T61" fmla="*/ 912 h 1112"/>
                <a:gd name="T62" fmla="*/ 0 w 712"/>
                <a:gd name="T63" fmla="*/ 912 h 1112"/>
                <a:gd name="T64" fmla="*/ 0 w 712"/>
                <a:gd name="T65" fmla="*/ 879 h 1112"/>
                <a:gd name="T66" fmla="*/ 0 w 712"/>
                <a:gd name="T67" fmla="*/ 745 h 1112"/>
                <a:gd name="T68" fmla="*/ 0 w 712"/>
                <a:gd name="T69" fmla="*/ 670 h 1112"/>
                <a:gd name="T70" fmla="*/ 0 w 712"/>
                <a:gd name="T71" fmla="*/ 666 h 1112"/>
                <a:gd name="T72" fmla="*/ 0 w 712"/>
                <a:gd name="T73" fmla="*/ 666 h 1112"/>
                <a:gd name="T74" fmla="*/ 21 w 712"/>
                <a:gd name="T75" fmla="*/ 639 h 1112"/>
                <a:gd name="T76" fmla="*/ 35 w 712"/>
                <a:gd name="T77" fmla="*/ 643 h 1112"/>
                <a:gd name="T78" fmla="*/ 109 w 712"/>
                <a:gd name="T79" fmla="*/ 666 h 1112"/>
                <a:gd name="T80" fmla="*/ 200 w 712"/>
                <a:gd name="T81" fmla="*/ 565 h 1112"/>
                <a:gd name="T82" fmla="*/ 109 w 712"/>
                <a:gd name="T83" fmla="*/ 464 h 1112"/>
                <a:gd name="T84" fmla="*/ 35 w 712"/>
                <a:gd name="T85" fmla="*/ 488 h 1112"/>
                <a:gd name="T86" fmla="*/ 21 w 712"/>
                <a:gd name="T87" fmla="*/ 491 h 1112"/>
                <a:gd name="T88" fmla="*/ 0 w 712"/>
                <a:gd name="T89" fmla="*/ 465 h 1112"/>
                <a:gd name="T90" fmla="*/ 0 w 712"/>
                <a:gd name="T91" fmla="*/ 420 h 1112"/>
                <a:gd name="T92" fmla="*/ 0 w 712"/>
                <a:gd name="T93" fmla="*/ 362 h 1112"/>
                <a:gd name="T94" fmla="*/ 0 w 712"/>
                <a:gd name="T95" fmla="*/ 350 h 1112"/>
                <a:gd name="T96" fmla="*/ 0 w 712"/>
                <a:gd name="T97" fmla="*/ 244 h 1112"/>
                <a:gd name="T98" fmla="*/ 1 w 712"/>
                <a:gd name="T99" fmla="*/ 200 h 1112"/>
                <a:gd name="T100" fmla="*/ 255 w 712"/>
                <a:gd name="T101" fmla="*/ 200 h 1112"/>
                <a:gd name="T102" fmla="*/ 260 w 712"/>
                <a:gd name="T103" fmla="*/ 200 h 1112"/>
                <a:gd name="T104" fmla="*/ 303 w 712"/>
                <a:gd name="T105" fmla="*/ 177 h 1112"/>
                <a:gd name="T106" fmla="*/ 302 w 712"/>
                <a:gd name="T107" fmla="*/ 133 h 1112"/>
                <a:gd name="T108" fmla="*/ 281 w 712"/>
                <a:gd name="T109" fmla="*/ 69 h 1112"/>
                <a:gd name="T110" fmla="*/ 360 w 712"/>
                <a:gd name="T111" fmla="*/ 0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2" h="1112">
                  <a:moveTo>
                    <a:pt x="360" y="0"/>
                  </a:moveTo>
                  <a:cubicBezTo>
                    <a:pt x="403" y="0"/>
                    <a:pt x="438" y="31"/>
                    <a:pt x="438" y="69"/>
                  </a:cubicBezTo>
                  <a:cubicBezTo>
                    <a:pt x="438" y="85"/>
                    <a:pt x="423" y="121"/>
                    <a:pt x="417" y="133"/>
                  </a:cubicBezTo>
                  <a:cubicBezTo>
                    <a:pt x="409" y="148"/>
                    <a:pt x="409" y="164"/>
                    <a:pt x="416" y="177"/>
                  </a:cubicBezTo>
                  <a:cubicBezTo>
                    <a:pt x="424" y="190"/>
                    <a:pt x="438" y="198"/>
                    <a:pt x="457" y="200"/>
                  </a:cubicBezTo>
                  <a:cubicBezTo>
                    <a:pt x="457" y="200"/>
                    <a:pt x="457" y="200"/>
                    <a:pt x="457" y="200"/>
                  </a:cubicBezTo>
                  <a:cubicBezTo>
                    <a:pt x="458" y="200"/>
                    <a:pt x="460" y="200"/>
                    <a:pt x="464" y="200"/>
                  </a:cubicBezTo>
                  <a:cubicBezTo>
                    <a:pt x="712" y="200"/>
                    <a:pt x="712" y="200"/>
                    <a:pt x="712" y="200"/>
                  </a:cubicBezTo>
                  <a:cubicBezTo>
                    <a:pt x="712" y="225"/>
                    <a:pt x="712" y="225"/>
                    <a:pt x="712" y="225"/>
                  </a:cubicBezTo>
                  <a:cubicBezTo>
                    <a:pt x="712" y="237"/>
                    <a:pt x="712" y="237"/>
                    <a:pt x="712" y="237"/>
                  </a:cubicBezTo>
                  <a:cubicBezTo>
                    <a:pt x="712" y="410"/>
                    <a:pt x="712" y="410"/>
                    <a:pt x="712" y="410"/>
                  </a:cubicBezTo>
                  <a:cubicBezTo>
                    <a:pt x="712" y="460"/>
                    <a:pt x="712" y="460"/>
                    <a:pt x="712" y="460"/>
                  </a:cubicBezTo>
                  <a:cubicBezTo>
                    <a:pt x="712" y="466"/>
                    <a:pt x="712" y="466"/>
                    <a:pt x="712" y="466"/>
                  </a:cubicBezTo>
                  <a:cubicBezTo>
                    <a:pt x="712" y="466"/>
                    <a:pt x="712" y="468"/>
                    <a:pt x="712" y="469"/>
                  </a:cubicBezTo>
                  <a:cubicBezTo>
                    <a:pt x="712" y="469"/>
                    <a:pt x="712" y="469"/>
                    <a:pt x="712" y="469"/>
                  </a:cubicBezTo>
                  <a:cubicBezTo>
                    <a:pt x="712" y="471"/>
                    <a:pt x="712" y="474"/>
                    <a:pt x="712" y="477"/>
                  </a:cubicBezTo>
                  <a:cubicBezTo>
                    <a:pt x="712" y="477"/>
                    <a:pt x="712" y="668"/>
                    <a:pt x="712" y="669"/>
                  </a:cubicBezTo>
                  <a:cubicBezTo>
                    <a:pt x="712" y="762"/>
                    <a:pt x="712" y="762"/>
                    <a:pt x="712" y="762"/>
                  </a:cubicBezTo>
                  <a:cubicBezTo>
                    <a:pt x="712" y="912"/>
                    <a:pt x="712" y="912"/>
                    <a:pt x="712" y="912"/>
                  </a:cubicBezTo>
                  <a:cubicBezTo>
                    <a:pt x="463" y="912"/>
                    <a:pt x="463" y="912"/>
                    <a:pt x="463" y="912"/>
                  </a:cubicBezTo>
                  <a:cubicBezTo>
                    <a:pt x="460" y="912"/>
                    <a:pt x="458" y="912"/>
                    <a:pt x="457" y="912"/>
                  </a:cubicBezTo>
                  <a:cubicBezTo>
                    <a:pt x="457" y="912"/>
                    <a:pt x="457" y="912"/>
                    <a:pt x="457" y="912"/>
                  </a:cubicBezTo>
                  <a:cubicBezTo>
                    <a:pt x="438" y="914"/>
                    <a:pt x="424" y="922"/>
                    <a:pt x="416" y="935"/>
                  </a:cubicBezTo>
                  <a:cubicBezTo>
                    <a:pt x="409" y="948"/>
                    <a:pt x="409" y="963"/>
                    <a:pt x="417" y="979"/>
                  </a:cubicBezTo>
                  <a:cubicBezTo>
                    <a:pt x="422" y="991"/>
                    <a:pt x="438" y="1026"/>
                    <a:pt x="438" y="1043"/>
                  </a:cubicBezTo>
                  <a:cubicBezTo>
                    <a:pt x="438" y="1081"/>
                    <a:pt x="403" y="1112"/>
                    <a:pt x="359" y="1112"/>
                  </a:cubicBezTo>
                  <a:cubicBezTo>
                    <a:pt x="316" y="1112"/>
                    <a:pt x="281" y="1081"/>
                    <a:pt x="281" y="1043"/>
                  </a:cubicBezTo>
                  <a:cubicBezTo>
                    <a:pt x="281" y="1026"/>
                    <a:pt x="296" y="991"/>
                    <a:pt x="302" y="979"/>
                  </a:cubicBezTo>
                  <a:cubicBezTo>
                    <a:pt x="310" y="963"/>
                    <a:pt x="310" y="948"/>
                    <a:pt x="303" y="935"/>
                  </a:cubicBezTo>
                  <a:cubicBezTo>
                    <a:pt x="295" y="921"/>
                    <a:pt x="280" y="913"/>
                    <a:pt x="260" y="912"/>
                  </a:cubicBezTo>
                  <a:cubicBezTo>
                    <a:pt x="255" y="912"/>
                    <a:pt x="255" y="912"/>
                    <a:pt x="255" y="912"/>
                  </a:cubicBezTo>
                  <a:cubicBezTo>
                    <a:pt x="0" y="912"/>
                    <a:pt x="0" y="912"/>
                    <a:pt x="0" y="912"/>
                  </a:cubicBezTo>
                  <a:cubicBezTo>
                    <a:pt x="0" y="879"/>
                    <a:pt x="0" y="879"/>
                    <a:pt x="0" y="879"/>
                  </a:cubicBezTo>
                  <a:cubicBezTo>
                    <a:pt x="0" y="745"/>
                    <a:pt x="0" y="745"/>
                    <a:pt x="0" y="745"/>
                  </a:cubicBezTo>
                  <a:cubicBezTo>
                    <a:pt x="0" y="670"/>
                    <a:pt x="0" y="670"/>
                    <a:pt x="0" y="670"/>
                  </a:cubicBezTo>
                  <a:cubicBezTo>
                    <a:pt x="0" y="666"/>
                    <a:pt x="0" y="666"/>
                    <a:pt x="0" y="666"/>
                  </a:cubicBezTo>
                  <a:cubicBezTo>
                    <a:pt x="0" y="666"/>
                    <a:pt x="0" y="666"/>
                    <a:pt x="0" y="666"/>
                  </a:cubicBezTo>
                  <a:cubicBezTo>
                    <a:pt x="1" y="649"/>
                    <a:pt x="9" y="639"/>
                    <a:pt x="21" y="639"/>
                  </a:cubicBezTo>
                  <a:cubicBezTo>
                    <a:pt x="25" y="639"/>
                    <a:pt x="30" y="640"/>
                    <a:pt x="35" y="643"/>
                  </a:cubicBezTo>
                  <a:cubicBezTo>
                    <a:pt x="40" y="645"/>
                    <a:pt x="84" y="666"/>
                    <a:pt x="109" y="666"/>
                  </a:cubicBezTo>
                  <a:cubicBezTo>
                    <a:pt x="159" y="666"/>
                    <a:pt x="200" y="621"/>
                    <a:pt x="200" y="565"/>
                  </a:cubicBezTo>
                  <a:cubicBezTo>
                    <a:pt x="200" y="509"/>
                    <a:pt x="159" y="464"/>
                    <a:pt x="109" y="464"/>
                  </a:cubicBezTo>
                  <a:cubicBezTo>
                    <a:pt x="84" y="464"/>
                    <a:pt x="40" y="485"/>
                    <a:pt x="35" y="488"/>
                  </a:cubicBezTo>
                  <a:cubicBezTo>
                    <a:pt x="30" y="490"/>
                    <a:pt x="25" y="491"/>
                    <a:pt x="21" y="491"/>
                  </a:cubicBezTo>
                  <a:cubicBezTo>
                    <a:pt x="9" y="491"/>
                    <a:pt x="1" y="481"/>
                    <a:pt x="0" y="465"/>
                  </a:cubicBezTo>
                  <a:cubicBezTo>
                    <a:pt x="0" y="464"/>
                    <a:pt x="0" y="420"/>
                    <a:pt x="0" y="420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0" y="241"/>
                    <a:pt x="1" y="215"/>
                    <a:pt x="1" y="200"/>
                  </a:cubicBezTo>
                  <a:cubicBezTo>
                    <a:pt x="255" y="200"/>
                    <a:pt x="255" y="200"/>
                    <a:pt x="255" y="200"/>
                  </a:cubicBezTo>
                  <a:cubicBezTo>
                    <a:pt x="260" y="200"/>
                    <a:pt x="260" y="200"/>
                    <a:pt x="260" y="200"/>
                  </a:cubicBezTo>
                  <a:cubicBezTo>
                    <a:pt x="280" y="199"/>
                    <a:pt x="295" y="190"/>
                    <a:pt x="303" y="177"/>
                  </a:cubicBezTo>
                  <a:cubicBezTo>
                    <a:pt x="310" y="164"/>
                    <a:pt x="310" y="148"/>
                    <a:pt x="302" y="133"/>
                  </a:cubicBezTo>
                  <a:cubicBezTo>
                    <a:pt x="296" y="121"/>
                    <a:pt x="281" y="85"/>
                    <a:pt x="281" y="69"/>
                  </a:cubicBezTo>
                  <a:cubicBezTo>
                    <a:pt x="281" y="31"/>
                    <a:pt x="316" y="0"/>
                    <a:pt x="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Freeform 98"/>
            <p:cNvSpPr>
              <a:spLocks/>
            </p:cNvSpPr>
            <p:nvPr/>
          </p:nvSpPr>
          <p:spPr bwMode="auto">
            <a:xfrm>
              <a:off x="7544364" y="4093772"/>
              <a:ext cx="323990" cy="323990"/>
            </a:xfrm>
            <a:custGeom>
              <a:avLst/>
              <a:gdLst>
                <a:gd name="T0" fmla="*/ 21 w 66"/>
                <a:gd name="T1" fmla="*/ 66 h 66"/>
                <a:gd name="T2" fmla="*/ 49 w 66"/>
                <a:gd name="T3" fmla="*/ 66 h 66"/>
                <a:gd name="T4" fmla="*/ 63 w 66"/>
                <a:gd name="T5" fmla="*/ 29 h 66"/>
                <a:gd name="T6" fmla="*/ 55 w 66"/>
                <a:gd name="T7" fmla="*/ 26 h 66"/>
                <a:gd name="T8" fmla="*/ 51 w 66"/>
                <a:gd name="T9" fmla="*/ 33 h 66"/>
                <a:gd name="T10" fmla="*/ 49 w 66"/>
                <a:gd name="T11" fmla="*/ 30 h 66"/>
                <a:gd name="T12" fmla="*/ 52 w 66"/>
                <a:gd name="T13" fmla="*/ 10 h 66"/>
                <a:gd name="T14" fmla="*/ 43 w 66"/>
                <a:gd name="T15" fmla="*/ 9 h 66"/>
                <a:gd name="T16" fmla="*/ 40 w 66"/>
                <a:gd name="T17" fmla="*/ 28 h 66"/>
                <a:gd name="T18" fmla="*/ 36 w 66"/>
                <a:gd name="T19" fmla="*/ 26 h 66"/>
                <a:gd name="T20" fmla="*/ 36 w 66"/>
                <a:gd name="T21" fmla="*/ 6 h 66"/>
                <a:gd name="T22" fmla="*/ 26 w 66"/>
                <a:gd name="T23" fmla="*/ 6 h 66"/>
                <a:gd name="T24" fmla="*/ 27 w 66"/>
                <a:gd name="T25" fmla="*/ 29 h 66"/>
                <a:gd name="T26" fmla="*/ 23 w 66"/>
                <a:gd name="T27" fmla="*/ 29 h 66"/>
                <a:gd name="T28" fmla="*/ 17 w 66"/>
                <a:gd name="T29" fmla="*/ 14 h 66"/>
                <a:gd name="T30" fmla="*/ 9 w 66"/>
                <a:gd name="T31" fmla="*/ 17 h 66"/>
                <a:gd name="T32" fmla="*/ 17 w 66"/>
                <a:gd name="T33" fmla="*/ 36 h 66"/>
                <a:gd name="T34" fmla="*/ 16 w 66"/>
                <a:gd name="T35" fmla="*/ 43 h 66"/>
                <a:gd name="T36" fmla="*/ 7 w 66"/>
                <a:gd name="T37" fmla="*/ 36 h 66"/>
                <a:gd name="T38" fmla="*/ 1 w 66"/>
                <a:gd name="T39" fmla="*/ 40 h 66"/>
                <a:gd name="T40" fmla="*/ 14 w 66"/>
                <a:gd name="T41" fmla="*/ 57 h 66"/>
                <a:gd name="T42" fmla="*/ 21 w 66"/>
                <a:gd name="T4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" h="66">
                  <a:moveTo>
                    <a:pt x="21" y="66"/>
                  </a:move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60" y="38"/>
                    <a:pt x="63" y="29"/>
                  </a:cubicBezTo>
                  <a:cubicBezTo>
                    <a:pt x="66" y="20"/>
                    <a:pt x="58" y="18"/>
                    <a:pt x="55" y="26"/>
                  </a:cubicBezTo>
                  <a:cubicBezTo>
                    <a:pt x="53" y="32"/>
                    <a:pt x="51" y="33"/>
                    <a:pt x="51" y="33"/>
                  </a:cubicBezTo>
                  <a:cubicBezTo>
                    <a:pt x="51" y="33"/>
                    <a:pt x="48" y="33"/>
                    <a:pt x="49" y="30"/>
                  </a:cubicBezTo>
                  <a:cubicBezTo>
                    <a:pt x="49" y="25"/>
                    <a:pt x="50" y="19"/>
                    <a:pt x="52" y="10"/>
                  </a:cubicBezTo>
                  <a:cubicBezTo>
                    <a:pt x="53" y="5"/>
                    <a:pt x="44" y="4"/>
                    <a:pt x="43" y="9"/>
                  </a:cubicBezTo>
                  <a:cubicBezTo>
                    <a:pt x="43" y="13"/>
                    <a:pt x="41" y="25"/>
                    <a:pt x="40" y="28"/>
                  </a:cubicBezTo>
                  <a:cubicBezTo>
                    <a:pt x="40" y="31"/>
                    <a:pt x="37" y="33"/>
                    <a:pt x="36" y="26"/>
                  </a:cubicBezTo>
                  <a:cubicBezTo>
                    <a:pt x="36" y="22"/>
                    <a:pt x="36" y="15"/>
                    <a:pt x="36" y="6"/>
                  </a:cubicBezTo>
                  <a:cubicBezTo>
                    <a:pt x="36" y="0"/>
                    <a:pt x="26" y="1"/>
                    <a:pt x="26" y="6"/>
                  </a:cubicBezTo>
                  <a:cubicBezTo>
                    <a:pt x="26" y="10"/>
                    <a:pt x="27" y="26"/>
                    <a:pt x="27" y="29"/>
                  </a:cubicBezTo>
                  <a:cubicBezTo>
                    <a:pt x="27" y="32"/>
                    <a:pt x="25" y="33"/>
                    <a:pt x="23" y="29"/>
                  </a:cubicBezTo>
                  <a:cubicBezTo>
                    <a:pt x="21" y="24"/>
                    <a:pt x="19" y="19"/>
                    <a:pt x="17" y="14"/>
                  </a:cubicBezTo>
                  <a:cubicBezTo>
                    <a:pt x="15" y="8"/>
                    <a:pt x="7" y="12"/>
                    <a:pt x="9" y="17"/>
                  </a:cubicBezTo>
                  <a:cubicBezTo>
                    <a:pt x="10" y="21"/>
                    <a:pt x="14" y="30"/>
                    <a:pt x="17" y="36"/>
                  </a:cubicBezTo>
                  <a:cubicBezTo>
                    <a:pt x="18" y="40"/>
                    <a:pt x="20" y="47"/>
                    <a:pt x="16" y="43"/>
                  </a:cubicBezTo>
                  <a:cubicBezTo>
                    <a:pt x="12" y="41"/>
                    <a:pt x="11" y="38"/>
                    <a:pt x="7" y="36"/>
                  </a:cubicBezTo>
                  <a:cubicBezTo>
                    <a:pt x="4" y="33"/>
                    <a:pt x="0" y="39"/>
                    <a:pt x="1" y="40"/>
                  </a:cubicBezTo>
                  <a:cubicBezTo>
                    <a:pt x="5" y="44"/>
                    <a:pt x="10" y="51"/>
                    <a:pt x="14" y="57"/>
                  </a:cubicBezTo>
                  <a:cubicBezTo>
                    <a:pt x="17" y="61"/>
                    <a:pt x="21" y="66"/>
                    <a:pt x="21" y="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5" name="Freeform 12"/>
          <p:cNvSpPr>
            <a:spLocks/>
          </p:cNvSpPr>
          <p:nvPr/>
        </p:nvSpPr>
        <p:spPr bwMode="auto">
          <a:xfrm>
            <a:off x="13739815" y="10836276"/>
            <a:ext cx="2778126" cy="2162176"/>
          </a:xfrm>
          <a:custGeom>
            <a:avLst/>
            <a:gdLst>
              <a:gd name="T0" fmla="*/ 196 w 892"/>
              <a:gd name="T1" fmla="*/ 440 h 694"/>
              <a:gd name="T2" fmla="*/ 196 w 892"/>
              <a:gd name="T3" fmla="*/ 434 h 694"/>
              <a:gd name="T4" fmla="*/ 196 w 892"/>
              <a:gd name="T5" fmla="*/ 434 h 694"/>
              <a:gd name="T6" fmla="*/ 195 w 892"/>
              <a:gd name="T7" fmla="*/ 432 h 694"/>
              <a:gd name="T8" fmla="*/ 183 w 892"/>
              <a:gd name="T9" fmla="*/ 433 h 694"/>
              <a:gd name="T10" fmla="*/ 181 w 892"/>
              <a:gd name="T11" fmla="*/ 433 h 694"/>
              <a:gd name="T12" fmla="*/ 195 w 892"/>
              <a:gd name="T13" fmla="*/ 432 h 694"/>
              <a:gd name="T14" fmla="*/ 152 w 892"/>
              <a:gd name="T15" fmla="*/ 386 h 694"/>
              <a:gd name="T16" fmla="*/ 128 w 892"/>
              <a:gd name="T17" fmla="*/ 392 h 694"/>
              <a:gd name="T18" fmla="*/ 66 w 892"/>
              <a:gd name="T19" fmla="*/ 413 h 694"/>
              <a:gd name="T20" fmla="*/ 0 w 892"/>
              <a:gd name="T21" fmla="*/ 338 h 694"/>
              <a:gd name="T22" fmla="*/ 66 w 892"/>
              <a:gd name="T23" fmla="*/ 262 h 694"/>
              <a:gd name="T24" fmla="*/ 128 w 892"/>
              <a:gd name="T25" fmla="*/ 283 h 694"/>
              <a:gd name="T26" fmla="*/ 152 w 892"/>
              <a:gd name="T27" fmla="*/ 289 h 694"/>
              <a:gd name="T28" fmla="*/ 196 w 892"/>
              <a:gd name="T29" fmla="*/ 241 h 694"/>
              <a:gd name="T30" fmla="*/ 196 w 892"/>
              <a:gd name="T31" fmla="*/ 240 h 694"/>
              <a:gd name="T32" fmla="*/ 196 w 892"/>
              <a:gd name="T33" fmla="*/ 235 h 694"/>
              <a:gd name="T34" fmla="*/ 196 w 892"/>
              <a:gd name="T35" fmla="*/ 0 h 694"/>
              <a:gd name="T36" fmla="*/ 243 w 892"/>
              <a:gd name="T37" fmla="*/ 0 h 694"/>
              <a:gd name="T38" fmla="*/ 243 w 892"/>
              <a:gd name="T39" fmla="*/ 0 h 694"/>
              <a:gd name="T40" fmla="*/ 450 w 892"/>
              <a:gd name="T41" fmla="*/ 0 h 694"/>
              <a:gd name="T42" fmla="*/ 457 w 892"/>
              <a:gd name="T43" fmla="*/ 0 h 694"/>
              <a:gd name="T44" fmla="*/ 457 w 892"/>
              <a:gd name="T45" fmla="*/ 0 h 694"/>
              <a:gd name="T46" fmla="*/ 476 w 892"/>
              <a:gd name="T47" fmla="*/ 10 h 694"/>
              <a:gd name="T48" fmla="*/ 474 w 892"/>
              <a:gd name="T49" fmla="*/ 31 h 694"/>
              <a:gd name="T50" fmla="*/ 451 w 892"/>
              <a:gd name="T51" fmla="*/ 104 h 694"/>
              <a:gd name="T52" fmla="*/ 552 w 892"/>
              <a:gd name="T53" fmla="*/ 195 h 694"/>
              <a:gd name="T54" fmla="*/ 653 w 892"/>
              <a:gd name="T55" fmla="*/ 104 h 694"/>
              <a:gd name="T56" fmla="*/ 629 w 892"/>
              <a:gd name="T57" fmla="*/ 31 h 694"/>
              <a:gd name="T58" fmla="*/ 628 w 892"/>
              <a:gd name="T59" fmla="*/ 10 h 694"/>
              <a:gd name="T60" fmla="*/ 648 w 892"/>
              <a:gd name="T61" fmla="*/ 0 h 694"/>
              <a:gd name="T62" fmla="*/ 649 w 892"/>
              <a:gd name="T63" fmla="*/ 0 h 694"/>
              <a:gd name="T64" fmla="*/ 655 w 892"/>
              <a:gd name="T65" fmla="*/ 0 h 694"/>
              <a:gd name="T66" fmla="*/ 890 w 892"/>
              <a:gd name="T67" fmla="*/ 0 h 694"/>
              <a:gd name="T68" fmla="*/ 890 w 892"/>
              <a:gd name="T69" fmla="*/ 235 h 694"/>
              <a:gd name="T70" fmla="*/ 890 w 892"/>
              <a:gd name="T71" fmla="*/ 433 h 694"/>
              <a:gd name="T72" fmla="*/ 890 w 892"/>
              <a:gd name="T73" fmla="*/ 437 h 694"/>
              <a:gd name="T74" fmla="*/ 890 w 892"/>
              <a:gd name="T75" fmla="*/ 694 h 694"/>
              <a:gd name="T76" fmla="*/ 859 w 892"/>
              <a:gd name="T77" fmla="*/ 694 h 694"/>
              <a:gd name="T78" fmla="*/ 648 w 892"/>
              <a:gd name="T79" fmla="*/ 693 h 694"/>
              <a:gd name="T80" fmla="*/ 449 w 892"/>
              <a:gd name="T81" fmla="*/ 693 h 694"/>
              <a:gd name="T82" fmla="*/ 328 w 892"/>
              <a:gd name="T83" fmla="*/ 694 h 694"/>
              <a:gd name="T84" fmla="*/ 328 w 892"/>
              <a:gd name="T85" fmla="*/ 694 h 694"/>
              <a:gd name="T86" fmla="*/ 237 w 892"/>
              <a:gd name="T87" fmla="*/ 694 h 694"/>
              <a:gd name="T88" fmla="*/ 196 w 892"/>
              <a:gd name="T89" fmla="*/ 694 h 694"/>
              <a:gd name="T90" fmla="*/ 196 w 892"/>
              <a:gd name="T91" fmla="*/ 440 h 6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92" h="694">
                <a:moveTo>
                  <a:pt x="196" y="440"/>
                </a:moveTo>
                <a:cubicBezTo>
                  <a:pt x="196" y="437"/>
                  <a:pt x="196" y="435"/>
                  <a:pt x="196" y="434"/>
                </a:cubicBezTo>
                <a:cubicBezTo>
                  <a:pt x="196" y="434"/>
                  <a:pt x="196" y="434"/>
                  <a:pt x="196" y="434"/>
                </a:cubicBezTo>
                <a:cubicBezTo>
                  <a:pt x="196" y="433"/>
                  <a:pt x="195" y="433"/>
                  <a:pt x="195" y="432"/>
                </a:cubicBezTo>
                <a:cubicBezTo>
                  <a:pt x="183" y="433"/>
                  <a:pt x="183" y="433"/>
                  <a:pt x="183" y="433"/>
                </a:cubicBezTo>
                <a:cubicBezTo>
                  <a:pt x="181" y="433"/>
                  <a:pt x="181" y="433"/>
                  <a:pt x="181" y="433"/>
                </a:cubicBezTo>
                <a:cubicBezTo>
                  <a:pt x="195" y="432"/>
                  <a:pt x="195" y="432"/>
                  <a:pt x="195" y="432"/>
                </a:cubicBezTo>
                <a:cubicBezTo>
                  <a:pt x="193" y="404"/>
                  <a:pt x="175" y="386"/>
                  <a:pt x="152" y="386"/>
                </a:cubicBezTo>
                <a:cubicBezTo>
                  <a:pt x="144" y="386"/>
                  <a:pt x="136" y="388"/>
                  <a:pt x="128" y="392"/>
                </a:cubicBezTo>
                <a:cubicBezTo>
                  <a:pt x="111" y="400"/>
                  <a:pt x="80" y="413"/>
                  <a:pt x="66" y="413"/>
                </a:cubicBezTo>
                <a:cubicBezTo>
                  <a:pt x="29" y="413"/>
                  <a:pt x="0" y="379"/>
                  <a:pt x="0" y="338"/>
                </a:cubicBezTo>
                <a:cubicBezTo>
                  <a:pt x="0" y="296"/>
                  <a:pt x="29" y="262"/>
                  <a:pt x="66" y="262"/>
                </a:cubicBezTo>
                <a:cubicBezTo>
                  <a:pt x="80" y="262"/>
                  <a:pt x="111" y="275"/>
                  <a:pt x="128" y="283"/>
                </a:cubicBezTo>
                <a:cubicBezTo>
                  <a:pt x="136" y="287"/>
                  <a:pt x="144" y="289"/>
                  <a:pt x="152" y="289"/>
                </a:cubicBezTo>
                <a:cubicBezTo>
                  <a:pt x="176" y="289"/>
                  <a:pt x="193" y="270"/>
                  <a:pt x="196" y="241"/>
                </a:cubicBezTo>
                <a:cubicBezTo>
                  <a:pt x="196" y="240"/>
                  <a:pt x="196" y="240"/>
                  <a:pt x="196" y="240"/>
                </a:cubicBezTo>
                <a:cubicBezTo>
                  <a:pt x="196" y="235"/>
                  <a:pt x="196" y="235"/>
                  <a:pt x="196" y="235"/>
                </a:cubicBezTo>
                <a:cubicBezTo>
                  <a:pt x="196" y="0"/>
                  <a:pt x="196" y="0"/>
                  <a:pt x="196" y="0"/>
                </a:cubicBezTo>
                <a:cubicBezTo>
                  <a:pt x="243" y="0"/>
                  <a:pt x="243" y="0"/>
                  <a:pt x="243" y="0"/>
                </a:cubicBezTo>
                <a:cubicBezTo>
                  <a:pt x="243" y="0"/>
                  <a:pt x="243" y="0"/>
                  <a:pt x="243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453" y="0"/>
                  <a:pt x="456" y="0"/>
                  <a:pt x="457" y="0"/>
                </a:cubicBezTo>
                <a:cubicBezTo>
                  <a:pt x="457" y="0"/>
                  <a:pt x="457" y="0"/>
                  <a:pt x="457" y="0"/>
                </a:cubicBezTo>
                <a:cubicBezTo>
                  <a:pt x="466" y="1"/>
                  <a:pt x="473" y="5"/>
                  <a:pt x="476" y="10"/>
                </a:cubicBezTo>
                <a:cubicBezTo>
                  <a:pt x="479" y="17"/>
                  <a:pt x="477" y="25"/>
                  <a:pt x="474" y="31"/>
                </a:cubicBezTo>
                <a:cubicBezTo>
                  <a:pt x="472" y="36"/>
                  <a:pt x="451" y="79"/>
                  <a:pt x="451" y="104"/>
                </a:cubicBezTo>
                <a:cubicBezTo>
                  <a:pt x="451" y="154"/>
                  <a:pt x="496" y="195"/>
                  <a:pt x="552" y="195"/>
                </a:cubicBezTo>
                <a:cubicBezTo>
                  <a:pt x="607" y="195"/>
                  <a:pt x="653" y="154"/>
                  <a:pt x="653" y="104"/>
                </a:cubicBezTo>
                <a:cubicBezTo>
                  <a:pt x="653" y="79"/>
                  <a:pt x="632" y="36"/>
                  <a:pt x="629" y="31"/>
                </a:cubicBezTo>
                <a:cubicBezTo>
                  <a:pt x="625" y="23"/>
                  <a:pt x="625" y="15"/>
                  <a:pt x="628" y="10"/>
                </a:cubicBezTo>
                <a:cubicBezTo>
                  <a:pt x="631" y="4"/>
                  <a:pt x="638" y="1"/>
                  <a:pt x="648" y="0"/>
                </a:cubicBezTo>
                <a:cubicBezTo>
                  <a:pt x="648" y="0"/>
                  <a:pt x="649" y="0"/>
                  <a:pt x="649" y="0"/>
                </a:cubicBezTo>
                <a:cubicBezTo>
                  <a:pt x="655" y="0"/>
                  <a:pt x="655" y="0"/>
                  <a:pt x="655" y="0"/>
                </a:cubicBezTo>
                <a:cubicBezTo>
                  <a:pt x="890" y="0"/>
                  <a:pt x="890" y="0"/>
                  <a:pt x="890" y="0"/>
                </a:cubicBezTo>
                <a:cubicBezTo>
                  <a:pt x="890" y="235"/>
                  <a:pt x="890" y="235"/>
                  <a:pt x="890" y="235"/>
                </a:cubicBezTo>
                <a:cubicBezTo>
                  <a:pt x="890" y="236"/>
                  <a:pt x="892" y="400"/>
                  <a:pt x="890" y="433"/>
                </a:cubicBezTo>
                <a:cubicBezTo>
                  <a:pt x="890" y="434"/>
                  <a:pt x="890" y="436"/>
                  <a:pt x="890" y="437"/>
                </a:cubicBezTo>
                <a:cubicBezTo>
                  <a:pt x="890" y="694"/>
                  <a:pt x="890" y="694"/>
                  <a:pt x="890" y="694"/>
                </a:cubicBezTo>
                <a:cubicBezTo>
                  <a:pt x="859" y="694"/>
                  <a:pt x="859" y="694"/>
                  <a:pt x="859" y="694"/>
                </a:cubicBezTo>
                <a:cubicBezTo>
                  <a:pt x="648" y="693"/>
                  <a:pt x="648" y="693"/>
                  <a:pt x="648" y="693"/>
                </a:cubicBezTo>
                <a:cubicBezTo>
                  <a:pt x="449" y="693"/>
                  <a:pt x="449" y="693"/>
                  <a:pt x="449" y="693"/>
                </a:cubicBezTo>
                <a:cubicBezTo>
                  <a:pt x="328" y="694"/>
                  <a:pt x="328" y="694"/>
                  <a:pt x="328" y="694"/>
                </a:cubicBezTo>
                <a:cubicBezTo>
                  <a:pt x="328" y="694"/>
                  <a:pt x="328" y="694"/>
                  <a:pt x="328" y="694"/>
                </a:cubicBezTo>
                <a:cubicBezTo>
                  <a:pt x="237" y="694"/>
                  <a:pt x="237" y="694"/>
                  <a:pt x="237" y="694"/>
                </a:cubicBezTo>
                <a:cubicBezTo>
                  <a:pt x="234" y="694"/>
                  <a:pt x="211" y="694"/>
                  <a:pt x="196" y="694"/>
                </a:cubicBezTo>
                <a:lnTo>
                  <a:pt x="196" y="44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7856539" y="10836276"/>
            <a:ext cx="2778126" cy="2162176"/>
          </a:xfrm>
          <a:custGeom>
            <a:avLst/>
            <a:gdLst>
              <a:gd name="T0" fmla="*/ 654 w 892"/>
              <a:gd name="T1" fmla="*/ 694 h 694"/>
              <a:gd name="T2" fmla="*/ 562 w 892"/>
              <a:gd name="T3" fmla="*/ 694 h 694"/>
              <a:gd name="T4" fmla="*/ 550 w 892"/>
              <a:gd name="T5" fmla="*/ 694 h 694"/>
              <a:gd name="T6" fmla="*/ 442 w 892"/>
              <a:gd name="T7" fmla="*/ 693 h 694"/>
              <a:gd name="T8" fmla="*/ 244 w 892"/>
              <a:gd name="T9" fmla="*/ 693 h 694"/>
              <a:gd name="T10" fmla="*/ 243 w 892"/>
              <a:gd name="T11" fmla="*/ 693 h 694"/>
              <a:gd name="T12" fmla="*/ 33 w 892"/>
              <a:gd name="T13" fmla="*/ 694 h 694"/>
              <a:gd name="T14" fmla="*/ 2 w 892"/>
              <a:gd name="T15" fmla="*/ 694 h 694"/>
              <a:gd name="T16" fmla="*/ 2 w 892"/>
              <a:gd name="T17" fmla="*/ 437 h 694"/>
              <a:gd name="T18" fmla="*/ 1 w 892"/>
              <a:gd name="T19" fmla="*/ 433 h 694"/>
              <a:gd name="T20" fmla="*/ 2 w 892"/>
              <a:gd name="T21" fmla="*/ 235 h 694"/>
              <a:gd name="T22" fmla="*/ 2 w 892"/>
              <a:gd name="T23" fmla="*/ 0 h 694"/>
              <a:gd name="T24" fmla="*/ 236 w 892"/>
              <a:gd name="T25" fmla="*/ 0 h 694"/>
              <a:gd name="T26" fmla="*/ 242 w 892"/>
              <a:gd name="T27" fmla="*/ 0 h 694"/>
              <a:gd name="T28" fmla="*/ 243 w 892"/>
              <a:gd name="T29" fmla="*/ 0 h 694"/>
              <a:gd name="T30" fmla="*/ 264 w 892"/>
              <a:gd name="T31" fmla="*/ 10 h 694"/>
              <a:gd name="T32" fmla="*/ 262 w 892"/>
              <a:gd name="T33" fmla="*/ 31 h 694"/>
              <a:gd name="T34" fmla="*/ 239 w 892"/>
              <a:gd name="T35" fmla="*/ 104 h 694"/>
              <a:gd name="T36" fmla="*/ 340 w 892"/>
              <a:gd name="T37" fmla="*/ 195 h 694"/>
              <a:gd name="T38" fmla="*/ 440 w 892"/>
              <a:gd name="T39" fmla="*/ 104 h 694"/>
              <a:gd name="T40" fmla="*/ 417 w 892"/>
              <a:gd name="T41" fmla="*/ 31 h 694"/>
              <a:gd name="T42" fmla="*/ 416 w 892"/>
              <a:gd name="T43" fmla="*/ 10 h 694"/>
              <a:gd name="T44" fmla="*/ 435 w 892"/>
              <a:gd name="T45" fmla="*/ 0 h 694"/>
              <a:gd name="T46" fmla="*/ 435 w 892"/>
              <a:gd name="T47" fmla="*/ 0 h 694"/>
              <a:gd name="T48" fmla="*/ 441 w 892"/>
              <a:gd name="T49" fmla="*/ 0 h 694"/>
              <a:gd name="T50" fmla="*/ 648 w 892"/>
              <a:gd name="T51" fmla="*/ 0 h 694"/>
              <a:gd name="T52" fmla="*/ 661 w 892"/>
              <a:gd name="T53" fmla="*/ 0 h 694"/>
              <a:gd name="T54" fmla="*/ 696 w 892"/>
              <a:gd name="T55" fmla="*/ 0 h 694"/>
              <a:gd name="T56" fmla="*/ 696 w 892"/>
              <a:gd name="T57" fmla="*/ 235 h 694"/>
              <a:gd name="T58" fmla="*/ 696 w 892"/>
              <a:gd name="T59" fmla="*/ 241 h 694"/>
              <a:gd name="T60" fmla="*/ 696 w 892"/>
              <a:gd name="T61" fmla="*/ 242 h 694"/>
              <a:gd name="T62" fmla="*/ 740 w 892"/>
              <a:gd name="T63" fmla="*/ 289 h 694"/>
              <a:gd name="T64" fmla="*/ 764 w 892"/>
              <a:gd name="T65" fmla="*/ 283 h 694"/>
              <a:gd name="T66" fmla="*/ 826 w 892"/>
              <a:gd name="T67" fmla="*/ 262 h 694"/>
              <a:gd name="T68" fmla="*/ 892 w 892"/>
              <a:gd name="T69" fmla="*/ 338 h 694"/>
              <a:gd name="T70" fmla="*/ 826 w 892"/>
              <a:gd name="T71" fmla="*/ 413 h 694"/>
              <a:gd name="T72" fmla="*/ 764 w 892"/>
              <a:gd name="T73" fmla="*/ 392 h 694"/>
              <a:gd name="T74" fmla="*/ 740 w 892"/>
              <a:gd name="T75" fmla="*/ 386 h 694"/>
              <a:gd name="T76" fmla="*/ 696 w 892"/>
              <a:gd name="T77" fmla="*/ 432 h 694"/>
              <a:gd name="T78" fmla="*/ 708 w 892"/>
              <a:gd name="T79" fmla="*/ 433 h 694"/>
              <a:gd name="T80" fmla="*/ 705 w 892"/>
              <a:gd name="T81" fmla="*/ 433 h 694"/>
              <a:gd name="T82" fmla="*/ 696 w 892"/>
              <a:gd name="T83" fmla="*/ 432 h 694"/>
              <a:gd name="T84" fmla="*/ 696 w 892"/>
              <a:gd name="T85" fmla="*/ 433 h 694"/>
              <a:gd name="T86" fmla="*/ 695 w 892"/>
              <a:gd name="T87" fmla="*/ 433 h 694"/>
              <a:gd name="T88" fmla="*/ 696 w 892"/>
              <a:gd name="T89" fmla="*/ 434 h 694"/>
              <a:gd name="T90" fmla="*/ 696 w 892"/>
              <a:gd name="T91" fmla="*/ 440 h 694"/>
              <a:gd name="T92" fmla="*/ 696 w 892"/>
              <a:gd name="T93" fmla="*/ 694 h 694"/>
              <a:gd name="T94" fmla="*/ 654 w 892"/>
              <a:gd name="T95" fmla="*/ 694 h 6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92" h="694">
                <a:moveTo>
                  <a:pt x="654" y="694"/>
                </a:moveTo>
                <a:cubicBezTo>
                  <a:pt x="562" y="694"/>
                  <a:pt x="562" y="694"/>
                  <a:pt x="562" y="694"/>
                </a:cubicBezTo>
                <a:cubicBezTo>
                  <a:pt x="550" y="694"/>
                  <a:pt x="550" y="694"/>
                  <a:pt x="550" y="694"/>
                </a:cubicBezTo>
                <a:cubicBezTo>
                  <a:pt x="442" y="693"/>
                  <a:pt x="442" y="693"/>
                  <a:pt x="442" y="693"/>
                </a:cubicBezTo>
                <a:cubicBezTo>
                  <a:pt x="244" y="693"/>
                  <a:pt x="244" y="693"/>
                  <a:pt x="244" y="693"/>
                </a:cubicBezTo>
                <a:cubicBezTo>
                  <a:pt x="243" y="693"/>
                  <a:pt x="243" y="693"/>
                  <a:pt x="243" y="693"/>
                </a:cubicBezTo>
                <a:cubicBezTo>
                  <a:pt x="33" y="694"/>
                  <a:pt x="33" y="694"/>
                  <a:pt x="33" y="694"/>
                </a:cubicBezTo>
                <a:cubicBezTo>
                  <a:pt x="2" y="694"/>
                  <a:pt x="2" y="694"/>
                  <a:pt x="2" y="694"/>
                </a:cubicBezTo>
                <a:cubicBezTo>
                  <a:pt x="2" y="437"/>
                  <a:pt x="2" y="437"/>
                  <a:pt x="2" y="437"/>
                </a:cubicBezTo>
                <a:cubicBezTo>
                  <a:pt x="2" y="436"/>
                  <a:pt x="2" y="435"/>
                  <a:pt x="1" y="433"/>
                </a:cubicBezTo>
                <a:cubicBezTo>
                  <a:pt x="0" y="400"/>
                  <a:pt x="2" y="236"/>
                  <a:pt x="2" y="235"/>
                </a:cubicBezTo>
                <a:cubicBezTo>
                  <a:pt x="2" y="0"/>
                  <a:pt x="2" y="0"/>
                  <a:pt x="2" y="0"/>
                </a:cubicBezTo>
                <a:cubicBezTo>
                  <a:pt x="236" y="0"/>
                  <a:pt x="236" y="0"/>
                  <a:pt x="236" y="0"/>
                </a:cubicBezTo>
                <a:cubicBezTo>
                  <a:pt x="242" y="0"/>
                  <a:pt x="242" y="0"/>
                  <a:pt x="242" y="0"/>
                </a:cubicBezTo>
                <a:cubicBezTo>
                  <a:pt x="242" y="0"/>
                  <a:pt x="243" y="0"/>
                  <a:pt x="243" y="0"/>
                </a:cubicBezTo>
                <a:cubicBezTo>
                  <a:pt x="253" y="1"/>
                  <a:pt x="260" y="4"/>
                  <a:pt x="264" y="10"/>
                </a:cubicBezTo>
                <a:cubicBezTo>
                  <a:pt x="267" y="15"/>
                  <a:pt x="266" y="23"/>
                  <a:pt x="262" y="31"/>
                </a:cubicBezTo>
                <a:cubicBezTo>
                  <a:pt x="260" y="36"/>
                  <a:pt x="239" y="79"/>
                  <a:pt x="239" y="104"/>
                </a:cubicBezTo>
                <a:cubicBezTo>
                  <a:pt x="239" y="154"/>
                  <a:pt x="284" y="195"/>
                  <a:pt x="340" y="195"/>
                </a:cubicBezTo>
                <a:cubicBezTo>
                  <a:pt x="395" y="195"/>
                  <a:pt x="440" y="154"/>
                  <a:pt x="440" y="104"/>
                </a:cubicBezTo>
                <a:cubicBezTo>
                  <a:pt x="440" y="79"/>
                  <a:pt x="420" y="36"/>
                  <a:pt x="417" y="31"/>
                </a:cubicBezTo>
                <a:cubicBezTo>
                  <a:pt x="414" y="25"/>
                  <a:pt x="412" y="17"/>
                  <a:pt x="416" y="10"/>
                </a:cubicBezTo>
                <a:cubicBezTo>
                  <a:pt x="419" y="5"/>
                  <a:pt x="425" y="1"/>
                  <a:pt x="435" y="0"/>
                </a:cubicBezTo>
                <a:cubicBezTo>
                  <a:pt x="435" y="0"/>
                  <a:pt x="435" y="0"/>
                  <a:pt x="435" y="0"/>
                </a:cubicBezTo>
                <a:cubicBezTo>
                  <a:pt x="436" y="0"/>
                  <a:pt x="438" y="0"/>
                  <a:pt x="441" y="0"/>
                </a:cubicBezTo>
                <a:cubicBezTo>
                  <a:pt x="648" y="0"/>
                  <a:pt x="648" y="0"/>
                  <a:pt x="648" y="0"/>
                </a:cubicBezTo>
                <a:cubicBezTo>
                  <a:pt x="661" y="0"/>
                  <a:pt x="661" y="0"/>
                  <a:pt x="661" y="0"/>
                </a:cubicBezTo>
                <a:cubicBezTo>
                  <a:pt x="696" y="0"/>
                  <a:pt x="696" y="0"/>
                  <a:pt x="696" y="0"/>
                </a:cubicBezTo>
                <a:cubicBezTo>
                  <a:pt x="696" y="235"/>
                  <a:pt x="696" y="235"/>
                  <a:pt x="696" y="235"/>
                </a:cubicBezTo>
                <a:cubicBezTo>
                  <a:pt x="696" y="241"/>
                  <a:pt x="696" y="241"/>
                  <a:pt x="696" y="241"/>
                </a:cubicBezTo>
                <a:cubicBezTo>
                  <a:pt x="696" y="242"/>
                  <a:pt x="696" y="242"/>
                  <a:pt x="696" y="242"/>
                </a:cubicBezTo>
                <a:cubicBezTo>
                  <a:pt x="698" y="270"/>
                  <a:pt x="716" y="289"/>
                  <a:pt x="740" y="289"/>
                </a:cubicBezTo>
                <a:cubicBezTo>
                  <a:pt x="748" y="289"/>
                  <a:pt x="756" y="287"/>
                  <a:pt x="764" y="283"/>
                </a:cubicBezTo>
                <a:cubicBezTo>
                  <a:pt x="780" y="275"/>
                  <a:pt x="811" y="262"/>
                  <a:pt x="826" y="262"/>
                </a:cubicBezTo>
                <a:cubicBezTo>
                  <a:pt x="862" y="262"/>
                  <a:pt x="892" y="296"/>
                  <a:pt x="892" y="338"/>
                </a:cubicBezTo>
                <a:cubicBezTo>
                  <a:pt x="892" y="379"/>
                  <a:pt x="862" y="413"/>
                  <a:pt x="826" y="413"/>
                </a:cubicBezTo>
                <a:cubicBezTo>
                  <a:pt x="811" y="413"/>
                  <a:pt x="780" y="400"/>
                  <a:pt x="764" y="392"/>
                </a:cubicBezTo>
                <a:cubicBezTo>
                  <a:pt x="756" y="388"/>
                  <a:pt x="748" y="386"/>
                  <a:pt x="740" y="386"/>
                </a:cubicBezTo>
                <a:cubicBezTo>
                  <a:pt x="716" y="386"/>
                  <a:pt x="699" y="404"/>
                  <a:pt x="696" y="432"/>
                </a:cubicBezTo>
                <a:cubicBezTo>
                  <a:pt x="708" y="433"/>
                  <a:pt x="708" y="433"/>
                  <a:pt x="708" y="433"/>
                </a:cubicBezTo>
                <a:cubicBezTo>
                  <a:pt x="705" y="433"/>
                  <a:pt x="705" y="433"/>
                  <a:pt x="705" y="433"/>
                </a:cubicBezTo>
                <a:cubicBezTo>
                  <a:pt x="696" y="432"/>
                  <a:pt x="696" y="432"/>
                  <a:pt x="696" y="432"/>
                </a:cubicBezTo>
                <a:cubicBezTo>
                  <a:pt x="696" y="433"/>
                  <a:pt x="696" y="433"/>
                  <a:pt x="696" y="433"/>
                </a:cubicBezTo>
                <a:cubicBezTo>
                  <a:pt x="695" y="433"/>
                  <a:pt x="695" y="433"/>
                  <a:pt x="695" y="433"/>
                </a:cubicBezTo>
                <a:cubicBezTo>
                  <a:pt x="696" y="434"/>
                  <a:pt x="696" y="434"/>
                  <a:pt x="696" y="434"/>
                </a:cubicBezTo>
                <a:cubicBezTo>
                  <a:pt x="696" y="435"/>
                  <a:pt x="696" y="437"/>
                  <a:pt x="696" y="440"/>
                </a:cubicBezTo>
                <a:cubicBezTo>
                  <a:pt x="696" y="694"/>
                  <a:pt x="696" y="694"/>
                  <a:pt x="696" y="694"/>
                </a:cubicBezTo>
                <a:cubicBezTo>
                  <a:pt x="680" y="694"/>
                  <a:pt x="657" y="694"/>
                  <a:pt x="654" y="69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8536043" y="11730906"/>
            <a:ext cx="741138" cy="509130"/>
            <a:chOff x="9902825" y="4503738"/>
            <a:chExt cx="365125" cy="250825"/>
          </a:xfrm>
          <a:solidFill>
            <a:schemeClr val="bg1"/>
          </a:solidFill>
          <a:effectLst/>
        </p:grpSpPr>
        <p:sp>
          <p:nvSpPr>
            <p:cNvPr id="27" name="Freeform 119"/>
            <p:cNvSpPr>
              <a:spLocks/>
            </p:cNvSpPr>
            <p:nvPr/>
          </p:nvSpPr>
          <p:spPr bwMode="auto">
            <a:xfrm>
              <a:off x="9948863" y="4549776"/>
              <a:ext cx="107950" cy="95250"/>
            </a:xfrm>
            <a:custGeom>
              <a:avLst/>
              <a:gdLst>
                <a:gd name="T0" fmla="*/ 18 w 19"/>
                <a:gd name="T1" fmla="*/ 17 h 17"/>
                <a:gd name="T2" fmla="*/ 18 w 19"/>
                <a:gd name="T3" fmla="*/ 14 h 17"/>
                <a:gd name="T4" fmla="*/ 14 w 19"/>
                <a:gd name="T5" fmla="*/ 12 h 17"/>
                <a:gd name="T6" fmla="*/ 12 w 19"/>
                <a:gd name="T7" fmla="*/ 11 h 17"/>
                <a:gd name="T8" fmla="*/ 12 w 19"/>
                <a:gd name="T9" fmla="*/ 9 h 17"/>
                <a:gd name="T10" fmla="*/ 12 w 19"/>
                <a:gd name="T11" fmla="*/ 7 h 17"/>
                <a:gd name="T12" fmla="*/ 13 w 19"/>
                <a:gd name="T13" fmla="*/ 6 h 17"/>
                <a:gd name="T14" fmla="*/ 13 w 19"/>
                <a:gd name="T15" fmla="*/ 5 h 17"/>
                <a:gd name="T16" fmla="*/ 13 w 19"/>
                <a:gd name="T17" fmla="*/ 3 h 17"/>
                <a:gd name="T18" fmla="*/ 9 w 19"/>
                <a:gd name="T19" fmla="*/ 0 h 17"/>
                <a:gd name="T20" fmla="*/ 6 w 19"/>
                <a:gd name="T21" fmla="*/ 3 h 17"/>
                <a:gd name="T22" fmla="*/ 6 w 19"/>
                <a:gd name="T23" fmla="*/ 5 h 17"/>
                <a:gd name="T24" fmla="*/ 5 w 19"/>
                <a:gd name="T25" fmla="*/ 6 h 17"/>
                <a:gd name="T26" fmla="*/ 6 w 19"/>
                <a:gd name="T27" fmla="*/ 7 h 17"/>
                <a:gd name="T28" fmla="*/ 7 w 19"/>
                <a:gd name="T29" fmla="*/ 9 h 17"/>
                <a:gd name="T30" fmla="*/ 7 w 19"/>
                <a:gd name="T31" fmla="*/ 11 h 17"/>
                <a:gd name="T32" fmla="*/ 5 w 19"/>
                <a:gd name="T33" fmla="*/ 12 h 17"/>
                <a:gd name="T34" fmla="*/ 0 w 19"/>
                <a:gd name="T35" fmla="*/ 14 h 17"/>
                <a:gd name="T36" fmla="*/ 0 w 19"/>
                <a:gd name="T37" fmla="*/ 17 h 17"/>
                <a:gd name="T38" fmla="*/ 18 w 19"/>
                <a:gd name="T3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" h="17">
                  <a:moveTo>
                    <a:pt x="18" y="17"/>
                  </a:moveTo>
                  <a:cubicBezTo>
                    <a:pt x="18" y="17"/>
                    <a:pt x="19" y="15"/>
                    <a:pt x="18" y="14"/>
                  </a:cubicBezTo>
                  <a:cubicBezTo>
                    <a:pt x="18" y="14"/>
                    <a:pt x="16" y="13"/>
                    <a:pt x="14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7"/>
                  </a:cubicBezTo>
                  <a:cubicBezTo>
                    <a:pt x="13" y="7"/>
                    <a:pt x="13" y="7"/>
                    <a:pt x="13" y="6"/>
                  </a:cubicBezTo>
                  <a:cubicBezTo>
                    <a:pt x="13" y="6"/>
                    <a:pt x="13" y="5"/>
                    <a:pt x="13" y="5"/>
                  </a:cubicBezTo>
                  <a:cubicBezTo>
                    <a:pt x="13" y="4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7" y="0"/>
                    <a:pt x="6" y="1"/>
                    <a:pt x="6" y="3"/>
                  </a:cubicBezTo>
                  <a:cubicBezTo>
                    <a:pt x="6" y="3"/>
                    <a:pt x="6" y="4"/>
                    <a:pt x="6" y="5"/>
                  </a:cubicBezTo>
                  <a:cubicBezTo>
                    <a:pt x="5" y="5"/>
                    <a:pt x="5" y="6"/>
                    <a:pt x="5" y="6"/>
                  </a:cubicBezTo>
                  <a:cubicBezTo>
                    <a:pt x="5" y="7"/>
                    <a:pt x="6" y="7"/>
                    <a:pt x="6" y="7"/>
                  </a:cubicBezTo>
                  <a:cubicBezTo>
                    <a:pt x="6" y="9"/>
                    <a:pt x="7" y="9"/>
                    <a:pt x="7" y="9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6" y="11"/>
                    <a:pt x="5" y="12"/>
                  </a:cubicBezTo>
                  <a:cubicBezTo>
                    <a:pt x="3" y="13"/>
                    <a:pt x="1" y="14"/>
                    <a:pt x="0" y="14"/>
                  </a:cubicBezTo>
                  <a:cubicBezTo>
                    <a:pt x="0" y="15"/>
                    <a:pt x="0" y="17"/>
                    <a:pt x="0" y="17"/>
                  </a:cubicBezTo>
                  <a:lnTo>
                    <a:pt x="1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Rectangle 120"/>
            <p:cNvSpPr>
              <a:spLocks noChangeArrowheads="1"/>
            </p:cNvSpPr>
            <p:nvPr/>
          </p:nvSpPr>
          <p:spPr bwMode="auto">
            <a:xfrm>
              <a:off x="10085388" y="4549776"/>
              <a:ext cx="9048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Rectangle 121"/>
            <p:cNvSpPr>
              <a:spLocks noChangeArrowheads="1"/>
            </p:cNvSpPr>
            <p:nvPr/>
          </p:nvSpPr>
          <p:spPr bwMode="auto">
            <a:xfrm>
              <a:off x="10085388" y="4594226"/>
              <a:ext cx="13652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Rectangle 122"/>
            <p:cNvSpPr>
              <a:spLocks noChangeArrowheads="1"/>
            </p:cNvSpPr>
            <p:nvPr/>
          </p:nvSpPr>
          <p:spPr bwMode="auto">
            <a:xfrm>
              <a:off x="10085388" y="4640263"/>
              <a:ext cx="11430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Freeform 123"/>
            <p:cNvSpPr>
              <a:spLocks noEditPoints="1"/>
            </p:cNvSpPr>
            <p:nvPr/>
          </p:nvSpPr>
          <p:spPr bwMode="auto">
            <a:xfrm>
              <a:off x="9902825" y="4503738"/>
              <a:ext cx="365125" cy="250825"/>
            </a:xfrm>
            <a:custGeom>
              <a:avLst/>
              <a:gdLst>
                <a:gd name="T0" fmla="*/ 0 w 64"/>
                <a:gd name="T1" fmla="*/ 0 h 44"/>
                <a:gd name="T2" fmla="*/ 0 w 64"/>
                <a:gd name="T3" fmla="*/ 44 h 44"/>
                <a:gd name="T4" fmla="*/ 64 w 64"/>
                <a:gd name="T5" fmla="*/ 44 h 44"/>
                <a:gd name="T6" fmla="*/ 64 w 64"/>
                <a:gd name="T7" fmla="*/ 0 h 44"/>
                <a:gd name="T8" fmla="*/ 0 w 64"/>
                <a:gd name="T9" fmla="*/ 0 h 44"/>
                <a:gd name="T10" fmla="*/ 60 w 64"/>
                <a:gd name="T11" fmla="*/ 40 h 44"/>
                <a:gd name="T12" fmla="*/ 52 w 64"/>
                <a:gd name="T13" fmla="*/ 40 h 44"/>
                <a:gd name="T14" fmla="*/ 52 w 64"/>
                <a:gd name="T15" fmla="*/ 38 h 44"/>
                <a:gd name="T16" fmla="*/ 46 w 64"/>
                <a:gd name="T17" fmla="*/ 32 h 44"/>
                <a:gd name="T18" fmla="*/ 40 w 64"/>
                <a:gd name="T19" fmla="*/ 38 h 44"/>
                <a:gd name="T20" fmla="*/ 40 w 64"/>
                <a:gd name="T21" fmla="*/ 40 h 44"/>
                <a:gd name="T22" fmla="*/ 24 w 64"/>
                <a:gd name="T23" fmla="*/ 40 h 44"/>
                <a:gd name="T24" fmla="*/ 24 w 64"/>
                <a:gd name="T25" fmla="*/ 38 h 44"/>
                <a:gd name="T26" fmla="*/ 18 w 64"/>
                <a:gd name="T27" fmla="*/ 32 h 44"/>
                <a:gd name="T28" fmla="*/ 12 w 64"/>
                <a:gd name="T29" fmla="*/ 38 h 44"/>
                <a:gd name="T30" fmla="*/ 12 w 64"/>
                <a:gd name="T31" fmla="*/ 40 h 44"/>
                <a:gd name="T32" fmla="*/ 4 w 64"/>
                <a:gd name="T33" fmla="*/ 40 h 44"/>
                <a:gd name="T34" fmla="*/ 4 w 64"/>
                <a:gd name="T35" fmla="*/ 4 h 44"/>
                <a:gd name="T36" fmla="*/ 60 w 64"/>
                <a:gd name="T37" fmla="*/ 4 h 44"/>
                <a:gd name="T38" fmla="*/ 60 w 64"/>
                <a:gd name="T3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" h="44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0" y="0"/>
                  </a:lnTo>
                  <a:close/>
                  <a:moveTo>
                    <a:pt x="60" y="40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2" y="39"/>
                    <a:pt x="52" y="39"/>
                    <a:pt x="52" y="38"/>
                  </a:cubicBezTo>
                  <a:cubicBezTo>
                    <a:pt x="52" y="35"/>
                    <a:pt x="49" y="32"/>
                    <a:pt x="46" y="32"/>
                  </a:cubicBezTo>
                  <a:cubicBezTo>
                    <a:pt x="43" y="32"/>
                    <a:pt x="40" y="35"/>
                    <a:pt x="40" y="38"/>
                  </a:cubicBezTo>
                  <a:cubicBezTo>
                    <a:pt x="40" y="39"/>
                    <a:pt x="40" y="39"/>
                    <a:pt x="40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8"/>
                  </a:cubicBezTo>
                  <a:cubicBezTo>
                    <a:pt x="24" y="35"/>
                    <a:pt x="21" y="32"/>
                    <a:pt x="18" y="32"/>
                  </a:cubicBezTo>
                  <a:cubicBezTo>
                    <a:pt x="15" y="32"/>
                    <a:pt x="12" y="35"/>
                    <a:pt x="12" y="38"/>
                  </a:cubicBezTo>
                  <a:cubicBezTo>
                    <a:pt x="12" y="39"/>
                    <a:pt x="12" y="39"/>
                    <a:pt x="12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0" y="4"/>
                    <a:pt x="60" y="4"/>
                    <a:pt x="60" y="4"/>
                  </a:cubicBezTo>
                  <a:lnTo>
                    <a:pt x="6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Freeform 8"/>
          <p:cNvSpPr>
            <a:spLocks/>
          </p:cNvSpPr>
          <p:nvPr/>
        </p:nvSpPr>
        <p:spPr bwMode="auto">
          <a:xfrm>
            <a:off x="7881939" y="6784977"/>
            <a:ext cx="2232026" cy="3489326"/>
          </a:xfrm>
          <a:custGeom>
            <a:avLst/>
            <a:gdLst>
              <a:gd name="T0" fmla="*/ 355 w 717"/>
              <a:gd name="T1" fmla="*/ 1120 h 1120"/>
              <a:gd name="T2" fmla="*/ 276 w 717"/>
              <a:gd name="T3" fmla="*/ 1051 h 1120"/>
              <a:gd name="T4" fmla="*/ 298 w 717"/>
              <a:gd name="T5" fmla="*/ 987 h 1120"/>
              <a:gd name="T6" fmla="*/ 299 w 717"/>
              <a:gd name="T7" fmla="*/ 942 h 1120"/>
              <a:gd name="T8" fmla="*/ 257 w 717"/>
              <a:gd name="T9" fmla="*/ 919 h 1120"/>
              <a:gd name="T10" fmla="*/ 257 w 717"/>
              <a:gd name="T11" fmla="*/ 919 h 1120"/>
              <a:gd name="T12" fmla="*/ 251 w 717"/>
              <a:gd name="T13" fmla="*/ 919 h 1120"/>
              <a:gd name="T14" fmla="*/ 1 w 717"/>
              <a:gd name="T15" fmla="*/ 919 h 1120"/>
              <a:gd name="T16" fmla="*/ 1 w 717"/>
              <a:gd name="T17" fmla="*/ 893 h 1120"/>
              <a:gd name="T18" fmla="*/ 1 w 717"/>
              <a:gd name="T19" fmla="*/ 882 h 1120"/>
              <a:gd name="T20" fmla="*/ 1 w 717"/>
              <a:gd name="T21" fmla="*/ 707 h 1120"/>
              <a:gd name="T22" fmla="*/ 1 w 717"/>
              <a:gd name="T23" fmla="*/ 656 h 1120"/>
              <a:gd name="T24" fmla="*/ 1 w 717"/>
              <a:gd name="T25" fmla="*/ 650 h 1120"/>
              <a:gd name="T26" fmla="*/ 1 w 717"/>
              <a:gd name="T27" fmla="*/ 648 h 1120"/>
              <a:gd name="T28" fmla="*/ 0 w 717"/>
              <a:gd name="T29" fmla="*/ 648 h 1120"/>
              <a:gd name="T30" fmla="*/ 1 w 717"/>
              <a:gd name="T31" fmla="*/ 640 h 1120"/>
              <a:gd name="T32" fmla="*/ 1 w 717"/>
              <a:gd name="T33" fmla="*/ 446 h 1120"/>
              <a:gd name="T34" fmla="*/ 1 w 717"/>
              <a:gd name="T35" fmla="*/ 353 h 1120"/>
              <a:gd name="T36" fmla="*/ 1 w 717"/>
              <a:gd name="T37" fmla="*/ 201 h 1120"/>
              <a:gd name="T38" fmla="*/ 251 w 717"/>
              <a:gd name="T39" fmla="*/ 201 h 1120"/>
              <a:gd name="T40" fmla="*/ 257 w 717"/>
              <a:gd name="T41" fmla="*/ 201 h 1120"/>
              <a:gd name="T42" fmla="*/ 257 w 717"/>
              <a:gd name="T43" fmla="*/ 201 h 1120"/>
              <a:gd name="T44" fmla="*/ 299 w 717"/>
              <a:gd name="T45" fmla="*/ 178 h 1120"/>
              <a:gd name="T46" fmla="*/ 298 w 717"/>
              <a:gd name="T47" fmla="*/ 134 h 1120"/>
              <a:gd name="T48" fmla="*/ 277 w 717"/>
              <a:gd name="T49" fmla="*/ 69 h 1120"/>
              <a:gd name="T50" fmla="*/ 356 w 717"/>
              <a:gd name="T51" fmla="*/ 0 h 1120"/>
              <a:gd name="T52" fmla="*/ 435 w 717"/>
              <a:gd name="T53" fmla="*/ 69 h 1120"/>
              <a:gd name="T54" fmla="*/ 413 w 717"/>
              <a:gd name="T55" fmla="*/ 134 h 1120"/>
              <a:gd name="T56" fmla="*/ 412 w 717"/>
              <a:gd name="T57" fmla="*/ 178 h 1120"/>
              <a:gd name="T58" fmla="*/ 455 w 717"/>
              <a:gd name="T59" fmla="*/ 201 h 1120"/>
              <a:gd name="T60" fmla="*/ 461 w 717"/>
              <a:gd name="T61" fmla="*/ 201 h 1120"/>
              <a:gd name="T62" fmla="*/ 717 w 717"/>
              <a:gd name="T63" fmla="*/ 201 h 1120"/>
              <a:gd name="T64" fmla="*/ 717 w 717"/>
              <a:gd name="T65" fmla="*/ 235 h 1120"/>
              <a:gd name="T66" fmla="*/ 717 w 717"/>
              <a:gd name="T67" fmla="*/ 369 h 1120"/>
              <a:gd name="T68" fmla="*/ 717 w 717"/>
              <a:gd name="T69" fmla="*/ 445 h 1120"/>
              <a:gd name="T70" fmla="*/ 717 w 717"/>
              <a:gd name="T71" fmla="*/ 449 h 1120"/>
              <a:gd name="T72" fmla="*/ 717 w 717"/>
              <a:gd name="T73" fmla="*/ 449 h 1120"/>
              <a:gd name="T74" fmla="*/ 697 w 717"/>
              <a:gd name="T75" fmla="*/ 476 h 1120"/>
              <a:gd name="T76" fmla="*/ 683 w 717"/>
              <a:gd name="T77" fmla="*/ 473 h 1120"/>
              <a:gd name="T78" fmla="*/ 608 w 717"/>
              <a:gd name="T79" fmla="*/ 449 h 1120"/>
              <a:gd name="T80" fmla="*/ 516 w 717"/>
              <a:gd name="T81" fmla="*/ 551 h 1120"/>
              <a:gd name="T82" fmla="*/ 608 w 717"/>
              <a:gd name="T83" fmla="*/ 653 h 1120"/>
              <a:gd name="T84" fmla="*/ 683 w 717"/>
              <a:gd name="T85" fmla="*/ 629 h 1120"/>
              <a:gd name="T86" fmla="*/ 697 w 717"/>
              <a:gd name="T87" fmla="*/ 625 h 1120"/>
              <a:gd name="T88" fmla="*/ 717 w 717"/>
              <a:gd name="T89" fmla="*/ 652 h 1120"/>
              <a:gd name="T90" fmla="*/ 717 w 717"/>
              <a:gd name="T91" fmla="*/ 697 h 1120"/>
              <a:gd name="T92" fmla="*/ 717 w 717"/>
              <a:gd name="T93" fmla="*/ 756 h 1120"/>
              <a:gd name="T94" fmla="*/ 717 w 717"/>
              <a:gd name="T95" fmla="*/ 767 h 1120"/>
              <a:gd name="T96" fmla="*/ 717 w 717"/>
              <a:gd name="T97" fmla="*/ 874 h 1120"/>
              <a:gd name="T98" fmla="*/ 717 w 717"/>
              <a:gd name="T99" fmla="*/ 919 h 1120"/>
              <a:gd name="T100" fmla="*/ 461 w 717"/>
              <a:gd name="T101" fmla="*/ 919 h 1120"/>
              <a:gd name="T102" fmla="*/ 455 w 717"/>
              <a:gd name="T103" fmla="*/ 919 h 1120"/>
              <a:gd name="T104" fmla="*/ 412 w 717"/>
              <a:gd name="T105" fmla="*/ 942 h 1120"/>
              <a:gd name="T106" fmla="*/ 413 w 717"/>
              <a:gd name="T107" fmla="*/ 987 h 1120"/>
              <a:gd name="T108" fmla="*/ 435 w 717"/>
              <a:gd name="T109" fmla="*/ 1051 h 1120"/>
              <a:gd name="T110" fmla="*/ 355 w 717"/>
              <a:gd name="T111" fmla="*/ 1120 h 1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7" h="1120">
                <a:moveTo>
                  <a:pt x="355" y="1120"/>
                </a:moveTo>
                <a:cubicBezTo>
                  <a:pt x="312" y="1120"/>
                  <a:pt x="276" y="1089"/>
                  <a:pt x="276" y="1051"/>
                </a:cubicBezTo>
                <a:cubicBezTo>
                  <a:pt x="276" y="1034"/>
                  <a:pt x="292" y="999"/>
                  <a:pt x="298" y="987"/>
                </a:cubicBezTo>
                <a:cubicBezTo>
                  <a:pt x="306" y="971"/>
                  <a:pt x="306" y="955"/>
                  <a:pt x="299" y="942"/>
                </a:cubicBezTo>
                <a:cubicBezTo>
                  <a:pt x="291" y="929"/>
                  <a:pt x="276" y="921"/>
                  <a:pt x="257" y="919"/>
                </a:cubicBezTo>
                <a:cubicBezTo>
                  <a:pt x="257" y="919"/>
                  <a:pt x="257" y="919"/>
                  <a:pt x="257" y="919"/>
                </a:cubicBezTo>
                <a:cubicBezTo>
                  <a:pt x="256" y="919"/>
                  <a:pt x="254" y="919"/>
                  <a:pt x="251" y="919"/>
                </a:cubicBezTo>
                <a:cubicBezTo>
                  <a:pt x="1" y="919"/>
                  <a:pt x="1" y="919"/>
                  <a:pt x="1" y="919"/>
                </a:cubicBezTo>
                <a:cubicBezTo>
                  <a:pt x="1" y="893"/>
                  <a:pt x="1" y="893"/>
                  <a:pt x="1" y="893"/>
                </a:cubicBezTo>
                <a:cubicBezTo>
                  <a:pt x="1" y="882"/>
                  <a:pt x="1" y="882"/>
                  <a:pt x="1" y="882"/>
                </a:cubicBezTo>
                <a:cubicBezTo>
                  <a:pt x="1" y="707"/>
                  <a:pt x="1" y="707"/>
                  <a:pt x="1" y="707"/>
                </a:cubicBezTo>
                <a:cubicBezTo>
                  <a:pt x="1" y="656"/>
                  <a:pt x="1" y="656"/>
                  <a:pt x="1" y="656"/>
                </a:cubicBezTo>
                <a:cubicBezTo>
                  <a:pt x="1" y="650"/>
                  <a:pt x="1" y="650"/>
                  <a:pt x="1" y="650"/>
                </a:cubicBezTo>
                <a:cubicBezTo>
                  <a:pt x="1" y="650"/>
                  <a:pt x="1" y="648"/>
                  <a:pt x="1" y="648"/>
                </a:cubicBezTo>
                <a:cubicBezTo>
                  <a:pt x="0" y="648"/>
                  <a:pt x="0" y="648"/>
                  <a:pt x="0" y="648"/>
                </a:cubicBezTo>
                <a:cubicBezTo>
                  <a:pt x="1" y="646"/>
                  <a:pt x="1" y="643"/>
                  <a:pt x="1" y="640"/>
                </a:cubicBezTo>
                <a:cubicBezTo>
                  <a:pt x="1" y="640"/>
                  <a:pt x="1" y="447"/>
                  <a:pt x="1" y="446"/>
                </a:cubicBezTo>
                <a:cubicBezTo>
                  <a:pt x="1" y="353"/>
                  <a:pt x="1" y="353"/>
                  <a:pt x="1" y="353"/>
                </a:cubicBezTo>
                <a:cubicBezTo>
                  <a:pt x="1" y="201"/>
                  <a:pt x="1" y="201"/>
                  <a:pt x="1" y="201"/>
                </a:cubicBezTo>
                <a:cubicBezTo>
                  <a:pt x="251" y="201"/>
                  <a:pt x="251" y="201"/>
                  <a:pt x="251" y="201"/>
                </a:cubicBezTo>
                <a:cubicBezTo>
                  <a:pt x="254" y="201"/>
                  <a:pt x="256" y="201"/>
                  <a:pt x="257" y="201"/>
                </a:cubicBezTo>
                <a:cubicBezTo>
                  <a:pt x="257" y="201"/>
                  <a:pt x="257" y="201"/>
                  <a:pt x="257" y="201"/>
                </a:cubicBezTo>
                <a:cubicBezTo>
                  <a:pt x="276" y="200"/>
                  <a:pt x="291" y="191"/>
                  <a:pt x="299" y="178"/>
                </a:cubicBezTo>
                <a:cubicBezTo>
                  <a:pt x="306" y="165"/>
                  <a:pt x="306" y="150"/>
                  <a:pt x="298" y="134"/>
                </a:cubicBezTo>
                <a:cubicBezTo>
                  <a:pt x="292" y="121"/>
                  <a:pt x="277" y="86"/>
                  <a:pt x="277" y="69"/>
                </a:cubicBezTo>
                <a:cubicBezTo>
                  <a:pt x="277" y="31"/>
                  <a:pt x="312" y="0"/>
                  <a:pt x="356" y="0"/>
                </a:cubicBezTo>
                <a:cubicBezTo>
                  <a:pt x="399" y="0"/>
                  <a:pt x="435" y="31"/>
                  <a:pt x="435" y="69"/>
                </a:cubicBezTo>
                <a:cubicBezTo>
                  <a:pt x="435" y="86"/>
                  <a:pt x="419" y="121"/>
                  <a:pt x="413" y="134"/>
                </a:cubicBezTo>
                <a:cubicBezTo>
                  <a:pt x="405" y="150"/>
                  <a:pt x="405" y="165"/>
                  <a:pt x="412" y="178"/>
                </a:cubicBezTo>
                <a:cubicBezTo>
                  <a:pt x="420" y="192"/>
                  <a:pt x="436" y="200"/>
                  <a:pt x="455" y="201"/>
                </a:cubicBezTo>
                <a:cubicBezTo>
                  <a:pt x="461" y="201"/>
                  <a:pt x="461" y="201"/>
                  <a:pt x="461" y="201"/>
                </a:cubicBezTo>
                <a:cubicBezTo>
                  <a:pt x="717" y="201"/>
                  <a:pt x="717" y="201"/>
                  <a:pt x="717" y="201"/>
                </a:cubicBezTo>
                <a:cubicBezTo>
                  <a:pt x="717" y="235"/>
                  <a:pt x="717" y="235"/>
                  <a:pt x="717" y="235"/>
                </a:cubicBezTo>
                <a:cubicBezTo>
                  <a:pt x="717" y="369"/>
                  <a:pt x="717" y="369"/>
                  <a:pt x="717" y="369"/>
                </a:cubicBezTo>
                <a:cubicBezTo>
                  <a:pt x="717" y="445"/>
                  <a:pt x="717" y="445"/>
                  <a:pt x="717" y="445"/>
                </a:cubicBezTo>
                <a:cubicBezTo>
                  <a:pt x="717" y="449"/>
                  <a:pt x="717" y="449"/>
                  <a:pt x="717" y="449"/>
                </a:cubicBezTo>
                <a:cubicBezTo>
                  <a:pt x="717" y="449"/>
                  <a:pt x="717" y="449"/>
                  <a:pt x="717" y="449"/>
                </a:cubicBezTo>
                <a:cubicBezTo>
                  <a:pt x="716" y="466"/>
                  <a:pt x="708" y="476"/>
                  <a:pt x="697" y="476"/>
                </a:cubicBezTo>
                <a:cubicBezTo>
                  <a:pt x="692" y="476"/>
                  <a:pt x="688" y="475"/>
                  <a:pt x="683" y="473"/>
                </a:cubicBezTo>
                <a:cubicBezTo>
                  <a:pt x="678" y="470"/>
                  <a:pt x="633" y="449"/>
                  <a:pt x="608" y="449"/>
                </a:cubicBezTo>
                <a:cubicBezTo>
                  <a:pt x="557" y="449"/>
                  <a:pt x="516" y="494"/>
                  <a:pt x="516" y="551"/>
                </a:cubicBezTo>
                <a:cubicBezTo>
                  <a:pt x="516" y="607"/>
                  <a:pt x="557" y="653"/>
                  <a:pt x="608" y="653"/>
                </a:cubicBezTo>
                <a:cubicBezTo>
                  <a:pt x="633" y="653"/>
                  <a:pt x="678" y="631"/>
                  <a:pt x="683" y="629"/>
                </a:cubicBezTo>
                <a:cubicBezTo>
                  <a:pt x="688" y="626"/>
                  <a:pt x="692" y="625"/>
                  <a:pt x="697" y="625"/>
                </a:cubicBezTo>
                <a:cubicBezTo>
                  <a:pt x="708" y="625"/>
                  <a:pt x="716" y="635"/>
                  <a:pt x="717" y="652"/>
                </a:cubicBezTo>
                <a:cubicBezTo>
                  <a:pt x="717" y="652"/>
                  <a:pt x="717" y="697"/>
                  <a:pt x="717" y="697"/>
                </a:cubicBezTo>
                <a:cubicBezTo>
                  <a:pt x="717" y="756"/>
                  <a:pt x="717" y="756"/>
                  <a:pt x="717" y="756"/>
                </a:cubicBezTo>
                <a:cubicBezTo>
                  <a:pt x="717" y="767"/>
                  <a:pt x="717" y="767"/>
                  <a:pt x="717" y="767"/>
                </a:cubicBezTo>
                <a:cubicBezTo>
                  <a:pt x="717" y="874"/>
                  <a:pt x="717" y="874"/>
                  <a:pt x="717" y="874"/>
                </a:cubicBezTo>
                <a:cubicBezTo>
                  <a:pt x="717" y="877"/>
                  <a:pt x="717" y="903"/>
                  <a:pt x="717" y="919"/>
                </a:cubicBezTo>
                <a:cubicBezTo>
                  <a:pt x="461" y="919"/>
                  <a:pt x="461" y="919"/>
                  <a:pt x="461" y="919"/>
                </a:cubicBezTo>
                <a:cubicBezTo>
                  <a:pt x="455" y="919"/>
                  <a:pt x="455" y="919"/>
                  <a:pt x="455" y="919"/>
                </a:cubicBezTo>
                <a:cubicBezTo>
                  <a:pt x="436" y="920"/>
                  <a:pt x="420" y="928"/>
                  <a:pt x="412" y="942"/>
                </a:cubicBezTo>
                <a:cubicBezTo>
                  <a:pt x="405" y="955"/>
                  <a:pt x="405" y="971"/>
                  <a:pt x="413" y="987"/>
                </a:cubicBezTo>
                <a:cubicBezTo>
                  <a:pt x="419" y="999"/>
                  <a:pt x="435" y="1034"/>
                  <a:pt x="435" y="1051"/>
                </a:cubicBezTo>
                <a:cubicBezTo>
                  <a:pt x="435" y="1089"/>
                  <a:pt x="399" y="1120"/>
                  <a:pt x="355" y="11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11117264" y="10836276"/>
            <a:ext cx="2289176" cy="2162176"/>
            <a:chOff x="5558632" y="5418138"/>
            <a:chExt cx="1144588" cy="1081088"/>
          </a:xfrm>
        </p:grpSpPr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5558632" y="5418138"/>
              <a:ext cx="1144588" cy="1081088"/>
            </a:xfrm>
            <a:custGeom>
              <a:avLst/>
              <a:gdLst>
                <a:gd name="T0" fmla="*/ 691 w 735"/>
                <a:gd name="T1" fmla="*/ 694 h 694"/>
                <a:gd name="T2" fmla="*/ 593 w 735"/>
                <a:gd name="T3" fmla="*/ 694 h 694"/>
                <a:gd name="T4" fmla="*/ 581 w 735"/>
                <a:gd name="T5" fmla="*/ 694 h 694"/>
                <a:gd name="T6" fmla="*/ 467 w 735"/>
                <a:gd name="T7" fmla="*/ 693 h 694"/>
                <a:gd name="T8" fmla="*/ 256 w 735"/>
                <a:gd name="T9" fmla="*/ 693 h 694"/>
                <a:gd name="T10" fmla="*/ 255 w 735"/>
                <a:gd name="T11" fmla="*/ 693 h 694"/>
                <a:gd name="T12" fmla="*/ 32 w 735"/>
                <a:gd name="T13" fmla="*/ 694 h 694"/>
                <a:gd name="T14" fmla="*/ 0 w 735"/>
                <a:gd name="T15" fmla="*/ 694 h 694"/>
                <a:gd name="T16" fmla="*/ 0 w 735"/>
                <a:gd name="T17" fmla="*/ 436 h 694"/>
                <a:gd name="T18" fmla="*/ 0 w 735"/>
                <a:gd name="T19" fmla="*/ 436 h 694"/>
                <a:gd name="T20" fmla="*/ 0 w 735"/>
                <a:gd name="T21" fmla="*/ 434 h 694"/>
                <a:gd name="T22" fmla="*/ 19 w 735"/>
                <a:gd name="T23" fmla="*/ 412 h 694"/>
                <a:gd name="T24" fmla="*/ 33 w 735"/>
                <a:gd name="T25" fmla="*/ 415 h 694"/>
                <a:gd name="T26" fmla="*/ 110 w 735"/>
                <a:gd name="T27" fmla="*/ 438 h 694"/>
                <a:gd name="T28" fmla="*/ 207 w 735"/>
                <a:gd name="T29" fmla="*/ 338 h 694"/>
                <a:gd name="T30" fmla="*/ 110 w 735"/>
                <a:gd name="T31" fmla="*/ 237 h 694"/>
                <a:gd name="T32" fmla="*/ 33 w 735"/>
                <a:gd name="T33" fmla="*/ 260 h 694"/>
                <a:gd name="T34" fmla="*/ 19 w 735"/>
                <a:gd name="T35" fmla="*/ 263 h 694"/>
                <a:gd name="T36" fmla="*/ 0 w 735"/>
                <a:gd name="T37" fmla="*/ 239 h 694"/>
                <a:gd name="T38" fmla="*/ 0 w 735"/>
                <a:gd name="T39" fmla="*/ 239 h 694"/>
                <a:gd name="T40" fmla="*/ 0 w 735"/>
                <a:gd name="T41" fmla="*/ 235 h 694"/>
                <a:gd name="T42" fmla="*/ 0 w 735"/>
                <a:gd name="T43" fmla="*/ 0 h 694"/>
                <a:gd name="T44" fmla="*/ 248 w 735"/>
                <a:gd name="T45" fmla="*/ 0 h 694"/>
                <a:gd name="T46" fmla="*/ 254 w 735"/>
                <a:gd name="T47" fmla="*/ 0 h 694"/>
                <a:gd name="T48" fmla="*/ 256 w 735"/>
                <a:gd name="T49" fmla="*/ 0 h 694"/>
                <a:gd name="T50" fmla="*/ 277 w 735"/>
                <a:gd name="T51" fmla="*/ 10 h 694"/>
                <a:gd name="T52" fmla="*/ 276 w 735"/>
                <a:gd name="T53" fmla="*/ 31 h 694"/>
                <a:gd name="T54" fmla="*/ 251 w 735"/>
                <a:gd name="T55" fmla="*/ 104 h 694"/>
                <a:gd name="T56" fmla="*/ 358 w 735"/>
                <a:gd name="T57" fmla="*/ 195 h 694"/>
                <a:gd name="T58" fmla="*/ 465 w 735"/>
                <a:gd name="T59" fmla="*/ 104 h 694"/>
                <a:gd name="T60" fmla="*/ 440 w 735"/>
                <a:gd name="T61" fmla="*/ 31 h 694"/>
                <a:gd name="T62" fmla="*/ 438 w 735"/>
                <a:gd name="T63" fmla="*/ 10 h 694"/>
                <a:gd name="T64" fmla="*/ 458 w 735"/>
                <a:gd name="T65" fmla="*/ 0 h 694"/>
                <a:gd name="T66" fmla="*/ 458 w 735"/>
                <a:gd name="T67" fmla="*/ 0 h 694"/>
                <a:gd name="T68" fmla="*/ 465 w 735"/>
                <a:gd name="T69" fmla="*/ 0 h 694"/>
                <a:gd name="T70" fmla="*/ 685 w 735"/>
                <a:gd name="T71" fmla="*/ 0 h 694"/>
                <a:gd name="T72" fmla="*/ 698 w 735"/>
                <a:gd name="T73" fmla="*/ 0 h 694"/>
                <a:gd name="T74" fmla="*/ 735 w 735"/>
                <a:gd name="T75" fmla="*/ 0 h 694"/>
                <a:gd name="T76" fmla="*/ 735 w 735"/>
                <a:gd name="T77" fmla="*/ 235 h 694"/>
                <a:gd name="T78" fmla="*/ 735 w 735"/>
                <a:gd name="T79" fmla="*/ 240 h 694"/>
                <a:gd name="T80" fmla="*/ 716 w 735"/>
                <a:gd name="T81" fmla="*/ 264 h 694"/>
                <a:gd name="T82" fmla="*/ 702 w 735"/>
                <a:gd name="T83" fmla="*/ 260 h 694"/>
                <a:gd name="T84" fmla="*/ 624 w 735"/>
                <a:gd name="T85" fmla="*/ 237 h 694"/>
                <a:gd name="T86" fmla="*/ 527 w 735"/>
                <a:gd name="T87" fmla="*/ 338 h 694"/>
                <a:gd name="T88" fmla="*/ 624 w 735"/>
                <a:gd name="T89" fmla="*/ 438 h 694"/>
                <a:gd name="T90" fmla="*/ 702 w 735"/>
                <a:gd name="T91" fmla="*/ 415 h 694"/>
                <a:gd name="T92" fmla="*/ 716 w 735"/>
                <a:gd name="T93" fmla="*/ 412 h 694"/>
                <a:gd name="T94" fmla="*/ 735 w 735"/>
                <a:gd name="T95" fmla="*/ 434 h 694"/>
                <a:gd name="T96" fmla="*/ 735 w 735"/>
                <a:gd name="T97" fmla="*/ 440 h 694"/>
                <a:gd name="T98" fmla="*/ 735 w 735"/>
                <a:gd name="T99" fmla="*/ 694 h 694"/>
                <a:gd name="T100" fmla="*/ 691 w 735"/>
                <a:gd name="T101" fmla="*/ 694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35" h="694">
                  <a:moveTo>
                    <a:pt x="691" y="694"/>
                  </a:moveTo>
                  <a:cubicBezTo>
                    <a:pt x="593" y="694"/>
                    <a:pt x="593" y="694"/>
                    <a:pt x="593" y="694"/>
                  </a:cubicBezTo>
                  <a:cubicBezTo>
                    <a:pt x="581" y="694"/>
                    <a:pt x="581" y="694"/>
                    <a:pt x="581" y="694"/>
                  </a:cubicBezTo>
                  <a:cubicBezTo>
                    <a:pt x="467" y="693"/>
                    <a:pt x="467" y="693"/>
                    <a:pt x="467" y="693"/>
                  </a:cubicBezTo>
                  <a:cubicBezTo>
                    <a:pt x="256" y="693"/>
                    <a:pt x="256" y="693"/>
                    <a:pt x="256" y="693"/>
                  </a:cubicBezTo>
                  <a:cubicBezTo>
                    <a:pt x="255" y="693"/>
                    <a:pt x="255" y="693"/>
                    <a:pt x="255" y="693"/>
                  </a:cubicBezTo>
                  <a:cubicBezTo>
                    <a:pt x="32" y="694"/>
                    <a:pt x="32" y="694"/>
                    <a:pt x="32" y="694"/>
                  </a:cubicBezTo>
                  <a:cubicBezTo>
                    <a:pt x="0" y="694"/>
                    <a:pt x="0" y="694"/>
                    <a:pt x="0" y="694"/>
                  </a:cubicBezTo>
                  <a:cubicBezTo>
                    <a:pt x="0" y="694"/>
                    <a:pt x="0" y="436"/>
                    <a:pt x="0" y="436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34"/>
                    <a:pt x="0" y="434"/>
                    <a:pt x="0" y="434"/>
                  </a:cubicBezTo>
                  <a:cubicBezTo>
                    <a:pt x="1" y="428"/>
                    <a:pt x="4" y="412"/>
                    <a:pt x="19" y="412"/>
                  </a:cubicBezTo>
                  <a:cubicBezTo>
                    <a:pt x="23" y="412"/>
                    <a:pt x="28" y="413"/>
                    <a:pt x="33" y="415"/>
                  </a:cubicBezTo>
                  <a:cubicBezTo>
                    <a:pt x="38" y="417"/>
                    <a:pt x="84" y="438"/>
                    <a:pt x="110" y="438"/>
                  </a:cubicBezTo>
                  <a:cubicBezTo>
                    <a:pt x="164" y="438"/>
                    <a:pt x="207" y="393"/>
                    <a:pt x="207" y="338"/>
                  </a:cubicBezTo>
                  <a:cubicBezTo>
                    <a:pt x="207" y="282"/>
                    <a:pt x="164" y="237"/>
                    <a:pt x="110" y="237"/>
                  </a:cubicBezTo>
                  <a:cubicBezTo>
                    <a:pt x="84" y="237"/>
                    <a:pt x="38" y="258"/>
                    <a:pt x="33" y="260"/>
                  </a:cubicBezTo>
                  <a:cubicBezTo>
                    <a:pt x="28" y="262"/>
                    <a:pt x="23" y="263"/>
                    <a:pt x="19" y="263"/>
                  </a:cubicBezTo>
                  <a:cubicBezTo>
                    <a:pt x="3" y="263"/>
                    <a:pt x="0" y="245"/>
                    <a:pt x="0" y="23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55" y="0"/>
                    <a:pt x="255" y="0"/>
                    <a:pt x="256" y="0"/>
                  </a:cubicBezTo>
                  <a:cubicBezTo>
                    <a:pt x="266" y="1"/>
                    <a:pt x="274" y="4"/>
                    <a:pt x="277" y="10"/>
                  </a:cubicBezTo>
                  <a:cubicBezTo>
                    <a:pt x="280" y="15"/>
                    <a:pt x="280" y="23"/>
                    <a:pt x="276" y="31"/>
                  </a:cubicBezTo>
                  <a:cubicBezTo>
                    <a:pt x="273" y="36"/>
                    <a:pt x="251" y="79"/>
                    <a:pt x="251" y="104"/>
                  </a:cubicBezTo>
                  <a:cubicBezTo>
                    <a:pt x="251" y="154"/>
                    <a:pt x="299" y="195"/>
                    <a:pt x="358" y="195"/>
                  </a:cubicBezTo>
                  <a:cubicBezTo>
                    <a:pt x="417" y="195"/>
                    <a:pt x="465" y="154"/>
                    <a:pt x="465" y="104"/>
                  </a:cubicBezTo>
                  <a:cubicBezTo>
                    <a:pt x="465" y="79"/>
                    <a:pt x="442" y="36"/>
                    <a:pt x="440" y="31"/>
                  </a:cubicBezTo>
                  <a:cubicBezTo>
                    <a:pt x="437" y="25"/>
                    <a:pt x="434" y="17"/>
                    <a:pt x="438" y="10"/>
                  </a:cubicBezTo>
                  <a:cubicBezTo>
                    <a:pt x="442" y="5"/>
                    <a:pt x="449" y="1"/>
                    <a:pt x="458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60" y="0"/>
                    <a:pt x="462" y="0"/>
                    <a:pt x="465" y="0"/>
                  </a:cubicBezTo>
                  <a:cubicBezTo>
                    <a:pt x="685" y="0"/>
                    <a:pt x="685" y="0"/>
                    <a:pt x="685" y="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735" y="235"/>
                    <a:pt x="735" y="235"/>
                    <a:pt x="735" y="235"/>
                  </a:cubicBezTo>
                  <a:cubicBezTo>
                    <a:pt x="735" y="240"/>
                    <a:pt x="735" y="240"/>
                    <a:pt x="735" y="240"/>
                  </a:cubicBezTo>
                  <a:cubicBezTo>
                    <a:pt x="734" y="247"/>
                    <a:pt x="731" y="264"/>
                    <a:pt x="716" y="264"/>
                  </a:cubicBezTo>
                  <a:cubicBezTo>
                    <a:pt x="711" y="264"/>
                    <a:pt x="707" y="262"/>
                    <a:pt x="702" y="260"/>
                  </a:cubicBezTo>
                  <a:cubicBezTo>
                    <a:pt x="697" y="258"/>
                    <a:pt x="651" y="237"/>
                    <a:pt x="624" y="237"/>
                  </a:cubicBezTo>
                  <a:cubicBezTo>
                    <a:pt x="571" y="237"/>
                    <a:pt x="527" y="282"/>
                    <a:pt x="527" y="338"/>
                  </a:cubicBezTo>
                  <a:cubicBezTo>
                    <a:pt x="527" y="393"/>
                    <a:pt x="571" y="438"/>
                    <a:pt x="624" y="438"/>
                  </a:cubicBezTo>
                  <a:cubicBezTo>
                    <a:pt x="651" y="438"/>
                    <a:pt x="697" y="418"/>
                    <a:pt x="702" y="415"/>
                  </a:cubicBezTo>
                  <a:cubicBezTo>
                    <a:pt x="707" y="413"/>
                    <a:pt x="711" y="412"/>
                    <a:pt x="716" y="412"/>
                  </a:cubicBezTo>
                  <a:cubicBezTo>
                    <a:pt x="731" y="412"/>
                    <a:pt x="734" y="427"/>
                    <a:pt x="735" y="434"/>
                  </a:cubicBezTo>
                  <a:cubicBezTo>
                    <a:pt x="735" y="436"/>
                    <a:pt x="735" y="437"/>
                    <a:pt x="735" y="440"/>
                  </a:cubicBezTo>
                  <a:cubicBezTo>
                    <a:pt x="735" y="694"/>
                    <a:pt x="735" y="694"/>
                    <a:pt x="735" y="694"/>
                  </a:cubicBezTo>
                  <a:cubicBezTo>
                    <a:pt x="719" y="694"/>
                    <a:pt x="694" y="694"/>
                    <a:pt x="691" y="6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Freeform 70"/>
            <p:cNvSpPr>
              <a:spLocks noEditPoints="1"/>
            </p:cNvSpPr>
            <p:nvPr/>
          </p:nvSpPr>
          <p:spPr bwMode="auto">
            <a:xfrm>
              <a:off x="5974566" y="5863258"/>
              <a:ext cx="310799" cy="310799"/>
            </a:xfrm>
            <a:custGeom>
              <a:avLst/>
              <a:gdLst>
                <a:gd name="T0" fmla="*/ 188 w 231"/>
                <a:gd name="T1" fmla="*/ 145 h 231"/>
                <a:gd name="T2" fmla="*/ 188 w 231"/>
                <a:gd name="T3" fmla="*/ 101 h 231"/>
                <a:gd name="T4" fmla="*/ 130 w 231"/>
                <a:gd name="T5" fmla="*/ 101 h 231"/>
                <a:gd name="T6" fmla="*/ 130 w 231"/>
                <a:gd name="T7" fmla="*/ 87 h 231"/>
                <a:gd name="T8" fmla="*/ 173 w 231"/>
                <a:gd name="T9" fmla="*/ 87 h 231"/>
                <a:gd name="T10" fmla="*/ 173 w 231"/>
                <a:gd name="T11" fmla="*/ 0 h 231"/>
                <a:gd name="T12" fmla="*/ 72 w 231"/>
                <a:gd name="T13" fmla="*/ 0 h 231"/>
                <a:gd name="T14" fmla="*/ 72 w 231"/>
                <a:gd name="T15" fmla="*/ 87 h 231"/>
                <a:gd name="T16" fmla="*/ 115 w 231"/>
                <a:gd name="T17" fmla="*/ 87 h 231"/>
                <a:gd name="T18" fmla="*/ 115 w 231"/>
                <a:gd name="T19" fmla="*/ 101 h 231"/>
                <a:gd name="T20" fmla="*/ 43 w 231"/>
                <a:gd name="T21" fmla="*/ 101 h 231"/>
                <a:gd name="T22" fmla="*/ 43 w 231"/>
                <a:gd name="T23" fmla="*/ 145 h 231"/>
                <a:gd name="T24" fmla="*/ 0 w 231"/>
                <a:gd name="T25" fmla="*/ 145 h 231"/>
                <a:gd name="T26" fmla="*/ 0 w 231"/>
                <a:gd name="T27" fmla="*/ 231 h 231"/>
                <a:gd name="T28" fmla="*/ 101 w 231"/>
                <a:gd name="T29" fmla="*/ 231 h 231"/>
                <a:gd name="T30" fmla="*/ 101 w 231"/>
                <a:gd name="T31" fmla="*/ 145 h 231"/>
                <a:gd name="T32" fmla="*/ 58 w 231"/>
                <a:gd name="T33" fmla="*/ 145 h 231"/>
                <a:gd name="T34" fmla="*/ 58 w 231"/>
                <a:gd name="T35" fmla="*/ 116 h 231"/>
                <a:gd name="T36" fmla="*/ 173 w 231"/>
                <a:gd name="T37" fmla="*/ 116 h 231"/>
                <a:gd name="T38" fmla="*/ 173 w 231"/>
                <a:gd name="T39" fmla="*/ 145 h 231"/>
                <a:gd name="T40" fmla="*/ 130 w 231"/>
                <a:gd name="T41" fmla="*/ 145 h 231"/>
                <a:gd name="T42" fmla="*/ 130 w 231"/>
                <a:gd name="T43" fmla="*/ 231 h 231"/>
                <a:gd name="T44" fmla="*/ 231 w 231"/>
                <a:gd name="T45" fmla="*/ 231 h 231"/>
                <a:gd name="T46" fmla="*/ 231 w 231"/>
                <a:gd name="T47" fmla="*/ 145 h 231"/>
                <a:gd name="T48" fmla="*/ 188 w 231"/>
                <a:gd name="T49" fmla="*/ 145 h 231"/>
                <a:gd name="T50" fmla="*/ 87 w 231"/>
                <a:gd name="T51" fmla="*/ 159 h 231"/>
                <a:gd name="T52" fmla="*/ 87 w 231"/>
                <a:gd name="T53" fmla="*/ 173 h 231"/>
                <a:gd name="T54" fmla="*/ 14 w 231"/>
                <a:gd name="T55" fmla="*/ 173 h 231"/>
                <a:gd name="T56" fmla="*/ 14 w 231"/>
                <a:gd name="T57" fmla="*/ 159 h 231"/>
                <a:gd name="T58" fmla="*/ 87 w 231"/>
                <a:gd name="T59" fmla="*/ 159 h 231"/>
                <a:gd name="T60" fmla="*/ 87 w 231"/>
                <a:gd name="T61" fmla="*/ 29 h 231"/>
                <a:gd name="T62" fmla="*/ 87 w 231"/>
                <a:gd name="T63" fmla="*/ 15 h 231"/>
                <a:gd name="T64" fmla="*/ 159 w 231"/>
                <a:gd name="T65" fmla="*/ 15 h 231"/>
                <a:gd name="T66" fmla="*/ 159 w 231"/>
                <a:gd name="T67" fmla="*/ 29 h 231"/>
                <a:gd name="T68" fmla="*/ 87 w 231"/>
                <a:gd name="T69" fmla="*/ 29 h 231"/>
                <a:gd name="T70" fmla="*/ 217 w 231"/>
                <a:gd name="T71" fmla="*/ 173 h 231"/>
                <a:gd name="T72" fmla="*/ 144 w 231"/>
                <a:gd name="T73" fmla="*/ 173 h 231"/>
                <a:gd name="T74" fmla="*/ 144 w 231"/>
                <a:gd name="T75" fmla="*/ 159 h 231"/>
                <a:gd name="T76" fmla="*/ 217 w 231"/>
                <a:gd name="T77" fmla="*/ 159 h 231"/>
                <a:gd name="T78" fmla="*/ 217 w 231"/>
                <a:gd name="T79" fmla="*/ 17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1" h="231">
                  <a:moveTo>
                    <a:pt x="188" y="145"/>
                  </a:moveTo>
                  <a:lnTo>
                    <a:pt x="188" y="101"/>
                  </a:lnTo>
                  <a:lnTo>
                    <a:pt x="130" y="101"/>
                  </a:lnTo>
                  <a:lnTo>
                    <a:pt x="130" y="87"/>
                  </a:lnTo>
                  <a:lnTo>
                    <a:pt x="173" y="87"/>
                  </a:lnTo>
                  <a:lnTo>
                    <a:pt x="173" y="0"/>
                  </a:lnTo>
                  <a:lnTo>
                    <a:pt x="72" y="0"/>
                  </a:lnTo>
                  <a:lnTo>
                    <a:pt x="72" y="87"/>
                  </a:lnTo>
                  <a:lnTo>
                    <a:pt x="115" y="87"/>
                  </a:lnTo>
                  <a:lnTo>
                    <a:pt x="115" y="101"/>
                  </a:lnTo>
                  <a:lnTo>
                    <a:pt x="43" y="101"/>
                  </a:lnTo>
                  <a:lnTo>
                    <a:pt x="43" y="145"/>
                  </a:lnTo>
                  <a:lnTo>
                    <a:pt x="0" y="145"/>
                  </a:lnTo>
                  <a:lnTo>
                    <a:pt x="0" y="231"/>
                  </a:lnTo>
                  <a:lnTo>
                    <a:pt x="101" y="231"/>
                  </a:lnTo>
                  <a:lnTo>
                    <a:pt x="101" y="145"/>
                  </a:lnTo>
                  <a:lnTo>
                    <a:pt x="58" y="145"/>
                  </a:lnTo>
                  <a:lnTo>
                    <a:pt x="58" y="116"/>
                  </a:lnTo>
                  <a:lnTo>
                    <a:pt x="173" y="116"/>
                  </a:lnTo>
                  <a:lnTo>
                    <a:pt x="173" y="145"/>
                  </a:lnTo>
                  <a:lnTo>
                    <a:pt x="130" y="145"/>
                  </a:lnTo>
                  <a:lnTo>
                    <a:pt x="130" y="231"/>
                  </a:lnTo>
                  <a:lnTo>
                    <a:pt x="231" y="231"/>
                  </a:lnTo>
                  <a:lnTo>
                    <a:pt x="231" y="145"/>
                  </a:lnTo>
                  <a:lnTo>
                    <a:pt x="188" y="145"/>
                  </a:lnTo>
                  <a:close/>
                  <a:moveTo>
                    <a:pt x="87" y="159"/>
                  </a:moveTo>
                  <a:lnTo>
                    <a:pt x="87" y="173"/>
                  </a:lnTo>
                  <a:lnTo>
                    <a:pt x="14" y="173"/>
                  </a:lnTo>
                  <a:lnTo>
                    <a:pt x="14" y="159"/>
                  </a:lnTo>
                  <a:lnTo>
                    <a:pt x="87" y="159"/>
                  </a:lnTo>
                  <a:close/>
                  <a:moveTo>
                    <a:pt x="87" y="29"/>
                  </a:moveTo>
                  <a:lnTo>
                    <a:pt x="87" y="15"/>
                  </a:lnTo>
                  <a:lnTo>
                    <a:pt x="159" y="15"/>
                  </a:lnTo>
                  <a:lnTo>
                    <a:pt x="159" y="29"/>
                  </a:lnTo>
                  <a:lnTo>
                    <a:pt x="87" y="29"/>
                  </a:lnTo>
                  <a:close/>
                  <a:moveTo>
                    <a:pt x="217" y="173"/>
                  </a:moveTo>
                  <a:lnTo>
                    <a:pt x="144" y="173"/>
                  </a:lnTo>
                  <a:lnTo>
                    <a:pt x="144" y="159"/>
                  </a:lnTo>
                  <a:lnTo>
                    <a:pt x="217" y="159"/>
                  </a:lnTo>
                  <a:lnTo>
                    <a:pt x="217" y="1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615051" y="5109401"/>
            <a:ext cx="555294" cy="553638"/>
            <a:chOff x="2138511" y="2464802"/>
            <a:chExt cx="354012" cy="352956"/>
          </a:xfrm>
          <a:solidFill>
            <a:schemeClr val="accent5">
              <a:lumMod val="75000"/>
            </a:schemeClr>
          </a:solidFill>
        </p:grpSpPr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615051" y="6814999"/>
            <a:ext cx="555294" cy="553638"/>
            <a:chOff x="2138511" y="2464802"/>
            <a:chExt cx="354012" cy="352956"/>
          </a:xfrm>
          <a:solidFill>
            <a:schemeClr val="accent4">
              <a:lumMod val="75000"/>
            </a:schemeClr>
          </a:solidFill>
        </p:grpSpPr>
        <p:sp>
          <p:nvSpPr>
            <p:cNvPr id="43" name="Oval 42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Freeform 43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615051" y="8547273"/>
            <a:ext cx="555294" cy="553638"/>
            <a:chOff x="2138511" y="2464802"/>
            <a:chExt cx="354012" cy="352956"/>
          </a:xfrm>
          <a:solidFill>
            <a:schemeClr val="accent3">
              <a:lumMod val="75000"/>
            </a:schemeClr>
          </a:solidFill>
        </p:grpSpPr>
        <p:sp>
          <p:nvSpPr>
            <p:cNvPr id="46" name="Oval 45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615051" y="10241907"/>
            <a:ext cx="555294" cy="553638"/>
            <a:chOff x="2138511" y="2464802"/>
            <a:chExt cx="354012" cy="352956"/>
          </a:xfrm>
          <a:solidFill>
            <a:schemeClr val="accent5"/>
          </a:solidFill>
        </p:grpSpPr>
        <p:sp>
          <p:nvSpPr>
            <p:cNvPr id="49" name="Oval 48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7565603" y="5089961"/>
            <a:ext cx="555294" cy="553638"/>
            <a:chOff x="2138511" y="2464802"/>
            <a:chExt cx="354012" cy="352956"/>
          </a:xfrm>
          <a:solidFill>
            <a:schemeClr val="accent4"/>
          </a:solidFill>
        </p:grpSpPr>
        <p:sp>
          <p:nvSpPr>
            <p:cNvPr id="64" name="Oval 63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Freeform 64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7565603" y="6795559"/>
            <a:ext cx="555294" cy="553638"/>
            <a:chOff x="2138511" y="2464802"/>
            <a:chExt cx="354012" cy="352956"/>
          </a:xfrm>
          <a:solidFill>
            <a:schemeClr val="accent3"/>
          </a:solidFill>
        </p:grpSpPr>
        <p:sp>
          <p:nvSpPr>
            <p:cNvPr id="67" name="Oval 6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7565603" y="8527833"/>
            <a:ext cx="555294" cy="553638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70" name="Oval 69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Freeform 70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7565603" y="10222467"/>
            <a:ext cx="555294" cy="553638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" name="Freeform 73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2" name="Title 91">
            <a:extLst>
              <a:ext uri="{FF2B5EF4-FFF2-40B4-BE49-F238E27FC236}">
                <a16:creationId xmlns:a16="http://schemas.microsoft.com/office/drawing/2014/main" id="{A34AAE03-19ED-48E9-AAF8-FD486E487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Nine Puzzle Diagram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CC3038C-F221-4283-B7A3-F4916A9BF0F1}"/>
              </a:ext>
            </a:extLst>
          </p:cNvPr>
          <p:cNvSpPr/>
          <p:nvPr/>
        </p:nvSpPr>
        <p:spPr>
          <a:xfrm>
            <a:off x="2488256" y="5034510"/>
            <a:ext cx="4602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</a:rPr>
              <a:t>Lorem Ipsum</a:t>
            </a:r>
            <a:r>
              <a:rPr lang="en-US" dirty="0">
                <a:latin typeface="Open Sans" panose="020B0606030504020204" pitchFamily="34" charset="0"/>
              </a:rPr>
              <a:t> is simply dummy text of the printing and typesetting industry.</a:t>
            </a:r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3D58592-47F8-455C-8D33-F73312083194}"/>
              </a:ext>
            </a:extLst>
          </p:cNvPr>
          <p:cNvSpPr/>
          <p:nvPr/>
        </p:nvSpPr>
        <p:spPr>
          <a:xfrm>
            <a:off x="2488256" y="6736730"/>
            <a:ext cx="4602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</a:rPr>
              <a:t>Lorem Ipsum</a:t>
            </a:r>
            <a:r>
              <a:rPr lang="en-US" dirty="0">
                <a:latin typeface="Open Sans" panose="020B0606030504020204" pitchFamily="34" charset="0"/>
              </a:rPr>
              <a:t> is simply dummy text of the printing and typesetting industry.</a:t>
            </a:r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2A6A8F7-CB5D-4AA8-8D10-D82B938EACC4}"/>
              </a:ext>
            </a:extLst>
          </p:cNvPr>
          <p:cNvSpPr/>
          <p:nvPr/>
        </p:nvSpPr>
        <p:spPr>
          <a:xfrm>
            <a:off x="2488256" y="8438950"/>
            <a:ext cx="4602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</a:rPr>
              <a:t>Lorem Ipsum</a:t>
            </a:r>
            <a:r>
              <a:rPr lang="en-US" dirty="0">
                <a:latin typeface="Open Sans" panose="020B0606030504020204" pitchFamily="34" charset="0"/>
              </a:rPr>
              <a:t> is simply dummy text of the printing and typesetting industry.</a:t>
            </a:r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462CD4C-7CC6-4844-8366-38C293CBD2F5}"/>
              </a:ext>
            </a:extLst>
          </p:cNvPr>
          <p:cNvSpPr/>
          <p:nvPr/>
        </p:nvSpPr>
        <p:spPr>
          <a:xfrm>
            <a:off x="2500545" y="10127631"/>
            <a:ext cx="4602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</a:rPr>
              <a:t>Lorem Ipsum</a:t>
            </a:r>
            <a:r>
              <a:rPr lang="en-US" dirty="0">
                <a:latin typeface="Open Sans" panose="020B0606030504020204" pitchFamily="34" charset="0"/>
              </a:rPr>
              <a:t> is simply dummy text of the printing and typesetting industry.</a:t>
            </a:r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DCD5E34-3F36-4313-A25B-64AEF37831BE}"/>
              </a:ext>
            </a:extLst>
          </p:cNvPr>
          <p:cNvSpPr/>
          <p:nvPr/>
        </p:nvSpPr>
        <p:spPr>
          <a:xfrm>
            <a:off x="18597786" y="5034510"/>
            <a:ext cx="4602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</a:rPr>
              <a:t>Lorem Ipsum</a:t>
            </a:r>
            <a:r>
              <a:rPr lang="en-US" dirty="0">
                <a:latin typeface="Open Sans" panose="020B0606030504020204" pitchFamily="34" charset="0"/>
              </a:rPr>
              <a:t> is simply dummy text of the printing and typesetting industry.</a:t>
            </a:r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EDB9C12-C8A1-4B15-80F3-A7E32DD0EC66}"/>
              </a:ext>
            </a:extLst>
          </p:cNvPr>
          <p:cNvSpPr/>
          <p:nvPr/>
        </p:nvSpPr>
        <p:spPr>
          <a:xfrm>
            <a:off x="18597786" y="6722306"/>
            <a:ext cx="4602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</a:rPr>
              <a:t>Lorem Ipsum</a:t>
            </a:r>
            <a:r>
              <a:rPr lang="en-US" dirty="0">
                <a:latin typeface="Open Sans" panose="020B0606030504020204" pitchFamily="34" charset="0"/>
              </a:rPr>
              <a:t> is simply dummy text of the printing and typesetting industry.</a:t>
            </a:r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E4B2EB6-9149-46B3-AB3E-7FF760C363CA}"/>
              </a:ext>
            </a:extLst>
          </p:cNvPr>
          <p:cNvSpPr/>
          <p:nvPr/>
        </p:nvSpPr>
        <p:spPr>
          <a:xfrm>
            <a:off x="18597786" y="8342055"/>
            <a:ext cx="4602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</a:rPr>
              <a:t>Lorem Ipsum</a:t>
            </a:r>
            <a:r>
              <a:rPr lang="en-US" dirty="0">
                <a:latin typeface="Open Sans" panose="020B0606030504020204" pitchFamily="34" charset="0"/>
              </a:rPr>
              <a:t> is simply dummy text of the printing and typesetting industry.</a:t>
            </a:r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49D7969-AC57-4A71-A213-0838C45CC13D}"/>
              </a:ext>
            </a:extLst>
          </p:cNvPr>
          <p:cNvSpPr/>
          <p:nvPr/>
        </p:nvSpPr>
        <p:spPr>
          <a:xfrm>
            <a:off x="18597786" y="10127632"/>
            <a:ext cx="4602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</a:rPr>
              <a:t>Lorem Ipsum</a:t>
            </a:r>
            <a:r>
              <a:rPr lang="en-US" dirty="0">
                <a:latin typeface="Open Sans" panose="020B0606030504020204" pitchFamily="34" charset="0"/>
              </a:rPr>
              <a:t> is simply dummy text of the printing and typesetting industry.</a:t>
            </a:r>
            <a:endParaRPr lang="en-US" dirty="0"/>
          </a:p>
        </p:txBody>
      </p:sp>
      <p:sp>
        <p:nvSpPr>
          <p:cNvPr id="103" name="Freeform 132">
            <a:extLst>
              <a:ext uri="{FF2B5EF4-FFF2-40B4-BE49-F238E27FC236}">
                <a16:creationId xmlns:a16="http://schemas.microsoft.com/office/drawing/2014/main" id="{9C548B5F-FA20-4103-9358-9FD986ED87B0}"/>
              </a:ext>
            </a:extLst>
          </p:cNvPr>
          <p:cNvSpPr>
            <a:spLocks/>
          </p:cNvSpPr>
          <p:nvPr/>
        </p:nvSpPr>
        <p:spPr bwMode="auto">
          <a:xfrm>
            <a:off x="11811738" y="8040340"/>
            <a:ext cx="943830" cy="918436"/>
          </a:xfrm>
          <a:custGeom>
            <a:avLst/>
            <a:gdLst>
              <a:gd name="T0" fmla="*/ 82 w 94"/>
              <a:gd name="T1" fmla="*/ 0 h 92"/>
              <a:gd name="T2" fmla="*/ 75 w 94"/>
              <a:gd name="T3" fmla="*/ 0 h 92"/>
              <a:gd name="T4" fmla="*/ 75 w 94"/>
              <a:gd name="T5" fmla="*/ 0 h 92"/>
              <a:gd name="T6" fmla="*/ 47 w 94"/>
              <a:gd name="T7" fmla="*/ 24 h 92"/>
              <a:gd name="T8" fmla="*/ 19 w 94"/>
              <a:gd name="T9" fmla="*/ 0 h 92"/>
              <a:gd name="T10" fmla="*/ 19 w 94"/>
              <a:gd name="T11" fmla="*/ 0 h 92"/>
              <a:gd name="T12" fmla="*/ 11 w 94"/>
              <a:gd name="T13" fmla="*/ 0 h 92"/>
              <a:gd name="T14" fmla="*/ 0 w 94"/>
              <a:gd name="T15" fmla="*/ 12 h 92"/>
              <a:gd name="T16" fmla="*/ 0 w 94"/>
              <a:gd name="T17" fmla="*/ 21 h 92"/>
              <a:gd name="T18" fmla="*/ 0 w 94"/>
              <a:gd name="T19" fmla="*/ 21 h 92"/>
              <a:gd name="T20" fmla="*/ 25 w 94"/>
              <a:gd name="T21" fmla="*/ 49 h 92"/>
              <a:gd name="T22" fmla="*/ 0 w 94"/>
              <a:gd name="T23" fmla="*/ 76 h 92"/>
              <a:gd name="T24" fmla="*/ 0 w 94"/>
              <a:gd name="T25" fmla="*/ 76 h 92"/>
              <a:gd name="T26" fmla="*/ 0 w 94"/>
              <a:gd name="T27" fmla="*/ 80 h 92"/>
              <a:gd name="T28" fmla="*/ 11 w 94"/>
              <a:gd name="T29" fmla="*/ 92 h 92"/>
              <a:gd name="T30" fmla="*/ 82 w 94"/>
              <a:gd name="T31" fmla="*/ 92 h 92"/>
              <a:gd name="T32" fmla="*/ 94 w 94"/>
              <a:gd name="T33" fmla="*/ 80 h 92"/>
              <a:gd name="T34" fmla="*/ 94 w 94"/>
              <a:gd name="T35" fmla="*/ 74 h 92"/>
              <a:gd name="T36" fmla="*/ 93 w 94"/>
              <a:gd name="T37" fmla="*/ 74 h 92"/>
              <a:gd name="T38" fmla="*/ 68 w 94"/>
              <a:gd name="T39" fmla="*/ 46 h 92"/>
              <a:gd name="T40" fmla="*/ 93 w 94"/>
              <a:gd name="T41" fmla="*/ 18 h 92"/>
              <a:gd name="T42" fmla="*/ 94 w 94"/>
              <a:gd name="T43" fmla="*/ 18 h 92"/>
              <a:gd name="T44" fmla="*/ 94 w 94"/>
              <a:gd name="T45" fmla="*/ 17 h 92"/>
              <a:gd name="T46" fmla="*/ 94 w 94"/>
              <a:gd name="T47" fmla="*/ 12 h 92"/>
              <a:gd name="T48" fmla="*/ 82 w 94"/>
              <a:gd name="T49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4" h="92">
                <a:moveTo>
                  <a:pt x="82" y="0"/>
                </a:move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3" y="13"/>
                  <a:pt x="61" y="24"/>
                  <a:pt x="47" y="24"/>
                </a:cubicBezTo>
                <a:cubicBezTo>
                  <a:pt x="33" y="24"/>
                  <a:pt x="21" y="13"/>
                  <a:pt x="19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14" y="23"/>
                  <a:pt x="25" y="35"/>
                  <a:pt x="25" y="49"/>
                </a:cubicBezTo>
                <a:cubicBezTo>
                  <a:pt x="25" y="63"/>
                  <a:pt x="14" y="74"/>
                  <a:pt x="0" y="76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5" y="92"/>
                  <a:pt x="11" y="92"/>
                </a:cubicBezTo>
                <a:cubicBezTo>
                  <a:pt x="82" y="92"/>
                  <a:pt x="82" y="92"/>
                  <a:pt x="82" y="92"/>
                </a:cubicBezTo>
                <a:cubicBezTo>
                  <a:pt x="89" y="92"/>
                  <a:pt x="94" y="87"/>
                  <a:pt x="94" y="80"/>
                </a:cubicBezTo>
                <a:cubicBezTo>
                  <a:pt x="94" y="74"/>
                  <a:pt x="94" y="74"/>
                  <a:pt x="94" y="74"/>
                </a:cubicBezTo>
                <a:cubicBezTo>
                  <a:pt x="93" y="74"/>
                  <a:pt x="93" y="74"/>
                  <a:pt x="93" y="74"/>
                </a:cubicBezTo>
                <a:cubicBezTo>
                  <a:pt x="79" y="73"/>
                  <a:pt x="68" y="61"/>
                  <a:pt x="68" y="46"/>
                </a:cubicBezTo>
                <a:cubicBezTo>
                  <a:pt x="68" y="31"/>
                  <a:pt x="79" y="19"/>
                  <a:pt x="93" y="18"/>
                </a:cubicBezTo>
                <a:cubicBezTo>
                  <a:pt x="94" y="18"/>
                  <a:pt x="94" y="18"/>
                  <a:pt x="94" y="18"/>
                </a:cubicBezTo>
                <a:cubicBezTo>
                  <a:pt x="94" y="17"/>
                  <a:pt x="94" y="17"/>
                  <a:pt x="94" y="17"/>
                </a:cubicBezTo>
                <a:cubicBezTo>
                  <a:pt x="94" y="12"/>
                  <a:pt x="94" y="12"/>
                  <a:pt x="94" y="12"/>
                </a:cubicBezTo>
                <a:cubicBezTo>
                  <a:pt x="94" y="5"/>
                  <a:pt x="89" y="0"/>
                  <a:pt x="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10">
            <a:extLst>
              <a:ext uri="{FF2B5EF4-FFF2-40B4-BE49-F238E27FC236}">
                <a16:creationId xmlns:a16="http://schemas.microsoft.com/office/drawing/2014/main" id="{A3CE4BD9-8987-4A77-87ED-928FEAD4ECCB}"/>
              </a:ext>
            </a:extLst>
          </p:cNvPr>
          <p:cNvSpPr>
            <a:spLocks noEditPoints="1"/>
          </p:cNvSpPr>
          <p:nvPr/>
        </p:nvSpPr>
        <p:spPr bwMode="auto">
          <a:xfrm>
            <a:off x="14705969" y="4681465"/>
            <a:ext cx="1304402" cy="999376"/>
          </a:xfrm>
          <a:custGeom>
            <a:avLst/>
            <a:gdLst>
              <a:gd name="T0" fmla="*/ 633 w 718"/>
              <a:gd name="T1" fmla="*/ 0 h 549"/>
              <a:gd name="T2" fmla="*/ 549 w 718"/>
              <a:gd name="T3" fmla="*/ 84 h 549"/>
              <a:gd name="T4" fmla="*/ 578 w 718"/>
              <a:gd name="T5" fmla="*/ 148 h 549"/>
              <a:gd name="T6" fmla="*/ 475 w 718"/>
              <a:gd name="T7" fmla="*/ 302 h 549"/>
              <a:gd name="T8" fmla="*/ 443 w 718"/>
              <a:gd name="T9" fmla="*/ 296 h 549"/>
              <a:gd name="T10" fmla="*/ 369 w 718"/>
              <a:gd name="T11" fmla="*/ 340 h 549"/>
              <a:gd name="T12" fmla="*/ 310 w 718"/>
              <a:gd name="T13" fmla="*/ 305 h 549"/>
              <a:gd name="T14" fmla="*/ 316 w 718"/>
              <a:gd name="T15" fmla="*/ 275 h 549"/>
              <a:gd name="T16" fmla="*/ 232 w 718"/>
              <a:gd name="T17" fmla="*/ 190 h 549"/>
              <a:gd name="T18" fmla="*/ 147 w 718"/>
              <a:gd name="T19" fmla="*/ 275 h 549"/>
              <a:gd name="T20" fmla="*/ 176 w 718"/>
              <a:gd name="T21" fmla="*/ 338 h 549"/>
              <a:gd name="T22" fmla="*/ 133 w 718"/>
              <a:gd name="T23" fmla="*/ 396 h 549"/>
              <a:gd name="T24" fmla="*/ 84 w 718"/>
              <a:gd name="T25" fmla="*/ 380 h 549"/>
              <a:gd name="T26" fmla="*/ 0 w 718"/>
              <a:gd name="T27" fmla="*/ 465 h 549"/>
              <a:gd name="T28" fmla="*/ 84 w 718"/>
              <a:gd name="T29" fmla="*/ 549 h 549"/>
              <a:gd name="T30" fmla="*/ 168 w 718"/>
              <a:gd name="T31" fmla="*/ 465 h 549"/>
              <a:gd name="T32" fmla="*/ 148 w 718"/>
              <a:gd name="T33" fmla="*/ 411 h 549"/>
              <a:gd name="T34" fmla="*/ 194 w 718"/>
              <a:gd name="T35" fmla="*/ 350 h 549"/>
              <a:gd name="T36" fmla="*/ 232 w 718"/>
              <a:gd name="T37" fmla="*/ 359 h 549"/>
              <a:gd name="T38" fmla="*/ 300 w 718"/>
              <a:gd name="T39" fmla="*/ 324 h 549"/>
              <a:gd name="T40" fmla="*/ 361 w 718"/>
              <a:gd name="T41" fmla="*/ 360 h 549"/>
              <a:gd name="T42" fmla="*/ 359 w 718"/>
              <a:gd name="T43" fmla="*/ 380 h 549"/>
              <a:gd name="T44" fmla="*/ 443 w 718"/>
              <a:gd name="T45" fmla="*/ 465 h 549"/>
              <a:gd name="T46" fmla="*/ 528 w 718"/>
              <a:gd name="T47" fmla="*/ 380 h 549"/>
              <a:gd name="T48" fmla="*/ 494 w 718"/>
              <a:gd name="T49" fmla="*/ 313 h 549"/>
              <a:gd name="T50" fmla="*/ 596 w 718"/>
              <a:gd name="T51" fmla="*/ 160 h 549"/>
              <a:gd name="T52" fmla="*/ 633 w 718"/>
              <a:gd name="T53" fmla="*/ 169 h 549"/>
              <a:gd name="T54" fmla="*/ 718 w 718"/>
              <a:gd name="T55" fmla="*/ 84 h 549"/>
              <a:gd name="T56" fmla="*/ 633 w 718"/>
              <a:gd name="T57" fmla="*/ 0 h 549"/>
              <a:gd name="T58" fmla="*/ 84 w 718"/>
              <a:gd name="T59" fmla="*/ 507 h 549"/>
              <a:gd name="T60" fmla="*/ 42 w 718"/>
              <a:gd name="T61" fmla="*/ 465 h 549"/>
              <a:gd name="T62" fmla="*/ 84 w 718"/>
              <a:gd name="T63" fmla="*/ 422 h 549"/>
              <a:gd name="T64" fmla="*/ 126 w 718"/>
              <a:gd name="T65" fmla="*/ 465 h 549"/>
              <a:gd name="T66" fmla="*/ 84 w 718"/>
              <a:gd name="T67" fmla="*/ 507 h 549"/>
              <a:gd name="T68" fmla="*/ 232 w 718"/>
              <a:gd name="T69" fmla="*/ 317 h 549"/>
              <a:gd name="T70" fmla="*/ 190 w 718"/>
              <a:gd name="T71" fmla="*/ 275 h 549"/>
              <a:gd name="T72" fmla="*/ 232 w 718"/>
              <a:gd name="T73" fmla="*/ 233 h 549"/>
              <a:gd name="T74" fmla="*/ 274 w 718"/>
              <a:gd name="T75" fmla="*/ 275 h 549"/>
              <a:gd name="T76" fmla="*/ 232 w 718"/>
              <a:gd name="T77" fmla="*/ 317 h 549"/>
              <a:gd name="T78" fmla="*/ 443 w 718"/>
              <a:gd name="T79" fmla="*/ 422 h 549"/>
              <a:gd name="T80" fmla="*/ 401 w 718"/>
              <a:gd name="T81" fmla="*/ 380 h 549"/>
              <a:gd name="T82" fmla="*/ 443 w 718"/>
              <a:gd name="T83" fmla="*/ 338 h 549"/>
              <a:gd name="T84" fmla="*/ 486 w 718"/>
              <a:gd name="T85" fmla="*/ 380 h 549"/>
              <a:gd name="T86" fmla="*/ 443 w 718"/>
              <a:gd name="T87" fmla="*/ 422 h 549"/>
              <a:gd name="T88" fmla="*/ 633 w 718"/>
              <a:gd name="T89" fmla="*/ 127 h 549"/>
              <a:gd name="T90" fmla="*/ 591 w 718"/>
              <a:gd name="T91" fmla="*/ 84 h 549"/>
              <a:gd name="T92" fmla="*/ 633 w 718"/>
              <a:gd name="T93" fmla="*/ 42 h 549"/>
              <a:gd name="T94" fmla="*/ 675 w 718"/>
              <a:gd name="T95" fmla="*/ 84 h 549"/>
              <a:gd name="T96" fmla="*/ 633 w 718"/>
              <a:gd name="T97" fmla="*/ 127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18" h="549">
                <a:moveTo>
                  <a:pt x="633" y="0"/>
                </a:moveTo>
                <a:cubicBezTo>
                  <a:pt x="587" y="0"/>
                  <a:pt x="549" y="38"/>
                  <a:pt x="549" y="84"/>
                </a:cubicBezTo>
                <a:cubicBezTo>
                  <a:pt x="549" y="110"/>
                  <a:pt x="561" y="132"/>
                  <a:pt x="578" y="148"/>
                </a:cubicBezTo>
                <a:cubicBezTo>
                  <a:pt x="475" y="302"/>
                  <a:pt x="475" y="302"/>
                  <a:pt x="475" y="302"/>
                </a:cubicBezTo>
                <a:cubicBezTo>
                  <a:pt x="466" y="298"/>
                  <a:pt x="455" y="296"/>
                  <a:pt x="443" y="296"/>
                </a:cubicBezTo>
                <a:cubicBezTo>
                  <a:pt x="411" y="296"/>
                  <a:pt x="383" y="314"/>
                  <a:pt x="369" y="340"/>
                </a:cubicBezTo>
                <a:cubicBezTo>
                  <a:pt x="310" y="305"/>
                  <a:pt x="310" y="305"/>
                  <a:pt x="310" y="305"/>
                </a:cubicBezTo>
                <a:cubicBezTo>
                  <a:pt x="314" y="296"/>
                  <a:pt x="316" y="285"/>
                  <a:pt x="316" y="275"/>
                </a:cubicBezTo>
                <a:cubicBezTo>
                  <a:pt x="316" y="228"/>
                  <a:pt x="278" y="190"/>
                  <a:pt x="232" y="190"/>
                </a:cubicBezTo>
                <a:cubicBezTo>
                  <a:pt x="185" y="190"/>
                  <a:pt x="147" y="228"/>
                  <a:pt x="147" y="275"/>
                </a:cubicBezTo>
                <a:cubicBezTo>
                  <a:pt x="147" y="300"/>
                  <a:pt x="159" y="322"/>
                  <a:pt x="176" y="338"/>
                </a:cubicBezTo>
                <a:cubicBezTo>
                  <a:pt x="133" y="396"/>
                  <a:pt x="133" y="396"/>
                  <a:pt x="133" y="396"/>
                </a:cubicBezTo>
                <a:cubicBezTo>
                  <a:pt x="119" y="386"/>
                  <a:pt x="102" y="380"/>
                  <a:pt x="84" y="380"/>
                </a:cubicBezTo>
                <a:cubicBezTo>
                  <a:pt x="38" y="380"/>
                  <a:pt x="0" y="418"/>
                  <a:pt x="0" y="465"/>
                </a:cubicBezTo>
                <a:cubicBezTo>
                  <a:pt x="0" y="511"/>
                  <a:pt x="38" y="549"/>
                  <a:pt x="84" y="549"/>
                </a:cubicBezTo>
                <a:cubicBezTo>
                  <a:pt x="130" y="549"/>
                  <a:pt x="168" y="511"/>
                  <a:pt x="168" y="465"/>
                </a:cubicBezTo>
                <a:cubicBezTo>
                  <a:pt x="168" y="444"/>
                  <a:pt x="160" y="425"/>
                  <a:pt x="148" y="411"/>
                </a:cubicBezTo>
                <a:cubicBezTo>
                  <a:pt x="194" y="350"/>
                  <a:pt x="194" y="350"/>
                  <a:pt x="194" y="350"/>
                </a:cubicBezTo>
                <a:cubicBezTo>
                  <a:pt x="205" y="355"/>
                  <a:pt x="218" y="359"/>
                  <a:pt x="232" y="359"/>
                </a:cubicBezTo>
                <a:cubicBezTo>
                  <a:pt x="260" y="359"/>
                  <a:pt x="285" y="345"/>
                  <a:pt x="300" y="324"/>
                </a:cubicBezTo>
                <a:cubicBezTo>
                  <a:pt x="361" y="360"/>
                  <a:pt x="361" y="360"/>
                  <a:pt x="361" y="360"/>
                </a:cubicBezTo>
                <a:cubicBezTo>
                  <a:pt x="360" y="367"/>
                  <a:pt x="359" y="373"/>
                  <a:pt x="359" y="380"/>
                </a:cubicBezTo>
                <a:cubicBezTo>
                  <a:pt x="359" y="427"/>
                  <a:pt x="397" y="465"/>
                  <a:pt x="443" y="465"/>
                </a:cubicBezTo>
                <a:cubicBezTo>
                  <a:pt x="490" y="465"/>
                  <a:pt x="528" y="427"/>
                  <a:pt x="528" y="380"/>
                </a:cubicBezTo>
                <a:cubicBezTo>
                  <a:pt x="528" y="352"/>
                  <a:pt x="514" y="328"/>
                  <a:pt x="494" y="313"/>
                </a:cubicBezTo>
                <a:cubicBezTo>
                  <a:pt x="596" y="160"/>
                  <a:pt x="596" y="160"/>
                  <a:pt x="596" y="160"/>
                </a:cubicBezTo>
                <a:cubicBezTo>
                  <a:pt x="607" y="165"/>
                  <a:pt x="620" y="169"/>
                  <a:pt x="633" y="169"/>
                </a:cubicBezTo>
                <a:cubicBezTo>
                  <a:pt x="680" y="169"/>
                  <a:pt x="718" y="131"/>
                  <a:pt x="718" y="84"/>
                </a:cubicBezTo>
                <a:cubicBezTo>
                  <a:pt x="718" y="38"/>
                  <a:pt x="680" y="0"/>
                  <a:pt x="633" y="0"/>
                </a:cubicBezTo>
                <a:close/>
                <a:moveTo>
                  <a:pt x="84" y="507"/>
                </a:moveTo>
                <a:cubicBezTo>
                  <a:pt x="61" y="507"/>
                  <a:pt x="42" y="488"/>
                  <a:pt x="42" y="465"/>
                </a:cubicBezTo>
                <a:cubicBezTo>
                  <a:pt x="42" y="441"/>
                  <a:pt x="61" y="422"/>
                  <a:pt x="84" y="422"/>
                </a:cubicBezTo>
                <a:cubicBezTo>
                  <a:pt x="107" y="422"/>
                  <a:pt x="126" y="441"/>
                  <a:pt x="126" y="465"/>
                </a:cubicBezTo>
                <a:cubicBezTo>
                  <a:pt x="126" y="488"/>
                  <a:pt x="107" y="507"/>
                  <a:pt x="84" y="507"/>
                </a:cubicBezTo>
                <a:close/>
                <a:moveTo>
                  <a:pt x="232" y="317"/>
                </a:moveTo>
                <a:cubicBezTo>
                  <a:pt x="209" y="317"/>
                  <a:pt x="190" y="298"/>
                  <a:pt x="190" y="275"/>
                </a:cubicBezTo>
                <a:cubicBezTo>
                  <a:pt x="190" y="251"/>
                  <a:pt x="209" y="233"/>
                  <a:pt x="232" y="233"/>
                </a:cubicBezTo>
                <a:cubicBezTo>
                  <a:pt x="255" y="233"/>
                  <a:pt x="274" y="251"/>
                  <a:pt x="274" y="275"/>
                </a:cubicBezTo>
                <a:cubicBezTo>
                  <a:pt x="274" y="298"/>
                  <a:pt x="255" y="317"/>
                  <a:pt x="232" y="317"/>
                </a:cubicBezTo>
                <a:close/>
                <a:moveTo>
                  <a:pt x="443" y="422"/>
                </a:moveTo>
                <a:cubicBezTo>
                  <a:pt x="420" y="422"/>
                  <a:pt x="401" y="403"/>
                  <a:pt x="401" y="380"/>
                </a:cubicBezTo>
                <a:cubicBezTo>
                  <a:pt x="401" y="357"/>
                  <a:pt x="420" y="338"/>
                  <a:pt x="443" y="338"/>
                </a:cubicBezTo>
                <a:cubicBezTo>
                  <a:pt x="467" y="338"/>
                  <a:pt x="486" y="357"/>
                  <a:pt x="486" y="380"/>
                </a:cubicBezTo>
                <a:cubicBezTo>
                  <a:pt x="486" y="403"/>
                  <a:pt x="467" y="422"/>
                  <a:pt x="443" y="422"/>
                </a:cubicBezTo>
                <a:close/>
                <a:moveTo>
                  <a:pt x="633" y="127"/>
                </a:moveTo>
                <a:cubicBezTo>
                  <a:pt x="610" y="127"/>
                  <a:pt x="591" y="108"/>
                  <a:pt x="591" y="84"/>
                </a:cubicBezTo>
                <a:cubicBezTo>
                  <a:pt x="591" y="61"/>
                  <a:pt x="610" y="42"/>
                  <a:pt x="633" y="42"/>
                </a:cubicBezTo>
                <a:cubicBezTo>
                  <a:pt x="657" y="42"/>
                  <a:pt x="675" y="61"/>
                  <a:pt x="675" y="84"/>
                </a:cubicBezTo>
                <a:cubicBezTo>
                  <a:pt x="675" y="108"/>
                  <a:pt x="657" y="127"/>
                  <a:pt x="633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Freeform 120">
            <a:extLst>
              <a:ext uri="{FF2B5EF4-FFF2-40B4-BE49-F238E27FC236}">
                <a16:creationId xmlns:a16="http://schemas.microsoft.com/office/drawing/2014/main" id="{555654AE-7320-4121-ABBD-C7971201116E}"/>
              </a:ext>
            </a:extLst>
          </p:cNvPr>
          <p:cNvSpPr>
            <a:spLocks noEditPoints="1"/>
          </p:cNvSpPr>
          <p:nvPr/>
        </p:nvSpPr>
        <p:spPr bwMode="auto">
          <a:xfrm>
            <a:off x="8587077" y="8064315"/>
            <a:ext cx="742107" cy="965915"/>
          </a:xfrm>
          <a:custGeom>
            <a:avLst/>
            <a:gdLst>
              <a:gd name="T0" fmla="*/ 24 w 80"/>
              <a:gd name="T1" fmla="*/ 39 h 104"/>
              <a:gd name="T2" fmla="*/ 24 w 80"/>
              <a:gd name="T3" fmla="*/ 73 h 104"/>
              <a:gd name="T4" fmla="*/ 32 w 80"/>
              <a:gd name="T5" fmla="*/ 82 h 104"/>
              <a:gd name="T6" fmla="*/ 47 w 80"/>
              <a:gd name="T7" fmla="*/ 82 h 104"/>
              <a:gd name="T8" fmla="*/ 56 w 80"/>
              <a:gd name="T9" fmla="*/ 73 h 104"/>
              <a:gd name="T10" fmla="*/ 56 w 80"/>
              <a:gd name="T11" fmla="*/ 39 h 104"/>
              <a:gd name="T12" fmla="*/ 56 w 80"/>
              <a:gd name="T13" fmla="*/ 39 h 104"/>
              <a:gd name="T14" fmla="*/ 62 w 80"/>
              <a:gd name="T15" fmla="*/ 23 h 104"/>
              <a:gd name="T16" fmla="*/ 40 w 80"/>
              <a:gd name="T17" fmla="*/ 0 h 104"/>
              <a:gd name="T18" fmla="*/ 17 w 80"/>
              <a:gd name="T19" fmla="*/ 23 h 104"/>
              <a:gd name="T20" fmla="*/ 24 w 80"/>
              <a:gd name="T21" fmla="*/ 39 h 104"/>
              <a:gd name="T22" fmla="*/ 76 w 80"/>
              <a:gd name="T23" fmla="*/ 47 h 104"/>
              <a:gd name="T24" fmla="*/ 75 w 80"/>
              <a:gd name="T25" fmla="*/ 44 h 104"/>
              <a:gd name="T26" fmla="*/ 65 w 80"/>
              <a:gd name="T27" fmla="*/ 52 h 104"/>
              <a:gd name="T28" fmla="*/ 65 w 80"/>
              <a:gd name="T29" fmla="*/ 53 h 104"/>
              <a:gd name="T30" fmla="*/ 67 w 80"/>
              <a:gd name="T31" fmla="*/ 64 h 104"/>
              <a:gd name="T32" fmla="*/ 40 w 80"/>
              <a:gd name="T33" fmla="*/ 91 h 104"/>
              <a:gd name="T34" fmla="*/ 12 w 80"/>
              <a:gd name="T35" fmla="*/ 64 h 104"/>
              <a:gd name="T36" fmla="*/ 14 w 80"/>
              <a:gd name="T37" fmla="*/ 53 h 104"/>
              <a:gd name="T38" fmla="*/ 15 w 80"/>
              <a:gd name="T39" fmla="*/ 51 h 104"/>
              <a:gd name="T40" fmla="*/ 5 w 80"/>
              <a:gd name="T41" fmla="*/ 43 h 104"/>
              <a:gd name="T42" fmla="*/ 4 w 80"/>
              <a:gd name="T43" fmla="*/ 46 h 104"/>
              <a:gd name="T44" fmla="*/ 0 w 80"/>
              <a:gd name="T45" fmla="*/ 64 h 104"/>
              <a:gd name="T46" fmla="*/ 40 w 80"/>
              <a:gd name="T47" fmla="*/ 104 h 104"/>
              <a:gd name="T48" fmla="*/ 80 w 80"/>
              <a:gd name="T49" fmla="*/ 64 h 104"/>
              <a:gd name="T50" fmla="*/ 76 w 80"/>
              <a:gd name="T51" fmla="*/ 47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0" h="104">
                <a:moveTo>
                  <a:pt x="24" y="39"/>
                </a:moveTo>
                <a:cubicBezTo>
                  <a:pt x="24" y="73"/>
                  <a:pt x="24" y="73"/>
                  <a:pt x="24" y="73"/>
                </a:cubicBezTo>
                <a:cubicBezTo>
                  <a:pt x="24" y="78"/>
                  <a:pt x="27" y="82"/>
                  <a:pt x="32" y="82"/>
                </a:cubicBezTo>
                <a:cubicBezTo>
                  <a:pt x="47" y="82"/>
                  <a:pt x="47" y="82"/>
                  <a:pt x="47" y="82"/>
                </a:cubicBezTo>
                <a:cubicBezTo>
                  <a:pt x="52" y="82"/>
                  <a:pt x="56" y="78"/>
                  <a:pt x="56" y="73"/>
                </a:cubicBezTo>
                <a:cubicBezTo>
                  <a:pt x="56" y="39"/>
                  <a:pt x="56" y="39"/>
                  <a:pt x="56" y="39"/>
                </a:cubicBezTo>
                <a:cubicBezTo>
                  <a:pt x="56" y="39"/>
                  <a:pt x="56" y="39"/>
                  <a:pt x="56" y="39"/>
                </a:cubicBezTo>
                <a:cubicBezTo>
                  <a:pt x="60" y="35"/>
                  <a:pt x="62" y="29"/>
                  <a:pt x="62" y="23"/>
                </a:cubicBezTo>
                <a:cubicBezTo>
                  <a:pt x="62" y="10"/>
                  <a:pt x="52" y="0"/>
                  <a:pt x="40" y="0"/>
                </a:cubicBezTo>
                <a:cubicBezTo>
                  <a:pt x="27" y="0"/>
                  <a:pt x="17" y="10"/>
                  <a:pt x="17" y="23"/>
                </a:cubicBezTo>
                <a:cubicBezTo>
                  <a:pt x="17" y="29"/>
                  <a:pt x="19" y="35"/>
                  <a:pt x="24" y="39"/>
                </a:cubicBezTo>
                <a:close/>
                <a:moveTo>
                  <a:pt x="76" y="47"/>
                </a:moveTo>
                <a:cubicBezTo>
                  <a:pt x="75" y="44"/>
                  <a:pt x="75" y="44"/>
                  <a:pt x="75" y="44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3"/>
                  <a:pt x="65" y="53"/>
                  <a:pt x="65" y="53"/>
                </a:cubicBezTo>
                <a:cubicBezTo>
                  <a:pt x="67" y="57"/>
                  <a:pt x="67" y="60"/>
                  <a:pt x="67" y="64"/>
                </a:cubicBezTo>
                <a:cubicBezTo>
                  <a:pt x="67" y="79"/>
                  <a:pt x="55" y="91"/>
                  <a:pt x="40" y="91"/>
                </a:cubicBezTo>
                <a:cubicBezTo>
                  <a:pt x="24" y="91"/>
                  <a:pt x="12" y="79"/>
                  <a:pt x="12" y="64"/>
                </a:cubicBezTo>
                <a:cubicBezTo>
                  <a:pt x="12" y="60"/>
                  <a:pt x="13" y="56"/>
                  <a:pt x="14" y="53"/>
                </a:cubicBezTo>
                <a:cubicBezTo>
                  <a:pt x="15" y="51"/>
                  <a:pt x="15" y="51"/>
                  <a:pt x="15" y="51"/>
                </a:cubicBezTo>
                <a:cubicBezTo>
                  <a:pt x="5" y="43"/>
                  <a:pt x="5" y="43"/>
                  <a:pt x="5" y="43"/>
                </a:cubicBezTo>
                <a:cubicBezTo>
                  <a:pt x="4" y="46"/>
                  <a:pt x="4" y="46"/>
                  <a:pt x="4" y="46"/>
                </a:cubicBezTo>
                <a:cubicBezTo>
                  <a:pt x="1" y="51"/>
                  <a:pt x="0" y="57"/>
                  <a:pt x="0" y="64"/>
                </a:cubicBezTo>
                <a:cubicBezTo>
                  <a:pt x="0" y="86"/>
                  <a:pt x="17" y="104"/>
                  <a:pt x="40" y="104"/>
                </a:cubicBezTo>
                <a:cubicBezTo>
                  <a:pt x="62" y="104"/>
                  <a:pt x="80" y="86"/>
                  <a:pt x="80" y="64"/>
                </a:cubicBezTo>
                <a:cubicBezTo>
                  <a:pt x="80" y="58"/>
                  <a:pt x="78" y="52"/>
                  <a:pt x="76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136">
            <a:extLst>
              <a:ext uri="{FF2B5EF4-FFF2-40B4-BE49-F238E27FC236}">
                <a16:creationId xmlns:a16="http://schemas.microsoft.com/office/drawing/2014/main" id="{41087755-6B53-4581-8BAD-79256CE3AAB7}"/>
              </a:ext>
            </a:extLst>
          </p:cNvPr>
          <p:cNvSpPr>
            <a:spLocks/>
          </p:cNvSpPr>
          <p:nvPr/>
        </p:nvSpPr>
        <p:spPr bwMode="auto">
          <a:xfrm>
            <a:off x="8536043" y="4733996"/>
            <a:ext cx="960520" cy="960520"/>
          </a:xfrm>
          <a:custGeom>
            <a:avLst/>
            <a:gdLst>
              <a:gd name="T0" fmla="*/ 64 w 107"/>
              <a:gd name="T1" fmla="*/ 89 h 107"/>
              <a:gd name="T2" fmla="*/ 82 w 107"/>
              <a:gd name="T3" fmla="*/ 54 h 107"/>
              <a:gd name="T4" fmla="*/ 88 w 107"/>
              <a:gd name="T5" fmla="*/ 40 h 107"/>
              <a:gd name="T6" fmla="*/ 106 w 107"/>
              <a:gd name="T7" fmla="*/ 5 h 107"/>
              <a:gd name="T8" fmla="*/ 102 w 107"/>
              <a:gd name="T9" fmla="*/ 2 h 107"/>
              <a:gd name="T10" fmla="*/ 67 w 107"/>
              <a:gd name="T11" fmla="*/ 19 h 107"/>
              <a:gd name="T12" fmla="*/ 54 w 107"/>
              <a:gd name="T13" fmla="*/ 26 h 107"/>
              <a:gd name="T14" fmla="*/ 18 w 107"/>
              <a:gd name="T15" fmla="*/ 43 h 107"/>
              <a:gd name="T16" fmla="*/ 17 w 107"/>
              <a:gd name="T17" fmla="*/ 52 h 107"/>
              <a:gd name="T18" fmla="*/ 30 w 107"/>
              <a:gd name="T19" fmla="*/ 65 h 107"/>
              <a:gd name="T20" fmla="*/ 2 w 107"/>
              <a:gd name="T21" fmla="*/ 93 h 107"/>
              <a:gd name="T22" fmla="*/ 1 w 107"/>
              <a:gd name="T23" fmla="*/ 98 h 107"/>
              <a:gd name="T24" fmla="*/ 9 w 107"/>
              <a:gd name="T25" fmla="*/ 106 h 107"/>
              <a:gd name="T26" fmla="*/ 14 w 107"/>
              <a:gd name="T27" fmla="*/ 105 h 107"/>
              <a:gd name="T28" fmla="*/ 42 w 107"/>
              <a:gd name="T29" fmla="*/ 77 h 107"/>
              <a:gd name="T30" fmla="*/ 55 w 107"/>
              <a:gd name="T31" fmla="*/ 90 h 107"/>
              <a:gd name="T32" fmla="*/ 64 w 107"/>
              <a:gd name="T33" fmla="*/ 8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7" h="107">
                <a:moveTo>
                  <a:pt x="64" y="89"/>
                </a:moveTo>
                <a:cubicBezTo>
                  <a:pt x="82" y="54"/>
                  <a:pt x="82" y="54"/>
                  <a:pt x="82" y="54"/>
                </a:cubicBezTo>
                <a:cubicBezTo>
                  <a:pt x="83" y="50"/>
                  <a:pt x="86" y="44"/>
                  <a:pt x="88" y="40"/>
                </a:cubicBezTo>
                <a:cubicBezTo>
                  <a:pt x="106" y="5"/>
                  <a:pt x="106" y="5"/>
                  <a:pt x="106" y="5"/>
                </a:cubicBezTo>
                <a:cubicBezTo>
                  <a:pt x="107" y="2"/>
                  <a:pt x="106" y="0"/>
                  <a:pt x="102" y="2"/>
                </a:cubicBezTo>
                <a:cubicBezTo>
                  <a:pt x="67" y="19"/>
                  <a:pt x="67" y="19"/>
                  <a:pt x="67" y="19"/>
                </a:cubicBezTo>
                <a:cubicBezTo>
                  <a:pt x="63" y="21"/>
                  <a:pt x="57" y="24"/>
                  <a:pt x="54" y="26"/>
                </a:cubicBezTo>
                <a:cubicBezTo>
                  <a:pt x="18" y="43"/>
                  <a:pt x="18" y="43"/>
                  <a:pt x="18" y="43"/>
                </a:cubicBezTo>
                <a:cubicBezTo>
                  <a:pt x="15" y="45"/>
                  <a:pt x="14" y="49"/>
                  <a:pt x="17" y="52"/>
                </a:cubicBezTo>
                <a:cubicBezTo>
                  <a:pt x="30" y="65"/>
                  <a:pt x="30" y="65"/>
                  <a:pt x="30" y="65"/>
                </a:cubicBezTo>
                <a:cubicBezTo>
                  <a:pt x="2" y="93"/>
                  <a:pt x="2" y="93"/>
                  <a:pt x="2" y="93"/>
                </a:cubicBezTo>
                <a:cubicBezTo>
                  <a:pt x="0" y="95"/>
                  <a:pt x="0" y="97"/>
                  <a:pt x="1" y="98"/>
                </a:cubicBezTo>
                <a:cubicBezTo>
                  <a:pt x="9" y="106"/>
                  <a:pt x="9" y="106"/>
                  <a:pt x="9" y="106"/>
                </a:cubicBezTo>
                <a:cubicBezTo>
                  <a:pt x="10" y="107"/>
                  <a:pt x="13" y="107"/>
                  <a:pt x="14" y="105"/>
                </a:cubicBezTo>
                <a:cubicBezTo>
                  <a:pt x="42" y="77"/>
                  <a:pt x="42" y="77"/>
                  <a:pt x="42" y="77"/>
                </a:cubicBezTo>
                <a:cubicBezTo>
                  <a:pt x="55" y="90"/>
                  <a:pt x="55" y="90"/>
                  <a:pt x="55" y="90"/>
                </a:cubicBezTo>
                <a:cubicBezTo>
                  <a:pt x="58" y="93"/>
                  <a:pt x="62" y="93"/>
                  <a:pt x="64" y="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DA02C0D-4B8F-44EB-A1F7-9711214C77D5}"/>
              </a:ext>
            </a:extLst>
          </p:cNvPr>
          <p:cNvGrpSpPr/>
          <p:nvPr/>
        </p:nvGrpSpPr>
        <p:grpSpPr>
          <a:xfrm>
            <a:off x="15088729" y="11726516"/>
            <a:ext cx="677168" cy="917361"/>
            <a:chOff x="7580313" y="3081338"/>
            <a:chExt cx="371475" cy="503238"/>
          </a:xfrm>
          <a:solidFill>
            <a:schemeClr val="bg1"/>
          </a:solidFill>
        </p:grpSpPr>
        <p:sp>
          <p:nvSpPr>
            <p:cNvPr id="108" name="Freeform 71">
              <a:extLst>
                <a:ext uri="{FF2B5EF4-FFF2-40B4-BE49-F238E27FC236}">
                  <a16:creationId xmlns:a16="http://schemas.microsoft.com/office/drawing/2014/main" id="{308BC39A-5F48-4C3B-B9D6-7008B6B7B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0313" y="3081338"/>
              <a:ext cx="371475" cy="379413"/>
            </a:xfrm>
            <a:custGeom>
              <a:avLst/>
              <a:gdLst>
                <a:gd name="T0" fmla="*/ 93 w 99"/>
                <a:gd name="T1" fmla="*/ 57 h 101"/>
                <a:gd name="T2" fmla="*/ 61 w 99"/>
                <a:gd name="T3" fmla="*/ 8 h 101"/>
                <a:gd name="T4" fmla="*/ 41 w 99"/>
                <a:gd name="T5" fmla="*/ 8 h 101"/>
                <a:gd name="T6" fmla="*/ 6 w 99"/>
                <a:gd name="T7" fmla="*/ 58 h 101"/>
                <a:gd name="T8" fmla="*/ 14 w 99"/>
                <a:gd name="T9" fmla="*/ 72 h 101"/>
                <a:gd name="T10" fmla="*/ 28 w 99"/>
                <a:gd name="T11" fmla="*/ 72 h 101"/>
                <a:gd name="T12" fmla="*/ 28 w 99"/>
                <a:gd name="T13" fmla="*/ 101 h 101"/>
                <a:gd name="T14" fmla="*/ 71 w 99"/>
                <a:gd name="T15" fmla="*/ 101 h 101"/>
                <a:gd name="T16" fmla="*/ 71 w 99"/>
                <a:gd name="T17" fmla="*/ 72 h 101"/>
                <a:gd name="T18" fmla="*/ 85 w 99"/>
                <a:gd name="T19" fmla="*/ 72 h 101"/>
                <a:gd name="T20" fmla="*/ 93 w 99"/>
                <a:gd name="T21" fmla="*/ 5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101">
                  <a:moveTo>
                    <a:pt x="93" y="57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56" y="0"/>
                    <a:pt x="46" y="0"/>
                    <a:pt x="41" y="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0" y="66"/>
                    <a:pt x="4" y="72"/>
                    <a:pt x="14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71" y="72"/>
                    <a:pt x="71" y="72"/>
                    <a:pt x="71" y="72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95" y="72"/>
                    <a:pt x="99" y="65"/>
                    <a:pt x="93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72">
              <a:extLst>
                <a:ext uri="{FF2B5EF4-FFF2-40B4-BE49-F238E27FC236}">
                  <a16:creationId xmlns:a16="http://schemas.microsoft.com/office/drawing/2014/main" id="{86C4E44E-4502-480F-A439-9417902EE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5088" y="3482976"/>
              <a:ext cx="161925" cy="26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73">
              <a:extLst>
                <a:ext uri="{FF2B5EF4-FFF2-40B4-BE49-F238E27FC236}">
                  <a16:creationId xmlns:a16="http://schemas.microsoft.com/office/drawing/2014/main" id="{6656729B-D787-41AA-8F5C-F0040F8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5088" y="3557588"/>
              <a:ext cx="161925" cy="26988"/>
            </a:xfrm>
            <a:custGeom>
              <a:avLst/>
              <a:gdLst>
                <a:gd name="T0" fmla="*/ 8 w 43"/>
                <a:gd name="T1" fmla="*/ 7 h 7"/>
                <a:gd name="T2" fmla="*/ 36 w 43"/>
                <a:gd name="T3" fmla="*/ 7 h 7"/>
                <a:gd name="T4" fmla="*/ 43 w 43"/>
                <a:gd name="T5" fmla="*/ 0 h 7"/>
                <a:gd name="T6" fmla="*/ 0 w 43"/>
                <a:gd name="T7" fmla="*/ 0 h 7"/>
                <a:gd name="T8" fmla="*/ 8 w 43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7">
                  <a:moveTo>
                    <a:pt x="8" y="7"/>
                  </a:moveTo>
                  <a:cubicBezTo>
                    <a:pt x="36" y="7"/>
                    <a:pt x="36" y="7"/>
                    <a:pt x="36" y="7"/>
                  </a:cubicBezTo>
                  <a:cubicBezTo>
                    <a:pt x="40" y="7"/>
                    <a:pt x="43" y="4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3" y="7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74">
              <a:extLst>
                <a:ext uri="{FF2B5EF4-FFF2-40B4-BE49-F238E27FC236}">
                  <a16:creationId xmlns:a16="http://schemas.microsoft.com/office/drawing/2014/main" id="{09B743A8-4CED-4868-9EA6-D0B7026FE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5088" y="3524251"/>
              <a:ext cx="1619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2811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Freeform 32">
            <a:extLst>
              <a:ext uri="{FF2B5EF4-FFF2-40B4-BE49-F238E27FC236}">
                <a16:creationId xmlns:a16="http://schemas.microsoft.com/office/drawing/2014/main" id="{D28387ED-661E-4F4E-9CED-8BA9B84601B3}"/>
              </a:ext>
            </a:extLst>
          </p:cNvPr>
          <p:cNvSpPr>
            <a:spLocks noEditPoints="1"/>
          </p:cNvSpPr>
          <p:nvPr/>
        </p:nvSpPr>
        <p:spPr bwMode="auto">
          <a:xfrm>
            <a:off x="1835966" y="11596981"/>
            <a:ext cx="864773" cy="872460"/>
          </a:xfrm>
          <a:custGeom>
            <a:avLst/>
            <a:gdLst>
              <a:gd name="T0" fmla="*/ 74 w 95"/>
              <a:gd name="T1" fmla="*/ 0 h 96"/>
              <a:gd name="T2" fmla="*/ 21 w 95"/>
              <a:gd name="T3" fmla="*/ 0 h 96"/>
              <a:gd name="T4" fmla="*/ 0 w 95"/>
              <a:gd name="T5" fmla="*/ 23 h 96"/>
              <a:gd name="T6" fmla="*/ 0 w 95"/>
              <a:gd name="T7" fmla="*/ 45 h 96"/>
              <a:gd name="T8" fmla="*/ 13 w 95"/>
              <a:gd name="T9" fmla="*/ 66 h 96"/>
              <a:gd name="T10" fmla="*/ 4 w 95"/>
              <a:gd name="T11" fmla="*/ 96 h 96"/>
              <a:gd name="T12" fmla="*/ 53 w 95"/>
              <a:gd name="T13" fmla="*/ 68 h 96"/>
              <a:gd name="T14" fmla="*/ 74 w 95"/>
              <a:gd name="T15" fmla="*/ 68 h 96"/>
              <a:gd name="T16" fmla="*/ 95 w 95"/>
              <a:gd name="T17" fmla="*/ 45 h 96"/>
              <a:gd name="T18" fmla="*/ 95 w 95"/>
              <a:gd name="T19" fmla="*/ 23 h 96"/>
              <a:gd name="T20" fmla="*/ 74 w 95"/>
              <a:gd name="T21" fmla="*/ 0 h 96"/>
              <a:gd name="T22" fmla="*/ 71 w 95"/>
              <a:gd name="T23" fmla="*/ 50 h 96"/>
              <a:gd name="T24" fmla="*/ 21 w 95"/>
              <a:gd name="T25" fmla="*/ 50 h 96"/>
              <a:gd name="T26" fmla="*/ 18 w 95"/>
              <a:gd name="T27" fmla="*/ 46 h 96"/>
              <a:gd name="T28" fmla="*/ 21 w 95"/>
              <a:gd name="T29" fmla="*/ 42 h 96"/>
              <a:gd name="T30" fmla="*/ 71 w 95"/>
              <a:gd name="T31" fmla="*/ 42 h 96"/>
              <a:gd name="T32" fmla="*/ 74 w 95"/>
              <a:gd name="T33" fmla="*/ 46 h 96"/>
              <a:gd name="T34" fmla="*/ 71 w 95"/>
              <a:gd name="T35" fmla="*/ 50 h 96"/>
              <a:gd name="T36" fmla="*/ 78 w 95"/>
              <a:gd name="T37" fmla="*/ 37 h 96"/>
              <a:gd name="T38" fmla="*/ 22 w 95"/>
              <a:gd name="T39" fmla="*/ 37 h 96"/>
              <a:gd name="T40" fmla="*/ 18 w 95"/>
              <a:gd name="T41" fmla="*/ 34 h 96"/>
              <a:gd name="T42" fmla="*/ 22 w 95"/>
              <a:gd name="T43" fmla="*/ 30 h 96"/>
              <a:gd name="T44" fmla="*/ 78 w 95"/>
              <a:gd name="T45" fmla="*/ 30 h 96"/>
              <a:gd name="T46" fmla="*/ 82 w 95"/>
              <a:gd name="T47" fmla="*/ 34 h 96"/>
              <a:gd name="T48" fmla="*/ 78 w 95"/>
              <a:gd name="T49" fmla="*/ 37 h 96"/>
              <a:gd name="T50" fmla="*/ 78 w 95"/>
              <a:gd name="T51" fmla="*/ 25 h 96"/>
              <a:gd name="T52" fmla="*/ 22 w 95"/>
              <a:gd name="T53" fmla="*/ 25 h 96"/>
              <a:gd name="T54" fmla="*/ 18 w 95"/>
              <a:gd name="T55" fmla="*/ 21 h 96"/>
              <a:gd name="T56" fmla="*/ 22 w 95"/>
              <a:gd name="T57" fmla="*/ 17 h 96"/>
              <a:gd name="T58" fmla="*/ 78 w 95"/>
              <a:gd name="T59" fmla="*/ 17 h 96"/>
              <a:gd name="T60" fmla="*/ 82 w 95"/>
              <a:gd name="T61" fmla="*/ 21 h 96"/>
              <a:gd name="T62" fmla="*/ 78 w 95"/>
              <a:gd name="T63" fmla="*/ 2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5" h="96">
                <a:moveTo>
                  <a:pt x="74" y="0"/>
                </a:moveTo>
                <a:cubicBezTo>
                  <a:pt x="21" y="0"/>
                  <a:pt x="21" y="0"/>
                  <a:pt x="21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54"/>
                  <a:pt x="6" y="63"/>
                  <a:pt x="13" y="66"/>
                </a:cubicBezTo>
                <a:cubicBezTo>
                  <a:pt x="6" y="86"/>
                  <a:pt x="4" y="96"/>
                  <a:pt x="4" y="96"/>
                </a:cubicBezTo>
                <a:cubicBezTo>
                  <a:pt x="53" y="68"/>
                  <a:pt x="53" y="68"/>
                  <a:pt x="53" y="68"/>
                </a:cubicBezTo>
                <a:cubicBezTo>
                  <a:pt x="74" y="68"/>
                  <a:pt x="74" y="68"/>
                  <a:pt x="74" y="68"/>
                </a:cubicBezTo>
                <a:cubicBezTo>
                  <a:pt x="85" y="68"/>
                  <a:pt x="95" y="58"/>
                  <a:pt x="95" y="45"/>
                </a:cubicBezTo>
                <a:cubicBezTo>
                  <a:pt x="95" y="23"/>
                  <a:pt x="95" y="23"/>
                  <a:pt x="95" y="23"/>
                </a:cubicBezTo>
                <a:cubicBezTo>
                  <a:pt x="95" y="10"/>
                  <a:pt x="85" y="0"/>
                  <a:pt x="74" y="0"/>
                </a:cubicBezTo>
                <a:close/>
                <a:moveTo>
                  <a:pt x="71" y="50"/>
                </a:moveTo>
                <a:cubicBezTo>
                  <a:pt x="21" y="50"/>
                  <a:pt x="21" y="50"/>
                  <a:pt x="21" y="50"/>
                </a:cubicBezTo>
                <a:cubicBezTo>
                  <a:pt x="19" y="50"/>
                  <a:pt x="18" y="48"/>
                  <a:pt x="18" y="46"/>
                </a:cubicBezTo>
                <a:cubicBezTo>
                  <a:pt x="18" y="44"/>
                  <a:pt x="19" y="42"/>
                  <a:pt x="21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3" y="42"/>
                  <a:pt x="74" y="44"/>
                  <a:pt x="74" y="46"/>
                </a:cubicBezTo>
                <a:cubicBezTo>
                  <a:pt x="74" y="48"/>
                  <a:pt x="73" y="50"/>
                  <a:pt x="71" y="50"/>
                </a:cubicBezTo>
                <a:close/>
                <a:moveTo>
                  <a:pt x="78" y="37"/>
                </a:moveTo>
                <a:cubicBezTo>
                  <a:pt x="22" y="37"/>
                  <a:pt x="22" y="37"/>
                  <a:pt x="22" y="37"/>
                </a:cubicBezTo>
                <a:cubicBezTo>
                  <a:pt x="20" y="37"/>
                  <a:pt x="18" y="36"/>
                  <a:pt x="18" y="34"/>
                </a:cubicBezTo>
                <a:cubicBezTo>
                  <a:pt x="18" y="31"/>
                  <a:pt x="20" y="30"/>
                  <a:pt x="22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80" y="30"/>
                  <a:pt x="82" y="31"/>
                  <a:pt x="82" y="34"/>
                </a:cubicBezTo>
                <a:cubicBezTo>
                  <a:pt x="82" y="36"/>
                  <a:pt x="80" y="37"/>
                  <a:pt x="78" y="37"/>
                </a:cubicBezTo>
                <a:close/>
                <a:moveTo>
                  <a:pt x="78" y="25"/>
                </a:moveTo>
                <a:cubicBezTo>
                  <a:pt x="22" y="25"/>
                  <a:pt x="22" y="25"/>
                  <a:pt x="22" y="25"/>
                </a:cubicBezTo>
                <a:cubicBezTo>
                  <a:pt x="20" y="25"/>
                  <a:pt x="18" y="23"/>
                  <a:pt x="18" y="21"/>
                </a:cubicBezTo>
                <a:cubicBezTo>
                  <a:pt x="18" y="19"/>
                  <a:pt x="20" y="17"/>
                  <a:pt x="22" y="17"/>
                </a:cubicBezTo>
                <a:cubicBezTo>
                  <a:pt x="78" y="17"/>
                  <a:pt x="78" y="17"/>
                  <a:pt x="78" y="17"/>
                </a:cubicBezTo>
                <a:cubicBezTo>
                  <a:pt x="80" y="17"/>
                  <a:pt x="82" y="19"/>
                  <a:pt x="82" y="21"/>
                </a:cubicBezTo>
                <a:cubicBezTo>
                  <a:pt x="82" y="23"/>
                  <a:pt x="80" y="25"/>
                  <a:pt x="78" y="25"/>
                </a:cubicBezTo>
                <a:close/>
              </a:path>
            </a:pathLst>
          </a:custGeom>
          <a:solidFill>
            <a:srgbClr val="FFE1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Freeform 135">
            <a:extLst>
              <a:ext uri="{FF2B5EF4-FFF2-40B4-BE49-F238E27FC236}">
                <a16:creationId xmlns:a16="http://schemas.microsoft.com/office/drawing/2014/main" id="{6E206FBE-2EA0-4042-8A8B-507580482520}"/>
              </a:ext>
            </a:extLst>
          </p:cNvPr>
          <p:cNvSpPr>
            <a:spLocks noEditPoints="1"/>
          </p:cNvSpPr>
          <p:nvPr/>
        </p:nvSpPr>
        <p:spPr bwMode="auto">
          <a:xfrm>
            <a:off x="1778131" y="10110636"/>
            <a:ext cx="864773" cy="864773"/>
          </a:xfrm>
          <a:custGeom>
            <a:avLst/>
            <a:gdLst>
              <a:gd name="T0" fmla="*/ 0 w 104"/>
              <a:gd name="T1" fmla="*/ 52 h 104"/>
              <a:gd name="T2" fmla="*/ 104 w 104"/>
              <a:gd name="T3" fmla="*/ 52 h 104"/>
              <a:gd name="T4" fmla="*/ 43 w 104"/>
              <a:gd name="T5" fmla="*/ 99 h 104"/>
              <a:gd name="T6" fmla="*/ 50 w 104"/>
              <a:gd name="T7" fmla="*/ 79 h 104"/>
              <a:gd name="T8" fmla="*/ 43 w 104"/>
              <a:gd name="T9" fmla="*/ 99 h 104"/>
              <a:gd name="T10" fmla="*/ 24 w 104"/>
              <a:gd name="T11" fmla="*/ 54 h 104"/>
              <a:gd name="T12" fmla="*/ 10 w 104"/>
              <a:gd name="T13" fmla="*/ 75 h 104"/>
              <a:gd name="T14" fmla="*/ 54 w 104"/>
              <a:gd name="T15" fmla="*/ 25 h 104"/>
              <a:gd name="T16" fmla="*/ 60 w 104"/>
              <a:gd name="T17" fmla="*/ 4 h 104"/>
              <a:gd name="T18" fmla="*/ 54 w 104"/>
              <a:gd name="T19" fmla="*/ 25 h 104"/>
              <a:gd name="T20" fmla="*/ 76 w 104"/>
              <a:gd name="T21" fmla="*/ 50 h 104"/>
              <a:gd name="T22" fmla="*/ 54 w 104"/>
              <a:gd name="T23" fmla="*/ 28 h 104"/>
              <a:gd name="T24" fmla="*/ 50 w 104"/>
              <a:gd name="T25" fmla="*/ 25 h 104"/>
              <a:gd name="T26" fmla="*/ 43 w 104"/>
              <a:gd name="T27" fmla="*/ 5 h 104"/>
              <a:gd name="T28" fmla="*/ 50 w 104"/>
              <a:gd name="T29" fmla="*/ 25 h 104"/>
              <a:gd name="T30" fmla="*/ 50 w 104"/>
              <a:gd name="T31" fmla="*/ 50 h 104"/>
              <a:gd name="T32" fmla="*/ 31 w 104"/>
              <a:gd name="T33" fmla="*/ 28 h 104"/>
              <a:gd name="T34" fmla="*/ 24 w 104"/>
              <a:gd name="T35" fmla="*/ 50 h 104"/>
              <a:gd name="T36" fmla="*/ 10 w 104"/>
              <a:gd name="T37" fmla="*/ 28 h 104"/>
              <a:gd name="T38" fmla="*/ 24 w 104"/>
              <a:gd name="T39" fmla="*/ 50 h 104"/>
              <a:gd name="T40" fmla="*/ 50 w 104"/>
              <a:gd name="T41" fmla="*/ 54 h 104"/>
              <a:gd name="T42" fmla="*/ 31 w 104"/>
              <a:gd name="T43" fmla="*/ 75 h 104"/>
              <a:gd name="T44" fmla="*/ 54 w 104"/>
              <a:gd name="T45" fmla="*/ 79 h 104"/>
              <a:gd name="T46" fmla="*/ 60 w 104"/>
              <a:gd name="T47" fmla="*/ 100 h 104"/>
              <a:gd name="T48" fmla="*/ 54 w 104"/>
              <a:gd name="T49" fmla="*/ 79 h 104"/>
              <a:gd name="T50" fmla="*/ 54 w 104"/>
              <a:gd name="T51" fmla="*/ 54 h 104"/>
              <a:gd name="T52" fmla="*/ 72 w 104"/>
              <a:gd name="T53" fmla="*/ 75 h 104"/>
              <a:gd name="T54" fmla="*/ 79 w 104"/>
              <a:gd name="T55" fmla="*/ 54 h 104"/>
              <a:gd name="T56" fmla="*/ 94 w 104"/>
              <a:gd name="T57" fmla="*/ 76 h 104"/>
              <a:gd name="T58" fmla="*/ 76 w 104"/>
              <a:gd name="T59" fmla="*/ 75 h 104"/>
              <a:gd name="T60" fmla="*/ 79 w 104"/>
              <a:gd name="T61" fmla="*/ 50 h 104"/>
              <a:gd name="T62" fmla="*/ 94 w 104"/>
              <a:gd name="T63" fmla="*/ 28 h 104"/>
              <a:gd name="T64" fmla="*/ 79 w 104"/>
              <a:gd name="T65" fmla="*/ 50 h 104"/>
              <a:gd name="T66" fmla="*/ 75 w 104"/>
              <a:gd name="T67" fmla="*/ 25 h 104"/>
              <a:gd name="T68" fmla="*/ 86 w 104"/>
              <a:gd name="T69" fmla="*/ 18 h 104"/>
              <a:gd name="T70" fmla="*/ 18 w 104"/>
              <a:gd name="T71" fmla="*/ 18 h 104"/>
              <a:gd name="T72" fmla="*/ 28 w 104"/>
              <a:gd name="T73" fmla="*/ 25 h 104"/>
              <a:gd name="T74" fmla="*/ 18 w 104"/>
              <a:gd name="T75" fmla="*/ 18 h 104"/>
              <a:gd name="T76" fmla="*/ 28 w 104"/>
              <a:gd name="T77" fmla="*/ 79 h 104"/>
              <a:gd name="T78" fmla="*/ 18 w 104"/>
              <a:gd name="T79" fmla="*/ 86 h 104"/>
              <a:gd name="T80" fmla="*/ 86 w 104"/>
              <a:gd name="T81" fmla="*/ 86 h 104"/>
              <a:gd name="T82" fmla="*/ 75 w 104"/>
              <a:gd name="T83" fmla="*/ 79 h 104"/>
              <a:gd name="T84" fmla="*/ 86 w 104"/>
              <a:gd name="T85" fmla="*/ 8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4" h="104">
                <a:moveTo>
                  <a:pt x="52" y="0"/>
                </a:moveTo>
                <a:cubicBezTo>
                  <a:pt x="23" y="0"/>
                  <a:pt x="0" y="23"/>
                  <a:pt x="0" y="52"/>
                </a:cubicBezTo>
                <a:cubicBezTo>
                  <a:pt x="0" y="81"/>
                  <a:pt x="23" y="104"/>
                  <a:pt x="52" y="104"/>
                </a:cubicBezTo>
                <a:cubicBezTo>
                  <a:pt x="81" y="104"/>
                  <a:pt x="104" y="81"/>
                  <a:pt x="104" y="52"/>
                </a:cubicBezTo>
                <a:cubicBezTo>
                  <a:pt x="104" y="23"/>
                  <a:pt x="81" y="0"/>
                  <a:pt x="52" y="0"/>
                </a:cubicBezTo>
                <a:close/>
                <a:moveTo>
                  <a:pt x="43" y="99"/>
                </a:moveTo>
                <a:cubicBezTo>
                  <a:pt x="38" y="93"/>
                  <a:pt x="35" y="87"/>
                  <a:pt x="32" y="79"/>
                </a:cubicBezTo>
                <a:cubicBezTo>
                  <a:pt x="50" y="79"/>
                  <a:pt x="50" y="79"/>
                  <a:pt x="50" y="79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48" y="100"/>
                  <a:pt x="45" y="100"/>
                  <a:pt x="43" y="99"/>
                </a:cubicBezTo>
                <a:close/>
                <a:moveTo>
                  <a:pt x="4" y="54"/>
                </a:moveTo>
                <a:cubicBezTo>
                  <a:pt x="24" y="54"/>
                  <a:pt x="24" y="54"/>
                  <a:pt x="24" y="54"/>
                </a:cubicBezTo>
                <a:cubicBezTo>
                  <a:pt x="24" y="61"/>
                  <a:pt x="25" y="69"/>
                  <a:pt x="27" y="75"/>
                </a:cubicBezTo>
                <a:cubicBezTo>
                  <a:pt x="10" y="75"/>
                  <a:pt x="10" y="75"/>
                  <a:pt x="10" y="75"/>
                </a:cubicBezTo>
                <a:cubicBezTo>
                  <a:pt x="6" y="69"/>
                  <a:pt x="4" y="62"/>
                  <a:pt x="4" y="54"/>
                </a:cubicBezTo>
                <a:close/>
                <a:moveTo>
                  <a:pt x="54" y="25"/>
                </a:moveTo>
                <a:cubicBezTo>
                  <a:pt x="54" y="4"/>
                  <a:pt x="54" y="4"/>
                  <a:pt x="54" y="4"/>
                </a:cubicBezTo>
                <a:cubicBezTo>
                  <a:pt x="56" y="4"/>
                  <a:pt x="58" y="4"/>
                  <a:pt x="60" y="4"/>
                </a:cubicBezTo>
                <a:cubicBezTo>
                  <a:pt x="65" y="10"/>
                  <a:pt x="68" y="17"/>
                  <a:pt x="71" y="25"/>
                </a:cubicBezTo>
                <a:lnTo>
                  <a:pt x="54" y="25"/>
                </a:lnTo>
                <a:close/>
                <a:moveTo>
                  <a:pt x="72" y="28"/>
                </a:moveTo>
                <a:cubicBezTo>
                  <a:pt x="74" y="35"/>
                  <a:pt x="75" y="43"/>
                  <a:pt x="76" y="50"/>
                </a:cubicBezTo>
                <a:cubicBezTo>
                  <a:pt x="54" y="50"/>
                  <a:pt x="54" y="50"/>
                  <a:pt x="54" y="50"/>
                </a:cubicBezTo>
                <a:cubicBezTo>
                  <a:pt x="54" y="28"/>
                  <a:pt x="54" y="28"/>
                  <a:pt x="54" y="28"/>
                </a:cubicBezTo>
                <a:lnTo>
                  <a:pt x="72" y="28"/>
                </a:lnTo>
                <a:close/>
                <a:moveTo>
                  <a:pt x="50" y="25"/>
                </a:moveTo>
                <a:cubicBezTo>
                  <a:pt x="32" y="25"/>
                  <a:pt x="32" y="25"/>
                  <a:pt x="32" y="25"/>
                </a:cubicBezTo>
                <a:cubicBezTo>
                  <a:pt x="35" y="17"/>
                  <a:pt x="38" y="10"/>
                  <a:pt x="43" y="5"/>
                </a:cubicBezTo>
                <a:cubicBezTo>
                  <a:pt x="45" y="4"/>
                  <a:pt x="48" y="4"/>
                  <a:pt x="50" y="4"/>
                </a:cubicBezTo>
                <a:lnTo>
                  <a:pt x="50" y="25"/>
                </a:lnTo>
                <a:close/>
                <a:moveTo>
                  <a:pt x="50" y="28"/>
                </a:moveTo>
                <a:cubicBezTo>
                  <a:pt x="50" y="50"/>
                  <a:pt x="50" y="50"/>
                  <a:pt x="50" y="50"/>
                </a:cubicBezTo>
                <a:cubicBezTo>
                  <a:pt x="27" y="50"/>
                  <a:pt x="27" y="50"/>
                  <a:pt x="27" y="50"/>
                </a:cubicBezTo>
                <a:cubicBezTo>
                  <a:pt x="28" y="43"/>
                  <a:pt x="29" y="35"/>
                  <a:pt x="31" y="28"/>
                </a:cubicBezTo>
                <a:lnTo>
                  <a:pt x="50" y="28"/>
                </a:lnTo>
                <a:close/>
                <a:moveTo>
                  <a:pt x="24" y="50"/>
                </a:moveTo>
                <a:cubicBezTo>
                  <a:pt x="4" y="50"/>
                  <a:pt x="4" y="50"/>
                  <a:pt x="4" y="50"/>
                </a:cubicBezTo>
                <a:cubicBezTo>
                  <a:pt x="4" y="42"/>
                  <a:pt x="6" y="35"/>
                  <a:pt x="10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5" y="35"/>
                  <a:pt x="24" y="43"/>
                  <a:pt x="24" y="50"/>
                </a:cubicBezTo>
                <a:close/>
                <a:moveTo>
                  <a:pt x="27" y="54"/>
                </a:moveTo>
                <a:cubicBezTo>
                  <a:pt x="50" y="54"/>
                  <a:pt x="50" y="54"/>
                  <a:pt x="50" y="54"/>
                </a:cubicBezTo>
                <a:cubicBezTo>
                  <a:pt x="50" y="75"/>
                  <a:pt x="50" y="75"/>
                  <a:pt x="50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29" y="69"/>
                  <a:pt x="28" y="61"/>
                  <a:pt x="27" y="54"/>
                </a:cubicBezTo>
                <a:close/>
                <a:moveTo>
                  <a:pt x="54" y="79"/>
                </a:moveTo>
                <a:cubicBezTo>
                  <a:pt x="71" y="79"/>
                  <a:pt x="71" y="79"/>
                  <a:pt x="71" y="79"/>
                </a:cubicBezTo>
                <a:cubicBezTo>
                  <a:pt x="68" y="87"/>
                  <a:pt x="65" y="94"/>
                  <a:pt x="60" y="100"/>
                </a:cubicBezTo>
                <a:cubicBezTo>
                  <a:pt x="58" y="100"/>
                  <a:pt x="56" y="100"/>
                  <a:pt x="54" y="100"/>
                </a:cubicBezTo>
                <a:lnTo>
                  <a:pt x="54" y="79"/>
                </a:lnTo>
                <a:close/>
                <a:moveTo>
                  <a:pt x="54" y="75"/>
                </a:moveTo>
                <a:cubicBezTo>
                  <a:pt x="54" y="54"/>
                  <a:pt x="54" y="54"/>
                  <a:pt x="54" y="54"/>
                </a:cubicBezTo>
                <a:cubicBezTo>
                  <a:pt x="76" y="54"/>
                  <a:pt x="76" y="54"/>
                  <a:pt x="76" y="54"/>
                </a:cubicBezTo>
                <a:cubicBezTo>
                  <a:pt x="75" y="61"/>
                  <a:pt x="74" y="69"/>
                  <a:pt x="72" y="75"/>
                </a:cubicBezTo>
                <a:lnTo>
                  <a:pt x="54" y="75"/>
                </a:lnTo>
                <a:close/>
                <a:moveTo>
                  <a:pt x="79" y="54"/>
                </a:moveTo>
                <a:cubicBezTo>
                  <a:pt x="100" y="54"/>
                  <a:pt x="100" y="54"/>
                  <a:pt x="100" y="54"/>
                </a:cubicBezTo>
                <a:cubicBezTo>
                  <a:pt x="100" y="62"/>
                  <a:pt x="98" y="69"/>
                  <a:pt x="94" y="76"/>
                </a:cubicBezTo>
                <a:cubicBezTo>
                  <a:pt x="94" y="75"/>
                  <a:pt x="94" y="75"/>
                  <a:pt x="94" y="75"/>
                </a:cubicBezTo>
                <a:cubicBezTo>
                  <a:pt x="76" y="75"/>
                  <a:pt x="76" y="75"/>
                  <a:pt x="76" y="75"/>
                </a:cubicBezTo>
                <a:cubicBezTo>
                  <a:pt x="78" y="69"/>
                  <a:pt x="79" y="61"/>
                  <a:pt x="79" y="54"/>
                </a:cubicBezTo>
                <a:close/>
                <a:moveTo>
                  <a:pt x="79" y="50"/>
                </a:moveTo>
                <a:cubicBezTo>
                  <a:pt x="79" y="43"/>
                  <a:pt x="78" y="35"/>
                  <a:pt x="76" y="28"/>
                </a:cubicBezTo>
                <a:cubicBezTo>
                  <a:pt x="94" y="28"/>
                  <a:pt x="94" y="28"/>
                  <a:pt x="94" y="28"/>
                </a:cubicBezTo>
                <a:cubicBezTo>
                  <a:pt x="98" y="35"/>
                  <a:pt x="100" y="42"/>
                  <a:pt x="100" y="50"/>
                </a:cubicBezTo>
                <a:lnTo>
                  <a:pt x="79" y="50"/>
                </a:lnTo>
                <a:close/>
                <a:moveTo>
                  <a:pt x="92" y="25"/>
                </a:moveTo>
                <a:cubicBezTo>
                  <a:pt x="75" y="25"/>
                  <a:pt x="75" y="25"/>
                  <a:pt x="75" y="25"/>
                </a:cubicBezTo>
                <a:cubicBezTo>
                  <a:pt x="72" y="18"/>
                  <a:pt x="69" y="11"/>
                  <a:pt x="65" y="6"/>
                </a:cubicBezTo>
                <a:cubicBezTo>
                  <a:pt x="73" y="8"/>
                  <a:pt x="80" y="12"/>
                  <a:pt x="86" y="18"/>
                </a:cubicBezTo>
                <a:cubicBezTo>
                  <a:pt x="88" y="20"/>
                  <a:pt x="90" y="22"/>
                  <a:pt x="92" y="25"/>
                </a:cubicBezTo>
                <a:close/>
                <a:moveTo>
                  <a:pt x="18" y="18"/>
                </a:moveTo>
                <a:cubicBezTo>
                  <a:pt x="23" y="13"/>
                  <a:pt x="30" y="8"/>
                  <a:pt x="38" y="6"/>
                </a:cubicBezTo>
                <a:cubicBezTo>
                  <a:pt x="34" y="12"/>
                  <a:pt x="31" y="18"/>
                  <a:pt x="28" y="25"/>
                </a:cubicBezTo>
                <a:cubicBezTo>
                  <a:pt x="12" y="25"/>
                  <a:pt x="12" y="25"/>
                  <a:pt x="12" y="25"/>
                </a:cubicBezTo>
                <a:cubicBezTo>
                  <a:pt x="14" y="22"/>
                  <a:pt x="16" y="20"/>
                  <a:pt x="18" y="18"/>
                </a:cubicBezTo>
                <a:close/>
                <a:moveTo>
                  <a:pt x="12" y="79"/>
                </a:moveTo>
                <a:cubicBezTo>
                  <a:pt x="28" y="79"/>
                  <a:pt x="28" y="79"/>
                  <a:pt x="28" y="79"/>
                </a:cubicBezTo>
                <a:cubicBezTo>
                  <a:pt x="30" y="86"/>
                  <a:pt x="34" y="92"/>
                  <a:pt x="38" y="98"/>
                </a:cubicBezTo>
                <a:cubicBezTo>
                  <a:pt x="30" y="96"/>
                  <a:pt x="23" y="91"/>
                  <a:pt x="18" y="86"/>
                </a:cubicBezTo>
                <a:cubicBezTo>
                  <a:pt x="16" y="84"/>
                  <a:pt x="14" y="82"/>
                  <a:pt x="12" y="79"/>
                </a:cubicBezTo>
                <a:close/>
                <a:moveTo>
                  <a:pt x="86" y="86"/>
                </a:moveTo>
                <a:cubicBezTo>
                  <a:pt x="80" y="92"/>
                  <a:pt x="73" y="96"/>
                  <a:pt x="65" y="98"/>
                </a:cubicBezTo>
                <a:cubicBezTo>
                  <a:pt x="69" y="93"/>
                  <a:pt x="73" y="86"/>
                  <a:pt x="75" y="79"/>
                </a:cubicBezTo>
                <a:cubicBezTo>
                  <a:pt x="92" y="79"/>
                  <a:pt x="92" y="79"/>
                  <a:pt x="92" y="79"/>
                </a:cubicBezTo>
                <a:cubicBezTo>
                  <a:pt x="90" y="82"/>
                  <a:pt x="88" y="84"/>
                  <a:pt x="86" y="86"/>
                </a:cubicBezTo>
                <a:close/>
              </a:path>
            </a:pathLst>
          </a:custGeom>
          <a:solidFill>
            <a:srgbClr val="FFD45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" name="Freeform 164">
            <a:extLst>
              <a:ext uri="{FF2B5EF4-FFF2-40B4-BE49-F238E27FC236}">
                <a16:creationId xmlns:a16="http://schemas.microsoft.com/office/drawing/2014/main" id="{CE5B2D78-C9C7-4B97-8DD5-6AD23495409D}"/>
              </a:ext>
            </a:extLst>
          </p:cNvPr>
          <p:cNvSpPr>
            <a:spLocks noEditPoints="1"/>
          </p:cNvSpPr>
          <p:nvPr/>
        </p:nvSpPr>
        <p:spPr bwMode="auto">
          <a:xfrm rot="20965655">
            <a:off x="1854109" y="8640303"/>
            <a:ext cx="638435" cy="887261"/>
          </a:xfrm>
          <a:custGeom>
            <a:avLst/>
            <a:gdLst>
              <a:gd name="T0" fmla="*/ 26 w 74"/>
              <a:gd name="T1" fmla="*/ 46 h 140"/>
              <a:gd name="T2" fmla="*/ 20 w 74"/>
              <a:gd name="T3" fmla="*/ 54 h 140"/>
              <a:gd name="T4" fmla="*/ 20 w 74"/>
              <a:gd name="T5" fmla="*/ 90 h 140"/>
              <a:gd name="T6" fmla="*/ 26 w 74"/>
              <a:gd name="T7" fmla="*/ 99 h 140"/>
              <a:gd name="T8" fmla="*/ 33 w 74"/>
              <a:gd name="T9" fmla="*/ 90 h 140"/>
              <a:gd name="T10" fmla="*/ 33 w 74"/>
              <a:gd name="T11" fmla="*/ 64 h 140"/>
              <a:gd name="T12" fmla="*/ 31 w 74"/>
              <a:gd name="T13" fmla="*/ 48 h 140"/>
              <a:gd name="T14" fmla="*/ 9 w 74"/>
              <a:gd name="T15" fmla="*/ 56 h 140"/>
              <a:gd name="T16" fmla="*/ 3 w 74"/>
              <a:gd name="T17" fmla="*/ 67 h 140"/>
              <a:gd name="T18" fmla="*/ 9 w 74"/>
              <a:gd name="T19" fmla="*/ 94 h 140"/>
              <a:gd name="T20" fmla="*/ 16 w 74"/>
              <a:gd name="T21" fmla="*/ 64 h 140"/>
              <a:gd name="T22" fmla="*/ 9 w 74"/>
              <a:gd name="T23" fmla="*/ 56 h 140"/>
              <a:gd name="T24" fmla="*/ 52 w 74"/>
              <a:gd name="T25" fmla="*/ 8 h 140"/>
              <a:gd name="T26" fmla="*/ 52 w 74"/>
              <a:gd name="T27" fmla="*/ 55 h 140"/>
              <a:gd name="T28" fmla="*/ 52 w 74"/>
              <a:gd name="T29" fmla="*/ 91 h 140"/>
              <a:gd name="T30" fmla="*/ 43 w 74"/>
              <a:gd name="T31" fmla="*/ 103 h 140"/>
              <a:gd name="T32" fmla="*/ 26 w 74"/>
              <a:gd name="T33" fmla="*/ 102 h 140"/>
              <a:gd name="T34" fmla="*/ 9 w 74"/>
              <a:gd name="T35" fmla="*/ 96 h 140"/>
              <a:gd name="T36" fmla="*/ 0 w 74"/>
              <a:gd name="T37" fmla="*/ 127 h 140"/>
              <a:gd name="T38" fmla="*/ 16 w 74"/>
              <a:gd name="T39" fmla="*/ 140 h 140"/>
              <a:gd name="T40" fmla="*/ 66 w 74"/>
              <a:gd name="T41" fmla="*/ 131 h 140"/>
              <a:gd name="T42" fmla="*/ 66 w 74"/>
              <a:gd name="T43" fmla="*/ 129 h 140"/>
              <a:gd name="T44" fmla="*/ 58 w 74"/>
              <a:gd name="T45" fmla="*/ 121 h 140"/>
              <a:gd name="T46" fmla="*/ 58 w 74"/>
              <a:gd name="T47" fmla="*/ 97 h 140"/>
              <a:gd name="T48" fmla="*/ 67 w 74"/>
              <a:gd name="T49" fmla="*/ 88 h 140"/>
              <a:gd name="T50" fmla="*/ 59 w 74"/>
              <a:gd name="T51" fmla="*/ 0 h 140"/>
              <a:gd name="T52" fmla="*/ 67 w 74"/>
              <a:gd name="T53" fmla="*/ 126 h 140"/>
              <a:gd name="T54" fmla="*/ 74 w 74"/>
              <a:gd name="T55" fmla="*/ 97 h 140"/>
              <a:gd name="T56" fmla="*/ 67 w 74"/>
              <a:gd name="T57" fmla="*/ 91 h 140"/>
              <a:gd name="T58" fmla="*/ 61 w 74"/>
              <a:gd name="T59" fmla="*/ 97 h 140"/>
              <a:gd name="T60" fmla="*/ 61 w 74"/>
              <a:gd name="T61" fmla="*/ 121 h 140"/>
              <a:gd name="T62" fmla="*/ 43 w 74"/>
              <a:gd name="T63" fmla="*/ 46 h 140"/>
              <a:gd name="T64" fmla="*/ 37 w 74"/>
              <a:gd name="T65" fmla="*/ 55 h 140"/>
              <a:gd name="T66" fmla="*/ 37 w 74"/>
              <a:gd name="T67" fmla="*/ 91 h 140"/>
              <a:gd name="T68" fmla="*/ 43 w 74"/>
              <a:gd name="T69" fmla="*/ 100 h 140"/>
              <a:gd name="T70" fmla="*/ 49 w 74"/>
              <a:gd name="T71" fmla="*/ 91 h 140"/>
              <a:gd name="T72" fmla="*/ 49 w 74"/>
              <a:gd name="T73" fmla="*/ 55 h 140"/>
              <a:gd name="T74" fmla="*/ 43 w 74"/>
              <a:gd name="T75" fmla="*/ 46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4" h="140">
                <a:moveTo>
                  <a:pt x="26" y="46"/>
                </a:moveTo>
                <a:cubicBezTo>
                  <a:pt x="26" y="46"/>
                  <a:pt x="26" y="46"/>
                  <a:pt x="26" y="46"/>
                </a:cubicBezTo>
                <a:cubicBezTo>
                  <a:pt x="25" y="46"/>
                  <a:pt x="23" y="47"/>
                  <a:pt x="22" y="48"/>
                </a:cubicBezTo>
                <a:cubicBezTo>
                  <a:pt x="21" y="50"/>
                  <a:pt x="20" y="52"/>
                  <a:pt x="20" y="54"/>
                </a:cubicBezTo>
                <a:cubicBezTo>
                  <a:pt x="20" y="64"/>
                  <a:pt x="20" y="64"/>
                  <a:pt x="20" y="64"/>
                </a:cubicBezTo>
                <a:cubicBezTo>
                  <a:pt x="20" y="90"/>
                  <a:pt x="20" y="90"/>
                  <a:pt x="20" y="90"/>
                </a:cubicBezTo>
                <a:cubicBezTo>
                  <a:pt x="20" y="92"/>
                  <a:pt x="21" y="95"/>
                  <a:pt x="22" y="96"/>
                </a:cubicBezTo>
                <a:cubicBezTo>
                  <a:pt x="23" y="98"/>
                  <a:pt x="25" y="99"/>
                  <a:pt x="26" y="99"/>
                </a:cubicBezTo>
                <a:cubicBezTo>
                  <a:pt x="28" y="99"/>
                  <a:pt x="29" y="98"/>
                  <a:pt x="31" y="96"/>
                </a:cubicBezTo>
                <a:cubicBezTo>
                  <a:pt x="32" y="95"/>
                  <a:pt x="33" y="92"/>
                  <a:pt x="33" y="90"/>
                </a:cubicBezTo>
                <a:cubicBezTo>
                  <a:pt x="33" y="90"/>
                  <a:pt x="33" y="90"/>
                  <a:pt x="33" y="90"/>
                </a:cubicBezTo>
                <a:cubicBezTo>
                  <a:pt x="33" y="64"/>
                  <a:pt x="33" y="64"/>
                  <a:pt x="33" y="64"/>
                </a:cubicBezTo>
                <a:cubicBezTo>
                  <a:pt x="33" y="54"/>
                  <a:pt x="33" y="54"/>
                  <a:pt x="33" y="54"/>
                </a:cubicBezTo>
                <a:cubicBezTo>
                  <a:pt x="33" y="52"/>
                  <a:pt x="32" y="50"/>
                  <a:pt x="31" y="48"/>
                </a:cubicBezTo>
                <a:cubicBezTo>
                  <a:pt x="29" y="47"/>
                  <a:pt x="28" y="46"/>
                  <a:pt x="26" y="46"/>
                </a:cubicBezTo>
                <a:close/>
                <a:moveTo>
                  <a:pt x="9" y="56"/>
                </a:moveTo>
                <a:cubicBezTo>
                  <a:pt x="6" y="56"/>
                  <a:pt x="3" y="59"/>
                  <a:pt x="3" y="62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87"/>
                  <a:pt x="3" y="87"/>
                  <a:pt x="3" y="87"/>
                </a:cubicBezTo>
                <a:cubicBezTo>
                  <a:pt x="3" y="91"/>
                  <a:pt x="6" y="94"/>
                  <a:pt x="9" y="94"/>
                </a:cubicBezTo>
                <a:cubicBezTo>
                  <a:pt x="13" y="94"/>
                  <a:pt x="16" y="91"/>
                  <a:pt x="16" y="87"/>
                </a:cubicBezTo>
                <a:cubicBezTo>
                  <a:pt x="16" y="64"/>
                  <a:pt x="16" y="64"/>
                  <a:pt x="16" y="64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59"/>
                  <a:pt x="13" y="56"/>
                  <a:pt x="9" y="56"/>
                </a:cubicBezTo>
                <a:close/>
                <a:moveTo>
                  <a:pt x="59" y="0"/>
                </a:moveTo>
                <a:cubicBezTo>
                  <a:pt x="55" y="0"/>
                  <a:pt x="52" y="4"/>
                  <a:pt x="52" y="8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1"/>
                  <a:pt x="52" y="53"/>
                  <a:pt x="52" y="55"/>
                </a:cubicBezTo>
                <a:cubicBezTo>
                  <a:pt x="52" y="64"/>
                  <a:pt x="52" y="64"/>
                  <a:pt x="52" y="64"/>
                </a:cubicBezTo>
                <a:cubicBezTo>
                  <a:pt x="52" y="91"/>
                  <a:pt x="52" y="91"/>
                  <a:pt x="52" y="91"/>
                </a:cubicBezTo>
                <a:cubicBezTo>
                  <a:pt x="52" y="92"/>
                  <a:pt x="52" y="93"/>
                  <a:pt x="52" y="95"/>
                </a:cubicBezTo>
                <a:cubicBezTo>
                  <a:pt x="51" y="99"/>
                  <a:pt x="47" y="103"/>
                  <a:pt x="43" y="103"/>
                </a:cubicBezTo>
                <a:cubicBezTo>
                  <a:pt x="39" y="103"/>
                  <a:pt x="36" y="100"/>
                  <a:pt x="34" y="95"/>
                </a:cubicBezTo>
                <a:cubicBezTo>
                  <a:pt x="33" y="99"/>
                  <a:pt x="30" y="101"/>
                  <a:pt x="26" y="102"/>
                </a:cubicBezTo>
                <a:cubicBezTo>
                  <a:pt x="22" y="101"/>
                  <a:pt x="18" y="98"/>
                  <a:pt x="17" y="93"/>
                </a:cubicBezTo>
                <a:cubicBezTo>
                  <a:pt x="15" y="95"/>
                  <a:pt x="13" y="96"/>
                  <a:pt x="9" y="96"/>
                </a:cubicBezTo>
                <a:cubicBezTo>
                  <a:pt x="5" y="96"/>
                  <a:pt x="2" y="94"/>
                  <a:pt x="0" y="91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1" y="128"/>
                  <a:pt x="1" y="129"/>
                </a:cubicBezTo>
                <a:cubicBezTo>
                  <a:pt x="4" y="133"/>
                  <a:pt x="12" y="140"/>
                  <a:pt x="16" y="140"/>
                </a:cubicBezTo>
                <a:cubicBezTo>
                  <a:pt x="58" y="140"/>
                  <a:pt x="58" y="140"/>
                  <a:pt x="58" y="140"/>
                </a:cubicBezTo>
                <a:cubicBezTo>
                  <a:pt x="61" y="139"/>
                  <a:pt x="65" y="136"/>
                  <a:pt x="66" y="131"/>
                </a:cubicBezTo>
                <a:cubicBezTo>
                  <a:pt x="66" y="129"/>
                  <a:pt x="66" y="129"/>
                  <a:pt x="66" y="129"/>
                </a:cubicBezTo>
                <a:cubicBezTo>
                  <a:pt x="66" y="129"/>
                  <a:pt x="66" y="129"/>
                  <a:pt x="66" y="129"/>
                </a:cubicBezTo>
                <a:cubicBezTo>
                  <a:pt x="65" y="129"/>
                  <a:pt x="65" y="129"/>
                  <a:pt x="65" y="129"/>
                </a:cubicBezTo>
                <a:cubicBezTo>
                  <a:pt x="61" y="128"/>
                  <a:pt x="58" y="125"/>
                  <a:pt x="58" y="121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58" y="97"/>
                  <a:pt x="58" y="97"/>
                  <a:pt x="58" y="97"/>
                </a:cubicBezTo>
                <a:cubicBezTo>
                  <a:pt x="58" y="92"/>
                  <a:pt x="62" y="88"/>
                  <a:pt x="66" y="88"/>
                </a:cubicBezTo>
                <a:cubicBezTo>
                  <a:pt x="67" y="88"/>
                  <a:pt x="67" y="88"/>
                  <a:pt x="67" y="88"/>
                </a:cubicBezTo>
                <a:cubicBezTo>
                  <a:pt x="67" y="8"/>
                  <a:pt x="67" y="8"/>
                  <a:pt x="67" y="8"/>
                </a:cubicBezTo>
                <a:cubicBezTo>
                  <a:pt x="67" y="4"/>
                  <a:pt x="63" y="0"/>
                  <a:pt x="59" y="0"/>
                </a:cubicBezTo>
                <a:close/>
                <a:moveTo>
                  <a:pt x="66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71" y="126"/>
                  <a:pt x="74" y="124"/>
                  <a:pt x="74" y="121"/>
                </a:cubicBezTo>
                <a:cubicBezTo>
                  <a:pt x="74" y="97"/>
                  <a:pt x="74" y="97"/>
                  <a:pt x="74" y="97"/>
                </a:cubicBezTo>
                <a:cubicBezTo>
                  <a:pt x="74" y="94"/>
                  <a:pt x="71" y="91"/>
                  <a:pt x="67" y="91"/>
                </a:cubicBezTo>
                <a:cubicBezTo>
                  <a:pt x="67" y="91"/>
                  <a:pt x="67" y="91"/>
                  <a:pt x="67" y="91"/>
                </a:cubicBezTo>
                <a:cubicBezTo>
                  <a:pt x="66" y="91"/>
                  <a:pt x="66" y="91"/>
                  <a:pt x="66" y="91"/>
                </a:cubicBezTo>
                <a:cubicBezTo>
                  <a:pt x="63" y="91"/>
                  <a:pt x="61" y="94"/>
                  <a:pt x="61" y="97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1" y="121"/>
                  <a:pt x="61" y="121"/>
                  <a:pt x="61" y="121"/>
                </a:cubicBezTo>
                <a:cubicBezTo>
                  <a:pt x="61" y="123"/>
                  <a:pt x="63" y="126"/>
                  <a:pt x="66" y="126"/>
                </a:cubicBezTo>
                <a:close/>
                <a:moveTo>
                  <a:pt x="43" y="46"/>
                </a:moveTo>
                <a:cubicBezTo>
                  <a:pt x="41" y="46"/>
                  <a:pt x="40" y="47"/>
                  <a:pt x="39" y="48"/>
                </a:cubicBezTo>
                <a:cubicBezTo>
                  <a:pt x="37" y="50"/>
                  <a:pt x="37" y="52"/>
                  <a:pt x="37" y="55"/>
                </a:cubicBezTo>
                <a:cubicBezTo>
                  <a:pt x="37" y="64"/>
                  <a:pt x="37" y="64"/>
                  <a:pt x="37" y="64"/>
                </a:cubicBezTo>
                <a:cubicBezTo>
                  <a:pt x="37" y="91"/>
                  <a:pt x="37" y="91"/>
                  <a:pt x="37" y="91"/>
                </a:cubicBezTo>
                <a:cubicBezTo>
                  <a:pt x="37" y="94"/>
                  <a:pt x="37" y="96"/>
                  <a:pt x="39" y="97"/>
                </a:cubicBezTo>
                <a:cubicBezTo>
                  <a:pt x="40" y="99"/>
                  <a:pt x="41" y="100"/>
                  <a:pt x="43" y="100"/>
                </a:cubicBezTo>
                <a:cubicBezTo>
                  <a:pt x="45" y="100"/>
                  <a:pt x="46" y="99"/>
                  <a:pt x="47" y="97"/>
                </a:cubicBezTo>
                <a:cubicBezTo>
                  <a:pt x="49" y="96"/>
                  <a:pt x="49" y="94"/>
                  <a:pt x="49" y="91"/>
                </a:cubicBezTo>
                <a:cubicBezTo>
                  <a:pt x="49" y="64"/>
                  <a:pt x="49" y="64"/>
                  <a:pt x="49" y="64"/>
                </a:cubicBezTo>
                <a:cubicBezTo>
                  <a:pt x="49" y="55"/>
                  <a:pt x="49" y="55"/>
                  <a:pt x="49" y="55"/>
                </a:cubicBezTo>
                <a:cubicBezTo>
                  <a:pt x="49" y="52"/>
                  <a:pt x="49" y="50"/>
                  <a:pt x="47" y="48"/>
                </a:cubicBezTo>
                <a:cubicBezTo>
                  <a:pt x="46" y="47"/>
                  <a:pt x="45" y="46"/>
                  <a:pt x="43" y="46"/>
                </a:cubicBezTo>
                <a:close/>
              </a:path>
            </a:pathLst>
          </a:custGeom>
          <a:solidFill>
            <a:srgbClr val="FFCC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" name="Freeform 132">
            <a:extLst>
              <a:ext uri="{FF2B5EF4-FFF2-40B4-BE49-F238E27FC236}">
                <a16:creationId xmlns:a16="http://schemas.microsoft.com/office/drawing/2014/main" id="{8D4BBECB-83D5-46AF-BFF6-9271CE751FBD}"/>
              </a:ext>
            </a:extLst>
          </p:cNvPr>
          <p:cNvSpPr>
            <a:spLocks/>
          </p:cNvSpPr>
          <p:nvPr/>
        </p:nvSpPr>
        <p:spPr bwMode="auto">
          <a:xfrm>
            <a:off x="1781358" y="7220367"/>
            <a:ext cx="864772" cy="841505"/>
          </a:xfrm>
          <a:custGeom>
            <a:avLst/>
            <a:gdLst>
              <a:gd name="T0" fmla="*/ 82 w 94"/>
              <a:gd name="T1" fmla="*/ 0 h 92"/>
              <a:gd name="T2" fmla="*/ 75 w 94"/>
              <a:gd name="T3" fmla="*/ 0 h 92"/>
              <a:gd name="T4" fmla="*/ 75 w 94"/>
              <a:gd name="T5" fmla="*/ 0 h 92"/>
              <a:gd name="T6" fmla="*/ 47 w 94"/>
              <a:gd name="T7" fmla="*/ 24 h 92"/>
              <a:gd name="T8" fmla="*/ 19 w 94"/>
              <a:gd name="T9" fmla="*/ 0 h 92"/>
              <a:gd name="T10" fmla="*/ 19 w 94"/>
              <a:gd name="T11" fmla="*/ 0 h 92"/>
              <a:gd name="T12" fmla="*/ 11 w 94"/>
              <a:gd name="T13" fmla="*/ 0 h 92"/>
              <a:gd name="T14" fmla="*/ 0 w 94"/>
              <a:gd name="T15" fmla="*/ 12 h 92"/>
              <a:gd name="T16" fmla="*/ 0 w 94"/>
              <a:gd name="T17" fmla="*/ 21 h 92"/>
              <a:gd name="T18" fmla="*/ 0 w 94"/>
              <a:gd name="T19" fmla="*/ 21 h 92"/>
              <a:gd name="T20" fmla="*/ 25 w 94"/>
              <a:gd name="T21" fmla="*/ 49 h 92"/>
              <a:gd name="T22" fmla="*/ 0 w 94"/>
              <a:gd name="T23" fmla="*/ 76 h 92"/>
              <a:gd name="T24" fmla="*/ 0 w 94"/>
              <a:gd name="T25" fmla="*/ 76 h 92"/>
              <a:gd name="T26" fmla="*/ 0 w 94"/>
              <a:gd name="T27" fmla="*/ 80 h 92"/>
              <a:gd name="T28" fmla="*/ 11 w 94"/>
              <a:gd name="T29" fmla="*/ 92 h 92"/>
              <a:gd name="T30" fmla="*/ 82 w 94"/>
              <a:gd name="T31" fmla="*/ 92 h 92"/>
              <a:gd name="T32" fmla="*/ 94 w 94"/>
              <a:gd name="T33" fmla="*/ 80 h 92"/>
              <a:gd name="T34" fmla="*/ 94 w 94"/>
              <a:gd name="T35" fmla="*/ 74 h 92"/>
              <a:gd name="T36" fmla="*/ 93 w 94"/>
              <a:gd name="T37" fmla="*/ 74 h 92"/>
              <a:gd name="T38" fmla="*/ 68 w 94"/>
              <a:gd name="T39" fmla="*/ 46 h 92"/>
              <a:gd name="T40" fmla="*/ 93 w 94"/>
              <a:gd name="T41" fmla="*/ 18 h 92"/>
              <a:gd name="T42" fmla="*/ 94 w 94"/>
              <a:gd name="T43" fmla="*/ 18 h 92"/>
              <a:gd name="T44" fmla="*/ 94 w 94"/>
              <a:gd name="T45" fmla="*/ 17 h 92"/>
              <a:gd name="T46" fmla="*/ 94 w 94"/>
              <a:gd name="T47" fmla="*/ 12 h 92"/>
              <a:gd name="T48" fmla="*/ 82 w 94"/>
              <a:gd name="T49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4" h="92">
                <a:moveTo>
                  <a:pt x="82" y="0"/>
                </a:move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3" y="13"/>
                  <a:pt x="61" y="24"/>
                  <a:pt x="47" y="24"/>
                </a:cubicBezTo>
                <a:cubicBezTo>
                  <a:pt x="33" y="24"/>
                  <a:pt x="21" y="13"/>
                  <a:pt x="19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14" y="23"/>
                  <a:pt x="25" y="35"/>
                  <a:pt x="25" y="49"/>
                </a:cubicBezTo>
                <a:cubicBezTo>
                  <a:pt x="25" y="63"/>
                  <a:pt x="14" y="74"/>
                  <a:pt x="0" y="76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5" y="92"/>
                  <a:pt x="11" y="92"/>
                </a:cubicBezTo>
                <a:cubicBezTo>
                  <a:pt x="82" y="92"/>
                  <a:pt x="82" y="92"/>
                  <a:pt x="82" y="92"/>
                </a:cubicBezTo>
                <a:cubicBezTo>
                  <a:pt x="89" y="92"/>
                  <a:pt x="94" y="87"/>
                  <a:pt x="94" y="80"/>
                </a:cubicBezTo>
                <a:cubicBezTo>
                  <a:pt x="94" y="74"/>
                  <a:pt x="94" y="74"/>
                  <a:pt x="94" y="74"/>
                </a:cubicBezTo>
                <a:cubicBezTo>
                  <a:pt x="93" y="74"/>
                  <a:pt x="93" y="74"/>
                  <a:pt x="93" y="74"/>
                </a:cubicBezTo>
                <a:cubicBezTo>
                  <a:pt x="79" y="73"/>
                  <a:pt x="68" y="61"/>
                  <a:pt x="68" y="46"/>
                </a:cubicBezTo>
                <a:cubicBezTo>
                  <a:pt x="68" y="31"/>
                  <a:pt x="79" y="19"/>
                  <a:pt x="93" y="18"/>
                </a:cubicBezTo>
                <a:cubicBezTo>
                  <a:pt x="94" y="18"/>
                  <a:pt x="94" y="18"/>
                  <a:pt x="94" y="18"/>
                </a:cubicBezTo>
                <a:cubicBezTo>
                  <a:pt x="94" y="17"/>
                  <a:pt x="94" y="17"/>
                  <a:pt x="94" y="17"/>
                </a:cubicBezTo>
                <a:cubicBezTo>
                  <a:pt x="94" y="12"/>
                  <a:pt x="94" y="12"/>
                  <a:pt x="94" y="12"/>
                </a:cubicBezTo>
                <a:cubicBezTo>
                  <a:pt x="94" y="5"/>
                  <a:pt x="89" y="0"/>
                  <a:pt x="82" y="0"/>
                </a:cubicBezTo>
                <a:close/>
              </a:path>
            </a:pathLst>
          </a:custGeom>
          <a:solidFill>
            <a:srgbClr val="00E26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Freeform 120">
            <a:extLst>
              <a:ext uri="{FF2B5EF4-FFF2-40B4-BE49-F238E27FC236}">
                <a16:creationId xmlns:a16="http://schemas.microsoft.com/office/drawing/2014/main" id="{5B2756D8-FF2C-408E-A95E-051E5DCEBB72}"/>
              </a:ext>
            </a:extLst>
          </p:cNvPr>
          <p:cNvSpPr>
            <a:spLocks noEditPoints="1"/>
          </p:cNvSpPr>
          <p:nvPr/>
        </p:nvSpPr>
        <p:spPr bwMode="auto">
          <a:xfrm>
            <a:off x="1799478" y="5792512"/>
            <a:ext cx="742107" cy="965915"/>
          </a:xfrm>
          <a:custGeom>
            <a:avLst/>
            <a:gdLst>
              <a:gd name="T0" fmla="*/ 24 w 80"/>
              <a:gd name="T1" fmla="*/ 39 h 104"/>
              <a:gd name="T2" fmla="*/ 24 w 80"/>
              <a:gd name="T3" fmla="*/ 73 h 104"/>
              <a:gd name="T4" fmla="*/ 32 w 80"/>
              <a:gd name="T5" fmla="*/ 82 h 104"/>
              <a:gd name="T6" fmla="*/ 47 w 80"/>
              <a:gd name="T7" fmla="*/ 82 h 104"/>
              <a:gd name="T8" fmla="*/ 56 w 80"/>
              <a:gd name="T9" fmla="*/ 73 h 104"/>
              <a:gd name="T10" fmla="*/ 56 w 80"/>
              <a:gd name="T11" fmla="*/ 39 h 104"/>
              <a:gd name="T12" fmla="*/ 56 w 80"/>
              <a:gd name="T13" fmla="*/ 39 h 104"/>
              <a:gd name="T14" fmla="*/ 62 w 80"/>
              <a:gd name="T15" fmla="*/ 23 h 104"/>
              <a:gd name="T16" fmla="*/ 40 w 80"/>
              <a:gd name="T17" fmla="*/ 0 h 104"/>
              <a:gd name="T18" fmla="*/ 17 w 80"/>
              <a:gd name="T19" fmla="*/ 23 h 104"/>
              <a:gd name="T20" fmla="*/ 24 w 80"/>
              <a:gd name="T21" fmla="*/ 39 h 104"/>
              <a:gd name="T22" fmla="*/ 76 w 80"/>
              <a:gd name="T23" fmla="*/ 47 h 104"/>
              <a:gd name="T24" fmla="*/ 75 w 80"/>
              <a:gd name="T25" fmla="*/ 44 h 104"/>
              <a:gd name="T26" fmla="*/ 65 w 80"/>
              <a:gd name="T27" fmla="*/ 52 h 104"/>
              <a:gd name="T28" fmla="*/ 65 w 80"/>
              <a:gd name="T29" fmla="*/ 53 h 104"/>
              <a:gd name="T30" fmla="*/ 67 w 80"/>
              <a:gd name="T31" fmla="*/ 64 h 104"/>
              <a:gd name="T32" fmla="*/ 40 w 80"/>
              <a:gd name="T33" fmla="*/ 91 h 104"/>
              <a:gd name="T34" fmla="*/ 12 w 80"/>
              <a:gd name="T35" fmla="*/ 64 h 104"/>
              <a:gd name="T36" fmla="*/ 14 w 80"/>
              <a:gd name="T37" fmla="*/ 53 h 104"/>
              <a:gd name="T38" fmla="*/ 15 w 80"/>
              <a:gd name="T39" fmla="*/ 51 h 104"/>
              <a:gd name="T40" fmla="*/ 5 w 80"/>
              <a:gd name="T41" fmla="*/ 43 h 104"/>
              <a:gd name="T42" fmla="*/ 4 w 80"/>
              <a:gd name="T43" fmla="*/ 46 h 104"/>
              <a:gd name="T44" fmla="*/ 0 w 80"/>
              <a:gd name="T45" fmla="*/ 64 h 104"/>
              <a:gd name="T46" fmla="*/ 40 w 80"/>
              <a:gd name="T47" fmla="*/ 104 h 104"/>
              <a:gd name="T48" fmla="*/ 80 w 80"/>
              <a:gd name="T49" fmla="*/ 64 h 104"/>
              <a:gd name="T50" fmla="*/ 76 w 80"/>
              <a:gd name="T51" fmla="*/ 47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0" h="104">
                <a:moveTo>
                  <a:pt x="24" y="39"/>
                </a:moveTo>
                <a:cubicBezTo>
                  <a:pt x="24" y="73"/>
                  <a:pt x="24" y="73"/>
                  <a:pt x="24" y="73"/>
                </a:cubicBezTo>
                <a:cubicBezTo>
                  <a:pt x="24" y="78"/>
                  <a:pt x="27" y="82"/>
                  <a:pt x="32" y="82"/>
                </a:cubicBezTo>
                <a:cubicBezTo>
                  <a:pt x="47" y="82"/>
                  <a:pt x="47" y="82"/>
                  <a:pt x="47" y="82"/>
                </a:cubicBezTo>
                <a:cubicBezTo>
                  <a:pt x="52" y="82"/>
                  <a:pt x="56" y="78"/>
                  <a:pt x="56" y="73"/>
                </a:cubicBezTo>
                <a:cubicBezTo>
                  <a:pt x="56" y="39"/>
                  <a:pt x="56" y="39"/>
                  <a:pt x="56" y="39"/>
                </a:cubicBezTo>
                <a:cubicBezTo>
                  <a:pt x="56" y="39"/>
                  <a:pt x="56" y="39"/>
                  <a:pt x="56" y="39"/>
                </a:cubicBezTo>
                <a:cubicBezTo>
                  <a:pt x="60" y="35"/>
                  <a:pt x="62" y="29"/>
                  <a:pt x="62" y="23"/>
                </a:cubicBezTo>
                <a:cubicBezTo>
                  <a:pt x="62" y="10"/>
                  <a:pt x="52" y="0"/>
                  <a:pt x="40" y="0"/>
                </a:cubicBezTo>
                <a:cubicBezTo>
                  <a:pt x="27" y="0"/>
                  <a:pt x="17" y="10"/>
                  <a:pt x="17" y="23"/>
                </a:cubicBezTo>
                <a:cubicBezTo>
                  <a:pt x="17" y="29"/>
                  <a:pt x="19" y="35"/>
                  <a:pt x="24" y="39"/>
                </a:cubicBezTo>
                <a:close/>
                <a:moveTo>
                  <a:pt x="76" y="47"/>
                </a:moveTo>
                <a:cubicBezTo>
                  <a:pt x="75" y="44"/>
                  <a:pt x="75" y="44"/>
                  <a:pt x="75" y="44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3"/>
                  <a:pt x="65" y="53"/>
                  <a:pt x="65" y="53"/>
                </a:cubicBezTo>
                <a:cubicBezTo>
                  <a:pt x="67" y="57"/>
                  <a:pt x="67" y="60"/>
                  <a:pt x="67" y="64"/>
                </a:cubicBezTo>
                <a:cubicBezTo>
                  <a:pt x="67" y="79"/>
                  <a:pt x="55" y="91"/>
                  <a:pt x="40" y="91"/>
                </a:cubicBezTo>
                <a:cubicBezTo>
                  <a:pt x="24" y="91"/>
                  <a:pt x="12" y="79"/>
                  <a:pt x="12" y="64"/>
                </a:cubicBezTo>
                <a:cubicBezTo>
                  <a:pt x="12" y="60"/>
                  <a:pt x="13" y="56"/>
                  <a:pt x="14" y="53"/>
                </a:cubicBezTo>
                <a:cubicBezTo>
                  <a:pt x="15" y="51"/>
                  <a:pt x="15" y="51"/>
                  <a:pt x="15" y="51"/>
                </a:cubicBezTo>
                <a:cubicBezTo>
                  <a:pt x="5" y="43"/>
                  <a:pt x="5" y="43"/>
                  <a:pt x="5" y="43"/>
                </a:cubicBezTo>
                <a:cubicBezTo>
                  <a:pt x="4" y="46"/>
                  <a:pt x="4" y="46"/>
                  <a:pt x="4" y="46"/>
                </a:cubicBezTo>
                <a:cubicBezTo>
                  <a:pt x="1" y="51"/>
                  <a:pt x="0" y="57"/>
                  <a:pt x="0" y="64"/>
                </a:cubicBezTo>
                <a:cubicBezTo>
                  <a:pt x="0" y="86"/>
                  <a:pt x="17" y="104"/>
                  <a:pt x="40" y="104"/>
                </a:cubicBezTo>
                <a:cubicBezTo>
                  <a:pt x="62" y="104"/>
                  <a:pt x="80" y="86"/>
                  <a:pt x="80" y="64"/>
                </a:cubicBezTo>
                <a:cubicBezTo>
                  <a:pt x="80" y="58"/>
                  <a:pt x="78" y="52"/>
                  <a:pt x="76" y="47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ADF7AEC-F550-426A-A3AA-37B12F9A737C}"/>
              </a:ext>
            </a:extLst>
          </p:cNvPr>
          <p:cNvGrpSpPr/>
          <p:nvPr/>
        </p:nvGrpSpPr>
        <p:grpSpPr>
          <a:xfrm>
            <a:off x="1880258" y="4312801"/>
            <a:ext cx="677168" cy="917361"/>
            <a:chOff x="7580313" y="3081338"/>
            <a:chExt cx="371475" cy="503238"/>
          </a:xfrm>
          <a:solidFill>
            <a:srgbClr val="339966"/>
          </a:solidFill>
        </p:grpSpPr>
        <p:sp>
          <p:nvSpPr>
            <p:cNvPr id="172" name="Freeform 71">
              <a:extLst>
                <a:ext uri="{FF2B5EF4-FFF2-40B4-BE49-F238E27FC236}">
                  <a16:creationId xmlns:a16="http://schemas.microsoft.com/office/drawing/2014/main" id="{9A7AD502-52C5-46D3-BF1E-1E775A948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0313" y="3081338"/>
              <a:ext cx="371475" cy="379413"/>
            </a:xfrm>
            <a:custGeom>
              <a:avLst/>
              <a:gdLst>
                <a:gd name="T0" fmla="*/ 93 w 99"/>
                <a:gd name="T1" fmla="*/ 57 h 101"/>
                <a:gd name="T2" fmla="*/ 61 w 99"/>
                <a:gd name="T3" fmla="*/ 8 h 101"/>
                <a:gd name="T4" fmla="*/ 41 w 99"/>
                <a:gd name="T5" fmla="*/ 8 h 101"/>
                <a:gd name="T6" fmla="*/ 6 w 99"/>
                <a:gd name="T7" fmla="*/ 58 h 101"/>
                <a:gd name="T8" fmla="*/ 14 w 99"/>
                <a:gd name="T9" fmla="*/ 72 h 101"/>
                <a:gd name="T10" fmla="*/ 28 w 99"/>
                <a:gd name="T11" fmla="*/ 72 h 101"/>
                <a:gd name="T12" fmla="*/ 28 w 99"/>
                <a:gd name="T13" fmla="*/ 101 h 101"/>
                <a:gd name="T14" fmla="*/ 71 w 99"/>
                <a:gd name="T15" fmla="*/ 101 h 101"/>
                <a:gd name="T16" fmla="*/ 71 w 99"/>
                <a:gd name="T17" fmla="*/ 72 h 101"/>
                <a:gd name="T18" fmla="*/ 85 w 99"/>
                <a:gd name="T19" fmla="*/ 72 h 101"/>
                <a:gd name="T20" fmla="*/ 93 w 99"/>
                <a:gd name="T21" fmla="*/ 5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101">
                  <a:moveTo>
                    <a:pt x="93" y="57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56" y="0"/>
                    <a:pt x="46" y="0"/>
                    <a:pt x="41" y="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0" y="66"/>
                    <a:pt x="4" y="72"/>
                    <a:pt x="14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71" y="72"/>
                    <a:pt x="71" y="72"/>
                    <a:pt x="71" y="72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95" y="72"/>
                    <a:pt x="99" y="65"/>
                    <a:pt x="93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72">
              <a:extLst>
                <a:ext uri="{FF2B5EF4-FFF2-40B4-BE49-F238E27FC236}">
                  <a16:creationId xmlns:a16="http://schemas.microsoft.com/office/drawing/2014/main" id="{49870CE4-DAEB-41C0-9090-8C6102276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5088" y="3482976"/>
              <a:ext cx="161925" cy="26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73">
              <a:extLst>
                <a:ext uri="{FF2B5EF4-FFF2-40B4-BE49-F238E27FC236}">
                  <a16:creationId xmlns:a16="http://schemas.microsoft.com/office/drawing/2014/main" id="{2E54572A-F28D-48D3-B487-4030EB02B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5088" y="3557588"/>
              <a:ext cx="161925" cy="26988"/>
            </a:xfrm>
            <a:custGeom>
              <a:avLst/>
              <a:gdLst>
                <a:gd name="T0" fmla="*/ 8 w 43"/>
                <a:gd name="T1" fmla="*/ 7 h 7"/>
                <a:gd name="T2" fmla="*/ 36 w 43"/>
                <a:gd name="T3" fmla="*/ 7 h 7"/>
                <a:gd name="T4" fmla="*/ 43 w 43"/>
                <a:gd name="T5" fmla="*/ 0 h 7"/>
                <a:gd name="T6" fmla="*/ 0 w 43"/>
                <a:gd name="T7" fmla="*/ 0 h 7"/>
                <a:gd name="T8" fmla="*/ 8 w 43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7">
                  <a:moveTo>
                    <a:pt x="8" y="7"/>
                  </a:moveTo>
                  <a:cubicBezTo>
                    <a:pt x="36" y="7"/>
                    <a:pt x="36" y="7"/>
                    <a:pt x="36" y="7"/>
                  </a:cubicBezTo>
                  <a:cubicBezTo>
                    <a:pt x="40" y="7"/>
                    <a:pt x="43" y="4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3" y="7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74">
              <a:extLst>
                <a:ext uri="{FF2B5EF4-FFF2-40B4-BE49-F238E27FC236}">
                  <a16:creationId xmlns:a16="http://schemas.microsoft.com/office/drawing/2014/main" id="{C70E4A3D-8049-44FB-8AA9-D672DEBB5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5088" y="3524251"/>
              <a:ext cx="1619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Freeform 6"/>
          <p:cNvSpPr>
            <a:spLocks/>
          </p:cNvSpPr>
          <p:nvPr/>
        </p:nvSpPr>
        <p:spPr bwMode="auto">
          <a:xfrm>
            <a:off x="18029168" y="14416380"/>
            <a:ext cx="12700" cy="15876"/>
          </a:xfrm>
          <a:custGeom>
            <a:avLst/>
            <a:gdLst>
              <a:gd name="T0" fmla="*/ 1 w 2"/>
              <a:gd name="T1" fmla="*/ 2 h 2"/>
              <a:gd name="T2" fmla="*/ 1 w 2"/>
              <a:gd name="T3" fmla="*/ 0 h 2"/>
              <a:gd name="T4" fmla="*/ 1 w 2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1" y="2"/>
                </a:moveTo>
                <a:cubicBezTo>
                  <a:pt x="2" y="2"/>
                  <a:pt x="2" y="1"/>
                  <a:pt x="1" y="0"/>
                </a:cubicBezTo>
                <a:cubicBezTo>
                  <a:pt x="0" y="1"/>
                  <a:pt x="0" y="2"/>
                  <a:pt x="1" y="2"/>
                </a:cubicBezTo>
                <a:close/>
              </a:path>
            </a:pathLst>
          </a:custGeom>
          <a:solidFill>
            <a:srgbClr val="F8952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Freeform 8"/>
          <p:cNvSpPr>
            <a:spLocks/>
          </p:cNvSpPr>
          <p:nvPr/>
        </p:nvSpPr>
        <p:spPr bwMode="auto">
          <a:xfrm>
            <a:off x="3640068" y="808405"/>
            <a:ext cx="15876" cy="6350"/>
          </a:xfrm>
          <a:custGeom>
            <a:avLst/>
            <a:gdLst>
              <a:gd name="T0" fmla="*/ 1 w 2"/>
              <a:gd name="T1" fmla="*/ 0 h 1"/>
              <a:gd name="T2" fmla="*/ 1 w 2"/>
              <a:gd name="T3" fmla="*/ 1 h 1"/>
              <a:gd name="T4" fmla="*/ 1 w 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1">
                <a:moveTo>
                  <a:pt x="1" y="0"/>
                </a:moveTo>
                <a:cubicBezTo>
                  <a:pt x="0" y="0"/>
                  <a:pt x="0" y="0"/>
                  <a:pt x="1" y="1"/>
                </a:cubicBezTo>
                <a:cubicBezTo>
                  <a:pt x="2" y="0"/>
                  <a:pt x="2" y="0"/>
                  <a:pt x="1" y="0"/>
                </a:cubicBezTo>
                <a:close/>
              </a:path>
            </a:pathLst>
          </a:custGeom>
          <a:solidFill>
            <a:srgbClr val="F8952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Freeform 11"/>
          <p:cNvSpPr>
            <a:spLocks/>
          </p:cNvSpPr>
          <p:nvPr/>
        </p:nvSpPr>
        <p:spPr bwMode="auto">
          <a:xfrm>
            <a:off x="23074242" y="5840704"/>
            <a:ext cx="12700" cy="15876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0 w 2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1"/>
                </a:moveTo>
                <a:cubicBezTo>
                  <a:pt x="1" y="2"/>
                  <a:pt x="2" y="1"/>
                  <a:pt x="1" y="0"/>
                </a:cubicBezTo>
                <a:cubicBezTo>
                  <a:pt x="1" y="0"/>
                  <a:pt x="0" y="0"/>
                  <a:pt x="0" y="1"/>
                </a:cubicBezTo>
                <a:close/>
              </a:path>
            </a:pathLst>
          </a:custGeom>
          <a:solidFill>
            <a:srgbClr val="F8952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Freeform 12"/>
          <p:cNvSpPr>
            <a:spLocks/>
          </p:cNvSpPr>
          <p:nvPr/>
        </p:nvSpPr>
        <p:spPr bwMode="auto">
          <a:xfrm>
            <a:off x="13072992" y="11508080"/>
            <a:ext cx="15876" cy="15876"/>
          </a:xfrm>
          <a:custGeom>
            <a:avLst/>
            <a:gdLst>
              <a:gd name="T0" fmla="*/ 0 w 2"/>
              <a:gd name="T1" fmla="*/ 1 h 2"/>
              <a:gd name="T2" fmla="*/ 2 w 2"/>
              <a:gd name="T3" fmla="*/ 0 h 2"/>
              <a:gd name="T4" fmla="*/ 0 w 2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1"/>
                </a:moveTo>
                <a:cubicBezTo>
                  <a:pt x="0" y="2"/>
                  <a:pt x="1" y="2"/>
                  <a:pt x="2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8952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Freeform 15"/>
          <p:cNvSpPr>
            <a:spLocks/>
          </p:cNvSpPr>
          <p:nvPr/>
        </p:nvSpPr>
        <p:spPr bwMode="auto">
          <a:xfrm>
            <a:off x="23026618" y="11590631"/>
            <a:ext cx="15876" cy="6350"/>
          </a:xfrm>
          <a:custGeom>
            <a:avLst/>
            <a:gdLst>
              <a:gd name="T0" fmla="*/ 0 w 2"/>
              <a:gd name="T1" fmla="*/ 0 h 1"/>
              <a:gd name="T2" fmla="*/ 1 w 2"/>
              <a:gd name="T3" fmla="*/ 1 h 1"/>
              <a:gd name="T4" fmla="*/ 0 w 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1">
                <a:moveTo>
                  <a:pt x="0" y="0"/>
                </a:moveTo>
                <a:cubicBezTo>
                  <a:pt x="0" y="1"/>
                  <a:pt x="1" y="1"/>
                  <a:pt x="1" y="1"/>
                </a:cubicBezTo>
                <a:cubicBezTo>
                  <a:pt x="2" y="0"/>
                  <a:pt x="1" y="0"/>
                  <a:pt x="0" y="0"/>
                </a:cubicBezTo>
                <a:close/>
              </a:path>
            </a:pathLst>
          </a:custGeom>
          <a:solidFill>
            <a:srgbClr val="F8952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Freeform 16"/>
          <p:cNvSpPr>
            <a:spLocks/>
          </p:cNvSpPr>
          <p:nvPr/>
        </p:nvSpPr>
        <p:spPr bwMode="auto">
          <a:xfrm>
            <a:off x="13120618" y="5758154"/>
            <a:ext cx="12700" cy="15876"/>
          </a:xfrm>
          <a:custGeom>
            <a:avLst/>
            <a:gdLst>
              <a:gd name="T0" fmla="*/ 0 w 2"/>
              <a:gd name="T1" fmla="*/ 1 h 2"/>
              <a:gd name="T2" fmla="*/ 2 w 2"/>
              <a:gd name="T3" fmla="*/ 2 h 2"/>
              <a:gd name="T4" fmla="*/ 0 w 2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1"/>
                </a:moveTo>
                <a:cubicBezTo>
                  <a:pt x="0" y="2"/>
                  <a:pt x="0" y="2"/>
                  <a:pt x="2" y="2"/>
                </a:cubicBezTo>
                <a:cubicBezTo>
                  <a:pt x="1" y="1"/>
                  <a:pt x="1" y="0"/>
                  <a:pt x="0" y="1"/>
                </a:cubicBezTo>
                <a:close/>
              </a:path>
            </a:pathLst>
          </a:custGeom>
          <a:solidFill>
            <a:srgbClr val="F8952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413093" y="2938755"/>
            <a:ext cx="3397250" cy="5178426"/>
            <a:chOff x="8206546" y="1469377"/>
            <a:chExt cx="1698625" cy="2589213"/>
          </a:xfrm>
        </p:grpSpPr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8206546" y="1469377"/>
              <a:ext cx="1698625" cy="2589213"/>
            </a:xfrm>
            <a:custGeom>
              <a:avLst/>
              <a:gdLst>
                <a:gd name="T0" fmla="*/ 191 w 452"/>
                <a:gd name="T1" fmla="*/ 545 h 689"/>
                <a:gd name="T2" fmla="*/ 194 w 452"/>
                <a:gd name="T3" fmla="*/ 562 h 689"/>
                <a:gd name="T4" fmla="*/ 163 w 452"/>
                <a:gd name="T5" fmla="*/ 637 h 689"/>
                <a:gd name="T6" fmla="*/ 226 w 452"/>
                <a:gd name="T7" fmla="*/ 689 h 689"/>
                <a:gd name="T8" fmla="*/ 289 w 452"/>
                <a:gd name="T9" fmla="*/ 637 h 689"/>
                <a:gd name="T10" fmla="*/ 258 w 452"/>
                <a:gd name="T11" fmla="*/ 562 h 689"/>
                <a:gd name="T12" fmla="*/ 261 w 452"/>
                <a:gd name="T13" fmla="*/ 545 h 689"/>
                <a:gd name="T14" fmla="*/ 451 w 452"/>
                <a:gd name="T15" fmla="*/ 324 h 689"/>
                <a:gd name="T16" fmla="*/ 228 w 452"/>
                <a:gd name="T17" fmla="*/ 0 h 689"/>
                <a:gd name="T18" fmla="*/ 1 w 452"/>
                <a:gd name="T19" fmla="*/ 321 h 689"/>
                <a:gd name="T20" fmla="*/ 191 w 452"/>
                <a:gd name="T21" fmla="*/ 545 h 689"/>
                <a:gd name="T22" fmla="*/ 227 w 452"/>
                <a:gd name="T23" fmla="*/ 189 h 689"/>
                <a:gd name="T24" fmla="*/ 371 w 452"/>
                <a:gd name="T25" fmla="*/ 335 h 689"/>
                <a:gd name="T26" fmla="*/ 225 w 452"/>
                <a:gd name="T27" fmla="*/ 479 h 689"/>
                <a:gd name="T28" fmla="*/ 81 w 452"/>
                <a:gd name="T29" fmla="*/ 333 h 689"/>
                <a:gd name="T30" fmla="*/ 227 w 452"/>
                <a:gd name="T31" fmla="*/ 189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2" h="689">
                  <a:moveTo>
                    <a:pt x="191" y="545"/>
                  </a:moveTo>
                  <a:cubicBezTo>
                    <a:pt x="196" y="550"/>
                    <a:pt x="197" y="556"/>
                    <a:pt x="194" y="562"/>
                  </a:cubicBezTo>
                  <a:cubicBezTo>
                    <a:pt x="181" y="591"/>
                    <a:pt x="157" y="595"/>
                    <a:pt x="163" y="637"/>
                  </a:cubicBezTo>
                  <a:cubicBezTo>
                    <a:pt x="169" y="670"/>
                    <a:pt x="197" y="687"/>
                    <a:pt x="226" y="689"/>
                  </a:cubicBezTo>
                  <a:cubicBezTo>
                    <a:pt x="255" y="687"/>
                    <a:pt x="283" y="670"/>
                    <a:pt x="289" y="637"/>
                  </a:cubicBezTo>
                  <a:cubicBezTo>
                    <a:pt x="295" y="595"/>
                    <a:pt x="271" y="591"/>
                    <a:pt x="258" y="562"/>
                  </a:cubicBezTo>
                  <a:cubicBezTo>
                    <a:pt x="255" y="556"/>
                    <a:pt x="256" y="550"/>
                    <a:pt x="261" y="545"/>
                  </a:cubicBezTo>
                  <a:cubicBezTo>
                    <a:pt x="368" y="528"/>
                    <a:pt x="450" y="436"/>
                    <a:pt x="451" y="324"/>
                  </a:cubicBezTo>
                  <a:cubicBezTo>
                    <a:pt x="452" y="184"/>
                    <a:pt x="240" y="19"/>
                    <a:pt x="228" y="0"/>
                  </a:cubicBezTo>
                  <a:cubicBezTo>
                    <a:pt x="214" y="19"/>
                    <a:pt x="2" y="170"/>
                    <a:pt x="1" y="321"/>
                  </a:cubicBezTo>
                  <a:cubicBezTo>
                    <a:pt x="0" y="434"/>
                    <a:pt x="83" y="528"/>
                    <a:pt x="191" y="545"/>
                  </a:cubicBezTo>
                  <a:close/>
                  <a:moveTo>
                    <a:pt x="227" y="189"/>
                  </a:moveTo>
                  <a:cubicBezTo>
                    <a:pt x="307" y="189"/>
                    <a:pt x="371" y="255"/>
                    <a:pt x="371" y="335"/>
                  </a:cubicBezTo>
                  <a:cubicBezTo>
                    <a:pt x="370" y="415"/>
                    <a:pt x="305" y="479"/>
                    <a:pt x="225" y="479"/>
                  </a:cubicBezTo>
                  <a:cubicBezTo>
                    <a:pt x="145" y="479"/>
                    <a:pt x="80" y="413"/>
                    <a:pt x="81" y="333"/>
                  </a:cubicBezTo>
                  <a:cubicBezTo>
                    <a:pt x="81" y="253"/>
                    <a:pt x="147" y="189"/>
                    <a:pt x="227" y="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Freeform 18"/>
            <p:cNvSpPr>
              <a:spLocks noEditPoints="1"/>
            </p:cNvSpPr>
            <p:nvPr/>
          </p:nvSpPr>
          <p:spPr bwMode="auto">
            <a:xfrm>
              <a:off x="8424034" y="2093265"/>
              <a:ext cx="1263650" cy="1263650"/>
            </a:xfrm>
            <a:custGeom>
              <a:avLst/>
              <a:gdLst>
                <a:gd name="T0" fmla="*/ 169 w 336"/>
                <a:gd name="T1" fmla="*/ 0 h 336"/>
                <a:gd name="T2" fmla="*/ 0 w 336"/>
                <a:gd name="T3" fmla="*/ 167 h 336"/>
                <a:gd name="T4" fmla="*/ 167 w 336"/>
                <a:gd name="T5" fmla="*/ 336 h 336"/>
                <a:gd name="T6" fmla="*/ 336 w 336"/>
                <a:gd name="T7" fmla="*/ 169 h 336"/>
                <a:gd name="T8" fmla="*/ 169 w 336"/>
                <a:gd name="T9" fmla="*/ 0 h 336"/>
                <a:gd name="T10" fmla="*/ 167 w 336"/>
                <a:gd name="T11" fmla="*/ 313 h 336"/>
                <a:gd name="T12" fmla="*/ 23 w 336"/>
                <a:gd name="T13" fmla="*/ 167 h 336"/>
                <a:gd name="T14" fmla="*/ 169 w 336"/>
                <a:gd name="T15" fmla="*/ 23 h 336"/>
                <a:gd name="T16" fmla="*/ 313 w 336"/>
                <a:gd name="T17" fmla="*/ 169 h 336"/>
                <a:gd name="T18" fmla="*/ 167 w 336"/>
                <a:gd name="T19" fmla="*/ 31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6" h="336">
                  <a:moveTo>
                    <a:pt x="169" y="0"/>
                  </a:moveTo>
                  <a:cubicBezTo>
                    <a:pt x="76" y="0"/>
                    <a:pt x="1" y="74"/>
                    <a:pt x="0" y="167"/>
                  </a:cubicBezTo>
                  <a:cubicBezTo>
                    <a:pt x="0" y="260"/>
                    <a:pt x="74" y="335"/>
                    <a:pt x="167" y="336"/>
                  </a:cubicBezTo>
                  <a:cubicBezTo>
                    <a:pt x="260" y="336"/>
                    <a:pt x="335" y="262"/>
                    <a:pt x="336" y="169"/>
                  </a:cubicBezTo>
                  <a:cubicBezTo>
                    <a:pt x="336" y="76"/>
                    <a:pt x="261" y="1"/>
                    <a:pt x="169" y="0"/>
                  </a:cubicBezTo>
                  <a:close/>
                  <a:moveTo>
                    <a:pt x="167" y="313"/>
                  </a:moveTo>
                  <a:cubicBezTo>
                    <a:pt x="87" y="313"/>
                    <a:pt x="22" y="247"/>
                    <a:pt x="23" y="167"/>
                  </a:cubicBezTo>
                  <a:cubicBezTo>
                    <a:pt x="23" y="87"/>
                    <a:pt x="89" y="23"/>
                    <a:pt x="169" y="23"/>
                  </a:cubicBezTo>
                  <a:cubicBezTo>
                    <a:pt x="249" y="23"/>
                    <a:pt x="313" y="89"/>
                    <a:pt x="313" y="169"/>
                  </a:cubicBezTo>
                  <a:cubicBezTo>
                    <a:pt x="312" y="249"/>
                    <a:pt x="247" y="313"/>
                    <a:pt x="167" y="31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133318" y="5005681"/>
            <a:ext cx="4549776" cy="3870326"/>
            <a:chOff x="6566659" y="2502840"/>
            <a:chExt cx="2274888" cy="1935163"/>
          </a:xfrm>
        </p:grpSpPr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6659" y="2502840"/>
              <a:ext cx="2274888" cy="1935163"/>
            </a:xfrm>
            <a:custGeom>
              <a:avLst/>
              <a:gdLst>
                <a:gd name="T0" fmla="*/ 578 w 605"/>
                <a:gd name="T1" fmla="*/ 368 h 515"/>
                <a:gd name="T2" fmla="*/ 498 w 605"/>
                <a:gd name="T3" fmla="*/ 358 h 515"/>
                <a:gd name="T4" fmla="*/ 485 w 605"/>
                <a:gd name="T5" fmla="*/ 351 h 515"/>
                <a:gd name="T6" fmla="*/ 391 w 605"/>
                <a:gd name="T7" fmla="*/ 70 h 515"/>
                <a:gd name="T8" fmla="*/ 0 w 605"/>
                <a:gd name="T9" fmla="*/ 102 h 515"/>
                <a:gd name="T10" fmla="*/ 164 w 605"/>
                <a:gd name="T11" fmla="*/ 459 h 515"/>
                <a:gd name="T12" fmla="*/ 452 w 605"/>
                <a:gd name="T13" fmla="*/ 407 h 515"/>
                <a:gd name="T14" fmla="*/ 466 w 605"/>
                <a:gd name="T15" fmla="*/ 414 h 515"/>
                <a:gd name="T16" fmla="*/ 515 w 605"/>
                <a:gd name="T17" fmla="*/ 478 h 515"/>
                <a:gd name="T18" fmla="*/ 592 w 605"/>
                <a:gd name="T19" fmla="*/ 449 h 515"/>
                <a:gd name="T20" fmla="*/ 578 w 605"/>
                <a:gd name="T21" fmla="*/ 368 h 515"/>
                <a:gd name="T22" fmla="*/ 287 w 605"/>
                <a:gd name="T23" fmla="*/ 415 h 515"/>
                <a:gd name="T24" fmla="*/ 214 w 605"/>
                <a:gd name="T25" fmla="*/ 395 h 515"/>
                <a:gd name="T26" fmla="*/ 162 w 605"/>
                <a:gd name="T27" fmla="*/ 197 h 515"/>
                <a:gd name="T28" fmla="*/ 289 w 605"/>
                <a:gd name="T29" fmla="*/ 125 h 515"/>
                <a:gd name="T30" fmla="*/ 361 w 605"/>
                <a:gd name="T31" fmla="*/ 145 h 515"/>
                <a:gd name="T32" fmla="*/ 428 w 605"/>
                <a:gd name="T33" fmla="*/ 234 h 515"/>
                <a:gd name="T34" fmla="*/ 413 w 605"/>
                <a:gd name="T35" fmla="*/ 343 h 515"/>
                <a:gd name="T36" fmla="*/ 287 w 605"/>
                <a:gd name="T37" fmla="*/ 4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5" h="515">
                  <a:moveTo>
                    <a:pt x="578" y="368"/>
                  </a:moveTo>
                  <a:cubicBezTo>
                    <a:pt x="545" y="342"/>
                    <a:pt x="529" y="361"/>
                    <a:pt x="498" y="358"/>
                  </a:cubicBezTo>
                  <a:cubicBezTo>
                    <a:pt x="492" y="357"/>
                    <a:pt x="488" y="355"/>
                    <a:pt x="485" y="351"/>
                  </a:cubicBezTo>
                  <a:cubicBezTo>
                    <a:pt x="528" y="248"/>
                    <a:pt x="490" y="128"/>
                    <a:pt x="391" y="70"/>
                  </a:cubicBezTo>
                  <a:cubicBezTo>
                    <a:pt x="271" y="0"/>
                    <a:pt x="22" y="101"/>
                    <a:pt x="0" y="102"/>
                  </a:cubicBezTo>
                  <a:cubicBezTo>
                    <a:pt x="9" y="123"/>
                    <a:pt x="34" y="382"/>
                    <a:pt x="164" y="459"/>
                  </a:cubicBezTo>
                  <a:cubicBezTo>
                    <a:pt x="261" y="515"/>
                    <a:pt x="383" y="491"/>
                    <a:pt x="452" y="407"/>
                  </a:cubicBezTo>
                  <a:cubicBezTo>
                    <a:pt x="458" y="406"/>
                    <a:pt x="462" y="409"/>
                    <a:pt x="466" y="414"/>
                  </a:cubicBezTo>
                  <a:cubicBezTo>
                    <a:pt x="484" y="439"/>
                    <a:pt x="476" y="462"/>
                    <a:pt x="515" y="478"/>
                  </a:cubicBezTo>
                  <a:cubicBezTo>
                    <a:pt x="547" y="489"/>
                    <a:pt x="576" y="474"/>
                    <a:pt x="592" y="449"/>
                  </a:cubicBezTo>
                  <a:cubicBezTo>
                    <a:pt x="605" y="423"/>
                    <a:pt x="604" y="390"/>
                    <a:pt x="578" y="368"/>
                  </a:cubicBezTo>
                  <a:close/>
                  <a:moveTo>
                    <a:pt x="287" y="415"/>
                  </a:moveTo>
                  <a:cubicBezTo>
                    <a:pt x="261" y="415"/>
                    <a:pt x="236" y="408"/>
                    <a:pt x="214" y="395"/>
                  </a:cubicBezTo>
                  <a:cubicBezTo>
                    <a:pt x="145" y="355"/>
                    <a:pt x="122" y="266"/>
                    <a:pt x="162" y="197"/>
                  </a:cubicBezTo>
                  <a:cubicBezTo>
                    <a:pt x="188" y="152"/>
                    <a:pt x="237" y="125"/>
                    <a:pt x="289" y="125"/>
                  </a:cubicBezTo>
                  <a:cubicBezTo>
                    <a:pt x="314" y="125"/>
                    <a:pt x="339" y="132"/>
                    <a:pt x="361" y="145"/>
                  </a:cubicBezTo>
                  <a:cubicBezTo>
                    <a:pt x="394" y="165"/>
                    <a:pt x="418" y="196"/>
                    <a:pt x="428" y="234"/>
                  </a:cubicBezTo>
                  <a:cubicBezTo>
                    <a:pt x="438" y="271"/>
                    <a:pt x="432" y="310"/>
                    <a:pt x="413" y="343"/>
                  </a:cubicBezTo>
                  <a:cubicBezTo>
                    <a:pt x="387" y="388"/>
                    <a:pt x="338" y="416"/>
                    <a:pt x="287" y="4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Freeform 19"/>
            <p:cNvSpPr>
              <a:spLocks noEditPoints="1"/>
            </p:cNvSpPr>
            <p:nvPr/>
          </p:nvSpPr>
          <p:spPr bwMode="auto">
            <a:xfrm>
              <a:off x="6928609" y="2799702"/>
              <a:ext cx="1438275" cy="1439863"/>
            </a:xfrm>
            <a:custGeom>
              <a:avLst/>
              <a:gdLst>
                <a:gd name="T0" fmla="*/ 276 w 383"/>
                <a:gd name="T1" fmla="*/ 47 h 383"/>
                <a:gd name="T2" fmla="*/ 47 w 383"/>
                <a:gd name="T3" fmla="*/ 107 h 383"/>
                <a:gd name="T4" fmla="*/ 107 w 383"/>
                <a:gd name="T5" fmla="*/ 336 h 383"/>
                <a:gd name="T6" fmla="*/ 336 w 383"/>
                <a:gd name="T7" fmla="*/ 276 h 383"/>
                <a:gd name="T8" fmla="*/ 276 w 383"/>
                <a:gd name="T9" fmla="*/ 47 h 383"/>
                <a:gd name="T10" fmla="*/ 317 w 383"/>
                <a:gd name="T11" fmla="*/ 264 h 383"/>
                <a:gd name="T12" fmla="*/ 191 w 383"/>
                <a:gd name="T13" fmla="*/ 336 h 383"/>
                <a:gd name="T14" fmla="*/ 118 w 383"/>
                <a:gd name="T15" fmla="*/ 316 h 383"/>
                <a:gd name="T16" fmla="*/ 66 w 383"/>
                <a:gd name="T17" fmla="*/ 118 h 383"/>
                <a:gd name="T18" fmla="*/ 193 w 383"/>
                <a:gd name="T19" fmla="*/ 46 h 383"/>
                <a:gd name="T20" fmla="*/ 265 w 383"/>
                <a:gd name="T21" fmla="*/ 66 h 383"/>
                <a:gd name="T22" fmla="*/ 332 w 383"/>
                <a:gd name="T23" fmla="*/ 155 h 383"/>
                <a:gd name="T24" fmla="*/ 317 w 383"/>
                <a:gd name="T25" fmla="*/ 264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3" h="383">
                  <a:moveTo>
                    <a:pt x="276" y="47"/>
                  </a:moveTo>
                  <a:cubicBezTo>
                    <a:pt x="196" y="0"/>
                    <a:pt x="94" y="27"/>
                    <a:pt x="47" y="107"/>
                  </a:cubicBezTo>
                  <a:cubicBezTo>
                    <a:pt x="0" y="187"/>
                    <a:pt x="27" y="289"/>
                    <a:pt x="107" y="336"/>
                  </a:cubicBezTo>
                  <a:cubicBezTo>
                    <a:pt x="187" y="383"/>
                    <a:pt x="290" y="356"/>
                    <a:pt x="336" y="276"/>
                  </a:cubicBezTo>
                  <a:cubicBezTo>
                    <a:pt x="383" y="196"/>
                    <a:pt x="356" y="93"/>
                    <a:pt x="276" y="47"/>
                  </a:cubicBezTo>
                  <a:close/>
                  <a:moveTo>
                    <a:pt x="317" y="264"/>
                  </a:moveTo>
                  <a:cubicBezTo>
                    <a:pt x="291" y="309"/>
                    <a:pt x="242" y="337"/>
                    <a:pt x="191" y="336"/>
                  </a:cubicBezTo>
                  <a:cubicBezTo>
                    <a:pt x="165" y="336"/>
                    <a:pt x="140" y="329"/>
                    <a:pt x="118" y="316"/>
                  </a:cubicBezTo>
                  <a:cubicBezTo>
                    <a:pt x="49" y="276"/>
                    <a:pt x="26" y="187"/>
                    <a:pt x="66" y="118"/>
                  </a:cubicBezTo>
                  <a:cubicBezTo>
                    <a:pt x="92" y="73"/>
                    <a:pt x="141" y="46"/>
                    <a:pt x="193" y="46"/>
                  </a:cubicBezTo>
                  <a:cubicBezTo>
                    <a:pt x="218" y="46"/>
                    <a:pt x="243" y="53"/>
                    <a:pt x="265" y="66"/>
                  </a:cubicBezTo>
                  <a:cubicBezTo>
                    <a:pt x="298" y="86"/>
                    <a:pt x="322" y="117"/>
                    <a:pt x="332" y="155"/>
                  </a:cubicBezTo>
                  <a:cubicBezTo>
                    <a:pt x="342" y="192"/>
                    <a:pt x="336" y="231"/>
                    <a:pt x="317" y="264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088869" y="8425155"/>
            <a:ext cx="4556126" cy="3917950"/>
            <a:chOff x="6544434" y="4212577"/>
            <a:chExt cx="2278063" cy="1958975"/>
          </a:xfrm>
        </p:grpSpPr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6544434" y="4212577"/>
              <a:ext cx="2278063" cy="1958975"/>
            </a:xfrm>
            <a:custGeom>
              <a:avLst/>
              <a:gdLst>
                <a:gd name="T0" fmla="*/ 593 w 606"/>
                <a:gd name="T1" fmla="*/ 70 h 521"/>
                <a:gd name="T2" fmla="*/ 517 w 606"/>
                <a:gd name="T3" fmla="*/ 41 h 521"/>
                <a:gd name="T4" fmla="*/ 467 w 606"/>
                <a:gd name="T5" fmla="*/ 104 h 521"/>
                <a:gd name="T6" fmla="*/ 456 w 606"/>
                <a:gd name="T7" fmla="*/ 111 h 521"/>
                <a:gd name="T8" fmla="*/ 168 w 606"/>
                <a:gd name="T9" fmla="*/ 55 h 521"/>
                <a:gd name="T10" fmla="*/ 0 w 606"/>
                <a:gd name="T11" fmla="*/ 410 h 521"/>
                <a:gd name="T12" fmla="*/ 391 w 606"/>
                <a:gd name="T13" fmla="*/ 446 h 521"/>
                <a:gd name="T14" fmla="*/ 487 w 606"/>
                <a:gd name="T15" fmla="*/ 165 h 521"/>
                <a:gd name="T16" fmla="*/ 498 w 606"/>
                <a:gd name="T17" fmla="*/ 160 h 521"/>
                <a:gd name="T18" fmla="*/ 578 w 606"/>
                <a:gd name="T19" fmla="*/ 151 h 521"/>
                <a:gd name="T20" fmla="*/ 593 w 606"/>
                <a:gd name="T21" fmla="*/ 70 h 521"/>
                <a:gd name="T22" fmla="*/ 361 w 606"/>
                <a:gd name="T23" fmla="*/ 371 h 521"/>
                <a:gd name="T24" fmla="*/ 289 w 606"/>
                <a:gd name="T25" fmla="*/ 390 h 521"/>
                <a:gd name="T26" fmla="*/ 163 w 606"/>
                <a:gd name="T27" fmla="*/ 317 h 521"/>
                <a:gd name="T28" fmla="*/ 218 w 606"/>
                <a:gd name="T29" fmla="*/ 119 h 521"/>
                <a:gd name="T30" fmla="*/ 290 w 606"/>
                <a:gd name="T31" fmla="*/ 100 h 521"/>
                <a:gd name="T32" fmla="*/ 415 w 606"/>
                <a:gd name="T33" fmla="*/ 173 h 521"/>
                <a:gd name="T34" fmla="*/ 361 w 606"/>
                <a:gd name="T35" fmla="*/ 37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6" h="521">
                  <a:moveTo>
                    <a:pt x="593" y="70"/>
                  </a:moveTo>
                  <a:cubicBezTo>
                    <a:pt x="578" y="46"/>
                    <a:pt x="548" y="30"/>
                    <a:pt x="517" y="41"/>
                  </a:cubicBezTo>
                  <a:cubicBezTo>
                    <a:pt x="477" y="56"/>
                    <a:pt x="485" y="79"/>
                    <a:pt x="467" y="104"/>
                  </a:cubicBezTo>
                  <a:cubicBezTo>
                    <a:pt x="464" y="108"/>
                    <a:pt x="460" y="111"/>
                    <a:pt x="456" y="111"/>
                  </a:cubicBezTo>
                  <a:cubicBezTo>
                    <a:pt x="388" y="25"/>
                    <a:pt x="266" y="0"/>
                    <a:pt x="168" y="55"/>
                  </a:cubicBezTo>
                  <a:cubicBezTo>
                    <a:pt x="47" y="125"/>
                    <a:pt x="10" y="390"/>
                    <a:pt x="0" y="410"/>
                  </a:cubicBezTo>
                  <a:cubicBezTo>
                    <a:pt x="22" y="413"/>
                    <a:pt x="260" y="521"/>
                    <a:pt x="391" y="446"/>
                  </a:cubicBezTo>
                  <a:cubicBezTo>
                    <a:pt x="490" y="389"/>
                    <a:pt x="530" y="268"/>
                    <a:pt x="487" y="165"/>
                  </a:cubicBezTo>
                  <a:cubicBezTo>
                    <a:pt x="490" y="162"/>
                    <a:pt x="493" y="161"/>
                    <a:pt x="498" y="160"/>
                  </a:cubicBezTo>
                  <a:cubicBezTo>
                    <a:pt x="529" y="158"/>
                    <a:pt x="545" y="177"/>
                    <a:pt x="578" y="151"/>
                  </a:cubicBezTo>
                  <a:cubicBezTo>
                    <a:pt x="605" y="130"/>
                    <a:pt x="606" y="97"/>
                    <a:pt x="593" y="70"/>
                  </a:cubicBezTo>
                  <a:close/>
                  <a:moveTo>
                    <a:pt x="361" y="371"/>
                  </a:moveTo>
                  <a:cubicBezTo>
                    <a:pt x="339" y="384"/>
                    <a:pt x="314" y="390"/>
                    <a:pt x="289" y="390"/>
                  </a:cubicBezTo>
                  <a:cubicBezTo>
                    <a:pt x="237" y="390"/>
                    <a:pt x="189" y="362"/>
                    <a:pt x="163" y="317"/>
                  </a:cubicBezTo>
                  <a:cubicBezTo>
                    <a:pt x="124" y="247"/>
                    <a:pt x="148" y="159"/>
                    <a:pt x="218" y="119"/>
                  </a:cubicBezTo>
                  <a:cubicBezTo>
                    <a:pt x="240" y="107"/>
                    <a:pt x="265" y="100"/>
                    <a:pt x="290" y="100"/>
                  </a:cubicBezTo>
                  <a:cubicBezTo>
                    <a:pt x="342" y="100"/>
                    <a:pt x="390" y="128"/>
                    <a:pt x="415" y="173"/>
                  </a:cubicBezTo>
                  <a:cubicBezTo>
                    <a:pt x="455" y="243"/>
                    <a:pt x="431" y="332"/>
                    <a:pt x="361" y="3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Freeform 20"/>
            <p:cNvSpPr>
              <a:spLocks noEditPoints="1"/>
            </p:cNvSpPr>
            <p:nvPr/>
          </p:nvSpPr>
          <p:spPr bwMode="auto">
            <a:xfrm>
              <a:off x="6912734" y="4415777"/>
              <a:ext cx="1439863" cy="1439863"/>
            </a:xfrm>
            <a:custGeom>
              <a:avLst/>
              <a:gdLst>
                <a:gd name="T0" fmla="*/ 337 w 383"/>
                <a:gd name="T1" fmla="*/ 108 h 383"/>
                <a:gd name="T2" fmla="*/ 108 w 383"/>
                <a:gd name="T3" fmla="*/ 45 h 383"/>
                <a:gd name="T4" fmla="*/ 46 w 383"/>
                <a:gd name="T5" fmla="*/ 274 h 383"/>
                <a:gd name="T6" fmla="*/ 274 w 383"/>
                <a:gd name="T7" fmla="*/ 337 h 383"/>
                <a:gd name="T8" fmla="*/ 337 w 383"/>
                <a:gd name="T9" fmla="*/ 108 h 383"/>
                <a:gd name="T10" fmla="*/ 263 w 383"/>
                <a:gd name="T11" fmla="*/ 317 h 383"/>
                <a:gd name="T12" fmla="*/ 191 w 383"/>
                <a:gd name="T13" fmla="*/ 336 h 383"/>
                <a:gd name="T14" fmla="*/ 65 w 383"/>
                <a:gd name="T15" fmla="*/ 263 h 383"/>
                <a:gd name="T16" fmla="*/ 120 w 383"/>
                <a:gd name="T17" fmla="*/ 65 h 383"/>
                <a:gd name="T18" fmla="*/ 192 w 383"/>
                <a:gd name="T19" fmla="*/ 46 h 383"/>
                <a:gd name="T20" fmla="*/ 317 w 383"/>
                <a:gd name="T21" fmla="*/ 119 h 383"/>
                <a:gd name="T22" fmla="*/ 263 w 383"/>
                <a:gd name="T23" fmla="*/ 317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3" h="383">
                  <a:moveTo>
                    <a:pt x="337" y="108"/>
                  </a:moveTo>
                  <a:cubicBezTo>
                    <a:pt x="291" y="28"/>
                    <a:pt x="189" y="0"/>
                    <a:pt x="108" y="45"/>
                  </a:cubicBezTo>
                  <a:cubicBezTo>
                    <a:pt x="28" y="91"/>
                    <a:pt x="0" y="194"/>
                    <a:pt x="46" y="274"/>
                  </a:cubicBezTo>
                  <a:cubicBezTo>
                    <a:pt x="92" y="355"/>
                    <a:pt x="194" y="383"/>
                    <a:pt x="274" y="337"/>
                  </a:cubicBezTo>
                  <a:cubicBezTo>
                    <a:pt x="355" y="291"/>
                    <a:pt x="383" y="189"/>
                    <a:pt x="337" y="108"/>
                  </a:cubicBezTo>
                  <a:close/>
                  <a:moveTo>
                    <a:pt x="263" y="317"/>
                  </a:moveTo>
                  <a:cubicBezTo>
                    <a:pt x="241" y="330"/>
                    <a:pt x="216" y="336"/>
                    <a:pt x="191" y="336"/>
                  </a:cubicBezTo>
                  <a:cubicBezTo>
                    <a:pt x="139" y="336"/>
                    <a:pt x="91" y="308"/>
                    <a:pt x="65" y="263"/>
                  </a:cubicBezTo>
                  <a:cubicBezTo>
                    <a:pt x="26" y="193"/>
                    <a:pt x="50" y="105"/>
                    <a:pt x="120" y="65"/>
                  </a:cubicBezTo>
                  <a:cubicBezTo>
                    <a:pt x="142" y="53"/>
                    <a:pt x="167" y="46"/>
                    <a:pt x="192" y="46"/>
                  </a:cubicBezTo>
                  <a:cubicBezTo>
                    <a:pt x="244" y="46"/>
                    <a:pt x="292" y="74"/>
                    <a:pt x="317" y="119"/>
                  </a:cubicBezTo>
                  <a:cubicBezTo>
                    <a:pt x="357" y="189"/>
                    <a:pt x="333" y="278"/>
                    <a:pt x="263" y="317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352768" y="9260180"/>
            <a:ext cx="3390900" cy="5156200"/>
            <a:chOff x="8176384" y="4630090"/>
            <a:chExt cx="1695450" cy="2578100"/>
          </a:xfrm>
        </p:grpSpPr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8176384" y="4630090"/>
              <a:ext cx="1695450" cy="2578100"/>
            </a:xfrm>
            <a:custGeom>
              <a:avLst/>
              <a:gdLst>
                <a:gd name="T0" fmla="*/ 267 w 451"/>
                <a:gd name="T1" fmla="*/ 143 h 686"/>
                <a:gd name="T2" fmla="*/ 266 w 451"/>
                <a:gd name="T3" fmla="*/ 127 h 686"/>
                <a:gd name="T4" fmla="*/ 297 w 451"/>
                <a:gd name="T5" fmla="*/ 53 h 686"/>
                <a:gd name="T6" fmla="*/ 234 w 451"/>
                <a:gd name="T7" fmla="*/ 0 h 686"/>
                <a:gd name="T8" fmla="*/ 171 w 451"/>
                <a:gd name="T9" fmla="*/ 53 h 686"/>
                <a:gd name="T10" fmla="*/ 202 w 451"/>
                <a:gd name="T11" fmla="*/ 127 h 686"/>
                <a:gd name="T12" fmla="*/ 202 w 451"/>
                <a:gd name="T13" fmla="*/ 140 h 686"/>
                <a:gd name="T14" fmla="*/ 1 w 451"/>
                <a:gd name="T15" fmla="*/ 363 h 686"/>
                <a:gd name="T16" fmla="*/ 224 w 451"/>
                <a:gd name="T17" fmla="*/ 686 h 686"/>
                <a:gd name="T18" fmla="*/ 450 w 451"/>
                <a:gd name="T19" fmla="*/ 365 h 686"/>
                <a:gd name="T20" fmla="*/ 267 w 451"/>
                <a:gd name="T21" fmla="*/ 143 h 686"/>
                <a:gd name="T22" fmla="*/ 225 w 451"/>
                <a:gd name="T23" fmla="*/ 498 h 686"/>
                <a:gd name="T24" fmla="*/ 81 w 451"/>
                <a:gd name="T25" fmla="*/ 352 h 686"/>
                <a:gd name="T26" fmla="*/ 226 w 451"/>
                <a:gd name="T27" fmla="*/ 208 h 686"/>
                <a:gd name="T28" fmla="*/ 371 w 451"/>
                <a:gd name="T29" fmla="*/ 354 h 686"/>
                <a:gd name="T30" fmla="*/ 225 w 451"/>
                <a:gd name="T31" fmla="*/ 498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1" h="686">
                  <a:moveTo>
                    <a:pt x="267" y="143"/>
                  </a:moveTo>
                  <a:cubicBezTo>
                    <a:pt x="264" y="139"/>
                    <a:pt x="263" y="133"/>
                    <a:pt x="266" y="127"/>
                  </a:cubicBezTo>
                  <a:cubicBezTo>
                    <a:pt x="279" y="99"/>
                    <a:pt x="303" y="94"/>
                    <a:pt x="297" y="53"/>
                  </a:cubicBezTo>
                  <a:cubicBezTo>
                    <a:pt x="291" y="19"/>
                    <a:pt x="263" y="2"/>
                    <a:pt x="234" y="0"/>
                  </a:cubicBezTo>
                  <a:cubicBezTo>
                    <a:pt x="205" y="2"/>
                    <a:pt x="177" y="19"/>
                    <a:pt x="171" y="53"/>
                  </a:cubicBezTo>
                  <a:cubicBezTo>
                    <a:pt x="165" y="94"/>
                    <a:pt x="189" y="99"/>
                    <a:pt x="202" y="127"/>
                  </a:cubicBezTo>
                  <a:cubicBezTo>
                    <a:pt x="204" y="132"/>
                    <a:pt x="204" y="136"/>
                    <a:pt x="202" y="140"/>
                  </a:cubicBezTo>
                  <a:cubicBezTo>
                    <a:pt x="90" y="152"/>
                    <a:pt x="1" y="247"/>
                    <a:pt x="1" y="363"/>
                  </a:cubicBezTo>
                  <a:cubicBezTo>
                    <a:pt x="0" y="503"/>
                    <a:pt x="211" y="667"/>
                    <a:pt x="224" y="686"/>
                  </a:cubicBezTo>
                  <a:cubicBezTo>
                    <a:pt x="238" y="668"/>
                    <a:pt x="450" y="516"/>
                    <a:pt x="450" y="365"/>
                  </a:cubicBezTo>
                  <a:cubicBezTo>
                    <a:pt x="451" y="255"/>
                    <a:pt x="372" y="163"/>
                    <a:pt x="267" y="143"/>
                  </a:cubicBezTo>
                  <a:close/>
                  <a:moveTo>
                    <a:pt x="225" y="498"/>
                  </a:moveTo>
                  <a:cubicBezTo>
                    <a:pt x="145" y="497"/>
                    <a:pt x="80" y="432"/>
                    <a:pt x="81" y="352"/>
                  </a:cubicBezTo>
                  <a:cubicBezTo>
                    <a:pt x="81" y="272"/>
                    <a:pt x="146" y="207"/>
                    <a:pt x="226" y="208"/>
                  </a:cubicBezTo>
                  <a:cubicBezTo>
                    <a:pt x="306" y="208"/>
                    <a:pt x="371" y="274"/>
                    <a:pt x="371" y="354"/>
                  </a:cubicBezTo>
                  <a:cubicBezTo>
                    <a:pt x="370" y="433"/>
                    <a:pt x="305" y="498"/>
                    <a:pt x="225" y="4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Freeform 21"/>
            <p:cNvSpPr>
              <a:spLocks noEditPoints="1"/>
            </p:cNvSpPr>
            <p:nvPr/>
          </p:nvSpPr>
          <p:spPr bwMode="auto">
            <a:xfrm>
              <a:off x="8390696" y="5322240"/>
              <a:ext cx="1266825" cy="1266825"/>
            </a:xfrm>
            <a:custGeom>
              <a:avLst/>
              <a:gdLst>
                <a:gd name="T0" fmla="*/ 170 w 337"/>
                <a:gd name="T1" fmla="*/ 1 h 337"/>
                <a:gd name="T2" fmla="*/ 1 w 337"/>
                <a:gd name="T3" fmla="*/ 168 h 337"/>
                <a:gd name="T4" fmla="*/ 168 w 337"/>
                <a:gd name="T5" fmla="*/ 336 h 337"/>
                <a:gd name="T6" fmla="*/ 336 w 337"/>
                <a:gd name="T7" fmla="*/ 170 h 337"/>
                <a:gd name="T8" fmla="*/ 170 w 337"/>
                <a:gd name="T9" fmla="*/ 1 h 337"/>
                <a:gd name="T10" fmla="*/ 168 w 337"/>
                <a:gd name="T11" fmla="*/ 314 h 337"/>
                <a:gd name="T12" fmla="*/ 24 w 337"/>
                <a:gd name="T13" fmla="*/ 168 h 337"/>
                <a:gd name="T14" fmla="*/ 169 w 337"/>
                <a:gd name="T15" fmla="*/ 24 h 337"/>
                <a:gd name="T16" fmla="*/ 314 w 337"/>
                <a:gd name="T17" fmla="*/ 170 h 337"/>
                <a:gd name="T18" fmla="*/ 168 w 337"/>
                <a:gd name="T19" fmla="*/ 314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7" h="337">
                  <a:moveTo>
                    <a:pt x="170" y="1"/>
                  </a:moveTo>
                  <a:cubicBezTo>
                    <a:pt x="77" y="0"/>
                    <a:pt x="1" y="75"/>
                    <a:pt x="1" y="168"/>
                  </a:cubicBezTo>
                  <a:cubicBezTo>
                    <a:pt x="0" y="260"/>
                    <a:pt x="75" y="336"/>
                    <a:pt x="168" y="336"/>
                  </a:cubicBezTo>
                  <a:cubicBezTo>
                    <a:pt x="260" y="337"/>
                    <a:pt x="336" y="262"/>
                    <a:pt x="336" y="170"/>
                  </a:cubicBezTo>
                  <a:cubicBezTo>
                    <a:pt x="337" y="77"/>
                    <a:pt x="262" y="2"/>
                    <a:pt x="170" y="1"/>
                  </a:cubicBezTo>
                  <a:close/>
                  <a:moveTo>
                    <a:pt x="168" y="314"/>
                  </a:moveTo>
                  <a:cubicBezTo>
                    <a:pt x="88" y="313"/>
                    <a:pt x="23" y="248"/>
                    <a:pt x="24" y="168"/>
                  </a:cubicBezTo>
                  <a:cubicBezTo>
                    <a:pt x="24" y="88"/>
                    <a:pt x="89" y="23"/>
                    <a:pt x="169" y="24"/>
                  </a:cubicBezTo>
                  <a:cubicBezTo>
                    <a:pt x="249" y="24"/>
                    <a:pt x="314" y="90"/>
                    <a:pt x="314" y="170"/>
                  </a:cubicBezTo>
                  <a:cubicBezTo>
                    <a:pt x="313" y="249"/>
                    <a:pt x="248" y="314"/>
                    <a:pt x="168" y="314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8530818" y="8472780"/>
            <a:ext cx="4495800" cy="3886200"/>
            <a:chOff x="9265409" y="4236390"/>
            <a:chExt cx="2247900" cy="1943100"/>
          </a:xfrm>
        </p:grpSpPr>
        <p:sp>
          <p:nvSpPr>
            <p:cNvPr id="22" name="Freeform 14"/>
            <p:cNvSpPr>
              <a:spLocks noEditPoints="1"/>
            </p:cNvSpPr>
            <p:nvPr/>
          </p:nvSpPr>
          <p:spPr bwMode="auto">
            <a:xfrm>
              <a:off x="9265409" y="4236390"/>
              <a:ext cx="2247900" cy="1943100"/>
            </a:xfrm>
            <a:custGeom>
              <a:avLst/>
              <a:gdLst>
                <a:gd name="T0" fmla="*/ 433 w 598"/>
                <a:gd name="T1" fmla="*/ 58 h 517"/>
                <a:gd name="T2" fmla="*/ 140 w 598"/>
                <a:gd name="T3" fmla="*/ 117 h 517"/>
                <a:gd name="T4" fmla="*/ 139 w 598"/>
                <a:gd name="T5" fmla="*/ 116 h 517"/>
                <a:gd name="T6" fmla="*/ 90 w 598"/>
                <a:gd name="T7" fmla="*/ 52 h 517"/>
                <a:gd name="T8" fmla="*/ 13 w 598"/>
                <a:gd name="T9" fmla="*/ 80 h 517"/>
                <a:gd name="T10" fmla="*/ 27 w 598"/>
                <a:gd name="T11" fmla="*/ 161 h 517"/>
                <a:gd name="T12" fmla="*/ 107 w 598"/>
                <a:gd name="T13" fmla="*/ 172 h 517"/>
                <a:gd name="T14" fmla="*/ 110 w 598"/>
                <a:gd name="T15" fmla="*/ 172 h 517"/>
                <a:gd name="T16" fmla="*/ 206 w 598"/>
                <a:gd name="T17" fmla="*/ 446 h 517"/>
                <a:gd name="T18" fmla="*/ 598 w 598"/>
                <a:gd name="T19" fmla="*/ 415 h 517"/>
                <a:gd name="T20" fmla="*/ 433 w 598"/>
                <a:gd name="T21" fmla="*/ 58 h 517"/>
                <a:gd name="T22" fmla="*/ 435 w 598"/>
                <a:gd name="T23" fmla="*/ 320 h 517"/>
                <a:gd name="T24" fmla="*/ 309 w 598"/>
                <a:gd name="T25" fmla="*/ 391 h 517"/>
                <a:gd name="T26" fmla="*/ 237 w 598"/>
                <a:gd name="T27" fmla="*/ 372 h 517"/>
                <a:gd name="T28" fmla="*/ 185 w 598"/>
                <a:gd name="T29" fmla="*/ 173 h 517"/>
                <a:gd name="T30" fmla="*/ 311 w 598"/>
                <a:gd name="T31" fmla="*/ 101 h 517"/>
                <a:gd name="T32" fmla="*/ 383 w 598"/>
                <a:gd name="T33" fmla="*/ 121 h 517"/>
                <a:gd name="T34" fmla="*/ 435 w 598"/>
                <a:gd name="T35" fmla="*/ 32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8" h="517">
                  <a:moveTo>
                    <a:pt x="433" y="58"/>
                  </a:moveTo>
                  <a:cubicBezTo>
                    <a:pt x="334" y="0"/>
                    <a:pt x="208" y="27"/>
                    <a:pt x="140" y="117"/>
                  </a:cubicBezTo>
                  <a:cubicBezTo>
                    <a:pt x="140" y="117"/>
                    <a:pt x="140" y="116"/>
                    <a:pt x="139" y="116"/>
                  </a:cubicBezTo>
                  <a:cubicBezTo>
                    <a:pt x="121" y="91"/>
                    <a:pt x="130" y="67"/>
                    <a:pt x="90" y="52"/>
                  </a:cubicBezTo>
                  <a:cubicBezTo>
                    <a:pt x="59" y="40"/>
                    <a:pt x="29" y="56"/>
                    <a:pt x="13" y="80"/>
                  </a:cubicBezTo>
                  <a:cubicBezTo>
                    <a:pt x="0" y="106"/>
                    <a:pt x="1" y="139"/>
                    <a:pt x="27" y="161"/>
                  </a:cubicBezTo>
                  <a:cubicBezTo>
                    <a:pt x="60" y="187"/>
                    <a:pt x="76" y="168"/>
                    <a:pt x="107" y="172"/>
                  </a:cubicBezTo>
                  <a:cubicBezTo>
                    <a:pt x="108" y="172"/>
                    <a:pt x="109" y="172"/>
                    <a:pt x="110" y="172"/>
                  </a:cubicBezTo>
                  <a:cubicBezTo>
                    <a:pt x="71" y="273"/>
                    <a:pt x="110" y="390"/>
                    <a:pt x="206" y="446"/>
                  </a:cubicBezTo>
                  <a:cubicBezTo>
                    <a:pt x="327" y="517"/>
                    <a:pt x="575" y="416"/>
                    <a:pt x="598" y="415"/>
                  </a:cubicBezTo>
                  <a:cubicBezTo>
                    <a:pt x="589" y="394"/>
                    <a:pt x="564" y="134"/>
                    <a:pt x="433" y="58"/>
                  </a:cubicBezTo>
                  <a:close/>
                  <a:moveTo>
                    <a:pt x="435" y="320"/>
                  </a:moveTo>
                  <a:cubicBezTo>
                    <a:pt x="409" y="364"/>
                    <a:pt x="361" y="392"/>
                    <a:pt x="309" y="391"/>
                  </a:cubicBezTo>
                  <a:cubicBezTo>
                    <a:pt x="284" y="391"/>
                    <a:pt x="259" y="384"/>
                    <a:pt x="237" y="372"/>
                  </a:cubicBezTo>
                  <a:cubicBezTo>
                    <a:pt x="168" y="331"/>
                    <a:pt x="144" y="242"/>
                    <a:pt x="185" y="173"/>
                  </a:cubicBezTo>
                  <a:cubicBezTo>
                    <a:pt x="211" y="129"/>
                    <a:pt x="259" y="101"/>
                    <a:pt x="311" y="101"/>
                  </a:cubicBezTo>
                  <a:cubicBezTo>
                    <a:pt x="336" y="101"/>
                    <a:pt x="361" y="108"/>
                    <a:pt x="383" y="121"/>
                  </a:cubicBezTo>
                  <a:cubicBezTo>
                    <a:pt x="452" y="162"/>
                    <a:pt x="475" y="251"/>
                    <a:pt x="435" y="3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Freeform 22"/>
            <p:cNvSpPr>
              <a:spLocks noEditPoints="1"/>
            </p:cNvSpPr>
            <p:nvPr/>
          </p:nvSpPr>
          <p:spPr bwMode="auto">
            <a:xfrm>
              <a:off x="9709909" y="4442765"/>
              <a:ext cx="1439863" cy="1439863"/>
            </a:xfrm>
            <a:custGeom>
              <a:avLst/>
              <a:gdLst>
                <a:gd name="T0" fmla="*/ 277 w 383"/>
                <a:gd name="T1" fmla="*/ 47 h 383"/>
                <a:gd name="T2" fmla="*/ 47 w 383"/>
                <a:gd name="T3" fmla="*/ 107 h 383"/>
                <a:gd name="T4" fmla="*/ 107 w 383"/>
                <a:gd name="T5" fmla="*/ 336 h 383"/>
                <a:gd name="T6" fmla="*/ 337 w 383"/>
                <a:gd name="T7" fmla="*/ 276 h 383"/>
                <a:gd name="T8" fmla="*/ 277 w 383"/>
                <a:gd name="T9" fmla="*/ 47 h 383"/>
                <a:gd name="T10" fmla="*/ 317 w 383"/>
                <a:gd name="T11" fmla="*/ 265 h 383"/>
                <a:gd name="T12" fmla="*/ 191 w 383"/>
                <a:gd name="T13" fmla="*/ 336 h 383"/>
                <a:gd name="T14" fmla="*/ 119 w 383"/>
                <a:gd name="T15" fmla="*/ 317 h 383"/>
                <a:gd name="T16" fmla="*/ 67 w 383"/>
                <a:gd name="T17" fmla="*/ 118 h 383"/>
                <a:gd name="T18" fmla="*/ 193 w 383"/>
                <a:gd name="T19" fmla="*/ 46 h 383"/>
                <a:gd name="T20" fmla="*/ 265 w 383"/>
                <a:gd name="T21" fmla="*/ 66 h 383"/>
                <a:gd name="T22" fmla="*/ 317 w 383"/>
                <a:gd name="T23" fmla="*/ 2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3" h="383">
                  <a:moveTo>
                    <a:pt x="277" y="47"/>
                  </a:moveTo>
                  <a:cubicBezTo>
                    <a:pt x="197" y="0"/>
                    <a:pt x="94" y="27"/>
                    <a:pt x="47" y="107"/>
                  </a:cubicBezTo>
                  <a:cubicBezTo>
                    <a:pt x="0" y="187"/>
                    <a:pt x="27" y="289"/>
                    <a:pt x="107" y="336"/>
                  </a:cubicBezTo>
                  <a:cubicBezTo>
                    <a:pt x="187" y="383"/>
                    <a:pt x="290" y="356"/>
                    <a:pt x="337" y="276"/>
                  </a:cubicBezTo>
                  <a:cubicBezTo>
                    <a:pt x="383" y="196"/>
                    <a:pt x="357" y="93"/>
                    <a:pt x="277" y="47"/>
                  </a:cubicBezTo>
                  <a:close/>
                  <a:moveTo>
                    <a:pt x="317" y="265"/>
                  </a:moveTo>
                  <a:cubicBezTo>
                    <a:pt x="291" y="309"/>
                    <a:pt x="243" y="337"/>
                    <a:pt x="191" y="336"/>
                  </a:cubicBezTo>
                  <a:cubicBezTo>
                    <a:pt x="166" y="336"/>
                    <a:pt x="141" y="329"/>
                    <a:pt x="119" y="317"/>
                  </a:cubicBezTo>
                  <a:cubicBezTo>
                    <a:pt x="50" y="276"/>
                    <a:pt x="26" y="187"/>
                    <a:pt x="67" y="118"/>
                  </a:cubicBezTo>
                  <a:cubicBezTo>
                    <a:pt x="93" y="74"/>
                    <a:pt x="141" y="46"/>
                    <a:pt x="193" y="46"/>
                  </a:cubicBezTo>
                  <a:cubicBezTo>
                    <a:pt x="218" y="46"/>
                    <a:pt x="243" y="53"/>
                    <a:pt x="265" y="66"/>
                  </a:cubicBezTo>
                  <a:cubicBezTo>
                    <a:pt x="334" y="107"/>
                    <a:pt x="357" y="196"/>
                    <a:pt x="317" y="26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8562568" y="5021554"/>
            <a:ext cx="4511676" cy="3902076"/>
            <a:chOff x="9281284" y="2510777"/>
            <a:chExt cx="2255838" cy="1951038"/>
          </a:xfrm>
        </p:grpSpPr>
        <p:sp>
          <p:nvSpPr>
            <p:cNvPr id="18" name="Freeform 10"/>
            <p:cNvSpPr>
              <a:spLocks noEditPoints="1"/>
            </p:cNvSpPr>
            <p:nvPr/>
          </p:nvSpPr>
          <p:spPr bwMode="auto">
            <a:xfrm>
              <a:off x="9281284" y="2510777"/>
              <a:ext cx="2255838" cy="1951038"/>
            </a:xfrm>
            <a:custGeom>
              <a:avLst/>
              <a:gdLst>
                <a:gd name="T0" fmla="*/ 209 w 600"/>
                <a:gd name="T1" fmla="*/ 74 h 519"/>
                <a:gd name="T2" fmla="*/ 116 w 600"/>
                <a:gd name="T3" fmla="*/ 365 h 519"/>
                <a:gd name="T4" fmla="*/ 104 w 600"/>
                <a:gd name="T5" fmla="*/ 374 h 519"/>
                <a:gd name="T6" fmla="*/ 24 w 600"/>
                <a:gd name="T7" fmla="*/ 389 h 519"/>
                <a:gd name="T8" fmla="*/ 15 w 600"/>
                <a:gd name="T9" fmla="*/ 471 h 519"/>
                <a:gd name="T10" fmla="*/ 94 w 600"/>
                <a:gd name="T11" fmla="*/ 494 h 519"/>
                <a:gd name="T12" fmla="*/ 139 w 600"/>
                <a:gd name="T13" fmla="*/ 428 h 519"/>
                <a:gd name="T14" fmla="*/ 153 w 600"/>
                <a:gd name="T15" fmla="*/ 420 h 519"/>
                <a:gd name="T16" fmla="*/ 431 w 600"/>
                <a:gd name="T17" fmla="*/ 465 h 519"/>
                <a:gd name="T18" fmla="*/ 600 w 600"/>
                <a:gd name="T19" fmla="*/ 110 h 519"/>
                <a:gd name="T20" fmla="*/ 209 w 600"/>
                <a:gd name="T21" fmla="*/ 74 h 519"/>
                <a:gd name="T22" fmla="*/ 436 w 600"/>
                <a:gd name="T23" fmla="*/ 204 h 519"/>
                <a:gd name="T24" fmla="*/ 382 w 600"/>
                <a:gd name="T25" fmla="*/ 402 h 519"/>
                <a:gd name="T26" fmla="*/ 309 w 600"/>
                <a:gd name="T27" fmla="*/ 421 h 519"/>
                <a:gd name="T28" fmla="*/ 184 w 600"/>
                <a:gd name="T29" fmla="*/ 347 h 519"/>
                <a:gd name="T30" fmla="*/ 238 w 600"/>
                <a:gd name="T31" fmla="*/ 150 h 519"/>
                <a:gd name="T32" fmla="*/ 311 w 600"/>
                <a:gd name="T33" fmla="*/ 130 h 519"/>
                <a:gd name="T34" fmla="*/ 436 w 600"/>
                <a:gd name="T35" fmla="*/ 204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0" h="519">
                  <a:moveTo>
                    <a:pt x="209" y="74"/>
                  </a:moveTo>
                  <a:cubicBezTo>
                    <a:pt x="106" y="133"/>
                    <a:pt x="67" y="260"/>
                    <a:pt x="116" y="365"/>
                  </a:cubicBezTo>
                  <a:cubicBezTo>
                    <a:pt x="114" y="370"/>
                    <a:pt x="110" y="373"/>
                    <a:pt x="104" y="374"/>
                  </a:cubicBezTo>
                  <a:cubicBezTo>
                    <a:pt x="73" y="379"/>
                    <a:pt x="56" y="361"/>
                    <a:pt x="24" y="389"/>
                  </a:cubicBezTo>
                  <a:cubicBezTo>
                    <a:pt x="0" y="412"/>
                    <a:pt x="0" y="445"/>
                    <a:pt x="15" y="471"/>
                  </a:cubicBezTo>
                  <a:cubicBezTo>
                    <a:pt x="33" y="494"/>
                    <a:pt x="63" y="508"/>
                    <a:pt x="94" y="494"/>
                  </a:cubicBezTo>
                  <a:cubicBezTo>
                    <a:pt x="132" y="477"/>
                    <a:pt x="122" y="454"/>
                    <a:pt x="139" y="428"/>
                  </a:cubicBezTo>
                  <a:cubicBezTo>
                    <a:pt x="142" y="422"/>
                    <a:pt x="147" y="419"/>
                    <a:pt x="153" y="420"/>
                  </a:cubicBezTo>
                  <a:cubicBezTo>
                    <a:pt x="222" y="497"/>
                    <a:pt x="338" y="519"/>
                    <a:pt x="431" y="465"/>
                  </a:cubicBezTo>
                  <a:cubicBezTo>
                    <a:pt x="553" y="396"/>
                    <a:pt x="590" y="131"/>
                    <a:pt x="600" y="110"/>
                  </a:cubicBezTo>
                  <a:cubicBezTo>
                    <a:pt x="577" y="107"/>
                    <a:pt x="340" y="0"/>
                    <a:pt x="209" y="74"/>
                  </a:cubicBezTo>
                  <a:close/>
                  <a:moveTo>
                    <a:pt x="436" y="204"/>
                  </a:moveTo>
                  <a:cubicBezTo>
                    <a:pt x="476" y="273"/>
                    <a:pt x="451" y="362"/>
                    <a:pt x="382" y="402"/>
                  </a:cubicBezTo>
                  <a:cubicBezTo>
                    <a:pt x="360" y="414"/>
                    <a:pt x="335" y="421"/>
                    <a:pt x="309" y="421"/>
                  </a:cubicBezTo>
                  <a:cubicBezTo>
                    <a:pt x="258" y="420"/>
                    <a:pt x="210" y="392"/>
                    <a:pt x="184" y="347"/>
                  </a:cubicBezTo>
                  <a:cubicBezTo>
                    <a:pt x="144" y="278"/>
                    <a:pt x="169" y="189"/>
                    <a:pt x="238" y="150"/>
                  </a:cubicBezTo>
                  <a:cubicBezTo>
                    <a:pt x="260" y="137"/>
                    <a:pt x="285" y="130"/>
                    <a:pt x="311" y="130"/>
                  </a:cubicBezTo>
                  <a:cubicBezTo>
                    <a:pt x="362" y="131"/>
                    <a:pt x="411" y="159"/>
                    <a:pt x="436" y="2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Freeform 23"/>
            <p:cNvSpPr>
              <a:spLocks noEditPoints="1"/>
            </p:cNvSpPr>
            <p:nvPr/>
          </p:nvSpPr>
          <p:spPr bwMode="auto">
            <a:xfrm>
              <a:off x="9728959" y="2826690"/>
              <a:ext cx="1439863" cy="1439863"/>
            </a:xfrm>
            <a:custGeom>
              <a:avLst/>
              <a:gdLst>
                <a:gd name="T0" fmla="*/ 337 w 383"/>
                <a:gd name="T1" fmla="*/ 108 h 383"/>
                <a:gd name="T2" fmla="*/ 108 w 383"/>
                <a:gd name="T3" fmla="*/ 46 h 383"/>
                <a:gd name="T4" fmla="*/ 45 w 383"/>
                <a:gd name="T5" fmla="*/ 275 h 383"/>
                <a:gd name="T6" fmla="*/ 274 w 383"/>
                <a:gd name="T7" fmla="*/ 337 h 383"/>
                <a:gd name="T8" fmla="*/ 337 w 383"/>
                <a:gd name="T9" fmla="*/ 108 h 383"/>
                <a:gd name="T10" fmla="*/ 263 w 383"/>
                <a:gd name="T11" fmla="*/ 318 h 383"/>
                <a:gd name="T12" fmla="*/ 190 w 383"/>
                <a:gd name="T13" fmla="*/ 337 h 383"/>
                <a:gd name="T14" fmla="*/ 65 w 383"/>
                <a:gd name="T15" fmla="*/ 263 h 383"/>
                <a:gd name="T16" fmla="*/ 119 w 383"/>
                <a:gd name="T17" fmla="*/ 66 h 383"/>
                <a:gd name="T18" fmla="*/ 192 w 383"/>
                <a:gd name="T19" fmla="*/ 46 h 383"/>
                <a:gd name="T20" fmla="*/ 317 w 383"/>
                <a:gd name="T21" fmla="*/ 120 h 383"/>
                <a:gd name="T22" fmla="*/ 263 w 383"/>
                <a:gd name="T23" fmla="*/ 31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3" h="383">
                  <a:moveTo>
                    <a:pt x="337" y="108"/>
                  </a:moveTo>
                  <a:cubicBezTo>
                    <a:pt x="291" y="28"/>
                    <a:pt x="189" y="0"/>
                    <a:pt x="108" y="46"/>
                  </a:cubicBezTo>
                  <a:cubicBezTo>
                    <a:pt x="28" y="92"/>
                    <a:pt x="0" y="194"/>
                    <a:pt x="45" y="275"/>
                  </a:cubicBezTo>
                  <a:cubicBezTo>
                    <a:pt x="91" y="355"/>
                    <a:pt x="194" y="383"/>
                    <a:pt x="274" y="337"/>
                  </a:cubicBezTo>
                  <a:cubicBezTo>
                    <a:pt x="355" y="291"/>
                    <a:pt x="383" y="189"/>
                    <a:pt x="337" y="108"/>
                  </a:cubicBezTo>
                  <a:close/>
                  <a:moveTo>
                    <a:pt x="263" y="318"/>
                  </a:moveTo>
                  <a:cubicBezTo>
                    <a:pt x="241" y="330"/>
                    <a:pt x="216" y="337"/>
                    <a:pt x="190" y="337"/>
                  </a:cubicBezTo>
                  <a:cubicBezTo>
                    <a:pt x="139" y="336"/>
                    <a:pt x="91" y="308"/>
                    <a:pt x="65" y="263"/>
                  </a:cubicBezTo>
                  <a:cubicBezTo>
                    <a:pt x="25" y="194"/>
                    <a:pt x="50" y="105"/>
                    <a:pt x="119" y="66"/>
                  </a:cubicBezTo>
                  <a:cubicBezTo>
                    <a:pt x="141" y="53"/>
                    <a:pt x="166" y="46"/>
                    <a:pt x="192" y="46"/>
                  </a:cubicBezTo>
                  <a:cubicBezTo>
                    <a:pt x="243" y="47"/>
                    <a:pt x="292" y="75"/>
                    <a:pt x="317" y="120"/>
                  </a:cubicBezTo>
                  <a:cubicBezTo>
                    <a:pt x="357" y="189"/>
                    <a:pt x="332" y="278"/>
                    <a:pt x="263" y="31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07C155-A508-4A5F-88D4-65E84D0FB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 Puzzle Diagram</a:t>
            </a:r>
            <a:br>
              <a:rPr lang="en-US" dirty="0"/>
            </a:br>
            <a:endParaRPr lang="en-US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18EF7B2-E3D9-495B-85F5-B9C9DB97CB97}"/>
              </a:ext>
            </a:extLst>
          </p:cNvPr>
          <p:cNvSpPr txBox="1"/>
          <p:nvPr/>
        </p:nvSpPr>
        <p:spPr>
          <a:xfrm>
            <a:off x="3239386" y="4211082"/>
            <a:ext cx="5974741" cy="96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50000"/>
              </a:lnSpc>
            </a:pPr>
            <a:r>
              <a:rPr lang="en-US" sz="2000" dirty="0"/>
              <a:t>Lorem Ipsum is simply dummy text of the printing and typesetting industry.</a:t>
            </a:r>
            <a:endParaRPr lang="en-US" sz="2000" b="1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3B3A32E-AA4D-4B31-99CC-1BA1B6A7B55D}"/>
              </a:ext>
            </a:extLst>
          </p:cNvPr>
          <p:cNvSpPr txBox="1"/>
          <p:nvPr/>
        </p:nvSpPr>
        <p:spPr>
          <a:xfrm>
            <a:off x="3239386" y="5640092"/>
            <a:ext cx="5974741" cy="96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50000"/>
              </a:lnSpc>
            </a:pPr>
            <a:r>
              <a:rPr lang="en-US" sz="2000" dirty="0"/>
              <a:t>Lorem Ipsum is simply dummy text of the printing and typesetting industry.</a:t>
            </a:r>
            <a:endParaRPr lang="en-US" sz="2000" b="1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521E45C-9A0A-4264-B240-3115C479297B}"/>
              </a:ext>
            </a:extLst>
          </p:cNvPr>
          <p:cNvSpPr txBox="1"/>
          <p:nvPr/>
        </p:nvSpPr>
        <p:spPr>
          <a:xfrm>
            <a:off x="3239386" y="7085675"/>
            <a:ext cx="5974741" cy="96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50000"/>
              </a:lnSpc>
            </a:pPr>
            <a:r>
              <a:rPr lang="en-US" sz="2000" dirty="0"/>
              <a:t>Lorem Ipsum is simply dummy text of the printing and typesetting industry.</a:t>
            </a:r>
            <a:endParaRPr lang="en-US" sz="2000" b="1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F3FF286-63D1-43DA-A1EA-903D64843146}"/>
              </a:ext>
            </a:extLst>
          </p:cNvPr>
          <p:cNvSpPr txBox="1"/>
          <p:nvPr/>
        </p:nvSpPr>
        <p:spPr>
          <a:xfrm>
            <a:off x="3239386" y="8514685"/>
            <a:ext cx="5974741" cy="96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50000"/>
              </a:lnSpc>
            </a:pPr>
            <a:r>
              <a:rPr lang="en-US" sz="2000" dirty="0"/>
              <a:t>Lorem Ipsum is simply dummy text of the printing and typesetting industry.</a:t>
            </a:r>
            <a:endParaRPr lang="en-US" sz="2000" b="1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701E483-809C-41DD-84C2-D2BC3DAD9CA1}"/>
              </a:ext>
            </a:extLst>
          </p:cNvPr>
          <p:cNvSpPr txBox="1"/>
          <p:nvPr/>
        </p:nvSpPr>
        <p:spPr>
          <a:xfrm>
            <a:off x="3239386" y="9953576"/>
            <a:ext cx="5974741" cy="96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50000"/>
              </a:lnSpc>
            </a:pPr>
            <a:r>
              <a:rPr lang="en-US" sz="2000" dirty="0"/>
              <a:t>Lorem Ipsum is simply dummy text of the printing and typesetting industry.</a:t>
            </a:r>
            <a:endParaRPr lang="en-US" sz="2000" b="1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E87E0E-0E55-4033-BC35-714F28E97109}"/>
              </a:ext>
            </a:extLst>
          </p:cNvPr>
          <p:cNvSpPr txBox="1"/>
          <p:nvPr/>
        </p:nvSpPr>
        <p:spPr>
          <a:xfrm>
            <a:off x="3239386" y="11382586"/>
            <a:ext cx="5974741" cy="96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50000"/>
              </a:lnSpc>
            </a:pPr>
            <a:r>
              <a:rPr lang="en-US" sz="2000" dirty="0"/>
              <a:t>Lorem Ipsum is simply dummy text of the printing and typesetting industry.</a:t>
            </a:r>
            <a:endParaRPr lang="en-US" sz="2000" b="1" dirty="0"/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4582691-3B14-4B46-B839-E9DA2C99F5A1}"/>
              </a:ext>
            </a:extLst>
          </p:cNvPr>
          <p:cNvGrpSpPr/>
          <p:nvPr/>
        </p:nvGrpSpPr>
        <p:grpSpPr>
          <a:xfrm>
            <a:off x="17703284" y="4985904"/>
            <a:ext cx="677168" cy="917361"/>
            <a:chOff x="7580313" y="3081338"/>
            <a:chExt cx="371475" cy="503238"/>
          </a:xfrm>
          <a:solidFill>
            <a:srgbClr val="339966"/>
          </a:solidFill>
        </p:grpSpPr>
        <p:sp>
          <p:nvSpPr>
            <p:cNvPr id="180" name="Freeform 71">
              <a:extLst>
                <a:ext uri="{FF2B5EF4-FFF2-40B4-BE49-F238E27FC236}">
                  <a16:creationId xmlns:a16="http://schemas.microsoft.com/office/drawing/2014/main" id="{523DC726-8ADE-4FAC-91C5-AA471C183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0313" y="3081338"/>
              <a:ext cx="371475" cy="379413"/>
            </a:xfrm>
            <a:custGeom>
              <a:avLst/>
              <a:gdLst>
                <a:gd name="T0" fmla="*/ 93 w 99"/>
                <a:gd name="T1" fmla="*/ 57 h 101"/>
                <a:gd name="T2" fmla="*/ 61 w 99"/>
                <a:gd name="T3" fmla="*/ 8 h 101"/>
                <a:gd name="T4" fmla="*/ 41 w 99"/>
                <a:gd name="T5" fmla="*/ 8 h 101"/>
                <a:gd name="T6" fmla="*/ 6 w 99"/>
                <a:gd name="T7" fmla="*/ 58 h 101"/>
                <a:gd name="T8" fmla="*/ 14 w 99"/>
                <a:gd name="T9" fmla="*/ 72 h 101"/>
                <a:gd name="T10" fmla="*/ 28 w 99"/>
                <a:gd name="T11" fmla="*/ 72 h 101"/>
                <a:gd name="T12" fmla="*/ 28 w 99"/>
                <a:gd name="T13" fmla="*/ 101 h 101"/>
                <a:gd name="T14" fmla="*/ 71 w 99"/>
                <a:gd name="T15" fmla="*/ 101 h 101"/>
                <a:gd name="T16" fmla="*/ 71 w 99"/>
                <a:gd name="T17" fmla="*/ 72 h 101"/>
                <a:gd name="T18" fmla="*/ 85 w 99"/>
                <a:gd name="T19" fmla="*/ 72 h 101"/>
                <a:gd name="T20" fmla="*/ 93 w 99"/>
                <a:gd name="T21" fmla="*/ 5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101">
                  <a:moveTo>
                    <a:pt x="93" y="57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56" y="0"/>
                    <a:pt x="46" y="0"/>
                    <a:pt x="41" y="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0" y="66"/>
                    <a:pt x="4" y="72"/>
                    <a:pt x="14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71" y="72"/>
                    <a:pt x="71" y="72"/>
                    <a:pt x="71" y="72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95" y="72"/>
                    <a:pt x="99" y="65"/>
                    <a:pt x="93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Rectangle 72">
              <a:extLst>
                <a:ext uri="{FF2B5EF4-FFF2-40B4-BE49-F238E27FC236}">
                  <a16:creationId xmlns:a16="http://schemas.microsoft.com/office/drawing/2014/main" id="{7E6913AA-4778-4794-9C55-A54B8A8406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5088" y="3482976"/>
              <a:ext cx="161925" cy="26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73">
              <a:extLst>
                <a:ext uri="{FF2B5EF4-FFF2-40B4-BE49-F238E27FC236}">
                  <a16:creationId xmlns:a16="http://schemas.microsoft.com/office/drawing/2014/main" id="{E0CA9758-43E0-4C30-9625-C4BDDFAB9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5088" y="3557588"/>
              <a:ext cx="161925" cy="26988"/>
            </a:xfrm>
            <a:custGeom>
              <a:avLst/>
              <a:gdLst>
                <a:gd name="T0" fmla="*/ 8 w 43"/>
                <a:gd name="T1" fmla="*/ 7 h 7"/>
                <a:gd name="T2" fmla="*/ 36 w 43"/>
                <a:gd name="T3" fmla="*/ 7 h 7"/>
                <a:gd name="T4" fmla="*/ 43 w 43"/>
                <a:gd name="T5" fmla="*/ 0 h 7"/>
                <a:gd name="T6" fmla="*/ 0 w 43"/>
                <a:gd name="T7" fmla="*/ 0 h 7"/>
                <a:gd name="T8" fmla="*/ 8 w 43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7">
                  <a:moveTo>
                    <a:pt x="8" y="7"/>
                  </a:moveTo>
                  <a:cubicBezTo>
                    <a:pt x="36" y="7"/>
                    <a:pt x="36" y="7"/>
                    <a:pt x="36" y="7"/>
                  </a:cubicBezTo>
                  <a:cubicBezTo>
                    <a:pt x="40" y="7"/>
                    <a:pt x="43" y="4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3" y="7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Rectangle 74">
              <a:extLst>
                <a:ext uri="{FF2B5EF4-FFF2-40B4-BE49-F238E27FC236}">
                  <a16:creationId xmlns:a16="http://schemas.microsoft.com/office/drawing/2014/main" id="{020C5E2B-DA2E-47D2-91E6-07D84D34B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5088" y="3524251"/>
              <a:ext cx="1619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4" name="Freeform 120">
            <a:extLst>
              <a:ext uri="{FF2B5EF4-FFF2-40B4-BE49-F238E27FC236}">
                <a16:creationId xmlns:a16="http://schemas.microsoft.com/office/drawing/2014/main" id="{738B990C-161A-4B79-8370-23B2482D19F6}"/>
              </a:ext>
            </a:extLst>
          </p:cNvPr>
          <p:cNvSpPr>
            <a:spLocks noEditPoints="1"/>
          </p:cNvSpPr>
          <p:nvPr/>
        </p:nvSpPr>
        <p:spPr bwMode="auto">
          <a:xfrm>
            <a:off x="20493923" y="6618829"/>
            <a:ext cx="742107" cy="965915"/>
          </a:xfrm>
          <a:custGeom>
            <a:avLst/>
            <a:gdLst>
              <a:gd name="T0" fmla="*/ 24 w 80"/>
              <a:gd name="T1" fmla="*/ 39 h 104"/>
              <a:gd name="T2" fmla="*/ 24 w 80"/>
              <a:gd name="T3" fmla="*/ 73 h 104"/>
              <a:gd name="T4" fmla="*/ 32 w 80"/>
              <a:gd name="T5" fmla="*/ 82 h 104"/>
              <a:gd name="T6" fmla="*/ 47 w 80"/>
              <a:gd name="T7" fmla="*/ 82 h 104"/>
              <a:gd name="T8" fmla="*/ 56 w 80"/>
              <a:gd name="T9" fmla="*/ 73 h 104"/>
              <a:gd name="T10" fmla="*/ 56 w 80"/>
              <a:gd name="T11" fmla="*/ 39 h 104"/>
              <a:gd name="T12" fmla="*/ 56 w 80"/>
              <a:gd name="T13" fmla="*/ 39 h 104"/>
              <a:gd name="T14" fmla="*/ 62 w 80"/>
              <a:gd name="T15" fmla="*/ 23 h 104"/>
              <a:gd name="T16" fmla="*/ 40 w 80"/>
              <a:gd name="T17" fmla="*/ 0 h 104"/>
              <a:gd name="T18" fmla="*/ 17 w 80"/>
              <a:gd name="T19" fmla="*/ 23 h 104"/>
              <a:gd name="T20" fmla="*/ 24 w 80"/>
              <a:gd name="T21" fmla="*/ 39 h 104"/>
              <a:gd name="T22" fmla="*/ 76 w 80"/>
              <a:gd name="T23" fmla="*/ 47 h 104"/>
              <a:gd name="T24" fmla="*/ 75 w 80"/>
              <a:gd name="T25" fmla="*/ 44 h 104"/>
              <a:gd name="T26" fmla="*/ 65 w 80"/>
              <a:gd name="T27" fmla="*/ 52 h 104"/>
              <a:gd name="T28" fmla="*/ 65 w 80"/>
              <a:gd name="T29" fmla="*/ 53 h 104"/>
              <a:gd name="T30" fmla="*/ 67 w 80"/>
              <a:gd name="T31" fmla="*/ 64 h 104"/>
              <a:gd name="T32" fmla="*/ 40 w 80"/>
              <a:gd name="T33" fmla="*/ 91 h 104"/>
              <a:gd name="T34" fmla="*/ 12 w 80"/>
              <a:gd name="T35" fmla="*/ 64 h 104"/>
              <a:gd name="T36" fmla="*/ 14 w 80"/>
              <a:gd name="T37" fmla="*/ 53 h 104"/>
              <a:gd name="T38" fmla="*/ 15 w 80"/>
              <a:gd name="T39" fmla="*/ 51 h 104"/>
              <a:gd name="T40" fmla="*/ 5 w 80"/>
              <a:gd name="T41" fmla="*/ 43 h 104"/>
              <a:gd name="T42" fmla="*/ 4 w 80"/>
              <a:gd name="T43" fmla="*/ 46 h 104"/>
              <a:gd name="T44" fmla="*/ 0 w 80"/>
              <a:gd name="T45" fmla="*/ 64 h 104"/>
              <a:gd name="T46" fmla="*/ 40 w 80"/>
              <a:gd name="T47" fmla="*/ 104 h 104"/>
              <a:gd name="T48" fmla="*/ 80 w 80"/>
              <a:gd name="T49" fmla="*/ 64 h 104"/>
              <a:gd name="T50" fmla="*/ 76 w 80"/>
              <a:gd name="T51" fmla="*/ 47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0" h="104">
                <a:moveTo>
                  <a:pt x="24" y="39"/>
                </a:moveTo>
                <a:cubicBezTo>
                  <a:pt x="24" y="73"/>
                  <a:pt x="24" y="73"/>
                  <a:pt x="24" y="73"/>
                </a:cubicBezTo>
                <a:cubicBezTo>
                  <a:pt x="24" y="78"/>
                  <a:pt x="27" y="82"/>
                  <a:pt x="32" y="82"/>
                </a:cubicBezTo>
                <a:cubicBezTo>
                  <a:pt x="47" y="82"/>
                  <a:pt x="47" y="82"/>
                  <a:pt x="47" y="82"/>
                </a:cubicBezTo>
                <a:cubicBezTo>
                  <a:pt x="52" y="82"/>
                  <a:pt x="56" y="78"/>
                  <a:pt x="56" y="73"/>
                </a:cubicBezTo>
                <a:cubicBezTo>
                  <a:pt x="56" y="39"/>
                  <a:pt x="56" y="39"/>
                  <a:pt x="56" y="39"/>
                </a:cubicBezTo>
                <a:cubicBezTo>
                  <a:pt x="56" y="39"/>
                  <a:pt x="56" y="39"/>
                  <a:pt x="56" y="39"/>
                </a:cubicBezTo>
                <a:cubicBezTo>
                  <a:pt x="60" y="35"/>
                  <a:pt x="62" y="29"/>
                  <a:pt x="62" y="23"/>
                </a:cubicBezTo>
                <a:cubicBezTo>
                  <a:pt x="62" y="10"/>
                  <a:pt x="52" y="0"/>
                  <a:pt x="40" y="0"/>
                </a:cubicBezTo>
                <a:cubicBezTo>
                  <a:pt x="27" y="0"/>
                  <a:pt x="17" y="10"/>
                  <a:pt x="17" y="23"/>
                </a:cubicBezTo>
                <a:cubicBezTo>
                  <a:pt x="17" y="29"/>
                  <a:pt x="19" y="35"/>
                  <a:pt x="24" y="39"/>
                </a:cubicBezTo>
                <a:close/>
                <a:moveTo>
                  <a:pt x="76" y="47"/>
                </a:moveTo>
                <a:cubicBezTo>
                  <a:pt x="75" y="44"/>
                  <a:pt x="75" y="44"/>
                  <a:pt x="75" y="44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3"/>
                  <a:pt x="65" y="53"/>
                  <a:pt x="65" y="53"/>
                </a:cubicBezTo>
                <a:cubicBezTo>
                  <a:pt x="67" y="57"/>
                  <a:pt x="67" y="60"/>
                  <a:pt x="67" y="64"/>
                </a:cubicBezTo>
                <a:cubicBezTo>
                  <a:pt x="67" y="79"/>
                  <a:pt x="55" y="91"/>
                  <a:pt x="40" y="91"/>
                </a:cubicBezTo>
                <a:cubicBezTo>
                  <a:pt x="24" y="91"/>
                  <a:pt x="12" y="79"/>
                  <a:pt x="12" y="64"/>
                </a:cubicBezTo>
                <a:cubicBezTo>
                  <a:pt x="12" y="60"/>
                  <a:pt x="13" y="56"/>
                  <a:pt x="14" y="53"/>
                </a:cubicBezTo>
                <a:cubicBezTo>
                  <a:pt x="15" y="51"/>
                  <a:pt x="15" y="51"/>
                  <a:pt x="15" y="51"/>
                </a:cubicBezTo>
                <a:cubicBezTo>
                  <a:pt x="5" y="43"/>
                  <a:pt x="5" y="43"/>
                  <a:pt x="5" y="43"/>
                </a:cubicBezTo>
                <a:cubicBezTo>
                  <a:pt x="4" y="46"/>
                  <a:pt x="4" y="46"/>
                  <a:pt x="4" y="46"/>
                </a:cubicBezTo>
                <a:cubicBezTo>
                  <a:pt x="1" y="51"/>
                  <a:pt x="0" y="57"/>
                  <a:pt x="0" y="64"/>
                </a:cubicBezTo>
                <a:cubicBezTo>
                  <a:pt x="0" y="86"/>
                  <a:pt x="17" y="104"/>
                  <a:pt x="40" y="104"/>
                </a:cubicBezTo>
                <a:cubicBezTo>
                  <a:pt x="62" y="104"/>
                  <a:pt x="80" y="86"/>
                  <a:pt x="80" y="64"/>
                </a:cubicBezTo>
                <a:cubicBezTo>
                  <a:pt x="80" y="58"/>
                  <a:pt x="78" y="52"/>
                  <a:pt x="76" y="47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2">
            <a:extLst>
              <a:ext uri="{FF2B5EF4-FFF2-40B4-BE49-F238E27FC236}">
                <a16:creationId xmlns:a16="http://schemas.microsoft.com/office/drawing/2014/main" id="{200343EC-3B87-400E-926D-D646E2D0BE79}"/>
              </a:ext>
            </a:extLst>
          </p:cNvPr>
          <p:cNvSpPr>
            <a:spLocks/>
          </p:cNvSpPr>
          <p:nvPr/>
        </p:nvSpPr>
        <p:spPr bwMode="auto">
          <a:xfrm>
            <a:off x="20371258" y="9811666"/>
            <a:ext cx="864772" cy="841505"/>
          </a:xfrm>
          <a:custGeom>
            <a:avLst/>
            <a:gdLst>
              <a:gd name="T0" fmla="*/ 82 w 94"/>
              <a:gd name="T1" fmla="*/ 0 h 92"/>
              <a:gd name="T2" fmla="*/ 75 w 94"/>
              <a:gd name="T3" fmla="*/ 0 h 92"/>
              <a:gd name="T4" fmla="*/ 75 w 94"/>
              <a:gd name="T5" fmla="*/ 0 h 92"/>
              <a:gd name="T6" fmla="*/ 47 w 94"/>
              <a:gd name="T7" fmla="*/ 24 h 92"/>
              <a:gd name="T8" fmla="*/ 19 w 94"/>
              <a:gd name="T9" fmla="*/ 0 h 92"/>
              <a:gd name="T10" fmla="*/ 19 w 94"/>
              <a:gd name="T11" fmla="*/ 0 h 92"/>
              <a:gd name="T12" fmla="*/ 11 w 94"/>
              <a:gd name="T13" fmla="*/ 0 h 92"/>
              <a:gd name="T14" fmla="*/ 0 w 94"/>
              <a:gd name="T15" fmla="*/ 12 h 92"/>
              <a:gd name="T16" fmla="*/ 0 w 94"/>
              <a:gd name="T17" fmla="*/ 21 h 92"/>
              <a:gd name="T18" fmla="*/ 0 w 94"/>
              <a:gd name="T19" fmla="*/ 21 h 92"/>
              <a:gd name="T20" fmla="*/ 25 w 94"/>
              <a:gd name="T21" fmla="*/ 49 h 92"/>
              <a:gd name="T22" fmla="*/ 0 w 94"/>
              <a:gd name="T23" fmla="*/ 76 h 92"/>
              <a:gd name="T24" fmla="*/ 0 w 94"/>
              <a:gd name="T25" fmla="*/ 76 h 92"/>
              <a:gd name="T26" fmla="*/ 0 w 94"/>
              <a:gd name="T27" fmla="*/ 80 h 92"/>
              <a:gd name="T28" fmla="*/ 11 w 94"/>
              <a:gd name="T29" fmla="*/ 92 h 92"/>
              <a:gd name="T30" fmla="*/ 82 w 94"/>
              <a:gd name="T31" fmla="*/ 92 h 92"/>
              <a:gd name="T32" fmla="*/ 94 w 94"/>
              <a:gd name="T33" fmla="*/ 80 h 92"/>
              <a:gd name="T34" fmla="*/ 94 w 94"/>
              <a:gd name="T35" fmla="*/ 74 h 92"/>
              <a:gd name="T36" fmla="*/ 93 w 94"/>
              <a:gd name="T37" fmla="*/ 74 h 92"/>
              <a:gd name="T38" fmla="*/ 68 w 94"/>
              <a:gd name="T39" fmla="*/ 46 h 92"/>
              <a:gd name="T40" fmla="*/ 93 w 94"/>
              <a:gd name="T41" fmla="*/ 18 h 92"/>
              <a:gd name="T42" fmla="*/ 94 w 94"/>
              <a:gd name="T43" fmla="*/ 18 h 92"/>
              <a:gd name="T44" fmla="*/ 94 w 94"/>
              <a:gd name="T45" fmla="*/ 17 h 92"/>
              <a:gd name="T46" fmla="*/ 94 w 94"/>
              <a:gd name="T47" fmla="*/ 12 h 92"/>
              <a:gd name="T48" fmla="*/ 82 w 94"/>
              <a:gd name="T49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4" h="92">
                <a:moveTo>
                  <a:pt x="82" y="0"/>
                </a:move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3" y="13"/>
                  <a:pt x="61" y="24"/>
                  <a:pt x="47" y="24"/>
                </a:cubicBezTo>
                <a:cubicBezTo>
                  <a:pt x="33" y="24"/>
                  <a:pt x="21" y="13"/>
                  <a:pt x="19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14" y="23"/>
                  <a:pt x="25" y="35"/>
                  <a:pt x="25" y="49"/>
                </a:cubicBezTo>
                <a:cubicBezTo>
                  <a:pt x="25" y="63"/>
                  <a:pt x="14" y="74"/>
                  <a:pt x="0" y="76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5" y="92"/>
                  <a:pt x="11" y="92"/>
                </a:cubicBezTo>
                <a:cubicBezTo>
                  <a:pt x="82" y="92"/>
                  <a:pt x="82" y="92"/>
                  <a:pt x="82" y="92"/>
                </a:cubicBezTo>
                <a:cubicBezTo>
                  <a:pt x="89" y="92"/>
                  <a:pt x="94" y="87"/>
                  <a:pt x="94" y="80"/>
                </a:cubicBezTo>
                <a:cubicBezTo>
                  <a:pt x="94" y="74"/>
                  <a:pt x="94" y="74"/>
                  <a:pt x="94" y="74"/>
                </a:cubicBezTo>
                <a:cubicBezTo>
                  <a:pt x="93" y="74"/>
                  <a:pt x="93" y="74"/>
                  <a:pt x="93" y="74"/>
                </a:cubicBezTo>
                <a:cubicBezTo>
                  <a:pt x="79" y="73"/>
                  <a:pt x="68" y="61"/>
                  <a:pt x="68" y="46"/>
                </a:cubicBezTo>
                <a:cubicBezTo>
                  <a:pt x="68" y="31"/>
                  <a:pt x="79" y="19"/>
                  <a:pt x="93" y="18"/>
                </a:cubicBezTo>
                <a:cubicBezTo>
                  <a:pt x="94" y="18"/>
                  <a:pt x="94" y="18"/>
                  <a:pt x="94" y="18"/>
                </a:cubicBezTo>
                <a:cubicBezTo>
                  <a:pt x="94" y="17"/>
                  <a:pt x="94" y="17"/>
                  <a:pt x="94" y="17"/>
                </a:cubicBezTo>
                <a:cubicBezTo>
                  <a:pt x="94" y="12"/>
                  <a:pt x="94" y="12"/>
                  <a:pt x="94" y="12"/>
                </a:cubicBezTo>
                <a:cubicBezTo>
                  <a:pt x="94" y="5"/>
                  <a:pt x="89" y="0"/>
                  <a:pt x="82" y="0"/>
                </a:cubicBezTo>
                <a:close/>
              </a:path>
            </a:pathLst>
          </a:custGeom>
          <a:solidFill>
            <a:srgbClr val="00E26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Freeform 164">
            <a:extLst>
              <a:ext uri="{FF2B5EF4-FFF2-40B4-BE49-F238E27FC236}">
                <a16:creationId xmlns:a16="http://schemas.microsoft.com/office/drawing/2014/main" id="{DC7021EB-C1B3-4FA0-B87F-DB5A09DCCF27}"/>
              </a:ext>
            </a:extLst>
          </p:cNvPr>
          <p:cNvSpPr>
            <a:spLocks noEditPoints="1"/>
          </p:cNvSpPr>
          <p:nvPr/>
        </p:nvSpPr>
        <p:spPr bwMode="auto">
          <a:xfrm rot="20965655">
            <a:off x="17638422" y="11357182"/>
            <a:ext cx="638435" cy="887261"/>
          </a:xfrm>
          <a:custGeom>
            <a:avLst/>
            <a:gdLst>
              <a:gd name="T0" fmla="*/ 26 w 74"/>
              <a:gd name="T1" fmla="*/ 46 h 140"/>
              <a:gd name="T2" fmla="*/ 20 w 74"/>
              <a:gd name="T3" fmla="*/ 54 h 140"/>
              <a:gd name="T4" fmla="*/ 20 w 74"/>
              <a:gd name="T5" fmla="*/ 90 h 140"/>
              <a:gd name="T6" fmla="*/ 26 w 74"/>
              <a:gd name="T7" fmla="*/ 99 h 140"/>
              <a:gd name="T8" fmla="*/ 33 w 74"/>
              <a:gd name="T9" fmla="*/ 90 h 140"/>
              <a:gd name="T10" fmla="*/ 33 w 74"/>
              <a:gd name="T11" fmla="*/ 64 h 140"/>
              <a:gd name="T12" fmla="*/ 31 w 74"/>
              <a:gd name="T13" fmla="*/ 48 h 140"/>
              <a:gd name="T14" fmla="*/ 9 w 74"/>
              <a:gd name="T15" fmla="*/ 56 h 140"/>
              <a:gd name="T16" fmla="*/ 3 w 74"/>
              <a:gd name="T17" fmla="*/ 67 h 140"/>
              <a:gd name="T18" fmla="*/ 9 w 74"/>
              <a:gd name="T19" fmla="*/ 94 h 140"/>
              <a:gd name="T20" fmla="*/ 16 w 74"/>
              <a:gd name="T21" fmla="*/ 64 h 140"/>
              <a:gd name="T22" fmla="*/ 9 w 74"/>
              <a:gd name="T23" fmla="*/ 56 h 140"/>
              <a:gd name="T24" fmla="*/ 52 w 74"/>
              <a:gd name="T25" fmla="*/ 8 h 140"/>
              <a:gd name="T26" fmla="*/ 52 w 74"/>
              <a:gd name="T27" fmla="*/ 55 h 140"/>
              <a:gd name="T28" fmla="*/ 52 w 74"/>
              <a:gd name="T29" fmla="*/ 91 h 140"/>
              <a:gd name="T30" fmla="*/ 43 w 74"/>
              <a:gd name="T31" fmla="*/ 103 h 140"/>
              <a:gd name="T32" fmla="*/ 26 w 74"/>
              <a:gd name="T33" fmla="*/ 102 h 140"/>
              <a:gd name="T34" fmla="*/ 9 w 74"/>
              <a:gd name="T35" fmla="*/ 96 h 140"/>
              <a:gd name="T36" fmla="*/ 0 w 74"/>
              <a:gd name="T37" fmla="*/ 127 h 140"/>
              <a:gd name="T38" fmla="*/ 16 w 74"/>
              <a:gd name="T39" fmla="*/ 140 h 140"/>
              <a:gd name="T40" fmla="*/ 66 w 74"/>
              <a:gd name="T41" fmla="*/ 131 h 140"/>
              <a:gd name="T42" fmla="*/ 66 w 74"/>
              <a:gd name="T43" fmla="*/ 129 h 140"/>
              <a:gd name="T44" fmla="*/ 58 w 74"/>
              <a:gd name="T45" fmla="*/ 121 h 140"/>
              <a:gd name="T46" fmla="*/ 58 w 74"/>
              <a:gd name="T47" fmla="*/ 97 h 140"/>
              <a:gd name="T48" fmla="*/ 67 w 74"/>
              <a:gd name="T49" fmla="*/ 88 h 140"/>
              <a:gd name="T50" fmla="*/ 59 w 74"/>
              <a:gd name="T51" fmla="*/ 0 h 140"/>
              <a:gd name="T52" fmla="*/ 67 w 74"/>
              <a:gd name="T53" fmla="*/ 126 h 140"/>
              <a:gd name="T54" fmla="*/ 74 w 74"/>
              <a:gd name="T55" fmla="*/ 97 h 140"/>
              <a:gd name="T56" fmla="*/ 67 w 74"/>
              <a:gd name="T57" fmla="*/ 91 h 140"/>
              <a:gd name="T58" fmla="*/ 61 w 74"/>
              <a:gd name="T59" fmla="*/ 97 h 140"/>
              <a:gd name="T60" fmla="*/ 61 w 74"/>
              <a:gd name="T61" fmla="*/ 121 h 140"/>
              <a:gd name="T62" fmla="*/ 43 w 74"/>
              <a:gd name="T63" fmla="*/ 46 h 140"/>
              <a:gd name="T64" fmla="*/ 37 w 74"/>
              <a:gd name="T65" fmla="*/ 55 h 140"/>
              <a:gd name="T66" fmla="*/ 37 w 74"/>
              <a:gd name="T67" fmla="*/ 91 h 140"/>
              <a:gd name="T68" fmla="*/ 43 w 74"/>
              <a:gd name="T69" fmla="*/ 100 h 140"/>
              <a:gd name="T70" fmla="*/ 49 w 74"/>
              <a:gd name="T71" fmla="*/ 91 h 140"/>
              <a:gd name="T72" fmla="*/ 49 w 74"/>
              <a:gd name="T73" fmla="*/ 55 h 140"/>
              <a:gd name="T74" fmla="*/ 43 w 74"/>
              <a:gd name="T75" fmla="*/ 46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4" h="140">
                <a:moveTo>
                  <a:pt x="26" y="46"/>
                </a:moveTo>
                <a:cubicBezTo>
                  <a:pt x="26" y="46"/>
                  <a:pt x="26" y="46"/>
                  <a:pt x="26" y="46"/>
                </a:cubicBezTo>
                <a:cubicBezTo>
                  <a:pt x="25" y="46"/>
                  <a:pt x="23" y="47"/>
                  <a:pt x="22" y="48"/>
                </a:cubicBezTo>
                <a:cubicBezTo>
                  <a:pt x="21" y="50"/>
                  <a:pt x="20" y="52"/>
                  <a:pt x="20" y="54"/>
                </a:cubicBezTo>
                <a:cubicBezTo>
                  <a:pt x="20" y="64"/>
                  <a:pt x="20" y="64"/>
                  <a:pt x="20" y="64"/>
                </a:cubicBezTo>
                <a:cubicBezTo>
                  <a:pt x="20" y="90"/>
                  <a:pt x="20" y="90"/>
                  <a:pt x="20" y="90"/>
                </a:cubicBezTo>
                <a:cubicBezTo>
                  <a:pt x="20" y="92"/>
                  <a:pt x="21" y="95"/>
                  <a:pt x="22" y="96"/>
                </a:cubicBezTo>
                <a:cubicBezTo>
                  <a:pt x="23" y="98"/>
                  <a:pt x="25" y="99"/>
                  <a:pt x="26" y="99"/>
                </a:cubicBezTo>
                <a:cubicBezTo>
                  <a:pt x="28" y="99"/>
                  <a:pt x="29" y="98"/>
                  <a:pt x="31" y="96"/>
                </a:cubicBezTo>
                <a:cubicBezTo>
                  <a:pt x="32" y="95"/>
                  <a:pt x="33" y="92"/>
                  <a:pt x="33" y="90"/>
                </a:cubicBezTo>
                <a:cubicBezTo>
                  <a:pt x="33" y="90"/>
                  <a:pt x="33" y="90"/>
                  <a:pt x="33" y="90"/>
                </a:cubicBezTo>
                <a:cubicBezTo>
                  <a:pt x="33" y="64"/>
                  <a:pt x="33" y="64"/>
                  <a:pt x="33" y="64"/>
                </a:cubicBezTo>
                <a:cubicBezTo>
                  <a:pt x="33" y="54"/>
                  <a:pt x="33" y="54"/>
                  <a:pt x="33" y="54"/>
                </a:cubicBezTo>
                <a:cubicBezTo>
                  <a:pt x="33" y="52"/>
                  <a:pt x="32" y="50"/>
                  <a:pt x="31" y="48"/>
                </a:cubicBezTo>
                <a:cubicBezTo>
                  <a:pt x="29" y="47"/>
                  <a:pt x="28" y="46"/>
                  <a:pt x="26" y="46"/>
                </a:cubicBezTo>
                <a:close/>
                <a:moveTo>
                  <a:pt x="9" y="56"/>
                </a:moveTo>
                <a:cubicBezTo>
                  <a:pt x="6" y="56"/>
                  <a:pt x="3" y="59"/>
                  <a:pt x="3" y="62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87"/>
                  <a:pt x="3" y="87"/>
                  <a:pt x="3" y="87"/>
                </a:cubicBezTo>
                <a:cubicBezTo>
                  <a:pt x="3" y="91"/>
                  <a:pt x="6" y="94"/>
                  <a:pt x="9" y="94"/>
                </a:cubicBezTo>
                <a:cubicBezTo>
                  <a:pt x="13" y="94"/>
                  <a:pt x="16" y="91"/>
                  <a:pt x="16" y="87"/>
                </a:cubicBezTo>
                <a:cubicBezTo>
                  <a:pt x="16" y="64"/>
                  <a:pt x="16" y="64"/>
                  <a:pt x="16" y="64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59"/>
                  <a:pt x="13" y="56"/>
                  <a:pt x="9" y="56"/>
                </a:cubicBezTo>
                <a:close/>
                <a:moveTo>
                  <a:pt x="59" y="0"/>
                </a:moveTo>
                <a:cubicBezTo>
                  <a:pt x="55" y="0"/>
                  <a:pt x="52" y="4"/>
                  <a:pt x="52" y="8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1"/>
                  <a:pt x="52" y="53"/>
                  <a:pt x="52" y="55"/>
                </a:cubicBezTo>
                <a:cubicBezTo>
                  <a:pt x="52" y="64"/>
                  <a:pt x="52" y="64"/>
                  <a:pt x="52" y="64"/>
                </a:cubicBezTo>
                <a:cubicBezTo>
                  <a:pt x="52" y="91"/>
                  <a:pt x="52" y="91"/>
                  <a:pt x="52" y="91"/>
                </a:cubicBezTo>
                <a:cubicBezTo>
                  <a:pt x="52" y="92"/>
                  <a:pt x="52" y="93"/>
                  <a:pt x="52" y="95"/>
                </a:cubicBezTo>
                <a:cubicBezTo>
                  <a:pt x="51" y="99"/>
                  <a:pt x="47" y="103"/>
                  <a:pt x="43" y="103"/>
                </a:cubicBezTo>
                <a:cubicBezTo>
                  <a:pt x="39" y="103"/>
                  <a:pt x="36" y="100"/>
                  <a:pt x="34" y="95"/>
                </a:cubicBezTo>
                <a:cubicBezTo>
                  <a:pt x="33" y="99"/>
                  <a:pt x="30" y="101"/>
                  <a:pt x="26" y="102"/>
                </a:cubicBezTo>
                <a:cubicBezTo>
                  <a:pt x="22" y="101"/>
                  <a:pt x="18" y="98"/>
                  <a:pt x="17" y="93"/>
                </a:cubicBezTo>
                <a:cubicBezTo>
                  <a:pt x="15" y="95"/>
                  <a:pt x="13" y="96"/>
                  <a:pt x="9" y="96"/>
                </a:cubicBezTo>
                <a:cubicBezTo>
                  <a:pt x="5" y="96"/>
                  <a:pt x="2" y="94"/>
                  <a:pt x="0" y="91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1" y="128"/>
                  <a:pt x="1" y="129"/>
                </a:cubicBezTo>
                <a:cubicBezTo>
                  <a:pt x="4" y="133"/>
                  <a:pt x="12" y="140"/>
                  <a:pt x="16" y="140"/>
                </a:cubicBezTo>
                <a:cubicBezTo>
                  <a:pt x="58" y="140"/>
                  <a:pt x="58" y="140"/>
                  <a:pt x="58" y="140"/>
                </a:cubicBezTo>
                <a:cubicBezTo>
                  <a:pt x="61" y="139"/>
                  <a:pt x="65" y="136"/>
                  <a:pt x="66" y="131"/>
                </a:cubicBezTo>
                <a:cubicBezTo>
                  <a:pt x="66" y="129"/>
                  <a:pt x="66" y="129"/>
                  <a:pt x="66" y="129"/>
                </a:cubicBezTo>
                <a:cubicBezTo>
                  <a:pt x="66" y="129"/>
                  <a:pt x="66" y="129"/>
                  <a:pt x="66" y="129"/>
                </a:cubicBezTo>
                <a:cubicBezTo>
                  <a:pt x="65" y="129"/>
                  <a:pt x="65" y="129"/>
                  <a:pt x="65" y="129"/>
                </a:cubicBezTo>
                <a:cubicBezTo>
                  <a:pt x="61" y="128"/>
                  <a:pt x="58" y="125"/>
                  <a:pt x="58" y="121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58" y="97"/>
                  <a:pt x="58" y="97"/>
                  <a:pt x="58" y="97"/>
                </a:cubicBezTo>
                <a:cubicBezTo>
                  <a:pt x="58" y="92"/>
                  <a:pt x="62" y="88"/>
                  <a:pt x="66" y="88"/>
                </a:cubicBezTo>
                <a:cubicBezTo>
                  <a:pt x="67" y="88"/>
                  <a:pt x="67" y="88"/>
                  <a:pt x="67" y="88"/>
                </a:cubicBezTo>
                <a:cubicBezTo>
                  <a:pt x="67" y="8"/>
                  <a:pt x="67" y="8"/>
                  <a:pt x="67" y="8"/>
                </a:cubicBezTo>
                <a:cubicBezTo>
                  <a:pt x="67" y="4"/>
                  <a:pt x="63" y="0"/>
                  <a:pt x="59" y="0"/>
                </a:cubicBezTo>
                <a:close/>
                <a:moveTo>
                  <a:pt x="66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71" y="126"/>
                  <a:pt x="74" y="124"/>
                  <a:pt x="74" y="121"/>
                </a:cubicBezTo>
                <a:cubicBezTo>
                  <a:pt x="74" y="97"/>
                  <a:pt x="74" y="97"/>
                  <a:pt x="74" y="97"/>
                </a:cubicBezTo>
                <a:cubicBezTo>
                  <a:pt x="74" y="94"/>
                  <a:pt x="71" y="91"/>
                  <a:pt x="67" y="91"/>
                </a:cubicBezTo>
                <a:cubicBezTo>
                  <a:pt x="67" y="91"/>
                  <a:pt x="67" y="91"/>
                  <a:pt x="67" y="91"/>
                </a:cubicBezTo>
                <a:cubicBezTo>
                  <a:pt x="66" y="91"/>
                  <a:pt x="66" y="91"/>
                  <a:pt x="66" y="91"/>
                </a:cubicBezTo>
                <a:cubicBezTo>
                  <a:pt x="63" y="91"/>
                  <a:pt x="61" y="94"/>
                  <a:pt x="61" y="97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1" y="121"/>
                  <a:pt x="61" y="121"/>
                  <a:pt x="61" y="121"/>
                </a:cubicBezTo>
                <a:cubicBezTo>
                  <a:pt x="61" y="123"/>
                  <a:pt x="63" y="126"/>
                  <a:pt x="66" y="126"/>
                </a:cubicBezTo>
                <a:close/>
                <a:moveTo>
                  <a:pt x="43" y="46"/>
                </a:moveTo>
                <a:cubicBezTo>
                  <a:pt x="41" y="46"/>
                  <a:pt x="40" y="47"/>
                  <a:pt x="39" y="48"/>
                </a:cubicBezTo>
                <a:cubicBezTo>
                  <a:pt x="37" y="50"/>
                  <a:pt x="37" y="52"/>
                  <a:pt x="37" y="55"/>
                </a:cubicBezTo>
                <a:cubicBezTo>
                  <a:pt x="37" y="64"/>
                  <a:pt x="37" y="64"/>
                  <a:pt x="37" y="64"/>
                </a:cubicBezTo>
                <a:cubicBezTo>
                  <a:pt x="37" y="91"/>
                  <a:pt x="37" y="91"/>
                  <a:pt x="37" y="91"/>
                </a:cubicBezTo>
                <a:cubicBezTo>
                  <a:pt x="37" y="94"/>
                  <a:pt x="37" y="96"/>
                  <a:pt x="39" y="97"/>
                </a:cubicBezTo>
                <a:cubicBezTo>
                  <a:pt x="40" y="99"/>
                  <a:pt x="41" y="100"/>
                  <a:pt x="43" y="100"/>
                </a:cubicBezTo>
                <a:cubicBezTo>
                  <a:pt x="45" y="100"/>
                  <a:pt x="46" y="99"/>
                  <a:pt x="47" y="97"/>
                </a:cubicBezTo>
                <a:cubicBezTo>
                  <a:pt x="49" y="96"/>
                  <a:pt x="49" y="94"/>
                  <a:pt x="49" y="91"/>
                </a:cubicBezTo>
                <a:cubicBezTo>
                  <a:pt x="49" y="64"/>
                  <a:pt x="49" y="64"/>
                  <a:pt x="49" y="64"/>
                </a:cubicBezTo>
                <a:cubicBezTo>
                  <a:pt x="49" y="55"/>
                  <a:pt x="49" y="55"/>
                  <a:pt x="49" y="55"/>
                </a:cubicBezTo>
                <a:cubicBezTo>
                  <a:pt x="49" y="52"/>
                  <a:pt x="49" y="50"/>
                  <a:pt x="47" y="48"/>
                </a:cubicBezTo>
                <a:cubicBezTo>
                  <a:pt x="46" y="47"/>
                  <a:pt x="45" y="46"/>
                  <a:pt x="43" y="46"/>
                </a:cubicBezTo>
                <a:close/>
              </a:path>
            </a:pathLst>
          </a:custGeom>
          <a:solidFill>
            <a:srgbClr val="FFCC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Freeform 135">
            <a:extLst>
              <a:ext uri="{FF2B5EF4-FFF2-40B4-BE49-F238E27FC236}">
                <a16:creationId xmlns:a16="http://schemas.microsoft.com/office/drawing/2014/main" id="{09F7A9DC-F2EE-4BD0-A60C-5D370F8A2872}"/>
              </a:ext>
            </a:extLst>
          </p:cNvPr>
          <p:cNvSpPr>
            <a:spLocks noEditPoints="1"/>
          </p:cNvSpPr>
          <p:nvPr/>
        </p:nvSpPr>
        <p:spPr bwMode="auto">
          <a:xfrm>
            <a:off x="14805085" y="9739148"/>
            <a:ext cx="864773" cy="864773"/>
          </a:xfrm>
          <a:custGeom>
            <a:avLst/>
            <a:gdLst>
              <a:gd name="T0" fmla="*/ 0 w 104"/>
              <a:gd name="T1" fmla="*/ 52 h 104"/>
              <a:gd name="T2" fmla="*/ 104 w 104"/>
              <a:gd name="T3" fmla="*/ 52 h 104"/>
              <a:gd name="T4" fmla="*/ 43 w 104"/>
              <a:gd name="T5" fmla="*/ 99 h 104"/>
              <a:gd name="T6" fmla="*/ 50 w 104"/>
              <a:gd name="T7" fmla="*/ 79 h 104"/>
              <a:gd name="T8" fmla="*/ 43 w 104"/>
              <a:gd name="T9" fmla="*/ 99 h 104"/>
              <a:gd name="T10" fmla="*/ 24 w 104"/>
              <a:gd name="T11" fmla="*/ 54 h 104"/>
              <a:gd name="T12" fmla="*/ 10 w 104"/>
              <a:gd name="T13" fmla="*/ 75 h 104"/>
              <a:gd name="T14" fmla="*/ 54 w 104"/>
              <a:gd name="T15" fmla="*/ 25 h 104"/>
              <a:gd name="T16" fmla="*/ 60 w 104"/>
              <a:gd name="T17" fmla="*/ 4 h 104"/>
              <a:gd name="T18" fmla="*/ 54 w 104"/>
              <a:gd name="T19" fmla="*/ 25 h 104"/>
              <a:gd name="T20" fmla="*/ 76 w 104"/>
              <a:gd name="T21" fmla="*/ 50 h 104"/>
              <a:gd name="T22" fmla="*/ 54 w 104"/>
              <a:gd name="T23" fmla="*/ 28 h 104"/>
              <a:gd name="T24" fmla="*/ 50 w 104"/>
              <a:gd name="T25" fmla="*/ 25 h 104"/>
              <a:gd name="T26" fmla="*/ 43 w 104"/>
              <a:gd name="T27" fmla="*/ 5 h 104"/>
              <a:gd name="T28" fmla="*/ 50 w 104"/>
              <a:gd name="T29" fmla="*/ 25 h 104"/>
              <a:gd name="T30" fmla="*/ 50 w 104"/>
              <a:gd name="T31" fmla="*/ 50 h 104"/>
              <a:gd name="T32" fmla="*/ 31 w 104"/>
              <a:gd name="T33" fmla="*/ 28 h 104"/>
              <a:gd name="T34" fmla="*/ 24 w 104"/>
              <a:gd name="T35" fmla="*/ 50 h 104"/>
              <a:gd name="T36" fmla="*/ 10 w 104"/>
              <a:gd name="T37" fmla="*/ 28 h 104"/>
              <a:gd name="T38" fmla="*/ 24 w 104"/>
              <a:gd name="T39" fmla="*/ 50 h 104"/>
              <a:gd name="T40" fmla="*/ 50 w 104"/>
              <a:gd name="T41" fmla="*/ 54 h 104"/>
              <a:gd name="T42" fmla="*/ 31 w 104"/>
              <a:gd name="T43" fmla="*/ 75 h 104"/>
              <a:gd name="T44" fmla="*/ 54 w 104"/>
              <a:gd name="T45" fmla="*/ 79 h 104"/>
              <a:gd name="T46" fmla="*/ 60 w 104"/>
              <a:gd name="T47" fmla="*/ 100 h 104"/>
              <a:gd name="T48" fmla="*/ 54 w 104"/>
              <a:gd name="T49" fmla="*/ 79 h 104"/>
              <a:gd name="T50" fmla="*/ 54 w 104"/>
              <a:gd name="T51" fmla="*/ 54 h 104"/>
              <a:gd name="T52" fmla="*/ 72 w 104"/>
              <a:gd name="T53" fmla="*/ 75 h 104"/>
              <a:gd name="T54" fmla="*/ 79 w 104"/>
              <a:gd name="T55" fmla="*/ 54 h 104"/>
              <a:gd name="T56" fmla="*/ 94 w 104"/>
              <a:gd name="T57" fmla="*/ 76 h 104"/>
              <a:gd name="T58" fmla="*/ 76 w 104"/>
              <a:gd name="T59" fmla="*/ 75 h 104"/>
              <a:gd name="T60" fmla="*/ 79 w 104"/>
              <a:gd name="T61" fmla="*/ 50 h 104"/>
              <a:gd name="T62" fmla="*/ 94 w 104"/>
              <a:gd name="T63" fmla="*/ 28 h 104"/>
              <a:gd name="T64" fmla="*/ 79 w 104"/>
              <a:gd name="T65" fmla="*/ 50 h 104"/>
              <a:gd name="T66" fmla="*/ 75 w 104"/>
              <a:gd name="T67" fmla="*/ 25 h 104"/>
              <a:gd name="T68" fmla="*/ 86 w 104"/>
              <a:gd name="T69" fmla="*/ 18 h 104"/>
              <a:gd name="T70" fmla="*/ 18 w 104"/>
              <a:gd name="T71" fmla="*/ 18 h 104"/>
              <a:gd name="T72" fmla="*/ 28 w 104"/>
              <a:gd name="T73" fmla="*/ 25 h 104"/>
              <a:gd name="T74" fmla="*/ 18 w 104"/>
              <a:gd name="T75" fmla="*/ 18 h 104"/>
              <a:gd name="T76" fmla="*/ 28 w 104"/>
              <a:gd name="T77" fmla="*/ 79 h 104"/>
              <a:gd name="T78" fmla="*/ 18 w 104"/>
              <a:gd name="T79" fmla="*/ 86 h 104"/>
              <a:gd name="T80" fmla="*/ 86 w 104"/>
              <a:gd name="T81" fmla="*/ 86 h 104"/>
              <a:gd name="T82" fmla="*/ 75 w 104"/>
              <a:gd name="T83" fmla="*/ 79 h 104"/>
              <a:gd name="T84" fmla="*/ 86 w 104"/>
              <a:gd name="T85" fmla="*/ 8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4" h="104">
                <a:moveTo>
                  <a:pt x="52" y="0"/>
                </a:moveTo>
                <a:cubicBezTo>
                  <a:pt x="23" y="0"/>
                  <a:pt x="0" y="23"/>
                  <a:pt x="0" y="52"/>
                </a:cubicBezTo>
                <a:cubicBezTo>
                  <a:pt x="0" y="81"/>
                  <a:pt x="23" y="104"/>
                  <a:pt x="52" y="104"/>
                </a:cubicBezTo>
                <a:cubicBezTo>
                  <a:pt x="81" y="104"/>
                  <a:pt x="104" y="81"/>
                  <a:pt x="104" y="52"/>
                </a:cubicBezTo>
                <a:cubicBezTo>
                  <a:pt x="104" y="23"/>
                  <a:pt x="81" y="0"/>
                  <a:pt x="52" y="0"/>
                </a:cubicBezTo>
                <a:close/>
                <a:moveTo>
                  <a:pt x="43" y="99"/>
                </a:moveTo>
                <a:cubicBezTo>
                  <a:pt x="38" y="93"/>
                  <a:pt x="35" y="87"/>
                  <a:pt x="32" y="79"/>
                </a:cubicBezTo>
                <a:cubicBezTo>
                  <a:pt x="50" y="79"/>
                  <a:pt x="50" y="79"/>
                  <a:pt x="50" y="79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48" y="100"/>
                  <a:pt x="45" y="100"/>
                  <a:pt x="43" y="99"/>
                </a:cubicBezTo>
                <a:close/>
                <a:moveTo>
                  <a:pt x="4" y="54"/>
                </a:moveTo>
                <a:cubicBezTo>
                  <a:pt x="24" y="54"/>
                  <a:pt x="24" y="54"/>
                  <a:pt x="24" y="54"/>
                </a:cubicBezTo>
                <a:cubicBezTo>
                  <a:pt x="24" y="61"/>
                  <a:pt x="25" y="69"/>
                  <a:pt x="27" y="75"/>
                </a:cubicBezTo>
                <a:cubicBezTo>
                  <a:pt x="10" y="75"/>
                  <a:pt x="10" y="75"/>
                  <a:pt x="10" y="75"/>
                </a:cubicBezTo>
                <a:cubicBezTo>
                  <a:pt x="6" y="69"/>
                  <a:pt x="4" y="62"/>
                  <a:pt x="4" y="54"/>
                </a:cubicBezTo>
                <a:close/>
                <a:moveTo>
                  <a:pt x="54" y="25"/>
                </a:moveTo>
                <a:cubicBezTo>
                  <a:pt x="54" y="4"/>
                  <a:pt x="54" y="4"/>
                  <a:pt x="54" y="4"/>
                </a:cubicBezTo>
                <a:cubicBezTo>
                  <a:pt x="56" y="4"/>
                  <a:pt x="58" y="4"/>
                  <a:pt x="60" y="4"/>
                </a:cubicBezTo>
                <a:cubicBezTo>
                  <a:pt x="65" y="10"/>
                  <a:pt x="68" y="17"/>
                  <a:pt x="71" y="25"/>
                </a:cubicBezTo>
                <a:lnTo>
                  <a:pt x="54" y="25"/>
                </a:lnTo>
                <a:close/>
                <a:moveTo>
                  <a:pt x="72" y="28"/>
                </a:moveTo>
                <a:cubicBezTo>
                  <a:pt x="74" y="35"/>
                  <a:pt x="75" y="43"/>
                  <a:pt x="76" y="50"/>
                </a:cubicBezTo>
                <a:cubicBezTo>
                  <a:pt x="54" y="50"/>
                  <a:pt x="54" y="50"/>
                  <a:pt x="54" y="50"/>
                </a:cubicBezTo>
                <a:cubicBezTo>
                  <a:pt x="54" y="28"/>
                  <a:pt x="54" y="28"/>
                  <a:pt x="54" y="28"/>
                </a:cubicBezTo>
                <a:lnTo>
                  <a:pt x="72" y="28"/>
                </a:lnTo>
                <a:close/>
                <a:moveTo>
                  <a:pt x="50" y="25"/>
                </a:moveTo>
                <a:cubicBezTo>
                  <a:pt x="32" y="25"/>
                  <a:pt x="32" y="25"/>
                  <a:pt x="32" y="25"/>
                </a:cubicBezTo>
                <a:cubicBezTo>
                  <a:pt x="35" y="17"/>
                  <a:pt x="38" y="10"/>
                  <a:pt x="43" y="5"/>
                </a:cubicBezTo>
                <a:cubicBezTo>
                  <a:pt x="45" y="4"/>
                  <a:pt x="48" y="4"/>
                  <a:pt x="50" y="4"/>
                </a:cubicBezTo>
                <a:lnTo>
                  <a:pt x="50" y="25"/>
                </a:lnTo>
                <a:close/>
                <a:moveTo>
                  <a:pt x="50" y="28"/>
                </a:moveTo>
                <a:cubicBezTo>
                  <a:pt x="50" y="50"/>
                  <a:pt x="50" y="50"/>
                  <a:pt x="50" y="50"/>
                </a:cubicBezTo>
                <a:cubicBezTo>
                  <a:pt x="27" y="50"/>
                  <a:pt x="27" y="50"/>
                  <a:pt x="27" y="50"/>
                </a:cubicBezTo>
                <a:cubicBezTo>
                  <a:pt x="28" y="43"/>
                  <a:pt x="29" y="35"/>
                  <a:pt x="31" y="28"/>
                </a:cubicBezTo>
                <a:lnTo>
                  <a:pt x="50" y="28"/>
                </a:lnTo>
                <a:close/>
                <a:moveTo>
                  <a:pt x="24" y="50"/>
                </a:moveTo>
                <a:cubicBezTo>
                  <a:pt x="4" y="50"/>
                  <a:pt x="4" y="50"/>
                  <a:pt x="4" y="50"/>
                </a:cubicBezTo>
                <a:cubicBezTo>
                  <a:pt x="4" y="42"/>
                  <a:pt x="6" y="35"/>
                  <a:pt x="10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5" y="35"/>
                  <a:pt x="24" y="43"/>
                  <a:pt x="24" y="50"/>
                </a:cubicBezTo>
                <a:close/>
                <a:moveTo>
                  <a:pt x="27" y="54"/>
                </a:moveTo>
                <a:cubicBezTo>
                  <a:pt x="50" y="54"/>
                  <a:pt x="50" y="54"/>
                  <a:pt x="50" y="54"/>
                </a:cubicBezTo>
                <a:cubicBezTo>
                  <a:pt x="50" y="75"/>
                  <a:pt x="50" y="75"/>
                  <a:pt x="50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29" y="69"/>
                  <a:pt x="28" y="61"/>
                  <a:pt x="27" y="54"/>
                </a:cubicBezTo>
                <a:close/>
                <a:moveTo>
                  <a:pt x="54" y="79"/>
                </a:moveTo>
                <a:cubicBezTo>
                  <a:pt x="71" y="79"/>
                  <a:pt x="71" y="79"/>
                  <a:pt x="71" y="79"/>
                </a:cubicBezTo>
                <a:cubicBezTo>
                  <a:pt x="68" y="87"/>
                  <a:pt x="65" y="94"/>
                  <a:pt x="60" y="100"/>
                </a:cubicBezTo>
                <a:cubicBezTo>
                  <a:pt x="58" y="100"/>
                  <a:pt x="56" y="100"/>
                  <a:pt x="54" y="100"/>
                </a:cubicBezTo>
                <a:lnTo>
                  <a:pt x="54" y="79"/>
                </a:lnTo>
                <a:close/>
                <a:moveTo>
                  <a:pt x="54" y="75"/>
                </a:moveTo>
                <a:cubicBezTo>
                  <a:pt x="54" y="54"/>
                  <a:pt x="54" y="54"/>
                  <a:pt x="54" y="54"/>
                </a:cubicBezTo>
                <a:cubicBezTo>
                  <a:pt x="76" y="54"/>
                  <a:pt x="76" y="54"/>
                  <a:pt x="76" y="54"/>
                </a:cubicBezTo>
                <a:cubicBezTo>
                  <a:pt x="75" y="61"/>
                  <a:pt x="74" y="69"/>
                  <a:pt x="72" y="75"/>
                </a:cubicBezTo>
                <a:lnTo>
                  <a:pt x="54" y="75"/>
                </a:lnTo>
                <a:close/>
                <a:moveTo>
                  <a:pt x="79" y="54"/>
                </a:moveTo>
                <a:cubicBezTo>
                  <a:pt x="100" y="54"/>
                  <a:pt x="100" y="54"/>
                  <a:pt x="100" y="54"/>
                </a:cubicBezTo>
                <a:cubicBezTo>
                  <a:pt x="100" y="62"/>
                  <a:pt x="98" y="69"/>
                  <a:pt x="94" y="76"/>
                </a:cubicBezTo>
                <a:cubicBezTo>
                  <a:pt x="94" y="75"/>
                  <a:pt x="94" y="75"/>
                  <a:pt x="94" y="75"/>
                </a:cubicBezTo>
                <a:cubicBezTo>
                  <a:pt x="76" y="75"/>
                  <a:pt x="76" y="75"/>
                  <a:pt x="76" y="75"/>
                </a:cubicBezTo>
                <a:cubicBezTo>
                  <a:pt x="78" y="69"/>
                  <a:pt x="79" y="61"/>
                  <a:pt x="79" y="54"/>
                </a:cubicBezTo>
                <a:close/>
                <a:moveTo>
                  <a:pt x="79" y="50"/>
                </a:moveTo>
                <a:cubicBezTo>
                  <a:pt x="79" y="43"/>
                  <a:pt x="78" y="35"/>
                  <a:pt x="76" y="28"/>
                </a:cubicBezTo>
                <a:cubicBezTo>
                  <a:pt x="94" y="28"/>
                  <a:pt x="94" y="28"/>
                  <a:pt x="94" y="28"/>
                </a:cubicBezTo>
                <a:cubicBezTo>
                  <a:pt x="98" y="35"/>
                  <a:pt x="100" y="42"/>
                  <a:pt x="100" y="50"/>
                </a:cubicBezTo>
                <a:lnTo>
                  <a:pt x="79" y="50"/>
                </a:lnTo>
                <a:close/>
                <a:moveTo>
                  <a:pt x="92" y="25"/>
                </a:moveTo>
                <a:cubicBezTo>
                  <a:pt x="75" y="25"/>
                  <a:pt x="75" y="25"/>
                  <a:pt x="75" y="25"/>
                </a:cubicBezTo>
                <a:cubicBezTo>
                  <a:pt x="72" y="18"/>
                  <a:pt x="69" y="11"/>
                  <a:pt x="65" y="6"/>
                </a:cubicBezTo>
                <a:cubicBezTo>
                  <a:pt x="73" y="8"/>
                  <a:pt x="80" y="12"/>
                  <a:pt x="86" y="18"/>
                </a:cubicBezTo>
                <a:cubicBezTo>
                  <a:pt x="88" y="20"/>
                  <a:pt x="90" y="22"/>
                  <a:pt x="92" y="25"/>
                </a:cubicBezTo>
                <a:close/>
                <a:moveTo>
                  <a:pt x="18" y="18"/>
                </a:moveTo>
                <a:cubicBezTo>
                  <a:pt x="23" y="13"/>
                  <a:pt x="30" y="8"/>
                  <a:pt x="38" y="6"/>
                </a:cubicBezTo>
                <a:cubicBezTo>
                  <a:pt x="34" y="12"/>
                  <a:pt x="31" y="18"/>
                  <a:pt x="28" y="25"/>
                </a:cubicBezTo>
                <a:cubicBezTo>
                  <a:pt x="12" y="25"/>
                  <a:pt x="12" y="25"/>
                  <a:pt x="12" y="25"/>
                </a:cubicBezTo>
                <a:cubicBezTo>
                  <a:pt x="14" y="22"/>
                  <a:pt x="16" y="20"/>
                  <a:pt x="18" y="18"/>
                </a:cubicBezTo>
                <a:close/>
                <a:moveTo>
                  <a:pt x="12" y="79"/>
                </a:moveTo>
                <a:cubicBezTo>
                  <a:pt x="28" y="79"/>
                  <a:pt x="28" y="79"/>
                  <a:pt x="28" y="79"/>
                </a:cubicBezTo>
                <a:cubicBezTo>
                  <a:pt x="30" y="86"/>
                  <a:pt x="34" y="92"/>
                  <a:pt x="38" y="98"/>
                </a:cubicBezTo>
                <a:cubicBezTo>
                  <a:pt x="30" y="96"/>
                  <a:pt x="23" y="91"/>
                  <a:pt x="18" y="86"/>
                </a:cubicBezTo>
                <a:cubicBezTo>
                  <a:pt x="16" y="84"/>
                  <a:pt x="14" y="82"/>
                  <a:pt x="12" y="79"/>
                </a:cubicBezTo>
                <a:close/>
                <a:moveTo>
                  <a:pt x="86" y="86"/>
                </a:moveTo>
                <a:cubicBezTo>
                  <a:pt x="80" y="92"/>
                  <a:pt x="73" y="96"/>
                  <a:pt x="65" y="98"/>
                </a:cubicBezTo>
                <a:cubicBezTo>
                  <a:pt x="69" y="93"/>
                  <a:pt x="73" y="86"/>
                  <a:pt x="75" y="79"/>
                </a:cubicBezTo>
                <a:cubicBezTo>
                  <a:pt x="92" y="79"/>
                  <a:pt x="92" y="79"/>
                  <a:pt x="92" y="79"/>
                </a:cubicBezTo>
                <a:cubicBezTo>
                  <a:pt x="90" y="82"/>
                  <a:pt x="88" y="84"/>
                  <a:pt x="86" y="86"/>
                </a:cubicBezTo>
                <a:close/>
              </a:path>
            </a:pathLst>
          </a:custGeom>
          <a:solidFill>
            <a:srgbClr val="FFD45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Freeform 32">
            <a:extLst>
              <a:ext uri="{FF2B5EF4-FFF2-40B4-BE49-F238E27FC236}">
                <a16:creationId xmlns:a16="http://schemas.microsoft.com/office/drawing/2014/main" id="{B39181C9-CA98-48AC-BE72-ECFAD7691A7A}"/>
              </a:ext>
            </a:extLst>
          </p:cNvPr>
          <p:cNvSpPr>
            <a:spLocks noEditPoints="1"/>
          </p:cNvSpPr>
          <p:nvPr/>
        </p:nvSpPr>
        <p:spPr bwMode="auto">
          <a:xfrm>
            <a:off x="14929378" y="6576050"/>
            <a:ext cx="864773" cy="872460"/>
          </a:xfrm>
          <a:custGeom>
            <a:avLst/>
            <a:gdLst>
              <a:gd name="T0" fmla="*/ 74 w 95"/>
              <a:gd name="T1" fmla="*/ 0 h 96"/>
              <a:gd name="T2" fmla="*/ 21 w 95"/>
              <a:gd name="T3" fmla="*/ 0 h 96"/>
              <a:gd name="T4" fmla="*/ 0 w 95"/>
              <a:gd name="T5" fmla="*/ 23 h 96"/>
              <a:gd name="T6" fmla="*/ 0 w 95"/>
              <a:gd name="T7" fmla="*/ 45 h 96"/>
              <a:gd name="T8" fmla="*/ 13 w 95"/>
              <a:gd name="T9" fmla="*/ 66 h 96"/>
              <a:gd name="T10" fmla="*/ 4 w 95"/>
              <a:gd name="T11" fmla="*/ 96 h 96"/>
              <a:gd name="T12" fmla="*/ 53 w 95"/>
              <a:gd name="T13" fmla="*/ 68 h 96"/>
              <a:gd name="T14" fmla="*/ 74 w 95"/>
              <a:gd name="T15" fmla="*/ 68 h 96"/>
              <a:gd name="T16" fmla="*/ 95 w 95"/>
              <a:gd name="T17" fmla="*/ 45 h 96"/>
              <a:gd name="T18" fmla="*/ 95 w 95"/>
              <a:gd name="T19" fmla="*/ 23 h 96"/>
              <a:gd name="T20" fmla="*/ 74 w 95"/>
              <a:gd name="T21" fmla="*/ 0 h 96"/>
              <a:gd name="T22" fmla="*/ 71 w 95"/>
              <a:gd name="T23" fmla="*/ 50 h 96"/>
              <a:gd name="T24" fmla="*/ 21 w 95"/>
              <a:gd name="T25" fmla="*/ 50 h 96"/>
              <a:gd name="T26" fmla="*/ 18 w 95"/>
              <a:gd name="T27" fmla="*/ 46 h 96"/>
              <a:gd name="T28" fmla="*/ 21 w 95"/>
              <a:gd name="T29" fmla="*/ 42 h 96"/>
              <a:gd name="T30" fmla="*/ 71 w 95"/>
              <a:gd name="T31" fmla="*/ 42 h 96"/>
              <a:gd name="T32" fmla="*/ 74 w 95"/>
              <a:gd name="T33" fmla="*/ 46 h 96"/>
              <a:gd name="T34" fmla="*/ 71 w 95"/>
              <a:gd name="T35" fmla="*/ 50 h 96"/>
              <a:gd name="T36" fmla="*/ 78 w 95"/>
              <a:gd name="T37" fmla="*/ 37 h 96"/>
              <a:gd name="T38" fmla="*/ 22 w 95"/>
              <a:gd name="T39" fmla="*/ 37 h 96"/>
              <a:gd name="T40" fmla="*/ 18 w 95"/>
              <a:gd name="T41" fmla="*/ 34 h 96"/>
              <a:gd name="T42" fmla="*/ 22 w 95"/>
              <a:gd name="T43" fmla="*/ 30 h 96"/>
              <a:gd name="T44" fmla="*/ 78 w 95"/>
              <a:gd name="T45" fmla="*/ 30 h 96"/>
              <a:gd name="T46" fmla="*/ 82 w 95"/>
              <a:gd name="T47" fmla="*/ 34 h 96"/>
              <a:gd name="T48" fmla="*/ 78 w 95"/>
              <a:gd name="T49" fmla="*/ 37 h 96"/>
              <a:gd name="T50" fmla="*/ 78 w 95"/>
              <a:gd name="T51" fmla="*/ 25 h 96"/>
              <a:gd name="T52" fmla="*/ 22 w 95"/>
              <a:gd name="T53" fmla="*/ 25 h 96"/>
              <a:gd name="T54" fmla="*/ 18 w 95"/>
              <a:gd name="T55" fmla="*/ 21 h 96"/>
              <a:gd name="T56" fmla="*/ 22 w 95"/>
              <a:gd name="T57" fmla="*/ 17 h 96"/>
              <a:gd name="T58" fmla="*/ 78 w 95"/>
              <a:gd name="T59" fmla="*/ 17 h 96"/>
              <a:gd name="T60" fmla="*/ 82 w 95"/>
              <a:gd name="T61" fmla="*/ 21 h 96"/>
              <a:gd name="T62" fmla="*/ 78 w 95"/>
              <a:gd name="T63" fmla="*/ 2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5" h="96">
                <a:moveTo>
                  <a:pt x="74" y="0"/>
                </a:moveTo>
                <a:cubicBezTo>
                  <a:pt x="21" y="0"/>
                  <a:pt x="21" y="0"/>
                  <a:pt x="21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54"/>
                  <a:pt x="6" y="63"/>
                  <a:pt x="13" y="66"/>
                </a:cubicBezTo>
                <a:cubicBezTo>
                  <a:pt x="6" y="86"/>
                  <a:pt x="4" y="96"/>
                  <a:pt x="4" y="96"/>
                </a:cubicBezTo>
                <a:cubicBezTo>
                  <a:pt x="53" y="68"/>
                  <a:pt x="53" y="68"/>
                  <a:pt x="53" y="68"/>
                </a:cubicBezTo>
                <a:cubicBezTo>
                  <a:pt x="74" y="68"/>
                  <a:pt x="74" y="68"/>
                  <a:pt x="74" y="68"/>
                </a:cubicBezTo>
                <a:cubicBezTo>
                  <a:pt x="85" y="68"/>
                  <a:pt x="95" y="58"/>
                  <a:pt x="95" y="45"/>
                </a:cubicBezTo>
                <a:cubicBezTo>
                  <a:pt x="95" y="23"/>
                  <a:pt x="95" y="23"/>
                  <a:pt x="95" y="23"/>
                </a:cubicBezTo>
                <a:cubicBezTo>
                  <a:pt x="95" y="10"/>
                  <a:pt x="85" y="0"/>
                  <a:pt x="74" y="0"/>
                </a:cubicBezTo>
                <a:close/>
                <a:moveTo>
                  <a:pt x="71" y="50"/>
                </a:moveTo>
                <a:cubicBezTo>
                  <a:pt x="21" y="50"/>
                  <a:pt x="21" y="50"/>
                  <a:pt x="21" y="50"/>
                </a:cubicBezTo>
                <a:cubicBezTo>
                  <a:pt x="19" y="50"/>
                  <a:pt x="18" y="48"/>
                  <a:pt x="18" y="46"/>
                </a:cubicBezTo>
                <a:cubicBezTo>
                  <a:pt x="18" y="44"/>
                  <a:pt x="19" y="42"/>
                  <a:pt x="21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3" y="42"/>
                  <a:pt x="74" y="44"/>
                  <a:pt x="74" y="46"/>
                </a:cubicBezTo>
                <a:cubicBezTo>
                  <a:pt x="74" y="48"/>
                  <a:pt x="73" y="50"/>
                  <a:pt x="71" y="50"/>
                </a:cubicBezTo>
                <a:close/>
                <a:moveTo>
                  <a:pt x="78" y="37"/>
                </a:moveTo>
                <a:cubicBezTo>
                  <a:pt x="22" y="37"/>
                  <a:pt x="22" y="37"/>
                  <a:pt x="22" y="37"/>
                </a:cubicBezTo>
                <a:cubicBezTo>
                  <a:pt x="20" y="37"/>
                  <a:pt x="18" y="36"/>
                  <a:pt x="18" y="34"/>
                </a:cubicBezTo>
                <a:cubicBezTo>
                  <a:pt x="18" y="31"/>
                  <a:pt x="20" y="30"/>
                  <a:pt x="22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80" y="30"/>
                  <a:pt x="82" y="31"/>
                  <a:pt x="82" y="34"/>
                </a:cubicBezTo>
                <a:cubicBezTo>
                  <a:pt x="82" y="36"/>
                  <a:pt x="80" y="37"/>
                  <a:pt x="78" y="37"/>
                </a:cubicBezTo>
                <a:close/>
                <a:moveTo>
                  <a:pt x="78" y="25"/>
                </a:moveTo>
                <a:cubicBezTo>
                  <a:pt x="22" y="25"/>
                  <a:pt x="22" y="25"/>
                  <a:pt x="22" y="25"/>
                </a:cubicBezTo>
                <a:cubicBezTo>
                  <a:pt x="20" y="25"/>
                  <a:pt x="18" y="23"/>
                  <a:pt x="18" y="21"/>
                </a:cubicBezTo>
                <a:cubicBezTo>
                  <a:pt x="18" y="19"/>
                  <a:pt x="20" y="17"/>
                  <a:pt x="22" y="17"/>
                </a:cubicBezTo>
                <a:cubicBezTo>
                  <a:pt x="78" y="17"/>
                  <a:pt x="78" y="17"/>
                  <a:pt x="78" y="17"/>
                </a:cubicBezTo>
                <a:cubicBezTo>
                  <a:pt x="80" y="17"/>
                  <a:pt x="82" y="19"/>
                  <a:pt x="82" y="21"/>
                </a:cubicBezTo>
                <a:cubicBezTo>
                  <a:pt x="82" y="23"/>
                  <a:pt x="80" y="25"/>
                  <a:pt x="78" y="25"/>
                </a:cubicBezTo>
                <a:close/>
              </a:path>
            </a:pathLst>
          </a:custGeom>
          <a:solidFill>
            <a:srgbClr val="FFE1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031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51" grpId="0"/>
      <p:bldP spid="155" grpId="0"/>
      <p:bldP spid="159" grpId="0"/>
      <p:bldP spid="163" grpId="0"/>
      <p:bldP spid="16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/>
          <p:cNvSpPr>
            <a:spLocks/>
          </p:cNvSpPr>
          <p:nvPr/>
        </p:nvSpPr>
        <p:spPr bwMode="auto">
          <a:xfrm>
            <a:off x="5349621" y="5685925"/>
            <a:ext cx="4234482" cy="3586530"/>
          </a:xfrm>
          <a:custGeom>
            <a:avLst/>
            <a:gdLst>
              <a:gd name="T0" fmla="*/ 933 w 978"/>
              <a:gd name="T1" fmla="*/ 297 h 830"/>
              <a:gd name="T2" fmla="*/ 856 w 978"/>
              <a:gd name="T3" fmla="*/ 340 h 830"/>
              <a:gd name="T4" fmla="*/ 813 w 978"/>
              <a:gd name="T5" fmla="*/ 322 h 830"/>
              <a:gd name="T6" fmla="*/ 799 w 978"/>
              <a:gd name="T7" fmla="*/ 199 h 830"/>
              <a:gd name="T8" fmla="*/ 799 w 978"/>
              <a:gd name="T9" fmla="*/ 198 h 830"/>
              <a:gd name="T10" fmla="*/ 834 w 978"/>
              <a:gd name="T11" fmla="*/ 70 h 830"/>
              <a:gd name="T12" fmla="*/ 820 w 978"/>
              <a:gd name="T13" fmla="*/ 40 h 830"/>
              <a:gd name="T14" fmla="*/ 727 w 978"/>
              <a:gd name="T15" fmla="*/ 9 h 830"/>
              <a:gd name="T16" fmla="*/ 646 w 978"/>
              <a:gd name="T17" fmla="*/ 0 h 830"/>
              <a:gd name="T18" fmla="*/ 593 w 978"/>
              <a:gd name="T19" fmla="*/ 26 h 830"/>
              <a:gd name="T20" fmla="*/ 640 w 978"/>
              <a:gd name="T21" fmla="*/ 115 h 830"/>
              <a:gd name="T22" fmla="*/ 489 w 978"/>
              <a:gd name="T23" fmla="*/ 188 h 830"/>
              <a:gd name="T24" fmla="*/ 489 w 978"/>
              <a:gd name="T25" fmla="*/ 188 h 830"/>
              <a:gd name="T26" fmla="*/ 489 w 978"/>
              <a:gd name="T27" fmla="*/ 188 h 830"/>
              <a:gd name="T28" fmla="*/ 338 w 978"/>
              <a:gd name="T29" fmla="*/ 115 h 830"/>
              <a:gd name="T30" fmla="*/ 385 w 978"/>
              <a:gd name="T31" fmla="*/ 26 h 830"/>
              <a:gd name="T32" fmla="*/ 332 w 978"/>
              <a:gd name="T33" fmla="*/ 0 h 830"/>
              <a:gd name="T34" fmla="*/ 251 w 978"/>
              <a:gd name="T35" fmla="*/ 9 h 830"/>
              <a:gd name="T36" fmla="*/ 158 w 978"/>
              <a:gd name="T37" fmla="*/ 40 h 830"/>
              <a:gd name="T38" fmla="*/ 144 w 978"/>
              <a:gd name="T39" fmla="*/ 70 h 830"/>
              <a:gd name="T40" fmla="*/ 179 w 978"/>
              <a:gd name="T41" fmla="*/ 198 h 830"/>
              <a:gd name="T42" fmla="*/ 179 w 978"/>
              <a:gd name="T43" fmla="*/ 199 h 830"/>
              <a:gd name="T44" fmla="*/ 165 w 978"/>
              <a:gd name="T45" fmla="*/ 322 h 830"/>
              <a:gd name="T46" fmla="*/ 122 w 978"/>
              <a:gd name="T47" fmla="*/ 340 h 830"/>
              <a:gd name="T48" fmla="*/ 45 w 978"/>
              <a:gd name="T49" fmla="*/ 297 h 830"/>
              <a:gd name="T50" fmla="*/ 0 w 978"/>
              <a:gd name="T51" fmla="*/ 415 h 830"/>
              <a:gd name="T52" fmla="*/ 45 w 978"/>
              <a:gd name="T53" fmla="*/ 533 h 830"/>
              <a:gd name="T54" fmla="*/ 122 w 978"/>
              <a:gd name="T55" fmla="*/ 490 h 830"/>
              <a:gd name="T56" fmla="*/ 165 w 978"/>
              <a:gd name="T57" fmla="*/ 509 h 830"/>
              <a:gd name="T58" fmla="*/ 179 w 978"/>
              <a:gd name="T59" fmla="*/ 631 h 830"/>
              <a:gd name="T60" fmla="*/ 179 w 978"/>
              <a:gd name="T61" fmla="*/ 632 h 830"/>
              <a:gd name="T62" fmla="*/ 144 w 978"/>
              <a:gd name="T63" fmla="*/ 760 h 830"/>
              <a:gd name="T64" fmla="*/ 158 w 978"/>
              <a:gd name="T65" fmla="*/ 790 h 830"/>
              <a:gd name="T66" fmla="*/ 251 w 978"/>
              <a:gd name="T67" fmla="*/ 821 h 830"/>
              <a:gd name="T68" fmla="*/ 332 w 978"/>
              <a:gd name="T69" fmla="*/ 830 h 830"/>
              <a:gd name="T70" fmla="*/ 385 w 978"/>
              <a:gd name="T71" fmla="*/ 804 h 830"/>
              <a:gd name="T72" fmla="*/ 338 w 978"/>
              <a:gd name="T73" fmla="*/ 715 h 830"/>
              <a:gd name="T74" fmla="*/ 489 w 978"/>
              <a:gd name="T75" fmla="*/ 642 h 830"/>
              <a:gd name="T76" fmla="*/ 489 w 978"/>
              <a:gd name="T77" fmla="*/ 642 h 830"/>
              <a:gd name="T78" fmla="*/ 489 w 978"/>
              <a:gd name="T79" fmla="*/ 642 h 830"/>
              <a:gd name="T80" fmla="*/ 640 w 978"/>
              <a:gd name="T81" fmla="*/ 715 h 830"/>
              <a:gd name="T82" fmla="*/ 593 w 978"/>
              <a:gd name="T83" fmla="*/ 804 h 830"/>
              <a:gd name="T84" fmla="*/ 646 w 978"/>
              <a:gd name="T85" fmla="*/ 830 h 830"/>
              <a:gd name="T86" fmla="*/ 727 w 978"/>
              <a:gd name="T87" fmla="*/ 821 h 830"/>
              <a:gd name="T88" fmla="*/ 820 w 978"/>
              <a:gd name="T89" fmla="*/ 790 h 830"/>
              <a:gd name="T90" fmla="*/ 834 w 978"/>
              <a:gd name="T91" fmla="*/ 760 h 830"/>
              <a:gd name="T92" fmla="*/ 799 w 978"/>
              <a:gd name="T93" fmla="*/ 632 h 830"/>
              <a:gd name="T94" fmla="*/ 799 w 978"/>
              <a:gd name="T95" fmla="*/ 631 h 830"/>
              <a:gd name="T96" fmla="*/ 813 w 978"/>
              <a:gd name="T97" fmla="*/ 509 h 830"/>
              <a:gd name="T98" fmla="*/ 856 w 978"/>
              <a:gd name="T99" fmla="*/ 490 h 830"/>
              <a:gd name="T100" fmla="*/ 933 w 978"/>
              <a:gd name="T101" fmla="*/ 533 h 830"/>
              <a:gd name="T102" fmla="*/ 978 w 978"/>
              <a:gd name="T103" fmla="*/ 415 h 830"/>
              <a:gd name="T104" fmla="*/ 933 w 978"/>
              <a:gd name="T105" fmla="*/ 297 h 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78" h="830">
                <a:moveTo>
                  <a:pt x="933" y="297"/>
                </a:moveTo>
                <a:cubicBezTo>
                  <a:pt x="902" y="295"/>
                  <a:pt x="872" y="337"/>
                  <a:pt x="856" y="340"/>
                </a:cubicBezTo>
                <a:cubicBezTo>
                  <a:pt x="835" y="345"/>
                  <a:pt x="824" y="335"/>
                  <a:pt x="813" y="322"/>
                </a:cubicBezTo>
                <a:cubicBezTo>
                  <a:pt x="793" y="295"/>
                  <a:pt x="788" y="268"/>
                  <a:pt x="799" y="199"/>
                </a:cubicBezTo>
                <a:cubicBezTo>
                  <a:pt x="799" y="199"/>
                  <a:pt x="799" y="199"/>
                  <a:pt x="799" y="198"/>
                </a:cubicBezTo>
                <a:cubicBezTo>
                  <a:pt x="808" y="155"/>
                  <a:pt x="820" y="112"/>
                  <a:pt x="834" y="70"/>
                </a:cubicBezTo>
                <a:cubicBezTo>
                  <a:pt x="837" y="58"/>
                  <a:pt x="831" y="46"/>
                  <a:pt x="820" y="40"/>
                </a:cubicBezTo>
                <a:cubicBezTo>
                  <a:pt x="788" y="28"/>
                  <a:pt x="765" y="17"/>
                  <a:pt x="727" y="9"/>
                </a:cubicBezTo>
                <a:cubicBezTo>
                  <a:pt x="704" y="5"/>
                  <a:pt x="664" y="0"/>
                  <a:pt x="646" y="0"/>
                </a:cubicBezTo>
                <a:cubicBezTo>
                  <a:pt x="612" y="0"/>
                  <a:pt x="596" y="12"/>
                  <a:pt x="593" y="26"/>
                </a:cubicBezTo>
                <a:cubicBezTo>
                  <a:pt x="587" y="49"/>
                  <a:pt x="643" y="82"/>
                  <a:pt x="640" y="115"/>
                </a:cubicBezTo>
                <a:cubicBezTo>
                  <a:pt x="636" y="162"/>
                  <a:pt x="565" y="188"/>
                  <a:pt x="489" y="188"/>
                </a:cubicBezTo>
                <a:cubicBezTo>
                  <a:pt x="489" y="188"/>
                  <a:pt x="489" y="188"/>
                  <a:pt x="489" y="188"/>
                </a:cubicBezTo>
                <a:cubicBezTo>
                  <a:pt x="489" y="188"/>
                  <a:pt x="489" y="188"/>
                  <a:pt x="489" y="188"/>
                </a:cubicBezTo>
                <a:cubicBezTo>
                  <a:pt x="413" y="188"/>
                  <a:pt x="342" y="162"/>
                  <a:pt x="338" y="115"/>
                </a:cubicBezTo>
                <a:cubicBezTo>
                  <a:pt x="335" y="82"/>
                  <a:pt x="391" y="49"/>
                  <a:pt x="385" y="26"/>
                </a:cubicBezTo>
                <a:cubicBezTo>
                  <a:pt x="381" y="12"/>
                  <a:pt x="366" y="0"/>
                  <a:pt x="332" y="0"/>
                </a:cubicBezTo>
                <a:cubicBezTo>
                  <a:pt x="314" y="0"/>
                  <a:pt x="274" y="5"/>
                  <a:pt x="251" y="9"/>
                </a:cubicBezTo>
                <a:cubicBezTo>
                  <a:pt x="213" y="17"/>
                  <a:pt x="190" y="28"/>
                  <a:pt x="158" y="40"/>
                </a:cubicBezTo>
                <a:cubicBezTo>
                  <a:pt x="147" y="46"/>
                  <a:pt x="141" y="58"/>
                  <a:pt x="144" y="70"/>
                </a:cubicBezTo>
                <a:cubicBezTo>
                  <a:pt x="158" y="112"/>
                  <a:pt x="170" y="155"/>
                  <a:pt x="179" y="198"/>
                </a:cubicBezTo>
                <a:cubicBezTo>
                  <a:pt x="179" y="199"/>
                  <a:pt x="179" y="199"/>
                  <a:pt x="179" y="199"/>
                </a:cubicBezTo>
                <a:cubicBezTo>
                  <a:pt x="190" y="268"/>
                  <a:pt x="185" y="295"/>
                  <a:pt x="165" y="322"/>
                </a:cubicBezTo>
                <a:cubicBezTo>
                  <a:pt x="154" y="335"/>
                  <a:pt x="143" y="345"/>
                  <a:pt x="122" y="340"/>
                </a:cubicBezTo>
                <a:cubicBezTo>
                  <a:pt x="106" y="337"/>
                  <a:pt x="76" y="295"/>
                  <a:pt x="45" y="297"/>
                </a:cubicBezTo>
                <a:cubicBezTo>
                  <a:pt x="17" y="298"/>
                  <a:pt x="0" y="360"/>
                  <a:pt x="0" y="415"/>
                </a:cubicBezTo>
                <a:cubicBezTo>
                  <a:pt x="0" y="470"/>
                  <a:pt x="17" y="532"/>
                  <a:pt x="45" y="533"/>
                </a:cubicBezTo>
                <a:cubicBezTo>
                  <a:pt x="76" y="535"/>
                  <a:pt x="106" y="493"/>
                  <a:pt x="122" y="490"/>
                </a:cubicBezTo>
                <a:cubicBezTo>
                  <a:pt x="143" y="485"/>
                  <a:pt x="154" y="495"/>
                  <a:pt x="165" y="509"/>
                </a:cubicBezTo>
                <a:cubicBezTo>
                  <a:pt x="185" y="535"/>
                  <a:pt x="190" y="562"/>
                  <a:pt x="179" y="631"/>
                </a:cubicBezTo>
                <a:cubicBezTo>
                  <a:pt x="179" y="631"/>
                  <a:pt x="179" y="631"/>
                  <a:pt x="179" y="632"/>
                </a:cubicBezTo>
                <a:cubicBezTo>
                  <a:pt x="170" y="675"/>
                  <a:pt x="158" y="718"/>
                  <a:pt x="144" y="760"/>
                </a:cubicBezTo>
                <a:cubicBezTo>
                  <a:pt x="141" y="772"/>
                  <a:pt x="147" y="785"/>
                  <a:pt x="158" y="790"/>
                </a:cubicBezTo>
                <a:cubicBezTo>
                  <a:pt x="190" y="802"/>
                  <a:pt x="213" y="813"/>
                  <a:pt x="251" y="821"/>
                </a:cubicBezTo>
                <a:cubicBezTo>
                  <a:pt x="274" y="825"/>
                  <a:pt x="314" y="830"/>
                  <a:pt x="332" y="830"/>
                </a:cubicBezTo>
                <a:cubicBezTo>
                  <a:pt x="366" y="830"/>
                  <a:pt x="381" y="818"/>
                  <a:pt x="385" y="804"/>
                </a:cubicBezTo>
                <a:cubicBezTo>
                  <a:pt x="391" y="781"/>
                  <a:pt x="335" y="748"/>
                  <a:pt x="338" y="715"/>
                </a:cubicBezTo>
                <a:cubicBezTo>
                  <a:pt x="342" y="668"/>
                  <a:pt x="413" y="642"/>
                  <a:pt x="489" y="642"/>
                </a:cubicBezTo>
                <a:cubicBezTo>
                  <a:pt x="489" y="642"/>
                  <a:pt x="489" y="642"/>
                  <a:pt x="489" y="642"/>
                </a:cubicBezTo>
                <a:cubicBezTo>
                  <a:pt x="489" y="642"/>
                  <a:pt x="489" y="642"/>
                  <a:pt x="489" y="642"/>
                </a:cubicBezTo>
                <a:cubicBezTo>
                  <a:pt x="565" y="642"/>
                  <a:pt x="636" y="668"/>
                  <a:pt x="640" y="715"/>
                </a:cubicBezTo>
                <a:cubicBezTo>
                  <a:pt x="643" y="748"/>
                  <a:pt x="587" y="781"/>
                  <a:pt x="593" y="804"/>
                </a:cubicBezTo>
                <a:cubicBezTo>
                  <a:pt x="596" y="818"/>
                  <a:pt x="612" y="830"/>
                  <a:pt x="646" y="830"/>
                </a:cubicBezTo>
                <a:cubicBezTo>
                  <a:pt x="664" y="830"/>
                  <a:pt x="704" y="825"/>
                  <a:pt x="727" y="821"/>
                </a:cubicBezTo>
                <a:cubicBezTo>
                  <a:pt x="765" y="813"/>
                  <a:pt x="788" y="802"/>
                  <a:pt x="820" y="790"/>
                </a:cubicBezTo>
                <a:cubicBezTo>
                  <a:pt x="831" y="785"/>
                  <a:pt x="837" y="772"/>
                  <a:pt x="834" y="760"/>
                </a:cubicBezTo>
                <a:cubicBezTo>
                  <a:pt x="820" y="718"/>
                  <a:pt x="808" y="675"/>
                  <a:pt x="799" y="632"/>
                </a:cubicBezTo>
                <a:cubicBezTo>
                  <a:pt x="799" y="631"/>
                  <a:pt x="799" y="631"/>
                  <a:pt x="799" y="631"/>
                </a:cubicBezTo>
                <a:cubicBezTo>
                  <a:pt x="788" y="562"/>
                  <a:pt x="793" y="535"/>
                  <a:pt x="813" y="509"/>
                </a:cubicBezTo>
                <a:cubicBezTo>
                  <a:pt x="824" y="495"/>
                  <a:pt x="835" y="485"/>
                  <a:pt x="856" y="490"/>
                </a:cubicBezTo>
                <a:cubicBezTo>
                  <a:pt x="872" y="493"/>
                  <a:pt x="902" y="535"/>
                  <a:pt x="933" y="533"/>
                </a:cubicBezTo>
                <a:cubicBezTo>
                  <a:pt x="961" y="532"/>
                  <a:pt x="978" y="470"/>
                  <a:pt x="978" y="415"/>
                </a:cubicBezTo>
                <a:cubicBezTo>
                  <a:pt x="978" y="360"/>
                  <a:pt x="961" y="298"/>
                  <a:pt x="933" y="29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defTabSz="1828800"/>
            <a:endParaRPr lang="en-US" sz="6400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0" name="Freeform 6"/>
          <p:cNvSpPr>
            <a:spLocks/>
          </p:cNvSpPr>
          <p:nvPr/>
        </p:nvSpPr>
        <p:spPr bwMode="auto">
          <a:xfrm>
            <a:off x="11793729" y="5685925"/>
            <a:ext cx="4237014" cy="3586530"/>
          </a:xfrm>
          <a:custGeom>
            <a:avLst/>
            <a:gdLst>
              <a:gd name="T0" fmla="*/ 933 w 978"/>
              <a:gd name="T1" fmla="*/ 297 h 830"/>
              <a:gd name="T2" fmla="*/ 856 w 978"/>
              <a:gd name="T3" fmla="*/ 340 h 830"/>
              <a:gd name="T4" fmla="*/ 813 w 978"/>
              <a:gd name="T5" fmla="*/ 322 h 830"/>
              <a:gd name="T6" fmla="*/ 799 w 978"/>
              <a:gd name="T7" fmla="*/ 199 h 830"/>
              <a:gd name="T8" fmla="*/ 799 w 978"/>
              <a:gd name="T9" fmla="*/ 198 h 830"/>
              <a:gd name="T10" fmla="*/ 834 w 978"/>
              <a:gd name="T11" fmla="*/ 70 h 830"/>
              <a:gd name="T12" fmla="*/ 820 w 978"/>
              <a:gd name="T13" fmla="*/ 40 h 830"/>
              <a:gd name="T14" fmla="*/ 727 w 978"/>
              <a:gd name="T15" fmla="*/ 9 h 830"/>
              <a:gd name="T16" fmla="*/ 646 w 978"/>
              <a:gd name="T17" fmla="*/ 0 h 830"/>
              <a:gd name="T18" fmla="*/ 593 w 978"/>
              <a:gd name="T19" fmla="*/ 26 h 830"/>
              <a:gd name="T20" fmla="*/ 640 w 978"/>
              <a:gd name="T21" fmla="*/ 115 h 830"/>
              <a:gd name="T22" fmla="*/ 489 w 978"/>
              <a:gd name="T23" fmla="*/ 188 h 830"/>
              <a:gd name="T24" fmla="*/ 489 w 978"/>
              <a:gd name="T25" fmla="*/ 188 h 830"/>
              <a:gd name="T26" fmla="*/ 489 w 978"/>
              <a:gd name="T27" fmla="*/ 188 h 830"/>
              <a:gd name="T28" fmla="*/ 338 w 978"/>
              <a:gd name="T29" fmla="*/ 115 h 830"/>
              <a:gd name="T30" fmla="*/ 385 w 978"/>
              <a:gd name="T31" fmla="*/ 26 h 830"/>
              <a:gd name="T32" fmla="*/ 331 w 978"/>
              <a:gd name="T33" fmla="*/ 0 h 830"/>
              <a:gd name="T34" fmla="*/ 251 w 978"/>
              <a:gd name="T35" fmla="*/ 9 h 830"/>
              <a:gd name="T36" fmla="*/ 158 w 978"/>
              <a:gd name="T37" fmla="*/ 40 h 830"/>
              <a:gd name="T38" fmla="*/ 143 w 978"/>
              <a:gd name="T39" fmla="*/ 70 h 830"/>
              <a:gd name="T40" fmla="*/ 178 w 978"/>
              <a:gd name="T41" fmla="*/ 198 h 830"/>
              <a:gd name="T42" fmla="*/ 179 w 978"/>
              <a:gd name="T43" fmla="*/ 199 h 830"/>
              <a:gd name="T44" fmla="*/ 165 w 978"/>
              <a:gd name="T45" fmla="*/ 322 h 830"/>
              <a:gd name="T46" fmla="*/ 122 w 978"/>
              <a:gd name="T47" fmla="*/ 340 h 830"/>
              <a:gd name="T48" fmla="*/ 44 w 978"/>
              <a:gd name="T49" fmla="*/ 297 h 830"/>
              <a:gd name="T50" fmla="*/ 0 w 978"/>
              <a:gd name="T51" fmla="*/ 415 h 830"/>
              <a:gd name="T52" fmla="*/ 44 w 978"/>
              <a:gd name="T53" fmla="*/ 533 h 830"/>
              <a:gd name="T54" fmla="*/ 122 w 978"/>
              <a:gd name="T55" fmla="*/ 490 h 830"/>
              <a:gd name="T56" fmla="*/ 165 w 978"/>
              <a:gd name="T57" fmla="*/ 509 h 830"/>
              <a:gd name="T58" fmla="*/ 179 w 978"/>
              <a:gd name="T59" fmla="*/ 631 h 830"/>
              <a:gd name="T60" fmla="*/ 178 w 978"/>
              <a:gd name="T61" fmla="*/ 632 h 830"/>
              <a:gd name="T62" fmla="*/ 143 w 978"/>
              <a:gd name="T63" fmla="*/ 760 h 830"/>
              <a:gd name="T64" fmla="*/ 158 w 978"/>
              <a:gd name="T65" fmla="*/ 790 h 830"/>
              <a:gd name="T66" fmla="*/ 251 w 978"/>
              <a:gd name="T67" fmla="*/ 821 h 830"/>
              <a:gd name="T68" fmla="*/ 331 w 978"/>
              <a:gd name="T69" fmla="*/ 830 h 830"/>
              <a:gd name="T70" fmla="*/ 385 w 978"/>
              <a:gd name="T71" fmla="*/ 804 h 830"/>
              <a:gd name="T72" fmla="*/ 338 w 978"/>
              <a:gd name="T73" fmla="*/ 715 h 830"/>
              <a:gd name="T74" fmla="*/ 489 w 978"/>
              <a:gd name="T75" fmla="*/ 642 h 830"/>
              <a:gd name="T76" fmla="*/ 489 w 978"/>
              <a:gd name="T77" fmla="*/ 642 h 830"/>
              <a:gd name="T78" fmla="*/ 489 w 978"/>
              <a:gd name="T79" fmla="*/ 642 h 830"/>
              <a:gd name="T80" fmla="*/ 640 w 978"/>
              <a:gd name="T81" fmla="*/ 715 h 830"/>
              <a:gd name="T82" fmla="*/ 593 w 978"/>
              <a:gd name="T83" fmla="*/ 804 h 830"/>
              <a:gd name="T84" fmla="*/ 646 w 978"/>
              <a:gd name="T85" fmla="*/ 830 h 830"/>
              <a:gd name="T86" fmla="*/ 727 w 978"/>
              <a:gd name="T87" fmla="*/ 821 h 830"/>
              <a:gd name="T88" fmla="*/ 820 w 978"/>
              <a:gd name="T89" fmla="*/ 790 h 830"/>
              <a:gd name="T90" fmla="*/ 834 w 978"/>
              <a:gd name="T91" fmla="*/ 760 h 830"/>
              <a:gd name="T92" fmla="*/ 799 w 978"/>
              <a:gd name="T93" fmla="*/ 632 h 830"/>
              <a:gd name="T94" fmla="*/ 799 w 978"/>
              <a:gd name="T95" fmla="*/ 631 h 830"/>
              <a:gd name="T96" fmla="*/ 813 w 978"/>
              <a:gd name="T97" fmla="*/ 509 h 830"/>
              <a:gd name="T98" fmla="*/ 856 w 978"/>
              <a:gd name="T99" fmla="*/ 490 h 830"/>
              <a:gd name="T100" fmla="*/ 933 w 978"/>
              <a:gd name="T101" fmla="*/ 533 h 830"/>
              <a:gd name="T102" fmla="*/ 978 w 978"/>
              <a:gd name="T103" fmla="*/ 415 h 830"/>
              <a:gd name="T104" fmla="*/ 933 w 978"/>
              <a:gd name="T105" fmla="*/ 297 h 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78" h="830">
                <a:moveTo>
                  <a:pt x="933" y="297"/>
                </a:moveTo>
                <a:cubicBezTo>
                  <a:pt x="902" y="295"/>
                  <a:pt x="872" y="337"/>
                  <a:pt x="856" y="340"/>
                </a:cubicBezTo>
                <a:cubicBezTo>
                  <a:pt x="835" y="345"/>
                  <a:pt x="824" y="335"/>
                  <a:pt x="813" y="322"/>
                </a:cubicBezTo>
                <a:cubicBezTo>
                  <a:pt x="793" y="295"/>
                  <a:pt x="788" y="268"/>
                  <a:pt x="799" y="199"/>
                </a:cubicBezTo>
                <a:cubicBezTo>
                  <a:pt x="799" y="199"/>
                  <a:pt x="799" y="199"/>
                  <a:pt x="799" y="198"/>
                </a:cubicBezTo>
                <a:cubicBezTo>
                  <a:pt x="808" y="155"/>
                  <a:pt x="820" y="112"/>
                  <a:pt x="834" y="70"/>
                </a:cubicBezTo>
                <a:cubicBezTo>
                  <a:pt x="837" y="58"/>
                  <a:pt x="831" y="46"/>
                  <a:pt x="820" y="40"/>
                </a:cubicBezTo>
                <a:cubicBezTo>
                  <a:pt x="788" y="28"/>
                  <a:pt x="765" y="17"/>
                  <a:pt x="727" y="9"/>
                </a:cubicBezTo>
                <a:cubicBezTo>
                  <a:pt x="704" y="5"/>
                  <a:pt x="664" y="0"/>
                  <a:pt x="646" y="0"/>
                </a:cubicBezTo>
                <a:cubicBezTo>
                  <a:pt x="612" y="0"/>
                  <a:pt x="596" y="12"/>
                  <a:pt x="593" y="26"/>
                </a:cubicBezTo>
                <a:cubicBezTo>
                  <a:pt x="586" y="49"/>
                  <a:pt x="643" y="82"/>
                  <a:pt x="640" y="115"/>
                </a:cubicBezTo>
                <a:cubicBezTo>
                  <a:pt x="636" y="162"/>
                  <a:pt x="565" y="188"/>
                  <a:pt x="489" y="188"/>
                </a:cubicBezTo>
                <a:cubicBezTo>
                  <a:pt x="489" y="188"/>
                  <a:pt x="489" y="188"/>
                  <a:pt x="489" y="188"/>
                </a:cubicBezTo>
                <a:cubicBezTo>
                  <a:pt x="489" y="188"/>
                  <a:pt x="489" y="188"/>
                  <a:pt x="489" y="188"/>
                </a:cubicBezTo>
                <a:cubicBezTo>
                  <a:pt x="413" y="188"/>
                  <a:pt x="342" y="162"/>
                  <a:pt x="338" y="115"/>
                </a:cubicBezTo>
                <a:cubicBezTo>
                  <a:pt x="335" y="82"/>
                  <a:pt x="391" y="49"/>
                  <a:pt x="385" y="26"/>
                </a:cubicBezTo>
                <a:cubicBezTo>
                  <a:pt x="381" y="12"/>
                  <a:pt x="366" y="0"/>
                  <a:pt x="331" y="0"/>
                </a:cubicBezTo>
                <a:cubicBezTo>
                  <a:pt x="314" y="0"/>
                  <a:pt x="274" y="5"/>
                  <a:pt x="251" y="9"/>
                </a:cubicBezTo>
                <a:cubicBezTo>
                  <a:pt x="213" y="17"/>
                  <a:pt x="190" y="28"/>
                  <a:pt x="158" y="40"/>
                </a:cubicBezTo>
                <a:cubicBezTo>
                  <a:pt x="147" y="46"/>
                  <a:pt x="141" y="58"/>
                  <a:pt x="143" y="70"/>
                </a:cubicBezTo>
                <a:cubicBezTo>
                  <a:pt x="158" y="112"/>
                  <a:pt x="170" y="155"/>
                  <a:pt x="178" y="198"/>
                </a:cubicBezTo>
                <a:cubicBezTo>
                  <a:pt x="179" y="199"/>
                  <a:pt x="179" y="199"/>
                  <a:pt x="179" y="199"/>
                </a:cubicBezTo>
                <a:cubicBezTo>
                  <a:pt x="190" y="268"/>
                  <a:pt x="185" y="295"/>
                  <a:pt x="165" y="322"/>
                </a:cubicBezTo>
                <a:cubicBezTo>
                  <a:pt x="154" y="335"/>
                  <a:pt x="143" y="345"/>
                  <a:pt x="122" y="340"/>
                </a:cubicBezTo>
                <a:cubicBezTo>
                  <a:pt x="106" y="337"/>
                  <a:pt x="75" y="295"/>
                  <a:pt x="44" y="297"/>
                </a:cubicBezTo>
                <a:cubicBezTo>
                  <a:pt x="17" y="298"/>
                  <a:pt x="0" y="360"/>
                  <a:pt x="0" y="415"/>
                </a:cubicBezTo>
                <a:cubicBezTo>
                  <a:pt x="0" y="470"/>
                  <a:pt x="17" y="532"/>
                  <a:pt x="44" y="533"/>
                </a:cubicBezTo>
                <a:cubicBezTo>
                  <a:pt x="75" y="535"/>
                  <a:pt x="106" y="493"/>
                  <a:pt x="122" y="490"/>
                </a:cubicBezTo>
                <a:cubicBezTo>
                  <a:pt x="143" y="485"/>
                  <a:pt x="154" y="495"/>
                  <a:pt x="165" y="509"/>
                </a:cubicBezTo>
                <a:cubicBezTo>
                  <a:pt x="185" y="535"/>
                  <a:pt x="190" y="562"/>
                  <a:pt x="179" y="631"/>
                </a:cubicBezTo>
                <a:cubicBezTo>
                  <a:pt x="179" y="631"/>
                  <a:pt x="179" y="631"/>
                  <a:pt x="178" y="632"/>
                </a:cubicBezTo>
                <a:cubicBezTo>
                  <a:pt x="170" y="675"/>
                  <a:pt x="158" y="718"/>
                  <a:pt x="143" y="760"/>
                </a:cubicBezTo>
                <a:cubicBezTo>
                  <a:pt x="141" y="772"/>
                  <a:pt x="147" y="785"/>
                  <a:pt x="158" y="790"/>
                </a:cubicBezTo>
                <a:cubicBezTo>
                  <a:pt x="190" y="802"/>
                  <a:pt x="213" y="813"/>
                  <a:pt x="251" y="821"/>
                </a:cubicBezTo>
                <a:cubicBezTo>
                  <a:pt x="274" y="825"/>
                  <a:pt x="314" y="830"/>
                  <a:pt x="331" y="830"/>
                </a:cubicBezTo>
                <a:cubicBezTo>
                  <a:pt x="366" y="830"/>
                  <a:pt x="381" y="818"/>
                  <a:pt x="385" y="804"/>
                </a:cubicBezTo>
                <a:cubicBezTo>
                  <a:pt x="391" y="781"/>
                  <a:pt x="335" y="748"/>
                  <a:pt x="338" y="715"/>
                </a:cubicBezTo>
                <a:cubicBezTo>
                  <a:pt x="342" y="668"/>
                  <a:pt x="413" y="642"/>
                  <a:pt x="489" y="642"/>
                </a:cubicBezTo>
                <a:cubicBezTo>
                  <a:pt x="489" y="642"/>
                  <a:pt x="489" y="642"/>
                  <a:pt x="489" y="642"/>
                </a:cubicBezTo>
                <a:cubicBezTo>
                  <a:pt x="489" y="642"/>
                  <a:pt x="489" y="642"/>
                  <a:pt x="489" y="642"/>
                </a:cubicBezTo>
                <a:cubicBezTo>
                  <a:pt x="565" y="642"/>
                  <a:pt x="636" y="668"/>
                  <a:pt x="640" y="715"/>
                </a:cubicBezTo>
                <a:cubicBezTo>
                  <a:pt x="643" y="748"/>
                  <a:pt x="586" y="781"/>
                  <a:pt x="593" y="804"/>
                </a:cubicBezTo>
                <a:cubicBezTo>
                  <a:pt x="596" y="818"/>
                  <a:pt x="612" y="830"/>
                  <a:pt x="646" y="830"/>
                </a:cubicBezTo>
                <a:cubicBezTo>
                  <a:pt x="664" y="830"/>
                  <a:pt x="704" y="825"/>
                  <a:pt x="727" y="821"/>
                </a:cubicBezTo>
                <a:cubicBezTo>
                  <a:pt x="765" y="813"/>
                  <a:pt x="788" y="802"/>
                  <a:pt x="820" y="790"/>
                </a:cubicBezTo>
                <a:cubicBezTo>
                  <a:pt x="831" y="785"/>
                  <a:pt x="837" y="772"/>
                  <a:pt x="834" y="760"/>
                </a:cubicBezTo>
                <a:cubicBezTo>
                  <a:pt x="820" y="718"/>
                  <a:pt x="808" y="675"/>
                  <a:pt x="799" y="632"/>
                </a:cubicBezTo>
                <a:cubicBezTo>
                  <a:pt x="799" y="631"/>
                  <a:pt x="799" y="631"/>
                  <a:pt x="799" y="631"/>
                </a:cubicBezTo>
                <a:cubicBezTo>
                  <a:pt x="788" y="562"/>
                  <a:pt x="793" y="535"/>
                  <a:pt x="813" y="509"/>
                </a:cubicBezTo>
                <a:cubicBezTo>
                  <a:pt x="824" y="495"/>
                  <a:pt x="835" y="485"/>
                  <a:pt x="856" y="490"/>
                </a:cubicBezTo>
                <a:cubicBezTo>
                  <a:pt x="872" y="493"/>
                  <a:pt x="902" y="535"/>
                  <a:pt x="933" y="533"/>
                </a:cubicBezTo>
                <a:cubicBezTo>
                  <a:pt x="961" y="532"/>
                  <a:pt x="978" y="470"/>
                  <a:pt x="978" y="415"/>
                </a:cubicBezTo>
                <a:cubicBezTo>
                  <a:pt x="978" y="360"/>
                  <a:pt x="961" y="298"/>
                  <a:pt x="933" y="2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defTabSz="1828800"/>
            <a:endParaRPr lang="en-US" sz="6400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8893120" y="5365744"/>
            <a:ext cx="3594120" cy="4226888"/>
          </a:xfrm>
          <a:custGeom>
            <a:avLst/>
            <a:gdLst>
              <a:gd name="T0" fmla="*/ 297 w 830"/>
              <a:gd name="T1" fmla="*/ 45 h 978"/>
              <a:gd name="T2" fmla="*/ 340 w 830"/>
              <a:gd name="T3" fmla="*/ 122 h 978"/>
              <a:gd name="T4" fmla="*/ 321 w 830"/>
              <a:gd name="T5" fmla="*/ 165 h 978"/>
              <a:gd name="T6" fmla="*/ 199 w 830"/>
              <a:gd name="T7" fmla="*/ 179 h 978"/>
              <a:gd name="T8" fmla="*/ 198 w 830"/>
              <a:gd name="T9" fmla="*/ 179 h 978"/>
              <a:gd name="T10" fmla="*/ 70 w 830"/>
              <a:gd name="T11" fmla="*/ 144 h 978"/>
              <a:gd name="T12" fmla="*/ 40 w 830"/>
              <a:gd name="T13" fmla="*/ 158 h 978"/>
              <a:gd name="T14" fmla="*/ 9 w 830"/>
              <a:gd name="T15" fmla="*/ 251 h 978"/>
              <a:gd name="T16" fmla="*/ 0 w 830"/>
              <a:gd name="T17" fmla="*/ 332 h 978"/>
              <a:gd name="T18" fmla="*/ 26 w 830"/>
              <a:gd name="T19" fmla="*/ 385 h 978"/>
              <a:gd name="T20" fmla="*/ 115 w 830"/>
              <a:gd name="T21" fmla="*/ 338 h 978"/>
              <a:gd name="T22" fmla="*/ 187 w 830"/>
              <a:gd name="T23" fmla="*/ 489 h 978"/>
              <a:gd name="T24" fmla="*/ 187 w 830"/>
              <a:gd name="T25" fmla="*/ 489 h 978"/>
              <a:gd name="T26" fmla="*/ 187 w 830"/>
              <a:gd name="T27" fmla="*/ 489 h 978"/>
              <a:gd name="T28" fmla="*/ 115 w 830"/>
              <a:gd name="T29" fmla="*/ 640 h 978"/>
              <a:gd name="T30" fmla="*/ 26 w 830"/>
              <a:gd name="T31" fmla="*/ 593 h 978"/>
              <a:gd name="T32" fmla="*/ 0 w 830"/>
              <a:gd name="T33" fmla="*/ 646 h 978"/>
              <a:gd name="T34" fmla="*/ 9 w 830"/>
              <a:gd name="T35" fmla="*/ 727 h 978"/>
              <a:gd name="T36" fmla="*/ 40 w 830"/>
              <a:gd name="T37" fmla="*/ 820 h 978"/>
              <a:gd name="T38" fmla="*/ 70 w 830"/>
              <a:gd name="T39" fmla="*/ 834 h 978"/>
              <a:gd name="T40" fmla="*/ 198 w 830"/>
              <a:gd name="T41" fmla="*/ 799 h 978"/>
              <a:gd name="T42" fmla="*/ 199 w 830"/>
              <a:gd name="T43" fmla="*/ 799 h 978"/>
              <a:gd name="T44" fmla="*/ 321 w 830"/>
              <a:gd name="T45" fmla="*/ 813 h 978"/>
              <a:gd name="T46" fmla="*/ 340 w 830"/>
              <a:gd name="T47" fmla="*/ 856 h 978"/>
              <a:gd name="T48" fmla="*/ 297 w 830"/>
              <a:gd name="T49" fmla="*/ 933 h 978"/>
              <a:gd name="T50" fmla="*/ 415 w 830"/>
              <a:gd name="T51" fmla="*/ 978 h 978"/>
              <a:gd name="T52" fmla="*/ 533 w 830"/>
              <a:gd name="T53" fmla="*/ 933 h 978"/>
              <a:gd name="T54" fmla="*/ 490 w 830"/>
              <a:gd name="T55" fmla="*/ 856 h 978"/>
              <a:gd name="T56" fmla="*/ 508 w 830"/>
              <a:gd name="T57" fmla="*/ 813 h 978"/>
              <a:gd name="T58" fmla="*/ 631 w 830"/>
              <a:gd name="T59" fmla="*/ 799 h 978"/>
              <a:gd name="T60" fmla="*/ 632 w 830"/>
              <a:gd name="T61" fmla="*/ 799 h 978"/>
              <a:gd name="T62" fmla="*/ 760 w 830"/>
              <a:gd name="T63" fmla="*/ 834 h 978"/>
              <a:gd name="T64" fmla="*/ 790 w 830"/>
              <a:gd name="T65" fmla="*/ 820 h 978"/>
              <a:gd name="T66" fmla="*/ 821 w 830"/>
              <a:gd name="T67" fmla="*/ 727 h 978"/>
              <a:gd name="T68" fmla="*/ 830 w 830"/>
              <a:gd name="T69" fmla="*/ 646 h 978"/>
              <a:gd name="T70" fmla="*/ 804 w 830"/>
              <a:gd name="T71" fmla="*/ 593 h 978"/>
              <a:gd name="T72" fmla="*/ 715 w 830"/>
              <a:gd name="T73" fmla="*/ 640 h 978"/>
              <a:gd name="T74" fmla="*/ 642 w 830"/>
              <a:gd name="T75" fmla="*/ 489 h 978"/>
              <a:gd name="T76" fmla="*/ 642 w 830"/>
              <a:gd name="T77" fmla="*/ 489 h 978"/>
              <a:gd name="T78" fmla="*/ 642 w 830"/>
              <a:gd name="T79" fmla="*/ 489 h 978"/>
              <a:gd name="T80" fmla="*/ 715 w 830"/>
              <a:gd name="T81" fmla="*/ 338 h 978"/>
              <a:gd name="T82" fmla="*/ 804 w 830"/>
              <a:gd name="T83" fmla="*/ 385 h 978"/>
              <a:gd name="T84" fmla="*/ 830 w 830"/>
              <a:gd name="T85" fmla="*/ 332 h 978"/>
              <a:gd name="T86" fmla="*/ 821 w 830"/>
              <a:gd name="T87" fmla="*/ 251 h 978"/>
              <a:gd name="T88" fmla="*/ 790 w 830"/>
              <a:gd name="T89" fmla="*/ 158 h 978"/>
              <a:gd name="T90" fmla="*/ 760 w 830"/>
              <a:gd name="T91" fmla="*/ 144 h 978"/>
              <a:gd name="T92" fmla="*/ 632 w 830"/>
              <a:gd name="T93" fmla="*/ 179 h 978"/>
              <a:gd name="T94" fmla="*/ 631 w 830"/>
              <a:gd name="T95" fmla="*/ 179 h 978"/>
              <a:gd name="T96" fmla="*/ 508 w 830"/>
              <a:gd name="T97" fmla="*/ 165 h 978"/>
              <a:gd name="T98" fmla="*/ 490 w 830"/>
              <a:gd name="T99" fmla="*/ 122 h 978"/>
              <a:gd name="T100" fmla="*/ 533 w 830"/>
              <a:gd name="T101" fmla="*/ 45 h 978"/>
              <a:gd name="T102" fmla="*/ 415 w 830"/>
              <a:gd name="T103" fmla="*/ 0 h 978"/>
              <a:gd name="T104" fmla="*/ 297 w 830"/>
              <a:gd name="T105" fmla="*/ 45 h 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30" h="978">
                <a:moveTo>
                  <a:pt x="297" y="45"/>
                </a:moveTo>
                <a:cubicBezTo>
                  <a:pt x="295" y="76"/>
                  <a:pt x="337" y="106"/>
                  <a:pt x="340" y="122"/>
                </a:cubicBezTo>
                <a:cubicBezTo>
                  <a:pt x="345" y="143"/>
                  <a:pt x="335" y="154"/>
                  <a:pt x="321" y="165"/>
                </a:cubicBezTo>
                <a:cubicBezTo>
                  <a:pt x="295" y="185"/>
                  <a:pt x="268" y="190"/>
                  <a:pt x="199" y="179"/>
                </a:cubicBezTo>
                <a:cubicBezTo>
                  <a:pt x="199" y="179"/>
                  <a:pt x="198" y="179"/>
                  <a:pt x="198" y="179"/>
                </a:cubicBezTo>
                <a:cubicBezTo>
                  <a:pt x="155" y="170"/>
                  <a:pt x="112" y="158"/>
                  <a:pt x="70" y="144"/>
                </a:cubicBezTo>
                <a:cubicBezTo>
                  <a:pt x="57" y="141"/>
                  <a:pt x="45" y="147"/>
                  <a:pt x="40" y="158"/>
                </a:cubicBezTo>
                <a:cubicBezTo>
                  <a:pt x="28" y="190"/>
                  <a:pt x="17" y="213"/>
                  <a:pt x="9" y="251"/>
                </a:cubicBezTo>
                <a:cubicBezTo>
                  <a:pt x="5" y="274"/>
                  <a:pt x="0" y="314"/>
                  <a:pt x="0" y="332"/>
                </a:cubicBezTo>
                <a:cubicBezTo>
                  <a:pt x="0" y="366"/>
                  <a:pt x="12" y="382"/>
                  <a:pt x="26" y="385"/>
                </a:cubicBezTo>
                <a:cubicBezTo>
                  <a:pt x="49" y="391"/>
                  <a:pt x="82" y="335"/>
                  <a:pt x="115" y="338"/>
                </a:cubicBezTo>
                <a:cubicBezTo>
                  <a:pt x="162" y="342"/>
                  <a:pt x="187" y="413"/>
                  <a:pt x="187" y="489"/>
                </a:cubicBezTo>
                <a:cubicBezTo>
                  <a:pt x="187" y="489"/>
                  <a:pt x="187" y="489"/>
                  <a:pt x="187" y="489"/>
                </a:cubicBezTo>
                <a:cubicBezTo>
                  <a:pt x="187" y="489"/>
                  <a:pt x="187" y="489"/>
                  <a:pt x="187" y="489"/>
                </a:cubicBezTo>
                <a:cubicBezTo>
                  <a:pt x="187" y="565"/>
                  <a:pt x="162" y="636"/>
                  <a:pt x="115" y="640"/>
                </a:cubicBezTo>
                <a:cubicBezTo>
                  <a:pt x="82" y="643"/>
                  <a:pt x="49" y="587"/>
                  <a:pt x="26" y="593"/>
                </a:cubicBezTo>
                <a:cubicBezTo>
                  <a:pt x="12" y="597"/>
                  <a:pt x="0" y="612"/>
                  <a:pt x="0" y="646"/>
                </a:cubicBezTo>
                <a:cubicBezTo>
                  <a:pt x="0" y="664"/>
                  <a:pt x="5" y="704"/>
                  <a:pt x="9" y="727"/>
                </a:cubicBezTo>
                <a:cubicBezTo>
                  <a:pt x="17" y="765"/>
                  <a:pt x="28" y="788"/>
                  <a:pt x="40" y="820"/>
                </a:cubicBezTo>
                <a:cubicBezTo>
                  <a:pt x="45" y="831"/>
                  <a:pt x="57" y="837"/>
                  <a:pt x="70" y="834"/>
                </a:cubicBezTo>
                <a:cubicBezTo>
                  <a:pt x="112" y="820"/>
                  <a:pt x="155" y="808"/>
                  <a:pt x="198" y="799"/>
                </a:cubicBezTo>
                <a:cubicBezTo>
                  <a:pt x="198" y="799"/>
                  <a:pt x="199" y="799"/>
                  <a:pt x="199" y="799"/>
                </a:cubicBezTo>
                <a:cubicBezTo>
                  <a:pt x="268" y="788"/>
                  <a:pt x="295" y="793"/>
                  <a:pt x="321" y="813"/>
                </a:cubicBezTo>
                <a:cubicBezTo>
                  <a:pt x="335" y="824"/>
                  <a:pt x="345" y="835"/>
                  <a:pt x="340" y="856"/>
                </a:cubicBezTo>
                <a:cubicBezTo>
                  <a:pt x="337" y="872"/>
                  <a:pt x="295" y="902"/>
                  <a:pt x="297" y="933"/>
                </a:cubicBezTo>
                <a:cubicBezTo>
                  <a:pt x="298" y="961"/>
                  <a:pt x="360" y="978"/>
                  <a:pt x="415" y="978"/>
                </a:cubicBezTo>
                <a:cubicBezTo>
                  <a:pt x="470" y="978"/>
                  <a:pt x="531" y="961"/>
                  <a:pt x="533" y="933"/>
                </a:cubicBezTo>
                <a:cubicBezTo>
                  <a:pt x="535" y="902"/>
                  <a:pt x="493" y="872"/>
                  <a:pt x="490" y="856"/>
                </a:cubicBezTo>
                <a:cubicBezTo>
                  <a:pt x="485" y="835"/>
                  <a:pt x="495" y="824"/>
                  <a:pt x="508" y="813"/>
                </a:cubicBezTo>
                <a:cubicBezTo>
                  <a:pt x="535" y="793"/>
                  <a:pt x="562" y="788"/>
                  <a:pt x="631" y="799"/>
                </a:cubicBezTo>
                <a:cubicBezTo>
                  <a:pt x="631" y="799"/>
                  <a:pt x="631" y="799"/>
                  <a:pt x="632" y="799"/>
                </a:cubicBezTo>
                <a:cubicBezTo>
                  <a:pt x="675" y="808"/>
                  <a:pt x="718" y="820"/>
                  <a:pt x="760" y="834"/>
                </a:cubicBezTo>
                <a:cubicBezTo>
                  <a:pt x="772" y="837"/>
                  <a:pt x="784" y="831"/>
                  <a:pt x="790" y="820"/>
                </a:cubicBezTo>
                <a:cubicBezTo>
                  <a:pt x="802" y="788"/>
                  <a:pt x="813" y="765"/>
                  <a:pt x="821" y="727"/>
                </a:cubicBezTo>
                <a:cubicBezTo>
                  <a:pt x="825" y="704"/>
                  <a:pt x="830" y="664"/>
                  <a:pt x="830" y="646"/>
                </a:cubicBezTo>
                <a:cubicBezTo>
                  <a:pt x="830" y="612"/>
                  <a:pt x="818" y="597"/>
                  <a:pt x="804" y="593"/>
                </a:cubicBezTo>
                <a:cubicBezTo>
                  <a:pt x="781" y="587"/>
                  <a:pt x="748" y="643"/>
                  <a:pt x="715" y="640"/>
                </a:cubicBezTo>
                <a:cubicBezTo>
                  <a:pt x="668" y="636"/>
                  <a:pt x="642" y="565"/>
                  <a:pt x="642" y="489"/>
                </a:cubicBezTo>
                <a:cubicBezTo>
                  <a:pt x="642" y="489"/>
                  <a:pt x="642" y="489"/>
                  <a:pt x="642" y="489"/>
                </a:cubicBezTo>
                <a:cubicBezTo>
                  <a:pt x="642" y="489"/>
                  <a:pt x="642" y="489"/>
                  <a:pt x="642" y="489"/>
                </a:cubicBezTo>
                <a:cubicBezTo>
                  <a:pt x="642" y="413"/>
                  <a:pt x="668" y="342"/>
                  <a:pt x="715" y="338"/>
                </a:cubicBezTo>
                <a:cubicBezTo>
                  <a:pt x="748" y="335"/>
                  <a:pt x="781" y="391"/>
                  <a:pt x="804" y="385"/>
                </a:cubicBezTo>
                <a:cubicBezTo>
                  <a:pt x="818" y="382"/>
                  <a:pt x="830" y="366"/>
                  <a:pt x="830" y="332"/>
                </a:cubicBezTo>
                <a:cubicBezTo>
                  <a:pt x="830" y="314"/>
                  <a:pt x="825" y="274"/>
                  <a:pt x="821" y="251"/>
                </a:cubicBezTo>
                <a:cubicBezTo>
                  <a:pt x="813" y="213"/>
                  <a:pt x="802" y="190"/>
                  <a:pt x="790" y="158"/>
                </a:cubicBezTo>
                <a:cubicBezTo>
                  <a:pt x="784" y="147"/>
                  <a:pt x="772" y="141"/>
                  <a:pt x="760" y="144"/>
                </a:cubicBezTo>
                <a:cubicBezTo>
                  <a:pt x="718" y="158"/>
                  <a:pt x="675" y="170"/>
                  <a:pt x="632" y="179"/>
                </a:cubicBezTo>
                <a:cubicBezTo>
                  <a:pt x="631" y="179"/>
                  <a:pt x="631" y="179"/>
                  <a:pt x="631" y="179"/>
                </a:cubicBezTo>
                <a:cubicBezTo>
                  <a:pt x="562" y="190"/>
                  <a:pt x="535" y="185"/>
                  <a:pt x="508" y="165"/>
                </a:cubicBezTo>
                <a:cubicBezTo>
                  <a:pt x="495" y="154"/>
                  <a:pt x="485" y="143"/>
                  <a:pt x="490" y="122"/>
                </a:cubicBezTo>
                <a:cubicBezTo>
                  <a:pt x="493" y="106"/>
                  <a:pt x="535" y="76"/>
                  <a:pt x="533" y="45"/>
                </a:cubicBezTo>
                <a:cubicBezTo>
                  <a:pt x="531" y="17"/>
                  <a:pt x="470" y="0"/>
                  <a:pt x="415" y="0"/>
                </a:cubicBezTo>
                <a:cubicBezTo>
                  <a:pt x="360" y="0"/>
                  <a:pt x="298" y="17"/>
                  <a:pt x="297" y="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defTabSz="1828800"/>
            <a:endParaRPr lang="en-US" sz="6400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2" name="Freeform 8"/>
          <p:cNvSpPr>
            <a:spLocks/>
          </p:cNvSpPr>
          <p:nvPr/>
        </p:nvSpPr>
        <p:spPr bwMode="auto">
          <a:xfrm>
            <a:off x="15337230" y="5365744"/>
            <a:ext cx="3594120" cy="4226888"/>
          </a:xfrm>
          <a:custGeom>
            <a:avLst/>
            <a:gdLst>
              <a:gd name="T0" fmla="*/ 297 w 830"/>
              <a:gd name="T1" fmla="*/ 45 h 978"/>
              <a:gd name="T2" fmla="*/ 340 w 830"/>
              <a:gd name="T3" fmla="*/ 122 h 978"/>
              <a:gd name="T4" fmla="*/ 321 w 830"/>
              <a:gd name="T5" fmla="*/ 165 h 978"/>
              <a:gd name="T6" fmla="*/ 199 w 830"/>
              <a:gd name="T7" fmla="*/ 179 h 978"/>
              <a:gd name="T8" fmla="*/ 198 w 830"/>
              <a:gd name="T9" fmla="*/ 179 h 978"/>
              <a:gd name="T10" fmla="*/ 70 w 830"/>
              <a:gd name="T11" fmla="*/ 144 h 978"/>
              <a:gd name="T12" fmla="*/ 40 w 830"/>
              <a:gd name="T13" fmla="*/ 158 h 978"/>
              <a:gd name="T14" fmla="*/ 9 w 830"/>
              <a:gd name="T15" fmla="*/ 251 h 978"/>
              <a:gd name="T16" fmla="*/ 0 w 830"/>
              <a:gd name="T17" fmla="*/ 332 h 978"/>
              <a:gd name="T18" fmla="*/ 26 w 830"/>
              <a:gd name="T19" fmla="*/ 385 h 978"/>
              <a:gd name="T20" fmla="*/ 115 w 830"/>
              <a:gd name="T21" fmla="*/ 338 h 978"/>
              <a:gd name="T22" fmla="*/ 188 w 830"/>
              <a:gd name="T23" fmla="*/ 489 h 978"/>
              <a:gd name="T24" fmla="*/ 188 w 830"/>
              <a:gd name="T25" fmla="*/ 489 h 978"/>
              <a:gd name="T26" fmla="*/ 188 w 830"/>
              <a:gd name="T27" fmla="*/ 489 h 978"/>
              <a:gd name="T28" fmla="*/ 115 w 830"/>
              <a:gd name="T29" fmla="*/ 640 h 978"/>
              <a:gd name="T30" fmla="*/ 26 w 830"/>
              <a:gd name="T31" fmla="*/ 593 h 978"/>
              <a:gd name="T32" fmla="*/ 0 w 830"/>
              <a:gd name="T33" fmla="*/ 646 h 978"/>
              <a:gd name="T34" fmla="*/ 9 w 830"/>
              <a:gd name="T35" fmla="*/ 727 h 978"/>
              <a:gd name="T36" fmla="*/ 40 w 830"/>
              <a:gd name="T37" fmla="*/ 820 h 978"/>
              <a:gd name="T38" fmla="*/ 70 w 830"/>
              <a:gd name="T39" fmla="*/ 834 h 978"/>
              <a:gd name="T40" fmla="*/ 198 w 830"/>
              <a:gd name="T41" fmla="*/ 799 h 978"/>
              <a:gd name="T42" fmla="*/ 199 w 830"/>
              <a:gd name="T43" fmla="*/ 799 h 978"/>
              <a:gd name="T44" fmla="*/ 321 w 830"/>
              <a:gd name="T45" fmla="*/ 813 h 978"/>
              <a:gd name="T46" fmla="*/ 340 w 830"/>
              <a:gd name="T47" fmla="*/ 856 h 978"/>
              <a:gd name="T48" fmla="*/ 297 w 830"/>
              <a:gd name="T49" fmla="*/ 933 h 978"/>
              <a:gd name="T50" fmla="*/ 415 w 830"/>
              <a:gd name="T51" fmla="*/ 978 h 978"/>
              <a:gd name="T52" fmla="*/ 533 w 830"/>
              <a:gd name="T53" fmla="*/ 933 h 978"/>
              <a:gd name="T54" fmla="*/ 490 w 830"/>
              <a:gd name="T55" fmla="*/ 856 h 978"/>
              <a:gd name="T56" fmla="*/ 508 w 830"/>
              <a:gd name="T57" fmla="*/ 813 h 978"/>
              <a:gd name="T58" fmla="*/ 631 w 830"/>
              <a:gd name="T59" fmla="*/ 799 h 978"/>
              <a:gd name="T60" fmla="*/ 632 w 830"/>
              <a:gd name="T61" fmla="*/ 799 h 978"/>
              <a:gd name="T62" fmla="*/ 760 w 830"/>
              <a:gd name="T63" fmla="*/ 834 h 978"/>
              <a:gd name="T64" fmla="*/ 790 w 830"/>
              <a:gd name="T65" fmla="*/ 820 h 978"/>
              <a:gd name="T66" fmla="*/ 821 w 830"/>
              <a:gd name="T67" fmla="*/ 727 h 978"/>
              <a:gd name="T68" fmla="*/ 830 w 830"/>
              <a:gd name="T69" fmla="*/ 646 h 978"/>
              <a:gd name="T70" fmla="*/ 804 w 830"/>
              <a:gd name="T71" fmla="*/ 593 h 978"/>
              <a:gd name="T72" fmla="*/ 715 w 830"/>
              <a:gd name="T73" fmla="*/ 640 h 978"/>
              <a:gd name="T74" fmla="*/ 642 w 830"/>
              <a:gd name="T75" fmla="*/ 489 h 978"/>
              <a:gd name="T76" fmla="*/ 642 w 830"/>
              <a:gd name="T77" fmla="*/ 489 h 978"/>
              <a:gd name="T78" fmla="*/ 642 w 830"/>
              <a:gd name="T79" fmla="*/ 489 h 978"/>
              <a:gd name="T80" fmla="*/ 715 w 830"/>
              <a:gd name="T81" fmla="*/ 338 h 978"/>
              <a:gd name="T82" fmla="*/ 804 w 830"/>
              <a:gd name="T83" fmla="*/ 385 h 978"/>
              <a:gd name="T84" fmla="*/ 830 w 830"/>
              <a:gd name="T85" fmla="*/ 332 h 978"/>
              <a:gd name="T86" fmla="*/ 821 w 830"/>
              <a:gd name="T87" fmla="*/ 251 h 978"/>
              <a:gd name="T88" fmla="*/ 790 w 830"/>
              <a:gd name="T89" fmla="*/ 158 h 978"/>
              <a:gd name="T90" fmla="*/ 760 w 830"/>
              <a:gd name="T91" fmla="*/ 144 h 978"/>
              <a:gd name="T92" fmla="*/ 632 w 830"/>
              <a:gd name="T93" fmla="*/ 179 h 978"/>
              <a:gd name="T94" fmla="*/ 631 w 830"/>
              <a:gd name="T95" fmla="*/ 179 h 978"/>
              <a:gd name="T96" fmla="*/ 508 w 830"/>
              <a:gd name="T97" fmla="*/ 165 h 978"/>
              <a:gd name="T98" fmla="*/ 490 w 830"/>
              <a:gd name="T99" fmla="*/ 122 h 978"/>
              <a:gd name="T100" fmla="*/ 533 w 830"/>
              <a:gd name="T101" fmla="*/ 45 h 978"/>
              <a:gd name="T102" fmla="*/ 415 w 830"/>
              <a:gd name="T103" fmla="*/ 0 h 978"/>
              <a:gd name="T104" fmla="*/ 297 w 830"/>
              <a:gd name="T105" fmla="*/ 45 h 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30" h="978">
                <a:moveTo>
                  <a:pt x="297" y="45"/>
                </a:moveTo>
                <a:cubicBezTo>
                  <a:pt x="295" y="76"/>
                  <a:pt x="337" y="106"/>
                  <a:pt x="340" y="122"/>
                </a:cubicBezTo>
                <a:cubicBezTo>
                  <a:pt x="345" y="143"/>
                  <a:pt x="335" y="154"/>
                  <a:pt x="321" y="165"/>
                </a:cubicBezTo>
                <a:cubicBezTo>
                  <a:pt x="295" y="185"/>
                  <a:pt x="268" y="190"/>
                  <a:pt x="199" y="179"/>
                </a:cubicBezTo>
                <a:cubicBezTo>
                  <a:pt x="199" y="179"/>
                  <a:pt x="199" y="179"/>
                  <a:pt x="198" y="179"/>
                </a:cubicBezTo>
                <a:cubicBezTo>
                  <a:pt x="155" y="170"/>
                  <a:pt x="112" y="158"/>
                  <a:pt x="70" y="144"/>
                </a:cubicBezTo>
                <a:cubicBezTo>
                  <a:pt x="58" y="141"/>
                  <a:pt x="46" y="147"/>
                  <a:pt x="40" y="158"/>
                </a:cubicBezTo>
                <a:cubicBezTo>
                  <a:pt x="28" y="190"/>
                  <a:pt x="17" y="213"/>
                  <a:pt x="9" y="251"/>
                </a:cubicBezTo>
                <a:cubicBezTo>
                  <a:pt x="5" y="274"/>
                  <a:pt x="0" y="314"/>
                  <a:pt x="0" y="332"/>
                </a:cubicBezTo>
                <a:cubicBezTo>
                  <a:pt x="0" y="366"/>
                  <a:pt x="12" y="382"/>
                  <a:pt x="26" y="385"/>
                </a:cubicBezTo>
                <a:cubicBezTo>
                  <a:pt x="49" y="391"/>
                  <a:pt x="82" y="335"/>
                  <a:pt x="115" y="338"/>
                </a:cubicBezTo>
                <a:cubicBezTo>
                  <a:pt x="162" y="342"/>
                  <a:pt x="188" y="413"/>
                  <a:pt x="188" y="489"/>
                </a:cubicBezTo>
                <a:cubicBezTo>
                  <a:pt x="188" y="489"/>
                  <a:pt x="188" y="489"/>
                  <a:pt x="188" y="489"/>
                </a:cubicBezTo>
                <a:cubicBezTo>
                  <a:pt x="188" y="489"/>
                  <a:pt x="188" y="489"/>
                  <a:pt x="188" y="489"/>
                </a:cubicBezTo>
                <a:cubicBezTo>
                  <a:pt x="188" y="565"/>
                  <a:pt x="162" y="636"/>
                  <a:pt x="115" y="640"/>
                </a:cubicBezTo>
                <a:cubicBezTo>
                  <a:pt x="82" y="643"/>
                  <a:pt x="49" y="587"/>
                  <a:pt x="26" y="593"/>
                </a:cubicBezTo>
                <a:cubicBezTo>
                  <a:pt x="12" y="597"/>
                  <a:pt x="0" y="612"/>
                  <a:pt x="0" y="646"/>
                </a:cubicBezTo>
                <a:cubicBezTo>
                  <a:pt x="0" y="664"/>
                  <a:pt x="5" y="704"/>
                  <a:pt x="9" y="727"/>
                </a:cubicBezTo>
                <a:cubicBezTo>
                  <a:pt x="17" y="765"/>
                  <a:pt x="28" y="788"/>
                  <a:pt x="40" y="820"/>
                </a:cubicBezTo>
                <a:cubicBezTo>
                  <a:pt x="46" y="831"/>
                  <a:pt x="58" y="837"/>
                  <a:pt x="70" y="834"/>
                </a:cubicBezTo>
                <a:cubicBezTo>
                  <a:pt x="112" y="820"/>
                  <a:pt x="155" y="808"/>
                  <a:pt x="198" y="799"/>
                </a:cubicBezTo>
                <a:cubicBezTo>
                  <a:pt x="199" y="799"/>
                  <a:pt x="199" y="799"/>
                  <a:pt x="199" y="799"/>
                </a:cubicBezTo>
                <a:cubicBezTo>
                  <a:pt x="268" y="788"/>
                  <a:pt x="295" y="793"/>
                  <a:pt x="321" y="813"/>
                </a:cubicBezTo>
                <a:cubicBezTo>
                  <a:pt x="335" y="824"/>
                  <a:pt x="345" y="835"/>
                  <a:pt x="340" y="856"/>
                </a:cubicBezTo>
                <a:cubicBezTo>
                  <a:pt x="337" y="872"/>
                  <a:pt x="295" y="902"/>
                  <a:pt x="297" y="933"/>
                </a:cubicBezTo>
                <a:cubicBezTo>
                  <a:pt x="298" y="961"/>
                  <a:pt x="360" y="978"/>
                  <a:pt x="415" y="978"/>
                </a:cubicBezTo>
                <a:cubicBezTo>
                  <a:pt x="470" y="978"/>
                  <a:pt x="532" y="961"/>
                  <a:pt x="533" y="933"/>
                </a:cubicBezTo>
                <a:cubicBezTo>
                  <a:pt x="535" y="902"/>
                  <a:pt x="493" y="872"/>
                  <a:pt x="490" y="856"/>
                </a:cubicBezTo>
                <a:cubicBezTo>
                  <a:pt x="485" y="835"/>
                  <a:pt x="495" y="824"/>
                  <a:pt x="508" y="813"/>
                </a:cubicBezTo>
                <a:cubicBezTo>
                  <a:pt x="535" y="793"/>
                  <a:pt x="562" y="788"/>
                  <a:pt x="631" y="799"/>
                </a:cubicBezTo>
                <a:cubicBezTo>
                  <a:pt x="631" y="799"/>
                  <a:pt x="631" y="799"/>
                  <a:pt x="632" y="799"/>
                </a:cubicBezTo>
                <a:cubicBezTo>
                  <a:pt x="675" y="808"/>
                  <a:pt x="718" y="820"/>
                  <a:pt x="760" y="834"/>
                </a:cubicBezTo>
                <a:cubicBezTo>
                  <a:pt x="772" y="837"/>
                  <a:pt x="784" y="831"/>
                  <a:pt x="790" y="820"/>
                </a:cubicBezTo>
                <a:cubicBezTo>
                  <a:pt x="802" y="788"/>
                  <a:pt x="813" y="765"/>
                  <a:pt x="821" y="727"/>
                </a:cubicBezTo>
                <a:cubicBezTo>
                  <a:pt x="825" y="704"/>
                  <a:pt x="830" y="664"/>
                  <a:pt x="830" y="646"/>
                </a:cubicBezTo>
                <a:cubicBezTo>
                  <a:pt x="830" y="612"/>
                  <a:pt x="818" y="597"/>
                  <a:pt x="804" y="593"/>
                </a:cubicBezTo>
                <a:cubicBezTo>
                  <a:pt x="781" y="587"/>
                  <a:pt x="748" y="643"/>
                  <a:pt x="715" y="640"/>
                </a:cubicBezTo>
                <a:cubicBezTo>
                  <a:pt x="668" y="636"/>
                  <a:pt x="642" y="565"/>
                  <a:pt x="642" y="489"/>
                </a:cubicBezTo>
                <a:cubicBezTo>
                  <a:pt x="642" y="489"/>
                  <a:pt x="642" y="489"/>
                  <a:pt x="642" y="489"/>
                </a:cubicBezTo>
                <a:cubicBezTo>
                  <a:pt x="642" y="489"/>
                  <a:pt x="642" y="489"/>
                  <a:pt x="642" y="489"/>
                </a:cubicBezTo>
                <a:cubicBezTo>
                  <a:pt x="642" y="413"/>
                  <a:pt x="668" y="342"/>
                  <a:pt x="715" y="338"/>
                </a:cubicBezTo>
                <a:cubicBezTo>
                  <a:pt x="748" y="335"/>
                  <a:pt x="781" y="391"/>
                  <a:pt x="804" y="385"/>
                </a:cubicBezTo>
                <a:cubicBezTo>
                  <a:pt x="818" y="382"/>
                  <a:pt x="830" y="366"/>
                  <a:pt x="830" y="332"/>
                </a:cubicBezTo>
                <a:cubicBezTo>
                  <a:pt x="830" y="314"/>
                  <a:pt x="825" y="274"/>
                  <a:pt x="821" y="251"/>
                </a:cubicBezTo>
                <a:cubicBezTo>
                  <a:pt x="813" y="213"/>
                  <a:pt x="802" y="190"/>
                  <a:pt x="790" y="158"/>
                </a:cubicBezTo>
                <a:cubicBezTo>
                  <a:pt x="784" y="147"/>
                  <a:pt x="772" y="141"/>
                  <a:pt x="760" y="144"/>
                </a:cubicBezTo>
                <a:cubicBezTo>
                  <a:pt x="718" y="158"/>
                  <a:pt x="675" y="170"/>
                  <a:pt x="632" y="179"/>
                </a:cubicBezTo>
                <a:cubicBezTo>
                  <a:pt x="631" y="179"/>
                  <a:pt x="631" y="179"/>
                  <a:pt x="631" y="179"/>
                </a:cubicBezTo>
                <a:cubicBezTo>
                  <a:pt x="562" y="190"/>
                  <a:pt x="535" y="185"/>
                  <a:pt x="508" y="165"/>
                </a:cubicBezTo>
                <a:cubicBezTo>
                  <a:pt x="495" y="154"/>
                  <a:pt x="485" y="143"/>
                  <a:pt x="490" y="122"/>
                </a:cubicBezTo>
                <a:cubicBezTo>
                  <a:pt x="493" y="106"/>
                  <a:pt x="535" y="76"/>
                  <a:pt x="533" y="45"/>
                </a:cubicBezTo>
                <a:cubicBezTo>
                  <a:pt x="532" y="17"/>
                  <a:pt x="470" y="0"/>
                  <a:pt x="415" y="0"/>
                </a:cubicBezTo>
                <a:cubicBezTo>
                  <a:pt x="360" y="0"/>
                  <a:pt x="298" y="17"/>
                  <a:pt x="297" y="4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defTabSz="1828800"/>
            <a:endParaRPr lang="en-US" sz="6400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6380850" y="4353058"/>
            <a:ext cx="1300940" cy="1955848"/>
          </a:xfrm>
          <a:custGeom>
            <a:avLst/>
            <a:gdLst>
              <a:gd name="connsiteX0" fmla="*/ 0 w 1100137"/>
              <a:gd name="connsiteY0" fmla="*/ 0 h 1328738"/>
              <a:gd name="connsiteX1" fmla="*/ 414337 w 1100137"/>
              <a:gd name="connsiteY1" fmla="*/ 0 h 1328738"/>
              <a:gd name="connsiteX2" fmla="*/ 1100137 w 1100137"/>
              <a:gd name="connsiteY2" fmla="*/ 1328738 h 132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0137" h="1328738">
                <a:moveTo>
                  <a:pt x="0" y="0"/>
                </a:moveTo>
                <a:lnTo>
                  <a:pt x="414337" y="0"/>
                </a:lnTo>
                <a:lnTo>
                  <a:pt x="1100137" y="1328738"/>
                </a:lnTo>
              </a:path>
            </a:pathLst>
          </a:custGeom>
          <a:ln w="12700">
            <a:solidFill>
              <a:schemeClr val="tx2"/>
            </a:solidFill>
            <a:prstDash val="dash"/>
            <a:headEnd type="oval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34" name="Freeform 33"/>
          <p:cNvSpPr/>
          <p:nvPr/>
        </p:nvSpPr>
        <p:spPr>
          <a:xfrm flipH="1">
            <a:off x="16717126" y="4353058"/>
            <a:ext cx="1300936" cy="1955848"/>
          </a:xfrm>
          <a:custGeom>
            <a:avLst/>
            <a:gdLst>
              <a:gd name="connsiteX0" fmla="*/ 0 w 1100137"/>
              <a:gd name="connsiteY0" fmla="*/ 0 h 1328738"/>
              <a:gd name="connsiteX1" fmla="*/ 414337 w 1100137"/>
              <a:gd name="connsiteY1" fmla="*/ 0 h 1328738"/>
              <a:gd name="connsiteX2" fmla="*/ 1100137 w 1100137"/>
              <a:gd name="connsiteY2" fmla="*/ 1328738 h 132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0137" h="1328738">
                <a:moveTo>
                  <a:pt x="0" y="0"/>
                </a:moveTo>
                <a:lnTo>
                  <a:pt x="414337" y="0"/>
                </a:lnTo>
                <a:lnTo>
                  <a:pt x="1100137" y="1328738"/>
                </a:lnTo>
              </a:path>
            </a:pathLst>
          </a:custGeom>
          <a:ln w="12700">
            <a:solidFill>
              <a:schemeClr val="accent6"/>
            </a:solidFill>
            <a:prstDash val="dash"/>
            <a:headEnd type="oval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35" name="Freeform 34"/>
          <p:cNvSpPr/>
          <p:nvPr/>
        </p:nvSpPr>
        <p:spPr>
          <a:xfrm flipH="1" flipV="1">
            <a:off x="14686762" y="8649470"/>
            <a:ext cx="1300936" cy="1955848"/>
          </a:xfrm>
          <a:custGeom>
            <a:avLst/>
            <a:gdLst>
              <a:gd name="connsiteX0" fmla="*/ 0 w 1100137"/>
              <a:gd name="connsiteY0" fmla="*/ 0 h 1328738"/>
              <a:gd name="connsiteX1" fmla="*/ 414337 w 1100137"/>
              <a:gd name="connsiteY1" fmla="*/ 0 h 1328738"/>
              <a:gd name="connsiteX2" fmla="*/ 1100137 w 1100137"/>
              <a:gd name="connsiteY2" fmla="*/ 1328738 h 132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0137" h="1328738">
                <a:moveTo>
                  <a:pt x="0" y="0"/>
                </a:moveTo>
                <a:lnTo>
                  <a:pt x="414337" y="0"/>
                </a:lnTo>
                <a:lnTo>
                  <a:pt x="1100137" y="1328738"/>
                </a:lnTo>
              </a:path>
            </a:pathLst>
          </a:custGeom>
          <a:ln w="12700">
            <a:solidFill>
              <a:schemeClr val="accent4"/>
            </a:solidFill>
            <a:prstDash val="dash"/>
            <a:headEnd type="oval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36" name="Freeform 35"/>
          <p:cNvSpPr/>
          <p:nvPr/>
        </p:nvSpPr>
        <p:spPr>
          <a:xfrm flipV="1">
            <a:off x="8428850" y="8649470"/>
            <a:ext cx="1300940" cy="1955848"/>
          </a:xfrm>
          <a:custGeom>
            <a:avLst/>
            <a:gdLst>
              <a:gd name="connsiteX0" fmla="*/ 0 w 1100137"/>
              <a:gd name="connsiteY0" fmla="*/ 0 h 1328738"/>
              <a:gd name="connsiteX1" fmla="*/ 414337 w 1100137"/>
              <a:gd name="connsiteY1" fmla="*/ 0 h 1328738"/>
              <a:gd name="connsiteX2" fmla="*/ 1100137 w 1100137"/>
              <a:gd name="connsiteY2" fmla="*/ 1328738 h 132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0137" h="1328738">
                <a:moveTo>
                  <a:pt x="0" y="0"/>
                </a:moveTo>
                <a:lnTo>
                  <a:pt x="414337" y="0"/>
                </a:lnTo>
                <a:lnTo>
                  <a:pt x="1100137" y="1328738"/>
                </a:lnTo>
              </a:path>
            </a:pathLst>
          </a:custGeom>
          <a:ln w="12700">
            <a:solidFill>
              <a:schemeClr val="accent2"/>
            </a:solidFill>
            <a:prstDash val="dash"/>
            <a:headEnd type="oval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50228" y="3760027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/>
            <a:r>
              <a:rPr lang="en-US" sz="3200" dirty="0"/>
              <a:t>Insert title here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84246" y="4482922"/>
            <a:ext cx="4589328" cy="87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8710428" y="3760027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/>
              <a:t>Insert title here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710428" y="4482922"/>
            <a:ext cx="4589328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6695830" y="10069359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/>
              <a:t>Insert title here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695830" y="10792254"/>
            <a:ext cx="4589328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364826" y="10069359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/>
            <a:r>
              <a:rPr lang="en-US" sz="3200" dirty="0"/>
              <a:t>Insert title here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98844" y="10792254"/>
            <a:ext cx="4589328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227302" y="6812984"/>
            <a:ext cx="601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6400" dirty="0">
                <a:solidFill>
                  <a:srgbClr val="FFFFFF"/>
                </a:solidFill>
                <a:latin typeface="Flaticon" panose="02000603000000000000" pitchFamily="2" charset="0"/>
              </a:rPr>
              <a:t>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0486124" y="6843254"/>
            <a:ext cx="601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6400" dirty="0">
                <a:solidFill>
                  <a:srgbClr val="FFFFFF"/>
                </a:solidFill>
                <a:latin typeface="Flaticon" panose="02000603000000000000" pitchFamily="2" charset="0"/>
              </a:rPr>
              <a:t>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3551612" y="6843254"/>
            <a:ext cx="601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6400" dirty="0">
                <a:solidFill>
                  <a:srgbClr val="FFFFFF"/>
                </a:solidFill>
                <a:latin typeface="Flaticon" panose="02000603000000000000" pitchFamily="2" charset="0"/>
              </a:rPr>
              <a:t>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821454" y="6887478"/>
            <a:ext cx="601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6400" dirty="0">
                <a:solidFill>
                  <a:srgbClr val="FFFFFF"/>
                </a:solidFill>
                <a:latin typeface="Flaticon" panose="02000603000000000000" pitchFamily="2" charset="0"/>
              </a:rPr>
              <a:t>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CE820-3FC1-4933-ACEF-DE04EF53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Radiate Diagram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508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0"/>
          <p:cNvSpPr>
            <a:spLocks/>
          </p:cNvSpPr>
          <p:nvPr/>
        </p:nvSpPr>
        <p:spPr bwMode="auto">
          <a:xfrm rot="18900000">
            <a:off x="12365789" y="6560221"/>
            <a:ext cx="3683046" cy="3676494"/>
          </a:xfrm>
          <a:custGeom>
            <a:avLst/>
            <a:gdLst>
              <a:gd name="T0" fmla="*/ 720 w 721"/>
              <a:gd name="T1" fmla="*/ 356 h 720"/>
              <a:gd name="T2" fmla="*/ 721 w 721"/>
              <a:gd name="T3" fmla="*/ 542 h 720"/>
              <a:gd name="T4" fmla="*/ 535 w 721"/>
              <a:gd name="T5" fmla="*/ 542 h 720"/>
              <a:gd name="T6" fmla="*/ 526 w 721"/>
              <a:gd name="T7" fmla="*/ 543 h 720"/>
              <a:gd name="T8" fmla="*/ 506 w 721"/>
              <a:gd name="T9" fmla="*/ 603 h 720"/>
              <a:gd name="T10" fmla="*/ 522 w 721"/>
              <a:gd name="T11" fmla="*/ 643 h 720"/>
              <a:gd name="T12" fmla="*/ 445 w 721"/>
              <a:gd name="T13" fmla="*/ 720 h 720"/>
              <a:gd name="T14" fmla="*/ 369 w 721"/>
              <a:gd name="T15" fmla="*/ 643 h 720"/>
              <a:gd name="T16" fmla="*/ 385 w 721"/>
              <a:gd name="T17" fmla="*/ 603 h 720"/>
              <a:gd name="T18" fmla="*/ 365 w 721"/>
              <a:gd name="T19" fmla="*/ 543 h 720"/>
              <a:gd name="T20" fmla="*/ 356 w 721"/>
              <a:gd name="T21" fmla="*/ 542 h 720"/>
              <a:gd name="T22" fmla="*/ 179 w 721"/>
              <a:gd name="T23" fmla="*/ 542 h 720"/>
              <a:gd name="T24" fmla="*/ 179 w 721"/>
              <a:gd name="T25" fmla="*/ 356 h 720"/>
              <a:gd name="T26" fmla="*/ 177 w 721"/>
              <a:gd name="T27" fmla="*/ 346 h 720"/>
              <a:gd name="T28" fmla="*/ 143 w 721"/>
              <a:gd name="T29" fmla="*/ 296 h 720"/>
              <a:gd name="T30" fmla="*/ 110 w 721"/>
              <a:gd name="T31" fmla="*/ 314 h 720"/>
              <a:gd name="T32" fmla="*/ 104 w 721"/>
              <a:gd name="T33" fmla="*/ 321 h 720"/>
              <a:gd name="T34" fmla="*/ 69 w 721"/>
              <a:gd name="T35" fmla="*/ 335 h 720"/>
              <a:gd name="T36" fmla="*/ 68 w 721"/>
              <a:gd name="T37" fmla="*/ 335 h 720"/>
              <a:gd name="T38" fmla="*/ 0 w 721"/>
              <a:gd name="T39" fmla="*/ 267 h 720"/>
              <a:gd name="T40" fmla="*/ 68 w 721"/>
              <a:gd name="T41" fmla="*/ 198 h 720"/>
              <a:gd name="T42" fmla="*/ 69 w 721"/>
              <a:gd name="T43" fmla="*/ 198 h 720"/>
              <a:gd name="T44" fmla="*/ 82 w 721"/>
              <a:gd name="T45" fmla="*/ 200 h 720"/>
              <a:gd name="T46" fmla="*/ 104 w 721"/>
              <a:gd name="T47" fmla="*/ 213 h 720"/>
              <a:gd name="T48" fmla="*/ 110 w 721"/>
              <a:gd name="T49" fmla="*/ 219 h 720"/>
              <a:gd name="T50" fmla="*/ 143 w 721"/>
              <a:gd name="T51" fmla="*/ 238 h 720"/>
              <a:gd name="T52" fmla="*/ 177 w 721"/>
              <a:gd name="T53" fmla="*/ 188 h 720"/>
              <a:gd name="T54" fmla="*/ 179 w 721"/>
              <a:gd name="T55" fmla="*/ 177 h 720"/>
              <a:gd name="T56" fmla="*/ 179 w 721"/>
              <a:gd name="T57" fmla="*/ 0 h 720"/>
              <a:gd name="T58" fmla="*/ 179 w 721"/>
              <a:gd name="T59" fmla="*/ 0 h 720"/>
              <a:gd name="T60" fmla="*/ 179 w 721"/>
              <a:gd name="T61" fmla="*/ 0 h 720"/>
              <a:gd name="T62" fmla="*/ 356 w 721"/>
              <a:gd name="T63" fmla="*/ 0 h 720"/>
              <a:gd name="T64" fmla="*/ 363 w 721"/>
              <a:gd name="T65" fmla="*/ 1 h 720"/>
              <a:gd name="T66" fmla="*/ 400 w 721"/>
              <a:gd name="T67" fmla="*/ 18 h 720"/>
              <a:gd name="T68" fmla="*/ 386 w 721"/>
              <a:gd name="T69" fmla="*/ 40 h 720"/>
              <a:gd name="T70" fmla="*/ 379 w 721"/>
              <a:gd name="T71" fmla="*/ 47 h 720"/>
              <a:gd name="T72" fmla="*/ 360 w 721"/>
              <a:gd name="T73" fmla="*/ 93 h 720"/>
              <a:gd name="T74" fmla="*/ 445 w 721"/>
              <a:gd name="T75" fmla="*/ 178 h 720"/>
              <a:gd name="T76" fmla="*/ 530 w 721"/>
              <a:gd name="T77" fmla="*/ 93 h 720"/>
              <a:gd name="T78" fmla="*/ 512 w 721"/>
              <a:gd name="T79" fmla="*/ 47 h 720"/>
              <a:gd name="T80" fmla="*/ 505 w 721"/>
              <a:gd name="T81" fmla="*/ 40 h 720"/>
              <a:gd name="T82" fmla="*/ 491 w 721"/>
              <a:gd name="T83" fmla="*/ 18 h 720"/>
              <a:gd name="T84" fmla="*/ 528 w 721"/>
              <a:gd name="T85" fmla="*/ 1 h 720"/>
              <a:gd name="T86" fmla="*/ 535 w 721"/>
              <a:gd name="T87" fmla="*/ 0 h 720"/>
              <a:gd name="T88" fmla="*/ 721 w 721"/>
              <a:gd name="T89" fmla="*/ 0 h 720"/>
              <a:gd name="T90" fmla="*/ 720 w 721"/>
              <a:gd name="T91" fmla="*/ 177 h 720"/>
              <a:gd name="T92" fmla="*/ 719 w 721"/>
              <a:gd name="T93" fmla="*/ 186 h 720"/>
              <a:gd name="T94" fmla="*/ 693 w 721"/>
              <a:gd name="T95" fmla="*/ 229 h 720"/>
              <a:gd name="T96" fmla="*/ 659 w 721"/>
              <a:gd name="T97" fmla="*/ 206 h 720"/>
              <a:gd name="T98" fmla="*/ 620 w 721"/>
              <a:gd name="T99" fmla="*/ 190 h 720"/>
              <a:gd name="T100" fmla="*/ 619 w 721"/>
              <a:gd name="T101" fmla="*/ 190 h 720"/>
              <a:gd name="T102" fmla="*/ 542 w 721"/>
              <a:gd name="T103" fmla="*/ 267 h 720"/>
              <a:gd name="T104" fmla="*/ 619 w 721"/>
              <a:gd name="T105" fmla="*/ 343 h 720"/>
              <a:gd name="T106" fmla="*/ 620 w 721"/>
              <a:gd name="T107" fmla="*/ 343 h 720"/>
              <a:gd name="T108" fmla="*/ 659 w 721"/>
              <a:gd name="T109" fmla="*/ 327 h 720"/>
              <a:gd name="T110" fmla="*/ 693 w 721"/>
              <a:gd name="T111" fmla="*/ 304 h 720"/>
              <a:gd name="T112" fmla="*/ 719 w 721"/>
              <a:gd name="T113" fmla="*/ 348 h 720"/>
              <a:gd name="T114" fmla="*/ 720 w 721"/>
              <a:gd name="T115" fmla="*/ 356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21" h="720">
                <a:moveTo>
                  <a:pt x="720" y="356"/>
                </a:moveTo>
                <a:cubicBezTo>
                  <a:pt x="721" y="542"/>
                  <a:pt x="721" y="542"/>
                  <a:pt x="721" y="542"/>
                </a:cubicBezTo>
                <a:cubicBezTo>
                  <a:pt x="535" y="542"/>
                  <a:pt x="535" y="542"/>
                  <a:pt x="535" y="542"/>
                </a:cubicBezTo>
                <a:cubicBezTo>
                  <a:pt x="532" y="542"/>
                  <a:pt x="529" y="542"/>
                  <a:pt x="526" y="543"/>
                </a:cubicBezTo>
                <a:cubicBezTo>
                  <a:pt x="455" y="559"/>
                  <a:pt x="489" y="583"/>
                  <a:pt x="506" y="603"/>
                </a:cubicBezTo>
                <a:cubicBezTo>
                  <a:pt x="523" y="623"/>
                  <a:pt x="522" y="643"/>
                  <a:pt x="522" y="643"/>
                </a:cubicBezTo>
                <a:cubicBezTo>
                  <a:pt x="522" y="686"/>
                  <a:pt x="488" y="720"/>
                  <a:pt x="445" y="720"/>
                </a:cubicBezTo>
                <a:cubicBezTo>
                  <a:pt x="403" y="720"/>
                  <a:pt x="369" y="686"/>
                  <a:pt x="369" y="643"/>
                </a:cubicBezTo>
                <a:cubicBezTo>
                  <a:pt x="369" y="643"/>
                  <a:pt x="368" y="623"/>
                  <a:pt x="385" y="603"/>
                </a:cubicBezTo>
                <a:cubicBezTo>
                  <a:pt x="402" y="583"/>
                  <a:pt x="436" y="559"/>
                  <a:pt x="365" y="543"/>
                </a:cubicBezTo>
                <a:cubicBezTo>
                  <a:pt x="362" y="542"/>
                  <a:pt x="359" y="542"/>
                  <a:pt x="356" y="542"/>
                </a:cubicBezTo>
                <a:cubicBezTo>
                  <a:pt x="179" y="542"/>
                  <a:pt x="179" y="542"/>
                  <a:pt x="179" y="542"/>
                </a:cubicBezTo>
                <a:cubicBezTo>
                  <a:pt x="179" y="356"/>
                  <a:pt x="179" y="356"/>
                  <a:pt x="179" y="356"/>
                </a:cubicBezTo>
                <a:cubicBezTo>
                  <a:pt x="179" y="353"/>
                  <a:pt x="178" y="349"/>
                  <a:pt x="177" y="346"/>
                </a:cubicBezTo>
                <a:cubicBezTo>
                  <a:pt x="172" y="322"/>
                  <a:pt x="163" y="296"/>
                  <a:pt x="143" y="296"/>
                </a:cubicBezTo>
                <a:cubicBezTo>
                  <a:pt x="131" y="296"/>
                  <a:pt x="120" y="305"/>
                  <a:pt x="110" y="314"/>
                </a:cubicBezTo>
                <a:cubicBezTo>
                  <a:pt x="108" y="317"/>
                  <a:pt x="106" y="319"/>
                  <a:pt x="104" y="321"/>
                </a:cubicBezTo>
                <a:cubicBezTo>
                  <a:pt x="88" y="334"/>
                  <a:pt x="72" y="335"/>
                  <a:pt x="69" y="335"/>
                </a:cubicBezTo>
                <a:cubicBezTo>
                  <a:pt x="68" y="335"/>
                  <a:pt x="68" y="335"/>
                  <a:pt x="68" y="335"/>
                </a:cubicBezTo>
                <a:cubicBezTo>
                  <a:pt x="31" y="335"/>
                  <a:pt x="0" y="304"/>
                  <a:pt x="0" y="267"/>
                </a:cubicBezTo>
                <a:cubicBezTo>
                  <a:pt x="0" y="229"/>
                  <a:pt x="31" y="198"/>
                  <a:pt x="68" y="198"/>
                </a:cubicBezTo>
                <a:cubicBezTo>
                  <a:pt x="69" y="198"/>
                  <a:pt x="69" y="198"/>
                  <a:pt x="69" y="198"/>
                </a:cubicBezTo>
                <a:cubicBezTo>
                  <a:pt x="71" y="198"/>
                  <a:pt x="75" y="199"/>
                  <a:pt x="82" y="200"/>
                </a:cubicBezTo>
                <a:cubicBezTo>
                  <a:pt x="88" y="202"/>
                  <a:pt x="96" y="206"/>
                  <a:pt x="104" y="213"/>
                </a:cubicBezTo>
                <a:cubicBezTo>
                  <a:pt x="106" y="215"/>
                  <a:pt x="108" y="217"/>
                  <a:pt x="110" y="219"/>
                </a:cubicBezTo>
                <a:cubicBezTo>
                  <a:pt x="120" y="228"/>
                  <a:pt x="131" y="238"/>
                  <a:pt x="143" y="238"/>
                </a:cubicBezTo>
                <a:cubicBezTo>
                  <a:pt x="163" y="238"/>
                  <a:pt x="172" y="211"/>
                  <a:pt x="177" y="188"/>
                </a:cubicBezTo>
                <a:cubicBezTo>
                  <a:pt x="178" y="184"/>
                  <a:pt x="179" y="181"/>
                  <a:pt x="179" y="177"/>
                </a:cubicBezTo>
                <a:cubicBezTo>
                  <a:pt x="179" y="0"/>
                  <a:pt x="179" y="0"/>
                  <a:pt x="179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356" y="0"/>
                  <a:pt x="356" y="0"/>
                  <a:pt x="356" y="0"/>
                </a:cubicBezTo>
                <a:cubicBezTo>
                  <a:pt x="358" y="0"/>
                  <a:pt x="360" y="0"/>
                  <a:pt x="363" y="1"/>
                </a:cubicBezTo>
                <a:cubicBezTo>
                  <a:pt x="394" y="8"/>
                  <a:pt x="399" y="16"/>
                  <a:pt x="400" y="18"/>
                </a:cubicBezTo>
                <a:cubicBezTo>
                  <a:pt x="401" y="23"/>
                  <a:pt x="392" y="33"/>
                  <a:pt x="386" y="40"/>
                </a:cubicBezTo>
                <a:cubicBezTo>
                  <a:pt x="383" y="42"/>
                  <a:pt x="381" y="45"/>
                  <a:pt x="379" y="47"/>
                </a:cubicBezTo>
                <a:cubicBezTo>
                  <a:pt x="360" y="69"/>
                  <a:pt x="360" y="90"/>
                  <a:pt x="360" y="93"/>
                </a:cubicBezTo>
                <a:cubicBezTo>
                  <a:pt x="360" y="140"/>
                  <a:pt x="399" y="178"/>
                  <a:pt x="445" y="178"/>
                </a:cubicBezTo>
                <a:cubicBezTo>
                  <a:pt x="492" y="178"/>
                  <a:pt x="530" y="140"/>
                  <a:pt x="530" y="93"/>
                </a:cubicBezTo>
                <a:cubicBezTo>
                  <a:pt x="530" y="90"/>
                  <a:pt x="531" y="68"/>
                  <a:pt x="512" y="47"/>
                </a:cubicBezTo>
                <a:cubicBezTo>
                  <a:pt x="510" y="45"/>
                  <a:pt x="508" y="42"/>
                  <a:pt x="505" y="40"/>
                </a:cubicBezTo>
                <a:cubicBezTo>
                  <a:pt x="499" y="33"/>
                  <a:pt x="490" y="23"/>
                  <a:pt x="491" y="18"/>
                </a:cubicBezTo>
                <a:cubicBezTo>
                  <a:pt x="492" y="16"/>
                  <a:pt x="497" y="8"/>
                  <a:pt x="528" y="1"/>
                </a:cubicBezTo>
                <a:cubicBezTo>
                  <a:pt x="530" y="0"/>
                  <a:pt x="533" y="0"/>
                  <a:pt x="535" y="0"/>
                </a:cubicBezTo>
                <a:cubicBezTo>
                  <a:pt x="721" y="0"/>
                  <a:pt x="721" y="0"/>
                  <a:pt x="721" y="0"/>
                </a:cubicBezTo>
                <a:cubicBezTo>
                  <a:pt x="720" y="177"/>
                  <a:pt x="720" y="177"/>
                  <a:pt x="720" y="177"/>
                </a:cubicBezTo>
                <a:cubicBezTo>
                  <a:pt x="720" y="180"/>
                  <a:pt x="720" y="183"/>
                  <a:pt x="719" y="186"/>
                </a:cubicBezTo>
                <a:cubicBezTo>
                  <a:pt x="712" y="219"/>
                  <a:pt x="703" y="229"/>
                  <a:pt x="693" y="229"/>
                </a:cubicBezTo>
                <a:cubicBezTo>
                  <a:pt x="682" y="229"/>
                  <a:pt x="670" y="215"/>
                  <a:pt x="659" y="206"/>
                </a:cubicBezTo>
                <a:cubicBezTo>
                  <a:pt x="642" y="191"/>
                  <a:pt x="624" y="190"/>
                  <a:pt x="620" y="190"/>
                </a:cubicBezTo>
                <a:cubicBezTo>
                  <a:pt x="619" y="190"/>
                  <a:pt x="619" y="190"/>
                  <a:pt x="619" y="190"/>
                </a:cubicBezTo>
                <a:cubicBezTo>
                  <a:pt x="576" y="190"/>
                  <a:pt x="542" y="224"/>
                  <a:pt x="542" y="267"/>
                </a:cubicBezTo>
                <a:cubicBezTo>
                  <a:pt x="542" y="309"/>
                  <a:pt x="576" y="343"/>
                  <a:pt x="619" y="343"/>
                </a:cubicBezTo>
                <a:cubicBezTo>
                  <a:pt x="619" y="343"/>
                  <a:pt x="619" y="343"/>
                  <a:pt x="620" y="343"/>
                </a:cubicBezTo>
                <a:cubicBezTo>
                  <a:pt x="623" y="343"/>
                  <a:pt x="641" y="342"/>
                  <a:pt x="659" y="327"/>
                </a:cubicBezTo>
                <a:cubicBezTo>
                  <a:pt x="670" y="318"/>
                  <a:pt x="682" y="304"/>
                  <a:pt x="693" y="304"/>
                </a:cubicBezTo>
                <a:cubicBezTo>
                  <a:pt x="703" y="304"/>
                  <a:pt x="712" y="314"/>
                  <a:pt x="719" y="348"/>
                </a:cubicBezTo>
                <a:cubicBezTo>
                  <a:pt x="720" y="350"/>
                  <a:pt x="720" y="353"/>
                  <a:pt x="720" y="35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ko-KR" altLang="en-US" sz="19200" dirty="0">
              <a:solidFill>
                <a:srgbClr val="FFFFFF"/>
              </a:solidFill>
              <a:latin typeface="Questrial" charset="0"/>
              <a:ea typeface="Questrial" charset="0"/>
              <a:cs typeface="Questrial" charset="0"/>
            </a:endParaRPr>
          </a:p>
        </p:txBody>
      </p:sp>
      <p:sp>
        <p:nvSpPr>
          <p:cNvPr id="52" name="Freeform 51"/>
          <p:cNvSpPr>
            <a:spLocks/>
          </p:cNvSpPr>
          <p:nvPr/>
        </p:nvSpPr>
        <p:spPr bwMode="auto">
          <a:xfrm rot="18900000">
            <a:off x="9709147" y="7936519"/>
            <a:ext cx="3676494" cy="3676494"/>
          </a:xfrm>
          <a:custGeom>
            <a:avLst/>
            <a:gdLst>
              <a:gd name="T0" fmla="*/ 720 w 720"/>
              <a:gd name="T1" fmla="*/ 534 h 720"/>
              <a:gd name="T2" fmla="*/ 720 w 720"/>
              <a:gd name="T3" fmla="*/ 720 h 720"/>
              <a:gd name="T4" fmla="*/ 720 w 720"/>
              <a:gd name="T5" fmla="*/ 720 h 720"/>
              <a:gd name="T6" fmla="*/ 543 w 720"/>
              <a:gd name="T7" fmla="*/ 720 h 720"/>
              <a:gd name="T8" fmla="*/ 534 w 720"/>
              <a:gd name="T9" fmla="*/ 719 h 720"/>
              <a:gd name="T10" fmla="*/ 513 w 720"/>
              <a:gd name="T11" fmla="*/ 659 h 720"/>
              <a:gd name="T12" fmla="*/ 530 w 720"/>
              <a:gd name="T13" fmla="*/ 618 h 720"/>
              <a:gd name="T14" fmla="*/ 453 w 720"/>
              <a:gd name="T15" fmla="*/ 541 h 720"/>
              <a:gd name="T16" fmla="*/ 376 w 720"/>
              <a:gd name="T17" fmla="*/ 618 h 720"/>
              <a:gd name="T18" fmla="*/ 393 w 720"/>
              <a:gd name="T19" fmla="*/ 659 h 720"/>
              <a:gd name="T20" fmla="*/ 372 w 720"/>
              <a:gd name="T21" fmla="*/ 719 h 720"/>
              <a:gd name="T22" fmla="*/ 363 w 720"/>
              <a:gd name="T23" fmla="*/ 720 h 720"/>
              <a:gd name="T24" fmla="*/ 178 w 720"/>
              <a:gd name="T25" fmla="*/ 720 h 720"/>
              <a:gd name="T26" fmla="*/ 178 w 720"/>
              <a:gd name="T27" fmla="*/ 534 h 720"/>
              <a:gd name="T28" fmla="*/ 177 w 720"/>
              <a:gd name="T29" fmla="*/ 526 h 720"/>
              <a:gd name="T30" fmla="*/ 150 w 720"/>
              <a:gd name="T31" fmla="*/ 482 h 720"/>
              <a:gd name="T32" fmla="*/ 117 w 720"/>
              <a:gd name="T33" fmla="*/ 505 h 720"/>
              <a:gd name="T34" fmla="*/ 77 w 720"/>
              <a:gd name="T35" fmla="*/ 521 h 720"/>
              <a:gd name="T36" fmla="*/ 76 w 720"/>
              <a:gd name="T37" fmla="*/ 521 h 720"/>
              <a:gd name="T38" fmla="*/ 0 w 720"/>
              <a:gd name="T39" fmla="*/ 445 h 720"/>
              <a:gd name="T40" fmla="*/ 76 w 720"/>
              <a:gd name="T41" fmla="*/ 368 h 720"/>
              <a:gd name="T42" fmla="*/ 77 w 720"/>
              <a:gd name="T43" fmla="*/ 368 h 720"/>
              <a:gd name="T44" fmla="*/ 117 w 720"/>
              <a:gd name="T45" fmla="*/ 384 h 720"/>
              <a:gd name="T46" fmla="*/ 150 w 720"/>
              <a:gd name="T47" fmla="*/ 407 h 720"/>
              <a:gd name="T48" fmla="*/ 177 w 720"/>
              <a:gd name="T49" fmla="*/ 364 h 720"/>
              <a:gd name="T50" fmla="*/ 178 w 720"/>
              <a:gd name="T51" fmla="*/ 355 h 720"/>
              <a:gd name="T52" fmla="*/ 178 w 720"/>
              <a:gd name="T53" fmla="*/ 178 h 720"/>
              <a:gd name="T54" fmla="*/ 363 w 720"/>
              <a:gd name="T55" fmla="*/ 178 h 720"/>
              <a:gd name="T56" fmla="*/ 374 w 720"/>
              <a:gd name="T57" fmla="*/ 177 h 720"/>
              <a:gd name="T58" fmla="*/ 423 w 720"/>
              <a:gd name="T59" fmla="*/ 148 h 720"/>
              <a:gd name="T60" fmla="*/ 405 w 720"/>
              <a:gd name="T61" fmla="*/ 110 h 720"/>
              <a:gd name="T62" fmla="*/ 399 w 720"/>
              <a:gd name="T63" fmla="*/ 103 h 720"/>
              <a:gd name="T64" fmla="*/ 385 w 720"/>
              <a:gd name="T65" fmla="*/ 68 h 720"/>
              <a:gd name="T66" fmla="*/ 453 w 720"/>
              <a:gd name="T67" fmla="*/ 0 h 720"/>
              <a:gd name="T68" fmla="*/ 521 w 720"/>
              <a:gd name="T69" fmla="*/ 68 h 720"/>
              <a:gd name="T70" fmla="*/ 521 w 720"/>
              <a:gd name="T71" fmla="*/ 68 h 720"/>
              <a:gd name="T72" fmla="*/ 507 w 720"/>
              <a:gd name="T73" fmla="*/ 103 h 720"/>
              <a:gd name="T74" fmla="*/ 501 w 720"/>
              <a:gd name="T75" fmla="*/ 110 h 720"/>
              <a:gd name="T76" fmla="*/ 483 w 720"/>
              <a:gd name="T77" fmla="*/ 148 h 720"/>
              <a:gd name="T78" fmla="*/ 532 w 720"/>
              <a:gd name="T79" fmla="*/ 177 h 720"/>
              <a:gd name="T80" fmla="*/ 543 w 720"/>
              <a:gd name="T81" fmla="*/ 178 h 720"/>
              <a:gd name="T82" fmla="*/ 720 w 720"/>
              <a:gd name="T83" fmla="*/ 178 h 720"/>
              <a:gd name="T84" fmla="*/ 720 w 720"/>
              <a:gd name="T85" fmla="*/ 355 h 720"/>
              <a:gd name="T86" fmla="*/ 719 w 720"/>
              <a:gd name="T87" fmla="*/ 362 h 720"/>
              <a:gd name="T88" fmla="*/ 701 w 720"/>
              <a:gd name="T89" fmla="*/ 399 h 720"/>
              <a:gd name="T90" fmla="*/ 680 w 720"/>
              <a:gd name="T91" fmla="*/ 385 h 720"/>
              <a:gd name="T92" fmla="*/ 672 w 720"/>
              <a:gd name="T93" fmla="*/ 378 h 720"/>
              <a:gd name="T94" fmla="*/ 627 w 720"/>
              <a:gd name="T95" fmla="*/ 360 h 720"/>
              <a:gd name="T96" fmla="*/ 626 w 720"/>
              <a:gd name="T97" fmla="*/ 360 h 720"/>
              <a:gd name="T98" fmla="*/ 541 w 720"/>
              <a:gd name="T99" fmla="*/ 445 h 720"/>
              <a:gd name="T100" fmla="*/ 626 w 720"/>
              <a:gd name="T101" fmla="*/ 530 h 720"/>
              <a:gd name="T102" fmla="*/ 627 w 720"/>
              <a:gd name="T103" fmla="*/ 530 h 720"/>
              <a:gd name="T104" fmla="*/ 673 w 720"/>
              <a:gd name="T105" fmla="*/ 511 h 720"/>
              <a:gd name="T106" fmla="*/ 680 w 720"/>
              <a:gd name="T107" fmla="*/ 505 h 720"/>
              <a:gd name="T108" fmla="*/ 701 w 720"/>
              <a:gd name="T109" fmla="*/ 490 h 720"/>
              <a:gd name="T110" fmla="*/ 719 w 720"/>
              <a:gd name="T111" fmla="*/ 527 h 720"/>
              <a:gd name="T112" fmla="*/ 720 w 720"/>
              <a:gd name="T113" fmla="*/ 534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20" h="720">
                <a:moveTo>
                  <a:pt x="720" y="534"/>
                </a:moveTo>
                <a:cubicBezTo>
                  <a:pt x="720" y="720"/>
                  <a:pt x="720" y="720"/>
                  <a:pt x="720" y="720"/>
                </a:cubicBezTo>
                <a:cubicBezTo>
                  <a:pt x="720" y="720"/>
                  <a:pt x="720" y="720"/>
                  <a:pt x="720" y="720"/>
                </a:cubicBezTo>
                <a:cubicBezTo>
                  <a:pt x="543" y="720"/>
                  <a:pt x="543" y="720"/>
                  <a:pt x="543" y="720"/>
                </a:cubicBezTo>
                <a:cubicBezTo>
                  <a:pt x="540" y="720"/>
                  <a:pt x="537" y="719"/>
                  <a:pt x="534" y="719"/>
                </a:cubicBezTo>
                <a:cubicBezTo>
                  <a:pt x="463" y="702"/>
                  <a:pt x="496" y="678"/>
                  <a:pt x="513" y="659"/>
                </a:cubicBezTo>
                <a:cubicBezTo>
                  <a:pt x="531" y="639"/>
                  <a:pt x="530" y="618"/>
                  <a:pt x="530" y="618"/>
                </a:cubicBezTo>
                <a:cubicBezTo>
                  <a:pt x="530" y="576"/>
                  <a:pt x="495" y="541"/>
                  <a:pt x="453" y="541"/>
                </a:cubicBezTo>
                <a:cubicBezTo>
                  <a:pt x="411" y="541"/>
                  <a:pt x="376" y="576"/>
                  <a:pt x="376" y="618"/>
                </a:cubicBezTo>
                <a:cubicBezTo>
                  <a:pt x="376" y="618"/>
                  <a:pt x="375" y="639"/>
                  <a:pt x="393" y="659"/>
                </a:cubicBezTo>
                <a:cubicBezTo>
                  <a:pt x="410" y="678"/>
                  <a:pt x="444" y="702"/>
                  <a:pt x="372" y="719"/>
                </a:cubicBezTo>
                <a:cubicBezTo>
                  <a:pt x="369" y="719"/>
                  <a:pt x="366" y="720"/>
                  <a:pt x="363" y="720"/>
                </a:cubicBezTo>
                <a:cubicBezTo>
                  <a:pt x="178" y="720"/>
                  <a:pt x="178" y="720"/>
                  <a:pt x="178" y="720"/>
                </a:cubicBezTo>
                <a:cubicBezTo>
                  <a:pt x="178" y="534"/>
                  <a:pt x="178" y="534"/>
                  <a:pt x="178" y="534"/>
                </a:cubicBezTo>
                <a:cubicBezTo>
                  <a:pt x="178" y="531"/>
                  <a:pt x="178" y="528"/>
                  <a:pt x="177" y="526"/>
                </a:cubicBezTo>
                <a:cubicBezTo>
                  <a:pt x="169" y="492"/>
                  <a:pt x="160" y="482"/>
                  <a:pt x="150" y="482"/>
                </a:cubicBezTo>
                <a:cubicBezTo>
                  <a:pt x="139" y="482"/>
                  <a:pt x="127" y="496"/>
                  <a:pt x="117" y="505"/>
                </a:cubicBezTo>
                <a:cubicBezTo>
                  <a:pt x="99" y="520"/>
                  <a:pt x="81" y="521"/>
                  <a:pt x="77" y="521"/>
                </a:cubicBezTo>
                <a:cubicBezTo>
                  <a:pt x="77" y="521"/>
                  <a:pt x="76" y="521"/>
                  <a:pt x="76" y="521"/>
                </a:cubicBezTo>
                <a:cubicBezTo>
                  <a:pt x="34" y="521"/>
                  <a:pt x="0" y="487"/>
                  <a:pt x="0" y="445"/>
                </a:cubicBezTo>
                <a:cubicBezTo>
                  <a:pt x="0" y="402"/>
                  <a:pt x="34" y="368"/>
                  <a:pt x="76" y="368"/>
                </a:cubicBezTo>
                <a:cubicBezTo>
                  <a:pt x="76" y="368"/>
                  <a:pt x="76" y="368"/>
                  <a:pt x="77" y="368"/>
                </a:cubicBezTo>
                <a:cubicBezTo>
                  <a:pt x="81" y="368"/>
                  <a:pt x="99" y="369"/>
                  <a:pt x="117" y="384"/>
                </a:cubicBezTo>
                <a:cubicBezTo>
                  <a:pt x="127" y="393"/>
                  <a:pt x="139" y="407"/>
                  <a:pt x="150" y="407"/>
                </a:cubicBezTo>
                <a:cubicBezTo>
                  <a:pt x="160" y="407"/>
                  <a:pt x="169" y="397"/>
                  <a:pt x="177" y="364"/>
                </a:cubicBezTo>
                <a:cubicBezTo>
                  <a:pt x="178" y="361"/>
                  <a:pt x="178" y="358"/>
                  <a:pt x="178" y="355"/>
                </a:cubicBezTo>
                <a:cubicBezTo>
                  <a:pt x="178" y="178"/>
                  <a:pt x="178" y="178"/>
                  <a:pt x="178" y="178"/>
                </a:cubicBezTo>
                <a:cubicBezTo>
                  <a:pt x="363" y="178"/>
                  <a:pt x="363" y="178"/>
                  <a:pt x="363" y="178"/>
                </a:cubicBezTo>
                <a:cubicBezTo>
                  <a:pt x="367" y="178"/>
                  <a:pt x="371" y="177"/>
                  <a:pt x="374" y="177"/>
                </a:cubicBezTo>
                <a:cubicBezTo>
                  <a:pt x="404" y="170"/>
                  <a:pt x="419" y="161"/>
                  <a:pt x="423" y="148"/>
                </a:cubicBezTo>
                <a:cubicBezTo>
                  <a:pt x="428" y="134"/>
                  <a:pt x="416" y="121"/>
                  <a:pt x="405" y="110"/>
                </a:cubicBezTo>
                <a:cubicBezTo>
                  <a:pt x="403" y="107"/>
                  <a:pt x="401" y="105"/>
                  <a:pt x="399" y="103"/>
                </a:cubicBezTo>
                <a:cubicBezTo>
                  <a:pt x="384" y="86"/>
                  <a:pt x="385" y="69"/>
                  <a:pt x="385" y="68"/>
                </a:cubicBezTo>
                <a:cubicBezTo>
                  <a:pt x="385" y="30"/>
                  <a:pt x="415" y="0"/>
                  <a:pt x="453" y="0"/>
                </a:cubicBezTo>
                <a:cubicBezTo>
                  <a:pt x="491" y="0"/>
                  <a:pt x="521" y="30"/>
                  <a:pt x="521" y="68"/>
                </a:cubicBezTo>
                <a:cubicBezTo>
                  <a:pt x="521" y="68"/>
                  <a:pt x="521" y="68"/>
                  <a:pt x="521" y="68"/>
                </a:cubicBezTo>
                <a:cubicBezTo>
                  <a:pt x="521" y="69"/>
                  <a:pt x="522" y="86"/>
                  <a:pt x="507" y="103"/>
                </a:cubicBezTo>
                <a:cubicBezTo>
                  <a:pt x="505" y="105"/>
                  <a:pt x="503" y="107"/>
                  <a:pt x="501" y="110"/>
                </a:cubicBezTo>
                <a:cubicBezTo>
                  <a:pt x="490" y="121"/>
                  <a:pt x="479" y="134"/>
                  <a:pt x="483" y="148"/>
                </a:cubicBezTo>
                <a:cubicBezTo>
                  <a:pt x="487" y="161"/>
                  <a:pt x="502" y="170"/>
                  <a:pt x="532" y="177"/>
                </a:cubicBezTo>
                <a:cubicBezTo>
                  <a:pt x="536" y="177"/>
                  <a:pt x="539" y="178"/>
                  <a:pt x="543" y="178"/>
                </a:cubicBezTo>
                <a:cubicBezTo>
                  <a:pt x="720" y="178"/>
                  <a:pt x="720" y="178"/>
                  <a:pt x="720" y="178"/>
                </a:cubicBezTo>
                <a:cubicBezTo>
                  <a:pt x="720" y="355"/>
                  <a:pt x="720" y="355"/>
                  <a:pt x="720" y="355"/>
                </a:cubicBezTo>
                <a:cubicBezTo>
                  <a:pt x="720" y="357"/>
                  <a:pt x="720" y="360"/>
                  <a:pt x="719" y="362"/>
                </a:cubicBezTo>
                <a:cubicBezTo>
                  <a:pt x="711" y="396"/>
                  <a:pt x="703" y="399"/>
                  <a:pt x="701" y="399"/>
                </a:cubicBezTo>
                <a:cubicBezTo>
                  <a:pt x="695" y="399"/>
                  <a:pt x="687" y="391"/>
                  <a:pt x="680" y="385"/>
                </a:cubicBezTo>
                <a:cubicBezTo>
                  <a:pt x="677" y="382"/>
                  <a:pt x="675" y="380"/>
                  <a:pt x="672" y="378"/>
                </a:cubicBezTo>
                <a:cubicBezTo>
                  <a:pt x="653" y="361"/>
                  <a:pt x="633" y="360"/>
                  <a:pt x="627" y="360"/>
                </a:cubicBezTo>
                <a:cubicBezTo>
                  <a:pt x="626" y="360"/>
                  <a:pt x="626" y="360"/>
                  <a:pt x="626" y="360"/>
                </a:cubicBezTo>
                <a:cubicBezTo>
                  <a:pt x="580" y="360"/>
                  <a:pt x="541" y="398"/>
                  <a:pt x="541" y="445"/>
                </a:cubicBezTo>
                <a:cubicBezTo>
                  <a:pt x="541" y="491"/>
                  <a:pt x="580" y="530"/>
                  <a:pt x="626" y="530"/>
                </a:cubicBezTo>
                <a:cubicBezTo>
                  <a:pt x="627" y="530"/>
                  <a:pt x="627" y="530"/>
                  <a:pt x="627" y="530"/>
                </a:cubicBezTo>
                <a:cubicBezTo>
                  <a:pt x="633" y="530"/>
                  <a:pt x="653" y="528"/>
                  <a:pt x="673" y="511"/>
                </a:cubicBezTo>
                <a:cubicBezTo>
                  <a:pt x="675" y="509"/>
                  <a:pt x="677" y="507"/>
                  <a:pt x="680" y="505"/>
                </a:cubicBezTo>
                <a:cubicBezTo>
                  <a:pt x="687" y="498"/>
                  <a:pt x="695" y="490"/>
                  <a:pt x="701" y="490"/>
                </a:cubicBezTo>
                <a:cubicBezTo>
                  <a:pt x="703" y="490"/>
                  <a:pt x="711" y="493"/>
                  <a:pt x="719" y="527"/>
                </a:cubicBezTo>
                <a:cubicBezTo>
                  <a:pt x="720" y="530"/>
                  <a:pt x="720" y="532"/>
                  <a:pt x="720" y="53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ko-KR" altLang="en-US" sz="19200" dirty="0">
              <a:solidFill>
                <a:srgbClr val="FFFFFF"/>
              </a:solidFill>
              <a:latin typeface="Questrial" charset="0"/>
              <a:ea typeface="Questrial" charset="0"/>
              <a:cs typeface="Questrial" charset="0"/>
            </a:endParaRPr>
          </a:p>
        </p:txBody>
      </p:sp>
      <p:sp>
        <p:nvSpPr>
          <p:cNvPr id="53" name="Freeform 7"/>
          <p:cNvSpPr>
            <a:spLocks/>
          </p:cNvSpPr>
          <p:nvPr/>
        </p:nvSpPr>
        <p:spPr bwMode="auto">
          <a:xfrm rot="18900000">
            <a:off x="10995081" y="3897991"/>
            <a:ext cx="3676494" cy="3676494"/>
          </a:xfrm>
          <a:custGeom>
            <a:avLst/>
            <a:gdLst>
              <a:gd name="T0" fmla="*/ 720 w 720"/>
              <a:gd name="T1" fmla="*/ 275 h 720"/>
              <a:gd name="T2" fmla="*/ 643 w 720"/>
              <a:gd name="T3" fmla="*/ 352 h 720"/>
              <a:gd name="T4" fmla="*/ 643 w 720"/>
              <a:gd name="T5" fmla="*/ 352 h 720"/>
              <a:gd name="T6" fmla="*/ 603 w 720"/>
              <a:gd name="T7" fmla="*/ 336 h 720"/>
              <a:gd name="T8" fmla="*/ 569 w 720"/>
              <a:gd name="T9" fmla="*/ 313 h 720"/>
              <a:gd name="T10" fmla="*/ 543 w 720"/>
              <a:gd name="T11" fmla="*/ 356 h 720"/>
              <a:gd name="T12" fmla="*/ 542 w 720"/>
              <a:gd name="T13" fmla="*/ 365 h 720"/>
              <a:gd name="T14" fmla="*/ 542 w 720"/>
              <a:gd name="T15" fmla="*/ 542 h 720"/>
              <a:gd name="T16" fmla="*/ 542 w 720"/>
              <a:gd name="T17" fmla="*/ 542 h 720"/>
              <a:gd name="T18" fmla="*/ 356 w 720"/>
              <a:gd name="T19" fmla="*/ 542 h 720"/>
              <a:gd name="T20" fmla="*/ 345 w 720"/>
              <a:gd name="T21" fmla="*/ 543 h 720"/>
              <a:gd name="T22" fmla="*/ 296 w 720"/>
              <a:gd name="T23" fmla="*/ 572 h 720"/>
              <a:gd name="T24" fmla="*/ 314 w 720"/>
              <a:gd name="T25" fmla="*/ 610 h 720"/>
              <a:gd name="T26" fmla="*/ 320 w 720"/>
              <a:gd name="T27" fmla="*/ 617 h 720"/>
              <a:gd name="T28" fmla="*/ 335 w 720"/>
              <a:gd name="T29" fmla="*/ 652 h 720"/>
              <a:gd name="T30" fmla="*/ 266 w 720"/>
              <a:gd name="T31" fmla="*/ 720 h 720"/>
              <a:gd name="T32" fmla="*/ 198 w 720"/>
              <a:gd name="T33" fmla="*/ 652 h 720"/>
              <a:gd name="T34" fmla="*/ 198 w 720"/>
              <a:gd name="T35" fmla="*/ 652 h 720"/>
              <a:gd name="T36" fmla="*/ 212 w 720"/>
              <a:gd name="T37" fmla="*/ 617 h 720"/>
              <a:gd name="T38" fmla="*/ 219 w 720"/>
              <a:gd name="T39" fmla="*/ 610 h 720"/>
              <a:gd name="T40" fmla="*/ 237 w 720"/>
              <a:gd name="T41" fmla="*/ 572 h 720"/>
              <a:gd name="T42" fmla="*/ 187 w 720"/>
              <a:gd name="T43" fmla="*/ 543 h 720"/>
              <a:gd name="T44" fmla="*/ 177 w 720"/>
              <a:gd name="T45" fmla="*/ 542 h 720"/>
              <a:gd name="T46" fmla="*/ 0 w 720"/>
              <a:gd name="T47" fmla="*/ 542 h 720"/>
              <a:gd name="T48" fmla="*/ 0 w 720"/>
              <a:gd name="T49" fmla="*/ 365 h 720"/>
              <a:gd name="T50" fmla="*/ 1 w 720"/>
              <a:gd name="T51" fmla="*/ 358 h 720"/>
              <a:gd name="T52" fmla="*/ 19 w 720"/>
              <a:gd name="T53" fmla="*/ 321 h 720"/>
              <a:gd name="T54" fmla="*/ 40 w 720"/>
              <a:gd name="T55" fmla="*/ 335 h 720"/>
              <a:gd name="T56" fmla="*/ 47 w 720"/>
              <a:gd name="T57" fmla="*/ 342 h 720"/>
              <a:gd name="T58" fmla="*/ 92 w 720"/>
              <a:gd name="T59" fmla="*/ 360 h 720"/>
              <a:gd name="T60" fmla="*/ 93 w 720"/>
              <a:gd name="T61" fmla="*/ 360 h 720"/>
              <a:gd name="T62" fmla="*/ 178 w 720"/>
              <a:gd name="T63" fmla="*/ 275 h 720"/>
              <a:gd name="T64" fmla="*/ 93 w 720"/>
              <a:gd name="T65" fmla="*/ 190 h 720"/>
              <a:gd name="T66" fmla="*/ 92 w 720"/>
              <a:gd name="T67" fmla="*/ 190 h 720"/>
              <a:gd name="T68" fmla="*/ 47 w 720"/>
              <a:gd name="T69" fmla="*/ 209 h 720"/>
              <a:gd name="T70" fmla="*/ 40 w 720"/>
              <a:gd name="T71" fmla="*/ 215 h 720"/>
              <a:gd name="T72" fmla="*/ 19 w 720"/>
              <a:gd name="T73" fmla="*/ 230 h 720"/>
              <a:gd name="T74" fmla="*/ 1 w 720"/>
              <a:gd name="T75" fmla="*/ 193 h 720"/>
              <a:gd name="T76" fmla="*/ 0 w 720"/>
              <a:gd name="T77" fmla="*/ 186 h 720"/>
              <a:gd name="T78" fmla="*/ 0 w 720"/>
              <a:gd name="T79" fmla="*/ 0 h 720"/>
              <a:gd name="T80" fmla="*/ 177 w 720"/>
              <a:gd name="T81" fmla="*/ 0 h 720"/>
              <a:gd name="T82" fmla="*/ 186 w 720"/>
              <a:gd name="T83" fmla="*/ 1 h 720"/>
              <a:gd name="T84" fmla="*/ 206 w 720"/>
              <a:gd name="T85" fmla="*/ 61 h 720"/>
              <a:gd name="T86" fmla="*/ 190 w 720"/>
              <a:gd name="T87" fmla="*/ 102 h 720"/>
              <a:gd name="T88" fmla="*/ 266 w 720"/>
              <a:gd name="T89" fmla="*/ 179 h 720"/>
              <a:gd name="T90" fmla="*/ 343 w 720"/>
              <a:gd name="T91" fmla="*/ 102 h 720"/>
              <a:gd name="T92" fmla="*/ 327 w 720"/>
              <a:gd name="T93" fmla="*/ 61 h 720"/>
              <a:gd name="T94" fmla="*/ 347 w 720"/>
              <a:gd name="T95" fmla="*/ 1 h 720"/>
              <a:gd name="T96" fmla="*/ 356 w 720"/>
              <a:gd name="T97" fmla="*/ 0 h 720"/>
              <a:gd name="T98" fmla="*/ 542 w 720"/>
              <a:gd name="T99" fmla="*/ 0 h 720"/>
              <a:gd name="T100" fmla="*/ 542 w 720"/>
              <a:gd name="T101" fmla="*/ 186 h 720"/>
              <a:gd name="T102" fmla="*/ 543 w 720"/>
              <a:gd name="T103" fmla="*/ 194 h 720"/>
              <a:gd name="T104" fmla="*/ 569 w 720"/>
              <a:gd name="T105" fmla="*/ 238 h 720"/>
              <a:gd name="T106" fmla="*/ 603 w 720"/>
              <a:gd name="T107" fmla="*/ 215 h 720"/>
              <a:gd name="T108" fmla="*/ 642 w 720"/>
              <a:gd name="T109" fmla="*/ 199 h 720"/>
              <a:gd name="T110" fmla="*/ 643 w 720"/>
              <a:gd name="T111" fmla="*/ 199 h 720"/>
              <a:gd name="T112" fmla="*/ 720 w 720"/>
              <a:gd name="T113" fmla="*/ 275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20" h="720">
                <a:moveTo>
                  <a:pt x="720" y="275"/>
                </a:moveTo>
                <a:cubicBezTo>
                  <a:pt x="720" y="318"/>
                  <a:pt x="686" y="352"/>
                  <a:pt x="643" y="352"/>
                </a:cubicBezTo>
                <a:cubicBezTo>
                  <a:pt x="643" y="352"/>
                  <a:pt x="643" y="352"/>
                  <a:pt x="643" y="352"/>
                </a:cubicBezTo>
                <a:cubicBezTo>
                  <a:pt x="639" y="352"/>
                  <a:pt x="621" y="351"/>
                  <a:pt x="603" y="336"/>
                </a:cubicBezTo>
                <a:cubicBezTo>
                  <a:pt x="592" y="327"/>
                  <a:pt x="580" y="313"/>
                  <a:pt x="569" y="313"/>
                </a:cubicBezTo>
                <a:cubicBezTo>
                  <a:pt x="559" y="313"/>
                  <a:pt x="550" y="323"/>
                  <a:pt x="543" y="356"/>
                </a:cubicBezTo>
                <a:cubicBezTo>
                  <a:pt x="542" y="359"/>
                  <a:pt x="542" y="362"/>
                  <a:pt x="542" y="365"/>
                </a:cubicBezTo>
                <a:cubicBezTo>
                  <a:pt x="542" y="542"/>
                  <a:pt x="542" y="542"/>
                  <a:pt x="542" y="542"/>
                </a:cubicBezTo>
                <a:cubicBezTo>
                  <a:pt x="542" y="542"/>
                  <a:pt x="542" y="542"/>
                  <a:pt x="542" y="542"/>
                </a:cubicBezTo>
                <a:cubicBezTo>
                  <a:pt x="356" y="542"/>
                  <a:pt x="356" y="542"/>
                  <a:pt x="356" y="542"/>
                </a:cubicBezTo>
                <a:cubicBezTo>
                  <a:pt x="352" y="542"/>
                  <a:pt x="349" y="543"/>
                  <a:pt x="345" y="543"/>
                </a:cubicBezTo>
                <a:cubicBezTo>
                  <a:pt x="315" y="550"/>
                  <a:pt x="300" y="559"/>
                  <a:pt x="296" y="572"/>
                </a:cubicBezTo>
                <a:cubicBezTo>
                  <a:pt x="292" y="586"/>
                  <a:pt x="304" y="599"/>
                  <a:pt x="314" y="610"/>
                </a:cubicBezTo>
                <a:cubicBezTo>
                  <a:pt x="316" y="613"/>
                  <a:pt x="318" y="615"/>
                  <a:pt x="320" y="617"/>
                </a:cubicBezTo>
                <a:cubicBezTo>
                  <a:pt x="335" y="634"/>
                  <a:pt x="335" y="651"/>
                  <a:pt x="335" y="652"/>
                </a:cubicBezTo>
                <a:cubicBezTo>
                  <a:pt x="335" y="690"/>
                  <a:pt x="304" y="720"/>
                  <a:pt x="266" y="720"/>
                </a:cubicBezTo>
                <a:cubicBezTo>
                  <a:pt x="229" y="720"/>
                  <a:pt x="198" y="690"/>
                  <a:pt x="198" y="652"/>
                </a:cubicBezTo>
                <a:cubicBezTo>
                  <a:pt x="198" y="652"/>
                  <a:pt x="198" y="652"/>
                  <a:pt x="198" y="652"/>
                </a:cubicBezTo>
                <a:cubicBezTo>
                  <a:pt x="198" y="651"/>
                  <a:pt x="197" y="634"/>
                  <a:pt x="212" y="617"/>
                </a:cubicBezTo>
                <a:cubicBezTo>
                  <a:pt x="214" y="615"/>
                  <a:pt x="216" y="613"/>
                  <a:pt x="219" y="610"/>
                </a:cubicBezTo>
                <a:cubicBezTo>
                  <a:pt x="229" y="599"/>
                  <a:pt x="241" y="586"/>
                  <a:pt x="237" y="572"/>
                </a:cubicBezTo>
                <a:cubicBezTo>
                  <a:pt x="233" y="559"/>
                  <a:pt x="217" y="550"/>
                  <a:pt x="187" y="543"/>
                </a:cubicBezTo>
                <a:cubicBezTo>
                  <a:pt x="184" y="543"/>
                  <a:pt x="180" y="542"/>
                  <a:pt x="177" y="542"/>
                </a:cubicBezTo>
                <a:cubicBezTo>
                  <a:pt x="0" y="542"/>
                  <a:pt x="0" y="542"/>
                  <a:pt x="0" y="542"/>
                </a:cubicBezTo>
                <a:cubicBezTo>
                  <a:pt x="0" y="365"/>
                  <a:pt x="0" y="365"/>
                  <a:pt x="0" y="365"/>
                </a:cubicBezTo>
                <a:cubicBezTo>
                  <a:pt x="0" y="363"/>
                  <a:pt x="0" y="360"/>
                  <a:pt x="1" y="358"/>
                </a:cubicBezTo>
                <a:cubicBezTo>
                  <a:pt x="8" y="324"/>
                  <a:pt x="17" y="321"/>
                  <a:pt x="19" y="321"/>
                </a:cubicBezTo>
                <a:cubicBezTo>
                  <a:pt x="24" y="321"/>
                  <a:pt x="33" y="329"/>
                  <a:pt x="40" y="335"/>
                </a:cubicBezTo>
                <a:cubicBezTo>
                  <a:pt x="42" y="338"/>
                  <a:pt x="45" y="340"/>
                  <a:pt x="47" y="342"/>
                </a:cubicBezTo>
                <a:cubicBezTo>
                  <a:pt x="67" y="359"/>
                  <a:pt x="87" y="360"/>
                  <a:pt x="92" y="360"/>
                </a:cubicBezTo>
                <a:cubicBezTo>
                  <a:pt x="93" y="360"/>
                  <a:pt x="93" y="360"/>
                  <a:pt x="93" y="360"/>
                </a:cubicBezTo>
                <a:cubicBezTo>
                  <a:pt x="140" y="360"/>
                  <a:pt x="178" y="322"/>
                  <a:pt x="178" y="275"/>
                </a:cubicBezTo>
                <a:cubicBezTo>
                  <a:pt x="178" y="229"/>
                  <a:pt x="140" y="190"/>
                  <a:pt x="93" y="190"/>
                </a:cubicBezTo>
                <a:cubicBezTo>
                  <a:pt x="92" y="190"/>
                  <a:pt x="92" y="190"/>
                  <a:pt x="92" y="190"/>
                </a:cubicBezTo>
                <a:cubicBezTo>
                  <a:pt x="87" y="190"/>
                  <a:pt x="67" y="192"/>
                  <a:pt x="47" y="209"/>
                </a:cubicBezTo>
                <a:cubicBezTo>
                  <a:pt x="45" y="211"/>
                  <a:pt x="42" y="213"/>
                  <a:pt x="40" y="215"/>
                </a:cubicBezTo>
                <a:cubicBezTo>
                  <a:pt x="33" y="222"/>
                  <a:pt x="24" y="230"/>
                  <a:pt x="19" y="230"/>
                </a:cubicBezTo>
                <a:cubicBezTo>
                  <a:pt x="17" y="230"/>
                  <a:pt x="8" y="227"/>
                  <a:pt x="1" y="193"/>
                </a:cubicBezTo>
                <a:cubicBezTo>
                  <a:pt x="0" y="190"/>
                  <a:pt x="0" y="188"/>
                  <a:pt x="0" y="186"/>
                </a:cubicBezTo>
                <a:cubicBezTo>
                  <a:pt x="0" y="0"/>
                  <a:pt x="0" y="0"/>
                  <a:pt x="0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180" y="0"/>
                  <a:pt x="183" y="1"/>
                  <a:pt x="186" y="1"/>
                </a:cubicBezTo>
                <a:cubicBezTo>
                  <a:pt x="257" y="18"/>
                  <a:pt x="223" y="42"/>
                  <a:pt x="206" y="61"/>
                </a:cubicBezTo>
                <a:cubicBezTo>
                  <a:pt x="189" y="82"/>
                  <a:pt x="190" y="102"/>
                  <a:pt x="190" y="102"/>
                </a:cubicBezTo>
                <a:cubicBezTo>
                  <a:pt x="190" y="144"/>
                  <a:pt x="224" y="179"/>
                  <a:pt x="266" y="179"/>
                </a:cubicBezTo>
                <a:cubicBezTo>
                  <a:pt x="309" y="179"/>
                  <a:pt x="343" y="144"/>
                  <a:pt x="343" y="102"/>
                </a:cubicBezTo>
                <a:cubicBezTo>
                  <a:pt x="343" y="102"/>
                  <a:pt x="344" y="82"/>
                  <a:pt x="327" y="61"/>
                </a:cubicBezTo>
                <a:cubicBezTo>
                  <a:pt x="310" y="42"/>
                  <a:pt x="276" y="18"/>
                  <a:pt x="347" y="1"/>
                </a:cubicBezTo>
                <a:cubicBezTo>
                  <a:pt x="350" y="1"/>
                  <a:pt x="353" y="0"/>
                  <a:pt x="356" y="0"/>
                </a:cubicBezTo>
                <a:cubicBezTo>
                  <a:pt x="542" y="0"/>
                  <a:pt x="542" y="0"/>
                  <a:pt x="542" y="0"/>
                </a:cubicBezTo>
                <a:cubicBezTo>
                  <a:pt x="542" y="186"/>
                  <a:pt x="542" y="186"/>
                  <a:pt x="542" y="186"/>
                </a:cubicBezTo>
                <a:cubicBezTo>
                  <a:pt x="542" y="189"/>
                  <a:pt x="542" y="192"/>
                  <a:pt x="543" y="194"/>
                </a:cubicBezTo>
                <a:cubicBezTo>
                  <a:pt x="550" y="228"/>
                  <a:pt x="559" y="238"/>
                  <a:pt x="569" y="238"/>
                </a:cubicBezTo>
                <a:cubicBezTo>
                  <a:pt x="580" y="238"/>
                  <a:pt x="592" y="224"/>
                  <a:pt x="603" y="215"/>
                </a:cubicBezTo>
                <a:cubicBezTo>
                  <a:pt x="620" y="200"/>
                  <a:pt x="638" y="199"/>
                  <a:pt x="642" y="199"/>
                </a:cubicBezTo>
                <a:cubicBezTo>
                  <a:pt x="643" y="199"/>
                  <a:pt x="643" y="199"/>
                  <a:pt x="643" y="199"/>
                </a:cubicBezTo>
                <a:cubicBezTo>
                  <a:pt x="686" y="199"/>
                  <a:pt x="720" y="233"/>
                  <a:pt x="720" y="2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ko-KR" altLang="en-US" sz="19200" dirty="0">
              <a:solidFill>
                <a:srgbClr val="FFFFFF"/>
              </a:solidFill>
              <a:latin typeface="Questrial" charset="0"/>
              <a:ea typeface="Questrial" charset="0"/>
              <a:cs typeface="Questrial" charset="0"/>
            </a:endParaRPr>
          </a:p>
        </p:txBody>
      </p:sp>
      <p:sp>
        <p:nvSpPr>
          <p:cNvPr id="54" name="Freeform 8"/>
          <p:cNvSpPr>
            <a:spLocks/>
          </p:cNvSpPr>
          <p:nvPr/>
        </p:nvSpPr>
        <p:spPr bwMode="auto">
          <a:xfrm rot="18900000">
            <a:off x="8335167" y="5274285"/>
            <a:ext cx="3676494" cy="3676494"/>
          </a:xfrm>
          <a:custGeom>
            <a:avLst/>
            <a:gdLst>
              <a:gd name="T0" fmla="*/ 720 w 720"/>
              <a:gd name="T1" fmla="*/ 453 h 720"/>
              <a:gd name="T2" fmla="*/ 652 w 720"/>
              <a:gd name="T3" fmla="*/ 522 h 720"/>
              <a:gd name="T4" fmla="*/ 652 w 720"/>
              <a:gd name="T5" fmla="*/ 522 h 720"/>
              <a:gd name="T6" fmla="*/ 639 w 720"/>
              <a:gd name="T7" fmla="*/ 520 h 720"/>
              <a:gd name="T8" fmla="*/ 617 w 720"/>
              <a:gd name="T9" fmla="*/ 507 h 720"/>
              <a:gd name="T10" fmla="*/ 610 w 720"/>
              <a:gd name="T11" fmla="*/ 501 h 720"/>
              <a:gd name="T12" fmla="*/ 578 w 720"/>
              <a:gd name="T13" fmla="*/ 482 h 720"/>
              <a:gd name="T14" fmla="*/ 543 w 720"/>
              <a:gd name="T15" fmla="*/ 532 h 720"/>
              <a:gd name="T16" fmla="*/ 542 w 720"/>
              <a:gd name="T17" fmla="*/ 543 h 720"/>
              <a:gd name="T18" fmla="*/ 542 w 720"/>
              <a:gd name="T19" fmla="*/ 720 h 720"/>
              <a:gd name="T20" fmla="*/ 542 w 720"/>
              <a:gd name="T21" fmla="*/ 720 h 720"/>
              <a:gd name="T22" fmla="*/ 542 w 720"/>
              <a:gd name="T23" fmla="*/ 720 h 720"/>
              <a:gd name="T24" fmla="*/ 365 w 720"/>
              <a:gd name="T25" fmla="*/ 720 h 720"/>
              <a:gd name="T26" fmla="*/ 358 w 720"/>
              <a:gd name="T27" fmla="*/ 719 h 720"/>
              <a:gd name="T28" fmla="*/ 321 w 720"/>
              <a:gd name="T29" fmla="*/ 702 h 720"/>
              <a:gd name="T30" fmla="*/ 335 w 720"/>
              <a:gd name="T31" fmla="*/ 680 h 720"/>
              <a:gd name="T32" fmla="*/ 342 w 720"/>
              <a:gd name="T33" fmla="*/ 673 h 720"/>
              <a:gd name="T34" fmla="*/ 360 w 720"/>
              <a:gd name="T35" fmla="*/ 627 h 720"/>
              <a:gd name="T36" fmla="*/ 275 w 720"/>
              <a:gd name="T37" fmla="*/ 542 h 720"/>
              <a:gd name="T38" fmla="*/ 190 w 720"/>
              <a:gd name="T39" fmla="*/ 627 h 720"/>
              <a:gd name="T40" fmla="*/ 208 w 720"/>
              <a:gd name="T41" fmla="*/ 673 h 720"/>
              <a:gd name="T42" fmla="*/ 215 w 720"/>
              <a:gd name="T43" fmla="*/ 680 h 720"/>
              <a:gd name="T44" fmla="*/ 229 w 720"/>
              <a:gd name="T45" fmla="*/ 702 h 720"/>
              <a:gd name="T46" fmla="*/ 192 w 720"/>
              <a:gd name="T47" fmla="*/ 719 h 720"/>
              <a:gd name="T48" fmla="*/ 185 w 720"/>
              <a:gd name="T49" fmla="*/ 720 h 720"/>
              <a:gd name="T50" fmla="*/ 0 w 720"/>
              <a:gd name="T51" fmla="*/ 720 h 720"/>
              <a:gd name="T52" fmla="*/ 0 w 720"/>
              <a:gd name="T53" fmla="*/ 543 h 720"/>
              <a:gd name="T54" fmla="*/ 1 w 720"/>
              <a:gd name="T55" fmla="*/ 534 h 720"/>
              <a:gd name="T56" fmla="*/ 28 w 720"/>
              <a:gd name="T57" fmla="*/ 491 h 720"/>
              <a:gd name="T58" fmla="*/ 61 w 720"/>
              <a:gd name="T59" fmla="*/ 514 h 720"/>
              <a:gd name="T60" fmla="*/ 101 w 720"/>
              <a:gd name="T61" fmla="*/ 530 h 720"/>
              <a:gd name="T62" fmla="*/ 102 w 720"/>
              <a:gd name="T63" fmla="*/ 530 h 720"/>
              <a:gd name="T64" fmla="*/ 178 w 720"/>
              <a:gd name="T65" fmla="*/ 453 h 720"/>
              <a:gd name="T66" fmla="*/ 102 w 720"/>
              <a:gd name="T67" fmla="*/ 377 h 720"/>
              <a:gd name="T68" fmla="*/ 101 w 720"/>
              <a:gd name="T69" fmla="*/ 377 h 720"/>
              <a:gd name="T70" fmla="*/ 61 w 720"/>
              <a:gd name="T71" fmla="*/ 393 h 720"/>
              <a:gd name="T72" fmla="*/ 28 w 720"/>
              <a:gd name="T73" fmla="*/ 416 h 720"/>
              <a:gd name="T74" fmla="*/ 1 w 720"/>
              <a:gd name="T75" fmla="*/ 373 h 720"/>
              <a:gd name="T76" fmla="*/ 0 w 720"/>
              <a:gd name="T77" fmla="*/ 364 h 720"/>
              <a:gd name="T78" fmla="*/ 0 w 720"/>
              <a:gd name="T79" fmla="*/ 178 h 720"/>
              <a:gd name="T80" fmla="*/ 185 w 720"/>
              <a:gd name="T81" fmla="*/ 178 h 720"/>
              <a:gd name="T82" fmla="*/ 194 w 720"/>
              <a:gd name="T83" fmla="*/ 177 h 720"/>
              <a:gd name="T84" fmla="*/ 215 w 720"/>
              <a:gd name="T85" fmla="*/ 117 h 720"/>
              <a:gd name="T86" fmla="*/ 198 w 720"/>
              <a:gd name="T87" fmla="*/ 77 h 720"/>
              <a:gd name="T88" fmla="*/ 275 w 720"/>
              <a:gd name="T89" fmla="*/ 0 h 720"/>
              <a:gd name="T90" fmla="*/ 352 w 720"/>
              <a:gd name="T91" fmla="*/ 77 h 720"/>
              <a:gd name="T92" fmla="*/ 335 w 720"/>
              <a:gd name="T93" fmla="*/ 117 h 720"/>
              <a:gd name="T94" fmla="*/ 356 w 720"/>
              <a:gd name="T95" fmla="*/ 177 h 720"/>
              <a:gd name="T96" fmla="*/ 365 w 720"/>
              <a:gd name="T97" fmla="*/ 178 h 720"/>
              <a:gd name="T98" fmla="*/ 542 w 720"/>
              <a:gd name="T99" fmla="*/ 178 h 720"/>
              <a:gd name="T100" fmla="*/ 542 w 720"/>
              <a:gd name="T101" fmla="*/ 364 h 720"/>
              <a:gd name="T102" fmla="*/ 543 w 720"/>
              <a:gd name="T103" fmla="*/ 374 h 720"/>
              <a:gd name="T104" fmla="*/ 578 w 720"/>
              <a:gd name="T105" fmla="*/ 424 h 720"/>
              <a:gd name="T106" fmla="*/ 610 w 720"/>
              <a:gd name="T107" fmla="*/ 406 h 720"/>
              <a:gd name="T108" fmla="*/ 617 w 720"/>
              <a:gd name="T109" fmla="*/ 399 h 720"/>
              <a:gd name="T110" fmla="*/ 651 w 720"/>
              <a:gd name="T111" fmla="*/ 385 h 720"/>
              <a:gd name="T112" fmla="*/ 652 w 720"/>
              <a:gd name="T113" fmla="*/ 385 h 720"/>
              <a:gd name="T114" fmla="*/ 720 w 720"/>
              <a:gd name="T115" fmla="*/ 453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20" h="720">
                <a:moveTo>
                  <a:pt x="720" y="453"/>
                </a:moveTo>
                <a:cubicBezTo>
                  <a:pt x="720" y="491"/>
                  <a:pt x="690" y="522"/>
                  <a:pt x="652" y="522"/>
                </a:cubicBezTo>
                <a:cubicBezTo>
                  <a:pt x="652" y="522"/>
                  <a:pt x="652" y="522"/>
                  <a:pt x="652" y="522"/>
                </a:cubicBezTo>
                <a:cubicBezTo>
                  <a:pt x="650" y="522"/>
                  <a:pt x="645" y="522"/>
                  <a:pt x="639" y="520"/>
                </a:cubicBezTo>
                <a:cubicBezTo>
                  <a:pt x="633" y="518"/>
                  <a:pt x="625" y="514"/>
                  <a:pt x="617" y="507"/>
                </a:cubicBezTo>
                <a:cubicBezTo>
                  <a:pt x="615" y="505"/>
                  <a:pt x="612" y="503"/>
                  <a:pt x="610" y="501"/>
                </a:cubicBezTo>
                <a:cubicBezTo>
                  <a:pt x="600" y="492"/>
                  <a:pt x="590" y="482"/>
                  <a:pt x="578" y="482"/>
                </a:cubicBezTo>
                <a:cubicBezTo>
                  <a:pt x="557" y="482"/>
                  <a:pt x="549" y="509"/>
                  <a:pt x="543" y="532"/>
                </a:cubicBezTo>
                <a:cubicBezTo>
                  <a:pt x="542" y="536"/>
                  <a:pt x="542" y="539"/>
                  <a:pt x="542" y="543"/>
                </a:cubicBezTo>
                <a:cubicBezTo>
                  <a:pt x="542" y="720"/>
                  <a:pt x="542" y="720"/>
                  <a:pt x="542" y="720"/>
                </a:cubicBezTo>
                <a:cubicBezTo>
                  <a:pt x="542" y="720"/>
                  <a:pt x="542" y="720"/>
                  <a:pt x="542" y="720"/>
                </a:cubicBezTo>
                <a:cubicBezTo>
                  <a:pt x="542" y="720"/>
                  <a:pt x="542" y="720"/>
                  <a:pt x="542" y="720"/>
                </a:cubicBezTo>
                <a:cubicBezTo>
                  <a:pt x="365" y="720"/>
                  <a:pt x="365" y="720"/>
                  <a:pt x="365" y="720"/>
                </a:cubicBezTo>
                <a:cubicBezTo>
                  <a:pt x="362" y="720"/>
                  <a:pt x="360" y="720"/>
                  <a:pt x="358" y="719"/>
                </a:cubicBezTo>
                <a:cubicBezTo>
                  <a:pt x="326" y="712"/>
                  <a:pt x="322" y="704"/>
                  <a:pt x="321" y="702"/>
                </a:cubicBezTo>
                <a:cubicBezTo>
                  <a:pt x="319" y="697"/>
                  <a:pt x="328" y="687"/>
                  <a:pt x="335" y="680"/>
                </a:cubicBezTo>
                <a:cubicBezTo>
                  <a:pt x="337" y="678"/>
                  <a:pt x="340" y="675"/>
                  <a:pt x="342" y="673"/>
                </a:cubicBezTo>
                <a:cubicBezTo>
                  <a:pt x="360" y="652"/>
                  <a:pt x="360" y="630"/>
                  <a:pt x="360" y="627"/>
                </a:cubicBezTo>
                <a:cubicBezTo>
                  <a:pt x="360" y="580"/>
                  <a:pt x="322" y="542"/>
                  <a:pt x="275" y="542"/>
                </a:cubicBezTo>
                <a:cubicBezTo>
                  <a:pt x="228" y="542"/>
                  <a:pt x="190" y="580"/>
                  <a:pt x="190" y="627"/>
                </a:cubicBezTo>
                <a:cubicBezTo>
                  <a:pt x="190" y="630"/>
                  <a:pt x="190" y="652"/>
                  <a:pt x="208" y="673"/>
                </a:cubicBezTo>
                <a:cubicBezTo>
                  <a:pt x="210" y="675"/>
                  <a:pt x="213" y="678"/>
                  <a:pt x="215" y="680"/>
                </a:cubicBezTo>
                <a:cubicBezTo>
                  <a:pt x="222" y="687"/>
                  <a:pt x="231" y="697"/>
                  <a:pt x="229" y="702"/>
                </a:cubicBezTo>
                <a:cubicBezTo>
                  <a:pt x="229" y="704"/>
                  <a:pt x="224" y="712"/>
                  <a:pt x="192" y="719"/>
                </a:cubicBezTo>
                <a:cubicBezTo>
                  <a:pt x="190" y="720"/>
                  <a:pt x="188" y="720"/>
                  <a:pt x="185" y="720"/>
                </a:cubicBezTo>
                <a:cubicBezTo>
                  <a:pt x="0" y="720"/>
                  <a:pt x="0" y="720"/>
                  <a:pt x="0" y="720"/>
                </a:cubicBezTo>
                <a:cubicBezTo>
                  <a:pt x="0" y="543"/>
                  <a:pt x="0" y="543"/>
                  <a:pt x="0" y="543"/>
                </a:cubicBezTo>
                <a:cubicBezTo>
                  <a:pt x="0" y="540"/>
                  <a:pt x="0" y="537"/>
                  <a:pt x="1" y="534"/>
                </a:cubicBezTo>
                <a:cubicBezTo>
                  <a:pt x="9" y="501"/>
                  <a:pt x="18" y="491"/>
                  <a:pt x="28" y="491"/>
                </a:cubicBezTo>
                <a:cubicBezTo>
                  <a:pt x="39" y="491"/>
                  <a:pt x="51" y="505"/>
                  <a:pt x="61" y="514"/>
                </a:cubicBezTo>
                <a:cubicBezTo>
                  <a:pt x="79" y="529"/>
                  <a:pt x="97" y="530"/>
                  <a:pt x="101" y="530"/>
                </a:cubicBezTo>
                <a:cubicBezTo>
                  <a:pt x="101" y="530"/>
                  <a:pt x="102" y="530"/>
                  <a:pt x="102" y="530"/>
                </a:cubicBezTo>
                <a:cubicBezTo>
                  <a:pt x="144" y="530"/>
                  <a:pt x="178" y="496"/>
                  <a:pt x="178" y="453"/>
                </a:cubicBezTo>
                <a:cubicBezTo>
                  <a:pt x="178" y="411"/>
                  <a:pt x="144" y="377"/>
                  <a:pt x="102" y="377"/>
                </a:cubicBezTo>
                <a:cubicBezTo>
                  <a:pt x="102" y="377"/>
                  <a:pt x="101" y="377"/>
                  <a:pt x="101" y="377"/>
                </a:cubicBezTo>
                <a:cubicBezTo>
                  <a:pt x="97" y="377"/>
                  <a:pt x="79" y="378"/>
                  <a:pt x="61" y="393"/>
                </a:cubicBezTo>
                <a:cubicBezTo>
                  <a:pt x="51" y="402"/>
                  <a:pt x="39" y="416"/>
                  <a:pt x="28" y="416"/>
                </a:cubicBezTo>
                <a:cubicBezTo>
                  <a:pt x="18" y="416"/>
                  <a:pt x="9" y="406"/>
                  <a:pt x="1" y="373"/>
                </a:cubicBezTo>
                <a:cubicBezTo>
                  <a:pt x="0" y="370"/>
                  <a:pt x="0" y="367"/>
                  <a:pt x="0" y="364"/>
                </a:cubicBezTo>
                <a:cubicBezTo>
                  <a:pt x="0" y="178"/>
                  <a:pt x="0" y="178"/>
                  <a:pt x="0" y="178"/>
                </a:cubicBezTo>
                <a:cubicBezTo>
                  <a:pt x="185" y="178"/>
                  <a:pt x="185" y="178"/>
                  <a:pt x="185" y="178"/>
                </a:cubicBezTo>
                <a:cubicBezTo>
                  <a:pt x="188" y="178"/>
                  <a:pt x="191" y="178"/>
                  <a:pt x="194" y="177"/>
                </a:cubicBezTo>
                <a:cubicBezTo>
                  <a:pt x="266" y="161"/>
                  <a:pt x="232" y="137"/>
                  <a:pt x="215" y="117"/>
                </a:cubicBezTo>
                <a:cubicBezTo>
                  <a:pt x="197" y="97"/>
                  <a:pt x="198" y="77"/>
                  <a:pt x="198" y="77"/>
                </a:cubicBezTo>
                <a:cubicBezTo>
                  <a:pt x="198" y="34"/>
                  <a:pt x="233" y="0"/>
                  <a:pt x="275" y="0"/>
                </a:cubicBezTo>
                <a:cubicBezTo>
                  <a:pt x="317" y="0"/>
                  <a:pt x="352" y="34"/>
                  <a:pt x="352" y="77"/>
                </a:cubicBezTo>
                <a:cubicBezTo>
                  <a:pt x="352" y="77"/>
                  <a:pt x="353" y="97"/>
                  <a:pt x="335" y="117"/>
                </a:cubicBezTo>
                <a:cubicBezTo>
                  <a:pt x="318" y="137"/>
                  <a:pt x="285" y="161"/>
                  <a:pt x="356" y="177"/>
                </a:cubicBezTo>
                <a:cubicBezTo>
                  <a:pt x="359" y="178"/>
                  <a:pt x="362" y="178"/>
                  <a:pt x="365" y="178"/>
                </a:cubicBezTo>
                <a:cubicBezTo>
                  <a:pt x="542" y="178"/>
                  <a:pt x="542" y="178"/>
                  <a:pt x="542" y="178"/>
                </a:cubicBezTo>
                <a:cubicBezTo>
                  <a:pt x="542" y="364"/>
                  <a:pt x="542" y="364"/>
                  <a:pt x="542" y="364"/>
                </a:cubicBezTo>
                <a:cubicBezTo>
                  <a:pt x="542" y="367"/>
                  <a:pt x="542" y="371"/>
                  <a:pt x="543" y="374"/>
                </a:cubicBezTo>
                <a:cubicBezTo>
                  <a:pt x="549" y="398"/>
                  <a:pt x="557" y="424"/>
                  <a:pt x="578" y="424"/>
                </a:cubicBezTo>
                <a:cubicBezTo>
                  <a:pt x="590" y="424"/>
                  <a:pt x="600" y="415"/>
                  <a:pt x="610" y="406"/>
                </a:cubicBezTo>
                <a:cubicBezTo>
                  <a:pt x="612" y="403"/>
                  <a:pt x="615" y="401"/>
                  <a:pt x="617" y="399"/>
                </a:cubicBezTo>
                <a:cubicBezTo>
                  <a:pt x="633" y="386"/>
                  <a:pt x="648" y="385"/>
                  <a:pt x="651" y="385"/>
                </a:cubicBezTo>
                <a:cubicBezTo>
                  <a:pt x="652" y="385"/>
                  <a:pt x="652" y="385"/>
                  <a:pt x="652" y="385"/>
                </a:cubicBezTo>
                <a:cubicBezTo>
                  <a:pt x="690" y="385"/>
                  <a:pt x="720" y="416"/>
                  <a:pt x="720" y="45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ko-KR" altLang="en-US" sz="19200" dirty="0">
              <a:solidFill>
                <a:srgbClr val="FFFFFF"/>
              </a:solidFill>
              <a:latin typeface="Questrial" charset="0"/>
              <a:ea typeface="Questrial" charset="0"/>
              <a:cs typeface="Questrial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13664944" y="4498744"/>
            <a:ext cx="2771728" cy="0"/>
          </a:xfrm>
          <a:prstGeom prst="line">
            <a:avLst/>
          </a:prstGeom>
          <a:ln w="12700">
            <a:solidFill>
              <a:schemeClr val="accent4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5655154" y="9248272"/>
            <a:ext cx="2771728" cy="0"/>
          </a:xfrm>
          <a:prstGeom prst="line">
            <a:avLst/>
          </a:prstGeom>
          <a:ln w="12700">
            <a:solidFill>
              <a:schemeClr val="accent6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7951636" y="10996124"/>
            <a:ext cx="2771728" cy="0"/>
          </a:xfrm>
          <a:prstGeom prst="line">
            <a:avLst/>
          </a:prstGeom>
          <a:ln w="12700">
            <a:solidFill>
              <a:schemeClr val="accent2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5957120" y="6247238"/>
            <a:ext cx="2771728" cy="0"/>
          </a:xfrm>
          <a:prstGeom prst="line">
            <a:avLst/>
          </a:prstGeom>
          <a:ln w="12700">
            <a:solidFill>
              <a:schemeClr val="tx2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077936" y="5494589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/>
            <a:r>
              <a:rPr lang="en-US" sz="3200" dirty="0"/>
              <a:t>Insert title here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11954" y="6217484"/>
            <a:ext cx="4589328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>
              <a:lnSpc>
                <a:spcPct val="110000"/>
              </a:lnSpc>
            </a:pPr>
            <a:r>
              <a:rPr lang="en-US" sz="2400" dirty="0"/>
              <a:t>Lorem Ipsum is simply dummy text of the printing 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6897730" y="3867801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/>
              <a:t>Insert title here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897730" y="4590696"/>
            <a:ext cx="4589328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Lorem Ipsum is simply dummy text of the printing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939356" y="9873487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/>
            <a:r>
              <a:rPr lang="en-US" sz="3200" dirty="0"/>
              <a:t>Insert title here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673374" y="10596382"/>
            <a:ext cx="4589328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>
              <a:lnSpc>
                <a:spcPct val="110000"/>
              </a:lnSpc>
            </a:pPr>
            <a:r>
              <a:rPr lang="en-US" sz="2400" dirty="0"/>
              <a:t>Lorem Ipsum is simply dummy text of the printing 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8948950" y="8571165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/>
              <a:t>Insert title here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8948950" y="9294060"/>
            <a:ext cx="4589328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Lorem Ipsum is simply dummy text of the printing 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874156" y="6642586"/>
            <a:ext cx="601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6400" dirty="0">
                <a:solidFill>
                  <a:srgbClr val="FFFFFF"/>
                </a:solidFill>
                <a:latin typeface="Flaticon" panose="02000603000000000000" pitchFamily="2" charset="0"/>
              </a:rPr>
              <a:t>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2439402" y="5160746"/>
            <a:ext cx="601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6400" dirty="0">
                <a:solidFill>
                  <a:srgbClr val="FFFFFF"/>
                </a:solidFill>
                <a:latin typeface="Flaticon" panose="02000603000000000000" pitchFamily="2" charset="0"/>
              </a:rPr>
              <a:t>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3902806" y="7633008"/>
            <a:ext cx="601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6400" dirty="0">
                <a:solidFill>
                  <a:srgbClr val="FFFFFF"/>
                </a:solidFill>
                <a:latin typeface="Flaticon" panose="02000603000000000000" pitchFamily="2" charset="0"/>
              </a:rPr>
              <a:t>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1249332" y="9288710"/>
            <a:ext cx="601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6400" dirty="0">
                <a:solidFill>
                  <a:srgbClr val="FFFFFF"/>
                </a:solidFill>
                <a:latin typeface="Flaticon" panose="02000603000000000000" pitchFamily="2" charset="0"/>
              </a:rPr>
              <a:t>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D9481-3C1B-4ED8-B635-65BD02B9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Our Radiate Diagram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7218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5"/>
          <p:cNvSpPr>
            <a:spLocks/>
          </p:cNvSpPr>
          <p:nvPr/>
        </p:nvSpPr>
        <p:spPr bwMode="auto">
          <a:xfrm>
            <a:off x="8221771" y="3823849"/>
            <a:ext cx="4773370" cy="3909618"/>
          </a:xfrm>
          <a:custGeom>
            <a:avLst/>
            <a:gdLst>
              <a:gd name="T0" fmla="*/ 27 w 182"/>
              <a:gd name="T1" fmla="*/ 150 h 150"/>
              <a:gd name="T2" fmla="*/ 41 w 182"/>
              <a:gd name="T3" fmla="*/ 150 h 150"/>
              <a:gd name="T4" fmla="*/ 37 w 182"/>
              <a:gd name="T5" fmla="*/ 139 h 150"/>
              <a:gd name="T6" fmla="*/ 57 w 182"/>
              <a:gd name="T7" fmla="*/ 119 h 150"/>
              <a:gd name="T8" fmla="*/ 77 w 182"/>
              <a:gd name="T9" fmla="*/ 139 h 150"/>
              <a:gd name="T10" fmla="*/ 73 w 182"/>
              <a:gd name="T11" fmla="*/ 150 h 150"/>
              <a:gd name="T12" fmla="*/ 87 w 182"/>
              <a:gd name="T13" fmla="*/ 150 h 150"/>
              <a:gd name="T14" fmla="*/ 151 w 182"/>
              <a:gd name="T15" fmla="*/ 87 h 150"/>
              <a:gd name="T16" fmla="*/ 151 w 182"/>
              <a:gd name="T17" fmla="*/ 68 h 150"/>
              <a:gd name="T18" fmla="*/ 152 w 182"/>
              <a:gd name="T19" fmla="*/ 70 h 150"/>
              <a:gd name="T20" fmla="*/ 164 w 182"/>
              <a:gd name="T21" fmla="*/ 74 h 150"/>
              <a:gd name="T22" fmla="*/ 182 w 182"/>
              <a:gd name="T23" fmla="*/ 56 h 150"/>
              <a:gd name="T24" fmla="*/ 164 w 182"/>
              <a:gd name="T25" fmla="*/ 38 h 150"/>
              <a:gd name="T26" fmla="*/ 152 w 182"/>
              <a:gd name="T27" fmla="*/ 43 h 150"/>
              <a:gd name="T28" fmla="*/ 151 w 182"/>
              <a:gd name="T29" fmla="*/ 44 h 150"/>
              <a:gd name="T30" fmla="*/ 151 w 182"/>
              <a:gd name="T31" fmla="*/ 26 h 150"/>
              <a:gd name="T32" fmla="*/ 138 w 182"/>
              <a:gd name="T33" fmla="*/ 26 h 150"/>
              <a:gd name="T34" fmla="*/ 123 w 182"/>
              <a:gd name="T35" fmla="*/ 0 h 150"/>
              <a:gd name="T36" fmla="*/ 101 w 182"/>
              <a:gd name="T37" fmla="*/ 5 h 150"/>
              <a:gd name="T38" fmla="*/ 101 w 182"/>
              <a:gd name="T39" fmla="*/ 36 h 150"/>
              <a:gd name="T40" fmla="*/ 77 w 182"/>
              <a:gd name="T41" fmla="*/ 50 h 150"/>
              <a:gd name="T42" fmla="*/ 51 w 182"/>
              <a:gd name="T43" fmla="*/ 34 h 150"/>
              <a:gd name="T44" fmla="*/ 35 w 182"/>
              <a:gd name="T45" fmla="*/ 51 h 150"/>
              <a:gd name="T46" fmla="*/ 50 w 182"/>
              <a:gd name="T47" fmla="*/ 77 h 150"/>
              <a:gd name="T48" fmla="*/ 37 w 182"/>
              <a:gd name="T49" fmla="*/ 100 h 150"/>
              <a:gd name="T50" fmla="*/ 6 w 182"/>
              <a:gd name="T51" fmla="*/ 100 h 150"/>
              <a:gd name="T52" fmla="*/ 0 w 182"/>
              <a:gd name="T53" fmla="*/ 122 h 150"/>
              <a:gd name="T54" fmla="*/ 27 w 182"/>
              <a:gd name="T55" fmla="*/ 138 h 150"/>
              <a:gd name="T56" fmla="*/ 27 w 182"/>
              <a:gd name="T57" fmla="*/ 15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82" h="150">
                <a:moveTo>
                  <a:pt x="27" y="150"/>
                </a:moveTo>
                <a:cubicBezTo>
                  <a:pt x="41" y="150"/>
                  <a:pt x="41" y="150"/>
                  <a:pt x="41" y="150"/>
                </a:cubicBezTo>
                <a:cubicBezTo>
                  <a:pt x="38" y="147"/>
                  <a:pt x="37" y="143"/>
                  <a:pt x="37" y="139"/>
                </a:cubicBezTo>
                <a:cubicBezTo>
                  <a:pt x="37" y="128"/>
                  <a:pt x="46" y="119"/>
                  <a:pt x="57" y="119"/>
                </a:cubicBezTo>
                <a:cubicBezTo>
                  <a:pt x="68" y="119"/>
                  <a:pt x="77" y="128"/>
                  <a:pt x="77" y="139"/>
                </a:cubicBezTo>
                <a:cubicBezTo>
                  <a:pt x="77" y="143"/>
                  <a:pt x="75" y="147"/>
                  <a:pt x="73" y="150"/>
                </a:cubicBezTo>
                <a:cubicBezTo>
                  <a:pt x="87" y="150"/>
                  <a:pt x="87" y="150"/>
                  <a:pt x="87" y="150"/>
                </a:cubicBezTo>
                <a:cubicBezTo>
                  <a:pt x="87" y="115"/>
                  <a:pt x="116" y="87"/>
                  <a:pt x="151" y="87"/>
                </a:cubicBezTo>
                <a:cubicBezTo>
                  <a:pt x="151" y="68"/>
                  <a:pt x="151" y="68"/>
                  <a:pt x="151" y="68"/>
                </a:cubicBezTo>
                <a:cubicBezTo>
                  <a:pt x="152" y="70"/>
                  <a:pt x="152" y="70"/>
                  <a:pt x="152" y="70"/>
                </a:cubicBezTo>
                <a:cubicBezTo>
                  <a:pt x="156" y="73"/>
                  <a:pt x="160" y="74"/>
                  <a:pt x="164" y="74"/>
                </a:cubicBezTo>
                <a:cubicBezTo>
                  <a:pt x="174" y="74"/>
                  <a:pt x="182" y="66"/>
                  <a:pt x="182" y="56"/>
                </a:cubicBezTo>
                <a:cubicBezTo>
                  <a:pt x="182" y="46"/>
                  <a:pt x="174" y="38"/>
                  <a:pt x="164" y="38"/>
                </a:cubicBezTo>
                <a:cubicBezTo>
                  <a:pt x="160" y="38"/>
                  <a:pt x="156" y="40"/>
                  <a:pt x="152" y="43"/>
                </a:cubicBezTo>
                <a:cubicBezTo>
                  <a:pt x="151" y="44"/>
                  <a:pt x="151" y="44"/>
                  <a:pt x="151" y="44"/>
                </a:cubicBezTo>
                <a:cubicBezTo>
                  <a:pt x="151" y="26"/>
                  <a:pt x="151" y="26"/>
                  <a:pt x="151" y="26"/>
                </a:cubicBezTo>
                <a:cubicBezTo>
                  <a:pt x="138" y="26"/>
                  <a:pt x="138" y="26"/>
                  <a:pt x="138" y="26"/>
                </a:cubicBezTo>
                <a:cubicBezTo>
                  <a:pt x="123" y="0"/>
                  <a:pt x="123" y="0"/>
                  <a:pt x="123" y="0"/>
                </a:cubicBezTo>
                <a:cubicBezTo>
                  <a:pt x="115" y="1"/>
                  <a:pt x="108" y="3"/>
                  <a:pt x="101" y="5"/>
                </a:cubicBezTo>
                <a:cubicBezTo>
                  <a:pt x="101" y="36"/>
                  <a:pt x="101" y="36"/>
                  <a:pt x="101" y="36"/>
                </a:cubicBezTo>
                <a:cubicBezTo>
                  <a:pt x="77" y="50"/>
                  <a:pt x="77" y="50"/>
                  <a:pt x="77" y="50"/>
                </a:cubicBezTo>
                <a:cubicBezTo>
                  <a:pt x="51" y="34"/>
                  <a:pt x="51" y="34"/>
                  <a:pt x="51" y="34"/>
                </a:cubicBezTo>
                <a:cubicBezTo>
                  <a:pt x="45" y="39"/>
                  <a:pt x="40" y="45"/>
                  <a:pt x="35" y="51"/>
                </a:cubicBezTo>
                <a:cubicBezTo>
                  <a:pt x="50" y="77"/>
                  <a:pt x="50" y="77"/>
                  <a:pt x="50" y="77"/>
                </a:cubicBezTo>
                <a:cubicBezTo>
                  <a:pt x="37" y="100"/>
                  <a:pt x="37" y="100"/>
                  <a:pt x="37" y="100"/>
                </a:cubicBezTo>
                <a:cubicBezTo>
                  <a:pt x="6" y="100"/>
                  <a:pt x="6" y="100"/>
                  <a:pt x="6" y="100"/>
                </a:cubicBezTo>
                <a:cubicBezTo>
                  <a:pt x="3" y="107"/>
                  <a:pt x="1" y="115"/>
                  <a:pt x="0" y="122"/>
                </a:cubicBezTo>
                <a:cubicBezTo>
                  <a:pt x="27" y="138"/>
                  <a:pt x="27" y="138"/>
                  <a:pt x="27" y="138"/>
                </a:cubicBezTo>
                <a:lnTo>
                  <a:pt x="27" y="150"/>
                </a:lnTo>
                <a:close/>
              </a:path>
            </a:pathLst>
          </a:custGeom>
          <a:solidFill>
            <a:schemeClr val="tx2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>
            <a:off x="12237460" y="3823848"/>
            <a:ext cx="3924772" cy="4758216"/>
          </a:xfrm>
          <a:custGeom>
            <a:avLst/>
            <a:gdLst>
              <a:gd name="T0" fmla="*/ 0 w 150"/>
              <a:gd name="T1" fmla="*/ 40 h 182"/>
              <a:gd name="T2" fmla="*/ 11 w 150"/>
              <a:gd name="T3" fmla="*/ 36 h 182"/>
              <a:gd name="T4" fmla="*/ 31 w 150"/>
              <a:gd name="T5" fmla="*/ 56 h 182"/>
              <a:gd name="T6" fmla="*/ 11 w 150"/>
              <a:gd name="T7" fmla="*/ 76 h 182"/>
              <a:gd name="T8" fmla="*/ 0 w 150"/>
              <a:gd name="T9" fmla="*/ 73 h 182"/>
              <a:gd name="T10" fmla="*/ 0 w 150"/>
              <a:gd name="T11" fmla="*/ 87 h 182"/>
              <a:gd name="T12" fmla="*/ 63 w 150"/>
              <a:gd name="T13" fmla="*/ 150 h 182"/>
              <a:gd name="T14" fmla="*/ 81 w 150"/>
              <a:gd name="T15" fmla="*/ 150 h 182"/>
              <a:gd name="T16" fmla="*/ 80 w 150"/>
              <a:gd name="T17" fmla="*/ 152 h 182"/>
              <a:gd name="T18" fmla="*/ 75 w 150"/>
              <a:gd name="T19" fmla="*/ 164 h 182"/>
              <a:gd name="T20" fmla="*/ 93 w 150"/>
              <a:gd name="T21" fmla="*/ 182 h 182"/>
              <a:gd name="T22" fmla="*/ 111 w 150"/>
              <a:gd name="T23" fmla="*/ 164 h 182"/>
              <a:gd name="T24" fmla="*/ 107 w 150"/>
              <a:gd name="T25" fmla="*/ 152 h 182"/>
              <a:gd name="T26" fmla="*/ 105 w 150"/>
              <a:gd name="T27" fmla="*/ 150 h 182"/>
              <a:gd name="T28" fmla="*/ 123 w 150"/>
              <a:gd name="T29" fmla="*/ 150 h 182"/>
              <a:gd name="T30" fmla="*/ 123 w 150"/>
              <a:gd name="T31" fmla="*/ 138 h 182"/>
              <a:gd name="T32" fmla="*/ 150 w 150"/>
              <a:gd name="T33" fmla="*/ 122 h 182"/>
              <a:gd name="T34" fmla="*/ 144 w 150"/>
              <a:gd name="T35" fmla="*/ 100 h 182"/>
              <a:gd name="T36" fmla="*/ 113 w 150"/>
              <a:gd name="T37" fmla="*/ 100 h 182"/>
              <a:gd name="T38" fmla="*/ 100 w 150"/>
              <a:gd name="T39" fmla="*/ 77 h 182"/>
              <a:gd name="T40" fmla="*/ 116 w 150"/>
              <a:gd name="T41" fmla="*/ 51 h 182"/>
              <a:gd name="T42" fmla="*/ 99 w 150"/>
              <a:gd name="T43" fmla="*/ 34 h 182"/>
              <a:gd name="T44" fmla="*/ 73 w 150"/>
              <a:gd name="T45" fmla="*/ 50 h 182"/>
              <a:gd name="T46" fmla="*/ 49 w 150"/>
              <a:gd name="T47" fmla="*/ 36 h 182"/>
              <a:gd name="T48" fmla="*/ 50 w 150"/>
              <a:gd name="T49" fmla="*/ 5 h 182"/>
              <a:gd name="T50" fmla="*/ 27 w 150"/>
              <a:gd name="T51" fmla="*/ 0 h 182"/>
              <a:gd name="T52" fmla="*/ 12 w 150"/>
              <a:gd name="T53" fmla="*/ 26 h 182"/>
              <a:gd name="T54" fmla="*/ 0 w 150"/>
              <a:gd name="T55" fmla="*/ 26 h 182"/>
              <a:gd name="T56" fmla="*/ 0 w 150"/>
              <a:gd name="T57" fmla="*/ 4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50" h="182">
                <a:moveTo>
                  <a:pt x="0" y="40"/>
                </a:moveTo>
                <a:cubicBezTo>
                  <a:pt x="3" y="38"/>
                  <a:pt x="7" y="36"/>
                  <a:pt x="11" y="36"/>
                </a:cubicBezTo>
                <a:cubicBezTo>
                  <a:pt x="22" y="36"/>
                  <a:pt x="31" y="45"/>
                  <a:pt x="31" y="56"/>
                </a:cubicBezTo>
                <a:cubicBezTo>
                  <a:pt x="31" y="67"/>
                  <a:pt x="22" y="76"/>
                  <a:pt x="11" y="76"/>
                </a:cubicBezTo>
                <a:cubicBezTo>
                  <a:pt x="7" y="76"/>
                  <a:pt x="3" y="75"/>
                  <a:pt x="0" y="73"/>
                </a:cubicBezTo>
                <a:cubicBezTo>
                  <a:pt x="0" y="87"/>
                  <a:pt x="0" y="87"/>
                  <a:pt x="0" y="87"/>
                </a:cubicBezTo>
                <a:cubicBezTo>
                  <a:pt x="34" y="87"/>
                  <a:pt x="63" y="115"/>
                  <a:pt x="63" y="150"/>
                </a:cubicBezTo>
                <a:cubicBezTo>
                  <a:pt x="81" y="150"/>
                  <a:pt x="81" y="150"/>
                  <a:pt x="81" y="150"/>
                </a:cubicBezTo>
                <a:cubicBezTo>
                  <a:pt x="80" y="152"/>
                  <a:pt x="80" y="152"/>
                  <a:pt x="80" y="152"/>
                </a:cubicBezTo>
                <a:cubicBezTo>
                  <a:pt x="77" y="155"/>
                  <a:pt x="75" y="159"/>
                  <a:pt x="75" y="164"/>
                </a:cubicBezTo>
                <a:cubicBezTo>
                  <a:pt x="75" y="174"/>
                  <a:pt x="83" y="182"/>
                  <a:pt x="93" y="182"/>
                </a:cubicBezTo>
                <a:cubicBezTo>
                  <a:pt x="103" y="182"/>
                  <a:pt x="111" y="174"/>
                  <a:pt x="111" y="164"/>
                </a:cubicBezTo>
                <a:cubicBezTo>
                  <a:pt x="111" y="159"/>
                  <a:pt x="110" y="155"/>
                  <a:pt x="107" y="152"/>
                </a:cubicBezTo>
                <a:cubicBezTo>
                  <a:pt x="105" y="150"/>
                  <a:pt x="105" y="150"/>
                  <a:pt x="105" y="150"/>
                </a:cubicBezTo>
                <a:cubicBezTo>
                  <a:pt x="123" y="150"/>
                  <a:pt x="123" y="150"/>
                  <a:pt x="123" y="150"/>
                </a:cubicBezTo>
                <a:cubicBezTo>
                  <a:pt x="123" y="138"/>
                  <a:pt x="123" y="138"/>
                  <a:pt x="123" y="138"/>
                </a:cubicBezTo>
                <a:cubicBezTo>
                  <a:pt x="150" y="122"/>
                  <a:pt x="150" y="122"/>
                  <a:pt x="150" y="122"/>
                </a:cubicBezTo>
                <a:cubicBezTo>
                  <a:pt x="149" y="115"/>
                  <a:pt x="147" y="107"/>
                  <a:pt x="144" y="100"/>
                </a:cubicBezTo>
                <a:cubicBezTo>
                  <a:pt x="113" y="100"/>
                  <a:pt x="113" y="100"/>
                  <a:pt x="113" y="100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116" y="51"/>
                  <a:pt x="116" y="51"/>
                  <a:pt x="116" y="51"/>
                </a:cubicBezTo>
                <a:cubicBezTo>
                  <a:pt x="110" y="45"/>
                  <a:pt x="105" y="39"/>
                  <a:pt x="99" y="34"/>
                </a:cubicBezTo>
                <a:cubicBezTo>
                  <a:pt x="73" y="50"/>
                  <a:pt x="73" y="50"/>
                  <a:pt x="73" y="50"/>
                </a:cubicBezTo>
                <a:cubicBezTo>
                  <a:pt x="49" y="36"/>
                  <a:pt x="49" y="36"/>
                  <a:pt x="49" y="36"/>
                </a:cubicBezTo>
                <a:cubicBezTo>
                  <a:pt x="50" y="5"/>
                  <a:pt x="50" y="5"/>
                  <a:pt x="50" y="5"/>
                </a:cubicBezTo>
                <a:cubicBezTo>
                  <a:pt x="42" y="3"/>
                  <a:pt x="35" y="1"/>
                  <a:pt x="27" y="0"/>
                </a:cubicBezTo>
                <a:cubicBezTo>
                  <a:pt x="12" y="26"/>
                  <a:pt x="12" y="26"/>
                  <a:pt x="12" y="26"/>
                </a:cubicBezTo>
                <a:cubicBezTo>
                  <a:pt x="0" y="26"/>
                  <a:pt x="0" y="26"/>
                  <a:pt x="0" y="26"/>
                </a:cubicBezTo>
                <a:lnTo>
                  <a:pt x="0" y="40"/>
                </a:ln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26" name="Freeform 7"/>
          <p:cNvSpPr>
            <a:spLocks/>
          </p:cNvSpPr>
          <p:nvPr/>
        </p:nvSpPr>
        <p:spPr bwMode="auto">
          <a:xfrm>
            <a:off x="11388863" y="7794079"/>
            <a:ext cx="4773370" cy="3939926"/>
          </a:xfrm>
          <a:custGeom>
            <a:avLst/>
            <a:gdLst>
              <a:gd name="T0" fmla="*/ 155 w 182"/>
              <a:gd name="T1" fmla="*/ 0 h 151"/>
              <a:gd name="T2" fmla="*/ 142 w 182"/>
              <a:gd name="T3" fmla="*/ 0 h 151"/>
              <a:gd name="T4" fmla="*/ 145 w 182"/>
              <a:gd name="T5" fmla="*/ 12 h 151"/>
              <a:gd name="T6" fmla="*/ 125 w 182"/>
              <a:gd name="T7" fmla="*/ 32 h 151"/>
              <a:gd name="T8" fmla="*/ 105 w 182"/>
              <a:gd name="T9" fmla="*/ 12 h 151"/>
              <a:gd name="T10" fmla="*/ 109 w 182"/>
              <a:gd name="T11" fmla="*/ 0 h 151"/>
              <a:gd name="T12" fmla="*/ 95 w 182"/>
              <a:gd name="T13" fmla="*/ 0 h 151"/>
              <a:gd name="T14" fmla="*/ 32 w 182"/>
              <a:gd name="T15" fmla="*/ 64 h 151"/>
              <a:gd name="T16" fmla="*/ 32 w 182"/>
              <a:gd name="T17" fmla="*/ 82 h 151"/>
              <a:gd name="T18" fmla="*/ 30 w 182"/>
              <a:gd name="T19" fmla="*/ 80 h 151"/>
              <a:gd name="T20" fmla="*/ 18 w 182"/>
              <a:gd name="T21" fmla="*/ 76 h 151"/>
              <a:gd name="T22" fmla="*/ 0 w 182"/>
              <a:gd name="T23" fmla="*/ 94 h 151"/>
              <a:gd name="T24" fmla="*/ 18 w 182"/>
              <a:gd name="T25" fmla="*/ 112 h 151"/>
              <a:gd name="T26" fmla="*/ 30 w 182"/>
              <a:gd name="T27" fmla="*/ 107 h 151"/>
              <a:gd name="T28" fmla="*/ 32 w 182"/>
              <a:gd name="T29" fmla="*/ 106 h 151"/>
              <a:gd name="T30" fmla="*/ 32 w 182"/>
              <a:gd name="T31" fmla="*/ 124 h 151"/>
              <a:gd name="T32" fmla="*/ 44 w 182"/>
              <a:gd name="T33" fmla="*/ 124 h 151"/>
              <a:gd name="T34" fmla="*/ 59 w 182"/>
              <a:gd name="T35" fmla="*/ 151 h 151"/>
              <a:gd name="T36" fmla="*/ 82 w 182"/>
              <a:gd name="T37" fmla="*/ 145 h 151"/>
              <a:gd name="T38" fmla="*/ 81 w 182"/>
              <a:gd name="T39" fmla="*/ 114 h 151"/>
              <a:gd name="T40" fmla="*/ 105 w 182"/>
              <a:gd name="T41" fmla="*/ 100 h 151"/>
              <a:gd name="T42" fmla="*/ 131 w 182"/>
              <a:gd name="T43" fmla="*/ 116 h 151"/>
              <a:gd name="T44" fmla="*/ 148 w 182"/>
              <a:gd name="T45" fmla="*/ 100 h 151"/>
              <a:gd name="T46" fmla="*/ 132 w 182"/>
              <a:gd name="T47" fmla="*/ 73 h 151"/>
              <a:gd name="T48" fmla="*/ 145 w 182"/>
              <a:gd name="T49" fmla="*/ 50 h 151"/>
              <a:gd name="T50" fmla="*/ 176 w 182"/>
              <a:gd name="T51" fmla="*/ 50 h 151"/>
              <a:gd name="T52" fmla="*/ 182 w 182"/>
              <a:gd name="T53" fmla="*/ 28 h 151"/>
              <a:gd name="T54" fmla="*/ 155 w 182"/>
              <a:gd name="T55" fmla="*/ 13 h 151"/>
              <a:gd name="T56" fmla="*/ 155 w 182"/>
              <a:gd name="T57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82" h="151">
                <a:moveTo>
                  <a:pt x="155" y="0"/>
                </a:moveTo>
                <a:cubicBezTo>
                  <a:pt x="142" y="0"/>
                  <a:pt x="142" y="0"/>
                  <a:pt x="142" y="0"/>
                </a:cubicBezTo>
                <a:cubicBezTo>
                  <a:pt x="144" y="4"/>
                  <a:pt x="145" y="8"/>
                  <a:pt x="145" y="12"/>
                </a:cubicBezTo>
                <a:cubicBezTo>
                  <a:pt x="145" y="23"/>
                  <a:pt x="136" y="32"/>
                  <a:pt x="125" y="32"/>
                </a:cubicBezTo>
                <a:cubicBezTo>
                  <a:pt x="114" y="32"/>
                  <a:pt x="105" y="23"/>
                  <a:pt x="105" y="12"/>
                </a:cubicBezTo>
                <a:cubicBezTo>
                  <a:pt x="105" y="8"/>
                  <a:pt x="107" y="4"/>
                  <a:pt x="109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95" y="35"/>
                  <a:pt x="66" y="63"/>
                  <a:pt x="32" y="64"/>
                </a:cubicBezTo>
                <a:cubicBezTo>
                  <a:pt x="32" y="82"/>
                  <a:pt x="32" y="82"/>
                  <a:pt x="32" y="82"/>
                </a:cubicBezTo>
                <a:cubicBezTo>
                  <a:pt x="30" y="80"/>
                  <a:pt x="30" y="80"/>
                  <a:pt x="30" y="80"/>
                </a:cubicBezTo>
                <a:cubicBezTo>
                  <a:pt x="27" y="78"/>
                  <a:pt x="22" y="76"/>
                  <a:pt x="18" y="76"/>
                </a:cubicBezTo>
                <a:cubicBezTo>
                  <a:pt x="8" y="76"/>
                  <a:pt x="0" y="84"/>
                  <a:pt x="0" y="94"/>
                </a:cubicBezTo>
                <a:cubicBezTo>
                  <a:pt x="0" y="104"/>
                  <a:pt x="8" y="112"/>
                  <a:pt x="18" y="112"/>
                </a:cubicBezTo>
                <a:cubicBezTo>
                  <a:pt x="22" y="112"/>
                  <a:pt x="27" y="110"/>
                  <a:pt x="30" y="107"/>
                </a:cubicBezTo>
                <a:cubicBezTo>
                  <a:pt x="32" y="106"/>
                  <a:pt x="32" y="106"/>
                  <a:pt x="32" y="106"/>
                </a:cubicBezTo>
                <a:cubicBezTo>
                  <a:pt x="32" y="124"/>
                  <a:pt x="32" y="124"/>
                  <a:pt x="32" y="124"/>
                </a:cubicBezTo>
                <a:cubicBezTo>
                  <a:pt x="44" y="124"/>
                  <a:pt x="44" y="124"/>
                  <a:pt x="44" y="124"/>
                </a:cubicBezTo>
                <a:cubicBezTo>
                  <a:pt x="59" y="151"/>
                  <a:pt x="59" y="151"/>
                  <a:pt x="59" y="151"/>
                </a:cubicBezTo>
                <a:cubicBezTo>
                  <a:pt x="67" y="149"/>
                  <a:pt x="74" y="147"/>
                  <a:pt x="82" y="145"/>
                </a:cubicBezTo>
                <a:cubicBezTo>
                  <a:pt x="81" y="114"/>
                  <a:pt x="81" y="114"/>
                  <a:pt x="81" y="114"/>
                </a:cubicBezTo>
                <a:cubicBezTo>
                  <a:pt x="105" y="100"/>
                  <a:pt x="105" y="100"/>
                  <a:pt x="105" y="100"/>
                </a:cubicBezTo>
                <a:cubicBezTo>
                  <a:pt x="131" y="116"/>
                  <a:pt x="131" y="116"/>
                  <a:pt x="131" y="116"/>
                </a:cubicBezTo>
                <a:cubicBezTo>
                  <a:pt x="137" y="111"/>
                  <a:pt x="142" y="106"/>
                  <a:pt x="148" y="100"/>
                </a:cubicBezTo>
                <a:cubicBezTo>
                  <a:pt x="132" y="73"/>
                  <a:pt x="132" y="73"/>
                  <a:pt x="132" y="73"/>
                </a:cubicBezTo>
                <a:cubicBezTo>
                  <a:pt x="145" y="50"/>
                  <a:pt x="145" y="50"/>
                  <a:pt x="145" y="50"/>
                </a:cubicBezTo>
                <a:cubicBezTo>
                  <a:pt x="176" y="50"/>
                  <a:pt x="176" y="50"/>
                  <a:pt x="176" y="50"/>
                </a:cubicBezTo>
                <a:cubicBezTo>
                  <a:pt x="179" y="43"/>
                  <a:pt x="181" y="35"/>
                  <a:pt x="182" y="28"/>
                </a:cubicBezTo>
                <a:cubicBezTo>
                  <a:pt x="155" y="13"/>
                  <a:pt x="155" y="13"/>
                  <a:pt x="155" y="13"/>
                </a:cubicBezTo>
                <a:lnTo>
                  <a:pt x="155" y="0"/>
                </a:lnTo>
                <a:close/>
              </a:path>
            </a:pathLst>
          </a:custGeom>
          <a:solidFill>
            <a:schemeClr val="accent6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27" name="Freeform 8"/>
          <p:cNvSpPr>
            <a:spLocks/>
          </p:cNvSpPr>
          <p:nvPr/>
        </p:nvSpPr>
        <p:spPr bwMode="auto">
          <a:xfrm>
            <a:off x="8221771" y="6975788"/>
            <a:ext cx="3955078" cy="4758216"/>
          </a:xfrm>
          <a:custGeom>
            <a:avLst/>
            <a:gdLst>
              <a:gd name="T0" fmla="*/ 151 w 151"/>
              <a:gd name="T1" fmla="*/ 141 h 182"/>
              <a:gd name="T2" fmla="*/ 139 w 151"/>
              <a:gd name="T3" fmla="*/ 145 h 182"/>
              <a:gd name="T4" fmla="*/ 119 w 151"/>
              <a:gd name="T5" fmla="*/ 125 h 182"/>
              <a:gd name="T6" fmla="*/ 139 w 151"/>
              <a:gd name="T7" fmla="*/ 105 h 182"/>
              <a:gd name="T8" fmla="*/ 151 w 151"/>
              <a:gd name="T9" fmla="*/ 109 h 182"/>
              <a:gd name="T10" fmla="*/ 151 w 151"/>
              <a:gd name="T11" fmla="*/ 95 h 182"/>
              <a:gd name="T12" fmla="*/ 87 w 151"/>
              <a:gd name="T13" fmla="*/ 31 h 182"/>
              <a:gd name="T14" fmla="*/ 69 w 151"/>
              <a:gd name="T15" fmla="*/ 31 h 182"/>
              <a:gd name="T16" fmla="*/ 70 w 151"/>
              <a:gd name="T17" fmla="*/ 29 h 182"/>
              <a:gd name="T18" fmla="*/ 75 w 151"/>
              <a:gd name="T19" fmla="*/ 18 h 182"/>
              <a:gd name="T20" fmla="*/ 57 w 151"/>
              <a:gd name="T21" fmla="*/ 0 h 182"/>
              <a:gd name="T22" fmla="*/ 39 w 151"/>
              <a:gd name="T23" fmla="*/ 18 h 182"/>
              <a:gd name="T24" fmla="*/ 43 w 151"/>
              <a:gd name="T25" fmla="*/ 29 h 182"/>
              <a:gd name="T26" fmla="*/ 45 w 151"/>
              <a:gd name="T27" fmla="*/ 31 h 182"/>
              <a:gd name="T28" fmla="*/ 27 w 151"/>
              <a:gd name="T29" fmla="*/ 31 h 182"/>
              <a:gd name="T30" fmla="*/ 27 w 151"/>
              <a:gd name="T31" fmla="*/ 44 h 182"/>
              <a:gd name="T32" fmla="*/ 0 w 151"/>
              <a:gd name="T33" fmla="*/ 59 h 182"/>
              <a:gd name="T34" fmla="*/ 6 w 151"/>
              <a:gd name="T35" fmla="*/ 81 h 182"/>
              <a:gd name="T36" fmla="*/ 37 w 151"/>
              <a:gd name="T37" fmla="*/ 81 h 182"/>
              <a:gd name="T38" fmla="*/ 50 w 151"/>
              <a:gd name="T39" fmla="*/ 104 h 182"/>
              <a:gd name="T40" fmla="*/ 35 w 151"/>
              <a:gd name="T41" fmla="*/ 131 h 182"/>
              <a:gd name="T42" fmla="*/ 51 w 151"/>
              <a:gd name="T43" fmla="*/ 147 h 182"/>
              <a:gd name="T44" fmla="*/ 77 w 151"/>
              <a:gd name="T45" fmla="*/ 131 h 182"/>
              <a:gd name="T46" fmla="*/ 101 w 151"/>
              <a:gd name="T47" fmla="*/ 145 h 182"/>
              <a:gd name="T48" fmla="*/ 101 w 151"/>
              <a:gd name="T49" fmla="*/ 176 h 182"/>
              <a:gd name="T50" fmla="*/ 123 w 151"/>
              <a:gd name="T51" fmla="*/ 182 h 182"/>
              <a:gd name="T52" fmla="*/ 138 w 151"/>
              <a:gd name="T53" fmla="*/ 155 h 182"/>
              <a:gd name="T54" fmla="*/ 151 w 151"/>
              <a:gd name="T55" fmla="*/ 155 h 182"/>
              <a:gd name="T56" fmla="*/ 151 w 151"/>
              <a:gd name="T57" fmla="*/ 14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51" h="182">
                <a:moveTo>
                  <a:pt x="151" y="141"/>
                </a:moveTo>
                <a:cubicBezTo>
                  <a:pt x="147" y="144"/>
                  <a:pt x="143" y="145"/>
                  <a:pt x="139" y="145"/>
                </a:cubicBezTo>
                <a:cubicBezTo>
                  <a:pt x="128" y="145"/>
                  <a:pt x="119" y="136"/>
                  <a:pt x="119" y="125"/>
                </a:cubicBezTo>
                <a:cubicBezTo>
                  <a:pt x="119" y="114"/>
                  <a:pt x="128" y="105"/>
                  <a:pt x="139" y="105"/>
                </a:cubicBezTo>
                <a:cubicBezTo>
                  <a:pt x="143" y="105"/>
                  <a:pt x="147" y="106"/>
                  <a:pt x="151" y="109"/>
                </a:cubicBezTo>
                <a:cubicBezTo>
                  <a:pt x="151" y="95"/>
                  <a:pt x="151" y="95"/>
                  <a:pt x="151" y="95"/>
                </a:cubicBezTo>
                <a:cubicBezTo>
                  <a:pt x="116" y="94"/>
                  <a:pt x="87" y="66"/>
                  <a:pt x="87" y="31"/>
                </a:cubicBezTo>
                <a:cubicBezTo>
                  <a:pt x="69" y="31"/>
                  <a:pt x="69" y="31"/>
                  <a:pt x="69" y="31"/>
                </a:cubicBezTo>
                <a:cubicBezTo>
                  <a:pt x="70" y="29"/>
                  <a:pt x="70" y="29"/>
                  <a:pt x="70" y="29"/>
                </a:cubicBezTo>
                <a:cubicBezTo>
                  <a:pt x="73" y="26"/>
                  <a:pt x="75" y="22"/>
                  <a:pt x="75" y="18"/>
                </a:cubicBezTo>
                <a:cubicBezTo>
                  <a:pt x="75" y="8"/>
                  <a:pt x="67" y="0"/>
                  <a:pt x="57" y="0"/>
                </a:cubicBezTo>
                <a:cubicBezTo>
                  <a:pt x="47" y="0"/>
                  <a:pt x="39" y="8"/>
                  <a:pt x="39" y="18"/>
                </a:cubicBezTo>
                <a:cubicBezTo>
                  <a:pt x="39" y="22"/>
                  <a:pt x="40" y="26"/>
                  <a:pt x="43" y="29"/>
                </a:cubicBezTo>
                <a:cubicBezTo>
                  <a:pt x="45" y="31"/>
                  <a:pt x="45" y="31"/>
                  <a:pt x="45" y="31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44"/>
                  <a:pt x="27" y="44"/>
                  <a:pt x="27" y="44"/>
                </a:cubicBezTo>
                <a:cubicBezTo>
                  <a:pt x="0" y="59"/>
                  <a:pt x="0" y="59"/>
                  <a:pt x="0" y="59"/>
                </a:cubicBezTo>
                <a:cubicBezTo>
                  <a:pt x="1" y="66"/>
                  <a:pt x="3" y="74"/>
                  <a:pt x="6" y="81"/>
                </a:cubicBezTo>
                <a:cubicBezTo>
                  <a:pt x="37" y="81"/>
                  <a:pt x="37" y="81"/>
                  <a:pt x="37" y="81"/>
                </a:cubicBezTo>
                <a:cubicBezTo>
                  <a:pt x="50" y="104"/>
                  <a:pt x="50" y="104"/>
                  <a:pt x="50" y="104"/>
                </a:cubicBezTo>
                <a:cubicBezTo>
                  <a:pt x="35" y="131"/>
                  <a:pt x="35" y="131"/>
                  <a:pt x="35" y="131"/>
                </a:cubicBezTo>
                <a:cubicBezTo>
                  <a:pt x="40" y="137"/>
                  <a:pt x="45" y="142"/>
                  <a:pt x="51" y="147"/>
                </a:cubicBezTo>
                <a:cubicBezTo>
                  <a:pt x="77" y="131"/>
                  <a:pt x="77" y="131"/>
                  <a:pt x="77" y="131"/>
                </a:cubicBezTo>
                <a:cubicBezTo>
                  <a:pt x="101" y="145"/>
                  <a:pt x="101" y="145"/>
                  <a:pt x="101" y="145"/>
                </a:cubicBezTo>
                <a:cubicBezTo>
                  <a:pt x="101" y="176"/>
                  <a:pt x="101" y="176"/>
                  <a:pt x="101" y="176"/>
                </a:cubicBezTo>
                <a:cubicBezTo>
                  <a:pt x="108" y="178"/>
                  <a:pt x="115" y="180"/>
                  <a:pt x="123" y="182"/>
                </a:cubicBezTo>
                <a:cubicBezTo>
                  <a:pt x="138" y="155"/>
                  <a:pt x="138" y="155"/>
                  <a:pt x="138" y="155"/>
                </a:cubicBezTo>
                <a:cubicBezTo>
                  <a:pt x="151" y="155"/>
                  <a:pt x="151" y="155"/>
                  <a:pt x="151" y="155"/>
                </a:cubicBezTo>
                <a:lnTo>
                  <a:pt x="151" y="141"/>
                </a:lnTo>
                <a:close/>
              </a:path>
            </a:pathLst>
          </a:custGeom>
          <a:solidFill>
            <a:schemeClr val="accent2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4018190" y="5030270"/>
            <a:ext cx="2765660" cy="1863152"/>
          </a:xfrm>
          <a:prstGeom prst="line">
            <a:avLst/>
          </a:prstGeom>
          <a:ln w="12700">
            <a:solidFill>
              <a:schemeClr val="accent4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4018190" y="8771564"/>
            <a:ext cx="2765660" cy="1863152"/>
          </a:xfrm>
          <a:prstGeom prst="line">
            <a:avLst/>
          </a:prstGeom>
          <a:ln w="12700">
            <a:solidFill>
              <a:schemeClr val="accent6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7600152" y="5030270"/>
            <a:ext cx="2765660" cy="1863152"/>
          </a:xfrm>
          <a:prstGeom prst="line">
            <a:avLst/>
          </a:prstGeom>
          <a:ln w="12700">
            <a:solidFill>
              <a:schemeClr val="tx2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7600152" y="8771564"/>
            <a:ext cx="2765660" cy="1863152"/>
          </a:xfrm>
          <a:prstGeom prst="line">
            <a:avLst/>
          </a:prstGeom>
          <a:ln w="12700">
            <a:solidFill>
              <a:schemeClr val="accent2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995200" y="7411503"/>
            <a:ext cx="2393604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pPr algn="ctr" defTabSz="1828800"/>
            <a:r>
              <a:rPr lang="en-US" sz="3600" dirty="0">
                <a:solidFill>
                  <a:srgbClr val="323232"/>
                </a:solidFill>
                <a:latin typeface="Montserrat"/>
              </a:rPr>
              <a:t>Core Idea</a:t>
            </a:r>
            <a:endParaRPr lang="id-ID" sz="3600" dirty="0">
              <a:solidFill>
                <a:srgbClr val="323232"/>
              </a:solidFill>
              <a:latin typeface="Montserra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58970" y="4305025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/>
            <a:r>
              <a:rPr lang="en-US" sz="3200" dirty="0"/>
              <a:t>Insert title here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992988" y="5027920"/>
            <a:ext cx="4589328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>
              <a:lnSpc>
                <a:spcPct val="110000"/>
              </a:lnSpc>
            </a:pPr>
            <a:r>
              <a:rPr lang="en-US" sz="2400" dirty="0"/>
              <a:t>Lorem Ipsum is simply dummy text of the printing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801684" y="4305025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/>
              <a:t>Insert title here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7801684" y="5027920"/>
            <a:ext cx="4589328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Lorem Ipsum is simply dummy text of the printing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258970" y="9820237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/>
            <a:r>
              <a:rPr lang="en-US" sz="3200" dirty="0"/>
              <a:t>Insert title here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992988" y="10543132"/>
            <a:ext cx="4589328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>
              <a:lnSpc>
                <a:spcPct val="110000"/>
              </a:lnSpc>
            </a:pPr>
            <a:r>
              <a:rPr lang="en-US" sz="2400" dirty="0"/>
              <a:t>Lorem Ipsum is simply dummy text of the printing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801684" y="9820237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/>
              <a:t>Insert title here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7801684" y="10543132"/>
            <a:ext cx="4589328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Lorem Ipsum is simply dummy text of the printing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318308" y="5187652"/>
            <a:ext cx="601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6400" dirty="0">
                <a:solidFill>
                  <a:srgbClr val="FFFFFF"/>
                </a:solidFill>
                <a:latin typeface="Flaticon" panose="02000603000000000000" pitchFamily="2" charset="0"/>
              </a:rPr>
              <a:t>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909486" y="8640210"/>
            <a:ext cx="601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6400" dirty="0">
                <a:solidFill>
                  <a:srgbClr val="FFFFFF"/>
                </a:solidFill>
                <a:latin typeface="Flaticon" panose="02000603000000000000" pitchFamily="2" charset="0"/>
              </a:rPr>
              <a:t>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3772486" y="5544738"/>
            <a:ext cx="601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6400" dirty="0">
                <a:solidFill>
                  <a:srgbClr val="FFFFFF"/>
                </a:solidFill>
                <a:latin typeface="Flaticon" panose="02000603000000000000" pitchFamily="2" charset="0"/>
              </a:rPr>
              <a:t>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3474822" y="9096912"/>
            <a:ext cx="601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6400" dirty="0">
                <a:solidFill>
                  <a:srgbClr val="FFFFFF"/>
                </a:solidFill>
                <a:latin typeface="Flaticon" panose="02000603000000000000" pitchFamily="2" charset="0"/>
              </a:rPr>
              <a:t>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7CD6F1-D7CD-4E14-B3A6-2707BB3A1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Our Radiate Diagram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1840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50514" y="3172910"/>
            <a:ext cx="8792428" cy="8566916"/>
            <a:chOff x="775257" y="1586455"/>
            <a:chExt cx="4396214" cy="4283458"/>
          </a:xfrm>
        </p:grpSpPr>
        <p:sp>
          <p:nvSpPr>
            <p:cNvPr id="36" name="Freeform 5"/>
            <p:cNvSpPr>
              <a:spLocks/>
            </p:cNvSpPr>
            <p:nvPr/>
          </p:nvSpPr>
          <p:spPr bwMode="auto">
            <a:xfrm>
              <a:off x="2988567" y="1586455"/>
              <a:ext cx="886844" cy="1304928"/>
            </a:xfrm>
            <a:custGeom>
              <a:avLst/>
              <a:gdLst>
                <a:gd name="T0" fmla="*/ 209 w 296"/>
                <a:gd name="T1" fmla="*/ 62 h 435"/>
                <a:gd name="T2" fmla="*/ 119 w 296"/>
                <a:gd name="T3" fmla="*/ 0 h 435"/>
                <a:gd name="T4" fmla="*/ 119 w 296"/>
                <a:gd name="T5" fmla="*/ 0 h 435"/>
                <a:gd name="T6" fmla="*/ 111 w 296"/>
                <a:gd name="T7" fmla="*/ 1 h 435"/>
                <a:gd name="T8" fmla="*/ 111 w 296"/>
                <a:gd name="T9" fmla="*/ 1 h 435"/>
                <a:gd name="T10" fmla="*/ 109 w 296"/>
                <a:gd name="T11" fmla="*/ 1 h 435"/>
                <a:gd name="T12" fmla="*/ 109 w 296"/>
                <a:gd name="T13" fmla="*/ 1 h 435"/>
                <a:gd name="T14" fmla="*/ 63 w 296"/>
                <a:gd name="T15" fmla="*/ 21 h 435"/>
                <a:gd name="T16" fmla="*/ 37 w 296"/>
                <a:gd name="T17" fmla="*/ 62 h 435"/>
                <a:gd name="T18" fmla="*/ 0 w 296"/>
                <a:gd name="T19" fmla="*/ 435 h 435"/>
                <a:gd name="T20" fmla="*/ 117 w 296"/>
                <a:gd name="T21" fmla="*/ 435 h 435"/>
                <a:gd name="T22" fmla="*/ 117 w 296"/>
                <a:gd name="T23" fmla="*/ 426 h 435"/>
                <a:gd name="T24" fmla="*/ 109 w 296"/>
                <a:gd name="T25" fmla="*/ 414 h 435"/>
                <a:gd name="T26" fmla="*/ 97 w 296"/>
                <a:gd name="T27" fmla="*/ 383 h 435"/>
                <a:gd name="T28" fmla="*/ 108 w 296"/>
                <a:gd name="T29" fmla="*/ 349 h 435"/>
                <a:gd name="T30" fmla="*/ 147 w 296"/>
                <a:gd name="T31" fmla="*/ 332 h 435"/>
                <a:gd name="T32" fmla="*/ 187 w 296"/>
                <a:gd name="T33" fmla="*/ 349 h 435"/>
                <a:gd name="T34" fmla="*/ 198 w 296"/>
                <a:gd name="T35" fmla="*/ 383 h 435"/>
                <a:gd name="T36" fmla="*/ 187 w 296"/>
                <a:gd name="T37" fmla="*/ 413 h 435"/>
                <a:gd name="T38" fmla="*/ 180 w 296"/>
                <a:gd name="T39" fmla="*/ 423 h 435"/>
                <a:gd name="T40" fmla="*/ 180 w 296"/>
                <a:gd name="T41" fmla="*/ 435 h 435"/>
                <a:gd name="T42" fmla="*/ 284 w 296"/>
                <a:gd name="T43" fmla="*/ 435 h 435"/>
                <a:gd name="T44" fmla="*/ 273 w 296"/>
                <a:gd name="T45" fmla="*/ 207 h 435"/>
                <a:gd name="T46" fmla="*/ 209 w 296"/>
                <a:gd name="T47" fmla="*/ 6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6" h="435">
                  <a:moveTo>
                    <a:pt x="209" y="62"/>
                  </a:moveTo>
                  <a:cubicBezTo>
                    <a:pt x="185" y="28"/>
                    <a:pt x="156" y="2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6" y="0"/>
                    <a:pt x="114" y="0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92" y="1"/>
                    <a:pt x="75" y="9"/>
                    <a:pt x="63" y="21"/>
                  </a:cubicBezTo>
                  <a:cubicBezTo>
                    <a:pt x="51" y="32"/>
                    <a:pt x="44" y="47"/>
                    <a:pt x="37" y="62"/>
                  </a:cubicBezTo>
                  <a:cubicBezTo>
                    <a:pt x="67" y="205"/>
                    <a:pt x="52" y="319"/>
                    <a:pt x="0" y="435"/>
                  </a:cubicBezTo>
                  <a:cubicBezTo>
                    <a:pt x="117" y="435"/>
                    <a:pt x="117" y="435"/>
                    <a:pt x="117" y="435"/>
                  </a:cubicBezTo>
                  <a:cubicBezTo>
                    <a:pt x="117" y="426"/>
                    <a:pt x="117" y="426"/>
                    <a:pt x="117" y="426"/>
                  </a:cubicBezTo>
                  <a:cubicBezTo>
                    <a:pt x="117" y="424"/>
                    <a:pt x="116" y="422"/>
                    <a:pt x="109" y="414"/>
                  </a:cubicBezTo>
                  <a:cubicBezTo>
                    <a:pt x="104" y="407"/>
                    <a:pt x="97" y="397"/>
                    <a:pt x="97" y="383"/>
                  </a:cubicBezTo>
                  <a:cubicBezTo>
                    <a:pt x="97" y="371"/>
                    <a:pt x="100" y="359"/>
                    <a:pt x="108" y="349"/>
                  </a:cubicBezTo>
                  <a:cubicBezTo>
                    <a:pt x="116" y="339"/>
                    <a:pt x="130" y="332"/>
                    <a:pt x="147" y="332"/>
                  </a:cubicBezTo>
                  <a:cubicBezTo>
                    <a:pt x="164" y="332"/>
                    <a:pt x="180" y="339"/>
                    <a:pt x="187" y="349"/>
                  </a:cubicBezTo>
                  <a:cubicBezTo>
                    <a:pt x="196" y="359"/>
                    <a:pt x="198" y="372"/>
                    <a:pt x="198" y="383"/>
                  </a:cubicBezTo>
                  <a:cubicBezTo>
                    <a:pt x="198" y="396"/>
                    <a:pt x="192" y="406"/>
                    <a:pt x="187" y="413"/>
                  </a:cubicBezTo>
                  <a:cubicBezTo>
                    <a:pt x="181" y="421"/>
                    <a:pt x="180" y="422"/>
                    <a:pt x="180" y="423"/>
                  </a:cubicBezTo>
                  <a:cubicBezTo>
                    <a:pt x="180" y="435"/>
                    <a:pt x="180" y="435"/>
                    <a:pt x="180" y="435"/>
                  </a:cubicBezTo>
                  <a:cubicBezTo>
                    <a:pt x="284" y="435"/>
                    <a:pt x="284" y="435"/>
                    <a:pt x="284" y="435"/>
                  </a:cubicBezTo>
                  <a:cubicBezTo>
                    <a:pt x="296" y="352"/>
                    <a:pt x="290" y="273"/>
                    <a:pt x="273" y="207"/>
                  </a:cubicBezTo>
                  <a:cubicBezTo>
                    <a:pt x="259" y="148"/>
                    <a:pt x="236" y="98"/>
                    <a:pt x="209" y="6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7" name="Freeform 6"/>
            <p:cNvSpPr>
              <a:spLocks/>
            </p:cNvSpPr>
            <p:nvPr/>
          </p:nvSpPr>
          <p:spPr bwMode="auto">
            <a:xfrm>
              <a:off x="2032042" y="2641799"/>
              <a:ext cx="2008069" cy="1397413"/>
            </a:xfrm>
            <a:custGeom>
              <a:avLst/>
              <a:gdLst>
                <a:gd name="T0" fmla="*/ 660 w 670"/>
                <a:gd name="T1" fmla="*/ 306 h 466"/>
                <a:gd name="T2" fmla="*/ 638 w 670"/>
                <a:gd name="T3" fmla="*/ 300 h 466"/>
                <a:gd name="T4" fmla="*/ 620 w 670"/>
                <a:gd name="T5" fmla="*/ 308 h 466"/>
                <a:gd name="T6" fmla="*/ 598 w 670"/>
                <a:gd name="T7" fmla="*/ 320 h 466"/>
                <a:gd name="T8" fmla="*/ 597 w 670"/>
                <a:gd name="T9" fmla="*/ 320 h 466"/>
                <a:gd name="T10" fmla="*/ 562 w 670"/>
                <a:gd name="T11" fmla="*/ 320 h 466"/>
                <a:gd name="T12" fmla="*/ 562 w 670"/>
                <a:gd name="T13" fmla="*/ 237 h 466"/>
                <a:gd name="T14" fmla="*/ 565 w 670"/>
                <a:gd name="T15" fmla="*/ 229 h 466"/>
                <a:gd name="T16" fmla="*/ 599 w 670"/>
                <a:gd name="T17" fmla="*/ 107 h 466"/>
                <a:gd name="T18" fmla="*/ 479 w 670"/>
                <a:gd name="T19" fmla="*/ 107 h 466"/>
                <a:gd name="T20" fmla="*/ 479 w 670"/>
                <a:gd name="T21" fmla="*/ 71 h 466"/>
                <a:gd name="T22" fmla="*/ 490 w 670"/>
                <a:gd name="T23" fmla="*/ 49 h 466"/>
                <a:gd name="T24" fmla="*/ 497 w 670"/>
                <a:gd name="T25" fmla="*/ 31 h 466"/>
                <a:gd name="T26" fmla="*/ 491 w 670"/>
                <a:gd name="T27" fmla="*/ 9 h 466"/>
                <a:gd name="T28" fmla="*/ 467 w 670"/>
                <a:gd name="T29" fmla="*/ 0 h 466"/>
                <a:gd name="T30" fmla="*/ 442 w 670"/>
                <a:gd name="T31" fmla="*/ 9 h 466"/>
                <a:gd name="T32" fmla="*/ 436 w 670"/>
                <a:gd name="T33" fmla="*/ 31 h 466"/>
                <a:gd name="T34" fmla="*/ 444 w 670"/>
                <a:gd name="T35" fmla="*/ 50 h 466"/>
                <a:gd name="T36" fmla="*/ 456 w 670"/>
                <a:gd name="T37" fmla="*/ 72 h 466"/>
                <a:gd name="T38" fmla="*/ 456 w 670"/>
                <a:gd name="T39" fmla="*/ 73 h 466"/>
                <a:gd name="T40" fmla="*/ 456 w 670"/>
                <a:gd name="T41" fmla="*/ 107 h 466"/>
                <a:gd name="T42" fmla="*/ 307 w 670"/>
                <a:gd name="T43" fmla="*/ 107 h 466"/>
                <a:gd name="T44" fmla="*/ 205 w 670"/>
                <a:gd name="T45" fmla="*/ 272 h 466"/>
                <a:gd name="T46" fmla="*/ 0 w 670"/>
                <a:gd name="T47" fmla="*/ 351 h 466"/>
                <a:gd name="T48" fmla="*/ 0 w 670"/>
                <a:gd name="T49" fmla="*/ 466 h 466"/>
                <a:gd name="T50" fmla="*/ 99 w 670"/>
                <a:gd name="T51" fmla="*/ 466 h 466"/>
                <a:gd name="T52" fmla="*/ 99 w 670"/>
                <a:gd name="T53" fmla="*/ 454 h 466"/>
                <a:gd name="T54" fmla="*/ 91 w 670"/>
                <a:gd name="T55" fmla="*/ 442 h 466"/>
                <a:gd name="T56" fmla="*/ 79 w 670"/>
                <a:gd name="T57" fmla="*/ 411 h 466"/>
                <a:gd name="T58" fmla="*/ 90 w 670"/>
                <a:gd name="T59" fmla="*/ 377 h 466"/>
                <a:gd name="T60" fmla="*/ 129 w 670"/>
                <a:gd name="T61" fmla="*/ 360 h 466"/>
                <a:gd name="T62" fmla="*/ 169 w 670"/>
                <a:gd name="T63" fmla="*/ 376 h 466"/>
                <a:gd name="T64" fmla="*/ 180 w 670"/>
                <a:gd name="T65" fmla="*/ 411 h 466"/>
                <a:gd name="T66" fmla="*/ 169 w 670"/>
                <a:gd name="T67" fmla="*/ 441 h 466"/>
                <a:gd name="T68" fmla="*/ 162 w 670"/>
                <a:gd name="T69" fmla="*/ 451 h 466"/>
                <a:gd name="T70" fmla="*/ 162 w 670"/>
                <a:gd name="T71" fmla="*/ 466 h 466"/>
                <a:gd name="T72" fmla="*/ 392 w 670"/>
                <a:gd name="T73" fmla="*/ 466 h 466"/>
                <a:gd name="T74" fmla="*/ 392 w 670"/>
                <a:gd name="T75" fmla="*/ 454 h 466"/>
                <a:gd name="T76" fmla="*/ 384 w 670"/>
                <a:gd name="T77" fmla="*/ 442 h 466"/>
                <a:gd name="T78" fmla="*/ 371 w 670"/>
                <a:gd name="T79" fmla="*/ 411 h 466"/>
                <a:gd name="T80" fmla="*/ 382 w 670"/>
                <a:gd name="T81" fmla="*/ 377 h 466"/>
                <a:gd name="T82" fmla="*/ 422 w 670"/>
                <a:gd name="T83" fmla="*/ 360 h 466"/>
                <a:gd name="T84" fmla="*/ 462 w 670"/>
                <a:gd name="T85" fmla="*/ 376 h 466"/>
                <a:gd name="T86" fmla="*/ 472 w 670"/>
                <a:gd name="T87" fmla="*/ 411 h 466"/>
                <a:gd name="T88" fmla="*/ 461 w 670"/>
                <a:gd name="T89" fmla="*/ 441 h 466"/>
                <a:gd name="T90" fmla="*/ 455 w 670"/>
                <a:gd name="T91" fmla="*/ 451 h 466"/>
                <a:gd name="T92" fmla="*/ 455 w 670"/>
                <a:gd name="T93" fmla="*/ 466 h 466"/>
                <a:gd name="T94" fmla="*/ 562 w 670"/>
                <a:gd name="T95" fmla="*/ 466 h 466"/>
                <a:gd name="T96" fmla="*/ 562 w 670"/>
                <a:gd name="T97" fmla="*/ 343 h 466"/>
                <a:gd name="T98" fmla="*/ 598 w 670"/>
                <a:gd name="T99" fmla="*/ 343 h 466"/>
                <a:gd name="T100" fmla="*/ 620 w 670"/>
                <a:gd name="T101" fmla="*/ 354 h 466"/>
                <a:gd name="T102" fmla="*/ 638 w 670"/>
                <a:gd name="T103" fmla="*/ 361 h 466"/>
                <a:gd name="T104" fmla="*/ 660 w 670"/>
                <a:gd name="T105" fmla="*/ 354 h 466"/>
                <a:gd name="T106" fmla="*/ 669 w 670"/>
                <a:gd name="T107" fmla="*/ 330 h 466"/>
                <a:gd name="T108" fmla="*/ 660 w 670"/>
                <a:gd name="T109" fmla="*/ 30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70" h="466">
                  <a:moveTo>
                    <a:pt x="660" y="306"/>
                  </a:moveTo>
                  <a:cubicBezTo>
                    <a:pt x="655" y="302"/>
                    <a:pt x="647" y="300"/>
                    <a:pt x="638" y="300"/>
                  </a:cubicBezTo>
                  <a:cubicBezTo>
                    <a:pt x="631" y="300"/>
                    <a:pt x="626" y="303"/>
                    <a:pt x="620" y="308"/>
                  </a:cubicBezTo>
                  <a:cubicBezTo>
                    <a:pt x="614" y="312"/>
                    <a:pt x="608" y="319"/>
                    <a:pt x="598" y="320"/>
                  </a:cubicBezTo>
                  <a:cubicBezTo>
                    <a:pt x="597" y="320"/>
                    <a:pt x="597" y="320"/>
                    <a:pt x="597" y="320"/>
                  </a:cubicBezTo>
                  <a:cubicBezTo>
                    <a:pt x="562" y="320"/>
                    <a:pt x="562" y="320"/>
                    <a:pt x="562" y="320"/>
                  </a:cubicBezTo>
                  <a:cubicBezTo>
                    <a:pt x="562" y="237"/>
                    <a:pt x="562" y="237"/>
                    <a:pt x="562" y="237"/>
                  </a:cubicBezTo>
                  <a:cubicBezTo>
                    <a:pt x="562" y="234"/>
                    <a:pt x="563" y="231"/>
                    <a:pt x="565" y="229"/>
                  </a:cubicBezTo>
                  <a:cubicBezTo>
                    <a:pt x="581" y="188"/>
                    <a:pt x="592" y="147"/>
                    <a:pt x="599" y="107"/>
                  </a:cubicBezTo>
                  <a:cubicBezTo>
                    <a:pt x="479" y="107"/>
                    <a:pt x="479" y="107"/>
                    <a:pt x="479" y="107"/>
                  </a:cubicBezTo>
                  <a:cubicBezTo>
                    <a:pt x="479" y="71"/>
                    <a:pt x="479" y="71"/>
                    <a:pt x="479" y="71"/>
                  </a:cubicBezTo>
                  <a:cubicBezTo>
                    <a:pt x="479" y="61"/>
                    <a:pt x="486" y="55"/>
                    <a:pt x="490" y="49"/>
                  </a:cubicBezTo>
                  <a:cubicBezTo>
                    <a:pt x="494" y="44"/>
                    <a:pt x="497" y="38"/>
                    <a:pt x="497" y="31"/>
                  </a:cubicBezTo>
                  <a:cubicBezTo>
                    <a:pt x="497" y="23"/>
                    <a:pt x="495" y="15"/>
                    <a:pt x="491" y="9"/>
                  </a:cubicBezTo>
                  <a:cubicBezTo>
                    <a:pt x="486" y="3"/>
                    <a:pt x="480" y="0"/>
                    <a:pt x="467" y="0"/>
                  </a:cubicBezTo>
                  <a:cubicBezTo>
                    <a:pt x="454" y="0"/>
                    <a:pt x="447" y="4"/>
                    <a:pt x="442" y="9"/>
                  </a:cubicBezTo>
                  <a:cubicBezTo>
                    <a:pt x="438" y="15"/>
                    <a:pt x="436" y="22"/>
                    <a:pt x="436" y="31"/>
                  </a:cubicBezTo>
                  <a:cubicBezTo>
                    <a:pt x="436" y="38"/>
                    <a:pt x="439" y="44"/>
                    <a:pt x="444" y="50"/>
                  </a:cubicBezTo>
                  <a:cubicBezTo>
                    <a:pt x="449" y="55"/>
                    <a:pt x="455" y="62"/>
                    <a:pt x="456" y="72"/>
                  </a:cubicBezTo>
                  <a:cubicBezTo>
                    <a:pt x="457" y="72"/>
                    <a:pt x="457" y="72"/>
                    <a:pt x="456" y="73"/>
                  </a:cubicBezTo>
                  <a:cubicBezTo>
                    <a:pt x="456" y="107"/>
                    <a:pt x="456" y="107"/>
                    <a:pt x="456" y="107"/>
                  </a:cubicBezTo>
                  <a:cubicBezTo>
                    <a:pt x="307" y="107"/>
                    <a:pt x="307" y="107"/>
                    <a:pt x="307" y="107"/>
                  </a:cubicBezTo>
                  <a:cubicBezTo>
                    <a:pt x="281" y="160"/>
                    <a:pt x="246" y="214"/>
                    <a:pt x="205" y="272"/>
                  </a:cubicBezTo>
                  <a:cubicBezTo>
                    <a:pt x="120" y="324"/>
                    <a:pt x="97" y="340"/>
                    <a:pt x="0" y="351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99" y="466"/>
                    <a:pt x="99" y="466"/>
                    <a:pt x="99" y="466"/>
                  </a:cubicBezTo>
                  <a:cubicBezTo>
                    <a:pt x="99" y="454"/>
                    <a:pt x="99" y="454"/>
                    <a:pt x="99" y="454"/>
                  </a:cubicBezTo>
                  <a:cubicBezTo>
                    <a:pt x="99" y="451"/>
                    <a:pt x="97" y="450"/>
                    <a:pt x="91" y="442"/>
                  </a:cubicBezTo>
                  <a:cubicBezTo>
                    <a:pt x="86" y="435"/>
                    <a:pt x="79" y="424"/>
                    <a:pt x="79" y="411"/>
                  </a:cubicBezTo>
                  <a:cubicBezTo>
                    <a:pt x="79" y="399"/>
                    <a:pt x="81" y="387"/>
                    <a:pt x="90" y="377"/>
                  </a:cubicBezTo>
                  <a:cubicBezTo>
                    <a:pt x="98" y="367"/>
                    <a:pt x="112" y="360"/>
                    <a:pt x="129" y="360"/>
                  </a:cubicBezTo>
                  <a:cubicBezTo>
                    <a:pt x="146" y="359"/>
                    <a:pt x="161" y="367"/>
                    <a:pt x="169" y="376"/>
                  </a:cubicBezTo>
                  <a:cubicBezTo>
                    <a:pt x="178" y="387"/>
                    <a:pt x="180" y="399"/>
                    <a:pt x="180" y="411"/>
                  </a:cubicBezTo>
                  <a:cubicBezTo>
                    <a:pt x="180" y="424"/>
                    <a:pt x="173" y="434"/>
                    <a:pt x="169" y="441"/>
                  </a:cubicBezTo>
                  <a:cubicBezTo>
                    <a:pt x="163" y="449"/>
                    <a:pt x="162" y="450"/>
                    <a:pt x="162" y="451"/>
                  </a:cubicBezTo>
                  <a:cubicBezTo>
                    <a:pt x="162" y="466"/>
                    <a:pt x="162" y="466"/>
                    <a:pt x="162" y="466"/>
                  </a:cubicBezTo>
                  <a:cubicBezTo>
                    <a:pt x="392" y="466"/>
                    <a:pt x="392" y="466"/>
                    <a:pt x="392" y="466"/>
                  </a:cubicBezTo>
                  <a:cubicBezTo>
                    <a:pt x="392" y="454"/>
                    <a:pt x="392" y="454"/>
                    <a:pt x="392" y="454"/>
                  </a:cubicBezTo>
                  <a:cubicBezTo>
                    <a:pt x="391" y="451"/>
                    <a:pt x="390" y="450"/>
                    <a:pt x="384" y="442"/>
                  </a:cubicBezTo>
                  <a:cubicBezTo>
                    <a:pt x="378" y="435"/>
                    <a:pt x="371" y="424"/>
                    <a:pt x="371" y="411"/>
                  </a:cubicBezTo>
                  <a:cubicBezTo>
                    <a:pt x="371" y="399"/>
                    <a:pt x="374" y="387"/>
                    <a:pt x="382" y="377"/>
                  </a:cubicBezTo>
                  <a:cubicBezTo>
                    <a:pt x="390" y="367"/>
                    <a:pt x="405" y="360"/>
                    <a:pt x="422" y="360"/>
                  </a:cubicBezTo>
                  <a:cubicBezTo>
                    <a:pt x="439" y="359"/>
                    <a:pt x="454" y="367"/>
                    <a:pt x="462" y="376"/>
                  </a:cubicBezTo>
                  <a:cubicBezTo>
                    <a:pt x="470" y="387"/>
                    <a:pt x="472" y="399"/>
                    <a:pt x="472" y="411"/>
                  </a:cubicBezTo>
                  <a:cubicBezTo>
                    <a:pt x="472" y="424"/>
                    <a:pt x="466" y="434"/>
                    <a:pt x="461" y="441"/>
                  </a:cubicBezTo>
                  <a:cubicBezTo>
                    <a:pt x="456" y="449"/>
                    <a:pt x="455" y="450"/>
                    <a:pt x="455" y="451"/>
                  </a:cubicBezTo>
                  <a:cubicBezTo>
                    <a:pt x="455" y="466"/>
                    <a:pt x="455" y="466"/>
                    <a:pt x="455" y="466"/>
                  </a:cubicBezTo>
                  <a:cubicBezTo>
                    <a:pt x="562" y="466"/>
                    <a:pt x="562" y="466"/>
                    <a:pt x="562" y="466"/>
                  </a:cubicBezTo>
                  <a:cubicBezTo>
                    <a:pt x="562" y="343"/>
                    <a:pt x="562" y="343"/>
                    <a:pt x="562" y="343"/>
                  </a:cubicBezTo>
                  <a:cubicBezTo>
                    <a:pt x="598" y="343"/>
                    <a:pt x="598" y="343"/>
                    <a:pt x="598" y="343"/>
                  </a:cubicBezTo>
                  <a:cubicBezTo>
                    <a:pt x="608" y="343"/>
                    <a:pt x="614" y="349"/>
                    <a:pt x="620" y="354"/>
                  </a:cubicBezTo>
                  <a:cubicBezTo>
                    <a:pt x="626" y="358"/>
                    <a:pt x="631" y="361"/>
                    <a:pt x="638" y="361"/>
                  </a:cubicBezTo>
                  <a:cubicBezTo>
                    <a:pt x="647" y="361"/>
                    <a:pt x="655" y="359"/>
                    <a:pt x="660" y="354"/>
                  </a:cubicBezTo>
                  <a:cubicBezTo>
                    <a:pt x="666" y="350"/>
                    <a:pt x="670" y="343"/>
                    <a:pt x="669" y="330"/>
                  </a:cubicBezTo>
                  <a:cubicBezTo>
                    <a:pt x="669" y="317"/>
                    <a:pt x="665" y="311"/>
                    <a:pt x="660" y="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8" name="Freeform 7"/>
            <p:cNvSpPr>
              <a:spLocks/>
            </p:cNvSpPr>
            <p:nvPr/>
          </p:nvSpPr>
          <p:spPr bwMode="auto">
            <a:xfrm>
              <a:off x="775257" y="3194177"/>
              <a:ext cx="1184570" cy="674002"/>
            </a:xfrm>
            <a:custGeom>
              <a:avLst/>
              <a:gdLst>
                <a:gd name="T0" fmla="*/ 362 w 395"/>
                <a:gd name="T1" fmla="*/ 8 h 225"/>
                <a:gd name="T2" fmla="*/ 332 w 395"/>
                <a:gd name="T3" fmla="*/ 0 h 225"/>
                <a:gd name="T4" fmla="*/ 63 w 395"/>
                <a:gd name="T5" fmla="*/ 5 h 225"/>
                <a:gd name="T6" fmla="*/ 2 w 395"/>
                <a:gd name="T7" fmla="*/ 71 h 225"/>
                <a:gd name="T8" fmla="*/ 2 w 395"/>
                <a:gd name="T9" fmla="*/ 225 h 225"/>
                <a:gd name="T10" fmla="*/ 168 w 395"/>
                <a:gd name="T11" fmla="*/ 225 h 225"/>
                <a:gd name="T12" fmla="*/ 168 w 395"/>
                <a:gd name="T13" fmla="*/ 218 h 225"/>
                <a:gd name="T14" fmla="*/ 160 w 395"/>
                <a:gd name="T15" fmla="*/ 206 h 225"/>
                <a:gd name="T16" fmla="*/ 148 w 395"/>
                <a:gd name="T17" fmla="*/ 175 h 225"/>
                <a:gd name="T18" fmla="*/ 159 w 395"/>
                <a:gd name="T19" fmla="*/ 141 h 225"/>
                <a:gd name="T20" fmla="*/ 198 w 395"/>
                <a:gd name="T21" fmla="*/ 124 h 225"/>
                <a:gd name="T22" fmla="*/ 238 w 395"/>
                <a:gd name="T23" fmla="*/ 140 h 225"/>
                <a:gd name="T24" fmla="*/ 249 w 395"/>
                <a:gd name="T25" fmla="*/ 175 h 225"/>
                <a:gd name="T26" fmla="*/ 238 w 395"/>
                <a:gd name="T27" fmla="*/ 205 h 225"/>
                <a:gd name="T28" fmla="*/ 231 w 395"/>
                <a:gd name="T29" fmla="*/ 215 h 225"/>
                <a:gd name="T30" fmla="*/ 231 w 395"/>
                <a:gd name="T31" fmla="*/ 225 h 225"/>
                <a:gd name="T32" fmla="*/ 395 w 395"/>
                <a:gd name="T33" fmla="*/ 225 h 225"/>
                <a:gd name="T34" fmla="*/ 395 w 395"/>
                <a:gd name="T35" fmla="*/ 59 h 225"/>
                <a:gd name="T36" fmla="*/ 362 w 395"/>
                <a:gd name="T37" fmla="*/ 8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5" h="225">
                  <a:moveTo>
                    <a:pt x="362" y="8"/>
                  </a:moveTo>
                  <a:cubicBezTo>
                    <a:pt x="353" y="3"/>
                    <a:pt x="342" y="0"/>
                    <a:pt x="332" y="0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29" y="5"/>
                    <a:pt x="0" y="37"/>
                    <a:pt x="2" y="71"/>
                  </a:cubicBezTo>
                  <a:cubicBezTo>
                    <a:pt x="2" y="225"/>
                    <a:pt x="2" y="225"/>
                    <a:pt x="2" y="225"/>
                  </a:cubicBezTo>
                  <a:cubicBezTo>
                    <a:pt x="168" y="225"/>
                    <a:pt x="168" y="225"/>
                    <a:pt x="168" y="225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5"/>
                    <a:pt x="167" y="214"/>
                    <a:pt x="160" y="206"/>
                  </a:cubicBezTo>
                  <a:cubicBezTo>
                    <a:pt x="155" y="199"/>
                    <a:pt x="148" y="188"/>
                    <a:pt x="148" y="175"/>
                  </a:cubicBezTo>
                  <a:cubicBezTo>
                    <a:pt x="148" y="163"/>
                    <a:pt x="150" y="151"/>
                    <a:pt x="159" y="141"/>
                  </a:cubicBezTo>
                  <a:cubicBezTo>
                    <a:pt x="167" y="131"/>
                    <a:pt x="181" y="124"/>
                    <a:pt x="198" y="124"/>
                  </a:cubicBezTo>
                  <a:cubicBezTo>
                    <a:pt x="215" y="123"/>
                    <a:pt x="230" y="131"/>
                    <a:pt x="238" y="140"/>
                  </a:cubicBezTo>
                  <a:cubicBezTo>
                    <a:pt x="247" y="151"/>
                    <a:pt x="249" y="163"/>
                    <a:pt x="249" y="175"/>
                  </a:cubicBezTo>
                  <a:cubicBezTo>
                    <a:pt x="249" y="188"/>
                    <a:pt x="243" y="198"/>
                    <a:pt x="238" y="205"/>
                  </a:cubicBezTo>
                  <a:cubicBezTo>
                    <a:pt x="232" y="213"/>
                    <a:pt x="231" y="214"/>
                    <a:pt x="231" y="215"/>
                  </a:cubicBezTo>
                  <a:cubicBezTo>
                    <a:pt x="231" y="225"/>
                    <a:pt x="231" y="225"/>
                    <a:pt x="231" y="225"/>
                  </a:cubicBezTo>
                  <a:cubicBezTo>
                    <a:pt x="395" y="225"/>
                    <a:pt x="395" y="225"/>
                    <a:pt x="395" y="225"/>
                  </a:cubicBezTo>
                  <a:cubicBezTo>
                    <a:pt x="395" y="59"/>
                    <a:pt x="395" y="59"/>
                    <a:pt x="395" y="59"/>
                  </a:cubicBezTo>
                  <a:cubicBezTo>
                    <a:pt x="394" y="38"/>
                    <a:pt x="381" y="18"/>
                    <a:pt x="36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9" name="Freeform 8"/>
            <p:cNvSpPr>
              <a:spLocks/>
            </p:cNvSpPr>
            <p:nvPr/>
          </p:nvSpPr>
          <p:spPr bwMode="auto">
            <a:xfrm>
              <a:off x="777791" y="3626198"/>
              <a:ext cx="1502567" cy="1114890"/>
            </a:xfrm>
            <a:custGeom>
              <a:avLst/>
              <a:gdLst>
                <a:gd name="T0" fmla="*/ 491 w 501"/>
                <a:gd name="T1" fmla="*/ 214 h 372"/>
                <a:gd name="T2" fmla="*/ 469 w 501"/>
                <a:gd name="T3" fmla="*/ 208 h 372"/>
                <a:gd name="T4" fmla="*/ 451 w 501"/>
                <a:gd name="T5" fmla="*/ 216 h 372"/>
                <a:gd name="T6" fmla="*/ 429 w 501"/>
                <a:gd name="T7" fmla="*/ 228 h 372"/>
                <a:gd name="T8" fmla="*/ 428 w 501"/>
                <a:gd name="T9" fmla="*/ 228 h 372"/>
                <a:gd name="T10" fmla="*/ 394 w 501"/>
                <a:gd name="T11" fmla="*/ 228 h 372"/>
                <a:gd name="T12" fmla="*/ 394 w 501"/>
                <a:gd name="T13" fmla="*/ 105 h 372"/>
                <a:gd name="T14" fmla="*/ 210 w 501"/>
                <a:gd name="T15" fmla="*/ 105 h 372"/>
                <a:gd name="T16" fmla="*/ 210 w 501"/>
                <a:gd name="T17" fmla="*/ 71 h 372"/>
                <a:gd name="T18" fmla="*/ 221 w 501"/>
                <a:gd name="T19" fmla="*/ 49 h 372"/>
                <a:gd name="T20" fmla="*/ 228 w 501"/>
                <a:gd name="T21" fmla="*/ 31 h 372"/>
                <a:gd name="T22" fmla="*/ 221 w 501"/>
                <a:gd name="T23" fmla="*/ 9 h 372"/>
                <a:gd name="T24" fmla="*/ 197 w 501"/>
                <a:gd name="T25" fmla="*/ 0 h 372"/>
                <a:gd name="T26" fmla="*/ 173 w 501"/>
                <a:gd name="T27" fmla="*/ 9 h 372"/>
                <a:gd name="T28" fmla="*/ 167 w 501"/>
                <a:gd name="T29" fmla="*/ 31 h 372"/>
                <a:gd name="T30" fmla="*/ 175 w 501"/>
                <a:gd name="T31" fmla="*/ 50 h 372"/>
                <a:gd name="T32" fmla="*/ 187 w 501"/>
                <a:gd name="T33" fmla="*/ 72 h 372"/>
                <a:gd name="T34" fmla="*/ 187 w 501"/>
                <a:gd name="T35" fmla="*/ 72 h 372"/>
                <a:gd name="T36" fmla="*/ 187 w 501"/>
                <a:gd name="T37" fmla="*/ 105 h 372"/>
                <a:gd name="T38" fmla="*/ 1 w 501"/>
                <a:gd name="T39" fmla="*/ 105 h 372"/>
                <a:gd name="T40" fmla="*/ 0 w 501"/>
                <a:gd name="T41" fmla="*/ 371 h 372"/>
                <a:gd name="T42" fmla="*/ 167 w 501"/>
                <a:gd name="T43" fmla="*/ 371 h 372"/>
                <a:gd name="T44" fmla="*/ 167 w 501"/>
                <a:gd name="T45" fmla="*/ 354 h 372"/>
                <a:gd name="T46" fmla="*/ 159 w 501"/>
                <a:gd name="T47" fmla="*/ 342 h 372"/>
                <a:gd name="T48" fmla="*/ 147 w 501"/>
                <a:gd name="T49" fmla="*/ 311 h 372"/>
                <a:gd name="T50" fmla="*/ 158 w 501"/>
                <a:gd name="T51" fmla="*/ 277 h 372"/>
                <a:gd name="T52" fmla="*/ 197 w 501"/>
                <a:gd name="T53" fmla="*/ 260 h 372"/>
                <a:gd name="T54" fmla="*/ 237 w 501"/>
                <a:gd name="T55" fmla="*/ 276 h 372"/>
                <a:gd name="T56" fmla="*/ 248 w 501"/>
                <a:gd name="T57" fmla="*/ 311 h 372"/>
                <a:gd name="T58" fmla="*/ 237 w 501"/>
                <a:gd name="T59" fmla="*/ 341 h 372"/>
                <a:gd name="T60" fmla="*/ 230 w 501"/>
                <a:gd name="T61" fmla="*/ 351 h 372"/>
                <a:gd name="T62" fmla="*/ 230 w 501"/>
                <a:gd name="T63" fmla="*/ 371 h 372"/>
                <a:gd name="T64" fmla="*/ 391 w 501"/>
                <a:gd name="T65" fmla="*/ 371 h 372"/>
                <a:gd name="T66" fmla="*/ 394 w 501"/>
                <a:gd name="T67" fmla="*/ 372 h 372"/>
                <a:gd name="T68" fmla="*/ 394 w 501"/>
                <a:gd name="T69" fmla="*/ 251 h 372"/>
                <a:gd name="T70" fmla="*/ 429 w 501"/>
                <a:gd name="T71" fmla="*/ 251 h 372"/>
                <a:gd name="T72" fmla="*/ 451 w 501"/>
                <a:gd name="T73" fmla="*/ 262 h 372"/>
                <a:gd name="T74" fmla="*/ 469 w 501"/>
                <a:gd name="T75" fmla="*/ 269 h 372"/>
                <a:gd name="T76" fmla="*/ 491 w 501"/>
                <a:gd name="T77" fmla="*/ 263 h 372"/>
                <a:gd name="T78" fmla="*/ 501 w 501"/>
                <a:gd name="T79" fmla="*/ 239 h 372"/>
                <a:gd name="T80" fmla="*/ 491 w 501"/>
                <a:gd name="T81" fmla="*/ 214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1" h="372">
                  <a:moveTo>
                    <a:pt x="491" y="214"/>
                  </a:moveTo>
                  <a:cubicBezTo>
                    <a:pt x="486" y="210"/>
                    <a:pt x="478" y="208"/>
                    <a:pt x="469" y="208"/>
                  </a:cubicBezTo>
                  <a:cubicBezTo>
                    <a:pt x="462" y="208"/>
                    <a:pt x="457" y="211"/>
                    <a:pt x="451" y="216"/>
                  </a:cubicBezTo>
                  <a:cubicBezTo>
                    <a:pt x="445" y="221"/>
                    <a:pt x="439" y="227"/>
                    <a:pt x="429" y="228"/>
                  </a:cubicBezTo>
                  <a:cubicBezTo>
                    <a:pt x="428" y="228"/>
                    <a:pt x="428" y="228"/>
                    <a:pt x="428" y="228"/>
                  </a:cubicBezTo>
                  <a:cubicBezTo>
                    <a:pt x="394" y="228"/>
                    <a:pt x="394" y="228"/>
                    <a:pt x="394" y="228"/>
                  </a:cubicBezTo>
                  <a:cubicBezTo>
                    <a:pt x="394" y="105"/>
                    <a:pt x="394" y="105"/>
                    <a:pt x="394" y="105"/>
                  </a:cubicBezTo>
                  <a:cubicBezTo>
                    <a:pt x="210" y="105"/>
                    <a:pt x="210" y="105"/>
                    <a:pt x="210" y="105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10" y="61"/>
                    <a:pt x="216" y="55"/>
                    <a:pt x="221" y="49"/>
                  </a:cubicBezTo>
                  <a:cubicBezTo>
                    <a:pt x="225" y="44"/>
                    <a:pt x="228" y="38"/>
                    <a:pt x="228" y="31"/>
                  </a:cubicBezTo>
                  <a:cubicBezTo>
                    <a:pt x="228" y="23"/>
                    <a:pt x="226" y="14"/>
                    <a:pt x="221" y="9"/>
                  </a:cubicBezTo>
                  <a:cubicBezTo>
                    <a:pt x="217" y="3"/>
                    <a:pt x="210" y="0"/>
                    <a:pt x="197" y="0"/>
                  </a:cubicBezTo>
                  <a:cubicBezTo>
                    <a:pt x="184" y="0"/>
                    <a:pt x="178" y="4"/>
                    <a:pt x="173" y="9"/>
                  </a:cubicBezTo>
                  <a:cubicBezTo>
                    <a:pt x="169" y="15"/>
                    <a:pt x="167" y="22"/>
                    <a:pt x="167" y="31"/>
                  </a:cubicBezTo>
                  <a:cubicBezTo>
                    <a:pt x="167" y="38"/>
                    <a:pt x="170" y="44"/>
                    <a:pt x="175" y="50"/>
                  </a:cubicBezTo>
                  <a:cubicBezTo>
                    <a:pt x="180" y="55"/>
                    <a:pt x="186" y="62"/>
                    <a:pt x="187" y="72"/>
                  </a:cubicBezTo>
                  <a:cubicBezTo>
                    <a:pt x="187" y="72"/>
                    <a:pt x="187" y="72"/>
                    <a:pt x="187" y="72"/>
                  </a:cubicBezTo>
                  <a:cubicBezTo>
                    <a:pt x="187" y="105"/>
                    <a:pt x="187" y="105"/>
                    <a:pt x="187" y="105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371"/>
                    <a:pt x="0" y="371"/>
                    <a:pt x="0" y="371"/>
                  </a:cubicBezTo>
                  <a:cubicBezTo>
                    <a:pt x="167" y="371"/>
                    <a:pt x="167" y="371"/>
                    <a:pt x="167" y="371"/>
                  </a:cubicBezTo>
                  <a:cubicBezTo>
                    <a:pt x="167" y="354"/>
                    <a:pt x="167" y="354"/>
                    <a:pt x="167" y="354"/>
                  </a:cubicBezTo>
                  <a:cubicBezTo>
                    <a:pt x="167" y="351"/>
                    <a:pt x="166" y="350"/>
                    <a:pt x="159" y="342"/>
                  </a:cubicBezTo>
                  <a:cubicBezTo>
                    <a:pt x="154" y="335"/>
                    <a:pt x="147" y="324"/>
                    <a:pt x="147" y="311"/>
                  </a:cubicBezTo>
                  <a:cubicBezTo>
                    <a:pt x="147" y="299"/>
                    <a:pt x="149" y="287"/>
                    <a:pt x="158" y="277"/>
                  </a:cubicBezTo>
                  <a:cubicBezTo>
                    <a:pt x="166" y="267"/>
                    <a:pt x="180" y="260"/>
                    <a:pt x="197" y="260"/>
                  </a:cubicBezTo>
                  <a:cubicBezTo>
                    <a:pt x="214" y="259"/>
                    <a:pt x="229" y="267"/>
                    <a:pt x="237" y="276"/>
                  </a:cubicBezTo>
                  <a:cubicBezTo>
                    <a:pt x="246" y="287"/>
                    <a:pt x="248" y="299"/>
                    <a:pt x="248" y="311"/>
                  </a:cubicBezTo>
                  <a:cubicBezTo>
                    <a:pt x="248" y="324"/>
                    <a:pt x="242" y="334"/>
                    <a:pt x="237" y="341"/>
                  </a:cubicBezTo>
                  <a:cubicBezTo>
                    <a:pt x="231" y="349"/>
                    <a:pt x="230" y="350"/>
                    <a:pt x="230" y="351"/>
                  </a:cubicBezTo>
                  <a:cubicBezTo>
                    <a:pt x="230" y="371"/>
                    <a:pt x="230" y="371"/>
                    <a:pt x="230" y="371"/>
                  </a:cubicBezTo>
                  <a:cubicBezTo>
                    <a:pt x="391" y="371"/>
                    <a:pt x="391" y="371"/>
                    <a:pt x="391" y="371"/>
                  </a:cubicBezTo>
                  <a:cubicBezTo>
                    <a:pt x="392" y="371"/>
                    <a:pt x="393" y="371"/>
                    <a:pt x="394" y="372"/>
                  </a:cubicBezTo>
                  <a:cubicBezTo>
                    <a:pt x="394" y="251"/>
                    <a:pt x="394" y="251"/>
                    <a:pt x="394" y="251"/>
                  </a:cubicBezTo>
                  <a:cubicBezTo>
                    <a:pt x="429" y="251"/>
                    <a:pt x="429" y="251"/>
                    <a:pt x="429" y="251"/>
                  </a:cubicBezTo>
                  <a:cubicBezTo>
                    <a:pt x="439" y="251"/>
                    <a:pt x="445" y="257"/>
                    <a:pt x="451" y="262"/>
                  </a:cubicBezTo>
                  <a:cubicBezTo>
                    <a:pt x="457" y="266"/>
                    <a:pt x="462" y="269"/>
                    <a:pt x="469" y="269"/>
                  </a:cubicBezTo>
                  <a:cubicBezTo>
                    <a:pt x="478" y="269"/>
                    <a:pt x="486" y="267"/>
                    <a:pt x="491" y="263"/>
                  </a:cubicBezTo>
                  <a:cubicBezTo>
                    <a:pt x="497" y="258"/>
                    <a:pt x="501" y="251"/>
                    <a:pt x="501" y="239"/>
                  </a:cubicBezTo>
                  <a:cubicBezTo>
                    <a:pt x="500" y="226"/>
                    <a:pt x="496" y="219"/>
                    <a:pt x="491" y="2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0" name="Freeform 9"/>
            <p:cNvSpPr>
              <a:spLocks/>
            </p:cNvSpPr>
            <p:nvPr/>
          </p:nvSpPr>
          <p:spPr bwMode="auto">
            <a:xfrm>
              <a:off x="3785461" y="3334805"/>
              <a:ext cx="1386010" cy="594186"/>
            </a:xfrm>
            <a:custGeom>
              <a:avLst/>
              <a:gdLst>
                <a:gd name="T0" fmla="*/ 333 w 462"/>
                <a:gd name="T1" fmla="*/ 1 h 198"/>
                <a:gd name="T2" fmla="*/ 138 w 462"/>
                <a:gd name="T3" fmla="*/ 0 h 198"/>
                <a:gd name="T4" fmla="*/ 138 w 462"/>
                <a:gd name="T5" fmla="*/ 0 h 198"/>
                <a:gd name="T6" fmla="*/ 0 w 462"/>
                <a:gd name="T7" fmla="*/ 1 h 198"/>
                <a:gd name="T8" fmla="*/ 1 w 462"/>
                <a:gd name="T9" fmla="*/ 6 h 198"/>
                <a:gd name="T10" fmla="*/ 1 w 462"/>
                <a:gd name="T11" fmla="*/ 69 h 198"/>
                <a:gd name="T12" fmla="*/ 11 w 462"/>
                <a:gd name="T13" fmla="*/ 69 h 198"/>
                <a:gd name="T14" fmla="*/ 22 w 462"/>
                <a:gd name="T15" fmla="*/ 61 h 198"/>
                <a:gd name="T16" fmla="*/ 53 w 462"/>
                <a:gd name="T17" fmla="*/ 49 h 198"/>
                <a:gd name="T18" fmla="*/ 88 w 462"/>
                <a:gd name="T19" fmla="*/ 60 h 198"/>
                <a:gd name="T20" fmla="*/ 104 w 462"/>
                <a:gd name="T21" fmla="*/ 99 h 198"/>
                <a:gd name="T22" fmla="*/ 88 w 462"/>
                <a:gd name="T23" fmla="*/ 139 h 198"/>
                <a:gd name="T24" fmla="*/ 53 w 462"/>
                <a:gd name="T25" fmla="*/ 150 h 198"/>
                <a:gd name="T26" fmla="*/ 23 w 462"/>
                <a:gd name="T27" fmla="*/ 139 h 198"/>
                <a:gd name="T28" fmla="*/ 13 w 462"/>
                <a:gd name="T29" fmla="*/ 132 h 198"/>
                <a:gd name="T30" fmla="*/ 1 w 462"/>
                <a:gd name="T31" fmla="*/ 132 h 198"/>
                <a:gd name="T32" fmla="*/ 1 w 462"/>
                <a:gd name="T33" fmla="*/ 198 h 198"/>
                <a:gd name="T34" fmla="*/ 268 w 462"/>
                <a:gd name="T35" fmla="*/ 198 h 198"/>
                <a:gd name="T36" fmla="*/ 268 w 462"/>
                <a:gd name="T37" fmla="*/ 191 h 198"/>
                <a:gd name="T38" fmla="*/ 260 w 462"/>
                <a:gd name="T39" fmla="*/ 179 h 198"/>
                <a:gd name="T40" fmla="*/ 247 w 462"/>
                <a:gd name="T41" fmla="*/ 148 h 198"/>
                <a:gd name="T42" fmla="*/ 258 w 462"/>
                <a:gd name="T43" fmla="*/ 114 h 198"/>
                <a:gd name="T44" fmla="*/ 297 w 462"/>
                <a:gd name="T45" fmla="*/ 97 h 198"/>
                <a:gd name="T46" fmla="*/ 337 w 462"/>
                <a:gd name="T47" fmla="*/ 114 h 198"/>
                <a:gd name="T48" fmla="*/ 348 w 462"/>
                <a:gd name="T49" fmla="*/ 148 h 198"/>
                <a:gd name="T50" fmla="*/ 337 w 462"/>
                <a:gd name="T51" fmla="*/ 178 h 198"/>
                <a:gd name="T52" fmla="*/ 331 w 462"/>
                <a:gd name="T53" fmla="*/ 189 h 198"/>
                <a:gd name="T54" fmla="*/ 331 w 462"/>
                <a:gd name="T55" fmla="*/ 198 h 198"/>
                <a:gd name="T56" fmla="*/ 418 w 462"/>
                <a:gd name="T57" fmla="*/ 198 h 198"/>
                <a:gd name="T58" fmla="*/ 460 w 462"/>
                <a:gd name="T59" fmla="*/ 106 h 198"/>
                <a:gd name="T60" fmla="*/ 333 w 462"/>
                <a:gd name="T61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98">
                  <a:moveTo>
                    <a:pt x="333" y="1"/>
                  </a:moveTo>
                  <a:cubicBezTo>
                    <a:pt x="283" y="0"/>
                    <a:pt x="208" y="0"/>
                    <a:pt x="1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81" y="0"/>
                    <a:pt x="32" y="1"/>
                    <a:pt x="0" y="1"/>
                  </a:cubicBezTo>
                  <a:cubicBezTo>
                    <a:pt x="0" y="2"/>
                    <a:pt x="1" y="4"/>
                    <a:pt x="1" y="6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3" y="69"/>
                    <a:pt x="15" y="67"/>
                    <a:pt x="22" y="61"/>
                  </a:cubicBezTo>
                  <a:cubicBezTo>
                    <a:pt x="29" y="56"/>
                    <a:pt x="40" y="49"/>
                    <a:pt x="53" y="49"/>
                  </a:cubicBezTo>
                  <a:cubicBezTo>
                    <a:pt x="65" y="49"/>
                    <a:pt x="77" y="51"/>
                    <a:pt x="88" y="60"/>
                  </a:cubicBezTo>
                  <a:cubicBezTo>
                    <a:pt x="97" y="68"/>
                    <a:pt x="104" y="82"/>
                    <a:pt x="104" y="99"/>
                  </a:cubicBezTo>
                  <a:cubicBezTo>
                    <a:pt x="105" y="116"/>
                    <a:pt x="98" y="131"/>
                    <a:pt x="88" y="139"/>
                  </a:cubicBezTo>
                  <a:cubicBezTo>
                    <a:pt x="77" y="148"/>
                    <a:pt x="65" y="150"/>
                    <a:pt x="53" y="150"/>
                  </a:cubicBezTo>
                  <a:cubicBezTo>
                    <a:pt x="40" y="150"/>
                    <a:pt x="30" y="143"/>
                    <a:pt x="23" y="139"/>
                  </a:cubicBezTo>
                  <a:cubicBezTo>
                    <a:pt x="15" y="133"/>
                    <a:pt x="15" y="132"/>
                    <a:pt x="13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98"/>
                    <a:pt x="1" y="198"/>
                    <a:pt x="1" y="198"/>
                  </a:cubicBezTo>
                  <a:cubicBezTo>
                    <a:pt x="268" y="198"/>
                    <a:pt x="268" y="198"/>
                    <a:pt x="268" y="198"/>
                  </a:cubicBezTo>
                  <a:cubicBezTo>
                    <a:pt x="268" y="191"/>
                    <a:pt x="268" y="191"/>
                    <a:pt x="268" y="191"/>
                  </a:cubicBezTo>
                  <a:cubicBezTo>
                    <a:pt x="267" y="189"/>
                    <a:pt x="266" y="187"/>
                    <a:pt x="260" y="179"/>
                  </a:cubicBezTo>
                  <a:cubicBezTo>
                    <a:pt x="254" y="172"/>
                    <a:pt x="247" y="162"/>
                    <a:pt x="247" y="148"/>
                  </a:cubicBezTo>
                  <a:cubicBezTo>
                    <a:pt x="247" y="137"/>
                    <a:pt x="250" y="124"/>
                    <a:pt x="258" y="114"/>
                  </a:cubicBezTo>
                  <a:cubicBezTo>
                    <a:pt x="266" y="104"/>
                    <a:pt x="281" y="97"/>
                    <a:pt x="297" y="97"/>
                  </a:cubicBezTo>
                  <a:cubicBezTo>
                    <a:pt x="314" y="97"/>
                    <a:pt x="330" y="104"/>
                    <a:pt x="337" y="114"/>
                  </a:cubicBezTo>
                  <a:cubicBezTo>
                    <a:pt x="346" y="124"/>
                    <a:pt x="348" y="137"/>
                    <a:pt x="348" y="148"/>
                  </a:cubicBezTo>
                  <a:cubicBezTo>
                    <a:pt x="348" y="161"/>
                    <a:pt x="342" y="172"/>
                    <a:pt x="337" y="178"/>
                  </a:cubicBezTo>
                  <a:cubicBezTo>
                    <a:pt x="331" y="186"/>
                    <a:pt x="331" y="187"/>
                    <a:pt x="331" y="189"/>
                  </a:cubicBezTo>
                  <a:cubicBezTo>
                    <a:pt x="331" y="198"/>
                    <a:pt x="331" y="198"/>
                    <a:pt x="331" y="198"/>
                  </a:cubicBezTo>
                  <a:cubicBezTo>
                    <a:pt x="418" y="198"/>
                    <a:pt x="418" y="198"/>
                    <a:pt x="418" y="198"/>
                  </a:cubicBezTo>
                  <a:cubicBezTo>
                    <a:pt x="447" y="172"/>
                    <a:pt x="462" y="139"/>
                    <a:pt x="460" y="106"/>
                  </a:cubicBezTo>
                  <a:cubicBezTo>
                    <a:pt x="457" y="49"/>
                    <a:pt x="404" y="1"/>
                    <a:pt x="33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1" name="Freeform 10"/>
            <p:cNvSpPr>
              <a:spLocks/>
            </p:cNvSpPr>
            <p:nvPr/>
          </p:nvSpPr>
          <p:spPr bwMode="auto">
            <a:xfrm>
              <a:off x="3789261" y="3685743"/>
              <a:ext cx="1382210" cy="1149096"/>
            </a:xfrm>
            <a:custGeom>
              <a:avLst/>
              <a:gdLst>
                <a:gd name="T0" fmla="*/ 420 w 461"/>
                <a:gd name="T1" fmla="*/ 105 h 383"/>
                <a:gd name="T2" fmla="*/ 310 w 461"/>
                <a:gd name="T3" fmla="*/ 105 h 383"/>
                <a:gd name="T4" fmla="*/ 310 w 461"/>
                <a:gd name="T5" fmla="*/ 72 h 383"/>
                <a:gd name="T6" fmla="*/ 320 w 461"/>
                <a:gd name="T7" fmla="*/ 50 h 383"/>
                <a:gd name="T8" fmla="*/ 327 w 461"/>
                <a:gd name="T9" fmla="*/ 31 h 383"/>
                <a:gd name="T10" fmla="*/ 321 w 461"/>
                <a:gd name="T11" fmla="*/ 9 h 383"/>
                <a:gd name="T12" fmla="*/ 297 w 461"/>
                <a:gd name="T13" fmla="*/ 0 h 383"/>
                <a:gd name="T14" fmla="*/ 273 w 461"/>
                <a:gd name="T15" fmla="*/ 10 h 383"/>
                <a:gd name="T16" fmla="*/ 266 w 461"/>
                <a:gd name="T17" fmla="*/ 31 h 383"/>
                <a:gd name="T18" fmla="*/ 274 w 461"/>
                <a:gd name="T19" fmla="*/ 50 h 383"/>
                <a:gd name="T20" fmla="*/ 287 w 461"/>
                <a:gd name="T21" fmla="*/ 72 h 383"/>
                <a:gd name="T22" fmla="*/ 287 w 461"/>
                <a:gd name="T23" fmla="*/ 73 h 383"/>
                <a:gd name="T24" fmla="*/ 287 w 461"/>
                <a:gd name="T25" fmla="*/ 105 h 383"/>
                <a:gd name="T26" fmla="*/ 0 w 461"/>
                <a:gd name="T27" fmla="*/ 105 h 383"/>
                <a:gd name="T28" fmla="*/ 0 w 461"/>
                <a:gd name="T29" fmla="*/ 156 h 383"/>
                <a:gd name="T30" fmla="*/ 10 w 461"/>
                <a:gd name="T31" fmla="*/ 156 h 383"/>
                <a:gd name="T32" fmla="*/ 21 w 461"/>
                <a:gd name="T33" fmla="*/ 148 h 383"/>
                <a:gd name="T34" fmla="*/ 52 w 461"/>
                <a:gd name="T35" fmla="*/ 136 h 383"/>
                <a:gd name="T36" fmla="*/ 87 w 461"/>
                <a:gd name="T37" fmla="*/ 146 h 383"/>
                <a:gd name="T38" fmla="*/ 103 w 461"/>
                <a:gd name="T39" fmla="*/ 186 h 383"/>
                <a:gd name="T40" fmla="*/ 87 w 461"/>
                <a:gd name="T41" fmla="*/ 226 h 383"/>
                <a:gd name="T42" fmla="*/ 52 w 461"/>
                <a:gd name="T43" fmla="*/ 237 h 383"/>
                <a:gd name="T44" fmla="*/ 22 w 461"/>
                <a:gd name="T45" fmla="*/ 225 h 383"/>
                <a:gd name="T46" fmla="*/ 12 w 461"/>
                <a:gd name="T47" fmla="*/ 219 h 383"/>
                <a:gd name="T48" fmla="*/ 0 w 461"/>
                <a:gd name="T49" fmla="*/ 219 h 383"/>
                <a:gd name="T50" fmla="*/ 0 w 461"/>
                <a:gd name="T51" fmla="*/ 267 h 383"/>
                <a:gd name="T52" fmla="*/ 227 w 461"/>
                <a:gd name="T53" fmla="*/ 267 h 383"/>
                <a:gd name="T54" fmla="*/ 227 w 461"/>
                <a:gd name="T55" fmla="*/ 310 h 383"/>
                <a:gd name="T56" fmla="*/ 227 w 461"/>
                <a:gd name="T57" fmla="*/ 311 h 383"/>
                <a:gd name="T58" fmla="*/ 214 w 461"/>
                <a:gd name="T59" fmla="*/ 333 h 383"/>
                <a:gd name="T60" fmla="*/ 206 w 461"/>
                <a:gd name="T61" fmla="*/ 352 h 383"/>
                <a:gd name="T62" fmla="*/ 213 w 461"/>
                <a:gd name="T63" fmla="*/ 374 h 383"/>
                <a:gd name="T64" fmla="*/ 237 w 461"/>
                <a:gd name="T65" fmla="*/ 383 h 383"/>
                <a:gd name="T66" fmla="*/ 261 w 461"/>
                <a:gd name="T67" fmla="*/ 374 h 383"/>
                <a:gd name="T68" fmla="*/ 267 w 461"/>
                <a:gd name="T69" fmla="*/ 352 h 383"/>
                <a:gd name="T70" fmla="*/ 260 w 461"/>
                <a:gd name="T71" fmla="*/ 333 h 383"/>
                <a:gd name="T72" fmla="*/ 250 w 461"/>
                <a:gd name="T73" fmla="*/ 312 h 383"/>
                <a:gd name="T74" fmla="*/ 250 w 461"/>
                <a:gd name="T75" fmla="*/ 267 h 383"/>
                <a:gd name="T76" fmla="*/ 422 w 461"/>
                <a:gd name="T77" fmla="*/ 267 h 383"/>
                <a:gd name="T78" fmla="*/ 461 w 461"/>
                <a:gd name="T79" fmla="*/ 187 h 383"/>
                <a:gd name="T80" fmla="*/ 420 w 461"/>
                <a:gd name="T81" fmla="*/ 10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1" h="383">
                  <a:moveTo>
                    <a:pt x="420" y="105"/>
                  </a:moveTo>
                  <a:cubicBezTo>
                    <a:pt x="310" y="105"/>
                    <a:pt x="310" y="105"/>
                    <a:pt x="310" y="105"/>
                  </a:cubicBezTo>
                  <a:cubicBezTo>
                    <a:pt x="310" y="72"/>
                    <a:pt x="310" y="72"/>
                    <a:pt x="310" y="72"/>
                  </a:cubicBezTo>
                  <a:cubicBezTo>
                    <a:pt x="310" y="62"/>
                    <a:pt x="316" y="56"/>
                    <a:pt x="320" y="50"/>
                  </a:cubicBezTo>
                  <a:cubicBezTo>
                    <a:pt x="324" y="44"/>
                    <a:pt x="327" y="39"/>
                    <a:pt x="327" y="31"/>
                  </a:cubicBezTo>
                  <a:cubicBezTo>
                    <a:pt x="327" y="23"/>
                    <a:pt x="325" y="15"/>
                    <a:pt x="321" y="9"/>
                  </a:cubicBezTo>
                  <a:cubicBezTo>
                    <a:pt x="316" y="4"/>
                    <a:pt x="310" y="0"/>
                    <a:pt x="297" y="0"/>
                  </a:cubicBezTo>
                  <a:cubicBezTo>
                    <a:pt x="284" y="0"/>
                    <a:pt x="277" y="4"/>
                    <a:pt x="273" y="10"/>
                  </a:cubicBezTo>
                  <a:cubicBezTo>
                    <a:pt x="268" y="15"/>
                    <a:pt x="266" y="23"/>
                    <a:pt x="266" y="31"/>
                  </a:cubicBezTo>
                  <a:cubicBezTo>
                    <a:pt x="266" y="39"/>
                    <a:pt x="270" y="44"/>
                    <a:pt x="274" y="50"/>
                  </a:cubicBezTo>
                  <a:cubicBezTo>
                    <a:pt x="279" y="56"/>
                    <a:pt x="286" y="62"/>
                    <a:pt x="287" y="72"/>
                  </a:cubicBezTo>
                  <a:cubicBezTo>
                    <a:pt x="287" y="72"/>
                    <a:pt x="287" y="73"/>
                    <a:pt x="287" y="73"/>
                  </a:cubicBezTo>
                  <a:cubicBezTo>
                    <a:pt x="287" y="105"/>
                    <a:pt x="287" y="105"/>
                    <a:pt x="287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2" y="156"/>
                    <a:pt x="14" y="154"/>
                    <a:pt x="21" y="148"/>
                  </a:cubicBezTo>
                  <a:cubicBezTo>
                    <a:pt x="28" y="143"/>
                    <a:pt x="39" y="136"/>
                    <a:pt x="52" y="136"/>
                  </a:cubicBezTo>
                  <a:cubicBezTo>
                    <a:pt x="64" y="136"/>
                    <a:pt x="76" y="138"/>
                    <a:pt x="87" y="146"/>
                  </a:cubicBezTo>
                  <a:cubicBezTo>
                    <a:pt x="96" y="154"/>
                    <a:pt x="103" y="169"/>
                    <a:pt x="103" y="186"/>
                  </a:cubicBezTo>
                  <a:cubicBezTo>
                    <a:pt x="104" y="203"/>
                    <a:pt x="97" y="218"/>
                    <a:pt x="87" y="226"/>
                  </a:cubicBezTo>
                  <a:cubicBezTo>
                    <a:pt x="76" y="234"/>
                    <a:pt x="64" y="237"/>
                    <a:pt x="52" y="237"/>
                  </a:cubicBezTo>
                  <a:cubicBezTo>
                    <a:pt x="39" y="237"/>
                    <a:pt x="29" y="230"/>
                    <a:pt x="22" y="225"/>
                  </a:cubicBezTo>
                  <a:cubicBezTo>
                    <a:pt x="14" y="220"/>
                    <a:pt x="14" y="219"/>
                    <a:pt x="12" y="219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310"/>
                    <a:pt x="227" y="310"/>
                    <a:pt x="227" y="310"/>
                  </a:cubicBezTo>
                  <a:cubicBezTo>
                    <a:pt x="227" y="311"/>
                    <a:pt x="227" y="311"/>
                    <a:pt x="227" y="311"/>
                  </a:cubicBezTo>
                  <a:cubicBezTo>
                    <a:pt x="226" y="321"/>
                    <a:pt x="219" y="327"/>
                    <a:pt x="214" y="333"/>
                  </a:cubicBezTo>
                  <a:cubicBezTo>
                    <a:pt x="210" y="339"/>
                    <a:pt x="206" y="344"/>
                    <a:pt x="206" y="352"/>
                  </a:cubicBezTo>
                  <a:cubicBezTo>
                    <a:pt x="206" y="360"/>
                    <a:pt x="208" y="368"/>
                    <a:pt x="213" y="374"/>
                  </a:cubicBezTo>
                  <a:cubicBezTo>
                    <a:pt x="217" y="379"/>
                    <a:pt x="224" y="383"/>
                    <a:pt x="237" y="383"/>
                  </a:cubicBezTo>
                  <a:cubicBezTo>
                    <a:pt x="250" y="383"/>
                    <a:pt x="256" y="379"/>
                    <a:pt x="261" y="374"/>
                  </a:cubicBezTo>
                  <a:cubicBezTo>
                    <a:pt x="265" y="368"/>
                    <a:pt x="267" y="360"/>
                    <a:pt x="267" y="352"/>
                  </a:cubicBezTo>
                  <a:cubicBezTo>
                    <a:pt x="267" y="345"/>
                    <a:pt x="264" y="339"/>
                    <a:pt x="260" y="333"/>
                  </a:cubicBezTo>
                  <a:cubicBezTo>
                    <a:pt x="256" y="328"/>
                    <a:pt x="250" y="321"/>
                    <a:pt x="250" y="312"/>
                  </a:cubicBezTo>
                  <a:cubicBezTo>
                    <a:pt x="250" y="267"/>
                    <a:pt x="250" y="267"/>
                    <a:pt x="250" y="267"/>
                  </a:cubicBezTo>
                  <a:cubicBezTo>
                    <a:pt x="422" y="267"/>
                    <a:pt x="422" y="267"/>
                    <a:pt x="422" y="267"/>
                  </a:cubicBezTo>
                  <a:cubicBezTo>
                    <a:pt x="446" y="244"/>
                    <a:pt x="461" y="217"/>
                    <a:pt x="461" y="187"/>
                  </a:cubicBezTo>
                  <a:cubicBezTo>
                    <a:pt x="461" y="156"/>
                    <a:pt x="445" y="128"/>
                    <a:pt x="420" y="10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2032042" y="3782029"/>
              <a:ext cx="772822" cy="1877577"/>
            </a:xfrm>
            <a:custGeom>
              <a:avLst/>
              <a:gdLst>
                <a:gd name="T0" fmla="*/ 142 w 258"/>
                <a:gd name="T1" fmla="*/ 71 h 626"/>
                <a:gd name="T2" fmla="*/ 152 w 258"/>
                <a:gd name="T3" fmla="*/ 49 h 626"/>
                <a:gd name="T4" fmla="*/ 160 w 258"/>
                <a:gd name="T5" fmla="*/ 31 h 626"/>
                <a:gd name="T6" fmla="*/ 153 w 258"/>
                <a:gd name="T7" fmla="*/ 9 h 626"/>
                <a:gd name="T8" fmla="*/ 129 w 258"/>
                <a:gd name="T9" fmla="*/ 0 h 626"/>
                <a:gd name="T10" fmla="*/ 105 w 258"/>
                <a:gd name="T11" fmla="*/ 9 h 626"/>
                <a:gd name="T12" fmla="*/ 99 w 258"/>
                <a:gd name="T13" fmla="*/ 31 h 626"/>
                <a:gd name="T14" fmla="*/ 107 w 258"/>
                <a:gd name="T15" fmla="*/ 49 h 626"/>
                <a:gd name="T16" fmla="*/ 119 w 258"/>
                <a:gd name="T17" fmla="*/ 72 h 626"/>
                <a:gd name="T18" fmla="*/ 119 w 258"/>
                <a:gd name="T19" fmla="*/ 72 h 626"/>
                <a:gd name="T20" fmla="*/ 119 w 258"/>
                <a:gd name="T21" fmla="*/ 110 h 626"/>
                <a:gd name="T22" fmla="*/ 0 w 258"/>
                <a:gd name="T23" fmla="*/ 110 h 626"/>
                <a:gd name="T24" fmla="*/ 0 w 258"/>
                <a:gd name="T25" fmla="*/ 156 h 626"/>
                <a:gd name="T26" fmla="*/ 9 w 258"/>
                <a:gd name="T27" fmla="*/ 156 h 626"/>
                <a:gd name="T28" fmla="*/ 20 w 258"/>
                <a:gd name="T29" fmla="*/ 148 h 626"/>
                <a:gd name="T30" fmla="*/ 51 w 258"/>
                <a:gd name="T31" fmla="*/ 136 h 626"/>
                <a:gd name="T32" fmla="*/ 86 w 258"/>
                <a:gd name="T33" fmla="*/ 147 h 626"/>
                <a:gd name="T34" fmla="*/ 103 w 258"/>
                <a:gd name="T35" fmla="*/ 186 h 626"/>
                <a:gd name="T36" fmla="*/ 86 w 258"/>
                <a:gd name="T37" fmla="*/ 226 h 626"/>
                <a:gd name="T38" fmla="*/ 51 w 258"/>
                <a:gd name="T39" fmla="*/ 237 h 626"/>
                <a:gd name="T40" fmla="*/ 21 w 258"/>
                <a:gd name="T41" fmla="*/ 226 h 626"/>
                <a:gd name="T42" fmla="*/ 11 w 258"/>
                <a:gd name="T43" fmla="*/ 219 h 626"/>
                <a:gd name="T44" fmla="*/ 0 w 258"/>
                <a:gd name="T45" fmla="*/ 219 h 626"/>
                <a:gd name="T46" fmla="*/ 0 w 258"/>
                <a:gd name="T47" fmla="*/ 501 h 626"/>
                <a:gd name="T48" fmla="*/ 158 w 258"/>
                <a:gd name="T49" fmla="*/ 533 h 626"/>
                <a:gd name="T50" fmla="*/ 241 w 258"/>
                <a:gd name="T51" fmla="*/ 617 h 626"/>
                <a:gd name="T52" fmla="*/ 258 w 258"/>
                <a:gd name="T53" fmla="*/ 626 h 626"/>
                <a:gd name="T54" fmla="*/ 258 w 258"/>
                <a:gd name="T55" fmla="*/ 377 h 626"/>
                <a:gd name="T56" fmla="*/ 244 w 258"/>
                <a:gd name="T57" fmla="*/ 377 h 626"/>
                <a:gd name="T58" fmla="*/ 234 w 258"/>
                <a:gd name="T59" fmla="*/ 383 h 626"/>
                <a:gd name="T60" fmla="*/ 204 w 258"/>
                <a:gd name="T61" fmla="*/ 394 h 626"/>
                <a:gd name="T62" fmla="*/ 169 w 258"/>
                <a:gd name="T63" fmla="*/ 383 h 626"/>
                <a:gd name="T64" fmla="*/ 153 w 258"/>
                <a:gd name="T65" fmla="*/ 343 h 626"/>
                <a:gd name="T66" fmla="*/ 169 w 258"/>
                <a:gd name="T67" fmla="*/ 304 h 626"/>
                <a:gd name="T68" fmla="*/ 204 w 258"/>
                <a:gd name="T69" fmla="*/ 293 h 626"/>
                <a:gd name="T70" fmla="*/ 235 w 258"/>
                <a:gd name="T71" fmla="*/ 306 h 626"/>
                <a:gd name="T72" fmla="*/ 246 w 258"/>
                <a:gd name="T73" fmla="*/ 314 h 626"/>
                <a:gd name="T74" fmla="*/ 258 w 258"/>
                <a:gd name="T75" fmla="*/ 314 h 626"/>
                <a:gd name="T76" fmla="*/ 258 w 258"/>
                <a:gd name="T77" fmla="*/ 110 h 626"/>
                <a:gd name="T78" fmla="*/ 142 w 258"/>
                <a:gd name="T79" fmla="*/ 110 h 626"/>
                <a:gd name="T80" fmla="*/ 142 w 258"/>
                <a:gd name="T81" fmla="*/ 71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58" h="626">
                  <a:moveTo>
                    <a:pt x="142" y="71"/>
                  </a:moveTo>
                  <a:cubicBezTo>
                    <a:pt x="142" y="61"/>
                    <a:pt x="148" y="55"/>
                    <a:pt x="152" y="49"/>
                  </a:cubicBezTo>
                  <a:cubicBezTo>
                    <a:pt x="157" y="44"/>
                    <a:pt x="160" y="38"/>
                    <a:pt x="160" y="31"/>
                  </a:cubicBezTo>
                  <a:cubicBezTo>
                    <a:pt x="160" y="23"/>
                    <a:pt x="158" y="14"/>
                    <a:pt x="153" y="9"/>
                  </a:cubicBezTo>
                  <a:cubicBezTo>
                    <a:pt x="149" y="3"/>
                    <a:pt x="142" y="0"/>
                    <a:pt x="129" y="0"/>
                  </a:cubicBezTo>
                  <a:cubicBezTo>
                    <a:pt x="116" y="0"/>
                    <a:pt x="109" y="4"/>
                    <a:pt x="105" y="9"/>
                  </a:cubicBezTo>
                  <a:cubicBezTo>
                    <a:pt x="101" y="15"/>
                    <a:pt x="99" y="22"/>
                    <a:pt x="99" y="31"/>
                  </a:cubicBezTo>
                  <a:cubicBezTo>
                    <a:pt x="99" y="38"/>
                    <a:pt x="102" y="43"/>
                    <a:pt x="107" y="49"/>
                  </a:cubicBezTo>
                  <a:cubicBezTo>
                    <a:pt x="111" y="55"/>
                    <a:pt x="118" y="62"/>
                    <a:pt x="119" y="72"/>
                  </a:cubicBezTo>
                  <a:cubicBezTo>
                    <a:pt x="119" y="72"/>
                    <a:pt x="119" y="72"/>
                    <a:pt x="119" y="72"/>
                  </a:cubicBezTo>
                  <a:cubicBezTo>
                    <a:pt x="119" y="110"/>
                    <a:pt x="119" y="110"/>
                    <a:pt x="119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11" y="156"/>
                    <a:pt x="13" y="154"/>
                    <a:pt x="20" y="148"/>
                  </a:cubicBezTo>
                  <a:cubicBezTo>
                    <a:pt x="27" y="143"/>
                    <a:pt x="38" y="136"/>
                    <a:pt x="51" y="136"/>
                  </a:cubicBezTo>
                  <a:cubicBezTo>
                    <a:pt x="63" y="136"/>
                    <a:pt x="76" y="138"/>
                    <a:pt x="86" y="147"/>
                  </a:cubicBezTo>
                  <a:cubicBezTo>
                    <a:pt x="96" y="155"/>
                    <a:pt x="102" y="169"/>
                    <a:pt x="103" y="186"/>
                  </a:cubicBezTo>
                  <a:cubicBezTo>
                    <a:pt x="103" y="203"/>
                    <a:pt x="96" y="218"/>
                    <a:pt x="86" y="226"/>
                  </a:cubicBezTo>
                  <a:cubicBezTo>
                    <a:pt x="75" y="235"/>
                    <a:pt x="63" y="237"/>
                    <a:pt x="51" y="237"/>
                  </a:cubicBezTo>
                  <a:cubicBezTo>
                    <a:pt x="38" y="237"/>
                    <a:pt x="28" y="231"/>
                    <a:pt x="21" y="226"/>
                  </a:cubicBezTo>
                  <a:cubicBezTo>
                    <a:pt x="13" y="220"/>
                    <a:pt x="13" y="219"/>
                    <a:pt x="11" y="219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82" y="500"/>
                    <a:pt x="113" y="502"/>
                    <a:pt x="158" y="533"/>
                  </a:cubicBezTo>
                  <a:cubicBezTo>
                    <a:pt x="241" y="617"/>
                    <a:pt x="241" y="617"/>
                    <a:pt x="241" y="617"/>
                  </a:cubicBezTo>
                  <a:cubicBezTo>
                    <a:pt x="246" y="621"/>
                    <a:pt x="252" y="624"/>
                    <a:pt x="258" y="626"/>
                  </a:cubicBezTo>
                  <a:cubicBezTo>
                    <a:pt x="258" y="377"/>
                    <a:pt x="258" y="377"/>
                    <a:pt x="258" y="377"/>
                  </a:cubicBezTo>
                  <a:cubicBezTo>
                    <a:pt x="244" y="377"/>
                    <a:pt x="244" y="377"/>
                    <a:pt x="244" y="377"/>
                  </a:cubicBezTo>
                  <a:cubicBezTo>
                    <a:pt x="242" y="377"/>
                    <a:pt x="242" y="377"/>
                    <a:pt x="234" y="383"/>
                  </a:cubicBezTo>
                  <a:cubicBezTo>
                    <a:pt x="227" y="388"/>
                    <a:pt x="217" y="394"/>
                    <a:pt x="204" y="394"/>
                  </a:cubicBezTo>
                  <a:cubicBezTo>
                    <a:pt x="192" y="394"/>
                    <a:pt x="180" y="392"/>
                    <a:pt x="169" y="383"/>
                  </a:cubicBezTo>
                  <a:cubicBezTo>
                    <a:pt x="160" y="376"/>
                    <a:pt x="152" y="360"/>
                    <a:pt x="153" y="343"/>
                  </a:cubicBezTo>
                  <a:cubicBezTo>
                    <a:pt x="153" y="327"/>
                    <a:pt x="160" y="312"/>
                    <a:pt x="169" y="304"/>
                  </a:cubicBezTo>
                  <a:cubicBezTo>
                    <a:pt x="180" y="296"/>
                    <a:pt x="192" y="293"/>
                    <a:pt x="204" y="293"/>
                  </a:cubicBezTo>
                  <a:cubicBezTo>
                    <a:pt x="217" y="293"/>
                    <a:pt x="228" y="300"/>
                    <a:pt x="235" y="306"/>
                  </a:cubicBezTo>
                  <a:cubicBezTo>
                    <a:pt x="243" y="312"/>
                    <a:pt x="244" y="313"/>
                    <a:pt x="246" y="314"/>
                  </a:cubicBezTo>
                  <a:cubicBezTo>
                    <a:pt x="258" y="314"/>
                    <a:pt x="258" y="314"/>
                    <a:pt x="258" y="314"/>
                  </a:cubicBezTo>
                  <a:cubicBezTo>
                    <a:pt x="258" y="110"/>
                    <a:pt x="258" y="110"/>
                    <a:pt x="258" y="110"/>
                  </a:cubicBezTo>
                  <a:cubicBezTo>
                    <a:pt x="142" y="110"/>
                    <a:pt x="142" y="110"/>
                    <a:pt x="142" y="110"/>
                  </a:cubicBezTo>
                  <a:lnTo>
                    <a:pt x="142" y="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auto">
            <a:xfrm>
              <a:off x="2547679" y="3782029"/>
              <a:ext cx="1492432" cy="1886445"/>
            </a:xfrm>
            <a:custGeom>
              <a:avLst/>
              <a:gdLst>
                <a:gd name="T0" fmla="*/ 488 w 498"/>
                <a:gd name="T1" fmla="*/ 130 h 629"/>
                <a:gd name="T2" fmla="*/ 466 w 498"/>
                <a:gd name="T3" fmla="*/ 124 h 629"/>
                <a:gd name="T4" fmla="*/ 448 w 498"/>
                <a:gd name="T5" fmla="*/ 132 h 629"/>
                <a:gd name="T6" fmla="*/ 426 w 498"/>
                <a:gd name="T7" fmla="*/ 144 h 629"/>
                <a:gd name="T8" fmla="*/ 425 w 498"/>
                <a:gd name="T9" fmla="*/ 144 h 629"/>
                <a:gd name="T10" fmla="*/ 390 w 498"/>
                <a:gd name="T11" fmla="*/ 144 h 629"/>
                <a:gd name="T12" fmla="*/ 390 w 498"/>
                <a:gd name="T13" fmla="*/ 110 h 629"/>
                <a:gd name="T14" fmla="*/ 263 w 498"/>
                <a:gd name="T15" fmla="*/ 110 h 629"/>
                <a:gd name="T16" fmla="*/ 263 w 498"/>
                <a:gd name="T17" fmla="*/ 71 h 629"/>
                <a:gd name="T18" fmla="*/ 273 w 498"/>
                <a:gd name="T19" fmla="*/ 49 h 629"/>
                <a:gd name="T20" fmla="*/ 280 w 498"/>
                <a:gd name="T21" fmla="*/ 31 h 629"/>
                <a:gd name="T22" fmla="*/ 274 w 498"/>
                <a:gd name="T23" fmla="*/ 9 h 629"/>
                <a:gd name="T24" fmla="*/ 250 w 498"/>
                <a:gd name="T25" fmla="*/ 0 h 629"/>
                <a:gd name="T26" fmla="*/ 226 w 498"/>
                <a:gd name="T27" fmla="*/ 9 h 629"/>
                <a:gd name="T28" fmla="*/ 219 w 498"/>
                <a:gd name="T29" fmla="*/ 31 h 629"/>
                <a:gd name="T30" fmla="*/ 227 w 498"/>
                <a:gd name="T31" fmla="*/ 49 h 629"/>
                <a:gd name="T32" fmla="*/ 240 w 498"/>
                <a:gd name="T33" fmla="*/ 72 h 629"/>
                <a:gd name="T34" fmla="*/ 240 w 498"/>
                <a:gd name="T35" fmla="*/ 72 h 629"/>
                <a:gd name="T36" fmla="*/ 240 w 498"/>
                <a:gd name="T37" fmla="*/ 110 h 629"/>
                <a:gd name="T38" fmla="*/ 110 w 498"/>
                <a:gd name="T39" fmla="*/ 110 h 629"/>
                <a:gd name="T40" fmla="*/ 110 w 498"/>
                <a:gd name="T41" fmla="*/ 334 h 629"/>
                <a:gd name="T42" fmla="*/ 73 w 498"/>
                <a:gd name="T43" fmla="*/ 334 h 629"/>
                <a:gd name="T44" fmla="*/ 72 w 498"/>
                <a:gd name="T45" fmla="*/ 334 h 629"/>
                <a:gd name="T46" fmla="*/ 50 w 498"/>
                <a:gd name="T47" fmla="*/ 321 h 629"/>
                <a:gd name="T48" fmla="*/ 32 w 498"/>
                <a:gd name="T49" fmla="*/ 313 h 629"/>
                <a:gd name="T50" fmla="*/ 10 w 498"/>
                <a:gd name="T51" fmla="*/ 320 h 629"/>
                <a:gd name="T52" fmla="*/ 1 w 498"/>
                <a:gd name="T53" fmla="*/ 344 h 629"/>
                <a:gd name="T54" fmla="*/ 10 w 498"/>
                <a:gd name="T55" fmla="*/ 368 h 629"/>
                <a:gd name="T56" fmla="*/ 32 w 498"/>
                <a:gd name="T57" fmla="*/ 374 h 629"/>
                <a:gd name="T58" fmla="*/ 50 w 498"/>
                <a:gd name="T59" fmla="*/ 367 h 629"/>
                <a:gd name="T60" fmla="*/ 72 w 498"/>
                <a:gd name="T61" fmla="*/ 356 h 629"/>
                <a:gd name="T62" fmla="*/ 110 w 498"/>
                <a:gd name="T63" fmla="*/ 356 h 629"/>
                <a:gd name="T64" fmla="*/ 110 w 498"/>
                <a:gd name="T65" fmla="*/ 626 h 629"/>
                <a:gd name="T66" fmla="*/ 390 w 498"/>
                <a:gd name="T67" fmla="*/ 629 h 629"/>
                <a:gd name="T68" fmla="*/ 390 w 498"/>
                <a:gd name="T69" fmla="*/ 574 h 629"/>
                <a:gd name="T70" fmla="*/ 378 w 498"/>
                <a:gd name="T71" fmla="*/ 574 h 629"/>
                <a:gd name="T72" fmla="*/ 368 w 498"/>
                <a:gd name="T73" fmla="*/ 580 h 629"/>
                <a:gd name="T74" fmla="*/ 338 w 498"/>
                <a:gd name="T75" fmla="*/ 591 h 629"/>
                <a:gd name="T76" fmla="*/ 303 w 498"/>
                <a:gd name="T77" fmla="*/ 580 h 629"/>
                <a:gd name="T78" fmla="*/ 287 w 498"/>
                <a:gd name="T79" fmla="*/ 540 h 629"/>
                <a:gd name="T80" fmla="*/ 303 w 498"/>
                <a:gd name="T81" fmla="*/ 501 h 629"/>
                <a:gd name="T82" fmla="*/ 338 w 498"/>
                <a:gd name="T83" fmla="*/ 490 h 629"/>
                <a:gd name="T84" fmla="*/ 369 w 498"/>
                <a:gd name="T85" fmla="*/ 503 h 629"/>
                <a:gd name="T86" fmla="*/ 380 w 498"/>
                <a:gd name="T87" fmla="*/ 511 h 629"/>
                <a:gd name="T88" fmla="*/ 390 w 498"/>
                <a:gd name="T89" fmla="*/ 511 h 629"/>
                <a:gd name="T90" fmla="*/ 390 w 498"/>
                <a:gd name="T91" fmla="*/ 377 h 629"/>
                <a:gd name="T92" fmla="*/ 378 w 498"/>
                <a:gd name="T93" fmla="*/ 377 h 629"/>
                <a:gd name="T94" fmla="*/ 368 w 498"/>
                <a:gd name="T95" fmla="*/ 383 h 629"/>
                <a:gd name="T96" fmla="*/ 338 w 498"/>
                <a:gd name="T97" fmla="*/ 394 h 629"/>
                <a:gd name="T98" fmla="*/ 303 w 498"/>
                <a:gd name="T99" fmla="*/ 383 h 629"/>
                <a:gd name="T100" fmla="*/ 287 w 498"/>
                <a:gd name="T101" fmla="*/ 343 h 629"/>
                <a:gd name="T102" fmla="*/ 303 w 498"/>
                <a:gd name="T103" fmla="*/ 304 h 629"/>
                <a:gd name="T104" fmla="*/ 338 w 498"/>
                <a:gd name="T105" fmla="*/ 293 h 629"/>
                <a:gd name="T106" fmla="*/ 369 w 498"/>
                <a:gd name="T107" fmla="*/ 306 h 629"/>
                <a:gd name="T108" fmla="*/ 380 w 498"/>
                <a:gd name="T109" fmla="*/ 314 h 629"/>
                <a:gd name="T110" fmla="*/ 390 w 498"/>
                <a:gd name="T111" fmla="*/ 314 h 629"/>
                <a:gd name="T112" fmla="*/ 390 w 498"/>
                <a:gd name="T113" fmla="*/ 167 h 629"/>
                <a:gd name="T114" fmla="*/ 426 w 498"/>
                <a:gd name="T115" fmla="*/ 167 h 629"/>
                <a:gd name="T116" fmla="*/ 448 w 498"/>
                <a:gd name="T117" fmla="*/ 177 h 629"/>
                <a:gd name="T118" fmla="*/ 466 w 498"/>
                <a:gd name="T119" fmla="*/ 185 h 629"/>
                <a:gd name="T120" fmla="*/ 488 w 498"/>
                <a:gd name="T121" fmla="*/ 178 h 629"/>
                <a:gd name="T122" fmla="*/ 497 w 498"/>
                <a:gd name="T123" fmla="*/ 154 h 629"/>
                <a:gd name="T124" fmla="*/ 488 w 498"/>
                <a:gd name="T125" fmla="*/ 13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8" h="629">
                  <a:moveTo>
                    <a:pt x="488" y="130"/>
                  </a:moveTo>
                  <a:cubicBezTo>
                    <a:pt x="483" y="126"/>
                    <a:pt x="475" y="124"/>
                    <a:pt x="466" y="124"/>
                  </a:cubicBezTo>
                  <a:cubicBezTo>
                    <a:pt x="459" y="124"/>
                    <a:pt x="454" y="127"/>
                    <a:pt x="448" y="132"/>
                  </a:cubicBezTo>
                  <a:cubicBezTo>
                    <a:pt x="442" y="136"/>
                    <a:pt x="436" y="143"/>
                    <a:pt x="426" y="144"/>
                  </a:cubicBezTo>
                  <a:cubicBezTo>
                    <a:pt x="425" y="144"/>
                    <a:pt x="425" y="144"/>
                    <a:pt x="425" y="144"/>
                  </a:cubicBezTo>
                  <a:cubicBezTo>
                    <a:pt x="390" y="144"/>
                    <a:pt x="390" y="144"/>
                    <a:pt x="390" y="144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263" y="110"/>
                    <a:pt x="263" y="110"/>
                    <a:pt x="263" y="110"/>
                  </a:cubicBezTo>
                  <a:cubicBezTo>
                    <a:pt x="263" y="71"/>
                    <a:pt x="263" y="71"/>
                    <a:pt x="263" y="71"/>
                  </a:cubicBezTo>
                  <a:cubicBezTo>
                    <a:pt x="263" y="61"/>
                    <a:pt x="269" y="55"/>
                    <a:pt x="273" y="49"/>
                  </a:cubicBezTo>
                  <a:cubicBezTo>
                    <a:pt x="277" y="44"/>
                    <a:pt x="280" y="38"/>
                    <a:pt x="280" y="31"/>
                  </a:cubicBezTo>
                  <a:cubicBezTo>
                    <a:pt x="280" y="23"/>
                    <a:pt x="278" y="14"/>
                    <a:pt x="274" y="9"/>
                  </a:cubicBezTo>
                  <a:cubicBezTo>
                    <a:pt x="270" y="3"/>
                    <a:pt x="263" y="0"/>
                    <a:pt x="250" y="0"/>
                  </a:cubicBezTo>
                  <a:cubicBezTo>
                    <a:pt x="237" y="0"/>
                    <a:pt x="230" y="4"/>
                    <a:pt x="226" y="9"/>
                  </a:cubicBezTo>
                  <a:cubicBezTo>
                    <a:pt x="221" y="15"/>
                    <a:pt x="219" y="22"/>
                    <a:pt x="219" y="31"/>
                  </a:cubicBezTo>
                  <a:cubicBezTo>
                    <a:pt x="219" y="38"/>
                    <a:pt x="223" y="43"/>
                    <a:pt x="227" y="49"/>
                  </a:cubicBezTo>
                  <a:cubicBezTo>
                    <a:pt x="232" y="55"/>
                    <a:pt x="239" y="62"/>
                    <a:pt x="240" y="72"/>
                  </a:cubicBezTo>
                  <a:cubicBezTo>
                    <a:pt x="240" y="72"/>
                    <a:pt x="240" y="72"/>
                    <a:pt x="240" y="72"/>
                  </a:cubicBezTo>
                  <a:cubicBezTo>
                    <a:pt x="240" y="110"/>
                    <a:pt x="240" y="110"/>
                    <a:pt x="240" y="110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73" y="334"/>
                    <a:pt x="73" y="334"/>
                    <a:pt x="73" y="334"/>
                  </a:cubicBezTo>
                  <a:cubicBezTo>
                    <a:pt x="73" y="334"/>
                    <a:pt x="73" y="334"/>
                    <a:pt x="72" y="334"/>
                  </a:cubicBezTo>
                  <a:cubicBezTo>
                    <a:pt x="62" y="333"/>
                    <a:pt x="56" y="326"/>
                    <a:pt x="50" y="321"/>
                  </a:cubicBezTo>
                  <a:cubicBezTo>
                    <a:pt x="44" y="316"/>
                    <a:pt x="39" y="313"/>
                    <a:pt x="32" y="313"/>
                  </a:cubicBezTo>
                  <a:cubicBezTo>
                    <a:pt x="23" y="313"/>
                    <a:pt x="15" y="315"/>
                    <a:pt x="10" y="320"/>
                  </a:cubicBezTo>
                  <a:cubicBezTo>
                    <a:pt x="5" y="324"/>
                    <a:pt x="1" y="331"/>
                    <a:pt x="1" y="344"/>
                  </a:cubicBezTo>
                  <a:cubicBezTo>
                    <a:pt x="0" y="357"/>
                    <a:pt x="4" y="363"/>
                    <a:pt x="10" y="368"/>
                  </a:cubicBezTo>
                  <a:cubicBezTo>
                    <a:pt x="15" y="372"/>
                    <a:pt x="23" y="374"/>
                    <a:pt x="32" y="374"/>
                  </a:cubicBezTo>
                  <a:cubicBezTo>
                    <a:pt x="39" y="374"/>
                    <a:pt x="44" y="371"/>
                    <a:pt x="50" y="367"/>
                  </a:cubicBezTo>
                  <a:cubicBezTo>
                    <a:pt x="56" y="363"/>
                    <a:pt x="62" y="356"/>
                    <a:pt x="72" y="356"/>
                  </a:cubicBezTo>
                  <a:cubicBezTo>
                    <a:pt x="110" y="356"/>
                    <a:pt x="110" y="356"/>
                    <a:pt x="110" y="356"/>
                  </a:cubicBezTo>
                  <a:cubicBezTo>
                    <a:pt x="110" y="626"/>
                    <a:pt x="110" y="626"/>
                    <a:pt x="110" y="626"/>
                  </a:cubicBezTo>
                  <a:cubicBezTo>
                    <a:pt x="138" y="627"/>
                    <a:pt x="390" y="629"/>
                    <a:pt x="390" y="629"/>
                  </a:cubicBezTo>
                  <a:cubicBezTo>
                    <a:pt x="390" y="574"/>
                    <a:pt x="390" y="574"/>
                    <a:pt x="390" y="574"/>
                  </a:cubicBezTo>
                  <a:cubicBezTo>
                    <a:pt x="378" y="574"/>
                    <a:pt x="378" y="574"/>
                    <a:pt x="378" y="574"/>
                  </a:cubicBezTo>
                  <a:cubicBezTo>
                    <a:pt x="376" y="574"/>
                    <a:pt x="376" y="574"/>
                    <a:pt x="368" y="580"/>
                  </a:cubicBezTo>
                  <a:cubicBezTo>
                    <a:pt x="361" y="585"/>
                    <a:pt x="351" y="591"/>
                    <a:pt x="338" y="591"/>
                  </a:cubicBezTo>
                  <a:cubicBezTo>
                    <a:pt x="326" y="591"/>
                    <a:pt x="314" y="589"/>
                    <a:pt x="303" y="580"/>
                  </a:cubicBezTo>
                  <a:cubicBezTo>
                    <a:pt x="294" y="573"/>
                    <a:pt x="286" y="557"/>
                    <a:pt x="287" y="540"/>
                  </a:cubicBezTo>
                  <a:cubicBezTo>
                    <a:pt x="287" y="524"/>
                    <a:pt x="294" y="509"/>
                    <a:pt x="303" y="501"/>
                  </a:cubicBezTo>
                  <a:cubicBezTo>
                    <a:pt x="314" y="493"/>
                    <a:pt x="326" y="490"/>
                    <a:pt x="338" y="490"/>
                  </a:cubicBezTo>
                  <a:cubicBezTo>
                    <a:pt x="351" y="490"/>
                    <a:pt x="362" y="497"/>
                    <a:pt x="369" y="503"/>
                  </a:cubicBezTo>
                  <a:cubicBezTo>
                    <a:pt x="377" y="509"/>
                    <a:pt x="378" y="510"/>
                    <a:pt x="380" y="511"/>
                  </a:cubicBezTo>
                  <a:cubicBezTo>
                    <a:pt x="390" y="511"/>
                    <a:pt x="390" y="511"/>
                    <a:pt x="390" y="511"/>
                  </a:cubicBezTo>
                  <a:cubicBezTo>
                    <a:pt x="390" y="377"/>
                    <a:pt x="390" y="377"/>
                    <a:pt x="390" y="377"/>
                  </a:cubicBezTo>
                  <a:cubicBezTo>
                    <a:pt x="378" y="377"/>
                    <a:pt x="378" y="377"/>
                    <a:pt x="378" y="377"/>
                  </a:cubicBezTo>
                  <a:cubicBezTo>
                    <a:pt x="376" y="377"/>
                    <a:pt x="376" y="377"/>
                    <a:pt x="368" y="383"/>
                  </a:cubicBezTo>
                  <a:cubicBezTo>
                    <a:pt x="361" y="388"/>
                    <a:pt x="351" y="394"/>
                    <a:pt x="338" y="394"/>
                  </a:cubicBezTo>
                  <a:cubicBezTo>
                    <a:pt x="326" y="394"/>
                    <a:pt x="314" y="392"/>
                    <a:pt x="303" y="383"/>
                  </a:cubicBezTo>
                  <a:cubicBezTo>
                    <a:pt x="294" y="376"/>
                    <a:pt x="286" y="360"/>
                    <a:pt x="287" y="343"/>
                  </a:cubicBezTo>
                  <a:cubicBezTo>
                    <a:pt x="287" y="327"/>
                    <a:pt x="294" y="312"/>
                    <a:pt x="303" y="304"/>
                  </a:cubicBezTo>
                  <a:cubicBezTo>
                    <a:pt x="314" y="296"/>
                    <a:pt x="326" y="293"/>
                    <a:pt x="338" y="293"/>
                  </a:cubicBezTo>
                  <a:cubicBezTo>
                    <a:pt x="351" y="293"/>
                    <a:pt x="362" y="300"/>
                    <a:pt x="369" y="306"/>
                  </a:cubicBezTo>
                  <a:cubicBezTo>
                    <a:pt x="377" y="312"/>
                    <a:pt x="378" y="313"/>
                    <a:pt x="380" y="314"/>
                  </a:cubicBezTo>
                  <a:cubicBezTo>
                    <a:pt x="390" y="314"/>
                    <a:pt x="390" y="314"/>
                    <a:pt x="390" y="314"/>
                  </a:cubicBezTo>
                  <a:cubicBezTo>
                    <a:pt x="390" y="167"/>
                    <a:pt x="390" y="167"/>
                    <a:pt x="390" y="167"/>
                  </a:cubicBezTo>
                  <a:cubicBezTo>
                    <a:pt x="426" y="167"/>
                    <a:pt x="426" y="167"/>
                    <a:pt x="426" y="167"/>
                  </a:cubicBezTo>
                  <a:cubicBezTo>
                    <a:pt x="436" y="167"/>
                    <a:pt x="442" y="173"/>
                    <a:pt x="448" y="177"/>
                  </a:cubicBezTo>
                  <a:cubicBezTo>
                    <a:pt x="454" y="181"/>
                    <a:pt x="459" y="185"/>
                    <a:pt x="466" y="185"/>
                  </a:cubicBezTo>
                  <a:cubicBezTo>
                    <a:pt x="475" y="185"/>
                    <a:pt x="483" y="183"/>
                    <a:pt x="488" y="178"/>
                  </a:cubicBezTo>
                  <a:cubicBezTo>
                    <a:pt x="494" y="174"/>
                    <a:pt x="498" y="167"/>
                    <a:pt x="497" y="154"/>
                  </a:cubicBezTo>
                  <a:cubicBezTo>
                    <a:pt x="497" y="141"/>
                    <a:pt x="493" y="134"/>
                    <a:pt x="488" y="1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3464929" y="4558651"/>
              <a:ext cx="1645730" cy="510569"/>
            </a:xfrm>
            <a:custGeom>
              <a:avLst/>
              <a:gdLst>
                <a:gd name="T0" fmla="*/ 514 w 549"/>
                <a:gd name="T1" fmla="*/ 0 h 170"/>
                <a:gd name="T2" fmla="*/ 378 w 549"/>
                <a:gd name="T3" fmla="*/ 0 h 170"/>
                <a:gd name="T4" fmla="*/ 378 w 549"/>
                <a:gd name="T5" fmla="*/ 21 h 170"/>
                <a:gd name="T6" fmla="*/ 384 w 549"/>
                <a:gd name="T7" fmla="*/ 31 h 170"/>
                <a:gd name="T8" fmla="*/ 395 w 549"/>
                <a:gd name="T9" fmla="*/ 61 h 170"/>
                <a:gd name="T10" fmla="*/ 384 w 549"/>
                <a:gd name="T11" fmla="*/ 95 h 170"/>
                <a:gd name="T12" fmla="*/ 344 w 549"/>
                <a:gd name="T13" fmla="*/ 112 h 170"/>
                <a:gd name="T14" fmla="*/ 305 w 549"/>
                <a:gd name="T15" fmla="*/ 95 h 170"/>
                <a:gd name="T16" fmla="*/ 294 w 549"/>
                <a:gd name="T17" fmla="*/ 61 h 170"/>
                <a:gd name="T18" fmla="*/ 307 w 549"/>
                <a:gd name="T19" fmla="*/ 30 h 170"/>
                <a:gd name="T20" fmla="*/ 315 w 549"/>
                <a:gd name="T21" fmla="*/ 18 h 170"/>
                <a:gd name="T22" fmla="*/ 315 w 549"/>
                <a:gd name="T23" fmla="*/ 0 h 170"/>
                <a:gd name="T24" fmla="*/ 108 w 549"/>
                <a:gd name="T25" fmla="*/ 0 h 170"/>
                <a:gd name="T26" fmla="*/ 108 w 549"/>
                <a:gd name="T27" fmla="*/ 75 h 170"/>
                <a:gd name="T28" fmla="*/ 73 w 549"/>
                <a:gd name="T29" fmla="*/ 75 h 170"/>
                <a:gd name="T30" fmla="*/ 72 w 549"/>
                <a:gd name="T31" fmla="*/ 75 h 170"/>
                <a:gd name="T32" fmla="*/ 50 w 549"/>
                <a:gd name="T33" fmla="*/ 62 h 170"/>
                <a:gd name="T34" fmla="*/ 32 w 549"/>
                <a:gd name="T35" fmla="*/ 54 h 170"/>
                <a:gd name="T36" fmla="*/ 10 w 549"/>
                <a:gd name="T37" fmla="*/ 61 h 170"/>
                <a:gd name="T38" fmla="*/ 1 w 549"/>
                <a:gd name="T39" fmla="*/ 85 h 170"/>
                <a:gd name="T40" fmla="*/ 10 w 549"/>
                <a:gd name="T41" fmla="*/ 109 h 170"/>
                <a:gd name="T42" fmla="*/ 32 w 549"/>
                <a:gd name="T43" fmla="*/ 115 h 170"/>
                <a:gd name="T44" fmla="*/ 50 w 549"/>
                <a:gd name="T45" fmla="*/ 108 h 170"/>
                <a:gd name="T46" fmla="*/ 72 w 549"/>
                <a:gd name="T47" fmla="*/ 97 h 170"/>
                <a:gd name="T48" fmla="*/ 108 w 549"/>
                <a:gd name="T49" fmla="*/ 97 h 170"/>
                <a:gd name="T50" fmla="*/ 108 w 549"/>
                <a:gd name="T51" fmla="*/ 170 h 170"/>
                <a:gd name="T52" fmla="*/ 175 w 549"/>
                <a:gd name="T53" fmla="*/ 170 h 170"/>
                <a:gd name="T54" fmla="*/ 175 w 549"/>
                <a:gd name="T55" fmla="*/ 167 h 170"/>
                <a:gd name="T56" fmla="*/ 167 w 549"/>
                <a:gd name="T57" fmla="*/ 155 h 170"/>
                <a:gd name="T58" fmla="*/ 154 w 549"/>
                <a:gd name="T59" fmla="*/ 124 h 170"/>
                <a:gd name="T60" fmla="*/ 165 w 549"/>
                <a:gd name="T61" fmla="*/ 90 h 170"/>
                <a:gd name="T62" fmla="*/ 204 w 549"/>
                <a:gd name="T63" fmla="*/ 73 h 170"/>
                <a:gd name="T64" fmla="*/ 244 w 549"/>
                <a:gd name="T65" fmla="*/ 90 h 170"/>
                <a:gd name="T66" fmla="*/ 255 w 549"/>
                <a:gd name="T67" fmla="*/ 124 h 170"/>
                <a:gd name="T68" fmla="*/ 244 w 549"/>
                <a:gd name="T69" fmla="*/ 154 h 170"/>
                <a:gd name="T70" fmla="*/ 238 w 549"/>
                <a:gd name="T71" fmla="*/ 165 h 170"/>
                <a:gd name="T72" fmla="*/ 238 w 549"/>
                <a:gd name="T73" fmla="*/ 170 h 170"/>
                <a:gd name="T74" fmla="*/ 496 w 549"/>
                <a:gd name="T75" fmla="*/ 170 h 170"/>
                <a:gd name="T76" fmla="*/ 542 w 549"/>
                <a:gd name="T77" fmla="*/ 99 h 170"/>
                <a:gd name="T78" fmla="*/ 528 w 549"/>
                <a:gd name="T79" fmla="*/ 17 h 170"/>
                <a:gd name="T80" fmla="*/ 514 w 549"/>
                <a:gd name="T8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49" h="170">
                  <a:moveTo>
                    <a:pt x="514" y="0"/>
                  </a:moveTo>
                  <a:cubicBezTo>
                    <a:pt x="378" y="0"/>
                    <a:pt x="378" y="0"/>
                    <a:pt x="378" y="0"/>
                  </a:cubicBezTo>
                  <a:cubicBezTo>
                    <a:pt x="378" y="21"/>
                    <a:pt x="378" y="21"/>
                    <a:pt x="378" y="21"/>
                  </a:cubicBezTo>
                  <a:cubicBezTo>
                    <a:pt x="378" y="22"/>
                    <a:pt x="378" y="23"/>
                    <a:pt x="384" y="31"/>
                  </a:cubicBezTo>
                  <a:cubicBezTo>
                    <a:pt x="389" y="37"/>
                    <a:pt x="395" y="48"/>
                    <a:pt x="395" y="61"/>
                  </a:cubicBezTo>
                  <a:cubicBezTo>
                    <a:pt x="395" y="72"/>
                    <a:pt x="393" y="85"/>
                    <a:pt x="384" y="95"/>
                  </a:cubicBezTo>
                  <a:cubicBezTo>
                    <a:pt x="377" y="105"/>
                    <a:pt x="361" y="112"/>
                    <a:pt x="344" y="112"/>
                  </a:cubicBezTo>
                  <a:cubicBezTo>
                    <a:pt x="328" y="112"/>
                    <a:pt x="313" y="105"/>
                    <a:pt x="305" y="95"/>
                  </a:cubicBezTo>
                  <a:cubicBezTo>
                    <a:pt x="297" y="85"/>
                    <a:pt x="294" y="72"/>
                    <a:pt x="294" y="61"/>
                  </a:cubicBezTo>
                  <a:cubicBezTo>
                    <a:pt x="294" y="47"/>
                    <a:pt x="301" y="37"/>
                    <a:pt x="307" y="30"/>
                  </a:cubicBezTo>
                  <a:cubicBezTo>
                    <a:pt x="313" y="22"/>
                    <a:pt x="314" y="20"/>
                    <a:pt x="315" y="18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2" y="75"/>
                  </a:cubicBezTo>
                  <a:cubicBezTo>
                    <a:pt x="62" y="74"/>
                    <a:pt x="56" y="67"/>
                    <a:pt x="50" y="62"/>
                  </a:cubicBezTo>
                  <a:cubicBezTo>
                    <a:pt x="44" y="57"/>
                    <a:pt x="39" y="54"/>
                    <a:pt x="32" y="54"/>
                  </a:cubicBezTo>
                  <a:cubicBezTo>
                    <a:pt x="23" y="54"/>
                    <a:pt x="15" y="56"/>
                    <a:pt x="10" y="61"/>
                  </a:cubicBezTo>
                  <a:cubicBezTo>
                    <a:pt x="5" y="65"/>
                    <a:pt x="1" y="72"/>
                    <a:pt x="1" y="85"/>
                  </a:cubicBezTo>
                  <a:cubicBezTo>
                    <a:pt x="0" y="98"/>
                    <a:pt x="4" y="104"/>
                    <a:pt x="10" y="109"/>
                  </a:cubicBezTo>
                  <a:cubicBezTo>
                    <a:pt x="15" y="113"/>
                    <a:pt x="23" y="115"/>
                    <a:pt x="32" y="115"/>
                  </a:cubicBezTo>
                  <a:cubicBezTo>
                    <a:pt x="39" y="115"/>
                    <a:pt x="44" y="112"/>
                    <a:pt x="50" y="108"/>
                  </a:cubicBezTo>
                  <a:cubicBezTo>
                    <a:pt x="56" y="104"/>
                    <a:pt x="62" y="97"/>
                    <a:pt x="72" y="97"/>
                  </a:cubicBezTo>
                  <a:cubicBezTo>
                    <a:pt x="108" y="97"/>
                    <a:pt x="108" y="97"/>
                    <a:pt x="108" y="97"/>
                  </a:cubicBezTo>
                  <a:cubicBezTo>
                    <a:pt x="108" y="170"/>
                    <a:pt x="108" y="170"/>
                    <a:pt x="108" y="170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5" y="167"/>
                    <a:pt x="175" y="167"/>
                    <a:pt x="175" y="167"/>
                  </a:cubicBezTo>
                  <a:cubicBezTo>
                    <a:pt x="174" y="165"/>
                    <a:pt x="173" y="163"/>
                    <a:pt x="167" y="155"/>
                  </a:cubicBezTo>
                  <a:cubicBezTo>
                    <a:pt x="161" y="148"/>
                    <a:pt x="154" y="138"/>
                    <a:pt x="154" y="124"/>
                  </a:cubicBezTo>
                  <a:cubicBezTo>
                    <a:pt x="154" y="113"/>
                    <a:pt x="157" y="100"/>
                    <a:pt x="165" y="90"/>
                  </a:cubicBezTo>
                  <a:cubicBezTo>
                    <a:pt x="173" y="80"/>
                    <a:pt x="188" y="73"/>
                    <a:pt x="204" y="73"/>
                  </a:cubicBezTo>
                  <a:cubicBezTo>
                    <a:pt x="221" y="73"/>
                    <a:pt x="237" y="80"/>
                    <a:pt x="244" y="90"/>
                  </a:cubicBezTo>
                  <a:cubicBezTo>
                    <a:pt x="253" y="100"/>
                    <a:pt x="255" y="113"/>
                    <a:pt x="255" y="124"/>
                  </a:cubicBezTo>
                  <a:cubicBezTo>
                    <a:pt x="255" y="137"/>
                    <a:pt x="249" y="148"/>
                    <a:pt x="244" y="154"/>
                  </a:cubicBezTo>
                  <a:cubicBezTo>
                    <a:pt x="238" y="162"/>
                    <a:pt x="238" y="163"/>
                    <a:pt x="238" y="165"/>
                  </a:cubicBezTo>
                  <a:cubicBezTo>
                    <a:pt x="238" y="170"/>
                    <a:pt x="238" y="170"/>
                    <a:pt x="238" y="170"/>
                  </a:cubicBezTo>
                  <a:cubicBezTo>
                    <a:pt x="496" y="170"/>
                    <a:pt x="496" y="170"/>
                    <a:pt x="496" y="170"/>
                  </a:cubicBezTo>
                  <a:cubicBezTo>
                    <a:pt x="519" y="151"/>
                    <a:pt x="536" y="126"/>
                    <a:pt x="542" y="99"/>
                  </a:cubicBezTo>
                  <a:cubicBezTo>
                    <a:pt x="549" y="72"/>
                    <a:pt x="544" y="42"/>
                    <a:pt x="528" y="17"/>
                  </a:cubicBezTo>
                  <a:cubicBezTo>
                    <a:pt x="525" y="10"/>
                    <a:pt x="520" y="5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5" name="Freeform 14"/>
            <p:cNvSpPr>
              <a:spLocks noEditPoints="1"/>
            </p:cNvSpPr>
            <p:nvPr/>
          </p:nvSpPr>
          <p:spPr bwMode="auto">
            <a:xfrm>
              <a:off x="777791" y="4466165"/>
              <a:ext cx="1188371" cy="1403748"/>
            </a:xfrm>
            <a:custGeom>
              <a:avLst/>
              <a:gdLst>
                <a:gd name="T0" fmla="*/ 391 w 396"/>
                <a:gd name="T1" fmla="*/ 115 h 468"/>
                <a:gd name="T2" fmla="*/ 210 w 396"/>
                <a:gd name="T3" fmla="*/ 115 h 468"/>
                <a:gd name="T4" fmla="*/ 210 w 396"/>
                <a:gd name="T5" fmla="*/ 71 h 468"/>
                <a:gd name="T6" fmla="*/ 221 w 396"/>
                <a:gd name="T7" fmla="*/ 49 h 468"/>
                <a:gd name="T8" fmla="*/ 228 w 396"/>
                <a:gd name="T9" fmla="*/ 31 h 468"/>
                <a:gd name="T10" fmla="*/ 221 w 396"/>
                <a:gd name="T11" fmla="*/ 9 h 468"/>
                <a:gd name="T12" fmla="*/ 197 w 396"/>
                <a:gd name="T13" fmla="*/ 0 h 468"/>
                <a:gd name="T14" fmla="*/ 173 w 396"/>
                <a:gd name="T15" fmla="*/ 9 h 468"/>
                <a:gd name="T16" fmla="*/ 167 w 396"/>
                <a:gd name="T17" fmla="*/ 31 h 468"/>
                <a:gd name="T18" fmla="*/ 175 w 396"/>
                <a:gd name="T19" fmla="*/ 50 h 468"/>
                <a:gd name="T20" fmla="*/ 187 w 396"/>
                <a:gd name="T21" fmla="*/ 72 h 468"/>
                <a:gd name="T22" fmla="*/ 187 w 396"/>
                <a:gd name="T23" fmla="*/ 72 h 468"/>
                <a:gd name="T24" fmla="*/ 187 w 396"/>
                <a:gd name="T25" fmla="*/ 115 h 468"/>
                <a:gd name="T26" fmla="*/ 0 w 396"/>
                <a:gd name="T27" fmla="*/ 115 h 468"/>
                <a:gd name="T28" fmla="*/ 0 w 396"/>
                <a:gd name="T29" fmla="*/ 407 h 468"/>
                <a:gd name="T30" fmla="*/ 67 w 396"/>
                <a:gd name="T31" fmla="*/ 466 h 468"/>
                <a:gd name="T32" fmla="*/ 335 w 396"/>
                <a:gd name="T33" fmla="*/ 447 h 468"/>
                <a:gd name="T34" fmla="*/ 394 w 396"/>
                <a:gd name="T35" fmla="*/ 381 h 468"/>
                <a:gd name="T36" fmla="*/ 394 w 396"/>
                <a:gd name="T37" fmla="*/ 115 h 468"/>
                <a:gd name="T38" fmla="*/ 394 w 396"/>
                <a:gd name="T39" fmla="*/ 115 h 468"/>
                <a:gd name="T40" fmla="*/ 391 w 396"/>
                <a:gd name="T41" fmla="*/ 115 h 468"/>
                <a:gd name="T42" fmla="*/ 320 w 396"/>
                <a:gd name="T43" fmla="*/ 339 h 468"/>
                <a:gd name="T44" fmla="*/ 185 w 396"/>
                <a:gd name="T45" fmla="*/ 386 h 468"/>
                <a:gd name="T46" fmla="*/ 138 w 396"/>
                <a:gd name="T47" fmla="*/ 252 h 468"/>
                <a:gd name="T48" fmla="*/ 229 w 396"/>
                <a:gd name="T49" fmla="*/ 194 h 468"/>
                <a:gd name="T50" fmla="*/ 273 w 396"/>
                <a:gd name="T51" fmla="*/ 204 h 468"/>
                <a:gd name="T52" fmla="*/ 320 w 396"/>
                <a:gd name="T53" fmla="*/ 339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6" h="468">
                  <a:moveTo>
                    <a:pt x="391" y="115"/>
                  </a:moveTo>
                  <a:cubicBezTo>
                    <a:pt x="210" y="115"/>
                    <a:pt x="210" y="115"/>
                    <a:pt x="210" y="115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10" y="61"/>
                    <a:pt x="216" y="55"/>
                    <a:pt x="221" y="49"/>
                  </a:cubicBezTo>
                  <a:cubicBezTo>
                    <a:pt x="225" y="44"/>
                    <a:pt x="228" y="38"/>
                    <a:pt x="228" y="31"/>
                  </a:cubicBezTo>
                  <a:cubicBezTo>
                    <a:pt x="228" y="23"/>
                    <a:pt x="226" y="14"/>
                    <a:pt x="221" y="9"/>
                  </a:cubicBezTo>
                  <a:cubicBezTo>
                    <a:pt x="217" y="3"/>
                    <a:pt x="210" y="0"/>
                    <a:pt x="197" y="0"/>
                  </a:cubicBezTo>
                  <a:cubicBezTo>
                    <a:pt x="184" y="0"/>
                    <a:pt x="178" y="4"/>
                    <a:pt x="173" y="9"/>
                  </a:cubicBezTo>
                  <a:cubicBezTo>
                    <a:pt x="169" y="15"/>
                    <a:pt x="167" y="22"/>
                    <a:pt x="167" y="31"/>
                  </a:cubicBezTo>
                  <a:cubicBezTo>
                    <a:pt x="167" y="38"/>
                    <a:pt x="170" y="44"/>
                    <a:pt x="175" y="50"/>
                  </a:cubicBezTo>
                  <a:cubicBezTo>
                    <a:pt x="180" y="55"/>
                    <a:pt x="186" y="62"/>
                    <a:pt x="187" y="72"/>
                  </a:cubicBezTo>
                  <a:cubicBezTo>
                    <a:pt x="187" y="72"/>
                    <a:pt x="187" y="72"/>
                    <a:pt x="187" y="72"/>
                  </a:cubicBezTo>
                  <a:cubicBezTo>
                    <a:pt x="187" y="115"/>
                    <a:pt x="187" y="115"/>
                    <a:pt x="187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2" y="440"/>
                    <a:pt x="34" y="468"/>
                    <a:pt x="67" y="466"/>
                  </a:cubicBezTo>
                  <a:cubicBezTo>
                    <a:pt x="335" y="447"/>
                    <a:pt x="335" y="447"/>
                    <a:pt x="335" y="447"/>
                  </a:cubicBezTo>
                  <a:cubicBezTo>
                    <a:pt x="368" y="445"/>
                    <a:pt x="396" y="414"/>
                    <a:pt x="394" y="381"/>
                  </a:cubicBezTo>
                  <a:cubicBezTo>
                    <a:pt x="394" y="115"/>
                    <a:pt x="394" y="115"/>
                    <a:pt x="394" y="115"/>
                  </a:cubicBezTo>
                  <a:cubicBezTo>
                    <a:pt x="394" y="115"/>
                    <a:pt x="394" y="115"/>
                    <a:pt x="394" y="115"/>
                  </a:cubicBezTo>
                  <a:cubicBezTo>
                    <a:pt x="393" y="115"/>
                    <a:pt x="392" y="115"/>
                    <a:pt x="391" y="115"/>
                  </a:cubicBezTo>
                  <a:close/>
                  <a:moveTo>
                    <a:pt x="320" y="339"/>
                  </a:moveTo>
                  <a:cubicBezTo>
                    <a:pt x="296" y="389"/>
                    <a:pt x="236" y="410"/>
                    <a:pt x="185" y="386"/>
                  </a:cubicBezTo>
                  <a:cubicBezTo>
                    <a:pt x="135" y="362"/>
                    <a:pt x="114" y="302"/>
                    <a:pt x="138" y="252"/>
                  </a:cubicBezTo>
                  <a:cubicBezTo>
                    <a:pt x="155" y="216"/>
                    <a:pt x="191" y="195"/>
                    <a:pt x="229" y="194"/>
                  </a:cubicBezTo>
                  <a:cubicBezTo>
                    <a:pt x="244" y="194"/>
                    <a:pt x="258" y="198"/>
                    <a:pt x="273" y="204"/>
                  </a:cubicBezTo>
                  <a:cubicBezTo>
                    <a:pt x="323" y="228"/>
                    <a:pt x="344" y="289"/>
                    <a:pt x="320" y="3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3464929" y="4837373"/>
              <a:ext cx="1502567" cy="831099"/>
            </a:xfrm>
            <a:custGeom>
              <a:avLst/>
              <a:gdLst>
                <a:gd name="T0" fmla="*/ 482 w 501"/>
                <a:gd name="T1" fmla="*/ 101 h 277"/>
                <a:gd name="T2" fmla="*/ 218 w 501"/>
                <a:gd name="T3" fmla="*/ 101 h 277"/>
                <a:gd name="T4" fmla="*/ 218 w 501"/>
                <a:gd name="T5" fmla="*/ 72 h 277"/>
                <a:gd name="T6" fmla="*/ 228 w 501"/>
                <a:gd name="T7" fmla="*/ 50 h 277"/>
                <a:gd name="T8" fmla="*/ 235 w 501"/>
                <a:gd name="T9" fmla="*/ 31 h 277"/>
                <a:gd name="T10" fmla="*/ 229 w 501"/>
                <a:gd name="T11" fmla="*/ 9 h 277"/>
                <a:gd name="T12" fmla="*/ 205 w 501"/>
                <a:gd name="T13" fmla="*/ 0 h 277"/>
                <a:gd name="T14" fmla="*/ 181 w 501"/>
                <a:gd name="T15" fmla="*/ 10 h 277"/>
                <a:gd name="T16" fmla="*/ 174 w 501"/>
                <a:gd name="T17" fmla="*/ 31 h 277"/>
                <a:gd name="T18" fmla="*/ 182 w 501"/>
                <a:gd name="T19" fmla="*/ 50 h 277"/>
                <a:gd name="T20" fmla="*/ 195 w 501"/>
                <a:gd name="T21" fmla="*/ 72 h 277"/>
                <a:gd name="T22" fmla="*/ 195 w 501"/>
                <a:gd name="T23" fmla="*/ 73 h 277"/>
                <a:gd name="T24" fmla="*/ 195 w 501"/>
                <a:gd name="T25" fmla="*/ 101 h 277"/>
                <a:gd name="T26" fmla="*/ 108 w 501"/>
                <a:gd name="T27" fmla="*/ 101 h 277"/>
                <a:gd name="T28" fmla="*/ 108 w 501"/>
                <a:gd name="T29" fmla="*/ 178 h 277"/>
                <a:gd name="T30" fmla="*/ 73 w 501"/>
                <a:gd name="T31" fmla="*/ 178 h 277"/>
                <a:gd name="T32" fmla="*/ 72 w 501"/>
                <a:gd name="T33" fmla="*/ 178 h 277"/>
                <a:gd name="T34" fmla="*/ 50 w 501"/>
                <a:gd name="T35" fmla="*/ 166 h 277"/>
                <a:gd name="T36" fmla="*/ 32 w 501"/>
                <a:gd name="T37" fmla="*/ 158 h 277"/>
                <a:gd name="T38" fmla="*/ 10 w 501"/>
                <a:gd name="T39" fmla="*/ 164 h 277"/>
                <a:gd name="T40" fmla="*/ 1 w 501"/>
                <a:gd name="T41" fmla="*/ 189 h 277"/>
                <a:gd name="T42" fmla="*/ 10 w 501"/>
                <a:gd name="T43" fmla="*/ 213 h 277"/>
                <a:gd name="T44" fmla="*/ 32 w 501"/>
                <a:gd name="T45" fmla="*/ 219 h 277"/>
                <a:gd name="T46" fmla="*/ 50 w 501"/>
                <a:gd name="T47" fmla="*/ 212 h 277"/>
                <a:gd name="T48" fmla="*/ 72 w 501"/>
                <a:gd name="T49" fmla="*/ 201 h 277"/>
                <a:gd name="T50" fmla="*/ 108 w 501"/>
                <a:gd name="T51" fmla="*/ 201 h 277"/>
                <a:gd name="T52" fmla="*/ 108 w 501"/>
                <a:gd name="T53" fmla="*/ 277 h 277"/>
                <a:gd name="T54" fmla="*/ 356 w 501"/>
                <a:gd name="T55" fmla="*/ 274 h 277"/>
                <a:gd name="T56" fmla="*/ 491 w 501"/>
                <a:gd name="T57" fmla="*/ 189 h 277"/>
                <a:gd name="T58" fmla="*/ 489 w 501"/>
                <a:gd name="T59" fmla="*/ 112 h 277"/>
                <a:gd name="T60" fmla="*/ 482 w 501"/>
                <a:gd name="T61" fmla="*/ 101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1" h="277">
                  <a:moveTo>
                    <a:pt x="482" y="101"/>
                  </a:moveTo>
                  <a:cubicBezTo>
                    <a:pt x="218" y="101"/>
                    <a:pt x="218" y="101"/>
                    <a:pt x="218" y="101"/>
                  </a:cubicBezTo>
                  <a:cubicBezTo>
                    <a:pt x="218" y="72"/>
                    <a:pt x="218" y="72"/>
                    <a:pt x="218" y="72"/>
                  </a:cubicBezTo>
                  <a:cubicBezTo>
                    <a:pt x="218" y="62"/>
                    <a:pt x="224" y="56"/>
                    <a:pt x="228" y="50"/>
                  </a:cubicBezTo>
                  <a:cubicBezTo>
                    <a:pt x="232" y="44"/>
                    <a:pt x="235" y="39"/>
                    <a:pt x="235" y="31"/>
                  </a:cubicBezTo>
                  <a:cubicBezTo>
                    <a:pt x="235" y="23"/>
                    <a:pt x="233" y="15"/>
                    <a:pt x="229" y="9"/>
                  </a:cubicBezTo>
                  <a:cubicBezTo>
                    <a:pt x="224" y="4"/>
                    <a:pt x="218" y="0"/>
                    <a:pt x="205" y="0"/>
                  </a:cubicBezTo>
                  <a:cubicBezTo>
                    <a:pt x="192" y="0"/>
                    <a:pt x="185" y="4"/>
                    <a:pt x="181" y="10"/>
                  </a:cubicBezTo>
                  <a:cubicBezTo>
                    <a:pt x="176" y="15"/>
                    <a:pt x="174" y="23"/>
                    <a:pt x="174" y="31"/>
                  </a:cubicBezTo>
                  <a:cubicBezTo>
                    <a:pt x="174" y="39"/>
                    <a:pt x="178" y="44"/>
                    <a:pt x="182" y="50"/>
                  </a:cubicBezTo>
                  <a:cubicBezTo>
                    <a:pt x="187" y="56"/>
                    <a:pt x="194" y="62"/>
                    <a:pt x="195" y="72"/>
                  </a:cubicBezTo>
                  <a:cubicBezTo>
                    <a:pt x="195" y="72"/>
                    <a:pt x="195" y="73"/>
                    <a:pt x="195" y="73"/>
                  </a:cubicBezTo>
                  <a:cubicBezTo>
                    <a:pt x="195" y="101"/>
                    <a:pt x="195" y="101"/>
                    <a:pt x="195" y="101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08" y="178"/>
                    <a:pt x="108" y="178"/>
                    <a:pt x="108" y="178"/>
                  </a:cubicBezTo>
                  <a:cubicBezTo>
                    <a:pt x="73" y="178"/>
                    <a:pt x="73" y="178"/>
                    <a:pt x="73" y="178"/>
                  </a:cubicBezTo>
                  <a:cubicBezTo>
                    <a:pt x="73" y="178"/>
                    <a:pt x="73" y="178"/>
                    <a:pt x="72" y="178"/>
                  </a:cubicBezTo>
                  <a:cubicBezTo>
                    <a:pt x="62" y="177"/>
                    <a:pt x="56" y="171"/>
                    <a:pt x="50" y="166"/>
                  </a:cubicBezTo>
                  <a:cubicBezTo>
                    <a:pt x="44" y="161"/>
                    <a:pt x="39" y="158"/>
                    <a:pt x="32" y="158"/>
                  </a:cubicBezTo>
                  <a:cubicBezTo>
                    <a:pt x="23" y="158"/>
                    <a:pt x="15" y="160"/>
                    <a:pt x="10" y="164"/>
                  </a:cubicBezTo>
                  <a:cubicBezTo>
                    <a:pt x="5" y="169"/>
                    <a:pt x="1" y="176"/>
                    <a:pt x="1" y="189"/>
                  </a:cubicBezTo>
                  <a:cubicBezTo>
                    <a:pt x="0" y="201"/>
                    <a:pt x="4" y="208"/>
                    <a:pt x="10" y="213"/>
                  </a:cubicBezTo>
                  <a:cubicBezTo>
                    <a:pt x="15" y="217"/>
                    <a:pt x="23" y="219"/>
                    <a:pt x="32" y="219"/>
                  </a:cubicBezTo>
                  <a:cubicBezTo>
                    <a:pt x="39" y="219"/>
                    <a:pt x="44" y="216"/>
                    <a:pt x="50" y="212"/>
                  </a:cubicBezTo>
                  <a:cubicBezTo>
                    <a:pt x="56" y="208"/>
                    <a:pt x="62" y="201"/>
                    <a:pt x="72" y="201"/>
                  </a:cubicBezTo>
                  <a:cubicBezTo>
                    <a:pt x="108" y="201"/>
                    <a:pt x="108" y="201"/>
                    <a:pt x="108" y="201"/>
                  </a:cubicBezTo>
                  <a:cubicBezTo>
                    <a:pt x="108" y="277"/>
                    <a:pt x="108" y="277"/>
                    <a:pt x="108" y="277"/>
                  </a:cubicBezTo>
                  <a:cubicBezTo>
                    <a:pt x="194" y="277"/>
                    <a:pt x="283" y="276"/>
                    <a:pt x="356" y="274"/>
                  </a:cubicBezTo>
                  <a:cubicBezTo>
                    <a:pt x="421" y="272"/>
                    <a:pt x="472" y="237"/>
                    <a:pt x="491" y="189"/>
                  </a:cubicBezTo>
                  <a:cubicBezTo>
                    <a:pt x="501" y="165"/>
                    <a:pt x="501" y="137"/>
                    <a:pt x="489" y="112"/>
                  </a:cubicBezTo>
                  <a:cubicBezTo>
                    <a:pt x="488" y="108"/>
                    <a:pt x="485" y="104"/>
                    <a:pt x="482" y="1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2867924" y="5665769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/>
              <a:t>Insert title here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2867924" y="6388665"/>
            <a:ext cx="4704108" cy="87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Lorem Ipsum is simply dummy text of the printing </a:t>
            </a:r>
          </a:p>
        </p:txBody>
      </p:sp>
      <p:sp>
        <p:nvSpPr>
          <p:cNvPr id="49" name="Oval 48"/>
          <p:cNvSpPr/>
          <p:nvPr/>
        </p:nvSpPr>
        <p:spPr>
          <a:xfrm>
            <a:off x="13201424" y="3669744"/>
            <a:ext cx="1734452" cy="173445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3767928" y="3902768"/>
            <a:ext cx="601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6400" dirty="0">
                <a:solidFill>
                  <a:srgbClr val="878787"/>
                </a:solidFill>
                <a:latin typeface="Flaticon" panose="02000603000000000000" pitchFamily="2" charset="0"/>
              </a:rPr>
              <a:t>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867924" y="10147797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/>
              <a:t>Insert title here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867924" y="10870693"/>
            <a:ext cx="4704108" cy="87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Lorem Ipsum is simply dummy text of the printing </a:t>
            </a:r>
          </a:p>
        </p:txBody>
      </p:sp>
      <p:sp>
        <p:nvSpPr>
          <p:cNvPr id="53" name="Oval 52"/>
          <p:cNvSpPr/>
          <p:nvPr/>
        </p:nvSpPr>
        <p:spPr>
          <a:xfrm>
            <a:off x="13201424" y="8151772"/>
            <a:ext cx="1734452" cy="173445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767928" y="8384796"/>
            <a:ext cx="601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6400" dirty="0">
                <a:solidFill>
                  <a:srgbClr val="878787"/>
                </a:solidFill>
                <a:latin typeface="Flaticon" panose="02000603000000000000" pitchFamily="2" charset="0"/>
              </a:rPr>
              <a:t>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8255470" y="5665769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/>
              <a:t>Insert title here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8255470" y="6388665"/>
            <a:ext cx="4704108" cy="87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Lorem Ipsum is simply dummy text of the printing </a:t>
            </a:r>
          </a:p>
        </p:txBody>
      </p:sp>
      <p:sp>
        <p:nvSpPr>
          <p:cNvPr id="59" name="Oval 58"/>
          <p:cNvSpPr/>
          <p:nvPr/>
        </p:nvSpPr>
        <p:spPr>
          <a:xfrm>
            <a:off x="18588970" y="3669744"/>
            <a:ext cx="1734452" cy="173445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155474" y="3902768"/>
            <a:ext cx="601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6400" dirty="0">
                <a:solidFill>
                  <a:srgbClr val="878787"/>
                </a:solidFill>
                <a:latin typeface="Flaticon" panose="02000603000000000000" pitchFamily="2" charset="0"/>
              </a:rPr>
              <a:t>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8255470" y="10147797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/>
              <a:t>Insert title here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8255470" y="10870693"/>
            <a:ext cx="4704108" cy="87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Lorem Ipsum is simply dummy text of the printing </a:t>
            </a:r>
          </a:p>
        </p:txBody>
      </p:sp>
      <p:sp>
        <p:nvSpPr>
          <p:cNvPr id="76" name="Oval 75"/>
          <p:cNvSpPr/>
          <p:nvPr/>
        </p:nvSpPr>
        <p:spPr>
          <a:xfrm>
            <a:off x="18588970" y="8151772"/>
            <a:ext cx="1734452" cy="173445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9155474" y="8384796"/>
            <a:ext cx="601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6400" dirty="0">
                <a:solidFill>
                  <a:srgbClr val="878787"/>
                </a:solidFill>
                <a:latin typeface="Flaticon" panose="02000603000000000000" pitchFamily="2" charset="0"/>
              </a:rPr>
              <a:t>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379408-D22A-4501-B154-87728BBD6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rgbClr val="323232"/>
                </a:solidFill>
              </a:rPr>
              <a:t>Puzzle Infographic</a:t>
            </a:r>
            <a:endParaRPr lang="en-US" sz="6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286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4"/>
          <p:cNvSpPr txBox="1"/>
          <p:nvPr/>
        </p:nvSpPr>
        <p:spPr>
          <a:xfrm>
            <a:off x="1331925" y="6478536"/>
            <a:ext cx="5276850" cy="272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  <a:buSzPts val="1800"/>
            </a:pPr>
            <a:r>
              <a:rPr lang="en-US" sz="2800" kern="0" dirty="0">
                <a:ea typeface="Open Sans"/>
                <a:cs typeface="Open Sans"/>
                <a:sym typeface="Open Sans"/>
              </a:rPr>
              <a:t>Lorem ipsum dolor sit </a:t>
            </a:r>
            <a:r>
              <a:rPr lang="en-US" sz="2800" kern="0" dirty="0" err="1">
                <a:ea typeface="Open Sans"/>
                <a:cs typeface="Open Sans"/>
                <a:sym typeface="Open Sans"/>
              </a:rPr>
              <a:t>amet</a:t>
            </a:r>
            <a:r>
              <a:rPr lang="en-US" sz="2800" kern="0" dirty="0">
                <a:ea typeface="Open Sans"/>
                <a:cs typeface="Open Sans"/>
                <a:sym typeface="Open Sans"/>
              </a:rPr>
              <a:t>, </a:t>
            </a:r>
            <a:r>
              <a:rPr lang="en-US" sz="2800" kern="0" dirty="0" err="1">
                <a:ea typeface="Open Sans"/>
                <a:cs typeface="Open Sans"/>
                <a:sym typeface="Open Sans"/>
              </a:rPr>
              <a:t>consectetur</a:t>
            </a:r>
            <a:r>
              <a:rPr lang="en-US" sz="2800" kern="0" dirty="0">
                <a:ea typeface="Open Sans"/>
                <a:cs typeface="Open Sans"/>
                <a:sym typeface="Open Sans"/>
              </a:rPr>
              <a:t> </a:t>
            </a:r>
            <a:r>
              <a:rPr lang="en-US" sz="2800" kern="0" dirty="0" err="1">
                <a:ea typeface="Open Sans"/>
                <a:cs typeface="Open Sans"/>
                <a:sym typeface="Open Sans"/>
              </a:rPr>
              <a:t>adipiscing</a:t>
            </a:r>
            <a:r>
              <a:rPr lang="en-US" sz="2800" kern="0" dirty="0">
                <a:ea typeface="Open Sans"/>
                <a:cs typeface="Open Sans"/>
                <a:sym typeface="Open Sans"/>
              </a:rPr>
              <a:t> </a:t>
            </a:r>
            <a:r>
              <a:rPr lang="en-US" sz="2800" kern="0" dirty="0" err="1">
                <a:ea typeface="Open Sans"/>
                <a:cs typeface="Open Sans"/>
                <a:sym typeface="Open Sans"/>
              </a:rPr>
              <a:t>elit</a:t>
            </a:r>
            <a:r>
              <a:rPr lang="en-US" sz="2800" kern="0" dirty="0">
                <a:ea typeface="Open Sans"/>
                <a:cs typeface="Open Sans"/>
                <a:sym typeface="Open Sans"/>
              </a:rPr>
              <a:t>, sed do </a:t>
            </a:r>
            <a:r>
              <a:rPr lang="en-US" sz="2800" kern="0" dirty="0" err="1">
                <a:ea typeface="Open Sans"/>
                <a:cs typeface="Open Sans"/>
                <a:sym typeface="Open Sans"/>
              </a:rPr>
              <a:t>eiusmod</a:t>
            </a:r>
            <a:r>
              <a:rPr lang="en-US" sz="2800" kern="0" dirty="0">
                <a:ea typeface="Open Sans"/>
                <a:cs typeface="Open Sans"/>
                <a:sym typeface="Open Sans"/>
              </a:rPr>
              <a:t> </a:t>
            </a:r>
            <a:r>
              <a:rPr lang="en-US" sz="2800" kern="0" dirty="0" err="1">
                <a:ea typeface="Open Sans"/>
                <a:cs typeface="Open Sans"/>
                <a:sym typeface="Open Sans"/>
              </a:rPr>
              <a:t>tempor</a:t>
            </a:r>
            <a:r>
              <a:rPr lang="en-US" sz="2800" kern="0" dirty="0">
                <a:ea typeface="Open Sans"/>
                <a:cs typeface="Open Sans"/>
                <a:sym typeface="Open Sans"/>
              </a:rPr>
              <a:t> </a:t>
            </a:r>
            <a:r>
              <a:rPr lang="en-US" sz="2800" kern="0" dirty="0" err="1">
                <a:ea typeface="Open Sans"/>
                <a:cs typeface="Open Sans"/>
                <a:sym typeface="Open Sans"/>
              </a:rPr>
              <a:t>incididunt</a:t>
            </a:r>
            <a:r>
              <a:rPr lang="en-US" sz="2800" kern="0" dirty="0">
                <a:ea typeface="Open Sans"/>
                <a:cs typeface="Open Sans"/>
                <a:sym typeface="Open Sans"/>
              </a:rPr>
              <a:t> </a:t>
            </a:r>
            <a:r>
              <a:rPr lang="en-US" sz="2800" kern="0" dirty="0" err="1">
                <a:ea typeface="Open Sans"/>
                <a:cs typeface="Open Sans"/>
                <a:sym typeface="Open Sans"/>
              </a:rPr>
              <a:t>ut</a:t>
            </a:r>
            <a:r>
              <a:rPr lang="en-US" sz="2800" kern="0" dirty="0">
                <a:ea typeface="Open Sans"/>
                <a:cs typeface="Open Sans"/>
                <a:sym typeface="Open Sans"/>
              </a:rPr>
              <a:t> </a:t>
            </a:r>
            <a:r>
              <a:rPr lang="en-US" sz="2800" kern="0" dirty="0" err="1">
                <a:ea typeface="Open Sans"/>
                <a:cs typeface="Open Sans"/>
                <a:sym typeface="Open Sans"/>
              </a:rPr>
              <a:t>labore</a:t>
            </a:r>
            <a:r>
              <a:rPr lang="en-US" sz="2800" kern="0" dirty="0">
                <a:ea typeface="Open Sans"/>
                <a:cs typeface="Open Sans"/>
                <a:sym typeface="Open Sans"/>
              </a:rPr>
              <a:t> et dolore magna </a:t>
            </a:r>
            <a:r>
              <a:rPr lang="en-US" sz="2800" kern="0" dirty="0" err="1">
                <a:ea typeface="Open Sans"/>
                <a:cs typeface="Open Sans"/>
                <a:sym typeface="Open Sans"/>
              </a:rPr>
              <a:t>aliqua</a:t>
            </a:r>
            <a:r>
              <a:rPr lang="en-US" sz="2800" kern="0" dirty="0">
                <a:ea typeface="Open Sans"/>
                <a:cs typeface="Open Sans"/>
                <a:sym typeface="Open Sans"/>
              </a:rPr>
              <a:t>. Ut </a:t>
            </a:r>
            <a:r>
              <a:rPr lang="en-US" sz="2800" kern="0" dirty="0" err="1">
                <a:ea typeface="Open Sans"/>
                <a:cs typeface="Open Sans"/>
                <a:sym typeface="Open Sans"/>
              </a:rPr>
              <a:t>enim</a:t>
            </a:r>
            <a:r>
              <a:rPr lang="en-US" sz="2800" kern="0" dirty="0">
                <a:ea typeface="Open Sans"/>
                <a:cs typeface="Open Sans"/>
                <a:sym typeface="Open Sans"/>
              </a:rPr>
              <a:t> ad minim</a:t>
            </a:r>
            <a:endParaRPr sz="2000" kern="0" dirty="0">
              <a:cs typeface="Arial"/>
              <a:sym typeface="Arial"/>
            </a:endParaRPr>
          </a:p>
        </p:txBody>
      </p:sp>
      <p:sp>
        <p:nvSpPr>
          <p:cNvPr id="731" name="Google Shape;731;p34"/>
          <p:cNvSpPr txBox="1"/>
          <p:nvPr/>
        </p:nvSpPr>
        <p:spPr>
          <a:xfrm>
            <a:off x="1568450" y="9499601"/>
            <a:ext cx="5422900" cy="110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828800">
              <a:buClr>
                <a:srgbClr val="000000"/>
              </a:buClr>
              <a:buSzPts val="3600"/>
            </a:pPr>
            <a:r>
              <a:rPr lang="en-US" sz="7200" b="1" kern="0" dirty="0">
                <a:latin typeface="Montserrat"/>
                <a:ea typeface="Montserrat"/>
                <a:cs typeface="Montserrat"/>
                <a:sym typeface="Montserrat"/>
              </a:rPr>
              <a:t>FROM IDEA</a:t>
            </a:r>
            <a:endParaRPr sz="2800" kern="0" dirty="0">
              <a:latin typeface="Arial"/>
              <a:cs typeface="Arial"/>
              <a:sym typeface="Arial"/>
            </a:endParaRPr>
          </a:p>
        </p:txBody>
      </p:sp>
      <p:sp>
        <p:nvSpPr>
          <p:cNvPr id="732" name="Google Shape;732;p34"/>
          <p:cNvSpPr txBox="1"/>
          <p:nvPr/>
        </p:nvSpPr>
        <p:spPr>
          <a:xfrm>
            <a:off x="17656175" y="3178175"/>
            <a:ext cx="5210174" cy="110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828800">
              <a:buClr>
                <a:srgbClr val="000000"/>
              </a:buClr>
              <a:buSzPts val="3600"/>
            </a:pPr>
            <a:r>
              <a:rPr lang="en-US" sz="7200" b="1" kern="0" dirty="0">
                <a:latin typeface="Montserrat"/>
                <a:ea typeface="Montserrat"/>
                <a:cs typeface="Montserrat"/>
                <a:sym typeface="Montserrat"/>
              </a:rPr>
              <a:t>TO RESULT</a:t>
            </a:r>
            <a:endParaRPr sz="2800" kern="0" dirty="0">
              <a:latin typeface="Arial"/>
              <a:cs typeface="Arial"/>
              <a:sym typeface="Arial"/>
            </a:endParaRPr>
          </a:p>
        </p:txBody>
      </p:sp>
      <p:sp>
        <p:nvSpPr>
          <p:cNvPr id="733" name="Google Shape;733;p34"/>
          <p:cNvSpPr txBox="1"/>
          <p:nvPr/>
        </p:nvSpPr>
        <p:spPr>
          <a:xfrm>
            <a:off x="17732374" y="4778374"/>
            <a:ext cx="5280024" cy="40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algn="r" defTabSz="1828800">
              <a:buClr>
                <a:srgbClr val="000000"/>
              </a:buClr>
              <a:buSzPts val="1800"/>
            </a:pPr>
            <a:r>
              <a:rPr lang="en-US" sz="2800" kern="0" dirty="0">
                <a:solidFill>
                  <a:srgbClr val="272E3A"/>
                </a:solidFill>
                <a:ea typeface="Open Sans"/>
                <a:cs typeface="Open Sans"/>
                <a:sym typeface="Open Sans"/>
              </a:rPr>
              <a:t>Lorem ipsum dolor sit </a:t>
            </a:r>
            <a:r>
              <a:rPr lang="en-US" sz="2800" kern="0" dirty="0" err="1">
                <a:solidFill>
                  <a:srgbClr val="272E3A"/>
                </a:solidFill>
                <a:ea typeface="Open Sans"/>
                <a:cs typeface="Open Sans"/>
                <a:sym typeface="Open Sans"/>
              </a:rPr>
              <a:t>amet</a:t>
            </a:r>
            <a:r>
              <a:rPr lang="en-US" sz="2800" kern="0" dirty="0">
                <a:solidFill>
                  <a:srgbClr val="272E3A"/>
                </a:solidFill>
                <a:ea typeface="Open Sans"/>
                <a:cs typeface="Open Sans"/>
                <a:sym typeface="Open Sans"/>
              </a:rPr>
              <a:t>, </a:t>
            </a:r>
            <a:r>
              <a:rPr lang="en-US" sz="2800" kern="0" dirty="0" err="1">
                <a:solidFill>
                  <a:srgbClr val="272E3A"/>
                </a:solidFill>
                <a:ea typeface="Open Sans"/>
                <a:cs typeface="Open Sans"/>
                <a:sym typeface="Open Sans"/>
              </a:rPr>
              <a:t>consectetur</a:t>
            </a:r>
            <a:r>
              <a:rPr lang="en-US" sz="2800" kern="0" dirty="0">
                <a:solidFill>
                  <a:srgbClr val="272E3A"/>
                </a:solidFill>
                <a:ea typeface="Open Sans"/>
                <a:cs typeface="Open Sans"/>
                <a:sym typeface="Open Sans"/>
              </a:rPr>
              <a:t> </a:t>
            </a:r>
            <a:r>
              <a:rPr lang="en-US" sz="2800" kern="0" dirty="0" err="1">
                <a:solidFill>
                  <a:srgbClr val="272E3A"/>
                </a:solidFill>
                <a:ea typeface="Open Sans"/>
                <a:cs typeface="Open Sans"/>
                <a:sym typeface="Open Sans"/>
              </a:rPr>
              <a:t>adipiscing</a:t>
            </a:r>
            <a:r>
              <a:rPr lang="en-US" sz="2800" kern="0" dirty="0">
                <a:solidFill>
                  <a:srgbClr val="272E3A"/>
                </a:solidFill>
                <a:ea typeface="Open Sans"/>
                <a:cs typeface="Open Sans"/>
                <a:sym typeface="Open Sans"/>
              </a:rPr>
              <a:t> </a:t>
            </a:r>
            <a:r>
              <a:rPr lang="en-US" sz="2800" kern="0" dirty="0" err="1">
                <a:solidFill>
                  <a:srgbClr val="272E3A"/>
                </a:solidFill>
                <a:ea typeface="Open Sans"/>
                <a:cs typeface="Open Sans"/>
                <a:sym typeface="Open Sans"/>
              </a:rPr>
              <a:t>elit</a:t>
            </a:r>
            <a:r>
              <a:rPr lang="en-US" sz="2800" kern="0" dirty="0">
                <a:solidFill>
                  <a:srgbClr val="272E3A"/>
                </a:solidFill>
                <a:ea typeface="Open Sans"/>
                <a:cs typeface="Open Sans"/>
                <a:sym typeface="Open Sans"/>
              </a:rPr>
              <a:t>, sed do </a:t>
            </a:r>
            <a:r>
              <a:rPr lang="en-US" sz="2800" kern="0" dirty="0" err="1">
                <a:solidFill>
                  <a:srgbClr val="272E3A"/>
                </a:solidFill>
                <a:ea typeface="Open Sans"/>
                <a:cs typeface="Open Sans"/>
                <a:sym typeface="Open Sans"/>
              </a:rPr>
              <a:t>eiusmod</a:t>
            </a:r>
            <a:r>
              <a:rPr lang="en-US" sz="2800" kern="0" dirty="0">
                <a:solidFill>
                  <a:srgbClr val="272E3A"/>
                </a:solidFill>
                <a:ea typeface="Open Sans"/>
                <a:cs typeface="Open Sans"/>
                <a:sym typeface="Open Sans"/>
              </a:rPr>
              <a:t> </a:t>
            </a:r>
            <a:r>
              <a:rPr lang="en-US" sz="2800" kern="0" dirty="0" err="1">
                <a:solidFill>
                  <a:srgbClr val="272E3A"/>
                </a:solidFill>
                <a:ea typeface="Open Sans"/>
                <a:cs typeface="Open Sans"/>
                <a:sym typeface="Open Sans"/>
              </a:rPr>
              <a:t>tempor</a:t>
            </a:r>
            <a:r>
              <a:rPr lang="en-US" sz="2800" kern="0" dirty="0">
                <a:solidFill>
                  <a:srgbClr val="272E3A"/>
                </a:solidFill>
                <a:ea typeface="Open Sans"/>
                <a:cs typeface="Open Sans"/>
                <a:sym typeface="Open Sans"/>
              </a:rPr>
              <a:t> </a:t>
            </a:r>
            <a:r>
              <a:rPr lang="en-US" sz="2800" kern="0" dirty="0" err="1">
                <a:solidFill>
                  <a:srgbClr val="272E3A"/>
                </a:solidFill>
                <a:ea typeface="Open Sans"/>
                <a:cs typeface="Open Sans"/>
                <a:sym typeface="Open Sans"/>
              </a:rPr>
              <a:t>incididunt</a:t>
            </a:r>
            <a:r>
              <a:rPr lang="en-US" sz="2800" kern="0" dirty="0">
                <a:solidFill>
                  <a:srgbClr val="272E3A"/>
                </a:solidFill>
                <a:ea typeface="Open Sans"/>
                <a:cs typeface="Open Sans"/>
                <a:sym typeface="Open Sans"/>
              </a:rPr>
              <a:t> </a:t>
            </a:r>
            <a:r>
              <a:rPr lang="en-US" sz="2800" kern="0" dirty="0" err="1">
                <a:solidFill>
                  <a:srgbClr val="272E3A"/>
                </a:solidFill>
                <a:ea typeface="Open Sans"/>
                <a:cs typeface="Open Sans"/>
                <a:sym typeface="Open Sans"/>
              </a:rPr>
              <a:t>ut</a:t>
            </a:r>
            <a:r>
              <a:rPr lang="en-US" sz="2800" kern="0" dirty="0">
                <a:solidFill>
                  <a:srgbClr val="272E3A"/>
                </a:solidFill>
                <a:ea typeface="Open Sans"/>
                <a:cs typeface="Open Sans"/>
                <a:sym typeface="Open Sans"/>
              </a:rPr>
              <a:t> </a:t>
            </a:r>
            <a:r>
              <a:rPr lang="en-US" sz="2800" kern="0" dirty="0" err="1">
                <a:solidFill>
                  <a:srgbClr val="272E3A"/>
                </a:solidFill>
                <a:ea typeface="Open Sans"/>
                <a:cs typeface="Open Sans"/>
                <a:sym typeface="Open Sans"/>
              </a:rPr>
              <a:t>labore</a:t>
            </a:r>
            <a:r>
              <a:rPr lang="en-US" sz="2800" kern="0" dirty="0">
                <a:solidFill>
                  <a:srgbClr val="272E3A"/>
                </a:solidFill>
                <a:ea typeface="Open Sans"/>
                <a:cs typeface="Open Sans"/>
                <a:sym typeface="Open Sans"/>
              </a:rPr>
              <a:t> et dolore magna </a:t>
            </a:r>
            <a:r>
              <a:rPr lang="en-US" sz="2800" kern="0" dirty="0" err="1">
                <a:solidFill>
                  <a:srgbClr val="272E3A"/>
                </a:solidFill>
                <a:ea typeface="Open Sans"/>
                <a:cs typeface="Open Sans"/>
                <a:sym typeface="Open Sans"/>
              </a:rPr>
              <a:t>aliqua</a:t>
            </a:r>
            <a:r>
              <a:rPr lang="en-US" sz="2800" kern="0" dirty="0">
                <a:solidFill>
                  <a:srgbClr val="272E3A"/>
                </a:solidFill>
                <a:ea typeface="Open Sans"/>
                <a:cs typeface="Open Sans"/>
                <a:sym typeface="Open Sans"/>
              </a:rPr>
              <a:t>. Ut </a:t>
            </a:r>
            <a:r>
              <a:rPr lang="en-US" sz="2800" kern="0" dirty="0" err="1">
                <a:solidFill>
                  <a:srgbClr val="272E3A"/>
                </a:solidFill>
                <a:ea typeface="Open Sans"/>
                <a:cs typeface="Open Sans"/>
                <a:sym typeface="Open Sans"/>
              </a:rPr>
              <a:t>enim</a:t>
            </a:r>
            <a:r>
              <a:rPr lang="en-US" sz="2800" kern="0" dirty="0">
                <a:solidFill>
                  <a:srgbClr val="272E3A"/>
                </a:solidFill>
                <a:ea typeface="Open Sans"/>
                <a:cs typeface="Open Sans"/>
                <a:sym typeface="Open Sans"/>
              </a:rPr>
              <a:t> ad minim</a:t>
            </a:r>
            <a:endParaRPr sz="2000" kern="0" dirty="0">
              <a:solidFill>
                <a:srgbClr val="272E3A"/>
              </a:solidFill>
              <a:cs typeface="Arial"/>
              <a:sym typeface="Arial"/>
            </a:endParaRPr>
          </a:p>
        </p:txBody>
      </p:sp>
      <p:sp>
        <p:nvSpPr>
          <p:cNvPr id="734" name="Google Shape;734;p34"/>
          <p:cNvSpPr/>
          <p:nvPr/>
        </p:nvSpPr>
        <p:spPr>
          <a:xfrm>
            <a:off x="8207374" y="2879724"/>
            <a:ext cx="4508500" cy="7972424"/>
          </a:xfrm>
          <a:custGeom>
            <a:avLst/>
            <a:gdLst/>
            <a:ahLst/>
            <a:cxnLst/>
            <a:rect l="l" t="t" r="r" b="b"/>
            <a:pathLst>
              <a:path w="502" h="887" extrusionOk="0">
                <a:moveTo>
                  <a:pt x="435" y="815"/>
                </a:moveTo>
                <a:cubicBezTo>
                  <a:pt x="428" y="824"/>
                  <a:pt x="419" y="828"/>
                  <a:pt x="408" y="828"/>
                </a:cubicBezTo>
                <a:cubicBezTo>
                  <a:pt x="399" y="828"/>
                  <a:pt x="389" y="824"/>
                  <a:pt x="383" y="816"/>
                </a:cubicBezTo>
                <a:cubicBezTo>
                  <a:pt x="373" y="805"/>
                  <a:pt x="368" y="788"/>
                  <a:pt x="368" y="770"/>
                </a:cubicBezTo>
                <a:cubicBezTo>
                  <a:pt x="368" y="752"/>
                  <a:pt x="373" y="736"/>
                  <a:pt x="383" y="725"/>
                </a:cubicBezTo>
                <a:cubicBezTo>
                  <a:pt x="389" y="717"/>
                  <a:pt x="399" y="712"/>
                  <a:pt x="408" y="712"/>
                </a:cubicBezTo>
                <a:cubicBezTo>
                  <a:pt x="419" y="712"/>
                  <a:pt x="428" y="717"/>
                  <a:pt x="435" y="725"/>
                </a:cubicBezTo>
                <a:cubicBezTo>
                  <a:pt x="435" y="662"/>
                  <a:pt x="435" y="662"/>
                  <a:pt x="435" y="662"/>
                </a:cubicBezTo>
                <a:cubicBezTo>
                  <a:pt x="435" y="658"/>
                  <a:pt x="431" y="654"/>
                  <a:pt x="427" y="654"/>
                </a:cubicBezTo>
                <a:cubicBezTo>
                  <a:pt x="318" y="645"/>
                  <a:pt x="233" y="554"/>
                  <a:pt x="233" y="444"/>
                </a:cubicBezTo>
                <a:cubicBezTo>
                  <a:pt x="233" y="333"/>
                  <a:pt x="318" y="242"/>
                  <a:pt x="427" y="233"/>
                </a:cubicBezTo>
                <a:cubicBezTo>
                  <a:pt x="431" y="233"/>
                  <a:pt x="434" y="230"/>
                  <a:pt x="434" y="225"/>
                </a:cubicBezTo>
                <a:cubicBezTo>
                  <a:pt x="434" y="143"/>
                  <a:pt x="434" y="143"/>
                  <a:pt x="434" y="143"/>
                </a:cubicBezTo>
                <a:cubicBezTo>
                  <a:pt x="435" y="141"/>
                  <a:pt x="438" y="138"/>
                  <a:pt x="441" y="138"/>
                </a:cubicBezTo>
                <a:cubicBezTo>
                  <a:pt x="448" y="137"/>
                  <a:pt x="454" y="137"/>
                  <a:pt x="458" y="143"/>
                </a:cubicBezTo>
                <a:cubicBezTo>
                  <a:pt x="460" y="147"/>
                  <a:pt x="462" y="151"/>
                  <a:pt x="464" y="155"/>
                </a:cubicBezTo>
                <a:cubicBezTo>
                  <a:pt x="471" y="165"/>
                  <a:pt x="483" y="165"/>
                  <a:pt x="491" y="156"/>
                </a:cubicBezTo>
                <a:cubicBezTo>
                  <a:pt x="499" y="146"/>
                  <a:pt x="502" y="133"/>
                  <a:pt x="502" y="121"/>
                </a:cubicBezTo>
                <a:cubicBezTo>
                  <a:pt x="502" y="109"/>
                  <a:pt x="499" y="95"/>
                  <a:pt x="491" y="86"/>
                </a:cubicBezTo>
                <a:cubicBezTo>
                  <a:pt x="483" y="76"/>
                  <a:pt x="471" y="76"/>
                  <a:pt x="464" y="87"/>
                </a:cubicBezTo>
                <a:cubicBezTo>
                  <a:pt x="462" y="91"/>
                  <a:pt x="460" y="95"/>
                  <a:pt x="458" y="98"/>
                </a:cubicBezTo>
                <a:cubicBezTo>
                  <a:pt x="454" y="104"/>
                  <a:pt x="448" y="104"/>
                  <a:pt x="441" y="104"/>
                </a:cubicBezTo>
                <a:cubicBezTo>
                  <a:pt x="438" y="104"/>
                  <a:pt x="435" y="101"/>
                  <a:pt x="434" y="98"/>
                </a:cubicBezTo>
                <a:cubicBezTo>
                  <a:pt x="434" y="8"/>
                  <a:pt x="434" y="8"/>
                  <a:pt x="434" y="8"/>
                </a:cubicBezTo>
                <a:cubicBezTo>
                  <a:pt x="434" y="4"/>
                  <a:pt x="430" y="0"/>
                  <a:pt x="426" y="0"/>
                </a:cubicBezTo>
                <a:cubicBezTo>
                  <a:pt x="189" y="10"/>
                  <a:pt x="0" y="205"/>
                  <a:pt x="0" y="444"/>
                </a:cubicBezTo>
                <a:cubicBezTo>
                  <a:pt x="0" y="683"/>
                  <a:pt x="189" y="878"/>
                  <a:pt x="426" y="887"/>
                </a:cubicBezTo>
                <a:cubicBezTo>
                  <a:pt x="431" y="887"/>
                  <a:pt x="435" y="884"/>
                  <a:pt x="435" y="879"/>
                </a:cubicBezTo>
                <a:lnTo>
                  <a:pt x="435" y="815"/>
                </a:lnTo>
                <a:close/>
              </a:path>
            </a:pathLst>
          </a:custGeom>
          <a:solidFill>
            <a:srgbClr val="FFCC3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34"/>
          <p:cNvSpPr/>
          <p:nvPr/>
        </p:nvSpPr>
        <p:spPr>
          <a:xfrm>
            <a:off x="11674474" y="2879724"/>
            <a:ext cx="4505324" cy="7972424"/>
          </a:xfrm>
          <a:custGeom>
            <a:avLst/>
            <a:gdLst/>
            <a:ahLst/>
            <a:cxnLst/>
            <a:rect l="l" t="t" r="r" b="b"/>
            <a:pathLst>
              <a:path w="502" h="887" extrusionOk="0">
                <a:moveTo>
                  <a:pt x="67" y="8"/>
                </a:moveTo>
                <a:cubicBezTo>
                  <a:pt x="67" y="76"/>
                  <a:pt x="67" y="76"/>
                  <a:pt x="67" y="76"/>
                </a:cubicBezTo>
                <a:cubicBezTo>
                  <a:pt x="73" y="68"/>
                  <a:pt x="83" y="63"/>
                  <a:pt x="93" y="63"/>
                </a:cubicBezTo>
                <a:cubicBezTo>
                  <a:pt x="103" y="63"/>
                  <a:pt x="112" y="67"/>
                  <a:pt x="119" y="75"/>
                </a:cubicBezTo>
                <a:cubicBezTo>
                  <a:pt x="128" y="87"/>
                  <a:pt x="134" y="103"/>
                  <a:pt x="133" y="121"/>
                </a:cubicBezTo>
                <a:cubicBezTo>
                  <a:pt x="134" y="139"/>
                  <a:pt x="128" y="155"/>
                  <a:pt x="119" y="166"/>
                </a:cubicBezTo>
                <a:cubicBezTo>
                  <a:pt x="112" y="174"/>
                  <a:pt x="103" y="179"/>
                  <a:pt x="93" y="179"/>
                </a:cubicBezTo>
                <a:cubicBezTo>
                  <a:pt x="83" y="179"/>
                  <a:pt x="73" y="174"/>
                  <a:pt x="67" y="166"/>
                </a:cubicBezTo>
                <a:cubicBezTo>
                  <a:pt x="67" y="225"/>
                  <a:pt x="67" y="225"/>
                  <a:pt x="67" y="225"/>
                </a:cubicBezTo>
                <a:cubicBezTo>
                  <a:pt x="67" y="230"/>
                  <a:pt x="70" y="233"/>
                  <a:pt x="75" y="233"/>
                </a:cubicBezTo>
                <a:cubicBezTo>
                  <a:pt x="183" y="242"/>
                  <a:pt x="269" y="333"/>
                  <a:pt x="269" y="444"/>
                </a:cubicBezTo>
                <a:cubicBezTo>
                  <a:pt x="269" y="554"/>
                  <a:pt x="183" y="645"/>
                  <a:pt x="75" y="654"/>
                </a:cubicBezTo>
                <a:cubicBezTo>
                  <a:pt x="71" y="654"/>
                  <a:pt x="67" y="658"/>
                  <a:pt x="67" y="662"/>
                </a:cubicBezTo>
                <a:cubicBezTo>
                  <a:pt x="67" y="748"/>
                  <a:pt x="67" y="748"/>
                  <a:pt x="67" y="748"/>
                </a:cubicBezTo>
                <a:cubicBezTo>
                  <a:pt x="66" y="751"/>
                  <a:pt x="64" y="754"/>
                  <a:pt x="60" y="754"/>
                </a:cubicBezTo>
                <a:cubicBezTo>
                  <a:pt x="54" y="754"/>
                  <a:pt x="48" y="754"/>
                  <a:pt x="44" y="748"/>
                </a:cubicBezTo>
                <a:cubicBezTo>
                  <a:pt x="41" y="744"/>
                  <a:pt x="40" y="740"/>
                  <a:pt x="37" y="736"/>
                </a:cubicBezTo>
                <a:cubicBezTo>
                  <a:pt x="30" y="726"/>
                  <a:pt x="18" y="726"/>
                  <a:pt x="10" y="736"/>
                </a:cubicBezTo>
                <a:cubicBezTo>
                  <a:pt x="3" y="745"/>
                  <a:pt x="0" y="758"/>
                  <a:pt x="0" y="770"/>
                </a:cubicBezTo>
                <a:cubicBezTo>
                  <a:pt x="0" y="783"/>
                  <a:pt x="3" y="796"/>
                  <a:pt x="10" y="805"/>
                </a:cubicBezTo>
                <a:cubicBezTo>
                  <a:pt x="18" y="815"/>
                  <a:pt x="30" y="815"/>
                  <a:pt x="37" y="804"/>
                </a:cubicBezTo>
                <a:cubicBezTo>
                  <a:pt x="40" y="801"/>
                  <a:pt x="41" y="796"/>
                  <a:pt x="44" y="793"/>
                </a:cubicBezTo>
                <a:cubicBezTo>
                  <a:pt x="48" y="787"/>
                  <a:pt x="54" y="787"/>
                  <a:pt x="60" y="787"/>
                </a:cubicBezTo>
                <a:cubicBezTo>
                  <a:pt x="64" y="787"/>
                  <a:pt x="66" y="790"/>
                  <a:pt x="67" y="793"/>
                </a:cubicBezTo>
                <a:cubicBezTo>
                  <a:pt x="67" y="879"/>
                  <a:pt x="67" y="879"/>
                  <a:pt x="67" y="879"/>
                </a:cubicBezTo>
                <a:cubicBezTo>
                  <a:pt x="67" y="884"/>
                  <a:pt x="71" y="887"/>
                  <a:pt x="76" y="887"/>
                </a:cubicBezTo>
                <a:cubicBezTo>
                  <a:pt x="313" y="878"/>
                  <a:pt x="502" y="683"/>
                  <a:pt x="502" y="444"/>
                </a:cubicBezTo>
                <a:cubicBezTo>
                  <a:pt x="502" y="204"/>
                  <a:pt x="312" y="9"/>
                  <a:pt x="75" y="0"/>
                </a:cubicBezTo>
                <a:cubicBezTo>
                  <a:pt x="71" y="0"/>
                  <a:pt x="67" y="4"/>
                  <a:pt x="67" y="8"/>
                </a:cubicBezTo>
                <a:close/>
              </a:path>
            </a:pathLst>
          </a:custGeom>
          <a:solidFill>
            <a:srgbClr val="75D1A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73584-CD65-4FED-9122-F4C334682501}"/>
              </a:ext>
            </a:extLst>
          </p:cNvPr>
          <p:cNvGrpSpPr/>
          <p:nvPr/>
        </p:nvGrpSpPr>
        <p:grpSpPr>
          <a:xfrm>
            <a:off x="8753236" y="6110521"/>
            <a:ext cx="776777" cy="776775"/>
            <a:chOff x="3030538" y="711201"/>
            <a:chExt cx="325438" cy="325437"/>
          </a:xfrm>
          <a:solidFill>
            <a:schemeClr val="bg1"/>
          </a:solidFill>
        </p:grpSpPr>
        <p:sp>
          <p:nvSpPr>
            <p:cNvPr id="11" name="Freeform 56">
              <a:extLst>
                <a:ext uri="{FF2B5EF4-FFF2-40B4-BE49-F238E27FC236}">
                  <a16:creationId xmlns:a16="http://schemas.microsoft.com/office/drawing/2014/main" id="{19BD0F86-0AE8-4578-BF96-33CD8EB0D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3563" y="711201"/>
              <a:ext cx="180975" cy="73025"/>
            </a:xfrm>
            <a:custGeom>
              <a:avLst/>
              <a:gdLst>
                <a:gd name="T0" fmla="*/ 12 w 80"/>
                <a:gd name="T1" fmla="*/ 12 h 32"/>
                <a:gd name="T2" fmla="*/ 68 w 80"/>
                <a:gd name="T3" fmla="*/ 12 h 32"/>
                <a:gd name="T4" fmla="*/ 68 w 80"/>
                <a:gd name="T5" fmla="*/ 32 h 32"/>
                <a:gd name="T6" fmla="*/ 80 w 80"/>
                <a:gd name="T7" fmla="*/ 32 h 32"/>
                <a:gd name="T8" fmla="*/ 80 w 80"/>
                <a:gd name="T9" fmla="*/ 16 h 32"/>
                <a:gd name="T10" fmla="*/ 64 w 80"/>
                <a:gd name="T11" fmla="*/ 0 h 32"/>
                <a:gd name="T12" fmla="*/ 16 w 80"/>
                <a:gd name="T13" fmla="*/ 0 h 32"/>
                <a:gd name="T14" fmla="*/ 0 w 80"/>
                <a:gd name="T15" fmla="*/ 16 h 32"/>
                <a:gd name="T16" fmla="*/ 0 w 80"/>
                <a:gd name="T17" fmla="*/ 32 h 32"/>
                <a:gd name="T18" fmla="*/ 12 w 80"/>
                <a:gd name="T19" fmla="*/ 32 h 32"/>
                <a:gd name="T20" fmla="*/ 12 w 80"/>
                <a:gd name="T2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32">
                  <a:moveTo>
                    <a:pt x="12" y="12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"/>
                    <a:pt x="73" y="0"/>
                    <a:pt x="6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57">
              <a:extLst>
                <a:ext uri="{FF2B5EF4-FFF2-40B4-BE49-F238E27FC236}">
                  <a16:creationId xmlns:a16="http://schemas.microsoft.com/office/drawing/2014/main" id="{F43C3DA3-8396-48F9-A1FE-3A3BDF9A2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026" y="801688"/>
              <a:ext cx="144463" cy="234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8">
              <a:extLst>
                <a:ext uri="{FF2B5EF4-FFF2-40B4-BE49-F238E27FC236}">
                  <a16:creationId xmlns:a16="http://schemas.microsoft.com/office/drawing/2014/main" id="{7C35971E-758D-4483-92CB-78792A2BC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538" y="801688"/>
              <a:ext cx="71438" cy="234950"/>
            </a:xfrm>
            <a:custGeom>
              <a:avLst/>
              <a:gdLst>
                <a:gd name="T0" fmla="*/ 24 w 32"/>
                <a:gd name="T1" fmla="*/ 0 h 104"/>
                <a:gd name="T2" fmla="*/ 0 w 32"/>
                <a:gd name="T3" fmla="*/ 0 h 104"/>
                <a:gd name="T4" fmla="*/ 0 w 32"/>
                <a:gd name="T5" fmla="*/ 104 h 104"/>
                <a:gd name="T6" fmla="*/ 24 w 32"/>
                <a:gd name="T7" fmla="*/ 104 h 104"/>
                <a:gd name="T8" fmla="*/ 32 w 32"/>
                <a:gd name="T9" fmla="*/ 96 h 104"/>
                <a:gd name="T10" fmla="*/ 32 w 32"/>
                <a:gd name="T11" fmla="*/ 8 h 104"/>
                <a:gd name="T12" fmla="*/ 24 w 32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8" y="104"/>
                    <a:pt x="32" y="100"/>
                    <a:pt x="32" y="9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9">
              <a:extLst>
                <a:ext uri="{FF2B5EF4-FFF2-40B4-BE49-F238E27FC236}">
                  <a16:creationId xmlns:a16="http://schemas.microsoft.com/office/drawing/2014/main" id="{54BEF052-5618-46D3-80A0-0BAF15861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801688"/>
              <a:ext cx="73025" cy="234950"/>
            </a:xfrm>
            <a:custGeom>
              <a:avLst/>
              <a:gdLst>
                <a:gd name="T0" fmla="*/ 0 w 32"/>
                <a:gd name="T1" fmla="*/ 8 h 104"/>
                <a:gd name="T2" fmla="*/ 0 w 32"/>
                <a:gd name="T3" fmla="*/ 96 h 104"/>
                <a:gd name="T4" fmla="*/ 8 w 32"/>
                <a:gd name="T5" fmla="*/ 104 h 104"/>
                <a:gd name="T6" fmla="*/ 32 w 32"/>
                <a:gd name="T7" fmla="*/ 104 h 104"/>
                <a:gd name="T8" fmla="*/ 32 w 32"/>
                <a:gd name="T9" fmla="*/ 0 h 104"/>
                <a:gd name="T10" fmla="*/ 8 w 32"/>
                <a:gd name="T11" fmla="*/ 0 h 104"/>
                <a:gd name="T12" fmla="*/ 0 w 32"/>
                <a:gd name="T13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0" y="8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4" y="104"/>
                    <a:pt x="8" y="104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730F65-C0DA-4E27-840D-3AC0BCBC0EB5}"/>
              </a:ext>
            </a:extLst>
          </p:cNvPr>
          <p:cNvGrpSpPr/>
          <p:nvPr/>
        </p:nvGrpSpPr>
        <p:grpSpPr>
          <a:xfrm>
            <a:off x="14745064" y="6116131"/>
            <a:ext cx="766953" cy="771165"/>
            <a:chOff x="4313238" y="728663"/>
            <a:chExt cx="288926" cy="290513"/>
          </a:xfrm>
          <a:solidFill>
            <a:schemeClr val="bg1"/>
          </a:solidFill>
        </p:grpSpPr>
        <p:sp>
          <p:nvSpPr>
            <p:cNvPr id="16" name="Freeform 62">
              <a:extLst>
                <a:ext uri="{FF2B5EF4-FFF2-40B4-BE49-F238E27FC236}">
                  <a16:creationId xmlns:a16="http://schemas.microsoft.com/office/drawing/2014/main" id="{DEB1D81A-BBEF-47BA-BCFE-84582F63E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728663"/>
              <a:ext cx="288925" cy="290513"/>
            </a:xfrm>
            <a:custGeom>
              <a:avLst/>
              <a:gdLst>
                <a:gd name="T0" fmla="*/ 60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8 h 128"/>
                <a:gd name="T8" fmla="*/ 60 w 128"/>
                <a:gd name="T9" fmla="*/ 68 h 128"/>
                <a:gd name="T10" fmla="*/ 60 w 128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28">
                  <a:moveTo>
                    <a:pt x="60" y="0"/>
                  </a:moveTo>
                  <a:cubicBezTo>
                    <a:pt x="27" y="2"/>
                    <a:pt x="0" y="30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8" y="128"/>
                    <a:pt x="126" y="101"/>
                    <a:pt x="128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CD94230D-754F-4F34-B6AB-D21E95EF8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226" y="728663"/>
              <a:ext cx="134938" cy="136525"/>
            </a:xfrm>
            <a:custGeom>
              <a:avLst/>
              <a:gdLst>
                <a:gd name="T0" fmla="*/ 0 w 60"/>
                <a:gd name="T1" fmla="*/ 0 h 60"/>
                <a:gd name="T2" fmla="*/ 0 w 60"/>
                <a:gd name="T3" fmla="*/ 60 h 60"/>
                <a:gd name="T4" fmla="*/ 60 w 60"/>
                <a:gd name="T5" fmla="*/ 60 h 60"/>
                <a:gd name="T6" fmla="*/ 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8" y="28"/>
                    <a:pt x="3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88927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1"/>
          <p:cNvSpPr/>
          <p:nvPr/>
        </p:nvSpPr>
        <p:spPr>
          <a:xfrm>
            <a:off x="12192000" y="6473825"/>
            <a:ext cx="3067050" cy="2520950"/>
          </a:xfrm>
          <a:custGeom>
            <a:avLst/>
            <a:gdLst/>
            <a:ahLst/>
            <a:cxnLst/>
            <a:rect l="l" t="t" r="r" b="b"/>
            <a:pathLst>
              <a:path w="388" h="319" extrusionOk="0">
                <a:moveTo>
                  <a:pt x="0" y="2"/>
                </a:moveTo>
                <a:cubicBezTo>
                  <a:pt x="0" y="109"/>
                  <a:pt x="26" y="211"/>
                  <a:pt x="73" y="301"/>
                </a:cubicBezTo>
                <a:cubicBezTo>
                  <a:pt x="80" y="314"/>
                  <a:pt x="97" y="319"/>
                  <a:pt x="110" y="311"/>
                </a:cubicBezTo>
                <a:cubicBezTo>
                  <a:pt x="167" y="278"/>
                  <a:pt x="167" y="278"/>
                  <a:pt x="167" y="278"/>
                </a:cubicBezTo>
                <a:cubicBezTo>
                  <a:pt x="181" y="271"/>
                  <a:pt x="181" y="263"/>
                  <a:pt x="171" y="257"/>
                </a:cubicBezTo>
                <a:cubicBezTo>
                  <a:pt x="165" y="253"/>
                  <a:pt x="160" y="247"/>
                  <a:pt x="156" y="241"/>
                </a:cubicBezTo>
                <a:cubicBezTo>
                  <a:pt x="149" y="229"/>
                  <a:pt x="148" y="214"/>
                  <a:pt x="153" y="200"/>
                </a:cubicBezTo>
                <a:cubicBezTo>
                  <a:pt x="161" y="180"/>
                  <a:pt x="177" y="162"/>
                  <a:pt x="200" y="149"/>
                </a:cubicBezTo>
                <a:cubicBezTo>
                  <a:pt x="222" y="136"/>
                  <a:pt x="246" y="131"/>
                  <a:pt x="267" y="134"/>
                </a:cubicBezTo>
                <a:cubicBezTo>
                  <a:pt x="282" y="137"/>
                  <a:pt x="294" y="145"/>
                  <a:pt x="301" y="158"/>
                </a:cubicBezTo>
                <a:cubicBezTo>
                  <a:pt x="305" y="164"/>
                  <a:pt x="307" y="171"/>
                  <a:pt x="307" y="178"/>
                </a:cubicBezTo>
                <a:cubicBezTo>
                  <a:pt x="308" y="190"/>
                  <a:pt x="314" y="194"/>
                  <a:pt x="328" y="186"/>
                </a:cubicBezTo>
                <a:cubicBezTo>
                  <a:pt x="370" y="161"/>
                  <a:pt x="370" y="161"/>
                  <a:pt x="370" y="161"/>
                </a:cubicBezTo>
                <a:cubicBezTo>
                  <a:pt x="384" y="154"/>
                  <a:pt x="388" y="137"/>
                  <a:pt x="382" y="123"/>
                </a:cubicBezTo>
                <a:cubicBezTo>
                  <a:pt x="365" y="86"/>
                  <a:pt x="356" y="45"/>
                  <a:pt x="356" y="2"/>
                </a:cubicBezTo>
                <a:cubicBezTo>
                  <a:pt x="356" y="2"/>
                  <a:pt x="356" y="1"/>
                  <a:pt x="356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2"/>
                </a:cubicBezTo>
                <a:close/>
              </a:path>
            </a:pathLst>
          </a:custGeom>
          <a:solidFill>
            <a:srgbClr val="FFE18B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1"/>
          <p:cNvSpPr/>
          <p:nvPr/>
        </p:nvSpPr>
        <p:spPr>
          <a:xfrm>
            <a:off x="14776449" y="1349375"/>
            <a:ext cx="3146424" cy="3114674"/>
          </a:xfrm>
          <a:custGeom>
            <a:avLst/>
            <a:gdLst/>
            <a:ahLst/>
            <a:cxnLst/>
            <a:rect l="l" t="t" r="r" b="b"/>
            <a:pathLst>
              <a:path w="398" h="394" extrusionOk="0">
                <a:moveTo>
                  <a:pt x="273" y="359"/>
                </a:moveTo>
                <a:cubicBezTo>
                  <a:pt x="288" y="357"/>
                  <a:pt x="300" y="344"/>
                  <a:pt x="300" y="328"/>
                </a:cubicBezTo>
                <a:cubicBezTo>
                  <a:pt x="301" y="246"/>
                  <a:pt x="301" y="246"/>
                  <a:pt x="301" y="246"/>
                </a:cubicBezTo>
                <a:cubicBezTo>
                  <a:pt x="301" y="230"/>
                  <a:pt x="302" y="215"/>
                  <a:pt x="304" y="212"/>
                </a:cubicBezTo>
                <a:cubicBezTo>
                  <a:pt x="306" y="211"/>
                  <a:pt x="308" y="210"/>
                  <a:pt x="310" y="210"/>
                </a:cubicBezTo>
                <a:cubicBezTo>
                  <a:pt x="320" y="209"/>
                  <a:pt x="329" y="209"/>
                  <a:pt x="334" y="218"/>
                </a:cubicBezTo>
                <a:cubicBezTo>
                  <a:pt x="338" y="223"/>
                  <a:pt x="340" y="228"/>
                  <a:pt x="343" y="233"/>
                </a:cubicBezTo>
                <a:cubicBezTo>
                  <a:pt x="352" y="248"/>
                  <a:pt x="371" y="249"/>
                  <a:pt x="382" y="236"/>
                </a:cubicBezTo>
                <a:cubicBezTo>
                  <a:pt x="394" y="223"/>
                  <a:pt x="398" y="203"/>
                  <a:pt x="397" y="186"/>
                </a:cubicBezTo>
                <a:cubicBezTo>
                  <a:pt x="398" y="168"/>
                  <a:pt x="394" y="149"/>
                  <a:pt x="383" y="135"/>
                </a:cubicBezTo>
                <a:cubicBezTo>
                  <a:pt x="371" y="122"/>
                  <a:pt x="352" y="123"/>
                  <a:pt x="343" y="138"/>
                </a:cubicBezTo>
                <a:cubicBezTo>
                  <a:pt x="340" y="143"/>
                  <a:pt x="338" y="149"/>
                  <a:pt x="334" y="153"/>
                </a:cubicBezTo>
                <a:cubicBezTo>
                  <a:pt x="329" y="162"/>
                  <a:pt x="320" y="162"/>
                  <a:pt x="310" y="162"/>
                </a:cubicBezTo>
                <a:cubicBezTo>
                  <a:pt x="308" y="161"/>
                  <a:pt x="306" y="160"/>
                  <a:pt x="304" y="159"/>
                </a:cubicBezTo>
                <a:cubicBezTo>
                  <a:pt x="302" y="156"/>
                  <a:pt x="301" y="141"/>
                  <a:pt x="301" y="125"/>
                </a:cubicBezTo>
                <a:cubicBezTo>
                  <a:pt x="301" y="27"/>
                  <a:pt x="301" y="27"/>
                  <a:pt x="301" y="27"/>
                </a:cubicBezTo>
                <a:cubicBezTo>
                  <a:pt x="301" y="12"/>
                  <a:pt x="288" y="0"/>
                  <a:pt x="273" y="1"/>
                </a:cubicBezTo>
                <a:cubicBezTo>
                  <a:pt x="174" y="9"/>
                  <a:pt x="81" y="39"/>
                  <a:pt x="0" y="86"/>
                </a:cubicBezTo>
                <a:cubicBezTo>
                  <a:pt x="178" y="394"/>
                  <a:pt x="178" y="394"/>
                  <a:pt x="178" y="394"/>
                </a:cubicBezTo>
                <a:cubicBezTo>
                  <a:pt x="207" y="377"/>
                  <a:pt x="239" y="365"/>
                  <a:pt x="273" y="359"/>
                </a:cubicBezTo>
                <a:close/>
              </a:path>
            </a:pathLst>
          </a:custGeom>
          <a:solidFill>
            <a:srgbClr val="FFE18B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1"/>
          <p:cNvSpPr/>
          <p:nvPr/>
        </p:nvSpPr>
        <p:spPr>
          <a:xfrm>
            <a:off x="12192000" y="2028825"/>
            <a:ext cx="3990974" cy="4451350"/>
          </a:xfrm>
          <a:custGeom>
            <a:avLst/>
            <a:gdLst/>
            <a:ahLst/>
            <a:cxnLst/>
            <a:rect l="l" t="t" r="r" b="b"/>
            <a:pathLst>
              <a:path w="505" h="563" extrusionOk="0">
                <a:moveTo>
                  <a:pt x="505" y="308"/>
                </a:moveTo>
                <a:cubicBezTo>
                  <a:pt x="327" y="0"/>
                  <a:pt x="327" y="0"/>
                  <a:pt x="327" y="0"/>
                </a:cubicBezTo>
                <a:cubicBezTo>
                  <a:pt x="132" y="112"/>
                  <a:pt x="1" y="322"/>
                  <a:pt x="0" y="562"/>
                </a:cubicBezTo>
                <a:cubicBezTo>
                  <a:pt x="356" y="563"/>
                  <a:pt x="356" y="563"/>
                  <a:pt x="356" y="563"/>
                </a:cubicBezTo>
                <a:cubicBezTo>
                  <a:pt x="357" y="454"/>
                  <a:pt x="416" y="359"/>
                  <a:pt x="505" y="308"/>
                </a:cubicBezTo>
                <a:close/>
              </a:path>
            </a:pathLst>
          </a:custGeom>
          <a:solidFill>
            <a:srgbClr val="FFD661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1"/>
          <p:cNvSpPr/>
          <p:nvPr/>
        </p:nvSpPr>
        <p:spPr>
          <a:xfrm>
            <a:off x="19494499" y="6480175"/>
            <a:ext cx="2997200" cy="2466974"/>
          </a:xfrm>
          <a:custGeom>
            <a:avLst/>
            <a:gdLst/>
            <a:ahLst/>
            <a:cxnLst/>
            <a:rect l="l" t="t" r="r" b="b"/>
            <a:pathLst>
              <a:path w="379" h="312" extrusionOk="0">
                <a:moveTo>
                  <a:pt x="23" y="2"/>
                </a:moveTo>
                <a:cubicBezTo>
                  <a:pt x="23" y="37"/>
                  <a:pt x="17" y="71"/>
                  <a:pt x="5" y="102"/>
                </a:cubicBezTo>
                <a:cubicBezTo>
                  <a:pt x="0" y="116"/>
                  <a:pt x="5" y="134"/>
                  <a:pt x="18" y="141"/>
                </a:cubicBezTo>
                <a:cubicBezTo>
                  <a:pt x="90" y="183"/>
                  <a:pt x="90" y="183"/>
                  <a:pt x="90" y="183"/>
                </a:cubicBezTo>
                <a:cubicBezTo>
                  <a:pt x="103" y="190"/>
                  <a:pt x="116" y="199"/>
                  <a:pt x="117" y="203"/>
                </a:cubicBezTo>
                <a:cubicBezTo>
                  <a:pt x="117" y="205"/>
                  <a:pt x="117" y="207"/>
                  <a:pt x="116" y="209"/>
                </a:cubicBezTo>
                <a:cubicBezTo>
                  <a:pt x="112" y="218"/>
                  <a:pt x="107" y="225"/>
                  <a:pt x="97" y="226"/>
                </a:cubicBezTo>
                <a:cubicBezTo>
                  <a:pt x="91" y="226"/>
                  <a:pt x="86" y="226"/>
                  <a:pt x="80" y="226"/>
                </a:cubicBezTo>
                <a:cubicBezTo>
                  <a:pt x="62" y="226"/>
                  <a:pt x="51" y="242"/>
                  <a:pt x="57" y="259"/>
                </a:cubicBezTo>
                <a:cubicBezTo>
                  <a:pt x="63" y="275"/>
                  <a:pt x="78" y="288"/>
                  <a:pt x="93" y="297"/>
                </a:cubicBezTo>
                <a:cubicBezTo>
                  <a:pt x="109" y="306"/>
                  <a:pt x="127" y="312"/>
                  <a:pt x="144" y="309"/>
                </a:cubicBezTo>
                <a:cubicBezTo>
                  <a:pt x="162" y="306"/>
                  <a:pt x="170" y="289"/>
                  <a:pt x="162" y="273"/>
                </a:cubicBezTo>
                <a:cubicBezTo>
                  <a:pt x="159" y="268"/>
                  <a:pt x="155" y="264"/>
                  <a:pt x="153" y="258"/>
                </a:cubicBezTo>
                <a:cubicBezTo>
                  <a:pt x="149" y="249"/>
                  <a:pt x="153" y="241"/>
                  <a:pt x="158" y="233"/>
                </a:cubicBezTo>
                <a:cubicBezTo>
                  <a:pt x="159" y="231"/>
                  <a:pt x="161" y="230"/>
                  <a:pt x="163" y="230"/>
                </a:cubicBezTo>
                <a:cubicBezTo>
                  <a:pt x="167" y="229"/>
                  <a:pt x="181" y="235"/>
                  <a:pt x="194" y="243"/>
                </a:cubicBezTo>
                <a:cubicBezTo>
                  <a:pt x="279" y="292"/>
                  <a:pt x="279" y="292"/>
                  <a:pt x="279" y="292"/>
                </a:cubicBezTo>
                <a:cubicBezTo>
                  <a:pt x="292" y="300"/>
                  <a:pt x="309" y="295"/>
                  <a:pt x="315" y="281"/>
                </a:cubicBezTo>
                <a:cubicBezTo>
                  <a:pt x="356" y="197"/>
                  <a:pt x="378" y="102"/>
                  <a:pt x="379" y="2"/>
                </a:cubicBezTo>
                <a:cubicBezTo>
                  <a:pt x="379" y="1"/>
                  <a:pt x="379" y="1"/>
                  <a:pt x="379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"/>
                  <a:pt x="23" y="1"/>
                  <a:pt x="23" y="2"/>
                </a:cubicBezTo>
                <a:close/>
              </a:path>
            </a:pathLst>
          </a:custGeom>
          <a:solidFill>
            <a:srgbClr val="94DCB8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1"/>
          <p:cNvSpPr/>
          <p:nvPr/>
        </p:nvSpPr>
        <p:spPr>
          <a:xfrm>
            <a:off x="17360899" y="1339850"/>
            <a:ext cx="2562224" cy="3133724"/>
          </a:xfrm>
          <a:custGeom>
            <a:avLst/>
            <a:gdLst/>
            <a:ahLst/>
            <a:cxnLst/>
            <a:rect l="l" t="t" r="r" b="b"/>
            <a:pathLst>
              <a:path w="324" h="396" extrusionOk="0">
                <a:moveTo>
                  <a:pt x="28" y="1"/>
                </a:moveTo>
                <a:cubicBezTo>
                  <a:pt x="13" y="0"/>
                  <a:pt x="1" y="13"/>
                  <a:pt x="1" y="28"/>
                </a:cubicBezTo>
                <a:cubicBezTo>
                  <a:pt x="1" y="94"/>
                  <a:pt x="1" y="94"/>
                  <a:pt x="1" y="94"/>
                </a:cubicBezTo>
                <a:cubicBezTo>
                  <a:pt x="1" y="109"/>
                  <a:pt x="7" y="114"/>
                  <a:pt x="17" y="108"/>
                </a:cubicBezTo>
                <a:cubicBezTo>
                  <a:pt x="24" y="105"/>
                  <a:pt x="31" y="103"/>
                  <a:pt x="38" y="103"/>
                </a:cubicBezTo>
                <a:cubicBezTo>
                  <a:pt x="53" y="103"/>
                  <a:pt x="66" y="110"/>
                  <a:pt x="75" y="121"/>
                </a:cubicBezTo>
                <a:cubicBezTo>
                  <a:pt x="89" y="138"/>
                  <a:pt x="96" y="161"/>
                  <a:pt x="96" y="187"/>
                </a:cubicBezTo>
                <a:cubicBezTo>
                  <a:pt x="96" y="213"/>
                  <a:pt x="89" y="236"/>
                  <a:pt x="75" y="252"/>
                </a:cubicBezTo>
                <a:cubicBezTo>
                  <a:pt x="66" y="264"/>
                  <a:pt x="52" y="270"/>
                  <a:pt x="38" y="270"/>
                </a:cubicBezTo>
                <a:cubicBezTo>
                  <a:pt x="31" y="270"/>
                  <a:pt x="24" y="268"/>
                  <a:pt x="17" y="265"/>
                </a:cubicBezTo>
                <a:cubicBezTo>
                  <a:pt x="6" y="260"/>
                  <a:pt x="0" y="264"/>
                  <a:pt x="0" y="279"/>
                </a:cubicBezTo>
                <a:cubicBezTo>
                  <a:pt x="0" y="328"/>
                  <a:pt x="0" y="328"/>
                  <a:pt x="0" y="328"/>
                </a:cubicBezTo>
                <a:cubicBezTo>
                  <a:pt x="0" y="344"/>
                  <a:pt x="13" y="356"/>
                  <a:pt x="28" y="358"/>
                </a:cubicBezTo>
                <a:cubicBezTo>
                  <a:pt x="70" y="362"/>
                  <a:pt x="110" y="375"/>
                  <a:pt x="145" y="396"/>
                </a:cubicBezTo>
                <a:cubicBezTo>
                  <a:pt x="324" y="88"/>
                  <a:pt x="324" y="88"/>
                  <a:pt x="324" y="88"/>
                </a:cubicBezTo>
                <a:cubicBezTo>
                  <a:pt x="236" y="37"/>
                  <a:pt x="136" y="6"/>
                  <a:pt x="28" y="1"/>
                </a:cubicBezTo>
                <a:close/>
              </a:path>
            </a:pathLst>
          </a:custGeom>
          <a:solidFill>
            <a:srgbClr val="94DCB8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1"/>
          <p:cNvSpPr/>
          <p:nvPr/>
        </p:nvSpPr>
        <p:spPr>
          <a:xfrm>
            <a:off x="18507073" y="2038350"/>
            <a:ext cx="3984624" cy="4441824"/>
          </a:xfrm>
          <a:custGeom>
            <a:avLst/>
            <a:gdLst/>
            <a:ahLst/>
            <a:cxnLst/>
            <a:rect l="l" t="t" r="r" b="b"/>
            <a:pathLst>
              <a:path w="504" h="562" extrusionOk="0">
                <a:moveTo>
                  <a:pt x="179" y="0"/>
                </a:moveTo>
                <a:cubicBezTo>
                  <a:pt x="0" y="308"/>
                  <a:pt x="0" y="308"/>
                  <a:pt x="0" y="308"/>
                </a:cubicBezTo>
                <a:cubicBezTo>
                  <a:pt x="88" y="359"/>
                  <a:pt x="147" y="454"/>
                  <a:pt x="148" y="562"/>
                </a:cubicBezTo>
                <a:cubicBezTo>
                  <a:pt x="504" y="562"/>
                  <a:pt x="504" y="562"/>
                  <a:pt x="504" y="562"/>
                </a:cubicBezTo>
                <a:cubicBezTo>
                  <a:pt x="503" y="322"/>
                  <a:pt x="373" y="112"/>
                  <a:pt x="179" y="0"/>
                </a:cubicBezTo>
                <a:close/>
              </a:path>
            </a:pathLst>
          </a:custGeom>
          <a:solidFill>
            <a:srgbClr val="75D1A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1"/>
          <p:cNvSpPr/>
          <p:nvPr/>
        </p:nvSpPr>
        <p:spPr>
          <a:xfrm>
            <a:off x="18516599" y="7731125"/>
            <a:ext cx="3222624" cy="3216274"/>
          </a:xfrm>
          <a:custGeom>
            <a:avLst/>
            <a:gdLst/>
            <a:ahLst/>
            <a:cxnLst/>
            <a:rect l="l" t="t" r="r" b="b"/>
            <a:pathLst>
              <a:path w="408" h="407" extrusionOk="0">
                <a:moveTo>
                  <a:pt x="399" y="195"/>
                </a:moveTo>
                <a:cubicBezTo>
                  <a:pt x="408" y="182"/>
                  <a:pt x="403" y="165"/>
                  <a:pt x="390" y="158"/>
                </a:cubicBezTo>
                <a:cubicBezTo>
                  <a:pt x="332" y="125"/>
                  <a:pt x="332" y="125"/>
                  <a:pt x="332" y="125"/>
                </a:cubicBezTo>
                <a:cubicBezTo>
                  <a:pt x="319" y="117"/>
                  <a:pt x="313" y="120"/>
                  <a:pt x="312" y="132"/>
                </a:cubicBezTo>
                <a:cubicBezTo>
                  <a:pt x="312" y="139"/>
                  <a:pt x="310" y="146"/>
                  <a:pt x="306" y="153"/>
                </a:cubicBezTo>
                <a:cubicBezTo>
                  <a:pt x="299" y="165"/>
                  <a:pt x="286" y="173"/>
                  <a:pt x="272" y="176"/>
                </a:cubicBezTo>
                <a:cubicBezTo>
                  <a:pt x="251" y="179"/>
                  <a:pt x="227" y="174"/>
                  <a:pt x="205" y="161"/>
                </a:cubicBezTo>
                <a:cubicBezTo>
                  <a:pt x="182" y="148"/>
                  <a:pt x="166" y="130"/>
                  <a:pt x="158" y="110"/>
                </a:cubicBezTo>
                <a:cubicBezTo>
                  <a:pt x="153" y="96"/>
                  <a:pt x="154" y="81"/>
                  <a:pt x="161" y="69"/>
                </a:cubicBezTo>
                <a:cubicBezTo>
                  <a:pt x="165" y="63"/>
                  <a:pt x="170" y="57"/>
                  <a:pt x="176" y="53"/>
                </a:cubicBezTo>
                <a:cubicBezTo>
                  <a:pt x="186" y="47"/>
                  <a:pt x="186" y="40"/>
                  <a:pt x="172" y="32"/>
                </a:cubicBezTo>
                <a:cubicBezTo>
                  <a:pt x="130" y="7"/>
                  <a:pt x="130" y="7"/>
                  <a:pt x="130" y="7"/>
                </a:cubicBezTo>
                <a:cubicBezTo>
                  <a:pt x="117" y="0"/>
                  <a:pt x="100" y="4"/>
                  <a:pt x="91" y="16"/>
                </a:cubicBezTo>
                <a:cubicBezTo>
                  <a:pt x="66" y="50"/>
                  <a:pt x="35" y="78"/>
                  <a:pt x="0" y="99"/>
                </a:cubicBezTo>
                <a:cubicBezTo>
                  <a:pt x="177" y="407"/>
                  <a:pt x="177" y="407"/>
                  <a:pt x="177" y="407"/>
                </a:cubicBezTo>
                <a:cubicBezTo>
                  <a:pt x="267" y="355"/>
                  <a:pt x="343" y="282"/>
                  <a:pt x="399" y="195"/>
                </a:cubicBezTo>
                <a:close/>
              </a:path>
            </a:pathLst>
          </a:custGeom>
          <a:solidFill>
            <a:srgbClr val="53535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21"/>
          <p:cNvSpPr/>
          <p:nvPr/>
        </p:nvSpPr>
        <p:spPr>
          <a:xfrm>
            <a:off x="13030199" y="7705725"/>
            <a:ext cx="3146424" cy="3241674"/>
          </a:xfrm>
          <a:custGeom>
            <a:avLst/>
            <a:gdLst/>
            <a:ahLst/>
            <a:cxnLst/>
            <a:rect l="l" t="t" r="r" b="b"/>
            <a:pathLst>
              <a:path w="398" h="410" extrusionOk="0">
                <a:moveTo>
                  <a:pt x="319" y="36"/>
                </a:moveTo>
                <a:cubicBezTo>
                  <a:pt x="310" y="25"/>
                  <a:pt x="292" y="20"/>
                  <a:pt x="279" y="28"/>
                </a:cubicBezTo>
                <a:cubicBezTo>
                  <a:pt x="207" y="69"/>
                  <a:pt x="207" y="69"/>
                  <a:pt x="207" y="69"/>
                </a:cubicBezTo>
                <a:cubicBezTo>
                  <a:pt x="194" y="77"/>
                  <a:pt x="180" y="84"/>
                  <a:pt x="176" y="83"/>
                </a:cubicBezTo>
                <a:cubicBezTo>
                  <a:pt x="174" y="82"/>
                  <a:pt x="172" y="81"/>
                  <a:pt x="171" y="79"/>
                </a:cubicBezTo>
                <a:cubicBezTo>
                  <a:pt x="166" y="71"/>
                  <a:pt x="162" y="63"/>
                  <a:pt x="166" y="54"/>
                </a:cubicBezTo>
                <a:cubicBezTo>
                  <a:pt x="169" y="49"/>
                  <a:pt x="172" y="44"/>
                  <a:pt x="175" y="39"/>
                </a:cubicBezTo>
                <a:cubicBezTo>
                  <a:pt x="183" y="24"/>
                  <a:pt x="175" y="6"/>
                  <a:pt x="158" y="3"/>
                </a:cubicBezTo>
                <a:cubicBezTo>
                  <a:pt x="141" y="0"/>
                  <a:pt x="122" y="6"/>
                  <a:pt x="107" y="15"/>
                </a:cubicBezTo>
                <a:cubicBezTo>
                  <a:pt x="91" y="24"/>
                  <a:pt x="77" y="37"/>
                  <a:pt x="71" y="54"/>
                </a:cubicBezTo>
                <a:cubicBezTo>
                  <a:pt x="64" y="70"/>
                  <a:pt x="75" y="86"/>
                  <a:pt x="93" y="86"/>
                </a:cubicBezTo>
                <a:cubicBezTo>
                  <a:pt x="99" y="86"/>
                  <a:pt x="104" y="86"/>
                  <a:pt x="110" y="86"/>
                </a:cubicBezTo>
                <a:cubicBezTo>
                  <a:pt x="120" y="87"/>
                  <a:pt x="125" y="94"/>
                  <a:pt x="129" y="103"/>
                </a:cubicBezTo>
                <a:cubicBezTo>
                  <a:pt x="130" y="105"/>
                  <a:pt x="130" y="107"/>
                  <a:pt x="130" y="110"/>
                </a:cubicBezTo>
                <a:cubicBezTo>
                  <a:pt x="129" y="113"/>
                  <a:pt x="116" y="122"/>
                  <a:pt x="103" y="129"/>
                </a:cubicBezTo>
                <a:cubicBezTo>
                  <a:pt x="18" y="178"/>
                  <a:pt x="18" y="178"/>
                  <a:pt x="18" y="178"/>
                </a:cubicBezTo>
                <a:cubicBezTo>
                  <a:pt x="5" y="186"/>
                  <a:pt x="0" y="203"/>
                  <a:pt x="9" y="215"/>
                </a:cubicBezTo>
                <a:cubicBezTo>
                  <a:pt x="64" y="295"/>
                  <a:pt x="136" y="362"/>
                  <a:pt x="220" y="410"/>
                </a:cubicBezTo>
                <a:cubicBezTo>
                  <a:pt x="398" y="102"/>
                  <a:pt x="398" y="102"/>
                  <a:pt x="398" y="102"/>
                </a:cubicBezTo>
                <a:cubicBezTo>
                  <a:pt x="368" y="85"/>
                  <a:pt x="341" y="62"/>
                  <a:pt x="319" y="36"/>
                </a:cubicBezTo>
                <a:close/>
              </a:path>
            </a:pathLst>
          </a:custGeom>
          <a:solidFill>
            <a:srgbClr val="6C6C6C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1"/>
          <p:cNvSpPr/>
          <p:nvPr/>
        </p:nvSpPr>
        <p:spPr>
          <a:xfrm>
            <a:off x="14770099" y="8512174"/>
            <a:ext cx="5143500" cy="3124200"/>
          </a:xfrm>
          <a:custGeom>
            <a:avLst/>
            <a:gdLst/>
            <a:ahLst/>
            <a:cxnLst/>
            <a:rect l="l" t="t" r="r" b="b"/>
            <a:pathLst>
              <a:path w="651" h="395" extrusionOk="0">
                <a:moveTo>
                  <a:pt x="178" y="0"/>
                </a:moveTo>
                <a:cubicBezTo>
                  <a:pt x="0" y="308"/>
                  <a:pt x="0" y="308"/>
                  <a:pt x="0" y="308"/>
                </a:cubicBezTo>
                <a:cubicBezTo>
                  <a:pt x="95" y="363"/>
                  <a:pt x="206" y="395"/>
                  <a:pt x="325" y="395"/>
                </a:cubicBezTo>
                <a:cubicBezTo>
                  <a:pt x="444" y="395"/>
                  <a:pt x="555" y="364"/>
                  <a:pt x="651" y="308"/>
                </a:cubicBezTo>
                <a:cubicBezTo>
                  <a:pt x="474" y="0"/>
                  <a:pt x="474" y="0"/>
                  <a:pt x="474" y="0"/>
                </a:cubicBezTo>
                <a:cubicBezTo>
                  <a:pt x="430" y="25"/>
                  <a:pt x="379" y="40"/>
                  <a:pt x="325" y="40"/>
                </a:cubicBezTo>
                <a:cubicBezTo>
                  <a:pt x="271" y="40"/>
                  <a:pt x="221" y="25"/>
                  <a:pt x="178" y="0"/>
                </a:cubicBezTo>
                <a:close/>
              </a:path>
            </a:pathLst>
          </a:custGeom>
          <a:solidFill>
            <a:srgbClr val="63636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545;p27">
            <a:extLst>
              <a:ext uri="{FF2B5EF4-FFF2-40B4-BE49-F238E27FC236}">
                <a16:creationId xmlns:a16="http://schemas.microsoft.com/office/drawing/2014/main" id="{2A9DBBE4-0512-4BE9-8E74-5D9496E1C88A}"/>
              </a:ext>
            </a:extLst>
          </p:cNvPr>
          <p:cNvSpPr txBox="1"/>
          <p:nvPr/>
        </p:nvSpPr>
        <p:spPr>
          <a:xfrm>
            <a:off x="3279774" y="2771775"/>
            <a:ext cx="6438900" cy="184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Lorem ipsum dolor sit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amet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,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consectetur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adipiscing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elit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, sed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consectetur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46" name="Google Shape;546;p27">
            <a:extLst>
              <a:ext uri="{FF2B5EF4-FFF2-40B4-BE49-F238E27FC236}">
                <a16:creationId xmlns:a16="http://schemas.microsoft.com/office/drawing/2014/main" id="{5ED0229F-1AB1-421C-ABAB-F3593004D03F}"/>
              </a:ext>
            </a:extLst>
          </p:cNvPr>
          <p:cNvSpPr txBox="1"/>
          <p:nvPr/>
        </p:nvSpPr>
        <p:spPr>
          <a:xfrm>
            <a:off x="3489325" y="1927224"/>
            <a:ext cx="3406774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2600"/>
              <a:buFontTx/>
              <a:buNone/>
              <a:tabLst/>
              <a:defRPr/>
            </a:pPr>
            <a:r>
              <a:rPr kumimoji="0" lang="en-US" sz="5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Title Here 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" name="Google Shape;547;p27">
            <a:extLst>
              <a:ext uri="{FF2B5EF4-FFF2-40B4-BE49-F238E27FC236}">
                <a16:creationId xmlns:a16="http://schemas.microsoft.com/office/drawing/2014/main" id="{4A878E1F-BBC2-4753-9350-F6604045857F}"/>
              </a:ext>
            </a:extLst>
          </p:cNvPr>
          <p:cNvSpPr txBox="1"/>
          <p:nvPr/>
        </p:nvSpPr>
        <p:spPr>
          <a:xfrm>
            <a:off x="3463925" y="10033000"/>
            <a:ext cx="365125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defTabSz="1828800">
              <a:buClr>
                <a:srgbClr val="2D2D2D"/>
              </a:buClr>
              <a:buSzPts val="2600"/>
            </a:pPr>
            <a:r>
              <a:rPr lang="en-US" sz="5200" b="1" kern="0" dirty="0">
                <a:latin typeface="Open Sans SemiBold"/>
                <a:ea typeface="Open Sans SemiBold"/>
                <a:cs typeface="Open Sans SemiBold"/>
                <a:sym typeface="Open Sans SemiBold"/>
              </a:rPr>
              <a:t>Title Here </a:t>
            </a:r>
          </a:p>
        </p:txBody>
      </p:sp>
      <p:sp>
        <p:nvSpPr>
          <p:cNvPr id="48" name="Google Shape;548;p27">
            <a:extLst>
              <a:ext uri="{FF2B5EF4-FFF2-40B4-BE49-F238E27FC236}">
                <a16:creationId xmlns:a16="http://schemas.microsoft.com/office/drawing/2014/main" id="{07C1B7DE-3556-424F-8089-4ECD2020BB3B}"/>
              </a:ext>
            </a:extLst>
          </p:cNvPr>
          <p:cNvSpPr txBox="1"/>
          <p:nvPr/>
        </p:nvSpPr>
        <p:spPr>
          <a:xfrm>
            <a:off x="3473451" y="5997574"/>
            <a:ext cx="323215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defTabSz="1828800">
              <a:buClr>
                <a:srgbClr val="2D2D2D"/>
              </a:buClr>
              <a:buSzPts val="2600"/>
            </a:pPr>
            <a:r>
              <a:rPr lang="en-US" sz="5200" b="1" kern="0" dirty="0">
                <a:latin typeface="Open Sans SemiBold"/>
                <a:ea typeface="Open Sans SemiBold"/>
                <a:cs typeface="Open Sans SemiBold"/>
                <a:sym typeface="Open Sans SemiBold"/>
              </a:rPr>
              <a:t>Title Here </a:t>
            </a:r>
          </a:p>
        </p:txBody>
      </p:sp>
      <p:sp>
        <p:nvSpPr>
          <p:cNvPr id="49" name="Google Shape;549;p27">
            <a:extLst>
              <a:ext uri="{FF2B5EF4-FFF2-40B4-BE49-F238E27FC236}">
                <a16:creationId xmlns:a16="http://schemas.microsoft.com/office/drawing/2014/main" id="{E8D67C68-4B45-422A-AE6B-CB7694CE5F2E}"/>
              </a:ext>
            </a:extLst>
          </p:cNvPr>
          <p:cNvSpPr txBox="1"/>
          <p:nvPr/>
        </p:nvSpPr>
        <p:spPr>
          <a:xfrm>
            <a:off x="3279774" y="6791325"/>
            <a:ext cx="6438900" cy="184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Lorem ipsum dolor sit amet, consectetur adipiscing elit, sed consectetur 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50" name="Google Shape;550;p27">
            <a:extLst>
              <a:ext uri="{FF2B5EF4-FFF2-40B4-BE49-F238E27FC236}">
                <a16:creationId xmlns:a16="http://schemas.microsoft.com/office/drawing/2014/main" id="{73C1FB2C-A53F-4C1C-985F-36088A4BB42E}"/>
              </a:ext>
            </a:extLst>
          </p:cNvPr>
          <p:cNvSpPr txBox="1"/>
          <p:nvPr/>
        </p:nvSpPr>
        <p:spPr>
          <a:xfrm>
            <a:off x="3279774" y="10820401"/>
            <a:ext cx="6438900" cy="184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Lorem ipsum dolor sit amet, consectetur adipiscing elit, sed consectetur 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61" name="Google Shape;177;p15">
            <a:extLst>
              <a:ext uri="{FF2B5EF4-FFF2-40B4-BE49-F238E27FC236}">
                <a16:creationId xmlns:a16="http://schemas.microsoft.com/office/drawing/2014/main" id="{F3F27F2E-BEDA-4205-9FC6-21C475CAF34D}"/>
              </a:ext>
            </a:extLst>
          </p:cNvPr>
          <p:cNvSpPr/>
          <p:nvPr/>
        </p:nvSpPr>
        <p:spPr>
          <a:xfrm>
            <a:off x="1459392" y="9963799"/>
            <a:ext cx="1460850" cy="761506"/>
          </a:xfrm>
          <a:custGeom>
            <a:avLst/>
            <a:gdLst/>
            <a:ahLst/>
            <a:cxnLst/>
            <a:rect l="l" t="t" r="r" b="b"/>
            <a:pathLst>
              <a:path w="269" h="140" extrusionOk="0">
                <a:moveTo>
                  <a:pt x="194" y="132"/>
                </a:moveTo>
                <a:cubicBezTo>
                  <a:pt x="190" y="133"/>
                  <a:pt x="186" y="135"/>
                  <a:pt x="182" y="136"/>
                </a:cubicBezTo>
                <a:cubicBezTo>
                  <a:pt x="168" y="139"/>
                  <a:pt x="155" y="139"/>
                  <a:pt x="138" y="140"/>
                </a:cubicBezTo>
                <a:cubicBezTo>
                  <a:pt x="120" y="139"/>
                  <a:pt x="107" y="139"/>
                  <a:pt x="93" y="136"/>
                </a:cubicBezTo>
                <a:cubicBezTo>
                  <a:pt x="89" y="135"/>
                  <a:pt x="85" y="133"/>
                  <a:pt x="81" y="132"/>
                </a:cubicBezTo>
                <a:cubicBezTo>
                  <a:pt x="70" y="126"/>
                  <a:pt x="69" y="117"/>
                  <a:pt x="76" y="110"/>
                </a:cubicBezTo>
                <a:cubicBezTo>
                  <a:pt x="83" y="103"/>
                  <a:pt x="92" y="98"/>
                  <a:pt x="101" y="94"/>
                </a:cubicBezTo>
                <a:cubicBezTo>
                  <a:pt x="105" y="92"/>
                  <a:pt x="109" y="90"/>
                  <a:pt x="113" y="89"/>
                </a:cubicBezTo>
                <a:cubicBezTo>
                  <a:pt x="121" y="86"/>
                  <a:pt x="123" y="78"/>
                  <a:pt x="118" y="72"/>
                </a:cubicBezTo>
                <a:cubicBezTo>
                  <a:pt x="106" y="60"/>
                  <a:pt x="101" y="46"/>
                  <a:pt x="102" y="30"/>
                </a:cubicBezTo>
                <a:cubicBezTo>
                  <a:pt x="103" y="14"/>
                  <a:pt x="112" y="5"/>
                  <a:pt x="128" y="1"/>
                </a:cubicBezTo>
                <a:cubicBezTo>
                  <a:pt x="131" y="0"/>
                  <a:pt x="134" y="0"/>
                  <a:pt x="138" y="0"/>
                </a:cubicBezTo>
                <a:cubicBezTo>
                  <a:pt x="141" y="0"/>
                  <a:pt x="144" y="0"/>
                  <a:pt x="147" y="1"/>
                </a:cubicBezTo>
                <a:cubicBezTo>
                  <a:pt x="163" y="5"/>
                  <a:pt x="172" y="14"/>
                  <a:pt x="173" y="30"/>
                </a:cubicBezTo>
                <a:cubicBezTo>
                  <a:pt x="174" y="46"/>
                  <a:pt x="169" y="60"/>
                  <a:pt x="157" y="72"/>
                </a:cubicBezTo>
                <a:cubicBezTo>
                  <a:pt x="152" y="78"/>
                  <a:pt x="154" y="86"/>
                  <a:pt x="162" y="89"/>
                </a:cubicBezTo>
                <a:cubicBezTo>
                  <a:pt x="166" y="90"/>
                  <a:pt x="170" y="92"/>
                  <a:pt x="174" y="94"/>
                </a:cubicBezTo>
                <a:cubicBezTo>
                  <a:pt x="183" y="98"/>
                  <a:pt x="192" y="103"/>
                  <a:pt x="199" y="110"/>
                </a:cubicBezTo>
                <a:cubicBezTo>
                  <a:pt x="203" y="115"/>
                  <a:pt x="205" y="126"/>
                  <a:pt x="194" y="132"/>
                </a:cubicBezTo>
                <a:close/>
                <a:moveTo>
                  <a:pt x="264" y="119"/>
                </a:moveTo>
                <a:cubicBezTo>
                  <a:pt x="259" y="114"/>
                  <a:pt x="253" y="111"/>
                  <a:pt x="247" y="108"/>
                </a:cubicBezTo>
                <a:cubicBezTo>
                  <a:pt x="244" y="107"/>
                  <a:pt x="241" y="105"/>
                  <a:pt x="238" y="104"/>
                </a:cubicBezTo>
                <a:cubicBezTo>
                  <a:pt x="233" y="102"/>
                  <a:pt x="231" y="97"/>
                  <a:pt x="235" y="93"/>
                </a:cubicBezTo>
                <a:cubicBezTo>
                  <a:pt x="244" y="85"/>
                  <a:pt x="247" y="75"/>
                  <a:pt x="246" y="64"/>
                </a:cubicBezTo>
                <a:cubicBezTo>
                  <a:pt x="246" y="52"/>
                  <a:pt x="239" y="46"/>
                  <a:pt x="228" y="43"/>
                </a:cubicBezTo>
                <a:cubicBezTo>
                  <a:pt x="226" y="43"/>
                  <a:pt x="224" y="42"/>
                  <a:pt x="222" y="42"/>
                </a:cubicBezTo>
                <a:cubicBezTo>
                  <a:pt x="219" y="42"/>
                  <a:pt x="217" y="43"/>
                  <a:pt x="215" y="43"/>
                </a:cubicBezTo>
                <a:cubicBezTo>
                  <a:pt x="204" y="46"/>
                  <a:pt x="197" y="52"/>
                  <a:pt x="197" y="64"/>
                </a:cubicBezTo>
                <a:cubicBezTo>
                  <a:pt x="196" y="75"/>
                  <a:pt x="199" y="84"/>
                  <a:pt x="208" y="93"/>
                </a:cubicBezTo>
                <a:cubicBezTo>
                  <a:pt x="212" y="97"/>
                  <a:pt x="210" y="102"/>
                  <a:pt x="205" y="104"/>
                </a:cubicBezTo>
                <a:cubicBezTo>
                  <a:pt x="205" y="104"/>
                  <a:pt x="204" y="104"/>
                  <a:pt x="204" y="105"/>
                </a:cubicBezTo>
                <a:cubicBezTo>
                  <a:pt x="205" y="105"/>
                  <a:pt x="206" y="106"/>
                  <a:pt x="207" y="107"/>
                </a:cubicBezTo>
                <a:cubicBezTo>
                  <a:pt x="210" y="111"/>
                  <a:pt x="212" y="117"/>
                  <a:pt x="211" y="122"/>
                </a:cubicBezTo>
                <a:cubicBezTo>
                  <a:pt x="210" y="128"/>
                  <a:pt x="206" y="133"/>
                  <a:pt x="200" y="136"/>
                </a:cubicBezTo>
                <a:cubicBezTo>
                  <a:pt x="199" y="137"/>
                  <a:pt x="197" y="137"/>
                  <a:pt x="195" y="138"/>
                </a:cubicBezTo>
                <a:cubicBezTo>
                  <a:pt x="203" y="139"/>
                  <a:pt x="212" y="140"/>
                  <a:pt x="222" y="140"/>
                </a:cubicBezTo>
                <a:cubicBezTo>
                  <a:pt x="233" y="140"/>
                  <a:pt x="243" y="139"/>
                  <a:pt x="252" y="137"/>
                </a:cubicBezTo>
                <a:cubicBezTo>
                  <a:pt x="255" y="136"/>
                  <a:pt x="258" y="135"/>
                  <a:pt x="261" y="134"/>
                </a:cubicBezTo>
                <a:cubicBezTo>
                  <a:pt x="269" y="130"/>
                  <a:pt x="267" y="122"/>
                  <a:pt x="264" y="119"/>
                </a:cubicBezTo>
                <a:close/>
                <a:moveTo>
                  <a:pt x="63" y="122"/>
                </a:moveTo>
                <a:cubicBezTo>
                  <a:pt x="62" y="117"/>
                  <a:pt x="64" y="111"/>
                  <a:pt x="68" y="107"/>
                </a:cubicBezTo>
                <a:cubicBezTo>
                  <a:pt x="70" y="105"/>
                  <a:pt x="72" y="103"/>
                  <a:pt x="74" y="102"/>
                </a:cubicBezTo>
                <a:cubicBezTo>
                  <a:pt x="73" y="101"/>
                  <a:pt x="72" y="101"/>
                  <a:pt x="71" y="101"/>
                </a:cubicBezTo>
                <a:cubicBezTo>
                  <a:pt x="65" y="98"/>
                  <a:pt x="63" y="92"/>
                  <a:pt x="67" y="88"/>
                </a:cubicBezTo>
                <a:cubicBezTo>
                  <a:pt x="76" y="79"/>
                  <a:pt x="80" y="68"/>
                  <a:pt x="79" y="55"/>
                </a:cubicBezTo>
                <a:cubicBezTo>
                  <a:pt x="79" y="43"/>
                  <a:pt x="71" y="36"/>
                  <a:pt x="59" y="33"/>
                </a:cubicBezTo>
                <a:cubicBezTo>
                  <a:pt x="57" y="32"/>
                  <a:pt x="54" y="32"/>
                  <a:pt x="52" y="32"/>
                </a:cubicBezTo>
                <a:cubicBezTo>
                  <a:pt x="50" y="32"/>
                  <a:pt x="47" y="32"/>
                  <a:pt x="45" y="33"/>
                </a:cubicBezTo>
                <a:cubicBezTo>
                  <a:pt x="33" y="36"/>
                  <a:pt x="25" y="43"/>
                  <a:pt x="25" y="55"/>
                </a:cubicBezTo>
                <a:cubicBezTo>
                  <a:pt x="24" y="68"/>
                  <a:pt x="28" y="79"/>
                  <a:pt x="37" y="88"/>
                </a:cubicBezTo>
                <a:cubicBezTo>
                  <a:pt x="41" y="92"/>
                  <a:pt x="39" y="98"/>
                  <a:pt x="33" y="101"/>
                </a:cubicBezTo>
                <a:cubicBezTo>
                  <a:pt x="30" y="102"/>
                  <a:pt x="27" y="103"/>
                  <a:pt x="24" y="104"/>
                </a:cubicBezTo>
                <a:cubicBezTo>
                  <a:pt x="17" y="108"/>
                  <a:pt x="10" y="112"/>
                  <a:pt x="5" y="117"/>
                </a:cubicBezTo>
                <a:cubicBezTo>
                  <a:pt x="0" y="122"/>
                  <a:pt x="0" y="129"/>
                  <a:pt x="9" y="133"/>
                </a:cubicBezTo>
                <a:cubicBezTo>
                  <a:pt x="12" y="135"/>
                  <a:pt x="15" y="136"/>
                  <a:pt x="18" y="137"/>
                </a:cubicBezTo>
                <a:cubicBezTo>
                  <a:pt x="28" y="139"/>
                  <a:pt x="39" y="140"/>
                  <a:pt x="52" y="140"/>
                </a:cubicBezTo>
                <a:cubicBezTo>
                  <a:pt x="63" y="140"/>
                  <a:pt x="71" y="139"/>
                  <a:pt x="80" y="138"/>
                </a:cubicBezTo>
                <a:cubicBezTo>
                  <a:pt x="78" y="137"/>
                  <a:pt x="76" y="137"/>
                  <a:pt x="75" y="136"/>
                </a:cubicBezTo>
                <a:cubicBezTo>
                  <a:pt x="68" y="133"/>
                  <a:pt x="64" y="128"/>
                  <a:pt x="63" y="122"/>
                </a:cubicBezTo>
                <a:close/>
              </a:path>
            </a:pathLst>
          </a:custGeom>
          <a:solidFill>
            <a:srgbClr val="63636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44F8504-4F19-4EFF-B707-2ED88B651893}"/>
              </a:ext>
            </a:extLst>
          </p:cNvPr>
          <p:cNvGrpSpPr/>
          <p:nvPr/>
        </p:nvGrpSpPr>
        <p:grpSpPr>
          <a:xfrm>
            <a:off x="1764915" y="2067474"/>
            <a:ext cx="849802" cy="849799"/>
            <a:chOff x="3030538" y="711201"/>
            <a:chExt cx="325438" cy="325437"/>
          </a:xfrm>
          <a:solidFill>
            <a:srgbClr val="FFCC33"/>
          </a:solidFill>
        </p:grpSpPr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3466A7A4-461C-42A3-A5C6-76606A410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3563" y="711201"/>
              <a:ext cx="180975" cy="73025"/>
            </a:xfrm>
            <a:custGeom>
              <a:avLst/>
              <a:gdLst>
                <a:gd name="T0" fmla="*/ 12 w 80"/>
                <a:gd name="T1" fmla="*/ 12 h 32"/>
                <a:gd name="T2" fmla="*/ 68 w 80"/>
                <a:gd name="T3" fmla="*/ 12 h 32"/>
                <a:gd name="T4" fmla="*/ 68 w 80"/>
                <a:gd name="T5" fmla="*/ 32 h 32"/>
                <a:gd name="T6" fmla="*/ 80 w 80"/>
                <a:gd name="T7" fmla="*/ 32 h 32"/>
                <a:gd name="T8" fmla="*/ 80 w 80"/>
                <a:gd name="T9" fmla="*/ 16 h 32"/>
                <a:gd name="T10" fmla="*/ 64 w 80"/>
                <a:gd name="T11" fmla="*/ 0 h 32"/>
                <a:gd name="T12" fmla="*/ 16 w 80"/>
                <a:gd name="T13" fmla="*/ 0 h 32"/>
                <a:gd name="T14" fmla="*/ 0 w 80"/>
                <a:gd name="T15" fmla="*/ 16 h 32"/>
                <a:gd name="T16" fmla="*/ 0 w 80"/>
                <a:gd name="T17" fmla="*/ 32 h 32"/>
                <a:gd name="T18" fmla="*/ 12 w 80"/>
                <a:gd name="T19" fmla="*/ 32 h 32"/>
                <a:gd name="T20" fmla="*/ 12 w 80"/>
                <a:gd name="T2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32">
                  <a:moveTo>
                    <a:pt x="12" y="12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"/>
                    <a:pt x="73" y="0"/>
                    <a:pt x="6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57">
              <a:extLst>
                <a:ext uri="{FF2B5EF4-FFF2-40B4-BE49-F238E27FC236}">
                  <a16:creationId xmlns:a16="http://schemas.microsoft.com/office/drawing/2014/main" id="{FD04EAAA-7751-411B-B227-CF2BE6612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026" y="801688"/>
              <a:ext cx="144463" cy="234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F616FACB-F713-4456-B5ED-689F9664A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538" y="801688"/>
              <a:ext cx="71438" cy="234950"/>
            </a:xfrm>
            <a:custGeom>
              <a:avLst/>
              <a:gdLst>
                <a:gd name="T0" fmla="*/ 24 w 32"/>
                <a:gd name="T1" fmla="*/ 0 h 104"/>
                <a:gd name="T2" fmla="*/ 0 w 32"/>
                <a:gd name="T3" fmla="*/ 0 h 104"/>
                <a:gd name="T4" fmla="*/ 0 w 32"/>
                <a:gd name="T5" fmla="*/ 104 h 104"/>
                <a:gd name="T6" fmla="*/ 24 w 32"/>
                <a:gd name="T7" fmla="*/ 104 h 104"/>
                <a:gd name="T8" fmla="*/ 32 w 32"/>
                <a:gd name="T9" fmla="*/ 96 h 104"/>
                <a:gd name="T10" fmla="*/ 32 w 32"/>
                <a:gd name="T11" fmla="*/ 8 h 104"/>
                <a:gd name="T12" fmla="*/ 24 w 32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8" y="104"/>
                    <a:pt x="32" y="100"/>
                    <a:pt x="32" y="9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59">
              <a:extLst>
                <a:ext uri="{FF2B5EF4-FFF2-40B4-BE49-F238E27FC236}">
                  <a16:creationId xmlns:a16="http://schemas.microsoft.com/office/drawing/2014/main" id="{1DB0C666-BECB-4AF2-A378-2C1ADB5DE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801688"/>
              <a:ext cx="73025" cy="234950"/>
            </a:xfrm>
            <a:custGeom>
              <a:avLst/>
              <a:gdLst>
                <a:gd name="T0" fmla="*/ 0 w 32"/>
                <a:gd name="T1" fmla="*/ 8 h 104"/>
                <a:gd name="T2" fmla="*/ 0 w 32"/>
                <a:gd name="T3" fmla="*/ 96 h 104"/>
                <a:gd name="T4" fmla="*/ 8 w 32"/>
                <a:gd name="T5" fmla="*/ 104 h 104"/>
                <a:gd name="T6" fmla="*/ 32 w 32"/>
                <a:gd name="T7" fmla="*/ 104 h 104"/>
                <a:gd name="T8" fmla="*/ 32 w 32"/>
                <a:gd name="T9" fmla="*/ 0 h 104"/>
                <a:gd name="T10" fmla="*/ 8 w 32"/>
                <a:gd name="T11" fmla="*/ 0 h 104"/>
                <a:gd name="T12" fmla="*/ 0 w 32"/>
                <a:gd name="T13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0" y="8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4" y="104"/>
                    <a:pt x="8" y="104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9525193-8BA8-4BC9-BB82-6F2A2234ED33}"/>
              </a:ext>
            </a:extLst>
          </p:cNvPr>
          <p:cNvGrpSpPr/>
          <p:nvPr/>
        </p:nvGrpSpPr>
        <p:grpSpPr>
          <a:xfrm>
            <a:off x="1722120" y="6069773"/>
            <a:ext cx="823811" cy="828336"/>
            <a:chOff x="4313238" y="728663"/>
            <a:chExt cx="288926" cy="290513"/>
          </a:xfrm>
          <a:solidFill>
            <a:srgbClr val="75D1A3"/>
          </a:solidFill>
        </p:grpSpPr>
        <p:sp>
          <p:nvSpPr>
            <p:cNvPr id="68" name="Freeform 62">
              <a:extLst>
                <a:ext uri="{FF2B5EF4-FFF2-40B4-BE49-F238E27FC236}">
                  <a16:creationId xmlns:a16="http://schemas.microsoft.com/office/drawing/2014/main" id="{101C3DE2-FA98-40DC-9554-85B1BEDD7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728663"/>
              <a:ext cx="288925" cy="290513"/>
            </a:xfrm>
            <a:custGeom>
              <a:avLst/>
              <a:gdLst>
                <a:gd name="T0" fmla="*/ 60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8 h 128"/>
                <a:gd name="T8" fmla="*/ 60 w 128"/>
                <a:gd name="T9" fmla="*/ 68 h 128"/>
                <a:gd name="T10" fmla="*/ 60 w 128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28">
                  <a:moveTo>
                    <a:pt x="60" y="0"/>
                  </a:moveTo>
                  <a:cubicBezTo>
                    <a:pt x="27" y="2"/>
                    <a:pt x="0" y="30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8" y="128"/>
                    <a:pt x="126" y="101"/>
                    <a:pt x="128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3">
              <a:extLst>
                <a:ext uri="{FF2B5EF4-FFF2-40B4-BE49-F238E27FC236}">
                  <a16:creationId xmlns:a16="http://schemas.microsoft.com/office/drawing/2014/main" id="{29347DD1-02D8-4237-8C89-34DF3D97A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226" y="728663"/>
              <a:ext cx="134938" cy="136525"/>
            </a:xfrm>
            <a:custGeom>
              <a:avLst/>
              <a:gdLst>
                <a:gd name="T0" fmla="*/ 0 w 60"/>
                <a:gd name="T1" fmla="*/ 0 h 60"/>
                <a:gd name="T2" fmla="*/ 0 w 60"/>
                <a:gd name="T3" fmla="*/ 60 h 60"/>
                <a:gd name="T4" fmla="*/ 60 w 60"/>
                <a:gd name="T5" fmla="*/ 60 h 60"/>
                <a:gd name="T6" fmla="*/ 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8" y="28"/>
                    <a:pt x="3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28481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3893F86-784F-4593-B432-876A07BCF258}"/>
              </a:ext>
            </a:extLst>
          </p:cNvPr>
          <p:cNvSpPr/>
          <p:nvPr/>
        </p:nvSpPr>
        <p:spPr>
          <a:xfrm>
            <a:off x="10135352" y="5270419"/>
            <a:ext cx="4293745" cy="3062548"/>
          </a:xfrm>
          <a:custGeom>
            <a:avLst/>
            <a:gdLst>
              <a:gd name="connsiteX0" fmla="*/ 3811257 w 5075299"/>
              <a:gd name="connsiteY0" fmla="*/ 2032554 h 3619998"/>
              <a:gd name="connsiteX1" fmla="*/ 4525867 w 5075299"/>
              <a:gd name="connsiteY1" fmla="*/ 1524850 h 3619998"/>
              <a:gd name="connsiteX2" fmla="*/ 5075300 w 5075299"/>
              <a:gd name="connsiteY2" fmla="*/ 1197973 h 3619998"/>
              <a:gd name="connsiteX3" fmla="*/ 2422026 w 5075299"/>
              <a:gd name="connsiteY3" fmla="*/ 0 h 3619998"/>
              <a:gd name="connsiteX4" fmla="*/ 0 w 5075299"/>
              <a:gd name="connsiteY4" fmla="*/ 959769 h 3619998"/>
              <a:gd name="connsiteX5" fmla="*/ 349481 w 5075299"/>
              <a:gd name="connsiteY5" fmla="*/ 1537021 h 3619998"/>
              <a:gd name="connsiteX6" fmla="*/ 851969 w 5075299"/>
              <a:gd name="connsiteY6" fmla="*/ 2242939 h 3619998"/>
              <a:gd name="connsiteX7" fmla="*/ 1048443 w 5075299"/>
              <a:gd name="connsiteY7" fmla="*/ 2364648 h 3619998"/>
              <a:gd name="connsiteX8" fmla="*/ 1168414 w 5075299"/>
              <a:gd name="connsiteY8" fmla="*/ 2270758 h 3619998"/>
              <a:gd name="connsiteX9" fmla="*/ 1253611 w 5075299"/>
              <a:gd name="connsiteY9" fmla="*/ 2070806 h 3619998"/>
              <a:gd name="connsiteX10" fmla="*/ 1291863 w 5075299"/>
              <a:gd name="connsiteY10" fmla="*/ 1982132 h 3619998"/>
              <a:gd name="connsiteX11" fmla="*/ 1705676 w 5075299"/>
              <a:gd name="connsiteY11" fmla="*/ 1743928 h 3619998"/>
              <a:gd name="connsiteX12" fmla="*/ 1959528 w 5075299"/>
              <a:gd name="connsiteY12" fmla="*/ 1796089 h 3619998"/>
              <a:gd name="connsiteX13" fmla="*/ 2314225 w 5075299"/>
              <a:gd name="connsiteY13" fmla="*/ 2166435 h 3619998"/>
              <a:gd name="connsiteX14" fmla="*/ 2303793 w 5075299"/>
              <a:gd name="connsiteY14" fmla="*/ 2401162 h 3619998"/>
              <a:gd name="connsiteX15" fmla="*/ 1889980 w 5075299"/>
              <a:gd name="connsiteY15" fmla="*/ 2804542 h 3619998"/>
              <a:gd name="connsiteX16" fmla="*/ 1749144 w 5075299"/>
              <a:gd name="connsiteY16" fmla="*/ 3032314 h 3619998"/>
              <a:gd name="connsiteX17" fmla="*/ 1754360 w 5075299"/>
              <a:gd name="connsiteY17" fmla="*/ 3084475 h 3619998"/>
              <a:gd name="connsiteX18" fmla="*/ 1855205 w 5075299"/>
              <a:gd name="connsiteY18" fmla="*/ 3225311 h 3619998"/>
              <a:gd name="connsiteX19" fmla="*/ 2420287 w 5075299"/>
              <a:gd name="connsiteY19" fmla="*/ 3619998 h 3619998"/>
              <a:gd name="connsiteX20" fmla="*/ 2818452 w 5075299"/>
              <a:gd name="connsiteY20" fmla="*/ 3049701 h 3619998"/>
              <a:gd name="connsiteX21" fmla="*/ 3070565 w 5075299"/>
              <a:gd name="connsiteY21" fmla="*/ 2914082 h 3619998"/>
              <a:gd name="connsiteX22" fmla="*/ 3362668 w 5075299"/>
              <a:gd name="connsiteY22" fmla="*/ 3084475 h 3619998"/>
              <a:gd name="connsiteX23" fmla="*/ 3734753 w 5075299"/>
              <a:gd name="connsiteY23" fmla="*/ 3472208 h 3619998"/>
              <a:gd name="connsiteX24" fmla="*/ 3837338 w 5075299"/>
              <a:gd name="connsiteY24" fmla="*/ 3491334 h 3619998"/>
              <a:gd name="connsiteX25" fmla="*/ 4238980 w 5075299"/>
              <a:gd name="connsiteY25" fmla="*/ 3169672 h 3619998"/>
              <a:gd name="connsiteX26" fmla="*/ 4092927 w 5075299"/>
              <a:gd name="connsiteY26" fmla="*/ 2601113 h 3619998"/>
              <a:gd name="connsiteX27" fmla="*/ 4002515 w 5075299"/>
              <a:gd name="connsiteY27" fmla="*/ 2561123 h 3619998"/>
              <a:gd name="connsiteX28" fmla="*/ 3806040 w 5075299"/>
              <a:gd name="connsiteY28" fmla="*/ 2477665 h 3619998"/>
              <a:gd name="connsiteX29" fmla="*/ 3666943 w 5075299"/>
              <a:gd name="connsiteY29" fmla="*/ 2315964 h 3619998"/>
              <a:gd name="connsiteX30" fmla="*/ 3811257 w 5075299"/>
              <a:gd name="connsiteY30" fmla="*/ 2032554 h 361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075299" h="3619998">
                <a:moveTo>
                  <a:pt x="3811257" y="2032554"/>
                </a:moveTo>
                <a:cubicBezTo>
                  <a:pt x="4033812" y="1849990"/>
                  <a:pt x="4275492" y="1677857"/>
                  <a:pt x="4525867" y="1524850"/>
                </a:cubicBezTo>
                <a:lnTo>
                  <a:pt x="5075300" y="1197973"/>
                </a:lnTo>
                <a:cubicBezTo>
                  <a:pt x="4426760" y="464236"/>
                  <a:pt x="3479162" y="0"/>
                  <a:pt x="2422026" y="0"/>
                </a:cubicBezTo>
                <a:cubicBezTo>
                  <a:pt x="1484860" y="0"/>
                  <a:pt x="632891" y="365130"/>
                  <a:pt x="0" y="959769"/>
                </a:cubicBezTo>
                <a:lnTo>
                  <a:pt x="349481" y="1537021"/>
                </a:lnTo>
                <a:cubicBezTo>
                  <a:pt x="500749" y="1785657"/>
                  <a:pt x="671142" y="2022122"/>
                  <a:pt x="851969" y="2242939"/>
                </a:cubicBezTo>
                <a:cubicBezTo>
                  <a:pt x="914562" y="2321181"/>
                  <a:pt x="987588" y="2364648"/>
                  <a:pt x="1048443" y="2364648"/>
                </a:cubicBezTo>
                <a:cubicBezTo>
                  <a:pt x="1116253" y="2364648"/>
                  <a:pt x="1151027" y="2312487"/>
                  <a:pt x="1168414" y="2270758"/>
                </a:cubicBezTo>
                <a:cubicBezTo>
                  <a:pt x="1199711" y="2195993"/>
                  <a:pt x="1229269" y="2126445"/>
                  <a:pt x="1253611" y="2070806"/>
                </a:cubicBezTo>
                <a:cubicBezTo>
                  <a:pt x="1269260" y="2036032"/>
                  <a:pt x="1283169" y="2004735"/>
                  <a:pt x="1291863" y="1982132"/>
                </a:cubicBezTo>
                <a:cubicBezTo>
                  <a:pt x="1352718" y="1834341"/>
                  <a:pt x="1510941" y="1743928"/>
                  <a:pt x="1705676" y="1743928"/>
                </a:cubicBezTo>
                <a:cubicBezTo>
                  <a:pt x="1789135" y="1743928"/>
                  <a:pt x="1877809" y="1761315"/>
                  <a:pt x="1959528" y="1796089"/>
                </a:cubicBezTo>
                <a:cubicBezTo>
                  <a:pt x="2143832" y="1870854"/>
                  <a:pt x="2272497" y="2015167"/>
                  <a:pt x="2314225" y="2166435"/>
                </a:cubicBezTo>
                <a:cubicBezTo>
                  <a:pt x="2336828" y="2244677"/>
                  <a:pt x="2335090" y="2326397"/>
                  <a:pt x="2303793" y="2401162"/>
                </a:cubicBezTo>
                <a:cubicBezTo>
                  <a:pt x="2258586" y="2510700"/>
                  <a:pt x="2051680" y="2688049"/>
                  <a:pt x="1889980" y="2804542"/>
                </a:cubicBezTo>
                <a:cubicBezTo>
                  <a:pt x="1803044" y="2868875"/>
                  <a:pt x="1750883" y="2950594"/>
                  <a:pt x="1749144" y="3032314"/>
                </a:cubicBezTo>
                <a:cubicBezTo>
                  <a:pt x="1749144" y="3049701"/>
                  <a:pt x="1750883" y="3067088"/>
                  <a:pt x="1754360" y="3084475"/>
                </a:cubicBezTo>
                <a:cubicBezTo>
                  <a:pt x="1768270" y="3136636"/>
                  <a:pt x="1801305" y="3183582"/>
                  <a:pt x="1855205" y="3225311"/>
                </a:cubicBezTo>
                <a:cubicBezTo>
                  <a:pt x="2036031" y="3366147"/>
                  <a:pt x="2225551" y="3498288"/>
                  <a:pt x="2420287" y="3619998"/>
                </a:cubicBezTo>
                <a:cubicBezTo>
                  <a:pt x="2541997" y="3423524"/>
                  <a:pt x="2675877" y="3232266"/>
                  <a:pt x="2818452" y="3049701"/>
                </a:cubicBezTo>
                <a:cubicBezTo>
                  <a:pt x="2888000" y="2961026"/>
                  <a:pt x="2974936" y="2914082"/>
                  <a:pt x="3070565" y="2914082"/>
                </a:cubicBezTo>
                <a:cubicBezTo>
                  <a:pt x="3176627" y="2914082"/>
                  <a:pt x="3284426" y="2976675"/>
                  <a:pt x="3362668" y="3084475"/>
                </a:cubicBezTo>
                <a:cubicBezTo>
                  <a:pt x="3505243" y="3280949"/>
                  <a:pt x="3658249" y="3440911"/>
                  <a:pt x="3734753" y="3472208"/>
                </a:cubicBezTo>
                <a:cubicBezTo>
                  <a:pt x="3767789" y="3486118"/>
                  <a:pt x="3800824" y="3491334"/>
                  <a:pt x="3837338" y="3491334"/>
                </a:cubicBezTo>
                <a:cubicBezTo>
                  <a:pt x="3995560" y="3491334"/>
                  <a:pt x="4160738" y="3359191"/>
                  <a:pt x="4238980" y="3169672"/>
                </a:cubicBezTo>
                <a:cubicBezTo>
                  <a:pt x="4338087" y="2929730"/>
                  <a:pt x="4272016" y="2674139"/>
                  <a:pt x="4092927" y="2601113"/>
                </a:cubicBezTo>
                <a:cubicBezTo>
                  <a:pt x="4070324" y="2590681"/>
                  <a:pt x="4037289" y="2578510"/>
                  <a:pt x="4002515" y="2561123"/>
                </a:cubicBezTo>
                <a:cubicBezTo>
                  <a:pt x="3948615" y="2536781"/>
                  <a:pt x="3879066" y="2507223"/>
                  <a:pt x="3806040" y="2477665"/>
                </a:cubicBezTo>
                <a:cubicBezTo>
                  <a:pt x="3726060" y="2444629"/>
                  <a:pt x="3677376" y="2387251"/>
                  <a:pt x="3666943" y="2315964"/>
                </a:cubicBezTo>
                <a:cubicBezTo>
                  <a:pt x="3649556" y="2223813"/>
                  <a:pt x="3703457" y="2121229"/>
                  <a:pt x="3811257" y="2032554"/>
                </a:cubicBezTo>
                <a:close/>
              </a:path>
            </a:pathLst>
          </a:custGeom>
          <a:solidFill>
            <a:srgbClr val="2A9D8F"/>
          </a:solidFill>
          <a:ln w="17378" cap="flat">
            <a:noFill/>
            <a:prstDash val="solid"/>
            <a:miter/>
          </a:ln>
        </p:spPr>
        <p:txBody>
          <a:bodyPr rtlCol="0" anchor="ctr"/>
          <a:lstStyle/>
          <a:p>
            <a:pPr defTabSz="2438278">
              <a:defRPr/>
            </a:pPr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D8663F9-F02D-4549-BE1E-BD68DA5D2240}"/>
              </a:ext>
            </a:extLst>
          </p:cNvPr>
          <p:cNvSpPr/>
          <p:nvPr/>
        </p:nvSpPr>
        <p:spPr>
          <a:xfrm>
            <a:off x="11863735" y="5536663"/>
            <a:ext cx="1367997" cy="1367997"/>
          </a:xfrm>
          <a:custGeom>
            <a:avLst/>
            <a:gdLst>
              <a:gd name="connsiteX0" fmla="*/ 1617002 w 1617002"/>
              <a:gd name="connsiteY0" fmla="*/ 808501 h 1617002"/>
              <a:gd name="connsiteX1" fmla="*/ 808501 w 1617002"/>
              <a:gd name="connsiteY1" fmla="*/ 1617002 h 1617002"/>
              <a:gd name="connsiteX2" fmla="*/ 0 w 1617002"/>
              <a:gd name="connsiteY2" fmla="*/ 808501 h 1617002"/>
              <a:gd name="connsiteX3" fmla="*/ 808501 w 1617002"/>
              <a:gd name="connsiteY3" fmla="*/ 0 h 1617002"/>
              <a:gd name="connsiteX4" fmla="*/ 1617002 w 1617002"/>
              <a:gd name="connsiteY4" fmla="*/ 808501 h 161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7002" h="1617002">
                <a:moveTo>
                  <a:pt x="1617002" y="808501"/>
                </a:moveTo>
                <a:cubicBezTo>
                  <a:pt x="1617002" y="1255024"/>
                  <a:pt x="1255024" y="1617002"/>
                  <a:pt x="808501" y="1617002"/>
                </a:cubicBezTo>
                <a:cubicBezTo>
                  <a:pt x="361979" y="1617002"/>
                  <a:pt x="0" y="1255024"/>
                  <a:pt x="0" y="808501"/>
                </a:cubicBezTo>
                <a:cubicBezTo>
                  <a:pt x="0" y="361978"/>
                  <a:pt x="361979" y="0"/>
                  <a:pt x="808501" y="0"/>
                </a:cubicBezTo>
                <a:cubicBezTo>
                  <a:pt x="1255024" y="0"/>
                  <a:pt x="1617002" y="361978"/>
                  <a:pt x="1617002" y="808501"/>
                </a:cubicBezTo>
                <a:close/>
              </a:path>
            </a:pathLst>
          </a:custGeom>
          <a:solidFill>
            <a:srgbClr val="FFFFFF"/>
          </a:solidFill>
          <a:ln w="17378" cap="flat">
            <a:noFill/>
            <a:prstDash val="solid"/>
            <a:miter/>
          </a:ln>
        </p:spPr>
        <p:txBody>
          <a:bodyPr rtlCol="0" anchor="ctr"/>
          <a:lstStyle/>
          <a:p>
            <a:pPr defTabSz="2438278">
              <a:defRPr/>
            </a:pPr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5063E6-1918-4810-B095-DBEC1B3A1A0D}"/>
              </a:ext>
            </a:extLst>
          </p:cNvPr>
          <p:cNvSpPr/>
          <p:nvPr/>
        </p:nvSpPr>
        <p:spPr>
          <a:xfrm>
            <a:off x="12285902" y="6360403"/>
            <a:ext cx="2890445" cy="4080456"/>
          </a:xfrm>
          <a:custGeom>
            <a:avLst/>
            <a:gdLst>
              <a:gd name="connsiteX0" fmla="*/ 2609806 w 3416568"/>
              <a:gd name="connsiteY0" fmla="*/ 0 h 4823186"/>
              <a:gd name="connsiteX1" fmla="*/ 2044725 w 3416568"/>
              <a:gd name="connsiteY1" fmla="*/ 337310 h 4823186"/>
              <a:gd name="connsiteX2" fmla="*/ 1344024 w 3416568"/>
              <a:gd name="connsiteY2" fmla="*/ 836320 h 4823186"/>
              <a:gd name="connsiteX3" fmla="*/ 1237962 w 3416568"/>
              <a:gd name="connsiteY3" fmla="*/ 1010191 h 4823186"/>
              <a:gd name="connsiteX4" fmla="*/ 1304034 w 3416568"/>
              <a:gd name="connsiteY4" fmla="*/ 1078002 h 4823186"/>
              <a:gd name="connsiteX5" fmla="*/ 1502247 w 3416568"/>
              <a:gd name="connsiteY5" fmla="*/ 1163198 h 4823186"/>
              <a:gd name="connsiteX6" fmla="*/ 1592660 w 3416568"/>
              <a:gd name="connsiteY6" fmla="*/ 1201450 h 4823186"/>
              <a:gd name="connsiteX7" fmla="*/ 1803044 w 3416568"/>
              <a:gd name="connsiteY7" fmla="*/ 1926493 h 4823186"/>
              <a:gd name="connsiteX8" fmla="*/ 1291863 w 3416568"/>
              <a:gd name="connsiteY8" fmla="*/ 2322919 h 4823186"/>
              <a:gd name="connsiteX9" fmla="*/ 1144072 w 3416568"/>
              <a:gd name="connsiteY9" fmla="*/ 2293361 h 4823186"/>
              <a:gd name="connsiteX10" fmla="*/ 721565 w 3416568"/>
              <a:gd name="connsiteY10" fmla="*/ 1863899 h 4823186"/>
              <a:gd name="connsiteX11" fmla="*/ 525090 w 3416568"/>
              <a:gd name="connsiteY11" fmla="*/ 1742189 h 4823186"/>
              <a:gd name="connsiteX12" fmla="*/ 366868 w 3416568"/>
              <a:gd name="connsiteY12" fmla="*/ 1832602 h 4823186"/>
              <a:gd name="connsiteX13" fmla="*/ 0 w 3416568"/>
              <a:gd name="connsiteY13" fmla="*/ 2355955 h 4823186"/>
              <a:gd name="connsiteX14" fmla="*/ 535523 w 3416568"/>
              <a:gd name="connsiteY14" fmla="*/ 2733255 h 4823186"/>
              <a:gd name="connsiteX15" fmla="*/ 688530 w 3416568"/>
              <a:gd name="connsiteY15" fmla="*/ 3025359 h 4823186"/>
              <a:gd name="connsiteX16" fmla="*/ 499009 w 3416568"/>
              <a:gd name="connsiteY16" fmla="*/ 3347021 h 4823186"/>
              <a:gd name="connsiteX17" fmla="*/ 125186 w 3416568"/>
              <a:gd name="connsiteY17" fmla="*/ 3699979 h 4823186"/>
              <a:gd name="connsiteX18" fmla="*/ 403380 w 3416568"/>
              <a:gd name="connsiteY18" fmla="*/ 4146828 h 4823186"/>
              <a:gd name="connsiteX19" fmla="*/ 612026 w 3416568"/>
              <a:gd name="connsiteY19" fmla="*/ 4188557 h 4823186"/>
              <a:gd name="connsiteX20" fmla="*/ 916300 w 3416568"/>
              <a:gd name="connsiteY20" fmla="*/ 4023379 h 4823186"/>
              <a:gd name="connsiteX21" fmla="*/ 954552 w 3416568"/>
              <a:gd name="connsiteY21" fmla="*/ 3934705 h 4823186"/>
              <a:gd name="connsiteX22" fmla="*/ 1039750 w 3416568"/>
              <a:gd name="connsiteY22" fmla="*/ 3736492 h 4823186"/>
              <a:gd name="connsiteX23" fmla="*/ 1269260 w 3416568"/>
              <a:gd name="connsiteY23" fmla="*/ 3567837 h 4823186"/>
              <a:gd name="connsiteX24" fmla="*/ 1557886 w 3416568"/>
              <a:gd name="connsiteY24" fmla="*/ 3733014 h 4823186"/>
              <a:gd name="connsiteX25" fmla="*/ 2069067 w 3416568"/>
              <a:gd name="connsiteY25" fmla="*/ 4452841 h 4823186"/>
              <a:gd name="connsiteX26" fmla="*/ 2307270 w 3416568"/>
              <a:gd name="connsiteY26" fmla="*/ 4823187 h 4823186"/>
              <a:gd name="connsiteX27" fmla="*/ 3416569 w 3416568"/>
              <a:gd name="connsiteY27" fmla="*/ 2251632 h 4823186"/>
              <a:gd name="connsiteX28" fmla="*/ 2609806 w 3416568"/>
              <a:gd name="connsiteY28" fmla="*/ 0 h 482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416568" h="4823186">
                <a:moveTo>
                  <a:pt x="2609806" y="0"/>
                </a:moveTo>
                <a:lnTo>
                  <a:pt x="2044725" y="337310"/>
                </a:lnTo>
                <a:cubicBezTo>
                  <a:pt x="1799567" y="488578"/>
                  <a:pt x="1563101" y="655494"/>
                  <a:pt x="1344024" y="836320"/>
                </a:cubicBezTo>
                <a:cubicBezTo>
                  <a:pt x="1270998" y="895437"/>
                  <a:pt x="1231008" y="961508"/>
                  <a:pt x="1237962" y="1010191"/>
                </a:cubicBezTo>
                <a:cubicBezTo>
                  <a:pt x="1243179" y="1039750"/>
                  <a:pt x="1264043" y="1062353"/>
                  <a:pt x="1304034" y="1078002"/>
                </a:cubicBezTo>
                <a:cubicBezTo>
                  <a:pt x="1378798" y="1109298"/>
                  <a:pt x="1448347" y="1138856"/>
                  <a:pt x="1502247" y="1163198"/>
                </a:cubicBezTo>
                <a:cubicBezTo>
                  <a:pt x="1538760" y="1178847"/>
                  <a:pt x="1570057" y="1192756"/>
                  <a:pt x="1592660" y="1201450"/>
                </a:cubicBezTo>
                <a:cubicBezTo>
                  <a:pt x="1832602" y="1300556"/>
                  <a:pt x="1926493" y="1625696"/>
                  <a:pt x="1803044" y="1926493"/>
                </a:cubicBezTo>
                <a:cubicBezTo>
                  <a:pt x="1705676" y="2162958"/>
                  <a:pt x="1500508" y="2322919"/>
                  <a:pt x="1291863" y="2322919"/>
                </a:cubicBezTo>
                <a:cubicBezTo>
                  <a:pt x="1239701" y="2322919"/>
                  <a:pt x="1191018" y="2312487"/>
                  <a:pt x="1144072" y="2293361"/>
                </a:cubicBezTo>
                <a:cubicBezTo>
                  <a:pt x="991066" y="2230767"/>
                  <a:pt x="765033" y="1924754"/>
                  <a:pt x="721565" y="1863899"/>
                </a:cubicBezTo>
                <a:cubicBezTo>
                  <a:pt x="665926" y="1785657"/>
                  <a:pt x="594639" y="1742189"/>
                  <a:pt x="525090" y="1742189"/>
                </a:cubicBezTo>
                <a:cubicBezTo>
                  <a:pt x="467713" y="1742189"/>
                  <a:pt x="413813" y="1773486"/>
                  <a:pt x="366868" y="1832602"/>
                </a:cubicBezTo>
                <a:cubicBezTo>
                  <a:pt x="236464" y="1999519"/>
                  <a:pt x="113016" y="2175128"/>
                  <a:pt x="0" y="2355955"/>
                </a:cubicBezTo>
                <a:cubicBezTo>
                  <a:pt x="186041" y="2472448"/>
                  <a:pt x="365130" y="2599375"/>
                  <a:pt x="535523" y="2733255"/>
                </a:cubicBezTo>
                <a:cubicBezTo>
                  <a:pt x="636368" y="2811497"/>
                  <a:pt x="690268" y="2915820"/>
                  <a:pt x="688530" y="3025359"/>
                </a:cubicBezTo>
                <a:cubicBezTo>
                  <a:pt x="686791" y="3145330"/>
                  <a:pt x="618981" y="3260085"/>
                  <a:pt x="499009" y="3347021"/>
                </a:cubicBezTo>
                <a:cubicBezTo>
                  <a:pt x="288626" y="3500027"/>
                  <a:pt x="149529" y="3642602"/>
                  <a:pt x="125186" y="3699979"/>
                </a:cubicBezTo>
                <a:cubicBezTo>
                  <a:pt x="60855" y="3856463"/>
                  <a:pt x="186041" y="4058153"/>
                  <a:pt x="403380" y="4146828"/>
                </a:cubicBezTo>
                <a:cubicBezTo>
                  <a:pt x="471191" y="4174647"/>
                  <a:pt x="544217" y="4188557"/>
                  <a:pt x="612026" y="4188557"/>
                </a:cubicBezTo>
                <a:cubicBezTo>
                  <a:pt x="758078" y="4188557"/>
                  <a:pt x="872833" y="4125963"/>
                  <a:pt x="916300" y="4023379"/>
                </a:cubicBezTo>
                <a:cubicBezTo>
                  <a:pt x="924994" y="4000776"/>
                  <a:pt x="938904" y="3969479"/>
                  <a:pt x="954552" y="3934705"/>
                </a:cubicBezTo>
                <a:cubicBezTo>
                  <a:pt x="978895" y="3879066"/>
                  <a:pt x="1008453" y="3811257"/>
                  <a:pt x="1039750" y="3736492"/>
                </a:cubicBezTo>
                <a:cubicBezTo>
                  <a:pt x="1083217" y="3630431"/>
                  <a:pt x="1168414" y="3567837"/>
                  <a:pt x="1269260" y="3567837"/>
                </a:cubicBezTo>
                <a:cubicBezTo>
                  <a:pt x="1368366" y="3567837"/>
                  <a:pt x="1470950" y="3626953"/>
                  <a:pt x="1557886" y="3733014"/>
                </a:cubicBezTo>
                <a:cubicBezTo>
                  <a:pt x="1743928" y="3960786"/>
                  <a:pt x="1916060" y="4202467"/>
                  <a:pt x="2069067" y="4452841"/>
                </a:cubicBezTo>
                <a:lnTo>
                  <a:pt x="2307270" y="4823187"/>
                </a:lnTo>
                <a:cubicBezTo>
                  <a:pt x="2990585" y="4178125"/>
                  <a:pt x="3416569" y="3265301"/>
                  <a:pt x="3416569" y="2251632"/>
                </a:cubicBezTo>
                <a:cubicBezTo>
                  <a:pt x="3416569" y="1394447"/>
                  <a:pt x="3114033" y="612026"/>
                  <a:pt x="2609806" y="0"/>
                </a:cubicBezTo>
                <a:close/>
              </a:path>
            </a:pathLst>
          </a:custGeom>
          <a:solidFill>
            <a:srgbClr val="E9C46A"/>
          </a:solidFill>
          <a:ln w="17378" cap="flat">
            <a:noFill/>
            <a:prstDash val="solid"/>
            <a:miter/>
          </a:ln>
        </p:spPr>
        <p:txBody>
          <a:bodyPr rtlCol="0" anchor="ctr"/>
          <a:lstStyle/>
          <a:p>
            <a:pPr defTabSz="2438278">
              <a:defRPr/>
            </a:pPr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B8DCB1F-9D70-483F-AACF-69A6A981CD63}"/>
              </a:ext>
            </a:extLst>
          </p:cNvPr>
          <p:cNvSpPr/>
          <p:nvPr/>
        </p:nvSpPr>
        <p:spPr>
          <a:xfrm>
            <a:off x="13555344" y="8154981"/>
            <a:ext cx="1367997" cy="1367997"/>
          </a:xfrm>
          <a:custGeom>
            <a:avLst/>
            <a:gdLst>
              <a:gd name="connsiteX0" fmla="*/ 1617002 w 1617002"/>
              <a:gd name="connsiteY0" fmla="*/ 808501 h 1617002"/>
              <a:gd name="connsiteX1" fmla="*/ 808501 w 1617002"/>
              <a:gd name="connsiteY1" fmla="*/ 1617002 h 1617002"/>
              <a:gd name="connsiteX2" fmla="*/ 0 w 1617002"/>
              <a:gd name="connsiteY2" fmla="*/ 808501 h 1617002"/>
              <a:gd name="connsiteX3" fmla="*/ 808501 w 1617002"/>
              <a:gd name="connsiteY3" fmla="*/ 0 h 1617002"/>
              <a:gd name="connsiteX4" fmla="*/ 1617002 w 1617002"/>
              <a:gd name="connsiteY4" fmla="*/ 808501 h 161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7002" h="1617002">
                <a:moveTo>
                  <a:pt x="1617002" y="808501"/>
                </a:moveTo>
                <a:cubicBezTo>
                  <a:pt x="1617002" y="1255024"/>
                  <a:pt x="1255024" y="1617002"/>
                  <a:pt x="808501" y="1617002"/>
                </a:cubicBezTo>
                <a:cubicBezTo>
                  <a:pt x="361979" y="1617002"/>
                  <a:pt x="0" y="1255024"/>
                  <a:pt x="0" y="808501"/>
                </a:cubicBezTo>
                <a:cubicBezTo>
                  <a:pt x="0" y="361978"/>
                  <a:pt x="361979" y="0"/>
                  <a:pt x="808501" y="0"/>
                </a:cubicBezTo>
                <a:cubicBezTo>
                  <a:pt x="1255024" y="0"/>
                  <a:pt x="1617002" y="361978"/>
                  <a:pt x="1617002" y="808501"/>
                </a:cubicBezTo>
                <a:close/>
              </a:path>
            </a:pathLst>
          </a:custGeom>
          <a:solidFill>
            <a:srgbClr val="FFFFFF"/>
          </a:solidFill>
          <a:ln w="17378" cap="flat">
            <a:noFill/>
            <a:prstDash val="solid"/>
            <a:miter/>
          </a:ln>
        </p:spPr>
        <p:txBody>
          <a:bodyPr rtlCol="0" anchor="ctr"/>
          <a:lstStyle/>
          <a:p>
            <a:pPr defTabSz="2438278">
              <a:defRPr/>
            </a:pPr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B4E8384-2801-4483-AE9B-C02E4A7026A5}"/>
              </a:ext>
            </a:extLst>
          </p:cNvPr>
          <p:cNvSpPr/>
          <p:nvPr/>
        </p:nvSpPr>
        <p:spPr>
          <a:xfrm>
            <a:off x="9186580" y="6129462"/>
            <a:ext cx="2953696" cy="4208430"/>
          </a:xfrm>
          <a:custGeom>
            <a:avLst/>
            <a:gdLst>
              <a:gd name="connsiteX0" fmla="*/ 2929730 w 3491333"/>
              <a:gd name="connsiteY0" fmla="*/ 2269019 h 4974454"/>
              <a:gd name="connsiteX1" fmla="*/ 2802803 w 3491333"/>
              <a:gd name="connsiteY1" fmla="*/ 2082977 h 4974454"/>
              <a:gd name="connsiteX2" fmla="*/ 2794110 w 3491333"/>
              <a:gd name="connsiteY2" fmla="*/ 2011690 h 4974454"/>
              <a:gd name="connsiteX3" fmla="*/ 2964504 w 3491333"/>
              <a:gd name="connsiteY3" fmla="*/ 1724803 h 4974454"/>
              <a:gd name="connsiteX4" fmla="*/ 3352237 w 3491333"/>
              <a:gd name="connsiteY4" fmla="*/ 1352718 h 4974454"/>
              <a:gd name="connsiteX5" fmla="*/ 3362668 w 3491333"/>
              <a:gd name="connsiteY5" fmla="*/ 1177108 h 4974454"/>
              <a:gd name="connsiteX6" fmla="*/ 3049701 w 3491333"/>
              <a:gd name="connsiteY6" fmla="*/ 850230 h 4974454"/>
              <a:gd name="connsiteX7" fmla="*/ 2823668 w 3491333"/>
              <a:gd name="connsiteY7" fmla="*/ 805023 h 4974454"/>
              <a:gd name="connsiteX8" fmla="*/ 2479403 w 3491333"/>
              <a:gd name="connsiteY8" fmla="*/ 996282 h 4974454"/>
              <a:gd name="connsiteX9" fmla="*/ 2439413 w 3491333"/>
              <a:gd name="connsiteY9" fmla="*/ 1086695 h 4974454"/>
              <a:gd name="connsiteX10" fmla="*/ 2355955 w 3491333"/>
              <a:gd name="connsiteY10" fmla="*/ 1283169 h 4974454"/>
              <a:gd name="connsiteX11" fmla="*/ 2166435 w 3491333"/>
              <a:gd name="connsiteY11" fmla="*/ 1424005 h 4974454"/>
              <a:gd name="connsiteX12" fmla="*/ 1910844 w 3491333"/>
              <a:gd name="connsiteY12" fmla="*/ 1274476 h 4974454"/>
              <a:gd name="connsiteX13" fmla="*/ 1401401 w 3491333"/>
              <a:gd name="connsiteY13" fmla="*/ 559866 h 4974454"/>
              <a:gd name="connsiteX14" fmla="*/ 1055398 w 3491333"/>
              <a:gd name="connsiteY14" fmla="*/ 0 h 4974454"/>
              <a:gd name="connsiteX15" fmla="*/ 0 w 3491333"/>
              <a:gd name="connsiteY15" fmla="*/ 2521133 h 4974454"/>
              <a:gd name="connsiteX16" fmla="*/ 987588 w 3491333"/>
              <a:gd name="connsiteY16" fmla="*/ 4974455 h 4974454"/>
              <a:gd name="connsiteX17" fmla="*/ 1378798 w 3491333"/>
              <a:gd name="connsiteY17" fmla="*/ 4753639 h 4974454"/>
              <a:gd name="connsiteX18" fmla="*/ 1411834 w 3491333"/>
              <a:gd name="connsiteY18" fmla="*/ 4734513 h 4974454"/>
              <a:gd name="connsiteX19" fmla="*/ 2117751 w 3491333"/>
              <a:gd name="connsiteY19" fmla="*/ 4232026 h 4974454"/>
              <a:gd name="connsiteX20" fmla="*/ 2237722 w 3491333"/>
              <a:gd name="connsiteY20" fmla="*/ 4018164 h 4974454"/>
              <a:gd name="connsiteX21" fmla="*/ 2145571 w 3491333"/>
              <a:gd name="connsiteY21" fmla="*/ 3917318 h 4974454"/>
              <a:gd name="connsiteX22" fmla="*/ 2145571 w 3491333"/>
              <a:gd name="connsiteY22" fmla="*/ 3917318 h 4974454"/>
              <a:gd name="connsiteX23" fmla="*/ 2063851 w 3491333"/>
              <a:gd name="connsiteY23" fmla="*/ 3882544 h 4974454"/>
              <a:gd name="connsiteX24" fmla="*/ 1943880 w 3491333"/>
              <a:gd name="connsiteY24" fmla="*/ 3830382 h 4974454"/>
              <a:gd name="connsiteX25" fmla="*/ 1876070 w 3491333"/>
              <a:gd name="connsiteY25" fmla="*/ 3800825 h 4974454"/>
              <a:gd name="connsiteX26" fmla="*/ 1858683 w 3491333"/>
              <a:gd name="connsiteY26" fmla="*/ 3793870 h 4974454"/>
              <a:gd name="connsiteX27" fmla="*/ 1858683 w 3491333"/>
              <a:gd name="connsiteY27" fmla="*/ 3793870 h 4974454"/>
              <a:gd name="connsiteX28" fmla="*/ 1858683 w 3491333"/>
              <a:gd name="connsiteY28" fmla="*/ 3793870 h 4974454"/>
              <a:gd name="connsiteX29" fmla="*/ 1670902 w 3491333"/>
              <a:gd name="connsiteY29" fmla="*/ 3126204 h 4974454"/>
              <a:gd name="connsiteX30" fmla="*/ 2142093 w 3491333"/>
              <a:gd name="connsiteY30" fmla="*/ 2757597 h 4974454"/>
              <a:gd name="connsiteX31" fmla="*/ 2274235 w 3491333"/>
              <a:gd name="connsiteY31" fmla="*/ 2783678 h 4974454"/>
              <a:gd name="connsiteX32" fmla="*/ 2274235 w 3491333"/>
              <a:gd name="connsiteY32" fmla="*/ 2783678 h 4974454"/>
              <a:gd name="connsiteX33" fmla="*/ 2274235 w 3491333"/>
              <a:gd name="connsiteY33" fmla="*/ 2783678 h 4974454"/>
              <a:gd name="connsiteX34" fmla="*/ 2677617 w 3491333"/>
              <a:gd name="connsiteY34" fmla="*/ 3197491 h 4974454"/>
              <a:gd name="connsiteX35" fmla="*/ 2830623 w 3491333"/>
              <a:gd name="connsiteY35" fmla="*/ 3322679 h 4974454"/>
              <a:gd name="connsiteX36" fmla="*/ 2907126 w 3491333"/>
              <a:gd name="connsiteY36" fmla="*/ 3336588 h 4974454"/>
              <a:gd name="connsiteX37" fmla="*/ 3098385 w 3491333"/>
              <a:gd name="connsiteY37" fmla="*/ 3230527 h 4974454"/>
              <a:gd name="connsiteX38" fmla="*/ 3491334 w 3491333"/>
              <a:gd name="connsiteY38" fmla="*/ 2667184 h 4974454"/>
              <a:gd name="connsiteX39" fmla="*/ 2929730 w 3491333"/>
              <a:gd name="connsiteY39" fmla="*/ 2269019 h 497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491333" h="4974454">
                <a:moveTo>
                  <a:pt x="2929730" y="2269019"/>
                </a:moveTo>
                <a:cubicBezTo>
                  <a:pt x="2861920" y="2216858"/>
                  <a:pt x="2818452" y="2152525"/>
                  <a:pt x="2802803" y="2082977"/>
                </a:cubicBezTo>
                <a:cubicBezTo>
                  <a:pt x="2797588" y="2058635"/>
                  <a:pt x="2794110" y="2036032"/>
                  <a:pt x="2794110" y="2011690"/>
                </a:cubicBezTo>
                <a:cubicBezTo>
                  <a:pt x="2795849" y="1905629"/>
                  <a:pt x="2856704" y="1803045"/>
                  <a:pt x="2964504" y="1724803"/>
                </a:cubicBezTo>
                <a:cubicBezTo>
                  <a:pt x="3160978" y="1582228"/>
                  <a:pt x="3320940" y="1429222"/>
                  <a:pt x="3352237" y="1352718"/>
                </a:cubicBezTo>
                <a:cubicBezTo>
                  <a:pt x="3374840" y="1297079"/>
                  <a:pt x="3378317" y="1236224"/>
                  <a:pt x="3362668" y="1177108"/>
                </a:cubicBezTo>
                <a:cubicBezTo>
                  <a:pt x="3329634" y="1044966"/>
                  <a:pt x="3214878" y="918040"/>
                  <a:pt x="3049701" y="850230"/>
                </a:cubicBezTo>
                <a:cubicBezTo>
                  <a:pt x="2976675" y="820672"/>
                  <a:pt x="2898433" y="805023"/>
                  <a:pt x="2823668" y="805023"/>
                </a:cubicBezTo>
                <a:cubicBezTo>
                  <a:pt x="2660229" y="805023"/>
                  <a:pt x="2528087" y="878050"/>
                  <a:pt x="2479403" y="996282"/>
                </a:cubicBezTo>
                <a:cubicBezTo>
                  <a:pt x="2468971" y="1018885"/>
                  <a:pt x="2456800" y="1050182"/>
                  <a:pt x="2439413" y="1086695"/>
                </a:cubicBezTo>
                <a:cubicBezTo>
                  <a:pt x="2415071" y="1142334"/>
                  <a:pt x="2385513" y="1210144"/>
                  <a:pt x="2355955" y="1283169"/>
                </a:cubicBezTo>
                <a:cubicBezTo>
                  <a:pt x="2319442" y="1373583"/>
                  <a:pt x="2249893" y="1424005"/>
                  <a:pt x="2166435" y="1424005"/>
                </a:cubicBezTo>
                <a:cubicBezTo>
                  <a:pt x="2081238" y="1424005"/>
                  <a:pt x="1990825" y="1370105"/>
                  <a:pt x="1910844" y="1274476"/>
                </a:cubicBezTo>
                <a:cubicBezTo>
                  <a:pt x="1726541" y="1048443"/>
                  <a:pt x="1554408" y="808501"/>
                  <a:pt x="1401401" y="559866"/>
                </a:cubicBezTo>
                <a:lnTo>
                  <a:pt x="1055398" y="0"/>
                </a:lnTo>
                <a:cubicBezTo>
                  <a:pt x="403381" y="641585"/>
                  <a:pt x="0" y="1533544"/>
                  <a:pt x="0" y="2521133"/>
                </a:cubicBezTo>
                <a:cubicBezTo>
                  <a:pt x="0" y="3473946"/>
                  <a:pt x="375561" y="4338087"/>
                  <a:pt x="987588" y="4974455"/>
                </a:cubicBezTo>
                <a:lnTo>
                  <a:pt x="1378798" y="4753639"/>
                </a:lnTo>
                <a:lnTo>
                  <a:pt x="1411834" y="4734513"/>
                </a:lnTo>
                <a:cubicBezTo>
                  <a:pt x="1658731" y="4583245"/>
                  <a:pt x="1896934" y="4414590"/>
                  <a:pt x="2117751" y="4232026"/>
                </a:cubicBezTo>
                <a:cubicBezTo>
                  <a:pt x="2202948" y="4162477"/>
                  <a:pt x="2248154" y="4082496"/>
                  <a:pt x="2237722" y="4018164"/>
                </a:cubicBezTo>
                <a:cubicBezTo>
                  <a:pt x="2229029" y="3962525"/>
                  <a:pt x="2183822" y="3932967"/>
                  <a:pt x="2145571" y="3917318"/>
                </a:cubicBezTo>
                <a:cubicBezTo>
                  <a:pt x="2145571" y="3917318"/>
                  <a:pt x="2145571" y="3917318"/>
                  <a:pt x="2145571" y="3917318"/>
                </a:cubicBezTo>
                <a:cubicBezTo>
                  <a:pt x="2117751" y="3905147"/>
                  <a:pt x="2089932" y="3894715"/>
                  <a:pt x="2063851" y="3882544"/>
                </a:cubicBezTo>
                <a:cubicBezTo>
                  <a:pt x="2018644" y="3863418"/>
                  <a:pt x="1978654" y="3846031"/>
                  <a:pt x="1943880" y="3830382"/>
                </a:cubicBezTo>
                <a:cubicBezTo>
                  <a:pt x="1917799" y="3818212"/>
                  <a:pt x="1895196" y="3809518"/>
                  <a:pt x="1876070" y="3800825"/>
                </a:cubicBezTo>
                <a:cubicBezTo>
                  <a:pt x="1869115" y="3797347"/>
                  <a:pt x="1863899" y="3795608"/>
                  <a:pt x="1858683" y="3793870"/>
                </a:cubicBezTo>
                <a:cubicBezTo>
                  <a:pt x="1858683" y="3793870"/>
                  <a:pt x="1858683" y="3793870"/>
                  <a:pt x="1858683" y="3793870"/>
                </a:cubicBezTo>
                <a:cubicBezTo>
                  <a:pt x="1858683" y="3793870"/>
                  <a:pt x="1858683" y="3793870"/>
                  <a:pt x="1858683" y="3793870"/>
                </a:cubicBezTo>
                <a:cubicBezTo>
                  <a:pt x="1641344" y="3705196"/>
                  <a:pt x="1557886" y="3404398"/>
                  <a:pt x="1670902" y="3126204"/>
                </a:cubicBezTo>
                <a:cubicBezTo>
                  <a:pt x="1761315" y="2905388"/>
                  <a:pt x="1950835" y="2757597"/>
                  <a:pt x="2142093" y="2757597"/>
                </a:cubicBezTo>
                <a:cubicBezTo>
                  <a:pt x="2187300" y="2757597"/>
                  <a:pt x="2232506" y="2766291"/>
                  <a:pt x="2274235" y="2783678"/>
                </a:cubicBezTo>
                <a:cubicBezTo>
                  <a:pt x="2274235" y="2783678"/>
                  <a:pt x="2274235" y="2783678"/>
                  <a:pt x="2274235" y="2783678"/>
                </a:cubicBezTo>
                <a:cubicBezTo>
                  <a:pt x="2274235" y="2783678"/>
                  <a:pt x="2274235" y="2783678"/>
                  <a:pt x="2274235" y="2783678"/>
                </a:cubicBezTo>
                <a:cubicBezTo>
                  <a:pt x="2383774" y="2828885"/>
                  <a:pt x="2561123" y="3035791"/>
                  <a:pt x="2677617" y="3197491"/>
                </a:cubicBezTo>
                <a:cubicBezTo>
                  <a:pt x="2721084" y="3258346"/>
                  <a:pt x="2774984" y="3301814"/>
                  <a:pt x="2830623" y="3322679"/>
                </a:cubicBezTo>
                <a:cubicBezTo>
                  <a:pt x="2856704" y="3331372"/>
                  <a:pt x="2881046" y="3336588"/>
                  <a:pt x="2907126" y="3336588"/>
                </a:cubicBezTo>
                <a:cubicBezTo>
                  <a:pt x="2978413" y="3336588"/>
                  <a:pt x="3044484" y="3300075"/>
                  <a:pt x="3098385" y="3230527"/>
                </a:cubicBezTo>
                <a:cubicBezTo>
                  <a:pt x="3239220" y="3051440"/>
                  <a:pt x="3371362" y="2861920"/>
                  <a:pt x="3491334" y="2667184"/>
                </a:cubicBezTo>
                <a:cubicBezTo>
                  <a:pt x="3301813" y="2543736"/>
                  <a:pt x="3110556" y="2409855"/>
                  <a:pt x="2929730" y="2269019"/>
                </a:cubicBezTo>
                <a:close/>
              </a:path>
            </a:pathLst>
          </a:custGeom>
          <a:solidFill>
            <a:srgbClr val="E76F51"/>
          </a:solidFill>
          <a:ln w="17378" cap="flat">
            <a:noFill/>
            <a:prstDash val="solid"/>
            <a:miter/>
          </a:ln>
        </p:spPr>
        <p:txBody>
          <a:bodyPr rtlCol="0" anchor="ctr"/>
          <a:lstStyle/>
          <a:p>
            <a:pPr defTabSz="2438278">
              <a:defRPr/>
            </a:pPr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0A9AFC0-8D36-4B8D-81C8-625534F95B5B}"/>
              </a:ext>
            </a:extLst>
          </p:cNvPr>
          <p:cNvSpPr/>
          <p:nvPr/>
        </p:nvSpPr>
        <p:spPr>
          <a:xfrm>
            <a:off x="9377805" y="7331241"/>
            <a:ext cx="1367997" cy="1367997"/>
          </a:xfrm>
          <a:custGeom>
            <a:avLst/>
            <a:gdLst>
              <a:gd name="connsiteX0" fmla="*/ 1617002 w 1617002"/>
              <a:gd name="connsiteY0" fmla="*/ 808501 h 1617002"/>
              <a:gd name="connsiteX1" fmla="*/ 808501 w 1617002"/>
              <a:gd name="connsiteY1" fmla="*/ 1617002 h 1617002"/>
              <a:gd name="connsiteX2" fmla="*/ 0 w 1617002"/>
              <a:gd name="connsiteY2" fmla="*/ 808501 h 1617002"/>
              <a:gd name="connsiteX3" fmla="*/ 808501 w 1617002"/>
              <a:gd name="connsiteY3" fmla="*/ 0 h 1617002"/>
              <a:gd name="connsiteX4" fmla="*/ 1617002 w 1617002"/>
              <a:gd name="connsiteY4" fmla="*/ 808501 h 161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7002" h="1617002">
                <a:moveTo>
                  <a:pt x="1617002" y="808501"/>
                </a:moveTo>
                <a:cubicBezTo>
                  <a:pt x="1617002" y="1255024"/>
                  <a:pt x="1255024" y="1617002"/>
                  <a:pt x="808501" y="1617002"/>
                </a:cubicBezTo>
                <a:cubicBezTo>
                  <a:pt x="361978" y="1617002"/>
                  <a:pt x="0" y="1255024"/>
                  <a:pt x="0" y="808501"/>
                </a:cubicBezTo>
                <a:cubicBezTo>
                  <a:pt x="0" y="361978"/>
                  <a:pt x="361978" y="0"/>
                  <a:pt x="808501" y="0"/>
                </a:cubicBezTo>
                <a:cubicBezTo>
                  <a:pt x="1255024" y="0"/>
                  <a:pt x="1617002" y="361978"/>
                  <a:pt x="1617002" y="808501"/>
                </a:cubicBezTo>
                <a:close/>
              </a:path>
            </a:pathLst>
          </a:custGeom>
          <a:solidFill>
            <a:srgbClr val="FFFFFF"/>
          </a:solidFill>
          <a:ln w="17378" cap="flat">
            <a:noFill/>
            <a:prstDash val="solid"/>
            <a:miter/>
          </a:ln>
        </p:spPr>
        <p:txBody>
          <a:bodyPr rtlCol="0" anchor="ctr"/>
          <a:lstStyle/>
          <a:p>
            <a:pPr defTabSz="2438278">
              <a:defRPr/>
            </a:pPr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A3E723B-8011-40CE-9CB7-576D9AA8A898}"/>
              </a:ext>
            </a:extLst>
          </p:cNvPr>
          <p:cNvSpPr/>
          <p:nvPr/>
        </p:nvSpPr>
        <p:spPr>
          <a:xfrm>
            <a:off x="10080925" y="8418284"/>
            <a:ext cx="4084869" cy="2838961"/>
          </a:xfrm>
          <a:custGeom>
            <a:avLst/>
            <a:gdLst>
              <a:gd name="connsiteX0" fmla="*/ 4576290 w 4828403"/>
              <a:gd name="connsiteY0" fmla="*/ 2082977 h 3355713"/>
              <a:gd name="connsiteX1" fmla="*/ 4073802 w 4828403"/>
              <a:gd name="connsiteY1" fmla="*/ 1375321 h 3355713"/>
              <a:gd name="connsiteX2" fmla="*/ 3877328 w 4828403"/>
              <a:gd name="connsiteY2" fmla="*/ 1253612 h 3355713"/>
              <a:gd name="connsiteX3" fmla="*/ 3757356 w 4828403"/>
              <a:gd name="connsiteY3" fmla="*/ 1347502 h 3355713"/>
              <a:gd name="connsiteX4" fmla="*/ 3672160 w 4828403"/>
              <a:gd name="connsiteY4" fmla="*/ 1549193 h 3355713"/>
              <a:gd name="connsiteX5" fmla="*/ 3633908 w 4828403"/>
              <a:gd name="connsiteY5" fmla="*/ 1636128 h 3355713"/>
              <a:gd name="connsiteX6" fmla="*/ 3220095 w 4828403"/>
              <a:gd name="connsiteY6" fmla="*/ 1874332 h 3355713"/>
              <a:gd name="connsiteX7" fmla="*/ 2966242 w 4828403"/>
              <a:gd name="connsiteY7" fmla="*/ 1822171 h 3355713"/>
              <a:gd name="connsiteX8" fmla="*/ 2623717 w 4828403"/>
              <a:gd name="connsiteY8" fmla="*/ 1218837 h 3355713"/>
              <a:gd name="connsiteX9" fmla="*/ 3037530 w 4828403"/>
              <a:gd name="connsiteY9" fmla="*/ 815456 h 3355713"/>
              <a:gd name="connsiteX10" fmla="*/ 3178365 w 4828403"/>
              <a:gd name="connsiteY10" fmla="*/ 587684 h 3355713"/>
              <a:gd name="connsiteX11" fmla="*/ 3072304 w 4828403"/>
              <a:gd name="connsiteY11" fmla="*/ 392949 h 3355713"/>
              <a:gd name="connsiteX12" fmla="*/ 2508961 w 4828403"/>
              <a:gd name="connsiteY12" fmla="*/ 0 h 3355713"/>
              <a:gd name="connsiteX13" fmla="*/ 2110796 w 4828403"/>
              <a:gd name="connsiteY13" fmla="*/ 570297 h 3355713"/>
              <a:gd name="connsiteX14" fmla="*/ 1858683 w 4828403"/>
              <a:gd name="connsiteY14" fmla="*/ 705917 h 3355713"/>
              <a:gd name="connsiteX15" fmla="*/ 1757838 w 4828403"/>
              <a:gd name="connsiteY15" fmla="*/ 688530 h 3355713"/>
              <a:gd name="connsiteX16" fmla="*/ 1564841 w 4828403"/>
              <a:gd name="connsiteY16" fmla="*/ 535523 h 3355713"/>
              <a:gd name="connsiteX17" fmla="*/ 1194495 w 4828403"/>
              <a:gd name="connsiteY17" fmla="*/ 147791 h 3355713"/>
              <a:gd name="connsiteX18" fmla="*/ 1091911 w 4828403"/>
              <a:gd name="connsiteY18" fmla="*/ 128665 h 3355713"/>
              <a:gd name="connsiteX19" fmla="*/ 690269 w 4828403"/>
              <a:gd name="connsiteY19" fmla="*/ 450326 h 3355713"/>
              <a:gd name="connsiteX20" fmla="*/ 836321 w 4828403"/>
              <a:gd name="connsiteY20" fmla="*/ 1018885 h 3355713"/>
              <a:gd name="connsiteX21" fmla="*/ 855447 w 4828403"/>
              <a:gd name="connsiteY21" fmla="*/ 1025840 h 3355713"/>
              <a:gd name="connsiteX22" fmla="*/ 928472 w 4828403"/>
              <a:gd name="connsiteY22" fmla="*/ 1057137 h 3355713"/>
              <a:gd name="connsiteX23" fmla="*/ 1044966 w 4828403"/>
              <a:gd name="connsiteY23" fmla="*/ 1107559 h 3355713"/>
              <a:gd name="connsiteX24" fmla="*/ 1124947 w 4828403"/>
              <a:gd name="connsiteY24" fmla="*/ 1140595 h 3355713"/>
              <a:gd name="connsiteX25" fmla="*/ 1124947 w 4828403"/>
              <a:gd name="connsiteY25" fmla="*/ 1140595 h 3355713"/>
              <a:gd name="connsiteX26" fmla="*/ 1124947 w 4828403"/>
              <a:gd name="connsiteY26" fmla="*/ 1140595 h 3355713"/>
              <a:gd name="connsiteX27" fmla="*/ 1264044 w 4828403"/>
              <a:gd name="connsiteY27" fmla="*/ 1300556 h 3355713"/>
              <a:gd name="connsiteX28" fmla="*/ 1116253 w 4828403"/>
              <a:gd name="connsiteY28" fmla="*/ 1585705 h 3355713"/>
              <a:gd name="connsiteX29" fmla="*/ 401643 w 4828403"/>
              <a:gd name="connsiteY29" fmla="*/ 2095147 h 3355713"/>
              <a:gd name="connsiteX30" fmla="*/ 366868 w 4828403"/>
              <a:gd name="connsiteY30" fmla="*/ 2114274 h 3355713"/>
              <a:gd name="connsiteX31" fmla="*/ 0 w 4828403"/>
              <a:gd name="connsiteY31" fmla="*/ 2333351 h 3355713"/>
              <a:gd name="connsiteX32" fmla="*/ 2488097 w 4828403"/>
              <a:gd name="connsiteY32" fmla="*/ 3355714 h 3355713"/>
              <a:gd name="connsiteX33" fmla="*/ 4828404 w 4828403"/>
              <a:gd name="connsiteY33" fmla="*/ 2470710 h 3355713"/>
              <a:gd name="connsiteX34" fmla="*/ 4576290 w 4828403"/>
              <a:gd name="connsiteY34" fmla="*/ 2082977 h 3355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828403" h="3355713">
                <a:moveTo>
                  <a:pt x="4576290" y="2082977"/>
                </a:moveTo>
                <a:cubicBezTo>
                  <a:pt x="4425022" y="1836080"/>
                  <a:pt x="4256367" y="1599615"/>
                  <a:pt x="4073802" y="1375321"/>
                </a:cubicBezTo>
                <a:cubicBezTo>
                  <a:pt x="4009469" y="1297079"/>
                  <a:pt x="3938183" y="1253612"/>
                  <a:pt x="3877328" y="1253612"/>
                </a:cubicBezTo>
                <a:cubicBezTo>
                  <a:pt x="3809518" y="1253612"/>
                  <a:pt x="3774743" y="1305773"/>
                  <a:pt x="3757356" y="1347502"/>
                </a:cubicBezTo>
                <a:cubicBezTo>
                  <a:pt x="3726060" y="1424005"/>
                  <a:pt x="3696501" y="1493554"/>
                  <a:pt x="3672160" y="1549193"/>
                </a:cubicBezTo>
                <a:cubicBezTo>
                  <a:pt x="3656511" y="1583967"/>
                  <a:pt x="3644340" y="1613525"/>
                  <a:pt x="3633908" y="1636128"/>
                </a:cubicBezTo>
                <a:cubicBezTo>
                  <a:pt x="3573053" y="1783919"/>
                  <a:pt x="3414831" y="1874332"/>
                  <a:pt x="3220095" y="1874332"/>
                </a:cubicBezTo>
                <a:cubicBezTo>
                  <a:pt x="3136637" y="1874332"/>
                  <a:pt x="3047962" y="1856945"/>
                  <a:pt x="2966242" y="1822171"/>
                </a:cubicBezTo>
                <a:cubicBezTo>
                  <a:pt x="2688048" y="1707415"/>
                  <a:pt x="2533304" y="1436176"/>
                  <a:pt x="2623717" y="1218837"/>
                </a:cubicBezTo>
                <a:cubicBezTo>
                  <a:pt x="2668923" y="1109298"/>
                  <a:pt x="2875830" y="931950"/>
                  <a:pt x="3037530" y="815456"/>
                </a:cubicBezTo>
                <a:cubicBezTo>
                  <a:pt x="3124466" y="751123"/>
                  <a:pt x="3176627" y="669404"/>
                  <a:pt x="3178365" y="587684"/>
                </a:cubicBezTo>
                <a:cubicBezTo>
                  <a:pt x="3180105" y="514659"/>
                  <a:pt x="3143591" y="448587"/>
                  <a:pt x="3072304" y="392949"/>
                </a:cubicBezTo>
                <a:cubicBezTo>
                  <a:pt x="2893217" y="252113"/>
                  <a:pt x="2703697" y="119971"/>
                  <a:pt x="2508961" y="0"/>
                </a:cubicBezTo>
                <a:cubicBezTo>
                  <a:pt x="2385513" y="198213"/>
                  <a:pt x="2251632" y="389471"/>
                  <a:pt x="2110796" y="570297"/>
                </a:cubicBezTo>
                <a:cubicBezTo>
                  <a:pt x="2041248" y="658972"/>
                  <a:pt x="1954312" y="705917"/>
                  <a:pt x="1858683" y="705917"/>
                </a:cubicBezTo>
                <a:cubicBezTo>
                  <a:pt x="1825648" y="705917"/>
                  <a:pt x="1790873" y="698962"/>
                  <a:pt x="1757838" y="688530"/>
                </a:cubicBezTo>
                <a:cubicBezTo>
                  <a:pt x="1686551" y="662449"/>
                  <a:pt x="1618741" y="610288"/>
                  <a:pt x="1564841" y="535523"/>
                </a:cubicBezTo>
                <a:cubicBezTo>
                  <a:pt x="1422266" y="339049"/>
                  <a:pt x="1270999" y="179087"/>
                  <a:pt x="1194495" y="147791"/>
                </a:cubicBezTo>
                <a:cubicBezTo>
                  <a:pt x="1163198" y="133881"/>
                  <a:pt x="1128424" y="128665"/>
                  <a:pt x="1091911" y="128665"/>
                </a:cubicBezTo>
                <a:cubicBezTo>
                  <a:pt x="933689" y="128665"/>
                  <a:pt x="768511" y="260807"/>
                  <a:pt x="690269" y="450326"/>
                </a:cubicBezTo>
                <a:cubicBezTo>
                  <a:pt x="591162" y="690268"/>
                  <a:pt x="657233" y="945859"/>
                  <a:pt x="836321" y="1018885"/>
                </a:cubicBezTo>
                <a:cubicBezTo>
                  <a:pt x="841537" y="1020624"/>
                  <a:pt x="848491" y="1024101"/>
                  <a:pt x="855447" y="1025840"/>
                </a:cubicBezTo>
                <a:cubicBezTo>
                  <a:pt x="876311" y="1034534"/>
                  <a:pt x="900653" y="1044966"/>
                  <a:pt x="928472" y="1057137"/>
                </a:cubicBezTo>
                <a:cubicBezTo>
                  <a:pt x="963246" y="1072785"/>
                  <a:pt x="1001498" y="1088434"/>
                  <a:pt x="1044966" y="1107559"/>
                </a:cubicBezTo>
                <a:cubicBezTo>
                  <a:pt x="1071047" y="1117992"/>
                  <a:pt x="1097127" y="1130163"/>
                  <a:pt x="1124947" y="1140595"/>
                </a:cubicBezTo>
                <a:cubicBezTo>
                  <a:pt x="1124947" y="1140595"/>
                  <a:pt x="1124947" y="1140595"/>
                  <a:pt x="1124947" y="1140595"/>
                </a:cubicBezTo>
                <a:cubicBezTo>
                  <a:pt x="1124947" y="1140595"/>
                  <a:pt x="1124947" y="1140595"/>
                  <a:pt x="1124947" y="1140595"/>
                </a:cubicBezTo>
                <a:cubicBezTo>
                  <a:pt x="1204927" y="1173631"/>
                  <a:pt x="1253611" y="1229269"/>
                  <a:pt x="1264044" y="1300556"/>
                </a:cubicBezTo>
                <a:cubicBezTo>
                  <a:pt x="1277953" y="1392708"/>
                  <a:pt x="1224053" y="1497031"/>
                  <a:pt x="1116253" y="1585705"/>
                </a:cubicBezTo>
                <a:cubicBezTo>
                  <a:pt x="890221" y="1771747"/>
                  <a:pt x="650278" y="1942141"/>
                  <a:pt x="401643" y="2095147"/>
                </a:cubicBezTo>
                <a:lnTo>
                  <a:pt x="366868" y="2114274"/>
                </a:lnTo>
                <a:lnTo>
                  <a:pt x="0" y="2333351"/>
                </a:lnTo>
                <a:cubicBezTo>
                  <a:pt x="639846" y="2964504"/>
                  <a:pt x="1517895" y="3355714"/>
                  <a:pt x="2488097" y="3355714"/>
                </a:cubicBezTo>
                <a:cubicBezTo>
                  <a:pt x="3385273" y="3355714"/>
                  <a:pt x="4204206" y="3021882"/>
                  <a:pt x="4828404" y="2470710"/>
                </a:cubicBezTo>
                <a:lnTo>
                  <a:pt x="4576290" y="2082977"/>
                </a:lnTo>
                <a:close/>
              </a:path>
            </a:pathLst>
          </a:custGeom>
          <a:solidFill>
            <a:srgbClr val="F4A261"/>
          </a:solidFill>
          <a:ln w="17378" cap="flat">
            <a:noFill/>
            <a:prstDash val="solid"/>
            <a:miter/>
          </a:ln>
        </p:spPr>
        <p:txBody>
          <a:bodyPr rtlCol="0" anchor="ctr"/>
          <a:lstStyle/>
          <a:p>
            <a:pPr defTabSz="2438278">
              <a:defRPr/>
            </a:pPr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CF9DFF9-7740-4218-BAB3-912C026CF06F}"/>
              </a:ext>
            </a:extLst>
          </p:cNvPr>
          <p:cNvSpPr/>
          <p:nvPr/>
        </p:nvSpPr>
        <p:spPr>
          <a:xfrm>
            <a:off x="10995865" y="9640655"/>
            <a:ext cx="1367997" cy="1367997"/>
          </a:xfrm>
          <a:custGeom>
            <a:avLst/>
            <a:gdLst>
              <a:gd name="connsiteX0" fmla="*/ 1617002 w 1617002"/>
              <a:gd name="connsiteY0" fmla="*/ 808501 h 1617002"/>
              <a:gd name="connsiteX1" fmla="*/ 808501 w 1617002"/>
              <a:gd name="connsiteY1" fmla="*/ 1617002 h 1617002"/>
              <a:gd name="connsiteX2" fmla="*/ 0 w 1617002"/>
              <a:gd name="connsiteY2" fmla="*/ 808501 h 1617002"/>
              <a:gd name="connsiteX3" fmla="*/ 808501 w 1617002"/>
              <a:gd name="connsiteY3" fmla="*/ 0 h 1617002"/>
              <a:gd name="connsiteX4" fmla="*/ 1617002 w 1617002"/>
              <a:gd name="connsiteY4" fmla="*/ 808501 h 161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7002" h="1617002">
                <a:moveTo>
                  <a:pt x="1617002" y="808501"/>
                </a:moveTo>
                <a:cubicBezTo>
                  <a:pt x="1617002" y="1255024"/>
                  <a:pt x="1255024" y="1617002"/>
                  <a:pt x="808501" y="1617002"/>
                </a:cubicBezTo>
                <a:cubicBezTo>
                  <a:pt x="361978" y="1617002"/>
                  <a:pt x="0" y="1255024"/>
                  <a:pt x="0" y="808501"/>
                </a:cubicBezTo>
                <a:cubicBezTo>
                  <a:pt x="0" y="361979"/>
                  <a:pt x="361978" y="0"/>
                  <a:pt x="808501" y="0"/>
                </a:cubicBezTo>
                <a:cubicBezTo>
                  <a:pt x="1255024" y="0"/>
                  <a:pt x="1617002" y="361979"/>
                  <a:pt x="1617002" y="808501"/>
                </a:cubicBezTo>
                <a:close/>
              </a:path>
            </a:pathLst>
          </a:custGeom>
          <a:solidFill>
            <a:srgbClr val="FFFFFF"/>
          </a:solidFill>
          <a:ln w="17378" cap="flat">
            <a:noFill/>
            <a:prstDash val="solid"/>
            <a:miter/>
          </a:ln>
        </p:spPr>
        <p:txBody>
          <a:bodyPr rtlCol="0" anchor="ctr"/>
          <a:lstStyle/>
          <a:p>
            <a:pPr defTabSz="2438278">
              <a:defRPr/>
            </a:pPr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59" name="Title 58">
            <a:extLst>
              <a:ext uri="{FF2B5EF4-FFF2-40B4-BE49-F238E27FC236}">
                <a16:creationId xmlns:a16="http://schemas.microsoft.com/office/drawing/2014/main" id="{5F75D7EB-CD19-463F-9E84-3CF5142983E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730254"/>
            <a:ext cx="24384000" cy="1663483"/>
          </a:xfrm>
          <a:prstGeom prst="rect">
            <a:avLst/>
          </a:prstGeom>
        </p:spPr>
        <p:txBody>
          <a:bodyPr/>
          <a:lstStyle/>
          <a:p>
            <a:r>
              <a:rPr lang="en-US" sz="6599">
                <a:solidFill>
                  <a:srgbClr val="25292F"/>
                </a:solidFill>
                <a:latin typeface="Montserrat SemiBold" panose="00000700000000000000" pitchFamily="2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Puzzle Infographics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AD76BFA2-C78D-4CE9-AD7A-DE80743963A8}"/>
              </a:ext>
            </a:extLst>
          </p:cNvPr>
          <p:cNvSpPr/>
          <p:nvPr/>
        </p:nvSpPr>
        <p:spPr>
          <a:xfrm>
            <a:off x="8445015" y="4471750"/>
            <a:ext cx="3828869" cy="856810"/>
          </a:xfrm>
          <a:custGeom>
            <a:avLst/>
            <a:gdLst>
              <a:gd name="connsiteX0" fmla="*/ 81670 w 4630847"/>
              <a:gd name="connsiteY0" fmla="*/ 81670 h 1036273"/>
              <a:gd name="connsiteX1" fmla="*/ 4574240 w 4630847"/>
              <a:gd name="connsiteY1" fmla="*/ 129922 h 1036273"/>
              <a:gd name="connsiteX2" fmla="*/ 4574240 w 4630847"/>
              <a:gd name="connsiteY2" fmla="*/ 958293 h 1036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0847" h="1036273">
                <a:moveTo>
                  <a:pt x="81670" y="81670"/>
                </a:moveTo>
                <a:lnTo>
                  <a:pt x="4574240" y="129922"/>
                </a:lnTo>
                <a:lnTo>
                  <a:pt x="4574240" y="958293"/>
                </a:lnTo>
              </a:path>
            </a:pathLst>
          </a:custGeom>
          <a:noFill/>
          <a:ln w="32029" cap="rnd">
            <a:solidFill>
              <a:schemeClr val="bg1">
                <a:lumMod val="6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pPr defTabSz="2438278">
              <a:defRPr/>
            </a:pPr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E0EE7678-A40C-48CE-B109-FE4051AB7AF9}"/>
              </a:ext>
            </a:extLst>
          </p:cNvPr>
          <p:cNvSpPr/>
          <p:nvPr/>
        </p:nvSpPr>
        <p:spPr>
          <a:xfrm>
            <a:off x="15110116" y="8198554"/>
            <a:ext cx="2704307" cy="133877"/>
          </a:xfrm>
          <a:custGeom>
            <a:avLst/>
            <a:gdLst>
              <a:gd name="connsiteX0" fmla="*/ 81670 w 3270738"/>
              <a:gd name="connsiteY0" fmla="*/ 81670 h 161917"/>
              <a:gd name="connsiteX1" fmla="*/ 3206684 w 3270738"/>
              <a:gd name="connsiteY1" fmla="*/ 81670 h 161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0738" h="161917">
                <a:moveTo>
                  <a:pt x="81670" y="81670"/>
                </a:moveTo>
                <a:lnTo>
                  <a:pt x="3206684" y="81670"/>
                </a:lnTo>
              </a:path>
            </a:pathLst>
          </a:custGeom>
          <a:ln w="32029" cap="rnd">
            <a:solidFill>
              <a:schemeClr val="bg1">
                <a:lumMod val="6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pPr defTabSz="2438278">
              <a:defRPr/>
            </a:pPr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73926466-7A8A-47FD-977D-8A867E89C6D2}"/>
              </a:ext>
            </a:extLst>
          </p:cNvPr>
          <p:cNvSpPr/>
          <p:nvPr/>
        </p:nvSpPr>
        <p:spPr>
          <a:xfrm>
            <a:off x="6544312" y="8041587"/>
            <a:ext cx="2704307" cy="133877"/>
          </a:xfrm>
          <a:custGeom>
            <a:avLst/>
            <a:gdLst>
              <a:gd name="connsiteX0" fmla="*/ 81670 w 3270738"/>
              <a:gd name="connsiteY0" fmla="*/ 81670 h 161917"/>
              <a:gd name="connsiteX1" fmla="*/ 3206684 w 3270738"/>
              <a:gd name="connsiteY1" fmla="*/ 81670 h 161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0738" h="161917">
                <a:moveTo>
                  <a:pt x="81670" y="81670"/>
                </a:moveTo>
                <a:lnTo>
                  <a:pt x="3206684" y="81670"/>
                </a:lnTo>
              </a:path>
            </a:pathLst>
          </a:custGeom>
          <a:ln w="32029" cap="rnd">
            <a:solidFill>
              <a:schemeClr val="bg1">
                <a:lumMod val="6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pPr defTabSz="2438278">
              <a:defRPr/>
            </a:pPr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B6E13853-E6C1-427D-8DD9-FFAFE44C2203}"/>
              </a:ext>
            </a:extLst>
          </p:cNvPr>
          <p:cNvSpPr/>
          <p:nvPr/>
        </p:nvSpPr>
        <p:spPr>
          <a:xfrm rot="5400000">
            <a:off x="11742094" y="11692084"/>
            <a:ext cx="986439" cy="91441"/>
          </a:xfrm>
          <a:custGeom>
            <a:avLst/>
            <a:gdLst>
              <a:gd name="connsiteX0" fmla="*/ 81670 w 3270738"/>
              <a:gd name="connsiteY0" fmla="*/ 81670 h 161917"/>
              <a:gd name="connsiteX1" fmla="*/ 3206684 w 3270738"/>
              <a:gd name="connsiteY1" fmla="*/ 81670 h 161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0738" h="161917">
                <a:moveTo>
                  <a:pt x="81670" y="81670"/>
                </a:moveTo>
                <a:lnTo>
                  <a:pt x="3206684" y="81670"/>
                </a:lnTo>
              </a:path>
            </a:pathLst>
          </a:custGeom>
          <a:ln w="32029" cap="rnd">
            <a:solidFill>
              <a:schemeClr val="bg1">
                <a:lumMod val="6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pPr defTabSz="2438278">
              <a:defRPr/>
            </a:pPr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8B21955-BD15-4C8B-B91A-7D6E0C6BFD70}"/>
              </a:ext>
            </a:extLst>
          </p:cNvPr>
          <p:cNvSpPr/>
          <p:nvPr/>
        </p:nvSpPr>
        <p:spPr>
          <a:xfrm>
            <a:off x="4357346" y="3615131"/>
            <a:ext cx="3828869" cy="1754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278">
              <a:defRPr/>
            </a:pPr>
            <a:r>
              <a:rPr lang="en-US" b="1">
                <a:solidFill>
                  <a:srgbClr val="000000"/>
                </a:solidFill>
                <a:latin typeface="Montserrat Light "/>
              </a:rPr>
              <a:t>Lorem Ipsum</a:t>
            </a:r>
            <a:r>
              <a:rPr lang="en-US">
                <a:solidFill>
                  <a:srgbClr val="000000"/>
                </a:solidFill>
                <a:latin typeface="Montserrat Light "/>
              </a:rPr>
              <a:t> is simply dummy text of the printing and typesetting industry. Lorem Ipsum has been the industry's standard dummy text ever since the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257E3527-3D84-4327-96FC-72CB93AAA3FB}"/>
              </a:ext>
            </a:extLst>
          </p:cNvPr>
          <p:cNvSpPr/>
          <p:nvPr/>
        </p:nvSpPr>
        <p:spPr>
          <a:xfrm>
            <a:off x="2392471" y="7241541"/>
            <a:ext cx="3828869" cy="1754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278">
              <a:defRPr/>
            </a:pPr>
            <a:r>
              <a:rPr lang="en-US" b="1">
                <a:solidFill>
                  <a:srgbClr val="000000"/>
                </a:solidFill>
                <a:latin typeface="Montserrat Light "/>
              </a:rPr>
              <a:t>Lorem Ipsum</a:t>
            </a:r>
            <a:r>
              <a:rPr lang="en-US">
                <a:solidFill>
                  <a:srgbClr val="000000"/>
                </a:solidFill>
                <a:latin typeface="Montserrat Light "/>
              </a:rPr>
              <a:t> is simply dummy text of the printing and typesetting industry. Lorem Ipsum has been the industry's standard dummy text ever since the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D4EE3DB-2A53-4B1D-A178-36957E2FAE7B}"/>
              </a:ext>
            </a:extLst>
          </p:cNvPr>
          <p:cNvSpPr/>
          <p:nvPr/>
        </p:nvSpPr>
        <p:spPr>
          <a:xfrm>
            <a:off x="18055143" y="7387899"/>
            <a:ext cx="3828869" cy="1754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278">
              <a:defRPr/>
            </a:pPr>
            <a:r>
              <a:rPr lang="en-US" b="1">
                <a:solidFill>
                  <a:srgbClr val="000000"/>
                </a:solidFill>
                <a:latin typeface="Montserrat Light "/>
              </a:rPr>
              <a:t>Lorem Ipsum</a:t>
            </a:r>
            <a:r>
              <a:rPr lang="en-US">
                <a:solidFill>
                  <a:srgbClr val="000000"/>
                </a:solidFill>
                <a:latin typeface="Montserrat Light "/>
              </a:rPr>
              <a:t> is simply dummy text of the printing and typesetting industry. Lorem Ipsum has been the industry's standard dummy text ever since the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58C8371-3AE6-4C04-A7D0-4FED470B3BDA}"/>
              </a:ext>
            </a:extLst>
          </p:cNvPr>
          <p:cNvSpPr/>
          <p:nvPr/>
        </p:nvSpPr>
        <p:spPr>
          <a:xfrm>
            <a:off x="10320878" y="12466957"/>
            <a:ext cx="3828869" cy="6462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438278">
              <a:defRPr/>
            </a:pPr>
            <a:r>
              <a:rPr lang="en-US" b="1">
                <a:solidFill>
                  <a:srgbClr val="000000"/>
                </a:solidFill>
                <a:latin typeface="Montserrat Light "/>
              </a:rPr>
              <a:t>Lorem Ipsum</a:t>
            </a:r>
            <a:r>
              <a:rPr lang="en-US">
                <a:solidFill>
                  <a:srgbClr val="000000"/>
                </a:solidFill>
                <a:latin typeface="Montserrat Light "/>
              </a:rPr>
              <a:t> is simply dummy text of the printing and</a:t>
            </a:r>
          </a:p>
        </p:txBody>
      </p:sp>
      <p:sp>
        <p:nvSpPr>
          <p:cNvPr id="79" name="Freeform 104">
            <a:extLst>
              <a:ext uri="{FF2B5EF4-FFF2-40B4-BE49-F238E27FC236}">
                <a16:creationId xmlns:a16="http://schemas.microsoft.com/office/drawing/2014/main" id="{AB4E438F-BCE9-4F9A-B0CE-8C284FEA5E85}"/>
              </a:ext>
            </a:extLst>
          </p:cNvPr>
          <p:cNvSpPr>
            <a:spLocks noEditPoints="1"/>
          </p:cNvSpPr>
          <p:nvPr/>
        </p:nvSpPr>
        <p:spPr bwMode="auto">
          <a:xfrm>
            <a:off x="9854693" y="7579937"/>
            <a:ext cx="288271" cy="898690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E76F51"/>
          </a:solidFill>
          <a:ln>
            <a:noFill/>
          </a:ln>
          <a:effectLst/>
        </p:spPr>
        <p:txBody>
          <a:bodyPr vert="horz" wrap="square" lIns="121918" tIns="60959" rIns="121918" bIns="60959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241">
              <a:defRPr/>
            </a:pPr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9A54CE3-4D7E-4BDD-87DF-4E22F0AA90E4}"/>
              </a:ext>
            </a:extLst>
          </p:cNvPr>
          <p:cNvGrpSpPr/>
          <p:nvPr/>
        </p:nvGrpSpPr>
        <p:grpSpPr>
          <a:xfrm>
            <a:off x="11252309" y="9971422"/>
            <a:ext cx="789577" cy="701850"/>
            <a:chOff x="2706845" y="4671624"/>
            <a:chExt cx="603818" cy="536730"/>
          </a:xfrm>
          <a:solidFill>
            <a:srgbClr val="F4A261"/>
          </a:solidFill>
        </p:grpSpPr>
        <p:sp>
          <p:nvSpPr>
            <p:cNvPr id="81" name="Freeform 142">
              <a:extLst>
                <a:ext uri="{FF2B5EF4-FFF2-40B4-BE49-F238E27FC236}">
                  <a16:creationId xmlns:a16="http://schemas.microsoft.com/office/drawing/2014/main" id="{62A07767-F6D1-4263-98B3-657415149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1738" y="5016228"/>
              <a:ext cx="88439" cy="192125"/>
            </a:xfrm>
            <a:custGeom>
              <a:avLst/>
              <a:gdLst>
                <a:gd name="T0" fmla="*/ 34 w 34"/>
                <a:gd name="T1" fmla="*/ 68 h 74"/>
                <a:gd name="T2" fmla="*/ 29 w 34"/>
                <a:gd name="T3" fmla="*/ 74 h 74"/>
                <a:gd name="T4" fmla="*/ 5 w 34"/>
                <a:gd name="T5" fmla="*/ 74 h 74"/>
                <a:gd name="T6" fmla="*/ 0 w 34"/>
                <a:gd name="T7" fmla="*/ 68 h 74"/>
                <a:gd name="T8" fmla="*/ 0 w 34"/>
                <a:gd name="T9" fmla="*/ 6 h 74"/>
                <a:gd name="T10" fmla="*/ 5 w 34"/>
                <a:gd name="T11" fmla="*/ 0 h 74"/>
                <a:gd name="T12" fmla="*/ 29 w 34"/>
                <a:gd name="T13" fmla="*/ 0 h 74"/>
                <a:gd name="T14" fmla="*/ 34 w 34"/>
                <a:gd name="T15" fmla="*/ 6 h 74"/>
                <a:gd name="T16" fmla="*/ 34 w 34"/>
                <a:gd name="T17" fmla="*/ 6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74">
                  <a:moveTo>
                    <a:pt x="34" y="68"/>
                  </a:moveTo>
                  <a:cubicBezTo>
                    <a:pt x="34" y="71"/>
                    <a:pt x="32" y="74"/>
                    <a:pt x="29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2" y="74"/>
                    <a:pt x="0" y="71"/>
                    <a:pt x="0" y="6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4" y="2"/>
                    <a:pt x="34" y="6"/>
                  </a:cubicBezTo>
                  <a:lnTo>
                    <a:pt x="34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Freeform 143">
              <a:extLst>
                <a:ext uri="{FF2B5EF4-FFF2-40B4-BE49-F238E27FC236}">
                  <a16:creationId xmlns:a16="http://schemas.microsoft.com/office/drawing/2014/main" id="{7A696ECF-2453-4B9E-8E1D-0B79D55C4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2019" y="4985733"/>
              <a:ext cx="85388" cy="222621"/>
            </a:xfrm>
            <a:custGeom>
              <a:avLst/>
              <a:gdLst>
                <a:gd name="T0" fmla="*/ 34 w 34"/>
                <a:gd name="T1" fmla="*/ 80 h 86"/>
                <a:gd name="T2" fmla="*/ 29 w 34"/>
                <a:gd name="T3" fmla="*/ 86 h 86"/>
                <a:gd name="T4" fmla="*/ 5 w 34"/>
                <a:gd name="T5" fmla="*/ 86 h 86"/>
                <a:gd name="T6" fmla="*/ 0 w 34"/>
                <a:gd name="T7" fmla="*/ 80 h 86"/>
                <a:gd name="T8" fmla="*/ 0 w 34"/>
                <a:gd name="T9" fmla="*/ 5 h 86"/>
                <a:gd name="T10" fmla="*/ 5 w 34"/>
                <a:gd name="T11" fmla="*/ 0 h 86"/>
                <a:gd name="T12" fmla="*/ 29 w 34"/>
                <a:gd name="T13" fmla="*/ 0 h 86"/>
                <a:gd name="T14" fmla="*/ 34 w 34"/>
                <a:gd name="T15" fmla="*/ 5 h 86"/>
                <a:gd name="T16" fmla="*/ 34 w 34"/>
                <a:gd name="T17" fmla="*/ 8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86">
                  <a:moveTo>
                    <a:pt x="34" y="80"/>
                  </a:moveTo>
                  <a:cubicBezTo>
                    <a:pt x="34" y="83"/>
                    <a:pt x="32" y="86"/>
                    <a:pt x="29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0" y="83"/>
                    <a:pt x="0" y="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4" y="2"/>
                    <a:pt x="34" y="5"/>
                  </a:cubicBezTo>
                  <a:lnTo>
                    <a:pt x="34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Freeform 144">
              <a:extLst>
                <a:ext uri="{FF2B5EF4-FFF2-40B4-BE49-F238E27FC236}">
                  <a16:creationId xmlns:a16="http://schemas.microsoft.com/office/drawing/2014/main" id="{F6B71DA8-711F-40B7-8D3B-5940A2A7BF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9249" y="4943038"/>
              <a:ext cx="88439" cy="265315"/>
            </a:xfrm>
            <a:custGeom>
              <a:avLst/>
              <a:gdLst>
                <a:gd name="T0" fmla="*/ 34 w 34"/>
                <a:gd name="T1" fmla="*/ 97 h 103"/>
                <a:gd name="T2" fmla="*/ 29 w 34"/>
                <a:gd name="T3" fmla="*/ 103 h 103"/>
                <a:gd name="T4" fmla="*/ 5 w 34"/>
                <a:gd name="T5" fmla="*/ 103 h 103"/>
                <a:gd name="T6" fmla="*/ 0 w 34"/>
                <a:gd name="T7" fmla="*/ 97 h 103"/>
                <a:gd name="T8" fmla="*/ 0 w 34"/>
                <a:gd name="T9" fmla="*/ 6 h 103"/>
                <a:gd name="T10" fmla="*/ 5 w 34"/>
                <a:gd name="T11" fmla="*/ 0 h 103"/>
                <a:gd name="T12" fmla="*/ 29 w 34"/>
                <a:gd name="T13" fmla="*/ 0 h 103"/>
                <a:gd name="T14" fmla="*/ 34 w 34"/>
                <a:gd name="T15" fmla="*/ 6 h 103"/>
                <a:gd name="T16" fmla="*/ 34 w 34"/>
                <a:gd name="T17" fmla="*/ 9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03">
                  <a:moveTo>
                    <a:pt x="34" y="97"/>
                  </a:moveTo>
                  <a:cubicBezTo>
                    <a:pt x="34" y="100"/>
                    <a:pt x="31" y="103"/>
                    <a:pt x="29" y="10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2" y="103"/>
                    <a:pt x="0" y="100"/>
                    <a:pt x="0" y="9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4" y="3"/>
                    <a:pt x="34" y="6"/>
                  </a:cubicBezTo>
                  <a:lnTo>
                    <a:pt x="3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" name="Freeform 145">
              <a:extLst>
                <a:ext uri="{FF2B5EF4-FFF2-40B4-BE49-F238E27FC236}">
                  <a16:creationId xmlns:a16="http://schemas.microsoft.com/office/drawing/2014/main" id="{D8A85757-65CC-4487-B6BD-59175D104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9530" y="4900344"/>
              <a:ext cx="85388" cy="308009"/>
            </a:xfrm>
            <a:custGeom>
              <a:avLst/>
              <a:gdLst>
                <a:gd name="T0" fmla="*/ 33 w 33"/>
                <a:gd name="T1" fmla="*/ 113 h 119"/>
                <a:gd name="T2" fmla="*/ 28 w 33"/>
                <a:gd name="T3" fmla="*/ 119 h 119"/>
                <a:gd name="T4" fmla="*/ 5 w 33"/>
                <a:gd name="T5" fmla="*/ 119 h 119"/>
                <a:gd name="T6" fmla="*/ 0 w 33"/>
                <a:gd name="T7" fmla="*/ 113 h 119"/>
                <a:gd name="T8" fmla="*/ 0 w 33"/>
                <a:gd name="T9" fmla="*/ 5 h 119"/>
                <a:gd name="T10" fmla="*/ 5 w 33"/>
                <a:gd name="T11" fmla="*/ 0 h 119"/>
                <a:gd name="T12" fmla="*/ 28 w 33"/>
                <a:gd name="T13" fmla="*/ 0 h 119"/>
                <a:gd name="T14" fmla="*/ 33 w 33"/>
                <a:gd name="T15" fmla="*/ 5 h 119"/>
                <a:gd name="T16" fmla="*/ 33 w 33"/>
                <a:gd name="T17" fmla="*/ 11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119">
                  <a:moveTo>
                    <a:pt x="33" y="113"/>
                  </a:moveTo>
                  <a:cubicBezTo>
                    <a:pt x="33" y="116"/>
                    <a:pt x="31" y="119"/>
                    <a:pt x="28" y="119"/>
                  </a:cubicBezTo>
                  <a:cubicBezTo>
                    <a:pt x="5" y="119"/>
                    <a:pt x="5" y="119"/>
                    <a:pt x="5" y="119"/>
                  </a:cubicBezTo>
                  <a:cubicBezTo>
                    <a:pt x="2" y="119"/>
                    <a:pt x="0" y="116"/>
                    <a:pt x="0" y="11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Freeform 146">
              <a:extLst>
                <a:ext uri="{FF2B5EF4-FFF2-40B4-BE49-F238E27FC236}">
                  <a16:creationId xmlns:a16="http://schemas.microsoft.com/office/drawing/2014/main" id="{BF9809C4-B11F-484D-8DC9-FAD353CCC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6845" y="4671624"/>
              <a:ext cx="603818" cy="292760"/>
            </a:xfrm>
            <a:custGeom>
              <a:avLst/>
              <a:gdLst>
                <a:gd name="T0" fmla="*/ 13 w 234"/>
                <a:gd name="T1" fmla="*/ 88 h 114"/>
                <a:gd name="T2" fmla="*/ 196 w 234"/>
                <a:gd name="T3" fmla="*/ 39 h 114"/>
                <a:gd name="T4" fmla="*/ 178 w 234"/>
                <a:gd name="T5" fmla="*/ 24 h 114"/>
                <a:gd name="T6" fmla="*/ 234 w 234"/>
                <a:gd name="T7" fmla="*/ 0 h 114"/>
                <a:gd name="T8" fmla="*/ 234 w 234"/>
                <a:gd name="T9" fmla="*/ 65 h 114"/>
                <a:gd name="T10" fmla="*/ 214 w 234"/>
                <a:gd name="T11" fmla="*/ 51 h 114"/>
                <a:gd name="T12" fmla="*/ 17 w 234"/>
                <a:gd name="T13" fmla="*/ 112 h 114"/>
                <a:gd name="T14" fmla="*/ 2 w 234"/>
                <a:gd name="T15" fmla="*/ 104 h 114"/>
                <a:gd name="T16" fmla="*/ 13 w 234"/>
                <a:gd name="T17" fmla="*/ 8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14">
                  <a:moveTo>
                    <a:pt x="13" y="88"/>
                  </a:moveTo>
                  <a:cubicBezTo>
                    <a:pt x="13" y="88"/>
                    <a:pt x="104" y="94"/>
                    <a:pt x="196" y="39"/>
                  </a:cubicBezTo>
                  <a:cubicBezTo>
                    <a:pt x="178" y="24"/>
                    <a:pt x="178" y="24"/>
                    <a:pt x="178" y="24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4" y="65"/>
                    <a:pt x="234" y="65"/>
                    <a:pt x="234" y="65"/>
                  </a:cubicBezTo>
                  <a:cubicBezTo>
                    <a:pt x="214" y="51"/>
                    <a:pt x="214" y="51"/>
                    <a:pt x="214" y="51"/>
                  </a:cubicBezTo>
                  <a:cubicBezTo>
                    <a:pt x="214" y="51"/>
                    <a:pt x="157" y="101"/>
                    <a:pt x="17" y="112"/>
                  </a:cubicBezTo>
                  <a:cubicBezTo>
                    <a:pt x="17" y="112"/>
                    <a:pt x="2" y="114"/>
                    <a:pt x="2" y="104"/>
                  </a:cubicBezTo>
                  <a:cubicBezTo>
                    <a:pt x="2" y="97"/>
                    <a:pt x="0" y="87"/>
                    <a:pt x="13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kern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6" name="Freeform 69">
            <a:extLst>
              <a:ext uri="{FF2B5EF4-FFF2-40B4-BE49-F238E27FC236}">
                <a16:creationId xmlns:a16="http://schemas.microsoft.com/office/drawing/2014/main" id="{CD4B340F-DD90-49DA-90E0-7FA8AF13F310}"/>
              </a:ext>
            </a:extLst>
          </p:cNvPr>
          <p:cNvSpPr>
            <a:spLocks noEditPoints="1"/>
          </p:cNvSpPr>
          <p:nvPr/>
        </p:nvSpPr>
        <p:spPr bwMode="auto">
          <a:xfrm>
            <a:off x="12349824" y="5828162"/>
            <a:ext cx="447381" cy="608283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defTabSz="914400">
              <a:defRPr/>
            </a:pPr>
            <a:endParaRPr lang="en-US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Freeform 149">
            <a:extLst>
              <a:ext uri="{FF2B5EF4-FFF2-40B4-BE49-F238E27FC236}">
                <a16:creationId xmlns:a16="http://schemas.microsoft.com/office/drawing/2014/main" id="{84173E29-00B6-4C59-8217-AA600EFFEF2D}"/>
              </a:ext>
            </a:extLst>
          </p:cNvPr>
          <p:cNvSpPr>
            <a:spLocks noEditPoints="1"/>
          </p:cNvSpPr>
          <p:nvPr/>
        </p:nvSpPr>
        <p:spPr bwMode="auto">
          <a:xfrm>
            <a:off x="13953418" y="8478628"/>
            <a:ext cx="571846" cy="734633"/>
          </a:xfrm>
          <a:custGeom>
            <a:avLst/>
            <a:gdLst>
              <a:gd name="T0" fmla="*/ 80 w 161"/>
              <a:gd name="T1" fmla="*/ 0 h 208"/>
              <a:gd name="T2" fmla="*/ 0 w 161"/>
              <a:gd name="T3" fmla="*/ 208 h 208"/>
              <a:gd name="T4" fmla="*/ 122 w 161"/>
              <a:gd name="T5" fmla="*/ 128 h 208"/>
              <a:gd name="T6" fmla="*/ 134 w 161"/>
              <a:gd name="T7" fmla="*/ 71 h 208"/>
              <a:gd name="T8" fmla="*/ 50 w 161"/>
              <a:gd name="T9" fmla="*/ 156 h 208"/>
              <a:gd name="T10" fmla="*/ 47 w 161"/>
              <a:gd name="T11" fmla="*/ 165 h 208"/>
              <a:gd name="T12" fmla="*/ 42 w 161"/>
              <a:gd name="T13" fmla="*/ 162 h 208"/>
              <a:gd name="T14" fmla="*/ 36 w 161"/>
              <a:gd name="T15" fmla="*/ 164 h 208"/>
              <a:gd name="T16" fmla="*/ 33 w 161"/>
              <a:gd name="T17" fmla="*/ 155 h 208"/>
              <a:gd name="T18" fmla="*/ 41 w 161"/>
              <a:gd name="T19" fmla="*/ 149 h 208"/>
              <a:gd name="T20" fmla="*/ 44 w 161"/>
              <a:gd name="T21" fmla="*/ 154 h 208"/>
              <a:gd name="T22" fmla="*/ 50 w 161"/>
              <a:gd name="T23" fmla="*/ 156 h 208"/>
              <a:gd name="T24" fmla="*/ 67 w 161"/>
              <a:gd name="T25" fmla="*/ 164 h 208"/>
              <a:gd name="T26" fmla="*/ 66 w 161"/>
              <a:gd name="T27" fmla="*/ 165 h 208"/>
              <a:gd name="T28" fmla="*/ 56 w 161"/>
              <a:gd name="T29" fmla="*/ 165 h 208"/>
              <a:gd name="T30" fmla="*/ 53 w 161"/>
              <a:gd name="T31" fmla="*/ 156 h 208"/>
              <a:gd name="T32" fmla="*/ 59 w 161"/>
              <a:gd name="T33" fmla="*/ 154 h 208"/>
              <a:gd name="T34" fmla="*/ 62 w 161"/>
              <a:gd name="T35" fmla="*/ 149 h 208"/>
              <a:gd name="T36" fmla="*/ 70 w 161"/>
              <a:gd name="T37" fmla="*/ 155 h 208"/>
              <a:gd name="T38" fmla="*/ 85 w 161"/>
              <a:gd name="T39" fmla="*/ 159 h 208"/>
              <a:gd name="T40" fmla="*/ 86 w 161"/>
              <a:gd name="T41" fmla="*/ 165 h 208"/>
              <a:gd name="T42" fmla="*/ 76 w 161"/>
              <a:gd name="T43" fmla="*/ 165 h 208"/>
              <a:gd name="T44" fmla="*/ 77 w 161"/>
              <a:gd name="T45" fmla="*/ 159 h 208"/>
              <a:gd name="T46" fmla="*/ 73 w 161"/>
              <a:gd name="T47" fmla="*/ 154 h 208"/>
              <a:gd name="T48" fmla="*/ 81 w 161"/>
              <a:gd name="T49" fmla="*/ 149 h 208"/>
              <a:gd name="T50" fmla="*/ 89 w 161"/>
              <a:gd name="T51" fmla="*/ 154 h 208"/>
              <a:gd name="T52" fmla="*/ 108 w 161"/>
              <a:gd name="T53" fmla="*/ 156 h 208"/>
              <a:gd name="T54" fmla="*/ 105 w 161"/>
              <a:gd name="T55" fmla="*/ 165 h 208"/>
              <a:gd name="T56" fmla="*/ 100 w 161"/>
              <a:gd name="T57" fmla="*/ 162 h 208"/>
              <a:gd name="T58" fmla="*/ 94 w 161"/>
              <a:gd name="T59" fmla="*/ 164 h 208"/>
              <a:gd name="T60" fmla="*/ 91 w 161"/>
              <a:gd name="T61" fmla="*/ 155 h 208"/>
              <a:gd name="T62" fmla="*/ 99 w 161"/>
              <a:gd name="T63" fmla="*/ 149 h 208"/>
              <a:gd name="T64" fmla="*/ 102 w 161"/>
              <a:gd name="T65" fmla="*/ 154 h 208"/>
              <a:gd name="T66" fmla="*/ 108 w 161"/>
              <a:gd name="T67" fmla="*/ 156 h 208"/>
              <a:gd name="T68" fmla="*/ 124 w 161"/>
              <a:gd name="T69" fmla="*/ 165 h 208"/>
              <a:gd name="T70" fmla="*/ 115 w 161"/>
              <a:gd name="T71" fmla="*/ 165 h 208"/>
              <a:gd name="T72" fmla="*/ 115 w 161"/>
              <a:gd name="T73" fmla="*/ 159 h 208"/>
              <a:gd name="T74" fmla="*/ 111 w 161"/>
              <a:gd name="T75" fmla="*/ 154 h 208"/>
              <a:gd name="T76" fmla="*/ 119 w 161"/>
              <a:gd name="T77" fmla="*/ 149 h 208"/>
              <a:gd name="T78" fmla="*/ 127 w 161"/>
              <a:gd name="T79" fmla="*/ 154 h 208"/>
              <a:gd name="T80" fmla="*/ 123 w 161"/>
              <a:gd name="T81" fmla="*/ 159 h 208"/>
              <a:gd name="T82" fmla="*/ 90 w 161"/>
              <a:gd name="T83" fmla="*/ 102 h 208"/>
              <a:gd name="T84" fmla="*/ 116 w 161"/>
              <a:gd name="T85" fmla="*/ 82 h 208"/>
              <a:gd name="T86" fmla="*/ 117 w 161"/>
              <a:gd name="T87" fmla="*/ 62 h 208"/>
              <a:gd name="T88" fmla="*/ 97 w 161"/>
              <a:gd name="T89" fmla="*/ 48 h 208"/>
              <a:gd name="T90" fmla="*/ 84 w 161"/>
              <a:gd name="T91" fmla="*/ 47 h 208"/>
              <a:gd name="T92" fmla="*/ 66 w 161"/>
              <a:gd name="T93" fmla="*/ 75 h 208"/>
              <a:gd name="T94" fmla="*/ 62 w 161"/>
              <a:gd name="T95" fmla="*/ 102 h 208"/>
              <a:gd name="T96" fmla="*/ 62 w 161"/>
              <a:gd name="T97" fmla="*/ 102 h 208"/>
              <a:gd name="T98" fmla="*/ 62 w 161"/>
              <a:gd name="T99" fmla="*/ 68 h 208"/>
              <a:gd name="T100" fmla="*/ 56 w 161"/>
              <a:gd name="T101" fmla="*/ 98 h 208"/>
              <a:gd name="T102" fmla="*/ 44 w 161"/>
              <a:gd name="T103" fmla="*/ 68 h 208"/>
              <a:gd name="T104" fmla="*/ 44 w 161"/>
              <a:gd name="T105" fmla="*/ 102 h 208"/>
              <a:gd name="T106" fmla="*/ 64 w 161"/>
              <a:gd name="T107" fmla="*/ 98 h 208"/>
              <a:gd name="T108" fmla="*/ 58 w 161"/>
              <a:gd name="T109" fmla="*/ 72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1" h="208">
                <a:moveTo>
                  <a:pt x="122" y="128"/>
                </a:moveTo>
                <a:cubicBezTo>
                  <a:pt x="140" y="115"/>
                  <a:pt x="151" y="94"/>
                  <a:pt x="151" y="71"/>
                </a:cubicBezTo>
                <a:cubicBezTo>
                  <a:pt x="151" y="31"/>
                  <a:pt x="120" y="0"/>
                  <a:pt x="80" y="0"/>
                </a:cubicBezTo>
                <a:cubicBezTo>
                  <a:pt x="41" y="0"/>
                  <a:pt x="9" y="31"/>
                  <a:pt x="9" y="71"/>
                </a:cubicBezTo>
                <a:cubicBezTo>
                  <a:pt x="9" y="94"/>
                  <a:pt x="21" y="115"/>
                  <a:pt x="39" y="128"/>
                </a:cubicBezTo>
                <a:cubicBezTo>
                  <a:pt x="0" y="208"/>
                  <a:pt x="0" y="208"/>
                  <a:pt x="0" y="208"/>
                </a:cubicBezTo>
                <a:cubicBezTo>
                  <a:pt x="80" y="174"/>
                  <a:pt x="80" y="174"/>
                  <a:pt x="80" y="174"/>
                </a:cubicBezTo>
                <a:cubicBezTo>
                  <a:pt x="161" y="208"/>
                  <a:pt x="161" y="208"/>
                  <a:pt x="161" y="208"/>
                </a:cubicBezTo>
                <a:lnTo>
                  <a:pt x="122" y="128"/>
                </a:lnTo>
                <a:close/>
                <a:moveTo>
                  <a:pt x="27" y="71"/>
                </a:moveTo>
                <a:cubicBezTo>
                  <a:pt x="27" y="41"/>
                  <a:pt x="51" y="17"/>
                  <a:pt x="80" y="17"/>
                </a:cubicBezTo>
                <a:cubicBezTo>
                  <a:pt x="110" y="17"/>
                  <a:pt x="134" y="41"/>
                  <a:pt x="134" y="71"/>
                </a:cubicBezTo>
                <a:cubicBezTo>
                  <a:pt x="134" y="100"/>
                  <a:pt x="110" y="124"/>
                  <a:pt x="80" y="124"/>
                </a:cubicBezTo>
                <a:cubicBezTo>
                  <a:pt x="51" y="124"/>
                  <a:pt x="27" y="100"/>
                  <a:pt x="27" y="71"/>
                </a:cubicBezTo>
                <a:close/>
                <a:moveTo>
                  <a:pt x="50" y="156"/>
                </a:moveTo>
                <a:cubicBezTo>
                  <a:pt x="46" y="159"/>
                  <a:pt x="46" y="159"/>
                  <a:pt x="46" y="159"/>
                </a:cubicBezTo>
                <a:cubicBezTo>
                  <a:pt x="48" y="164"/>
                  <a:pt x="48" y="164"/>
                  <a:pt x="48" y="164"/>
                </a:cubicBezTo>
                <a:cubicBezTo>
                  <a:pt x="48" y="165"/>
                  <a:pt x="48" y="165"/>
                  <a:pt x="47" y="165"/>
                </a:cubicBezTo>
                <a:cubicBezTo>
                  <a:pt x="47" y="165"/>
                  <a:pt x="47" y="165"/>
                  <a:pt x="47" y="165"/>
                </a:cubicBezTo>
                <a:cubicBezTo>
                  <a:pt x="47" y="165"/>
                  <a:pt x="47" y="165"/>
                  <a:pt x="46" y="165"/>
                </a:cubicBezTo>
                <a:cubicBezTo>
                  <a:pt x="42" y="162"/>
                  <a:pt x="42" y="162"/>
                  <a:pt x="42" y="162"/>
                </a:cubicBezTo>
                <a:cubicBezTo>
                  <a:pt x="38" y="165"/>
                  <a:pt x="38" y="165"/>
                  <a:pt x="38" y="165"/>
                </a:cubicBezTo>
                <a:cubicBezTo>
                  <a:pt x="37" y="166"/>
                  <a:pt x="37" y="166"/>
                  <a:pt x="37" y="165"/>
                </a:cubicBezTo>
                <a:cubicBezTo>
                  <a:pt x="36" y="165"/>
                  <a:pt x="36" y="165"/>
                  <a:pt x="36" y="164"/>
                </a:cubicBezTo>
                <a:cubicBezTo>
                  <a:pt x="38" y="159"/>
                  <a:pt x="38" y="159"/>
                  <a:pt x="38" y="159"/>
                </a:cubicBezTo>
                <a:cubicBezTo>
                  <a:pt x="34" y="156"/>
                  <a:pt x="34" y="156"/>
                  <a:pt x="34" y="156"/>
                </a:cubicBezTo>
                <a:cubicBezTo>
                  <a:pt x="33" y="156"/>
                  <a:pt x="33" y="155"/>
                  <a:pt x="33" y="155"/>
                </a:cubicBezTo>
                <a:cubicBezTo>
                  <a:pt x="33" y="155"/>
                  <a:pt x="34" y="154"/>
                  <a:pt x="34" y="154"/>
                </a:cubicBezTo>
                <a:cubicBezTo>
                  <a:pt x="40" y="154"/>
                  <a:pt x="40" y="154"/>
                  <a:pt x="40" y="154"/>
                </a:cubicBezTo>
                <a:cubicBezTo>
                  <a:pt x="41" y="149"/>
                  <a:pt x="41" y="149"/>
                  <a:pt x="41" y="149"/>
                </a:cubicBezTo>
                <a:cubicBezTo>
                  <a:pt x="41" y="149"/>
                  <a:pt x="42" y="149"/>
                  <a:pt x="42" y="149"/>
                </a:cubicBezTo>
                <a:cubicBezTo>
                  <a:pt x="42" y="149"/>
                  <a:pt x="43" y="149"/>
                  <a:pt x="43" y="149"/>
                </a:cubicBezTo>
                <a:cubicBezTo>
                  <a:pt x="44" y="154"/>
                  <a:pt x="44" y="154"/>
                  <a:pt x="44" y="154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0" y="154"/>
                  <a:pt x="51" y="155"/>
                  <a:pt x="51" y="155"/>
                </a:cubicBezTo>
                <a:cubicBezTo>
                  <a:pt x="51" y="155"/>
                  <a:pt x="51" y="156"/>
                  <a:pt x="50" y="156"/>
                </a:cubicBezTo>
                <a:close/>
                <a:moveTo>
                  <a:pt x="70" y="156"/>
                </a:moveTo>
                <a:cubicBezTo>
                  <a:pt x="65" y="159"/>
                  <a:pt x="65" y="159"/>
                  <a:pt x="65" y="159"/>
                </a:cubicBezTo>
                <a:cubicBezTo>
                  <a:pt x="67" y="164"/>
                  <a:pt x="67" y="164"/>
                  <a:pt x="67" y="164"/>
                </a:cubicBezTo>
                <a:cubicBezTo>
                  <a:pt x="67" y="165"/>
                  <a:pt x="67" y="165"/>
                  <a:pt x="67" y="165"/>
                </a:cubicBezTo>
                <a:cubicBezTo>
                  <a:pt x="67" y="165"/>
                  <a:pt x="66" y="165"/>
                  <a:pt x="66" y="165"/>
                </a:cubicBezTo>
                <a:cubicBezTo>
                  <a:pt x="66" y="165"/>
                  <a:pt x="66" y="165"/>
                  <a:pt x="66" y="165"/>
                </a:cubicBezTo>
                <a:cubicBezTo>
                  <a:pt x="61" y="162"/>
                  <a:pt x="61" y="162"/>
                  <a:pt x="61" y="162"/>
                </a:cubicBezTo>
                <a:cubicBezTo>
                  <a:pt x="57" y="165"/>
                  <a:pt x="57" y="165"/>
                  <a:pt x="57" y="165"/>
                </a:cubicBezTo>
                <a:cubicBezTo>
                  <a:pt x="57" y="166"/>
                  <a:pt x="56" y="166"/>
                  <a:pt x="56" y="165"/>
                </a:cubicBezTo>
                <a:cubicBezTo>
                  <a:pt x="56" y="165"/>
                  <a:pt x="56" y="165"/>
                  <a:pt x="56" y="164"/>
                </a:cubicBezTo>
                <a:cubicBezTo>
                  <a:pt x="57" y="159"/>
                  <a:pt x="57" y="159"/>
                  <a:pt x="57" y="159"/>
                </a:cubicBezTo>
                <a:cubicBezTo>
                  <a:pt x="53" y="156"/>
                  <a:pt x="53" y="156"/>
                  <a:pt x="53" y="156"/>
                </a:cubicBezTo>
                <a:cubicBezTo>
                  <a:pt x="53" y="156"/>
                  <a:pt x="52" y="155"/>
                  <a:pt x="53" y="155"/>
                </a:cubicBezTo>
                <a:cubicBezTo>
                  <a:pt x="53" y="155"/>
                  <a:pt x="53" y="154"/>
                  <a:pt x="53" y="154"/>
                </a:cubicBezTo>
                <a:cubicBezTo>
                  <a:pt x="59" y="154"/>
                  <a:pt x="59" y="154"/>
                  <a:pt x="59" y="154"/>
                </a:cubicBezTo>
                <a:cubicBezTo>
                  <a:pt x="61" y="149"/>
                  <a:pt x="61" y="149"/>
                  <a:pt x="61" y="149"/>
                </a:cubicBezTo>
                <a:cubicBezTo>
                  <a:pt x="61" y="149"/>
                  <a:pt x="61" y="149"/>
                  <a:pt x="61" y="149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64" y="154"/>
                  <a:pt x="64" y="154"/>
                  <a:pt x="64" y="154"/>
                </a:cubicBezTo>
                <a:cubicBezTo>
                  <a:pt x="69" y="154"/>
                  <a:pt x="69" y="154"/>
                  <a:pt x="69" y="154"/>
                </a:cubicBezTo>
                <a:cubicBezTo>
                  <a:pt x="70" y="154"/>
                  <a:pt x="70" y="155"/>
                  <a:pt x="70" y="155"/>
                </a:cubicBezTo>
                <a:cubicBezTo>
                  <a:pt x="70" y="155"/>
                  <a:pt x="70" y="156"/>
                  <a:pt x="70" y="156"/>
                </a:cubicBezTo>
                <a:close/>
                <a:moveTo>
                  <a:pt x="89" y="156"/>
                </a:moveTo>
                <a:cubicBezTo>
                  <a:pt x="85" y="159"/>
                  <a:pt x="85" y="159"/>
                  <a:pt x="85" y="159"/>
                </a:cubicBezTo>
                <a:cubicBezTo>
                  <a:pt x="86" y="164"/>
                  <a:pt x="86" y="164"/>
                  <a:pt x="86" y="164"/>
                </a:cubicBezTo>
                <a:cubicBezTo>
                  <a:pt x="86" y="165"/>
                  <a:pt x="86" y="165"/>
                  <a:pt x="86" y="165"/>
                </a:cubicBezTo>
                <a:cubicBezTo>
                  <a:pt x="86" y="165"/>
                  <a:pt x="86" y="165"/>
                  <a:pt x="86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1" y="162"/>
                  <a:pt x="81" y="162"/>
                  <a:pt x="81" y="162"/>
                </a:cubicBezTo>
                <a:cubicBezTo>
                  <a:pt x="76" y="165"/>
                  <a:pt x="76" y="165"/>
                  <a:pt x="76" y="165"/>
                </a:cubicBezTo>
                <a:cubicBezTo>
                  <a:pt x="76" y="166"/>
                  <a:pt x="76" y="166"/>
                  <a:pt x="75" y="165"/>
                </a:cubicBezTo>
                <a:cubicBezTo>
                  <a:pt x="75" y="165"/>
                  <a:pt x="75" y="165"/>
                  <a:pt x="75" y="164"/>
                </a:cubicBezTo>
                <a:cubicBezTo>
                  <a:pt x="77" y="159"/>
                  <a:pt x="77" y="159"/>
                  <a:pt x="77" y="159"/>
                </a:cubicBezTo>
                <a:cubicBezTo>
                  <a:pt x="72" y="156"/>
                  <a:pt x="72" y="156"/>
                  <a:pt x="72" y="156"/>
                </a:cubicBezTo>
                <a:cubicBezTo>
                  <a:pt x="72" y="156"/>
                  <a:pt x="72" y="155"/>
                  <a:pt x="72" y="155"/>
                </a:cubicBezTo>
                <a:cubicBezTo>
                  <a:pt x="72" y="155"/>
                  <a:pt x="72" y="154"/>
                  <a:pt x="73" y="154"/>
                </a:cubicBezTo>
                <a:cubicBezTo>
                  <a:pt x="78" y="154"/>
                  <a:pt x="78" y="154"/>
                  <a:pt x="78" y="154"/>
                </a:cubicBezTo>
                <a:cubicBezTo>
                  <a:pt x="80" y="149"/>
                  <a:pt x="80" y="149"/>
                  <a:pt x="80" y="149"/>
                </a:cubicBezTo>
                <a:cubicBezTo>
                  <a:pt x="80" y="149"/>
                  <a:pt x="80" y="149"/>
                  <a:pt x="81" y="149"/>
                </a:cubicBezTo>
                <a:cubicBezTo>
                  <a:pt x="81" y="149"/>
                  <a:pt x="81" y="149"/>
                  <a:pt x="81" y="149"/>
                </a:cubicBezTo>
                <a:cubicBezTo>
                  <a:pt x="83" y="154"/>
                  <a:pt x="83" y="154"/>
                  <a:pt x="83" y="154"/>
                </a:cubicBezTo>
                <a:cubicBezTo>
                  <a:pt x="89" y="154"/>
                  <a:pt x="89" y="154"/>
                  <a:pt x="89" y="154"/>
                </a:cubicBezTo>
                <a:cubicBezTo>
                  <a:pt x="89" y="154"/>
                  <a:pt x="89" y="155"/>
                  <a:pt x="89" y="155"/>
                </a:cubicBezTo>
                <a:cubicBezTo>
                  <a:pt x="90" y="155"/>
                  <a:pt x="89" y="156"/>
                  <a:pt x="89" y="156"/>
                </a:cubicBezTo>
                <a:close/>
                <a:moveTo>
                  <a:pt x="108" y="156"/>
                </a:moveTo>
                <a:cubicBezTo>
                  <a:pt x="104" y="159"/>
                  <a:pt x="104" y="159"/>
                  <a:pt x="104" y="159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6" y="165"/>
                  <a:pt x="106" y="165"/>
                  <a:pt x="105" y="165"/>
                </a:cubicBezTo>
                <a:cubicBezTo>
                  <a:pt x="105" y="165"/>
                  <a:pt x="105" y="165"/>
                  <a:pt x="105" y="165"/>
                </a:cubicBezTo>
                <a:cubicBezTo>
                  <a:pt x="105" y="165"/>
                  <a:pt x="105" y="165"/>
                  <a:pt x="104" y="165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96" y="165"/>
                  <a:pt x="96" y="165"/>
                  <a:pt x="96" y="165"/>
                </a:cubicBezTo>
                <a:cubicBezTo>
                  <a:pt x="95" y="166"/>
                  <a:pt x="95" y="166"/>
                  <a:pt x="95" y="165"/>
                </a:cubicBezTo>
                <a:cubicBezTo>
                  <a:pt x="94" y="165"/>
                  <a:pt x="94" y="165"/>
                  <a:pt x="94" y="164"/>
                </a:cubicBezTo>
                <a:cubicBezTo>
                  <a:pt x="96" y="159"/>
                  <a:pt x="96" y="159"/>
                  <a:pt x="96" y="159"/>
                </a:cubicBezTo>
                <a:cubicBezTo>
                  <a:pt x="92" y="156"/>
                  <a:pt x="92" y="156"/>
                  <a:pt x="92" y="156"/>
                </a:cubicBezTo>
                <a:cubicBezTo>
                  <a:pt x="91" y="156"/>
                  <a:pt x="91" y="155"/>
                  <a:pt x="91" y="155"/>
                </a:cubicBezTo>
                <a:cubicBezTo>
                  <a:pt x="91" y="155"/>
                  <a:pt x="92" y="154"/>
                  <a:pt x="92" y="154"/>
                </a:cubicBezTo>
                <a:cubicBezTo>
                  <a:pt x="98" y="154"/>
                  <a:pt x="98" y="154"/>
                  <a:pt x="98" y="154"/>
                </a:cubicBezTo>
                <a:cubicBezTo>
                  <a:pt x="99" y="149"/>
                  <a:pt x="99" y="149"/>
                  <a:pt x="99" y="149"/>
                </a:cubicBezTo>
                <a:cubicBezTo>
                  <a:pt x="99" y="149"/>
                  <a:pt x="100" y="149"/>
                  <a:pt x="100" y="149"/>
                </a:cubicBezTo>
                <a:cubicBezTo>
                  <a:pt x="100" y="149"/>
                  <a:pt x="101" y="149"/>
                  <a:pt x="101" y="149"/>
                </a:cubicBezTo>
                <a:cubicBezTo>
                  <a:pt x="102" y="154"/>
                  <a:pt x="102" y="154"/>
                  <a:pt x="102" y="154"/>
                </a:cubicBezTo>
                <a:cubicBezTo>
                  <a:pt x="108" y="154"/>
                  <a:pt x="108" y="154"/>
                  <a:pt x="108" y="154"/>
                </a:cubicBezTo>
                <a:cubicBezTo>
                  <a:pt x="108" y="154"/>
                  <a:pt x="109" y="155"/>
                  <a:pt x="109" y="155"/>
                </a:cubicBezTo>
                <a:cubicBezTo>
                  <a:pt x="109" y="155"/>
                  <a:pt x="109" y="156"/>
                  <a:pt x="108" y="156"/>
                </a:cubicBezTo>
                <a:close/>
                <a:moveTo>
                  <a:pt x="125" y="164"/>
                </a:moveTo>
                <a:cubicBezTo>
                  <a:pt x="125" y="165"/>
                  <a:pt x="125" y="165"/>
                  <a:pt x="125" y="165"/>
                </a:cubicBezTo>
                <a:cubicBezTo>
                  <a:pt x="125" y="165"/>
                  <a:pt x="124" y="165"/>
                  <a:pt x="124" y="165"/>
                </a:cubicBezTo>
                <a:cubicBezTo>
                  <a:pt x="124" y="165"/>
                  <a:pt x="124" y="165"/>
                  <a:pt x="124" y="165"/>
                </a:cubicBezTo>
                <a:cubicBezTo>
                  <a:pt x="119" y="162"/>
                  <a:pt x="119" y="162"/>
                  <a:pt x="119" y="162"/>
                </a:cubicBezTo>
                <a:cubicBezTo>
                  <a:pt x="115" y="165"/>
                  <a:pt x="115" y="165"/>
                  <a:pt x="115" y="165"/>
                </a:cubicBezTo>
                <a:cubicBezTo>
                  <a:pt x="115" y="166"/>
                  <a:pt x="114" y="166"/>
                  <a:pt x="114" y="165"/>
                </a:cubicBezTo>
                <a:cubicBezTo>
                  <a:pt x="114" y="165"/>
                  <a:pt x="114" y="165"/>
                  <a:pt x="114" y="164"/>
                </a:cubicBezTo>
                <a:cubicBezTo>
                  <a:pt x="115" y="159"/>
                  <a:pt x="115" y="159"/>
                  <a:pt x="115" y="159"/>
                </a:cubicBezTo>
                <a:cubicBezTo>
                  <a:pt x="111" y="156"/>
                  <a:pt x="111" y="156"/>
                  <a:pt x="111" y="156"/>
                </a:cubicBezTo>
                <a:cubicBezTo>
                  <a:pt x="111" y="156"/>
                  <a:pt x="110" y="155"/>
                  <a:pt x="111" y="155"/>
                </a:cubicBezTo>
                <a:cubicBezTo>
                  <a:pt x="111" y="155"/>
                  <a:pt x="111" y="154"/>
                  <a:pt x="111" y="154"/>
                </a:cubicBezTo>
                <a:cubicBezTo>
                  <a:pt x="117" y="154"/>
                  <a:pt x="117" y="154"/>
                  <a:pt x="117" y="154"/>
                </a:cubicBezTo>
                <a:cubicBezTo>
                  <a:pt x="119" y="149"/>
                  <a:pt x="119" y="149"/>
                  <a:pt x="119" y="149"/>
                </a:cubicBezTo>
                <a:cubicBezTo>
                  <a:pt x="119" y="149"/>
                  <a:pt x="119" y="149"/>
                  <a:pt x="119" y="149"/>
                </a:cubicBezTo>
                <a:cubicBezTo>
                  <a:pt x="120" y="149"/>
                  <a:pt x="120" y="149"/>
                  <a:pt x="120" y="149"/>
                </a:cubicBezTo>
                <a:cubicBezTo>
                  <a:pt x="122" y="154"/>
                  <a:pt x="122" y="154"/>
                  <a:pt x="122" y="154"/>
                </a:cubicBezTo>
                <a:cubicBezTo>
                  <a:pt x="127" y="154"/>
                  <a:pt x="127" y="154"/>
                  <a:pt x="127" y="154"/>
                </a:cubicBezTo>
                <a:cubicBezTo>
                  <a:pt x="128" y="154"/>
                  <a:pt x="128" y="155"/>
                  <a:pt x="128" y="155"/>
                </a:cubicBezTo>
                <a:cubicBezTo>
                  <a:pt x="128" y="155"/>
                  <a:pt x="128" y="156"/>
                  <a:pt x="128" y="156"/>
                </a:cubicBezTo>
                <a:cubicBezTo>
                  <a:pt x="123" y="159"/>
                  <a:pt x="123" y="159"/>
                  <a:pt x="123" y="159"/>
                </a:cubicBezTo>
                <a:lnTo>
                  <a:pt x="125" y="164"/>
                </a:lnTo>
                <a:close/>
                <a:moveTo>
                  <a:pt x="70" y="99"/>
                </a:moveTo>
                <a:cubicBezTo>
                  <a:pt x="73" y="99"/>
                  <a:pt x="78" y="101"/>
                  <a:pt x="90" y="102"/>
                </a:cubicBezTo>
                <a:cubicBezTo>
                  <a:pt x="103" y="103"/>
                  <a:pt x="107" y="101"/>
                  <a:pt x="111" y="97"/>
                </a:cubicBezTo>
                <a:cubicBezTo>
                  <a:pt x="115" y="94"/>
                  <a:pt x="112" y="91"/>
                  <a:pt x="115" y="89"/>
                </a:cubicBezTo>
                <a:cubicBezTo>
                  <a:pt x="118" y="88"/>
                  <a:pt x="117" y="86"/>
                  <a:pt x="116" y="82"/>
                </a:cubicBezTo>
                <a:cubicBezTo>
                  <a:pt x="114" y="79"/>
                  <a:pt x="120" y="76"/>
                  <a:pt x="118" y="74"/>
                </a:cubicBezTo>
                <a:cubicBezTo>
                  <a:pt x="117" y="73"/>
                  <a:pt x="115" y="72"/>
                  <a:pt x="116" y="69"/>
                </a:cubicBezTo>
                <a:cubicBezTo>
                  <a:pt x="118" y="67"/>
                  <a:pt x="120" y="66"/>
                  <a:pt x="117" y="62"/>
                </a:cubicBezTo>
                <a:cubicBezTo>
                  <a:pt x="115" y="58"/>
                  <a:pt x="114" y="58"/>
                  <a:pt x="108" y="58"/>
                </a:cubicBezTo>
                <a:cubicBezTo>
                  <a:pt x="95" y="58"/>
                  <a:pt x="95" y="58"/>
                  <a:pt x="95" y="58"/>
                </a:cubicBezTo>
                <a:cubicBezTo>
                  <a:pt x="92" y="58"/>
                  <a:pt x="94" y="53"/>
                  <a:pt x="97" y="48"/>
                </a:cubicBezTo>
                <a:cubicBezTo>
                  <a:pt x="100" y="43"/>
                  <a:pt x="102" y="38"/>
                  <a:pt x="98" y="33"/>
                </a:cubicBezTo>
                <a:cubicBezTo>
                  <a:pt x="95" y="28"/>
                  <a:pt x="90" y="28"/>
                  <a:pt x="90" y="31"/>
                </a:cubicBezTo>
                <a:cubicBezTo>
                  <a:pt x="90" y="35"/>
                  <a:pt x="89" y="44"/>
                  <a:pt x="84" y="47"/>
                </a:cubicBezTo>
                <a:cubicBezTo>
                  <a:pt x="79" y="50"/>
                  <a:pt x="78" y="53"/>
                  <a:pt x="76" y="60"/>
                </a:cubicBezTo>
                <a:cubicBezTo>
                  <a:pt x="73" y="66"/>
                  <a:pt x="69" y="68"/>
                  <a:pt x="67" y="68"/>
                </a:cubicBezTo>
                <a:cubicBezTo>
                  <a:pt x="66" y="68"/>
                  <a:pt x="66" y="72"/>
                  <a:pt x="66" y="75"/>
                </a:cubicBezTo>
                <a:cubicBezTo>
                  <a:pt x="66" y="75"/>
                  <a:pt x="66" y="92"/>
                  <a:pt x="66" y="95"/>
                </a:cubicBezTo>
                <a:cubicBezTo>
                  <a:pt x="66" y="98"/>
                  <a:pt x="67" y="98"/>
                  <a:pt x="70" y="99"/>
                </a:cubicBezTo>
                <a:close/>
                <a:moveTo>
                  <a:pt x="62" y="102"/>
                </a:moveTo>
                <a:cubicBezTo>
                  <a:pt x="61" y="102"/>
                  <a:pt x="61" y="102"/>
                  <a:pt x="61" y="101"/>
                </a:cubicBezTo>
                <a:cubicBezTo>
                  <a:pt x="61" y="102"/>
                  <a:pt x="61" y="102"/>
                  <a:pt x="60" y="102"/>
                </a:cubicBezTo>
                <a:lnTo>
                  <a:pt x="62" y="102"/>
                </a:lnTo>
                <a:close/>
                <a:moveTo>
                  <a:pt x="60" y="68"/>
                </a:moveTo>
                <a:cubicBezTo>
                  <a:pt x="61" y="68"/>
                  <a:pt x="61" y="68"/>
                  <a:pt x="61" y="68"/>
                </a:cubicBezTo>
                <a:cubicBezTo>
                  <a:pt x="61" y="68"/>
                  <a:pt x="61" y="68"/>
                  <a:pt x="62" y="68"/>
                </a:cubicBezTo>
                <a:lnTo>
                  <a:pt x="60" y="68"/>
                </a:lnTo>
                <a:close/>
                <a:moveTo>
                  <a:pt x="53" y="102"/>
                </a:moveTo>
                <a:cubicBezTo>
                  <a:pt x="55" y="102"/>
                  <a:pt x="56" y="100"/>
                  <a:pt x="56" y="98"/>
                </a:cubicBezTo>
                <a:cubicBezTo>
                  <a:pt x="56" y="72"/>
                  <a:pt x="56" y="72"/>
                  <a:pt x="56" y="72"/>
                </a:cubicBezTo>
                <a:cubicBezTo>
                  <a:pt x="56" y="70"/>
                  <a:pt x="55" y="68"/>
                  <a:pt x="53" y="68"/>
                </a:cubicBezTo>
                <a:cubicBezTo>
                  <a:pt x="44" y="68"/>
                  <a:pt x="44" y="68"/>
                  <a:pt x="44" y="68"/>
                </a:cubicBezTo>
                <a:cubicBezTo>
                  <a:pt x="42" y="68"/>
                  <a:pt x="41" y="70"/>
                  <a:pt x="41" y="72"/>
                </a:cubicBezTo>
                <a:cubicBezTo>
                  <a:pt x="41" y="98"/>
                  <a:pt x="41" y="98"/>
                  <a:pt x="41" y="98"/>
                </a:cubicBezTo>
                <a:cubicBezTo>
                  <a:pt x="41" y="100"/>
                  <a:pt x="42" y="102"/>
                  <a:pt x="44" y="102"/>
                </a:cubicBezTo>
                <a:lnTo>
                  <a:pt x="53" y="102"/>
                </a:lnTo>
                <a:close/>
                <a:moveTo>
                  <a:pt x="61" y="101"/>
                </a:moveTo>
                <a:cubicBezTo>
                  <a:pt x="63" y="101"/>
                  <a:pt x="64" y="100"/>
                  <a:pt x="64" y="98"/>
                </a:cubicBezTo>
                <a:cubicBezTo>
                  <a:pt x="64" y="72"/>
                  <a:pt x="64" y="72"/>
                  <a:pt x="64" y="72"/>
                </a:cubicBezTo>
                <a:cubicBezTo>
                  <a:pt x="64" y="70"/>
                  <a:pt x="63" y="69"/>
                  <a:pt x="61" y="68"/>
                </a:cubicBezTo>
                <a:cubicBezTo>
                  <a:pt x="59" y="69"/>
                  <a:pt x="58" y="70"/>
                  <a:pt x="58" y="72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100"/>
                  <a:pt x="59" y="101"/>
                  <a:pt x="61" y="101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defTabSz="914400">
              <a:defRPr/>
            </a:pPr>
            <a:endParaRPr lang="en-US" kern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870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2"/>
          <p:cNvSpPr/>
          <p:nvPr/>
        </p:nvSpPr>
        <p:spPr>
          <a:xfrm>
            <a:off x="7886700" y="2555875"/>
            <a:ext cx="4102100" cy="4181474"/>
          </a:xfrm>
          <a:custGeom>
            <a:avLst/>
            <a:gdLst/>
            <a:ahLst/>
            <a:cxnLst/>
            <a:rect l="l" t="t" r="r" b="b"/>
            <a:pathLst>
              <a:path w="490" h="499" extrusionOk="0">
                <a:moveTo>
                  <a:pt x="468" y="256"/>
                </a:moveTo>
                <a:cubicBezTo>
                  <a:pt x="478" y="255"/>
                  <a:pt x="485" y="249"/>
                  <a:pt x="490" y="241"/>
                </a:cubicBezTo>
                <a:cubicBezTo>
                  <a:pt x="249" y="0"/>
                  <a:pt x="249" y="0"/>
                  <a:pt x="249" y="0"/>
                </a:cubicBezTo>
                <a:cubicBezTo>
                  <a:pt x="143" y="56"/>
                  <a:pt x="55" y="143"/>
                  <a:pt x="0" y="250"/>
                </a:cubicBezTo>
                <a:cubicBezTo>
                  <a:pt x="250" y="499"/>
                  <a:pt x="250" y="499"/>
                  <a:pt x="250" y="499"/>
                </a:cubicBezTo>
                <a:cubicBezTo>
                  <a:pt x="252" y="496"/>
                  <a:pt x="253" y="492"/>
                  <a:pt x="253" y="488"/>
                </a:cubicBezTo>
                <a:cubicBezTo>
                  <a:pt x="265" y="371"/>
                  <a:pt x="354" y="277"/>
                  <a:pt x="468" y="256"/>
                </a:cubicBezTo>
                <a:close/>
              </a:path>
            </a:pathLst>
          </a:custGeom>
          <a:solidFill>
            <a:srgbClr val="339966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2"/>
          <p:cNvSpPr/>
          <p:nvPr/>
        </p:nvSpPr>
        <p:spPr>
          <a:xfrm>
            <a:off x="7350124" y="4651375"/>
            <a:ext cx="2628900" cy="2203450"/>
          </a:xfrm>
          <a:custGeom>
            <a:avLst/>
            <a:gdLst/>
            <a:ahLst/>
            <a:cxnLst/>
            <a:rect l="l" t="t" r="r" b="b"/>
            <a:pathLst>
              <a:path w="314" h="263" extrusionOk="0">
                <a:moveTo>
                  <a:pt x="0" y="238"/>
                </a:moveTo>
                <a:cubicBezTo>
                  <a:pt x="0" y="252"/>
                  <a:pt x="11" y="263"/>
                  <a:pt x="24" y="263"/>
                </a:cubicBezTo>
                <a:cubicBezTo>
                  <a:pt x="83" y="263"/>
                  <a:pt x="83" y="263"/>
                  <a:pt x="83" y="263"/>
                </a:cubicBezTo>
                <a:cubicBezTo>
                  <a:pt x="97" y="263"/>
                  <a:pt x="100" y="257"/>
                  <a:pt x="96" y="248"/>
                </a:cubicBezTo>
                <a:cubicBezTo>
                  <a:pt x="93" y="242"/>
                  <a:pt x="91" y="236"/>
                  <a:pt x="91" y="229"/>
                </a:cubicBezTo>
                <a:cubicBezTo>
                  <a:pt x="91" y="216"/>
                  <a:pt x="97" y="204"/>
                  <a:pt x="107" y="196"/>
                </a:cubicBezTo>
                <a:cubicBezTo>
                  <a:pt x="122" y="184"/>
                  <a:pt x="142" y="177"/>
                  <a:pt x="165" y="178"/>
                </a:cubicBezTo>
                <a:cubicBezTo>
                  <a:pt x="188" y="177"/>
                  <a:pt x="209" y="184"/>
                  <a:pt x="224" y="196"/>
                </a:cubicBezTo>
                <a:cubicBezTo>
                  <a:pt x="234" y="204"/>
                  <a:pt x="240" y="216"/>
                  <a:pt x="240" y="229"/>
                </a:cubicBezTo>
                <a:cubicBezTo>
                  <a:pt x="240" y="236"/>
                  <a:pt x="238" y="242"/>
                  <a:pt x="235" y="248"/>
                </a:cubicBezTo>
                <a:cubicBezTo>
                  <a:pt x="230" y="257"/>
                  <a:pt x="234" y="263"/>
                  <a:pt x="248" y="263"/>
                </a:cubicBezTo>
                <a:cubicBezTo>
                  <a:pt x="291" y="263"/>
                  <a:pt x="291" y="263"/>
                  <a:pt x="291" y="263"/>
                </a:cubicBezTo>
                <a:cubicBezTo>
                  <a:pt x="301" y="263"/>
                  <a:pt x="309" y="257"/>
                  <a:pt x="314" y="249"/>
                </a:cubicBezTo>
                <a:cubicBezTo>
                  <a:pt x="64" y="0"/>
                  <a:pt x="64" y="0"/>
                  <a:pt x="64" y="0"/>
                </a:cubicBezTo>
                <a:cubicBezTo>
                  <a:pt x="27" y="72"/>
                  <a:pt x="4" y="152"/>
                  <a:pt x="0" y="238"/>
                </a:cubicBezTo>
                <a:close/>
              </a:path>
            </a:pathLst>
          </a:custGeom>
          <a:solidFill>
            <a:srgbClr val="75D1A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2"/>
          <p:cNvSpPr/>
          <p:nvPr/>
        </p:nvSpPr>
        <p:spPr>
          <a:xfrm>
            <a:off x="9969500" y="2025650"/>
            <a:ext cx="2765424" cy="2549524"/>
          </a:xfrm>
          <a:custGeom>
            <a:avLst/>
            <a:gdLst/>
            <a:ahLst/>
            <a:cxnLst/>
            <a:rect l="l" t="t" r="r" b="b"/>
            <a:pathLst>
              <a:path w="330" h="304" extrusionOk="0">
                <a:moveTo>
                  <a:pt x="244" y="292"/>
                </a:moveTo>
                <a:cubicBezTo>
                  <a:pt x="244" y="218"/>
                  <a:pt x="244" y="218"/>
                  <a:pt x="244" y="218"/>
                </a:cubicBezTo>
                <a:cubicBezTo>
                  <a:pt x="244" y="205"/>
                  <a:pt x="245" y="191"/>
                  <a:pt x="247" y="189"/>
                </a:cubicBezTo>
                <a:cubicBezTo>
                  <a:pt x="249" y="187"/>
                  <a:pt x="250" y="186"/>
                  <a:pt x="253" y="186"/>
                </a:cubicBezTo>
                <a:cubicBezTo>
                  <a:pt x="261" y="186"/>
                  <a:pt x="269" y="186"/>
                  <a:pt x="274" y="193"/>
                </a:cubicBezTo>
                <a:cubicBezTo>
                  <a:pt x="277" y="198"/>
                  <a:pt x="279" y="202"/>
                  <a:pt x="281" y="207"/>
                </a:cubicBezTo>
                <a:cubicBezTo>
                  <a:pt x="290" y="220"/>
                  <a:pt x="307" y="221"/>
                  <a:pt x="317" y="209"/>
                </a:cubicBezTo>
                <a:cubicBezTo>
                  <a:pt x="326" y="197"/>
                  <a:pt x="330" y="180"/>
                  <a:pt x="330" y="165"/>
                </a:cubicBezTo>
                <a:cubicBezTo>
                  <a:pt x="330" y="149"/>
                  <a:pt x="326" y="132"/>
                  <a:pt x="317" y="120"/>
                </a:cubicBezTo>
                <a:cubicBezTo>
                  <a:pt x="307" y="108"/>
                  <a:pt x="290" y="109"/>
                  <a:pt x="281" y="123"/>
                </a:cubicBezTo>
                <a:cubicBezTo>
                  <a:pt x="279" y="127"/>
                  <a:pt x="277" y="132"/>
                  <a:pt x="274" y="136"/>
                </a:cubicBezTo>
                <a:cubicBezTo>
                  <a:pt x="269" y="143"/>
                  <a:pt x="261" y="144"/>
                  <a:pt x="253" y="143"/>
                </a:cubicBezTo>
                <a:cubicBezTo>
                  <a:pt x="250" y="143"/>
                  <a:pt x="249" y="142"/>
                  <a:pt x="247" y="141"/>
                </a:cubicBezTo>
                <a:cubicBezTo>
                  <a:pt x="245" y="139"/>
                  <a:pt x="244" y="125"/>
                  <a:pt x="244" y="111"/>
                </a:cubicBezTo>
                <a:cubicBezTo>
                  <a:pt x="244" y="24"/>
                  <a:pt x="244" y="24"/>
                  <a:pt x="244" y="24"/>
                </a:cubicBezTo>
                <a:cubicBezTo>
                  <a:pt x="244" y="10"/>
                  <a:pt x="233" y="0"/>
                  <a:pt x="219" y="1"/>
                </a:cubicBezTo>
                <a:cubicBezTo>
                  <a:pt x="141" y="7"/>
                  <a:pt x="67" y="29"/>
                  <a:pt x="0" y="63"/>
                </a:cubicBezTo>
                <a:cubicBezTo>
                  <a:pt x="241" y="304"/>
                  <a:pt x="241" y="304"/>
                  <a:pt x="241" y="304"/>
                </a:cubicBezTo>
                <a:cubicBezTo>
                  <a:pt x="243" y="300"/>
                  <a:pt x="244" y="296"/>
                  <a:pt x="244" y="292"/>
                </a:cubicBezTo>
                <a:close/>
              </a:path>
            </a:pathLst>
          </a:custGeom>
          <a:solidFill>
            <a:srgbClr val="75D1A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2"/>
          <p:cNvSpPr/>
          <p:nvPr/>
        </p:nvSpPr>
        <p:spPr>
          <a:xfrm>
            <a:off x="7886700" y="7080250"/>
            <a:ext cx="4178300" cy="4098924"/>
          </a:xfrm>
          <a:custGeom>
            <a:avLst/>
            <a:gdLst/>
            <a:ahLst/>
            <a:cxnLst/>
            <a:rect l="l" t="t" r="r" b="b"/>
            <a:pathLst>
              <a:path w="499" h="489" extrusionOk="0">
                <a:moveTo>
                  <a:pt x="256" y="21"/>
                </a:moveTo>
                <a:cubicBezTo>
                  <a:pt x="254" y="12"/>
                  <a:pt x="248" y="4"/>
                  <a:pt x="241" y="0"/>
                </a:cubicBezTo>
                <a:cubicBezTo>
                  <a:pt x="0" y="240"/>
                  <a:pt x="0" y="240"/>
                  <a:pt x="0" y="240"/>
                </a:cubicBezTo>
                <a:cubicBezTo>
                  <a:pt x="55" y="347"/>
                  <a:pt x="143" y="434"/>
                  <a:pt x="249" y="489"/>
                </a:cubicBezTo>
                <a:cubicBezTo>
                  <a:pt x="499" y="240"/>
                  <a:pt x="499" y="240"/>
                  <a:pt x="499" y="240"/>
                </a:cubicBezTo>
                <a:cubicBezTo>
                  <a:pt x="495" y="238"/>
                  <a:pt x="492" y="236"/>
                  <a:pt x="488" y="236"/>
                </a:cubicBezTo>
                <a:cubicBezTo>
                  <a:pt x="371" y="224"/>
                  <a:pt x="276" y="135"/>
                  <a:pt x="256" y="21"/>
                </a:cubicBezTo>
                <a:close/>
              </a:path>
            </a:pathLst>
          </a:custGeom>
          <a:solidFill>
            <a:srgbClr val="D5D9D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2"/>
          <p:cNvSpPr/>
          <p:nvPr/>
        </p:nvSpPr>
        <p:spPr>
          <a:xfrm>
            <a:off x="9969501" y="9093200"/>
            <a:ext cx="2203450" cy="2628900"/>
          </a:xfrm>
          <a:custGeom>
            <a:avLst/>
            <a:gdLst/>
            <a:ahLst/>
            <a:cxnLst/>
            <a:rect l="l" t="t" r="r" b="b"/>
            <a:pathLst>
              <a:path w="263" h="314" extrusionOk="0">
                <a:moveTo>
                  <a:pt x="239" y="313"/>
                </a:moveTo>
                <a:cubicBezTo>
                  <a:pt x="252" y="314"/>
                  <a:pt x="263" y="303"/>
                  <a:pt x="263" y="289"/>
                </a:cubicBezTo>
                <a:cubicBezTo>
                  <a:pt x="263" y="230"/>
                  <a:pt x="263" y="230"/>
                  <a:pt x="263" y="230"/>
                </a:cubicBezTo>
                <a:cubicBezTo>
                  <a:pt x="263" y="217"/>
                  <a:pt x="258" y="213"/>
                  <a:pt x="248" y="218"/>
                </a:cubicBezTo>
                <a:cubicBezTo>
                  <a:pt x="243" y="221"/>
                  <a:pt x="236" y="222"/>
                  <a:pt x="230" y="222"/>
                </a:cubicBezTo>
                <a:cubicBezTo>
                  <a:pt x="217" y="222"/>
                  <a:pt x="205" y="216"/>
                  <a:pt x="197" y="206"/>
                </a:cubicBezTo>
                <a:cubicBezTo>
                  <a:pt x="185" y="192"/>
                  <a:pt x="178" y="171"/>
                  <a:pt x="178" y="148"/>
                </a:cubicBezTo>
                <a:cubicBezTo>
                  <a:pt x="178" y="125"/>
                  <a:pt x="185" y="104"/>
                  <a:pt x="197" y="90"/>
                </a:cubicBezTo>
                <a:cubicBezTo>
                  <a:pt x="205" y="80"/>
                  <a:pt x="217" y="74"/>
                  <a:pt x="230" y="74"/>
                </a:cubicBezTo>
                <a:cubicBezTo>
                  <a:pt x="236" y="74"/>
                  <a:pt x="243" y="75"/>
                  <a:pt x="248" y="78"/>
                </a:cubicBezTo>
                <a:cubicBezTo>
                  <a:pt x="258" y="83"/>
                  <a:pt x="263" y="79"/>
                  <a:pt x="263" y="66"/>
                </a:cubicBezTo>
                <a:cubicBezTo>
                  <a:pt x="263" y="22"/>
                  <a:pt x="263" y="22"/>
                  <a:pt x="263" y="22"/>
                </a:cubicBezTo>
                <a:cubicBezTo>
                  <a:pt x="263" y="12"/>
                  <a:pt x="258" y="4"/>
                  <a:pt x="250" y="0"/>
                </a:cubicBezTo>
                <a:cubicBezTo>
                  <a:pt x="0" y="249"/>
                  <a:pt x="0" y="249"/>
                  <a:pt x="0" y="249"/>
                </a:cubicBezTo>
                <a:cubicBezTo>
                  <a:pt x="72" y="286"/>
                  <a:pt x="153" y="309"/>
                  <a:pt x="239" y="313"/>
                </a:cubicBezTo>
                <a:close/>
              </a:path>
            </a:pathLst>
          </a:custGeom>
          <a:solidFill>
            <a:srgbClr val="C5C9C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2"/>
          <p:cNvSpPr/>
          <p:nvPr/>
        </p:nvSpPr>
        <p:spPr>
          <a:xfrm>
            <a:off x="7350124" y="6324600"/>
            <a:ext cx="2552700" cy="2768600"/>
          </a:xfrm>
          <a:custGeom>
            <a:avLst/>
            <a:gdLst/>
            <a:ahLst/>
            <a:cxnLst/>
            <a:rect l="l" t="t" r="r" b="b"/>
            <a:pathLst>
              <a:path w="305" h="330" extrusionOk="0">
                <a:moveTo>
                  <a:pt x="292" y="87"/>
                </a:moveTo>
                <a:cubicBezTo>
                  <a:pt x="219" y="87"/>
                  <a:pt x="219" y="87"/>
                  <a:pt x="219" y="87"/>
                </a:cubicBezTo>
                <a:cubicBezTo>
                  <a:pt x="205" y="87"/>
                  <a:pt x="192" y="86"/>
                  <a:pt x="189" y="83"/>
                </a:cubicBezTo>
                <a:cubicBezTo>
                  <a:pt x="188" y="82"/>
                  <a:pt x="187" y="80"/>
                  <a:pt x="187" y="78"/>
                </a:cubicBezTo>
                <a:cubicBezTo>
                  <a:pt x="186" y="69"/>
                  <a:pt x="187" y="62"/>
                  <a:pt x="194" y="56"/>
                </a:cubicBezTo>
                <a:cubicBezTo>
                  <a:pt x="198" y="54"/>
                  <a:pt x="203" y="52"/>
                  <a:pt x="207" y="49"/>
                </a:cubicBezTo>
                <a:cubicBezTo>
                  <a:pt x="221" y="41"/>
                  <a:pt x="222" y="24"/>
                  <a:pt x="210" y="14"/>
                </a:cubicBezTo>
                <a:cubicBezTo>
                  <a:pt x="198" y="4"/>
                  <a:pt x="181" y="0"/>
                  <a:pt x="165" y="0"/>
                </a:cubicBezTo>
                <a:cubicBezTo>
                  <a:pt x="150" y="0"/>
                  <a:pt x="133" y="4"/>
                  <a:pt x="121" y="14"/>
                </a:cubicBezTo>
                <a:cubicBezTo>
                  <a:pt x="109" y="24"/>
                  <a:pt x="110" y="41"/>
                  <a:pt x="123" y="49"/>
                </a:cubicBezTo>
                <a:cubicBezTo>
                  <a:pt x="128" y="52"/>
                  <a:pt x="132" y="54"/>
                  <a:pt x="137" y="56"/>
                </a:cubicBezTo>
                <a:cubicBezTo>
                  <a:pt x="144" y="62"/>
                  <a:pt x="144" y="69"/>
                  <a:pt x="144" y="78"/>
                </a:cubicBezTo>
                <a:cubicBezTo>
                  <a:pt x="144" y="80"/>
                  <a:pt x="143" y="82"/>
                  <a:pt x="142" y="83"/>
                </a:cubicBezTo>
                <a:cubicBezTo>
                  <a:pt x="139" y="86"/>
                  <a:pt x="126" y="87"/>
                  <a:pt x="112" y="87"/>
                </a:cubicBezTo>
                <a:cubicBezTo>
                  <a:pt x="25" y="87"/>
                  <a:pt x="25" y="87"/>
                  <a:pt x="25" y="87"/>
                </a:cubicBezTo>
                <a:cubicBezTo>
                  <a:pt x="11" y="87"/>
                  <a:pt x="0" y="98"/>
                  <a:pt x="2" y="111"/>
                </a:cubicBezTo>
                <a:cubicBezTo>
                  <a:pt x="8" y="190"/>
                  <a:pt x="30" y="264"/>
                  <a:pt x="64" y="330"/>
                </a:cubicBezTo>
                <a:cubicBezTo>
                  <a:pt x="305" y="90"/>
                  <a:pt x="305" y="90"/>
                  <a:pt x="305" y="90"/>
                </a:cubicBezTo>
                <a:cubicBezTo>
                  <a:pt x="301" y="88"/>
                  <a:pt x="297" y="87"/>
                  <a:pt x="292" y="87"/>
                </a:cubicBezTo>
                <a:close/>
              </a:path>
            </a:pathLst>
          </a:custGeom>
          <a:solidFill>
            <a:srgbClr val="DFE2DD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2"/>
          <p:cNvSpPr/>
          <p:nvPr/>
        </p:nvSpPr>
        <p:spPr>
          <a:xfrm>
            <a:off x="12325350" y="2555875"/>
            <a:ext cx="4178300" cy="4105274"/>
          </a:xfrm>
          <a:custGeom>
            <a:avLst/>
            <a:gdLst/>
            <a:ahLst/>
            <a:cxnLst/>
            <a:rect l="l" t="t" r="r" b="b"/>
            <a:pathLst>
              <a:path w="499" h="490" extrusionOk="0">
                <a:moveTo>
                  <a:pt x="243" y="469"/>
                </a:moveTo>
                <a:cubicBezTo>
                  <a:pt x="245" y="478"/>
                  <a:pt x="251" y="486"/>
                  <a:pt x="259" y="490"/>
                </a:cubicBezTo>
                <a:cubicBezTo>
                  <a:pt x="499" y="250"/>
                  <a:pt x="499" y="250"/>
                  <a:pt x="499" y="250"/>
                </a:cubicBezTo>
                <a:cubicBezTo>
                  <a:pt x="444" y="143"/>
                  <a:pt x="356" y="56"/>
                  <a:pt x="250" y="0"/>
                </a:cubicBezTo>
                <a:cubicBezTo>
                  <a:pt x="0" y="250"/>
                  <a:pt x="0" y="250"/>
                  <a:pt x="0" y="250"/>
                </a:cubicBezTo>
                <a:cubicBezTo>
                  <a:pt x="4" y="252"/>
                  <a:pt x="7" y="253"/>
                  <a:pt x="11" y="254"/>
                </a:cubicBezTo>
                <a:cubicBezTo>
                  <a:pt x="128" y="266"/>
                  <a:pt x="223" y="354"/>
                  <a:pt x="243" y="469"/>
                </a:cubicBezTo>
                <a:close/>
              </a:path>
            </a:pathLst>
          </a:custGeom>
          <a:solidFill>
            <a:srgbClr val="FFCC3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2"/>
          <p:cNvSpPr/>
          <p:nvPr/>
        </p:nvSpPr>
        <p:spPr>
          <a:xfrm>
            <a:off x="14493875" y="4651374"/>
            <a:ext cx="2546350" cy="2765424"/>
          </a:xfrm>
          <a:custGeom>
            <a:avLst/>
            <a:gdLst/>
            <a:ahLst/>
            <a:cxnLst/>
            <a:rect l="l" t="t" r="r" b="b"/>
            <a:pathLst>
              <a:path w="304" h="330" extrusionOk="0">
                <a:moveTo>
                  <a:pt x="12" y="243"/>
                </a:moveTo>
                <a:cubicBezTo>
                  <a:pt x="85" y="243"/>
                  <a:pt x="85" y="243"/>
                  <a:pt x="85" y="243"/>
                </a:cubicBezTo>
                <a:cubicBezTo>
                  <a:pt x="99" y="243"/>
                  <a:pt x="113" y="244"/>
                  <a:pt x="115" y="246"/>
                </a:cubicBezTo>
                <a:cubicBezTo>
                  <a:pt x="116" y="248"/>
                  <a:pt x="117" y="250"/>
                  <a:pt x="117" y="252"/>
                </a:cubicBezTo>
                <a:cubicBezTo>
                  <a:pt x="118" y="260"/>
                  <a:pt x="117" y="268"/>
                  <a:pt x="110" y="273"/>
                </a:cubicBezTo>
                <a:cubicBezTo>
                  <a:pt x="106" y="276"/>
                  <a:pt x="101" y="278"/>
                  <a:pt x="97" y="281"/>
                </a:cubicBezTo>
                <a:cubicBezTo>
                  <a:pt x="83" y="289"/>
                  <a:pt x="82" y="306"/>
                  <a:pt x="94" y="316"/>
                </a:cubicBezTo>
                <a:cubicBezTo>
                  <a:pt x="106" y="326"/>
                  <a:pt x="123" y="330"/>
                  <a:pt x="139" y="329"/>
                </a:cubicBezTo>
                <a:cubicBezTo>
                  <a:pt x="154" y="330"/>
                  <a:pt x="171" y="326"/>
                  <a:pt x="183" y="316"/>
                </a:cubicBezTo>
                <a:cubicBezTo>
                  <a:pt x="195" y="306"/>
                  <a:pt x="194" y="289"/>
                  <a:pt x="181" y="281"/>
                </a:cubicBezTo>
                <a:cubicBezTo>
                  <a:pt x="176" y="278"/>
                  <a:pt x="172" y="276"/>
                  <a:pt x="167" y="273"/>
                </a:cubicBezTo>
                <a:cubicBezTo>
                  <a:pt x="160" y="268"/>
                  <a:pt x="160" y="260"/>
                  <a:pt x="160" y="252"/>
                </a:cubicBezTo>
                <a:cubicBezTo>
                  <a:pt x="160" y="250"/>
                  <a:pt x="161" y="248"/>
                  <a:pt x="162" y="246"/>
                </a:cubicBezTo>
                <a:cubicBezTo>
                  <a:pt x="165" y="244"/>
                  <a:pt x="179" y="243"/>
                  <a:pt x="192" y="243"/>
                </a:cubicBezTo>
                <a:cubicBezTo>
                  <a:pt x="279" y="243"/>
                  <a:pt x="279" y="243"/>
                  <a:pt x="279" y="243"/>
                </a:cubicBezTo>
                <a:cubicBezTo>
                  <a:pt x="293" y="243"/>
                  <a:pt x="304" y="232"/>
                  <a:pt x="302" y="219"/>
                </a:cubicBezTo>
                <a:cubicBezTo>
                  <a:pt x="296" y="140"/>
                  <a:pt x="274" y="66"/>
                  <a:pt x="240" y="0"/>
                </a:cubicBezTo>
                <a:cubicBezTo>
                  <a:pt x="0" y="240"/>
                  <a:pt x="0" y="240"/>
                  <a:pt x="0" y="240"/>
                </a:cubicBezTo>
                <a:cubicBezTo>
                  <a:pt x="3" y="242"/>
                  <a:pt x="7" y="243"/>
                  <a:pt x="12" y="243"/>
                </a:cubicBezTo>
                <a:close/>
              </a:path>
            </a:pathLst>
          </a:custGeom>
          <a:solidFill>
            <a:srgbClr val="FFD661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2"/>
          <p:cNvSpPr/>
          <p:nvPr/>
        </p:nvSpPr>
        <p:spPr>
          <a:xfrm>
            <a:off x="12214225" y="2019301"/>
            <a:ext cx="2203450" cy="2632074"/>
          </a:xfrm>
          <a:custGeom>
            <a:avLst/>
            <a:gdLst/>
            <a:ahLst/>
            <a:cxnLst/>
            <a:rect l="l" t="t" r="r" b="b"/>
            <a:pathLst>
              <a:path w="263" h="314" extrusionOk="0">
                <a:moveTo>
                  <a:pt x="24" y="1"/>
                </a:moveTo>
                <a:cubicBezTo>
                  <a:pt x="11" y="0"/>
                  <a:pt x="0" y="11"/>
                  <a:pt x="0" y="25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97"/>
                  <a:pt x="5" y="101"/>
                  <a:pt x="15" y="96"/>
                </a:cubicBezTo>
                <a:cubicBezTo>
                  <a:pt x="20" y="93"/>
                  <a:pt x="27" y="91"/>
                  <a:pt x="33" y="91"/>
                </a:cubicBezTo>
                <a:cubicBezTo>
                  <a:pt x="46" y="91"/>
                  <a:pt x="58" y="97"/>
                  <a:pt x="66" y="107"/>
                </a:cubicBezTo>
                <a:cubicBezTo>
                  <a:pt x="78" y="122"/>
                  <a:pt x="85" y="143"/>
                  <a:pt x="85" y="166"/>
                </a:cubicBezTo>
                <a:cubicBezTo>
                  <a:pt x="85" y="189"/>
                  <a:pt x="78" y="209"/>
                  <a:pt x="66" y="224"/>
                </a:cubicBezTo>
                <a:cubicBezTo>
                  <a:pt x="58" y="234"/>
                  <a:pt x="46" y="240"/>
                  <a:pt x="33" y="240"/>
                </a:cubicBezTo>
                <a:cubicBezTo>
                  <a:pt x="27" y="240"/>
                  <a:pt x="20" y="238"/>
                  <a:pt x="15" y="235"/>
                </a:cubicBezTo>
                <a:cubicBezTo>
                  <a:pt x="5" y="231"/>
                  <a:pt x="0" y="234"/>
                  <a:pt x="0" y="248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301"/>
                  <a:pt x="5" y="309"/>
                  <a:pt x="13" y="314"/>
                </a:cubicBezTo>
                <a:cubicBezTo>
                  <a:pt x="263" y="64"/>
                  <a:pt x="263" y="64"/>
                  <a:pt x="263" y="64"/>
                </a:cubicBezTo>
                <a:cubicBezTo>
                  <a:pt x="191" y="27"/>
                  <a:pt x="110" y="5"/>
                  <a:pt x="24" y="1"/>
                </a:cubicBezTo>
                <a:close/>
              </a:path>
            </a:pathLst>
          </a:custGeom>
          <a:solidFill>
            <a:srgbClr val="FFD661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2"/>
          <p:cNvSpPr/>
          <p:nvPr/>
        </p:nvSpPr>
        <p:spPr>
          <a:xfrm>
            <a:off x="11655425" y="9166224"/>
            <a:ext cx="2762250" cy="2549524"/>
          </a:xfrm>
          <a:custGeom>
            <a:avLst/>
            <a:gdLst/>
            <a:ahLst/>
            <a:cxnLst/>
            <a:rect l="l" t="t" r="r" b="b"/>
            <a:pathLst>
              <a:path w="330" h="304" extrusionOk="0">
                <a:moveTo>
                  <a:pt x="86" y="12"/>
                </a:moveTo>
                <a:cubicBezTo>
                  <a:pt x="86" y="85"/>
                  <a:pt x="86" y="85"/>
                  <a:pt x="86" y="85"/>
                </a:cubicBezTo>
                <a:cubicBezTo>
                  <a:pt x="86" y="99"/>
                  <a:pt x="85" y="113"/>
                  <a:pt x="83" y="115"/>
                </a:cubicBezTo>
                <a:cubicBezTo>
                  <a:pt x="81" y="117"/>
                  <a:pt x="80" y="117"/>
                  <a:pt x="77" y="118"/>
                </a:cubicBezTo>
                <a:cubicBezTo>
                  <a:pt x="69" y="118"/>
                  <a:pt x="61" y="118"/>
                  <a:pt x="56" y="110"/>
                </a:cubicBezTo>
                <a:cubicBezTo>
                  <a:pt x="53" y="106"/>
                  <a:pt x="51" y="101"/>
                  <a:pt x="49" y="97"/>
                </a:cubicBezTo>
                <a:cubicBezTo>
                  <a:pt x="40" y="84"/>
                  <a:pt x="23" y="82"/>
                  <a:pt x="13" y="94"/>
                </a:cubicBezTo>
                <a:cubicBezTo>
                  <a:pt x="4" y="106"/>
                  <a:pt x="0" y="123"/>
                  <a:pt x="0" y="139"/>
                </a:cubicBezTo>
                <a:cubicBezTo>
                  <a:pt x="0" y="155"/>
                  <a:pt x="4" y="172"/>
                  <a:pt x="13" y="184"/>
                </a:cubicBezTo>
                <a:cubicBezTo>
                  <a:pt x="23" y="196"/>
                  <a:pt x="40" y="194"/>
                  <a:pt x="49" y="181"/>
                </a:cubicBezTo>
                <a:cubicBezTo>
                  <a:pt x="51" y="177"/>
                  <a:pt x="53" y="172"/>
                  <a:pt x="56" y="168"/>
                </a:cubicBezTo>
                <a:cubicBezTo>
                  <a:pt x="61" y="160"/>
                  <a:pt x="69" y="160"/>
                  <a:pt x="77" y="160"/>
                </a:cubicBezTo>
                <a:cubicBezTo>
                  <a:pt x="80" y="160"/>
                  <a:pt x="81" y="161"/>
                  <a:pt x="83" y="163"/>
                </a:cubicBezTo>
                <a:cubicBezTo>
                  <a:pt x="85" y="165"/>
                  <a:pt x="86" y="179"/>
                  <a:pt x="86" y="192"/>
                </a:cubicBezTo>
                <a:cubicBezTo>
                  <a:pt x="86" y="280"/>
                  <a:pt x="86" y="280"/>
                  <a:pt x="86" y="280"/>
                </a:cubicBezTo>
                <a:cubicBezTo>
                  <a:pt x="86" y="293"/>
                  <a:pt x="97" y="304"/>
                  <a:pt x="111" y="303"/>
                </a:cubicBezTo>
                <a:cubicBezTo>
                  <a:pt x="189" y="297"/>
                  <a:pt x="263" y="275"/>
                  <a:pt x="330" y="240"/>
                </a:cubicBezTo>
                <a:cubicBezTo>
                  <a:pt x="89" y="0"/>
                  <a:pt x="89" y="0"/>
                  <a:pt x="89" y="0"/>
                </a:cubicBezTo>
                <a:cubicBezTo>
                  <a:pt x="87" y="4"/>
                  <a:pt x="86" y="8"/>
                  <a:pt x="86" y="12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2"/>
          <p:cNvSpPr/>
          <p:nvPr/>
        </p:nvSpPr>
        <p:spPr>
          <a:xfrm>
            <a:off x="12398375" y="7004050"/>
            <a:ext cx="4105274" cy="4175124"/>
          </a:xfrm>
          <a:custGeom>
            <a:avLst/>
            <a:gdLst/>
            <a:ahLst/>
            <a:cxnLst/>
            <a:rect l="l" t="t" r="r" b="b"/>
            <a:pathLst>
              <a:path w="490" h="498" extrusionOk="0">
                <a:moveTo>
                  <a:pt x="237" y="11"/>
                </a:moveTo>
                <a:cubicBezTo>
                  <a:pt x="225" y="128"/>
                  <a:pt x="136" y="222"/>
                  <a:pt x="22" y="242"/>
                </a:cubicBezTo>
                <a:cubicBezTo>
                  <a:pt x="13" y="244"/>
                  <a:pt x="5" y="250"/>
                  <a:pt x="0" y="258"/>
                </a:cubicBezTo>
                <a:cubicBezTo>
                  <a:pt x="241" y="498"/>
                  <a:pt x="241" y="498"/>
                  <a:pt x="241" y="498"/>
                </a:cubicBezTo>
                <a:cubicBezTo>
                  <a:pt x="348" y="443"/>
                  <a:pt x="435" y="356"/>
                  <a:pt x="490" y="249"/>
                </a:cubicBezTo>
                <a:cubicBezTo>
                  <a:pt x="240" y="0"/>
                  <a:pt x="240" y="0"/>
                  <a:pt x="240" y="0"/>
                </a:cubicBezTo>
                <a:cubicBezTo>
                  <a:pt x="238" y="3"/>
                  <a:pt x="237" y="7"/>
                  <a:pt x="237" y="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2"/>
          <p:cNvSpPr/>
          <p:nvPr/>
        </p:nvSpPr>
        <p:spPr>
          <a:xfrm>
            <a:off x="14408151" y="6886574"/>
            <a:ext cx="2632074" cy="2206624"/>
          </a:xfrm>
          <a:custGeom>
            <a:avLst/>
            <a:gdLst/>
            <a:ahLst/>
            <a:cxnLst/>
            <a:rect l="l" t="t" r="r" b="b"/>
            <a:pathLst>
              <a:path w="314" h="263" extrusionOk="0">
                <a:moveTo>
                  <a:pt x="290" y="0"/>
                </a:moveTo>
                <a:cubicBezTo>
                  <a:pt x="231" y="0"/>
                  <a:pt x="231" y="0"/>
                  <a:pt x="231" y="0"/>
                </a:cubicBezTo>
                <a:cubicBezTo>
                  <a:pt x="217" y="0"/>
                  <a:pt x="214" y="5"/>
                  <a:pt x="218" y="15"/>
                </a:cubicBezTo>
                <a:cubicBezTo>
                  <a:pt x="221" y="21"/>
                  <a:pt x="223" y="27"/>
                  <a:pt x="223" y="34"/>
                </a:cubicBezTo>
                <a:cubicBezTo>
                  <a:pt x="223" y="46"/>
                  <a:pt x="217" y="58"/>
                  <a:pt x="207" y="67"/>
                </a:cubicBezTo>
                <a:cubicBezTo>
                  <a:pt x="192" y="79"/>
                  <a:pt x="172" y="85"/>
                  <a:pt x="149" y="85"/>
                </a:cubicBezTo>
                <a:cubicBezTo>
                  <a:pt x="126" y="85"/>
                  <a:pt x="105" y="79"/>
                  <a:pt x="90" y="67"/>
                </a:cubicBezTo>
                <a:cubicBezTo>
                  <a:pt x="80" y="58"/>
                  <a:pt x="74" y="46"/>
                  <a:pt x="74" y="34"/>
                </a:cubicBezTo>
                <a:cubicBezTo>
                  <a:pt x="74" y="27"/>
                  <a:pt x="76" y="21"/>
                  <a:pt x="79" y="15"/>
                </a:cubicBezTo>
                <a:cubicBezTo>
                  <a:pt x="84" y="5"/>
                  <a:pt x="80" y="0"/>
                  <a:pt x="66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3" y="0"/>
                  <a:pt x="5" y="6"/>
                  <a:pt x="0" y="14"/>
                </a:cubicBezTo>
                <a:cubicBezTo>
                  <a:pt x="250" y="263"/>
                  <a:pt x="250" y="263"/>
                  <a:pt x="250" y="263"/>
                </a:cubicBezTo>
                <a:cubicBezTo>
                  <a:pt x="287" y="191"/>
                  <a:pt x="310" y="110"/>
                  <a:pt x="314" y="25"/>
                </a:cubicBezTo>
                <a:cubicBezTo>
                  <a:pt x="314" y="11"/>
                  <a:pt x="303" y="0"/>
                  <a:pt x="290" y="0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2D067E-8EC8-406B-B252-B3940BDCFD6A}"/>
              </a:ext>
            </a:extLst>
          </p:cNvPr>
          <p:cNvSpPr txBox="1"/>
          <p:nvPr/>
        </p:nvSpPr>
        <p:spPr>
          <a:xfrm>
            <a:off x="1502068" y="1723041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600" dirty="0">
                <a:solidFill>
                  <a:srgbClr val="323232"/>
                </a:solidFill>
              </a:rPr>
              <a:t>Insert title here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9652A7-345C-450B-A95D-FE8DDB151107}"/>
              </a:ext>
            </a:extLst>
          </p:cNvPr>
          <p:cNvSpPr txBox="1"/>
          <p:nvPr/>
        </p:nvSpPr>
        <p:spPr>
          <a:xfrm>
            <a:off x="1502067" y="2445937"/>
            <a:ext cx="5601002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>
                <a:solidFill>
                  <a:srgbClr val="272E3A"/>
                </a:solidFill>
              </a:rPr>
              <a:t>Contrary to popular belief, Lorem Ipsum is not simply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016DE3-31C4-4628-AA02-E4074FD261FB}"/>
              </a:ext>
            </a:extLst>
          </p:cNvPr>
          <p:cNvSpPr txBox="1"/>
          <p:nvPr/>
        </p:nvSpPr>
        <p:spPr>
          <a:xfrm>
            <a:off x="18840222" y="1723041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/>
            <a:r>
              <a:rPr lang="en-US" sz="3600" dirty="0"/>
              <a:t>Insert title here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ECA477-07F1-4EDD-9163-DCC68851839F}"/>
              </a:ext>
            </a:extLst>
          </p:cNvPr>
          <p:cNvSpPr txBox="1"/>
          <p:nvPr/>
        </p:nvSpPr>
        <p:spPr>
          <a:xfrm>
            <a:off x="16988967" y="2445937"/>
            <a:ext cx="5601002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4E7A69-D29F-43EF-8A11-047414683739}"/>
              </a:ext>
            </a:extLst>
          </p:cNvPr>
          <p:cNvSpPr txBox="1"/>
          <p:nvPr/>
        </p:nvSpPr>
        <p:spPr>
          <a:xfrm>
            <a:off x="1851775" y="10310287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600" dirty="0"/>
              <a:t>Insert title here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07D3E6-81D7-41B3-A0AE-E7A97565E18C}"/>
              </a:ext>
            </a:extLst>
          </p:cNvPr>
          <p:cNvSpPr txBox="1"/>
          <p:nvPr/>
        </p:nvSpPr>
        <p:spPr>
          <a:xfrm>
            <a:off x="1851774" y="11033183"/>
            <a:ext cx="5601002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B126C2-6BA0-4211-AFB2-5EDC8EA8E50D}"/>
              </a:ext>
            </a:extLst>
          </p:cNvPr>
          <p:cNvSpPr txBox="1"/>
          <p:nvPr/>
        </p:nvSpPr>
        <p:spPr>
          <a:xfrm>
            <a:off x="19189929" y="10310287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/>
            <a:r>
              <a:rPr lang="en-US" sz="3600" dirty="0"/>
              <a:t>Insert title here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FC3FE95-791B-4032-8ADD-C00EDA094655}"/>
              </a:ext>
            </a:extLst>
          </p:cNvPr>
          <p:cNvSpPr txBox="1"/>
          <p:nvPr/>
        </p:nvSpPr>
        <p:spPr>
          <a:xfrm>
            <a:off x="17338674" y="11033183"/>
            <a:ext cx="5601002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7810AA7-E544-4223-B767-A6488792AACF}"/>
              </a:ext>
            </a:extLst>
          </p:cNvPr>
          <p:cNvGrpSpPr/>
          <p:nvPr/>
        </p:nvGrpSpPr>
        <p:grpSpPr>
          <a:xfrm>
            <a:off x="1652336" y="1151408"/>
            <a:ext cx="477520" cy="477519"/>
            <a:chOff x="3030538" y="711201"/>
            <a:chExt cx="325438" cy="325437"/>
          </a:xfrm>
          <a:solidFill>
            <a:srgbClr val="339966"/>
          </a:solidFill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85A4C59A-2235-4337-94EA-C1F3999D2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3563" y="711201"/>
              <a:ext cx="180975" cy="73025"/>
            </a:xfrm>
            <a:custGeom>
              <a:avLst/>
              <a:gdLst>
                <a:gd name="T0" fmla="*/ 12 w 80"/>
                <a:gd name="T1" fmla="*/ 12 h 32"/>
                <a:gd name="T2" fmla="*/ 68 w 80"/>
                <a:gd name="T3" fmla="*/ 12 h 32"/>
                <a:gd name="T4" fmla="*/ 68 w 80"/>
                <a:gd name="T5" fmla="*/ 32 h 32"/>
                <a:gd name="T6" fmla="*/ 80 w 80"/>
                <a:gd name="T7" fmla="*/ 32 h 32"/>
                <a:gd name="T8" fmla="*/ 80 w 80"/>
                <a:gd name="T9" fmla="*/ 16 h 32"/>
                <a:gd name="T10" fmla="*/ 64 w 80"/>
                <a:gd name="T11" fmla="*/ 0 h 32"/>
                <a:gd name="T12" fmla="*/ 16 w 80"/>
                <a:gd name="T13" fmla="*/ 0 h 32"/>
                <a:gd name="T14" fmla="*/ 0 w 80"/>
                <a:gd name="T15" fmla="*/ 16 h 32"/>
                <a:gd name="T16" fmla="*/ 0 w 80"/>
                <a:gd name="T17" fmla="*/ 32 h 32"/>
                <a:gd name="T18" fmla="*/ 12 w 80"/>
                <a:gd name="T19" fmla="*/ 32 h 32"/>
                <a:gd name="T20" fmla="*/ 12 w 80"/>
                <a:gd name="T2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32">
                  <a:moveTo>
                    <a:pt x="12" y="12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"/>
                    <a:pt x="73" y="0"/>
                    <a:pt x="6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AC1E481-89CF-4FC9-B286-16C3CEB0A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026" y="801688"/>
              <a:ext cx="144463" cy="234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95546EDE-5AD1-492F-89A6-4291B4FE8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538" y="801688"/>
              <a:ext cx="71438" cy="234950"/>
            </a:xfrm>
            <a:custGeom>
              <a:avLst/>
              <a:gdLst>
                <a:gd name="T0" fmla="*/ 24 w 32"/>
                <a:gd name="T1" fmla="*/ 0 h 104"/>
                <a:gd name="T2" fmla="*/ 0 w 32"/>
                <a:gd name="T3" fmla="*/ 0 h 104"/>
                <a:gd name="T4" fmla="*/ 0 w 32"/>
                <a:gd name="T5" fmla="*/ 104 h 104"/>
                <a:gd name="T6" fmla="*/ 24 w 32"/>
                <a:gd name="T7" fmla="*/ 104 h 104"/>
                <a:gd name="T8" fmla="*/ 32 w 32"/>
                <a:gd name="T9" fmla="*/ 96 h 104"/>
                <a:gd name="T10" fmla="*/ 32 w 32"/>
                <a:gd name="T11" fmla="*/ 8 h 104"/>
                <a:gd name="T12" fmla="*/ 24 w 32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8" y="104"/>
                    <a:pt x="32" y="100"/>
                    <a:pt x="32" y="9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24E07FB-1B5D-47DE-9E78-1C445CA3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801688"/>
              <a:ext cx="73025" cy="234950"/>
            </a:xfrm>
            <a:custGeom>
              <a:avLst/>
              <a:gdLst>
                <a:gd name="T0" fmla="*/ 0 w 32"/>
                <a:gd name="T1" fmla="*/ 8 h 104"/>
                <a:gd name="T2" fmla="*/ 0 w 32"/>
                <a:gd name="T3" fmla="*/ 96 h 104"/>
                <a:gd name="T4" fmla="*/ 8 w 32"/>
                <a:gd name="T5" fmla="*/ 104 h 104"/>
                <a:gd name="T6" fmla="*/ 32 w 32"/>
                <a:gd name="T7" fmla="*/ 104 h 104"/>
                <a:gd name="T8" fmla="*/ 32 w 32"/>
                <a:gd name="T9" fmla="*/ 0 h 104"/>
                <a:gd name="T10" fmla="*/ 8 w 32"/>
                <a:gd name="T11" fmla="*/ 0 h 104"/>
                <a:gd name="T12" fmla="*/ 0 w 32"/>
                <a:gd name="T13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0" y="8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4" y="104"/>
                    <a:pt x="8" y="104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0777F38-DD32-48E8-AB91-0744D6387136}"/>
              </a:ext>
            </a:extLst>
          </p:cNvPr>
          <p:cNvGrpSpPr/>
          <p:nvPr/>
        </p:nvGrpSpPr>
        <p:grpSpPr>
          <a:xfrm>
            <a:off x="22001128" y="1231485"/>
            <a:ext cx="438568" cy="438567"/>
            <a:chOff x="3663951" y="711201"/>
            <a:chExt cx="325438" cy="325437"/>
          </a:xfrm>
          <a:solidFill>
            <a:srgbClr val="FFCC33"/>
          </a:solidFill>
        </p:grpSpPr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A425A34B-7592-4793-9637-C2C38AE9BD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951" y="711201"/>
              <a:ext cx="325438" cy="252413"/>
            </a:xfrm>
            <a:custGeom>
              <a:avLst/>
              <a:gdLst>
                <a:gd name="T0" fmla="*/ 136 w 144"/>
                <a:gd name="T1" fmla="*/ 0 h 112"/>
                <a:gd name="T2" fmla="*/ 8 w 144"/>
                <a:gd name="T3" fmla="*/ 0 h 112"/>
                <a:gd name="T4" fmla="*/ 0 w 144"/>
                <a:gd name="T5" fmla="*/ 8 h 112"/>
                <a:gd name="T6" fmla="*/ 0 w 144"/>
                <a:gd name="T7" fmla="*/ 104 h 112"/>
                <a:gd name="T8" fmla="*/ 8 w 144"/>
                <a:gd name="T9" fmla="*/ 112 h 112"/>
                <a:gd name="T10" fmla="*/ 136 w 144"/>
                <a:gd name="T11" fmla="*/ 112 h 112"/>
                <a:gd name="T12" fmla="*/ 144 w 144"/>
                <a:gd name="T13" fmla="*/ 104 h 112"/>
                <a:gd name="T14" fmla="*/ 144 w 144"/>
                <a:gd name="T15" fmla="*/ 8 h 112"/>
                <a:gd name="T16" fmla="*/ 136 w 144"/>
                <a:gd name="T17" fmla="*/ 0 h 112"/>
                <a:gd name="T18" fmla="*/ 132 w 144"/>
                <a:gd name="T19" fmla="*/ 92 h 112"/>
                <a:gd name="T20" fmla="*/ 12 w 144"/>
                <a:gd name="T21" fmla="*/ 92 h 112"/>
                <a:gd name="T22" fmla="*/ 12 w 144"/>
                <a:gd name="T23" fmla="*/ 12 h 112"/>
                <a:gd name="T24" fmla="*/ 132 w 144"/>
                <a:gd name="T25" fmla="*/ 12 h 112"/>
                <a:gd name="T26" fmla="*/ 132 w 144"/>
                <a:gd name="T27" fmla="*/ 9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12">
                  <a:moveTo>
                    <a:pt x="13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40" y="112"/>
                    <a:pt x="144" y="108"/>
                    <a:pt x="144" y="104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4" y="4"/>
                    <a:pt x="140" y="0"/>
                    <a:pt x="136" y="0"/>
                  </a:cubicBezTo>
                  <a:close/>
                  <a:moveTo>
                    <a:pt x="132" y="92"/>
                  </a:moveTo>
                  <a:cubicBezTo>
                    <a:pt x="12" y="92"/>
                    <a:pt x="12" y="92"/>
                    <a:pt x="12" y="9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2" y="12"/>
                    <a:pt x="132" y="12"/>
                    <a:pt x="132" y="12"/>
                  </a:cubicBezTo>
                  <a:lnTo>
                    <a:pt x="132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6D7ACDE2-72DE-4262-BA9B-1287241B7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438" y="982663"/>
              <a:ext cx="144463" cy="53975"/>
            </a:xfrm>
            <a:custGeom>
              <a:avLst/>
              <a:gdLst>
                <a:gd name="T0" fmla="*/ 58 w 64"/>
                <a:gd name="T1" fmla="*/ 8 h 24"/>
                <a:gd name="T2" fmla="*/ 52 w 64"/>
                <a:gd name="T3" fmla="*/ 8 h 24"/>
                <a:gd name="T4" fmla="*/ 52 w 64"/>
                <a:gd name="T5" fmla="*/ 0 h 24"/>
                <a:gd name="T6" fmla="*/ 12 w 64"/>
                <a:gd name="T7" fmla="*/ 0 h 24"/>
                <a:gd name="T8" fmla="*/ 12 w 64"/>
                <a:gd name="T9" fmla="*/ 8 h 24"/>
                <a:gd name="T10" fmla="*/ 6 w 64"/>
                <a:gd name="T11" fmla="*/ 8 h 24"/>
                <a:gd name="T12" fmla="*/ 0 w 64"/>
                <a:gd name="T13" fmla="*/ 16 h 24"/>
                <a:gd name="T14" fmla="*/ 6 w 64"/>
                <a:gd name="T15" fmla="*/ 24 h 24"/>
                <a:gd name="T16" fmla="*/ 58 w 64"/>
                <a:gd name="T17" fmla="*/ 24 h 24"/>
                <a:gd name="T18" fmla="*/ 64 w 64"/>
                <a:gd name="T19" fmla="*/ 16 h 24"/>
                <a:gd name="T20" fmla="*/ 58 w 64"/>
                <a:gd name="T21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24">
                  <a:moveTo>
                    <a:pt x="58" y="8"/>
                  </a:moveTo>
                  <a:cubicBezTo>
                    <a:pt x="52" y="8"/>
                    <a:pt x="52" y="8"/>
                    <a:pt x="52" y="8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3" y="8"/>
                    <a:pt x="0" y="12"/>
                    <a:pt x="0" y="16"/>
                  </a:cubicBezTo>
                  <a:cubicBezTo>
                    <a:pt x="0" y="20"/>
                    <a:pt x="3" y="24"/>
                    <a:pt x="6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61" y="24"/>
                    <a:pt x="64" y="20"/>
                    <a:pt x="64" y="16"/>
                  </a:cubicBezTo>
                  <a:cubicBezTo>
                    <a:pt x="64" y="12"/>
                    <a:pt x="61" y="8"/>
                    <a:pt x="5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54D2A5-313C-4417-8C4C-0A887069A9A2}"/>
              </a:ext>
            </a:extLst>
          </p:cNvPr>
          <p:cNvGrpSpPr/>
          <p:nvPr/>
        </p:nvGrpSpPr>
        <p:grpSpPr>
          <a:xfrm>
            <a:off x="1907450" y="9643971"/>
            <a:ext cx="581580" cy="584774"/>
            <a:chOff x="4313238" y="728663"/>
            <a:chExt cx="288926" cy="290513"/>
          </a:xfrm>
          <a:solidFill>
            <a:srgbClr val="D5D9D3"/>
          </a:solidFill>
        </p:grpSpPr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CC677998-1837-430A-902C-5FF2A59E8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728663"/>
              <a:ext cx="288925" cy="290513"/>
            </a:xfrm>
            <a:custGeom>
              <a:avLst/>
              <a:gdLst>
                <a:gd name="T0" fmla="*/ 60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8 h 128"/>
                <a:gd name="T8" fmla="*/ 60 w 128"/>
                <a:gd name="T9" fmla="*/ 68 h 128"/>
                <a:gd name="T10" fmla="*/ 60 w 128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28">
                  <a:moveTo>
                    <a:pt x="60" y="0"/>
                  </a:moveTo>
                  <a:cubicBezTo>
                    <a:pt x="27" y="2"/>
                    <a:pt x="0" y="30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8" y="128"/>
                    <a:pt x="126" y="101"/>
                    <a:pt x="128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4EB43C5C-73E3-4569-A910-943DCDD2E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226" y="728663"/>
              <a:ext cx="134938" cy="136525"/>
            </a:xfrm>
            <a:custGeom>
              <a:avLst/>
              <a:gdLst>
                <a:gd name="T0" fmla="*/ 0 w 60"/>
                <a:gd name="T1" fmla="*/ 0 h 60"/>
                <a:gd name="T2" fmla="*/ 0 w 60"/>
                <a:gd name="T3" fmla="*/ 60 h 60"/>
                <a:gd name="T4" fmla="*/ 60 w 60"/>
                <a:gd name="T5" fmla="*/ 60 h 60"/>
                <a:gd name="T6" fmla="*/ 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8" y="28"/>
                    <a:pt x="3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7A702D5-B21B-488F-989F-123467A72C95}"/>
              </a:ext>
            </a:extLst>
          </p:cNvPr>
          <p:cNvGrpSpPr/>
          <p:nvPr/>
        </p:nvGrpSpPr>
        <p:grpSpPr>
          <a:xfrm>
            <a:off x="22250923" y="9665036"/>
            <a:ext cx="475854" cy="544259"/>
            <a:chOff x="4964113" y="728663"/>
            <a:chExt cx="254000" cy="290513"/>
          </a:xfrm>
          <a:solidFill>
            <a:srgbClr val="272E3A"/>
          </a:solidFill>
        </p:grpSpPr>
        <p:sp>
          <p:nvSpPr>
            <p:cNvPr id="68" name="Freeform 64">
              <a:extLst>
                <a:ext uri="{FF2B5EF4-FFF2-40B4-BE49-F238E27FC236}">
                  <a16:creationId xmlns:a16="http://schemas.microsoft.com/office/drawing/2014/main" id="{B5D535CA-3CD1-4899-9161-30C920EFF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113" y="819151"/>
              <a:ext cx="73025" cy="200025"/>
            </a:xfrm>
            <a:custGeom>
              <a:avLst/>
              <a:gdLst>
                <a:gd name="T0" fmla="*/ 24 w 32"/>
                <a:gd name="T1" fmla="*/ 0 h 88"/>
                <a:gd name="T2" fmla="*/ 8 w 32"/>
                <a:gd name="T3" fmla="*/ 0 h 88"/>
                <a:gd name="T4" fmla="*/ 0 w 32"/>
                <a:gd name="T5" fmla="*/ 8 h 88"/>
                <a:gd name="T6" fmla="*/ 0 w 32"/>
                <a:gd name="T7" fmla="*/ 80 h 88"/>
                <a:gd name="T8" fmla="*/ 8 w 32"/>
                <a:gd name="T9" fmla="*/ 88 h 88"/>
                <a:gd name="T10" fmla="*/ 24 w 32"/>
                <a:gd name="T11" fmla="*/ 88 h 88"/>
                <a:gd name="T12" fmla="*/ 32 w 32"/>
                <a:gd name="T13" fmla="*/ 80 h 88"/>
                <a:gd name="T14" fmla="*/ 32 w 32"/>
                <a:gd name="T15" fmla="*/ 8 h 88"/>
                <a:gd name="T16" fmla="*/ 24 w 32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88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8" y="88"/>
                    <a:pt x="32" y="84"/>
                    <a:pt x="32" y="8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5">
              <a:extLst>
                <a:ext uri="{FF2B5EF4-FFF2-40B4-BE49-F238E27FC236}">
                  <a16:creationId xmlns:a16="http://schemas.microsoft.com/office/drawing/2014/main" id="{A154BA27-5190-495B-ADCA-167834B84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601" y="728663"/>
              <a:ext cx="73025" cy="290513"/>
            </a:xfrm>
            <a:custGeom>
              <a:avLst/>
              <a:gdLst>
                <a:gd name="T0" fmla="*/ 24 w 32"/>
                <a:gd name="T1" fmla="*/ 0 h 128"/>
                <a:gd name="T2" fmla="*/ 8 w 32"/>
                <a:gd name="T3" fmla="*/ 0 h 128"/>
                <a:gd name="T4" fmla="*/ 0 w 32"/>
                <a:gd name="T5" fmla="*/ 8 h 128"/>
                <a:gd name="T6" fmla="*/ 0 w 32"/>
                <a:gd name="T7" fmla="*/ 120 h 128"/>
                <a:gd name="T8" fmla="*/ 8 w 32"/>
                <a:gd name="T9" fmla="*/ 128 h 128"/>
                <a:gd name="T10" fmla="*/ 24 w 32"/>
                <a:gd name="T11" fmla="*/ 128 h 128"/>
                <a:gd name="T12" fmla="*/ 32 w 32"/>
                <a:gd name="T13" fmla="*/ 120 h 128"/>
                <a:gd name="T14" fmla="*/ 32 w 32"/>
                <a:gd name="T15" fmla="*/ 8 h 128"/>
                <a:gd name="T16" fmla="*/ 24 w 32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28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4" y="128"/>
                    <a:pt x="8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8" y="128"/>
                    <a:pt x="32" y="124"/>
                    <a:pt x="32" y="12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6">
              <a:extLst>
                <a:ext uri="{FF2B5EF4-FFF2-40B4-BE49-F238E27FC236}">
                  <a16:creationId xmlns:a16="http://schemas.microsoft.com/office/drawing/2014/main" id="{0058419F-8EBE-4022-9734-7F4051154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088" y="873126"/>
              <a:ext cx="73025" cy="146050"/>
            </a:xfrm>
            <a:custGeom>
              <a:avLst/>
              <a:gdLst>
                <a:gd name="T0" fmla="*/ 24 w 32"/>
                <a:gd name="T1" fmla="*/ 0 h 64"/>
                <a:gd name="T2" fmla="*/ 8 w 32"/>
                <a:gd name="T3" fmla="*/ 0 h 64"/>
                <a:gd name="T4" fmla="*/ 0 w 32"/>
                <a:gd name="T5" fmla="*/ 8 h 64"/>
                <a:gd name="T6" fmla="*/ 0 w 32"/>
                <a:gd name="T7" fmla="*/ 56 h 64"/>
                <a:gd name="T8" fmla="*/ 8 w 32"/>
                <a:gd name="T9" fmla="*/ 64 h 64"/>
                <a:gd name="T10" fmla="*/ 24 w 32"/>
                <a:gd name="T11" fmla="*/ 64 h 64"/>
                <a:gd name="T12" fmla="*/ 32 w 32"/>
                <a:gd name="T13" fmla="*/ 56 h 64"/>
                <a:gd name="T14" fmla="*/ 32 w 32"/>
                <a:gd name="T15" fmla="*/ 8 h 64"/>
                <a:gd name="T16" fmla="*/ 24 w 32"/>
                <a:gd name="T1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64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0"/>
                    <a:pt x="4" y="64"/>
                    <a:pt x="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8" y="64"/>
                    <a:pt x="32" y="60"/>
                    <a:pt x="32" y="5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46550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3"/>
          <p:cNvSpPr/>
          <p:nvPr/>
        </p:nvSpPr>
        <p:spPr>
          <a:xfrm>
            <a:off x="7181850" y="5083175"/>
            <a:ext cx="3108324" cy="4527550"/>
          </a:xfrm>
          <a:custGeom>
            <a:avLst/>
            <a:gdLst/>
            <a:ahLst/>
            <a:cxnLst/>
            <a:rect l="l" t="t" r="r" b="b"/>
            <a:pathLst>
              <a:path w="367" h="534" extrusionOk="0">
                <a:moveTo>
                  <a:pt x="200" y="476"/>
                </a:moveTo>
                <a:cubicBezTo>
                  <a:pt x="195" y="473"/>
                  <a:pt x="190" y="470"/>
                  <a:pt x="187" y="465"/>
                </a:cubicBezTo>
                <a:cubicBezTo>
                  <a:pt x="180" y="456"/>
                  <a:pt x="178" y="445"/>
                  <a:pt x="181" y="434"/>
                </a:cubicBezTo>
                <a:cubicBezTo>
                  <a:pt x="185" y="418"/>
                  <a:pt x="197" y="403"/>
                  <a:pt x="213" y="391"/>
                </a:cubicBezTo>
                <a:cubicBezTo>
                  <a:pt x="229" y="379"/>
                  <a:pt x="247" y="373"/>
                  <a:pt x="264" y="374"/>
                </a:cubicBezTo>
                <a:cubicBezTo>
                  <a:pt x="275" y="375"/>
                  <a:pt x="285" y="380"/>
                  <a:pt x="292" y="389"/>
                </a:cubicBezTo>
                <a:cubicBezTo>
                  <a:pt x="295" y="394"/>
                  <a:pt x="297" y="399"/>
                  <a:pt x="298" y="405"/>
                </a:cubicBezTo>
                <a:cubicBezTo>
                  <a:pt x="300" y="414"/>
                  <a:pt x="306" y="415"/>
                  <a:pt x="317" y="407"/>
                </a:cubicBezTo>
                <a:cubicBezTo>
                  <a:pt x="354" y="381"/>
                  <a:pt x="354" y="381"/>
                  <a:pt x="354" y="381"/>
                </a:cubicBezTo>
                <a:cubicBezTo>
                  <a:pt x="364" y="373"/>
                  <a:pt x="367" y="358"/>
                  <a:pt x="360" y="346"/>
                </a:cubicBezTo>
                <a:cubicBezTo>
                  <a:pt x="322" y="282"/>
                  <a:pt x="311" y="203"/>
                  <a:pt x="336" y="126"/>
                </a:cubicBezTo>
                <a:cubicBezTo>
                  <a:pt x="341" y="113"/>
                  <a:pt x="346" y="100"/>
                  <a:pt x="352" y="88"/>
                </a:cubicBezTo>
                <a:cubicBezTo>
                  <a:pt x="355" y="82"/>
                  <a:pt x="356" y="75"/>
                  <a:pt x="355" y="69"/>
                </a:cubicBezTo>
                <a:cubicBezTo>
                  <a:pt x="68" y="0"/>
                  <a:pt x="68" y="0"/>
                  <a:pt x="68" y="0"/>
                </a:cubicBezTo>
                <a:cubicBezTo>
                  <a:pt x="63" y="11"/>
                  <a:pt x="59" y="23"/>
                  <a:pt x="55" y="34"/>
                </a:cubicBezTo>
                <a:cubicBezTo>
                  <a:pt x="0" y="204"/>
                  <a:pt x="29" y="381"/>
                  <a:pt x="120" y="520"/>
                </a:cubicBezTo>
                <a:cubicBezTo>
                  <a:pt x="127" y="531"/>
                  <a:pt x="142" y="534"/>
                  <a:pt x="153" y="526"/>
                </a:cubicBezTo>
                <a:cubicBezTo>
                  <a:pt x="196" y="494"/>
                  <a:pt x="196" y="494"/>
                  <a:pt x="196" y="494"/>
                </a:cubicBezTo>
                <a:cubicBezTo>
                  <a:pt x="207" y="487"/>
                  <a:pt x="208" y="480"/>
                  <a:pt x="200" y="476"/>
                </a:cubicBezTo>
                <a:close/>
              </a:path>
            </a:pathLst>
          </a:custGeom>
          <a:solidFill>
            <a:srgbClr val="75D1A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3"/>
          <p:cNvSpPr/>
          <p:nvPr/>
        </p:nvSpPr>
        <p:spPr>
          <a:xfrm>
            <a:off x="7756525" y="4225925"/>
            <a:ext cx="2432050" cy="1441450"/>
          </a:xfrm>
          <a:custGeom>
            <a:avLst/>
            <a:gdLst/>
            <a:ahLst/>
            <a:cxnLst/>
            <a:rect l="l" t="t" r="r" b="b"/>
            <a:pathLst>
              <a:path w="287" h="170" extrusionOk="0">
                <a:moveTo>
                  <a:pt x="277" y="154"/>
                </a:moveTo>
                <a:cubicBezTo>
                  <a:pt x="219" y="112"/>
                  <a:pt x="219" y="112"/>
                  <a:pt x="219" y="112"/>
                </a:cubicBezTo>
                <a:cubicBezTo>
                  <a:pt x="208" y="104"/>
                  <a:pt x="198" y="96"/>
                  <a:pt x="198" y="93"/>
                </a:cubicBezTo>
                <a:cubicBezTo>
                  <a:pt x="197" y="91"/>
                  <a:pt x="198" y="89"/>
                  <a:pt x="199" y="88"/>
                </a:cubicBezTo>
                <a:cubicBezTo>
                  <a:pt x="203" y="82"/>
                  <a:pt x="207" y="76"/>
                  <a:pt x="215" y="76"/>
                </a:cubicBezTo>
                <a:cubicBezTo>
                  <a:pt x="219" y="77"/>
                  <a:pt x="224" y="78"/>
                  <a:pt x="228" y="78"/>
                </a:cubicBezTo>
                <a:cubicBezTo>
                  <a:pt x="242" y="79"/>
                  <a:pt x="251" y="68"/>
                  <a:pt x="248" y="55"/>
                </a:cubicBezTo>
                <a:cubicBezTo>
                  <a:pt x="245" y="42"/>
                  <a:pt x="235" y="30"/>
                  <a:pt x="223" y="22"/>
                </a:cubicBezTo>
                <a:cubicBezTo>
                  <a:pt x="213" y="14"/>
                  <a:pt x="199" y="8"/>
                  <a:pt x="185" y="9"/>
                </a:cubicBezTo>
                <a:cubicBezTo>
                  <a:pt x="172" y="10"/>
                  <a:pt x="164" y="22"/>
                  <a:pt x="169" y="35"/>
                </a:cubicBezTo>
                <a:cubicBezTo>
                  <a:pt x="171" y="39"/>
                  <a:pt x="173" y="43"/>
                  <a:pt x="174" y="47"/>
                </a:cubicBezTo>
                <a:cubicBezTo>
                  <a:pt x="177" y="54"/>
                  <a:pt x="173" y="60"/>
                  <a:pt x="169" y="66"/>
                </a:cubicBezTo>
                <a:cubicBezTo>
                  <a:pt x="167" y="67"/>
                  <a:pt x="166" y="68"/>
                  <a:pt x="164" y="68"/>
                </a:cubicBezTo>
                <a:cubicBezTo>
                  <a:pt x="161" y="69"/>
                  <a:pt x="150" y="62"/>
                  <a:pt x="139" y="54"/>
                </a:cubicBezTo>
                <a:cubicBezTo>
                  <a:pt x="76" y="8"/>
                  <a:pt x="76" y="8"/>
                  <a:pt x="76" y="8"/>
                </a:cubicBezTo>
                <a:cubicBezTo>
                  <a:pt x="66" y="0"/>
                  <a:pt x="51" y="2"/>
                  <a:pt x="44" y="14"/>
                </a:cubicBezTo>
                <a:cubicBezTo>
                  <a:pt x="27" y="41"/>
                  <a:pt x="12" y="70"/>
                  <a:pt x="0" y="101"/>
                </a:cubicBezTo>
                <a:cubicBezTo>
                  <a:pt x="287" y="170"/>
                  <a:pt x="287" y="170"/>
                  <a:pt x="287" y="170"/>
                </a:cubicBezTo>
                <a:cubicBezTo>
                  <a:pt x="285" y="164"/>
                  <a:pt x="282" y="158"/>
                  <a:pt x="277" y="154"/>
                </a:cubicBezTo>
                <a:close/>
              </a:path>
            </a:pathLst>
          </a:custGeom>
          <a:solidFill>
            <a:srgbClr val="339966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3"/>
          <p:cNvSpPr/>
          <p:nvPr/>
        </p:nvSpPr>
        <p:spPr>
          <a:xfrm>
            <a:off x="12519024" y="2079624"/>
            <a:ext cx="1270000" cy="2501900"/>
          </a:xfrm>
          <a:custGeom>
            <a:avLst/>
            <a:gdLst/>
            <a:ahLst/>
            <a:cxnLst/>
            <a:rect l="l" t="t" r="r" b="b"/>
            <a:pathLst>
              <a:path w="150" h="295" extrusionOk="0">
                <a:moveTo>
                  <a:pt x="35" y="280"/>
                </a:moveTo>
                <a:cubicBezTo>
                  <a:pt x="57" y="212"/>
                  <a:pt x="57" y="212"/>
                  <a:pt x="57" y="212"/>
                </a:cubicBezTo>
                <a:cubicBezTo>
                  <a:pt x="62" y="199"/>
                  <a:pt x="66" y="187"/>
                  <a:pt x="69" y="186"/>
                </a:cubicBezTo>
                <a:cubicBezTo>
                  <a:pt x="71" y="185"/>
                  <a:pt x="72" y="185"/>
                  <a:pt x="74" y="185"/>
                </a:cubicBezTo>
                <a:cubicBezTo>
                  <a:pt x="81" y="187"/>
                  <a:pt x="88" y="190"/>
                  <a:pt x="90" y="197"/>
                </a:cubicBezTo>
                <a:cubicBezTo>
                  <a:pt x="91" y="202"/>
                  <a:pt x="91" y="206"/>
                  <a:pt x="93" y="210"/>
                </a:cubicBezTo>
                <a:cubicBezTo>
                  <a:pt x="96" y="224"/>
                  <a:pt x="109" y="229"/>
                  <a:pt x="121" y="222"/>
                </a:cubicBezTo>
                <a:cubicBezTo>
                  <a:pt x="132" y="215"/>
                  <a:pt x="140" y="202"/>
                  <a:pt x="144" y="189"/>
                </a:cubicBezTo>
                <a:cubicBezTo>
                  <a:pt x="149" y="176"/>
                  <a:pt x="150" y="161"/>
                  <a:pt x="145" y="148"/>
                </a:cubicBezTo>
                <a:cubicBezTo>
                  <a:pt x="140" y="135"/>
                  <a:pt x="126" y="132"/>
                  <a:pt x="115" y="141"/>
                </a:cubicBezTo>
                <a:cubicBezTo>
                  <a:pt x="112" y="144"/>
                  <a:pt x="109" y="147"/>
                  <a:pt x="105" y="150"/>
                </a:cubicBezTo>
                <a:cubicBezTo>
                  <a:pt x="99" y="155"/>
                  <a:pt x="93" y="153"/>
                  <a:pt x="86" y="150"/>
                </a:cubicBezTo>
                <a:cubicBezTo>
                  <a:pt x="84" y="149"/>
                  <a:pt x="83" y="148"/>
                  <a:pt x="82" y="147"/>
                </a:cubicBezTo>
                <a:cubicBezTo>
                  <a:pt x="81" y="144"/>
                  <a:pt x="84" y="131"/>
                  <a:pt x="88" y="119"/>
                </a:cubicBezTo>
                <a:cubicBezTo>
                  <a:pt x="112" y="44"/>
                  <a:pt x="112" y="44"/>
                  <a:pt x="112" y="44"/>
                </a:cubicBezTo>
                <a:cubicBezTo>
                  <a:pt x="116" y="32"/>
                  <a:pt x="109" y="18"/>
                  <a:pt x="97" y="15"/>
                </a:cubicBezTo>
                <a:cubicBezTo>
                  <a:pt x="64" y="7"/>
                  <a:pt x="32" y="2"/>
                  <a:pt x="0" y="0"/>
                </a:cubicBezTo>
                <a:cubicBezTo>
                  <a:pt x="23" y="295"/>
                  <a:pt x="23" y="295"/>
                  <a:pt x="23" y="295"/>
                </a:cubicBezTo>
                <a:cubicBezTo>
                  <a:pt x="28" y="292"/>
                  <a:pt x="33" y="286"/>
                  <a:pt x="35" y="280"/>
                </a:cubicBezTo>
                <a:close/>
              </a:path>
            </a:pathLst>
          </a:custGeom>
          <a:solidFill>
            <a:srgbClr val="FFC00D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3"/>
          <p:cNvSpPr/>
          <p:nvPr/>
        </p:nvSpPr>
        <p:spPr>
          <a:xfrm>
            <a:off x="8391525" y="1978024"/>
            <a:ext cx="4321174" cy="3476624"/>
          </a:xfrm>
          <a:custGeom>
            <a:avLst/>
            <a:gdLst/>
            <a:ahLst/>
            <a:cxnLst/>
            <a:rect l="l" t="t" r="r" b="b"/>
            <a:pathLst>
              <a:path w="510" h="410" extrusionOk="0">
                <a:moveTo>
                  <a:pt x="13" y="256"/>
                </a:moveTo>
                <a:cubicBezTo>
                  <a:pt x="57" y="287"/>
                  <a:pt x="57" y="287"/>
                  <a:pt x="57" y="287"/>
                </a:cubicBezTo>
                <a:cubicBezTo>
                  <a:pt x="67" y="295"/>
                  <a:pt x="74" y="294"/>
                  <a:pt x="75" y="285"/>
                </a:cubicBezTo>
                <a:cubicBezTo>
                  <a:pt x="76" y="279"/>
                  <a:pt x="78" y="274"/>
                  <a:pt x="82" y="269"/>
                </a:cubicBezTo>
                <a:cubicBezTo>
                  <a:pt x="88" y="260"/>
                  <a:pt x="98" y="255"/>
                  <a:pt x="110" y="254"/>
                </a:cubicBezTo>
                <a:cubicBezTo>
                  <a:pt x="126" y="253"/>
                  <a:pt x="144" y="259"/>
                  <a:pt x="160" y="271"/>
                </a:cubicBezTo>
                <a:cubicBezTo>
                  <a:pt x="176" y="283"/>
                  <a:pt x="188" y="298"/>
                  <a:pt x="192" y="314"/>
                </a:cubicBezTo>
                <a:cubicBezTo>
                  <a:pt x="195" y="325"/>
                  <a:pt x="192" y="337"/>
                  <a:pt x="186" y="346"/>
                </a:cubicBezTo>
                <a:cubicBezTo>
                  <a:pt x="183" y="350"/>
                  <a:pt x="178" y="354"/>
                  <a:pt x="173" y="356"/>
                </a:cubicBezTo>
                <a:cubicBezTo>
                  <a:pt x="165" y="361"/>
                  <a:pt x="166" y="367"/>
                  <a:pt x="176" y="375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24" y="410"/>
                  <a:pt x="239" y="407"/>
                  <a:pt x="248" y="397"/>
                </a:cubicBezTo>
                <a:cubicBezTo>
                  <a:pt x="308" y="330"/>
                  <a:pt x="399" y="295"/>
                  <a:pt x="491" y="310"/>
                </a:cubicBezTo>
                <a:cubicBezTo>
                  <a:pt x="498" y="311"/>
                  <a:pt x="504" y="310"/>
                  <a:pt x="510" y="307"/>
                </a:cubicBezTo>
                <a:cubicBezTo>
                  <a:pt x="487" y="12"/>
                  <a:pt x="487" y="12"/>
                  <a:pt x="487" y="12"/>
                </a:cubicBezTo>
                <a:cubicBezTo>
                  <a:pt x="302" y="0"/>
                  <a:pt x="123" y="80"/>
                  <a:pt x="9" y="222"/>
                </a:cubicBezTo>
                <a:cubicBezTo>
                  <a:pt x="0" y="233"/>
                  <a:pt x="3" y="248"/>
                  <a:pt x="13" y="256"/>
                </a:cubicBezTo>
                <a:close/>
              </a:path>
            </a:pathLst>
          </a:custGeom>
          <a:solidFill>
            <a:srgbClr val="FFCC3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3"/>
          <p:cNvSpPr/>
          <p:nvPr/>
        </p:nvSpPr>
        <p:spPr>
          <a:xfrm>
            <a:off x="13128625" y="6880224"/>
            <a:ext cx="3854450" cy="4038600"/>
          </a:xfrm>
          <a:custGeom>
            <a:avLst/>
            <a:gdLst/>
            <a:ahLst/>
            <a:cxnLst/>
            <a:rect l="l" t="t" r="r" b="b"/>
            <a:pathLst>
              <a:path w="455" h="476" extrusionOk="0">
                <a:moveTo>
                  <a:pt x="431" y="1"/>
                </a:moveTo>
                <a:cubicBezTo>
                  <a:pt x="378" y="1"/>
                  <a:pt x="378" y="1"/>
                  <a:pt x="378" y="1"/>
                </a:cubicBezTo>
                <a:cubicBezTo>
                  <a:pt x="365" y="1"/>
                  <a:pt x="360" y="5"/>
                  <a:pt x="364" y="14"/>
                </a:cubicBezTo>
                <a:cubicBezTo>
                  <a:pt x="367" y="19"/>
                  <a:pt x="368" y="24"/>
                  <a:pt x="368" y="30"/>
                </a:cubicBezTo>
                <a:cubicBezTo>
                  <a:pt x="368" y="41"/>
                  <a:pt x="363" y="52"/>
                  <a:pt x="354" y="59"/>
                </a:cubicBezTo>
                <a:cubicBezTo>
                  <a:pt x="342" y="69"/>
                  <a:pt x="323" y="75"/>
                  <a:pt x="303" y="75"/>
                </a:cubicBezTo>
                <a:cubicBezTo>
                  <a:pt x="283" y="75"/>
                  <a:pt x="265" y="69"/>
                  <a:pt x="253" y="59"/>
                </a:cubicBezTo>
                <a:cubicBezTo>
                  <a:pt x="244" y="51"/>
                  <a:pt x="239" y="41"/>
                  <a:pt x="239" y="30"/>
                </a:cubicBezTo>
                <a:cubicBezTo>
                  <a:pt x="239" y="24"/>
                  <a:pt x="240" y="19"/>
                  <a:pt x="243" y="14"/>
                </a:cubicBezTo>
                <a:cubicBezTo>
                  <a:pt x="247" y="5"/>
                  <a:pt x="243" y="1"/>
                  <a:pt x="229" y="1"/>
                </a:cubicBezTo>
                <a:cubicBezTo>
                  <a:pt x="184" y="0"/>
                  <a:pt x="184" y="0"/>
                  <a:pt x="184" y="0"/>
                </a:cubicBezTo>
                <a:cubicBezTo>
                  <a:pt x="170" y="0"/>
                  <a:pt x="160" y="11"/>
                  <a:pt x="158" y="24"/>
                </a:cubicBezTo>
                <a:cubicBezTo>
                  <a:pt x="157" y="44"/>
                  <a:pt x="153" y="63"/>
                  <a:pt x="146" y="82"/>
                </a:cubicBezTo>
                <a:cubicBezTo>
                  <a:pt x="123" y="152"/>
                  <a:pt x="74" y="207"/>
                  <a:pt x="13" y="238"/>
                </a:cubicBezTo>
                <a:cubicBezTo>
                  <a:pt x="7" y="241"/>
                  <a:pt x="2" y="246"/>
                  <a:pt x="0" y="252"/>
                </a:cubicBezTo>
                <a:cubicBezTo>
                  <a:pt x="191" y="476"/>
                  <a:pt x="191" y="476"/>
                  <a:pt x="191" y="476"/>
                </a:cubicBezTo>
                <a:cubicBezTo>
                  <a:pt x="299" y="409"/>
                  <a:pt x="385" y="304"/>
                  <a:pt x="427" y="174"/>
                </a:cubicBezTo>
                <a:cubicBezTo>
                  <a:pt x="443" y="124"/>
                  <a:pt x="452" y="75"/>
                  <a:pt x="455" y="25"/>
                </a:cubicBezTo>
                <a:cubicBezTo>
                  <a:pt x="455" y="12"/>
                  <a:pt x="445" y="1"/>
                  <a:pt x="431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3"/>
          <p:cNvSpPr/>
          <p:nvPr/>
        </p:nvSpPr>
        <p:spPr>
          <a:xfrm>
            <a:off x="12773025" y="9017000"/>
            <a:ext cx="1974850" cy="2324100"/>
          </a:xfrm>
          <a:custGeom>
            <a:avLst/>
            <a:gdLst/>
            <a:ahLst/>
            <a:cxnLst/>
            <a:rect l="l" t="t" r="r" b="b"/>
            <a:pathLst>
              <a:path w="233" h="274" extrusionOk="0">
                <a:moveTo>
                  <a:pt x="40" y="19"/>
                </a:moveTo>
                <a:cubicBezTo>
                  <a:pt x="62" y="87"/>
                  <a:pt x="62" y="87"/>
                  <a:pt x="62" y="87"/>
                </a:cubicBezTo>
                <a:cubicBezTo>
                  <a:pt x="66" y="99"/>
                  <a:pt x="70" y="112"/>
                  <a:pt x="68" y="115"/>
                </a:cubicBezTo>
                <a:cubicBezTo>
                  <a:pt x="67" y="116"/>
                  <a:pt x="66" y="118"/>
                  <a:pt x="64" y="118"/>
                </a:cubicBezTo>
                <a:cubicBezTo>
                  <a:pt x="58" y="121"/>
                  <a:pt x="51" y="123"/>
                  <a:pt x="45" y="118"/>
                </a:cubicBezTo>
                <a:cubicBezTo>
                  <a:pt x="41" y="115"/>
                  <a:pt x="38" y="112"/>
                  <a:pt x="35" y="109"/>
                </a:cubicBezTo>
                <a:cubicBezTo>
                  <a:pt x="25" y="100"/>
                  <a:pt x="10" y="103"/>
                  <a:pt x="5" y="116"/>
                </a:cubicBezTo>
                <a:cubicBezTo>
                  <a:pt x="0" y="128"/>
                  <a:pt x="2" y="144"/>
                  <a:pt x="6" y="157"/>
                </a:cubicBezTo>
                <a:cubicBezTo>
                  <a:pt x="10" y="170"/>
                  <a:pt x="18" y="183"/>
                  <a:pt x="29" y="190"/>
                </a:cubicBezTo>
                <a:cubicBezTo>
                  <a:pt x="41" y="197"/>
                  <a:pt x="54" y="192"/>
                  <a:pt x="57" y="179"/>
                </a:cubicBezTo>
                <a:cubicBezTo>
                  <a:pt x="58" y="174"/>
                  <a:pt x="59" y="170"/>
                  <a:pt x="60" y="165"/>
                </a:cubicBezTo>
                <a:cubicBezTo>
                  <a:pt x="62" y="158"/>
                  <a:pt x="69" y="156"/>
                  <a:pt x="76" y="154"/>
                </a:cubicBezTo>
                <a:cubicBezTo>
                  <a:pt x="78" y="153"/>
                  <a:pt x="79" y="153"/>
                  <a:pt x="81" y="154"/>
                </a:cubicBezTo>
                <a:cubicBezTo>
                  <a:pt x="84" y="156"/>
                  <a:pt x="88" y="168"/>
                  <a:pt x="92" y="180"/>
                </a:cubicBezTo>
                <a:cubicBezTo>
                  <a:pt x="116" y="255"/>
                  <a:pt x="116" y="255"/>
                  <a:pt x="116" y="255"/>
                </a:cubicBezTo>
                <a:cubicBezTo>
                  <a:pt x="121" y="267"/>
                  <a:pt x="134" y="274"/>
                  <a:pt x="146" y="269"/>
                </a:cubicBezTo>
                <a:cubicBezTo>
                  <a:pt x="176" y="257"/>
                  <a:pt x="205" y="242"/>
                  <a:pt x="233" y="224"/>
                </a:cubicBezTo>
                <a:cubicBezTo>
                  <a:pt x="42" y="0"/>
                  <a:pt x="42" y="0"/>
                  <a:pt x="42" y="0"/>
                </a:cubicBezTo>
                <a:cubicBezTo>
                  <a:pt x="39" y="6"/>
                  <a:pt x="38" y="13"/>
                  <a:pt x="40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23"/>
          <p:cNvSpPr/>
          <p:nvPr/>
        </p:nvSpPr>
        <p:spPr>
          <a:xfrm>
            <a:off x="12950825" y="2343151"/>
            <a:ext cx="3889374" cy="4298950"/>
          </a:xfrm>
          <a:custGeom>
            <a:avLst/>
            <a:gdLst/>
            <a:ahLst/>
            <a:cxnLst/>
            <a:rect l="l" t="t" r="r" b="b"/>
            <a:pathLst>
              <a:path w="459" h="507" extrusionOk="0">
                <a:moveTo>
                  <a:pt x="73" y="87"/>
                </a:moveTo>
                <a:cubicBezTo>
                  <a:pt x="78" y="86"/>
                  <a:pt x="84" y="87"/>
                  <a:pt x="89" y="88"/>
                </a:cubicBezTo>
                <a:cubicBezTo>
                  <a:pt x="100" y="92"/>
                  <a:pt x="108" y="100"/>
                  <a:pt x="112" y="111"/>
                </a:cubicBezTo>
                <a:cubicBezTo>
                  <a:pt x="119" y="126"/>
                  <a:pt x="118" y="145"/>
                  <a:pt x="112" y="164"/>
                </a:cubicBezTo>
                <a:cubicBezTo>
                  <a:pt x="106" y="183"/>
                  <a:pt x="95" y="198"/>
                  <a:pt x="81" y="207"/>
                </a:cubicBezTo>
                <a:cubicBezTo>
                  <a:pt x="71" y="213"/>
                  <a:pt x="60" y="215"/>
                  <a:pt x="49" y="211"/>
                </a:cubicBezTo>
                <a:cubicBezTo>
                  <a:pt x="44" y="210"/>
                  <a:pt x="39" y="207"/>
                  <a:pt x="35" y="203"/>
                </a:cubicBezTo>
                <a:cubicBezTo>
                  <a:pt x="28" y="196"/>
                  <a:pt x="23" y="199"/>
                  <a:pt x="18" y="211"/>
                </a:cubicBezTo>
                <a:cubicBezTo>
                  <a:pt x="4" y="255"/>
                  <a:pt x="4" y="255"/>
                  <a:pt x="4" y="255"/>
                </a:cubicBezTo>
                <a:cubicBezTo>
                  <a:pt x="0" y="267"/>
                  <a:pt x="7" y="281"/>
                  <a:pt x="19" y="286"/>
                </a:cubicBezTo>
                <a:cubicBezTo>
                  <a:pt x="105" y="324"/>
                  <a:pt x="163" y="402"/>
                  <a:pt x="177" y="491"/>
                </a:cubicBezTo>
                <a:cubicBezTo>
                  <a:pt x="178" y="497"/>
                  <a:pt x="182" y="503"/>
                  <a:pt x="186" y="507"/>
                </a:cubicBezTo>
                <a:cubicBezTo>
                  <a:pt x="459" y="395"/>
                  <a:pt x="459" y="395"/>
                  <a:pt x="459" y="395"/>
                </a:cubicBezTo>
                <a:cubicBezTo>
                  <a:pt x="415" y="221"/>
                  <a:pt x="290" y="72"/>
                  <a:pt x="111" y="5"/>
                </a:cubicBezTo>
                <a:cubicBezTo>
                  <a:pt x="99" y="0"/>
                  <a:pt x="85" y="7"/>
                  <a:pt x="81" y="20"/>
                </a:cubicBezTo>
                <a:cubicBezTo>
                  <a:pt x="65" y="70"/>
                  <a:pt x="65" y="70"/>
                  <a:pt x="65" y="70"/>
                </a:cubicBezTo>
                <a:cubicBezTo>
                  <a:pt x="60" y="83"/>
                  <a:pt x="64" y="88"/>
                  <a:pt x="73" y="87"/>
                </a:cubicBezTo>
                <a:close/>
              </a:path>
            </a:pathLst>
          </a:custGeom>
          <a:solidFill>
            <a:srgbClr val="339966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3"/>
          <p:cNvSpPr/>
          <p:nvPr/>
        </p:nvSpPr>
        <p:spPr>
          <a:xfrm>
            <a:off x="14528801" y="5692775"/>
            <a:ext cx="2454274" cy="1654174"/>
          </a:xfrm>
          <a:custGeom>
            <a:avLst/>
            <a:gdLst/>
            <a:ahLst/>
            <a:cxnLst/>
            <a:rect l="l" t="t" r="r" b="b"/>
            <a:pathLst>
              <a:path w="290" h="195" extrusionOk="0">
                <a:moveTo>
                  <a:pt x="18" y="120"/>
                </a:moveTo>
                <a:cubicBezTo>
                  <a:pt x="90" y="120"/>
                  <a:pt x="90" y="120"/>
                  <a:pt x="90" y="120"/>
                </a:cubicBezTo>
                <a:cubicBezTo>
                  <a:pt x="103" y="120"/>
                  <a:pt x="116" y="121"/>
                  <a:pt x="118" y="123"/>
                </a:cubicBezTo>
                <a:cubicBezTo>
                  <a:pt x="119" y="124"/>
                  <a:pt x="120" y="126"/>
                  <a:pt x="120" y="127"/>
                </a:cubicBezTo>
                <a:cubicBezTo>
                  <a:pt x="120" y="135"/>
                  <a:pt x="120" y="141"/>
                  <a:pt x="114" y="146"/>
                </a:cubicBezTo>
                <a:cubicBezTo>
                  <a:pt x="110" y="149"/>
                  <a:pt x="106" y="150"/>
                  <a:pt x="102" y="153"/>
                </a:cubicBezTo>
                <a:cubicBezTo>
                  <a:pt x="90" y="160"/>
                  <a:pt x="89" y="174"/>
                  <a:pt x="100" y="183"/>
                </a:cubicBezTo>
                <a:cubicBezTo>
                  <a:pt x="110" y="192"/>
                  <a:pt x="125" y="195"/>
                  <a:pt x="139" y="195"/>
                </a:cubicBezTo>
                <a:cubicBezTo>
                  <a:pt x="152" y="195"/>
                  <a:pt x="167" y="192"/>
                  <a:pt x="177" y="183"/>
                </a:cubicBezTo>
                <a:cubicBezTo>
                  <a:pt x="188" y="175"/>
                  <a:pt x="187" y="160"/>
                  <a:pt x="175" y="153"/>
                </a:cubicBezTo>
                <a:cubicBezTo>
                  <a:pt x="171" y="150"/>
                  <a:pt x="167" y="149"/>
                  <a:pt x="164" y="146"/>
                </a:cubicBezTo>
                <a:cubicBezTo>
                  <a:pt x="157" y="142"/>
                  <a:pt x="157" y="135"/>
                  <a:pt x="157" y="128"/>
                </a:cubicBezTo>
                <a:cubicBezTo>
                  <a:pt x="157" y="126"/>
                  <a:pt x="158" y="124"/>
                  <a:pt x="159" y="123"/>
                </a:cubicBezTo>
                <a:cubicBezTo>
                  <a:pt x="161" y="121"/>
                  <a:pt x="175" y="120"/>
                  <a:pt x="188" y="120"/>
                </a:cubicBezTo>
                <a:cubicBezTo>
                  <a:pt x="266" y="120"/>
                  <a:pt x="266" y="120"/>
                  <a:pt x="266" y="120"/>
                </a:cubicBezTo>
                <a:cubicBezTo>
                  <a:pt x="279" y="120"/>
                  <a:pt x="290" y="109"/>
                  <a:pt x="289" y="96"/>
                </a:cubicBezTo>
                <a:cubicBezTo>
                  <a:pt x="286" y="63"/>
                  <a:pt x="281" y="31"/>
                  <a:pt x="273" y="0"/>
                </a:cubicBezTo>
                <a:cubicBezTo>
                  <a:pt x="0" y="112"/>
                  <a:pt x="0" y="112"/>
                  <a:pt x="0" y="112"/>
                </a:cubicBezTo>
                <a:cubicBezTo>
                  <a:pt x="5" y="117"/>
                  <a:pt x="11" y="120"/>
                  <a:pt x="18" y="120"/>
                </a:cubicBezTo>
                <a:close/>
              </a:path>
            </a:pathLst>
          </a:custGeom>
          <a:solidFill>
            <a:srgbClr val="246E49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3"/>
          <p:cNvSpPr/>
          <p:nvPr/>
        </p:nvSpPr>
        <p:spPr>
          <a:xfrm>
            <a:off x="9131301" y="8407400"/>
            <a:ext cx="4498974" cy="3314700"/>
          </a:xfrm>
          <a:custGeom>
            <a:avLst/>
            <a:gdLst/>
            <a:ahLst/>
            <a:cxnLst/>
            <a:rect l="l" t="t" r="r" b="b"/>
            <a:pathLst>
              <a:path w="531" h="391" extrusionOk="0">
                <a:moveTo>
                  <a:pt x="510" y="283"/>
                </a:moveTo>
                <a:cubicBezTo>
                  <a:pt x="506" y="270"/>
                  <a:pt x="501" y="267"/>
                  <a:pt x="494" y="274"/>
                </a:cubicBezTo>
                <a:cubicBezTo>
                  <a:pt x="490" y="278"/>
                  <a:pt x="485" y="281"/>
                  <a:pt x="480" y="282"/>
                </a:cubicBezTo>
                <a:cubicBezTo>
                  <a:pt x="469" y="286"/>
                  <a:pt x="458" y="284"/>
                  <a:pt x="448" y="278"/>
                </a:cubicBezTo>
                <a:cubicBezTo>
                  <a:pt x="434" y="269"/>
                  <a:pt x="423" y="254"/>
                  <a:pt x="417" y="235"/>
                </a:cubicBezTo>
                <a:cubicBezTo>
                  <a:pt x="411" y="216"/>
                  <a:pt x="411" y="197"/>
                  <a:pt x="417" y="181"/>
                </a:cubicBezTo>
                <a:cubicBezTo>
                  <a:pt x="421" y="171"/>
                  <a:pt x="429" y="163"/>
                  <a:pt x="440" y="159"/>
                </a:cubicBezTo>
                <a:cubicBezTo>
                  <a:pt x="445" y="158"/>
                  <a:pt x="451" y="157"/>
                  <a:pt x="457" y="158"/>
                </a:cubicBezTo>
                <a:cubicBezTo>
                  <a:pt x="466" y="160"/>
                  <a:pt x="469" y="154"/>
                  <a:pt x="465" y="141"/>
                </a:cubicBezTo>
                <a:cubicBezTo>
                  <a:pt x="451" y="98"/>
                  <a:pt x="451" y="98"/>
                  <a:pt x="451" y="98"/>
                </a:cubicBezTo>
                <a:cubicBezTo>
                  <a:pt x="447" y="85"/>
                  <a:pt x="433" y="78"/>
                  <a:pt x="420" y="81"/>
                </a:cubicBezTo>
                <a:cubicBezTo>
                  <a:pt x="375" y="91"/>
                  <a:pt x="326" y="90"/>
                  <a:pt x="279" y="74"/>
                </a:cubicBezTo>
                <a:cubicBezTo>
                  <a:pt x="237" y="60"/>
                  <a:pt x="201" y="38"/>
                  <a:pt x="172" y="9"/>
                </a:cubicBezTo>
                <a:cubicBezTo>
                  <a:pt x="167" y="4"/>
                  <a:pt x="161" y="1"/>
                  <a:pt x="154" y="0"/>
                </a:cubicBezTo>
                <a:cubicBezTo>
                  <a:pt x="0" y="252"/>
                  <a:pt x="0" y="252"/>
                  <a:pt x="0" y="252"/>
                </a:cubicBezTo>
                <a:cubicBezTo>
                  <a:pt x="54" y="297"/>
                  <a:pt x="116" y="332"/>
                  <a:pt x="187" y="355"/>
                </a:cubicBezTo>
                <a:cubicBezTo>
                  <a:pt x="296" y="391"/>
                  <a:pt x="408" y="391"/>
                  <a:pt x="511" y="363"/>
                </a:cubicBezTo>
                <a:cubicBezTo>
                  <a:pt x="524" y="360"/>
                  <a:pt x="531" y="346"/>
                  <a:pt x="527" y="333"/>
                </a:cubicBezTo>
                <a:lnTo>
                  <a:pt x="510" y="283"/>
                </a:lnTo>
                <a:close/>
              </a:path>
            </a:pathLst>
          </a:custGeom>
          <a:solidFill>
            <a:srgbClr val="FFE18B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3"/>
          <p:cNvSpPr/>
          <p:nvPr/>
        </p:nvSpPr>
        <p:spPr>
          <a:xfrm>
            <a:off x="8477251" y="8407401"/>
            <a:ext cx="1958974" cy="2136774"/>
          </a:xfrm>
          <a:custGeom>
            <a:avLst/>
            <a:gdLst/>
            <a:ahLst/>
            <a:cxnLst/>
            <a:rect l="l" t="t" r="r" b="b"/>
            <a:pathLst>
              <a:path w="231" h="252" extrusionOk="0">
                <a:moveTo>
                  <a:pt x="213" y="5"/>
                </a:moveTo>
                <a:cubicBezTo>
                  <a:pt x="155" y="47"/>
                  <a:pt x="155" y="47"/>
                  <a:pt x="155" y="47"/>
                </a:cubicBezTo>
                <a:cubicBezTo>
                  <a:pt x="145" y="55"/>
                  <a:pt x="134" y="62"/>
                  <a:pt x="131" y="61"/>
                </a:cubicBezTo>
                <a:cubicBezTo>
                  <a:pt x="129" y="61"/>
                  <a:pt x="127" y="60"/>
                  <a:pt x="126" y="59"/>
                </a:cubicBezTo>
                <a:cubicBezTo>
                  <a:pt x="122" y="53"/>
                  <a:pt x="118" y="47"/>
                  <a:pt x="121" y="40"/>
                </a:cubicBezTo>
                <a:cubicBezTo>
                  <a:pt x="122" y="36"/>
                  <a:pt x="124" y="32"/>
                  <a:pt x="126" y="28"/>
                </a:cubicBezTo>
                <a:cubicBezTo>
                  <a:pt x="131" y="15"/>
                  <a:pt x="124" y="3"/>
                  <a:pt x="110" y="2"/>
                </a:cubicBezTo>
                <a:cubicBezTo>
                  <a:pt x="97" y="1"/>
                  <a:pt x="83" y="7"/>
                  <a:pt x="72" y="15"/>
                </a:cubicBezTo>
                <a:cubicBezTo>
                  <a:pt x="60" y="23"/>
                  <a:pt x="50" y="34"/>
                  <a:pt x="47" y="47"/>
                </a:cubicBezTo>
                <a:cubicBezTo>
                  <a:pt x="44" y="60"/>
                  <a:pt x="53" y="72"/>
                  <a:pt x="67" y="71"/>
                </a:cubicBezTo>
                <a:cubicBezTo>
                  <a:pt x="71" y="70"/>
                  <a:pt x="76" y="69"/>
                  <a:pt x="80" y="69"/>
                </a:cubicBezTo>
                <a:cubicBezTo>
                  <a:pt x="88" y="69"/>
                  <a:pt x="92" y="74"/>
                  <a:pt x="96" y="81"/>
                </a:cubicBezTo>
                <a:cubicBezTo>
                  <a:pt x="97" y="82"/>
                  <a:pt x="97" y="84"/>
                  <a:pt x="97" y="86"/>
                </a:cubicBezTo>
                <a:cubicBezTo>
                  <a:pt x="97" y="89"/>
                  <a:pt x="87" y="97"/>
                  <a:pt x="76" y="105"/>
                </a:cubicBezTo>
                <a:cubicBezTo>
                  <a:pt x="12" y="150"/>
                  <a:pt x="12" y="150"/>
                  <a:pt x="12" y="150"/>
                </a:cubicBezTo>
                <a:cubicBezTo>
                  <a:pt x="2" y="158"/>
                  <a:pt x="0" y="173"/>
                  <a:pt x="8" y="183"/>
                </a:cubicBezTo>
                <a:cubicBezTo>
                  <a:pt x="29" y="208"/>
                  <a:pt x="52" y="231"/>
                  <a:pt x="77" y="252"/>
                </a:cubicBezTo>
                <a:cubicBezTo>
                  <a:pt x="231" y="0"/>
                  <a:pt x="231" y="0"/>
                  <a:pt x="231" y="0"/>
                </a:cubicBezTo>
                <a:cubicBezTo>
                  <a:pt x="225" y="0"/>
                  <a:pt x="219" y="1"/>
                  <a:pt x="213" y="5"/>
                </a:cubicBezTo>
                <a:close/>
              </a:path>
            </a:pathLst>
          </a:custGeom>
          <a:solidFill>
            <a:srgbClr val="FFCC3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545;p27">
            <a:extLst>
              <a:ext uri="{FF2B5EF4-FFF2-40B4-BE49-F238E27FC236}">
                <a16:creationId xmlns:a16="http://schemas.microsoft.com/office/drawing/2014/main" id="{9BAD23FD-8928-41D4-939F-D73B02E68703}"/>
              </a:ext>
            </a:extLst>
          </p:cNvPr>
          <p:cNvSpPr txBox="1"/>
          <p:nvPr/>
        </p:nvSpPr>
        <p:spPr>
          <a:xfrm>
            <a:off x="2780201" y="2232342"/>
            <a:ext cx="5263042" cy="184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Lorem ipsum dolor sit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amet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,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consectetur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adipiscing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elit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, sed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consectetur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38" name="Google Shape;546;p27">
            <a:extLst>
              <a:ext uri="{FF2B5EF4-FFF2-40B4-BE49-F238E27FC236}">
                <a16:creationId xmlns:a16="http://schemas.microsoft.com/office/drawing/2014/main" id="{E48D6073-22B3-4008-93A3-193203730E53}"/>
              </a:ext>
            </a:extLst>
          </p:cNvPr>
          <p:cNvSpPr txBox="1"/>
          <p:nvPr/>
        </p:nvSpPr>
        <p:spPr>
          <a:xfrm>
            <a:off x="2989752" y="1387791"/>
            <a:ext cx="4703274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2600"/>
              <a:buFontTx/>
              <a:buNone/>
              <a:tabLst/>
              <a:defRPr/>
            </a:pPr>
            <a:r>
              <a:rPr kumimoji="0" lang="en-US" sz="5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Title Here 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" name="Google Shape;547;p27">
            <a:extLst>
              <a:ext uri="{FF2B5EF4-FFF2-40B4-BE49-F238E27FC236}">
                <a16:creationId xmlns:a16="http://schemas.microsoft.com/office/drawing/2014/main" id="{22768D9A-FAA8-4C76-9E1E-8A5CA6810689}"/>
              </a:ext>
            </a:extLst>
          </p:cNvPr>
          <p:cNvSpPr txBox="1"/>
          <p:nvPr/>
        </p:nvSpPr>
        <p:spPr>
          <a:xfrm>
            <a:off x="2964351" y="9493567"/>
            <a:ext cx="5040789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defTabSz="1828800">
              <a:buClr>
                <a:srgbClr val="2D2D2D"/>
              </a:buClr>
              <a:buSzPts val="2600"/>
            </a:pPr>
            <a:r>
              <a:rPr lang="en-US" sz="5200" b="1" kern="0" dirty="0">
                <a:latin typeface="Open Sans SemiBold"/>
                <a:ea typeface="Open Sans SemiBold"/>
                <a:cs typeface="Open Sans SemiBold"/>
                <a:sym typeface="Open Sans SemiBold"/>
              </a:rPr>
              <a:t>Title Here </a:t>
            </a:r>
          </a:p>
        </p:txBody>
      </p:sp>
      <p:sp>
        <p:nvSpPr>
          <p:cNvPr id="40" name="Google Shape;548;p27">
            <a:extLst>
              <a:ext uri="{FF2B5EF4-FFF2-40B4-BE49-F238E27FC236}">
                <a16:creationId xmlns:a16="http://schemas.microsoft.com/office/drawing/2014/main" id="{0B51DD23-ED59-43C3-A00A-D7B8921D59D9}"/>
              </a:ext>
            </a:extLst>
          </p:cNvPr>
          <p:cNvSpPr txBox="1"/>
          <p:nvPr/>
        </p:nvSpPr>
        <p:spPr>
          <a:xfrm>
            <a:off x="2973878" y="5458141"/>
            <a:ext cx="4462194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defTabSz="1828800">
              <a:buClr>
                <a:srgbClr val="2D2D2D"/>
              </a:buClr>
              <a:buSzPts val="2600"/>
            </a:pPr>
            <a:r>
              <a:rPr lang="en-US" sz="5200" b="1" kern="0" dirty="0">
                <a:latin typeface="Open Sans SemiBold"/>
                <a:ea typeface="Open Sans SemiBold"/>
                <a:cs typeface="Open Sans SemiBold"/>
                <a:sym typeface="Open Sans SemiBold"/>
              </a:rPr>
              <a:t>Title Here </a:t>
            </a:r>
          </a:p>
        </p:txBody>
      </p:sp>
      <p:sp>
        <p:nvSpPr>
          <p:cNvPr id="41" name="Google Shape;549;p27">
            <a:extLst>
              <a:ext uri="{FF2B5EF4-FFF2-40B4-BE49-F238E27FC236}">
                <a16:creationId xmlns:a16="http://schemas.microsoft.com/office/drawing/2014/main" id="{40D14430-3772-4B90-84FE-066A9CCB9D55}"/>
              </a:ext>
            </a:extLst>
          </p:cNvPr>
          <p:cNvSpPr txBox="1"/>
          <p:nvPr/>
        </p:nvSpPr>
        <p:spPr>
          <a:xfrm>
            <a:off x="2780201" y="6251892"/>
            <a:ext cx="5263042" cy="184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Lorem ipsum dolor sit amet, consectetur adipiscing elit, sed consectetur 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42" name="Google Shape;550;p27">
            <a:extLst>
              <a:ext uri="{FF2B5EF4-FFF2-40B4-BE49-F238E27FC236}">
                <a16:creationId xmlns:a16="http://schemas.microsoft.com/office/drawing/2014/main" id="{6F043252-1FF6-4267-86F7-E42B92C3A2E5}"/>
              </a:ext>
            </a:extLst>
          </p:cNvPr>
          <p:cNvSpPr txBox="1"/>
          <p:nvPr/>
        </p:nvSpPr>
        <p:spPr>
          <a:xfrm>
            <a:off x="2780201" y="10280968"/>
            <a:ext cx="5263042" cy="184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Lorem ipsum dolor sit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amet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,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consectetur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adipiscing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elit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, sed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consectetur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43" name="Google Shape;177;p15">
            <a:extLst>
              <a:ext uri="{FF2B5EF4-FFF2-40B4-BE49-F238E27FC236}">
                <a16:creationId xmlns:a16="http://schemas.microsoft.com/office/drawing/2014/main" id="{AD4942CF-7D2A-45A9-8DB0-8AB740F15E55}"/>
              </a:ext>
            </a:extLst>
          </p:cNvPr>
          <p:cNvSpPr/>
          <p:nvPr/>
        </p:nvSpPr>
        <p:spPr>
          <a:xfrm>
            <a:off x="1136571" y="9612981"/>
            <a:ext cx="1460850" cy="761506"/>
          </a:xfrm>
          <a:custGeom>
            <a:avLst/>
            <a:gdLst/>
            <a:ahLst/>
            <a:cxnLst/>
            <a:rect l="l" t="t" r="r" b="b"/>
            <a:pathLst>
              <a:path w="269" h="140" extrusionOk="0">
                <a:moveTo>
                  <a:pt x="194" y="132"/>
                </a:moveTo>
                <a:cubicBezTo>
                  <a:pt x="190" y="133"/>
                  <a:pt x="186" y="135"/>
                  <a:pt x="182" y="136"/>
                </a:cubicBezTo>
                <a:cubicBezTo>
                  <a:pt x="168" y="139"/>
                  <a:pt x="155" y="139"/>
                  <a:pt x="138" y="140"/>
                </a:cubicBezTo>
                <a:cubicBezTo>
                  <a:pt x="120" y="139"/>
                  <a:pt x="107" y="139"/>
                  <a:pt x="93" y="136"/>
                </a:cubicBezTo>
                <a:cubicBezTo>
                  <a:pt x="89" y="135"/>
                  <a:pt x="85" y="133"/>
                  <a:pt x="81" y="132"/>
                </a:cubicBezTo>
                <a:cubicBezTo>
                  <a:pt x="70" y="126"/>
                  <a:pt x="69" y="117"/>
                  <a:pt x="76" y="110"/>
                </a:cubicBezTo>
                <a:cubicBezTo>
                  <a:pt x="83" y="103"/>
                  <a:pt x="92" y="98"/>
                  <a:pt x="101" y="94"/>
                </a:cubicBezTo>
                <a:cubicBezTo>
                  <a:pt x="105" y="92"/>
                  <a:pt x="109" y="90"/>
                  <a:pt x="113" y="89"/>
                </a:cubicBezTo>
                <a:cubicBezTo>
                  <a:pt x="121" y="86"/>
                  <a:pt x="123" y="78"/>
                  <a:pt x="118" y="72"/>
                </a:cubicBezTo>
                <a:cubicBezTo>
                  <a:pt x="106" y="60"/>
                  <a:pt x="101" y="46"/>
                  <a:pt x="102" y="30"/>
                </a:cubicBezTo>
                <a:cubicBezTo>
                  <a:pt x="103" y="14"/>
                  <a:pt x="112" y="5"/>
                  <a:pt x="128" y="1"/>
                </a:cubicBezTo>
                <a:cubicBezTo>
                  <a:pt x="131" y="0"/>
                  <a:pt x="134" y="0"/>
                  <a:pt x="138" y="0"/>
                </a:cubicBezTo>
                <a:cubicBezTo>
                  <a:pt x="141" y="0"/>
                  <a:pt x="144" y="0"/>
                  <a:pt x="147" y="1"/>
                </a:cubicBezTo>
                <a:cubicBezTo>
                  <a:pt x="163" y="5"/>
                  <a:pt x="172" y="14"/>
                  <a:pt x="173" y="30"/>
                </a:cubicBezTo>
                <a:cubicBezTo>
                  <a:pt x="174" y="46"/>
                  <a:pt x="169" y="60"/>
                  <a:pt x="157" y="72"/>
                </a:cubicBezTo>
                <a:cubicBezTo>
                  <a:pt x="152" y="78"/>
                  <a:pt x="154" y="86"/>
                  <a:pt x="162" y="89"/>
                </a:cubicBezTo>
                <a:cubicBezTo>
                  <a:pt x="166" y="90"/>
                  <a:pt x="170" y="92"/>
                  <a:pt x="174" y="94"/>
                </a:cubicBezTo>
                <a:cubicBezTo>
                  <a:pt x="183" y="98"/>
                  <a:pt x="192" y="103"/>
                  <a:pt x="199" y="110"/>
                </a:cubicBezTo>
                <a:cubicBezTo>
                  <a:pt x="203" y="115"/>
                  <a:pt x="205" y="126"/>
                  <a:pt x="194" y="132"/>
                </a:cubicBezTo>
                <a:close/>
                <a:moveTo>
                  <a:pt x="264" y="119"/>
                </a:moveTo>
                <a:cubicBezTo>
                  <a:pt x="259" y="114"/>
                  <a:pt x="253" y="111"/>
                  <a:pt x="247" y="108"/>
                </a:cubicBezTo>
                <a:cubicBezTo>
                  <a:pt x="244" y="107"/>
                  <a:pt x="241" y="105"/>
                  <a:pt x="238" y="104"/>
                </a:cubicBezTo>
                <a:cubicBezTo>
                  <a:pt x="233" y="102"/>
                  <a:pt x="231" y="97"/>
                  <a:pt x="235" y="93"/>
                </a:cubicBezTo>
                <a:cubicBezTo>
                  <a:pt x="244" y="85"/>
                  <a:pt x="247" y="75"/>
                  <a:pt x="246" y="64"/>
                </a:cubicBezTo>
                <a:cubicBezTo>
                  <a:pt x="246" y="52"/>
                  <a:pt x="239" y="46"/>
                  <a:pt x="228" y="43"/>
                </a:cubicBezTo>
                <a:cubicBezTo>
                  <a:pt x="226" y="43"/>
                  <a:pt x="224" y="42"/>
                  <a:pt x="222" y="42"/>
                </a:cubicBezTo>
                <a:cubicBezTo>
                  <a:pt x="219" y="42"/>
                  <a:pt x="217" y="43"/>
                  <a:pt x="215" y="43"/>
                </a:cubicBezTo>
                <a:cubicBezTo>
                  <a:pt x="204" y="46"/>
                  <a:pt x="197" y="52"/>
                  <a:pt x="197" y="64"/>
                </a:cubicBezTo>
                <a:cubicBezTo>
                  <a:pt x="196" y="75"/>
                  <a:pt x="199" y="84"/>
                  <a:pt x="208" y="93"/>
                </a:cubicBezTo>
                <a:cubicBezTo>
                  <a:pt x="212" y="97"/>
                  <a:pt x="210" y="102"/>
                  <a:pt x="205" y="104"/>
                </a:cubicBezTo>
                <a:cubicBezTo>
                  <a:pt x="205" y="104"/>
                  <a:pt x="204" y="104"/>
                  <a:pt x="204" y="105"/>
                </a:cubicBezTo>
                <a:cubicBezTo>
                  <a:pt x="205" y="105"/>
                  <a:pt x="206" y="106"/>
                  <a:pt x="207" y="107"/>
                </a:cubicBezTo>
                <a:cubicBezTo>
                  <a:pt x="210" y="111"/>
                  <a:pt x="212" y="117"/>
                  <a:pt x="211" y="122"/>
                </a:cubicBezTo>
                <a:cubicBezTo>
                  <a:pt x="210" y="128"/>
                  <a:pt x="206" y="133"/>
                  <a:pt x="200" y="136"/>
                </a:cubicBezTo>
                <a:cubicBezTo>
                  <a:pt x="199" y="137"/>
                  <a:pt x="197" y="137"/>
                  <a:pt x="195" y="138"/>
                </a:cubicBezTo>
                <a:cubicBezTo>
                  <a:pt x="203" y="139"/>
                  <a:pt x="212" y="140"/>
                  <a:pt x="222" y="140"/>
                </a:cubicBezTo>
                <a:cubicBezTo>
                  <a:pt x="233" y="140"/>
                  <a:pt x="243" y="139"/>
                  <a:pt x="252" y="137"/>
                </a:cubicBezTo>
                <a:cubicBezTo>
                  <a:pt x="255" y="136"/>
                  <a:pt x="258" y="135"/>
                  <a:pt x="261" y="134"/>
                </a:cubicBezTo>
                <a:cubicBezTo>
                  <a:pt x="269" y="130"/>
                  <a:pt x="267" y="122"/>
                  <a:pt x="264" y="119"/>
                </a:cubicBezTo>
                <a:close/>
                <a:moveTo>
                  <a:pt x="63" y="122"/>
                </a:moveTo>
                <a:cubicBezTo>
                  <a:pt x="62" y="117"/>
                  <a:pt x="64" y="111"/>
                  <a:pt x="68" y="107"/>
                </a:cubicBezTo>
                <a:cubicBezTo>
                  <a:pt x="70" y="105"/>
                  <a:pt x="72" y="103"/>
                  <a:pt x="74" y="102"/>
                </a:cubicBezTo>
                <a:cubicBezTo>
                  <a:pt x="73" y="101"/>
                  <a:pt x="72" y="101"/>
                  <a:pt x="71" y="101"/>
                </a:cubicBezTo>
                <a:cubicBezTo>
                  <a:pt x="65" y="98"/>
                  <a:pt x="63" y="92"/>
                  <a:pt x="67" y="88"/>
                </a:cubicBezTo>
                <a:cubicBezTo>
                  <a:pt x="76" y="79"/>
                  <a:pt x="80" y="68"/>
                  <a:pt x="79" y="55"/>
                </a:cubicBezTo>
                <a:cubicBezTo>
                  <a:pt x="79" y="43"/>
                  <a:pt x="71" y="36"/>
                  <a:pt x="59" y="33"/>
                </a:cubicBezTo>
                <a:cubicBezTo>
                  <a:pt x="57" y="32"/>
                  <a:pt x="54" y="32"/>
                  <a:pt x="52" y="32"/>
                </a:cubicBezTo>
                <a:cubicBezTo>
                  <a:pt x="50" y="32"/>
                  <a:pt x="47" y="32"/>
                  <a:pt x="45" y="33"/>
                </a:cubicBezTo>
                <a:cubicBezTo>
                  <a:pt x="33" y="36"/>
                  <a:pt x="25" y="43"/>
                  <a:pt x="25" y="55"/>
                </a:cubicBezTo>
                <a:cubicBezTo>
                  <a:pt x="24" y="68"/>
                  <a:pt x="28" y="79"/>
                  <a:pt x="37" y="88"/>
                </a:cubicBezTo>
                <a:cubicBezTo>
                  <a:pt x="41" y="92"/>
                  <a:pt x="39" y="98"/>
                  <a:pt x="33" y="101"/>
                </a:cubicBezTo>
                <a:cubicBezTo>
                  <a:pt x="30" y="102"/>
                  <a:pt x="27" y="103"/>
                  <a:pt x="24" y="104"/>
                </a:cubicBezTo>
                <a:cubicBezTo>
                  <a:pt x="17" y="108"/>
                  <a:pt x="10" y="112"/>
                  <a:pt x="5" y="117"/>
                </a:cubicBezTo>
                <a:cubicBezTo>
                  <a:pt x="0" y="122"/>
                  <a:pt x="0" y="129"/>
                  <a:pt x="9" y="133"/>
                </a:cubicBezTo>
                <a:cubicBezTo>
                  <a:pt x="12" y="135"/>
                  <a:pt x="15" y="136"/>
                  <a:pt x="18" y="137"/>
                </a:cubicBezTo>
                <a:cubicBezTo>
                  <a:pt x="28" y="139"/>
                  <a:pt x="39" y="140"/>
                  <a:pt x="52" y="140"/>
                </a:cubicBezTo>
                <a:cubicBezTo>
                  <a:pt x="63" y="140"/>
                  <a:pt x="71" y="139"/>
                  <a:pt x="80" y="138"/>
                </a:cubicBezTo>
                <a:cubicBezTo>
                  <a:pt x="78" y="137"/>
                  <a:pt x="76" y="137"/>
                  <a:pt x="75" y="136"/>
                </a:cubicBezTo>
                <a:cubicBezTo>
                  <a:pt x="68" y="133"/>
                  <a:pt x="64" y="128"/>
                  <a:pt x="63" y="122"/>
                </a:cubicBezTo>
                <a:close/>
              </a:path>
            </a:pathLst>
          </a:custGeom>
          <a:solidFill>
            <a:srgbClr val="FFE18B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13FC768-990D-40FE-AFAD-EE35818690BA}"/>
              </a:ext>
            </a:extLst>
          </p:cNvPr>
          <p:cNvGrpSpPr/>
          <p:nvPr/>
        </p:nvGrpSpPr>
        <p:grpSpPr>
          <a:xfrm>
            <a:off x="1442094" y="1716656"/>
            <a:ext cx="849802" cy="849799"/>
            <a:chOff x="3030538" y="711201"/>
            <a:chExt cx="325438" cy="325437"/>
          </a:xfrm>
          <a:solidFill>
            <a:srgbClr val="FFCC33"/>
          </a:solidFill>
        </p:grpSpPr>
        <p:sp>
          <p:nvSpPr>
            <p:cNvPr id="45" name="Freeform 56">
              <a:extLst>
                <a:ext uri="{FF2B5EF4-FFF2-40B4-BE49-F238E27FC236}">
                  <a16:creationId xmlns:a16="http://schemas.microsoft.com/office/drawing/2014/main" id="{EE9E7138-FA3D-4EE3-A050-51BC96E56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3563" y="711201"/>
              <a:ext cx="180975" cy="73025"/>
            </a:xfrm>
            <a:custGeom>
              <a:avLst/>
              <a:gdLst>
                <a:gd name="T0" fmla="*/ 12 w 80"/>
                <a:gd name="T1" fmla="*/ 12 h 32"/>
                <a:gd name="T2" fmla="*/ 68 w 80"/>
                <a:gd name="T3" fmla="*/ 12 h 32"/>
                <a:gd name="T4" fmla="*/ 68 w 80"/>
                <a:gd name="T5" fmla="*/ 32 h 32"/>
                <a:gd name="T6" fmla="*/ 80 w 80"/>
                <a:gd name="T7" fmla="*/ 32 h 32"/>
                <a:gd name="T8" fmla="*/ 80 w 80"/>
                <a:gd name="T9" fmla="*/ 16 h 32"/>
                <a:gd name="T10" fmla="*/ 64 w 80"/>
                <a:gd name="T11" fmla="*/ 0 h 32"/>
                <a:gd name="T12" fmla="*/ 16 w 80"/>
                <a:gd name="T13" fmla="*/ 0 h 32"/>
                <a:gd name="T14" fmla="*/ 0 w 80"/>
                <a:gd name="T15" fmla="*/ 16 h 32"/>
                <a:gd name="T16" fmla="*/ 0 w 80"/>
                <a:gd name="T17" fmla="*/ 32 h 32"/>
                <a:gd name="T18" fmla="*/ 12 w 80"/>
                <a:gd name="T19" fmla="*/ 32 h 32"/>
                <a:gd name="T20" fmla="*/ 12 w 80"/>
                <a:gd name="T2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32">
                  <a:moveTo>
                    <a:pt x="12" y="12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"/>
                    <a:pt x="73" y="0"/>
                    <a:pt x="6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57">
              <a:extLst>
                <a:ext uri="{FF2B5EF4-FFF2-40B4-BE49-F238E27FC236}">
                  <a16:creationId xmlns:a16="http://schemas.microsoft.com/office/drawing/2014/main" id="{19D5F7CE-8D12-4691-9D6E-8BECBDBF7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026" y="801688"/>
              <a:ext cx="144463" cy="234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8">
              <a:extLst>
                <a:ext uri="{FF2B5EF4-FFF2-40B4-BE49-F238E27FC236}">
                  <a16:creationId xmlns:a16="http://schemas.microsoft.com/office/drawing/2014/main" id="{B59C7CBE-4BA5-4E6C-9D8E-444E5E62C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538" y="801688"/>
              <a:ext cx="71438" cy="234950"/>
            </a:xfrm>
            <a:custGeom>
              <a:avLst/>
              <a:gdLst>
                <a:gd name="T0" fmla="*/ 24 w 32"/>
                <a:gd name="T1" fmla="*/ 0 h 104"/>
                <a:gd name="T2" fmla="*/ 0 w 32"/>
                <a:gd name="T3" fmla="*/ 0 h 104"/>
                <a:gd name="T4" fmla="*/ 0 w 32"/>
                <a:gd name="T5" fmla="*/ 104 h 104"/>
                <a:gd name="T6" fmla="*/ 24 w 32"/>
                <a:gd name="T7" fmla="*/ 104 h 104"/>
                <a:gd name="T8" fmla="*/ 32 w 32"/>
                <a:gd name="T9" fmla="*/ 96 h 104"/>
                <a:gd name="T10" fmla="*/ 32 w 32"/>
                <a:gd name="T11" fmla="*/ 8 h 104"/>
                <a:gd name="T12" fmla="*/ 24 w 32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8" y="104"/>
                    <a:pt x="32" y="100"/>
                    <a:pt x="32" y="9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9">
              <a:extLst>
                <a:ext uri="{FF2B5EF4-FFF2-40B4-BE49-F238E27FC236}">
                  <a16:creationId xmlns:a16="http://schemas.microsoft.com/office/drawing/2014/main" id="{45E4A30F-B650-4C12-9E1A-A6D14EDB5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801688"/>
              <a:ext cx="73025" cy="234950"/>
            </a:xfrm>
            <a:custGeom>
              <a:avLst/>
              <a:gdLst>
                <a:gd name="T0" fmla="*/ 0 w 32"/>
                <a:gd name="T1" fmla="*/ 8 h 104"/>
                <a:gd name="T2" fmla="*/ 0 w 32"/>
                <a:gd name="T3" fmla="*/ 96 h 104"/>
                <a:gd name="T4" fmla="*/ 8 w 32"/>
                <a:gd name="T5" fmla="*/ 104 h 104"/>
                <a:gd name="T6" fmla="*/ 32 w 32"/>
                <a:gd name="T7" fmla="*/ 104 h 104"/>
                <a:gd name="T8" fmla="*/ 32 w 32"/>
                <a:gd name="T9" fmla="*/ 0 h 104"/>
                <a:gd name="T10" fmla="*/ 8 w 32"/>
                <a:gd name="T11" fmla="*/ 0 h 104"/>
                <a:gd name="T12" fmla="*/ 0 w 32"/>
                <a:gd name="T13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0" y="8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4" y="104"/>
                    <a:pt x="8" y="104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F669465-670E-46E6-9805-8CC04392E465}"/>
              </a:ext>
            </a:extLst>
          </p:cNvPr>
          <p:cNvGrpSpPr/>
          <p:nvPr/>
        </p:nvGrpSpPr>
        <p:grpSpPr>
          <a:xfrm>
            <a:off x="1399299" y="5718955"/>
            <a:ext cx="823811" cy="828336"/>
            <a:chOff x="4313238" y="728663"/>
            <a:chExt cx="288926" cy="290513"/>
          </a:xfrm>
          <a:solidFill>
            <a:srgbClr val="75D1A3"/>
          </a:solidFill>
        </p:grpSpPr>
        <p:sp>
          <p:nvSpPr>
            <p:cNvPr id="50" name="Freeform 62">
              <a:extLst>
                <a:ext uri="{FF2B5EF4-FFF2-40B4-BE49-F238E27FC236}">
                  <a16:creationId xmlns:a16="http://schemas.microsoft.com/office/drawing/2014/main" id="{F42A46D0-E173-4FDB-8AB6-1133A3A44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728663"/>
              <a:ext cx="288925" cy="290513"/>
            </a:xfrm>
            <a:custGeom>
              <a:avLst/>
              <a:gdLst>
                <a:gd name="T0" fmla="*/ 60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8 h 128"/>
                <a:gd name="T8" fmla="*/ 60 w 128"/>
                <a:gd name="T9" fmla="*/ 68 h 128"/>
                <a:gd name="T10" fmla="*/ 60 w 128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28">
                  <a:moveTo>
                    <a:pt x="60" y="0"/>
                  </a:moveTo>
                  <a:cubicBezTo>
                    <a:pt x="27" y="2"/>
                    <a:pt x="0" y="30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8" y="128"/>
                    <a:pt x="126" y="101"/>
                    <a:pt x="128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63">
              <a:extLst>
                <a:ext uri="{FF2B5EF4-FFF2-40B4-BE49-F238E27FC236}">
                  <a16:creationId xmlns:a16="http://schemas.microsoft.com/office/drawing/2014/main" id="{643F3C12-A3F5-4E8D-9856-46CC2092F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226" y="728663"/>
              <a:ext cx="134938" cy="136525"/>
            </a:xfrm>
            <a:custGeom>
              <a:avLst/>
              <a:gdLst>
                <a:gd name="T0" fmla="*/ 0 w 60"/>
                <a:gd name="T1" fmla="*/ 0 h 60"/>
                <a:gd name="T2" fmla="*/ 0 w 60"/>
                <a:gd name="T3" fmla="*/ 60 h 60"/>
                <a:gd name="T4" fmla="*/ 60 w 60"/>
                <a:gd name="T5" fmla="*/ 60 h 60"/>
                <a:gd name="T6" fmla="*/ 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8" y="28"/>
                    <a:pt x="3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2" name="Google Shape;548;p27">
            <a:extLst>
              <a:ext uri="{FF2B5EF4-FFF2-40B4-BE49-F238E27FC236}">
                <a16:creationId xmlns:a16="http://schemas.microsoft.com/office/drawing/2014/main" id="{78F04A71-3E4C-484E-94DE-7027C2A1BD1A}"/>
              </a:ext>
            </a:extLst>
          </p:cNvPr>
          <p:cNvSpPr txBox="1"/>
          <p:nvPr/>
        </p:nvSpPr>
        <p:spPr>
          <a:xfrm>
            <a:off x="19642422" y="3030801"/>
            <a:ext cx="323215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defTabSz="1828800">
              <a:buClr>
                <a:srgbClr val="2D2D2D"/>
              </a:buClr>
              <a:buSzPts val="2600"/>
            </a:pPr>
            <a:r>
              <a:rPr lang="en-US" sz="5200" b="1" kern="0" dirty="0">
                <a:latin typeface="Open Sans SemiBold"/>
                <a:ea typeface="Open Sans SemiBold"/>
                <a:cs typeface="Open Sans SemiBold"/>
                <a:sym typeface="Open Sans SemiBold"/>
              </a:rPr>
              <a:t>Title Here </a:t>
            </a:r>
          </a:p>
        </p:txBody>
      </p:sp>
      <p:sp>
        <p:nvSpPr>
          <p:cNvPr id="53" name="Google Shape;549;p27">
            <a:extLst>
              <a:ext uri="{FF2B5EF4-FFF2-40B4-BE49-F238E27FC236}">
                <a16:creationId xmlns:a16="http://schemas.microsoft.com/office/drawing/2014/main" id="{3EEBB866-14BA-4BE8-9C4B-D00DD323A34B}"/>
              </a:ext>
            </a:extLst>
          </p:cNvPr>
          <p:cNvSpPr txBox="1"/>
          <p:nvPr/>
        </p:nvSpPr>
        <p:spPr>
          <a:xfrm>
            <a:off x="19448745" y="3824552"/>
            <a:ext cx="5263042" cy="184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Lorem ipsum dolor sit amet, consectetur adipiscing elit, sed consectetur 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54" name="Google Shape;548;p27">
            <a:extLst>
              <a:ext uri="{FF2B5EF4-FFF2-40B4-BE49-F238E27FC236}">
                <a16:creationId xmlns:a16="http://schemas.microsoft.com/office/drawing/2014/main" id="{A79881E1-3AE9-464E-B132-B3F195756C44}"/>
              </a:ext>
            </a:extLst>
          </p:cNvPr>
          <p:cNvSpPr txBox="1"/>
          <p:nvPr/>
        </p:nvSpPr>
        <p:spPr>
          <a:xfrm>
            <a:off x="19642422" y="7452904"/>
            <a:ext cx="323215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defTabSz="1828800">
              <a:buClr>
                <a:srgbClr val="2D2D2D"/>
              </a:buClr>
              <a:buSzPts val="2600"/>
            </a:pPr>
            <a:r>
              <a:rPr lang="en-US" sz="5200" b="1" kern="0" dirty="0">
                <a:latin typeface="Open Sans SemiBold"/>
                <a:ea typeface="Open Sans SemiBold"/>
                <a:cs typeface="Open Sans SemiBold"/>
                <a:sym typeface="Open Sans SemiBold"/>
              </a:rPr>
              <a:t>Title Here </a:t>
            </a:r>
          </a:p>
        </p:txBody>
      </p:sp>
      <p:sp>
        <p:nvSpPr>
          <p:cNvPr id="55" name="Google Shape;549;p27">
            <a:extLst>
              <a:ext uri="{FF2B5EF4-FFF2-40B4-BE49-F238E27FC236}">
                <a16:creationId xmlns:a16="http://schemas.microsoft.com/office/drawing/2014/main" id="{8F122162-A7FA-4587-8319-BB1E972A2DC4}"/>
              </a:ext>
            </a:extLst>
          </p:cNvPr>
          <p:cNvSpPr txBox="1"/>
          <p:nvPr/>
        </p:nvSpPr>
        <p:spPr>
          <a:xfrm>
            <a:off x="19448745" y="8246655"/>
            <a:ext cx="5263042" cy="184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Lorem ipsum dolor sit amet, consectetur adipiscing elit, sed consectetur 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56" name="Freeform 257">
            <a:extLst>
              <a:ext uri="{FF2B5EF4-FFF2-40B4-BE49-F238E27FC236}">
                <a16:creationId xmlns:a16="http://schemas.microsoft.com/office/drawing/2014/main" id="{97BF426E-4D81-4F35-9308-493D078DECFC}"/>
              </a:ext>
            </a:extLst>
          </p:cNvPr>
          <p:cNvSpPr>
            <a:spLocks/>
          </p:cNvSpPr>
          <p:nvPr/>
        </p:nvSpPr>
        <p:spPr bwMode="auto">
          <a:xfrm>
            <a:off x="17857168" y="3221795"/>
            <a:ext cx="885723" cy="740603"/>
          </a:xfrm>
          <a:custGeom>
            <a:avLst/>
            <a:gdLst>
              <a:gd name="T0" fmla="*/ 91 w 124"/>
              <a:gd name="T1" fmla="*/ 0 h 104"/>
              <a:gd name="T2" fmla="*/ 62 w 124"/>
              <a:gd name="T3" fmla="*/ 19 h 104"/>
              <a:gd name="T4" fmla="*/ 33 w 124"/>
              <a:gd name="T5" fmla="*/ 0 h 104"/>
              <a:gd name="T6" fmla="*/ 0 w 124"/>
              <a:gd name="T7" fmla="*/ 41 h 104"/>
              <a:gd name="T8" fmla="*/ 62 w 124"/>
              <a:gd name="T9" fmla="*/ 104 h 104"/>
              <a:gd name="T10" fmla="*/ 124 w 124"/>
              <a:gd name="T11" fmla="*/ 41 h 104"/>
              <a:gd name="T12" fmla="*/ 91 w 124"/>
              <a:gd name="T13" fmla="*/ 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104">
                <a:moveTo>
                  <a:pt x="91" y="0"/>
                </a:moveTo>
                <a:cubicBezTo>
                  <a:pt x="77" y="0"/>
                  <a:pt x="67" y="8"/>
                  <a:pt x="62" y="19"/>
                </a:cubicBezTo>
                <a:cubicBezTo>
                  <a:pt x="57" y="8"/>
                  <a:pt x="47" y="0"/>
                  <a:pt x="33" y="0"/>
                </a:cubicBezTo>
                <a:cubicBezTo>
                  <a:pt x="11" y="0"/>
                  <a:pt x="0" y="16"/>
                  <a:pt x="0" y="41"/>
                </a:cubicBezTo>
                <a:cubicBezTo>
                  <a:pt x="0" y="68"/>
                  <a:pt x="51" y="104"/>
                  <a:pt x="62" y="104"/>
                </a:cubicBezTo>
                <a:cubicBezTo>
                  <a:pt x="73" y="104"/>
                  <a:pt x="124" y="68"/>
                  <a:pt x="124" y="41"/>
                </a:cubicBezTo>
                <a:cubicBezTo>
                  <a:pt x="124" y="16"/>
                  <a:pt x="113" y="0"/>
                  <a:pt x="91" y="0"/>
                </a:cubicBezTo>
                <a:close/>
              </a:path>
            </a:pathLst>
          </a:custGeom>
          <a:solidFill>
            <a:srgbClr val="33996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F3932E2-6632-4C66-9438-D8AFCF46A0BB}"/>
              </a:ext>
            </a:extLst>
          </p:cNvPr>
          <p:cNvGrpSpPr/>
          <p:nvPr/>
        </p:nvGrpSpPr>
        <p:grpSpPr>
          <a:xfrm>
            <a:off x="17749433" y="7479469"/>
            <a:ext cx="1068316" cy="895348"/>
            <a:chOff x="3022600" y="5581651"/>
            <a:chExt cx="333376" cy="279400"/>
          </a:xfrm>
          <a:solidFill>
            <a:schemeClr val="bg1">
              <a:lumMod val="75000"/>
            </a:schemeClr>
          </a:solidFill>
        </p:grpSpPr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2CFA9006-9856-4059-8E95-780AD6F2E6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2600" y="5635626"/>
              <a:ext cx="88900" cy="225425"/>
            </a:xfrm>
            <a:custGeom>
              <a:avLst/>
              <a:gdLst>
                <a:gd name="T0" fmla="*/ 32 w 40"/>
                <a:gd name="T1" fmla="*/ 0 h 100"/>
                <a:gd name="T2" fmla="*/ 8 w 40"/>
                <a:gd name="T3" fmla="*/ 0 h 100"/>
                <a:gd name="T4" fmla="*/ 0 w 40"/>
                <a:gd name="T5" fmla="*/ 8 h 100"/>
                <a:gd name="T6" fmla="*/ 0 w 40"/>
                <a:gd name="T7" fmla="*/ 92 h 100"/>
                <a:gd name="T8" fmla="*/ 8 w 40"/>
                <a:gd name="T9" fmla="*/ 100 h 100"/>
                <a:gd name="T10" fmla="*/ 32 w 40"/>
                <a:gd name="T11" fmla="*/ 100 h 100"/>
                <a:gd name="T12" fmla="*/ 40 w 40"/>
                <a:gd name="T13" fmla="*/ 92 h 100"/>
                <a:gd name="T14" fmla="*/ 40 w 40"/>
                <a:gd name="T15" fmla="*/ 8 h 100"/>
                <a:gd name="T16" fmla="*/ 32 w 40"/>
                <a:gd name="T17" fmla="*/ 0 h 100"/>
                <a:gd name="T18" fmla="*/ 32 w 40"/>
                <a:gd name="T19" fmla="*/ 20 h 100"/>
                <a:gd name="T20" fmla="*/ 8 w 40"/>
                <a:gd name="T21" fmla="*/ 20 h 100"/>
                <a:gd name="T22" fmla="*/ 8 w 40"/>
                <a:gd name="T23" fmla="*/ 8 h 100"/>
                <a:gd name="T24" fmla="*/ 32 w 40"/>
                <a:gd name="T25" fmla="*/ 8 h 100"/>
                <a:gd name="T26" fmla="*/ 32 w 40"/>
                <a:gd name="T27" fmla="*/ 2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100">
                  <a:moveTo>
                    <a:pt x="3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6"/>
                    <a:pt x="4" y="100"/>
                    <a:pt x="8" y="100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36" y="100"/>
                    <a:pt x="40" y="96"/>
                    <a:pt x="40" y="92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4"/>
                    <a:pt x="36" y="0"/>
                    <a:pt x="32" y="0"/>
                  </a:cubicBezTo>
                  <a:close/>
                  <a:moveTo>
                    <a:pt x="32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2" y="8"/>
                    <a:pt x="32" y="8"/>
                    <a:pt x="32" y="8"/>
                  </a:cubicBezTo>
                  <a:lnTo>
                    <a:pt x="3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F2EC4871-011D-4C08-8A3A-A6F50C862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0550" y="5581651"/>
              <a:ext cx="90488" cy="279400"/>
            </a:xfrm>
            <a:custGeom>
              <a:avLst/>
              <a:gdLst>
                <a:gd name="T0" fmla="*/ 32 w 40"/>
                <a:gd name="T1" fmla="*/ 0 h 124"/>
                <a:gd name="T2" fmla="*/ 8 w 40"/>
                <a:gd name="T3" fmla="*/ 0 h 124"/>
                <a:gd name="T4" fmla="*/ 0 w 40"/>
                <a:gd name="T5" fmla="*/ 8 h 124"/>
                <a:gd name="T6" fmla="*/ 0 w 40"/>
                <a:gd name="T7" fmla="*/ 116 h 124"/>
                <a:gd name="T8" fmla="*/ 8 w 40"/>
                <a:gd name="T9" fmla="*/ 124 h 124"/>
                <a:gd name="T10" fmla="*/ 32 w 40"/>
                <a:gd name="T11" fmla="*/ 124 h 124"/>
                <a:gd name="T12" fmla="*/ 40 w 40"/>
                <a:gd name="T13" fmla="*/ 116 h 124"/>
                <a:gd name="T14" fmla="*/ 40 w 40"/>
                <a:gd name="T15" fmla="*/ 8 h 124"/>
                <a:gd name="T16" fmla="*/ 32 w 40"/>
                <a:gd name="T17" fmla="*/ 0 h 124"/>
                <a:gd name="T18" fmla="*/ 32 w 40"/>
                <a:gd name="T19" fmla="*/ 20 h 124"/>
                <a:gd name="T20" fmla="*/ 8 w 40"/>
                <a:gd name="T21" fmla="*/ 20 h 124"/>
                <a:gd name="T22" fmla="*/ 8 w 40"/>
                <a:gd name="T23" fmla="*/ 8 h 124"/>
                <a:gd name="T24" fmla="*/ 32 w 40"/>
                <a:gd name="T25" fmla="*/ 8 h 124"/>
                <a:gd name="T26" fmla="*/ 32 w 40"/>
                <a:gd name="T27" fmla="*/ 2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124">
                  <a:moveTo>
                    <a:pt x="3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0"/>
                    <a:pt x="4" y="124"/>
                    <a:pt x="8" y="124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36" y="124"/>
                    <a:pt x="40" y="120"/>
                    <a:pt x="40" y="11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4"/>
                    <a:pt x="36" y="0"/>
                    <a:pt x="32" y="0"/>
                  </a:cubicBezTo>
                  <a:close/>
                  <a:moveTo>
                    <a:pt x="32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2" y="8"/>
                    <a:pt x="32" y="8"/>
                    <a:pt x="32" y="8"/>
                  </a:cubicBezTo>
                  <a:lnTo>
                    <a:pt x="3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23BAB5A8-3D6D-4A24-89E4-5D52DB0A9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6913" y="5618163"/>
              <a:ext cx="119063" cy="242888"/>
            </a:xfrm>
            <a:custGeom>
              <a:avLst/>
              <a:gdLst>
                <a:gd name="T0" fmla="*/ 53 w 53"/>
                <a:gd name="T1" fmla="*/ 95 h 108"/>
                <a:gd name="T2" fmla="*/ 41 w 53"/>
                <a:gd name="T3" fmla="*/ 7 h 108"/>
                <a:gd name="T4" fmla="*/ 31 w 53"/>
                <a:gd name="T5" fmla="*/ 1 h 108"/>
                <a:gd name="T6" fmla="*/ 8 w 53"/>
                <a:gd name="T7" fmla="*/ 5 h 108"/>
                <a:gd name="T8" fmla="*/ 1 w 53"/>
                <a:gd name="T9" fmla="*/ 14 h 108"/>
                <a:gd name="T10" fmla="*/ 13 w 53"/>
                <a:gd name="T11" fmla="*/ 101 h 108"/>
                <a:gd name="T12" fmla="*/ 22 w 53"/>
                <a:gd name="T13" fmla="*/ 107 h 108"/>
                <a:gd name="T14" fmla="*/ 46 w 53"/>
                <a:gd name="T15" fmla="*/ 104 h 108"/>
                <a:gd name="T16" fmla="*/ 53 w 53"/>
                <a:gd name="T17" fmla="*/ 95 h 108"/>
                <a:gd name="T18" fmla="*/ 11 w 53"/>
                <a:gd name="T19" fmla="*/ 22 h 108"/>
                <a:gd name="T20" fmla="*/ 9 w 53"/>
                <a:gd name="T21" fmla="*/ 10 h 108"/>
                <a:gd name="T22" fmla="*/ 32 w 53"/>
                <a:gd name="T23" fmla="*/ 7 h 108"/>
                <a:gd name="T24" fmla="*/ 34 w 53"/>
                <a:gd name="T25" fmla="*/ 19 h 108"/>
                <a:gd name="T26" fmla="*/ 11 w 53"/>
                <a:gd name="T27" fmla="*/ 2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108">
                  <a:moveTo>
                    <a:pt x="53" y="95"/>
                  </a:moveTo>
                  <a:cubicBezTo>
                    <a:pt x="41" y="7"/>
                    <a:pt x="41" y="7"/>
                    <a:pt x="41" y="7"/>
                  </a:cubicBezTo>
                  <a:cubicBezTo>
                    <a:pt x="40" y="3"/>
                    <a:pt x="36" y="0"/>
                    <a:pt x="31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3" y="5"/>
                    <a:pt x="0" y="9"/>
                    <a:pt x="1" y="14"/>
                  </a:cubicBezTo>
                  <a:cubicBezTo>
                    <a:pt x="13" y="101"/>
                    <a:pt x="13" y="101"/>
                    <a:pt x="13" y="101"/>
                  </a:cubicBezTo>
                  <a:cubicBezTo>
                    <a:pt x="14" y="105"/>
                    <a:pt x="18" y="108"/>
                    <a:pt x="22" y="107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50" y="103"/>
                    <a:pt x="53" y="99"/>
                    <a:pt x="53" y="95"/>
                  </a:cubicBezTo>
                  <a:close/>
                  <a:moveTo>
                    <a:pt x="11" y="22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4" y="19"/>
                    <a:pt x="34" y="19"/>
                    <a:pt x="34" y="19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47046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4"/>
          <p:cNvSpPr/>
          <p:nvPr/>
        </p:nvSpPr>
        <p:spPr>
          <a:xfrm>
            <a:off x="7550150" y="4724400"/>
            <a:ext cx="1397000" cy="1143000"/>
          </a:xfrm>
          <a:custGeom>
            <a:avLst/>
            <a:gdLst/>
            <a:ahLst/>
            <a:cxnLst/>
            <a:rect l="l" t="t" r="r" b="b"/>
            <a:pathLst>
              <a:path w="169" h="138" extrusionOk="0">
                <a:moveTo>
                  <a:pt x="169" y="57"/>
                </a:moveTo>
                <a:cubicBezTo>
                  <a:pt x="169" y="57"/>
                  <a:pt x="169" y="57"/>
                  <a:pt x="169" y="57"/>
                </a:cubicBezTo>
                <a:cubicBezTo>
                  <a:pt x="166" y="58"/>
                  <a:pt x="154" y="52"/>
                  <a:pt x="143" y="45"/>
                </a:cubicBezTo>
                <a:cubicBezTo>
                  <a:pt x="73" y="6"/>
                  <a:pt x="73" y="6"/>
                  <a:pt x="73" y="6"/>
                </a:cubicBezTo>
                <a:cubicBezTo>
                  <a:pt x="62" y="0"/>
                  <a:pt x="47" y="4"/>
                  <a:pt x="41" y="16"/>
                </a:cubicBezTo>
                <a:cubicBezTo>
                  <a:pt x="23" y="55"/>
                  <a:pt x="10" y="95"/>
                  <a:pt x="0" y="138"/>
                </a:cubicBezTo>
                <a:cubicBezTo>
                  <a:pt x="1" y="138"/>
                  <a:pt x="1" y="138"/>
                  <a:pt x="1" y="138"/>
                </a:cubicBezTo>
                <a:lnTo>
                  <a:pt x="169" y="57"/>
                </a:lnTo>
                <a:close/>
              </a:path>
            </a:pathLst>
          </a:custGeom>
          <a:solidFill>
            <a:srgbClr val="555555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4"/>
          <p:cNvSpPr/>
          <p:nvPr/>
        </p:nvSpPr>
        <p:spPr>
          <a:xfrm>
            <a:off x="7442200" y="4657724"/>
            <a:ext cx="2752724" cy="4572000"/>
          </a:xfrm>
          <a:custGeom>
            <a:avLst/>
            <a:gdLst/>
            <a:ahLst/>
            <a:cxnLst/>
            <a:rect l="l" t="t" r="r" b="b"/>
            <a:pathLst>
              <a:path w="333" h="552" extrusionOk="0">
                <a:moveTo>
                  <a:pt x="148" y="518"/>
                </a:moveTo>
                <a:cubicBezTo>
                  <a:pt x="159" y="511"/>
                  <a:pt x="161" y="505"/>
                  <a:pt x="153" y="500"/>
                </a:cubicBezTo>
                <a:cubicBezTo>
                  <a:pt x="148" y="497"/>
                  <a:pt x="144" y="492"/>
                  <a:pt x="141" y="487"/>
                </a:cubicBezTo>
                <a:cubicBezTo>
                  <a:pt x="135" y="478"/>
                  <a:pt x="134" y="466"/>
                  <a:pt x="138" y="455"/>
                </a:cubicBezTo>
                <a:cubicBezTo>
                  <a:pt x="144" y="439"/>
                  <a:pt x="157" y="425"/>
                  <a:pt x="174" y="415"/>
                </a:cubicBezTo>
                <a:cubicBezTo>
                  <a:pt x="192" y="404"/>
                  <a:pt x="210" y="400"/>
                  <a:pt x="227" y="402"/>
                </a:cubicBezTo>
                <a:cubicBezTo>
                  <a:pt x="238" y="404"/>
                  <a:pt x="248" y="411"/>
                  <a:pt x="254" y="420"/>
                </a:cubicBezTo>
                <a:cubicBezTo>
                  <a:pt x="257" y="425"/>
                  <a:pt x="259" y="431"/>
                  <a:pt x="259" y="437"/>
                </a:cubicBezTo>
                <a:cubicBezTo>
                  <a:pt x="260" y="446"/>
                  <a:pt x="266" y="448"/>
                  <a:pt x="278" y="441"/>
                </a:cubicBezTo>
                <a:cubicBezTo>
                  <a:pt x="317" y="417"/>
                  <a:pt x="317" y="417"/>
                  <a:pt x="317" y="417"/>
                </a:cubicBezTo>
                <a:cubicBezTo>
                  <a:pt x="329" y="410"/>
                  <a:pt x="333" y="395"/>
                  <a:pt x="327" y="383"/>
                </a:cubicBezTo>
                <a:cubicBezTo>
                  <a:pt x="311" y="349"/>
                  <a:pt x="302" y="310"/>
                  <a:pt x="301" y="270"/>
                </a:cubicBezTo>
                <a:cubicBezTo>
                  <a:pt x="301" y="236"/>
                  <a:pt x="307" y="203"/>
                  <a:pt x="318" y="172"/>
                </a:cubicBezTo>
                <a:cubicBezTo>
                  <a:pt x="323" y="160"/>
                  <a:pt x="318" y="144"/>
                  <a:pt x="306" y="138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31" y="96"/>
                  <a:pt x="220" y="88"/>
                  <a:pt x="219" y="86"/>
                </a:cubicBezTo>
                <a:cubicBezTo>
                  <a:pt x="219" y="84"/>
                  <a:pt x="219" y="82"/>
                  <a:pt x="220" y="80"/>
                </a:cubicBezTo>
                <a:cubicBezTo>
                  <a:pt x="223" y="74"/>
                  <a:pt x="226" y="68"/>
                  <a:pt x="234" y="67"/>
                </a:cubicBezTo>
                <a:cubicBezTo>
                  <a:pt x="239" y="67"/>
                  <a:pt x="244" y="67"/>
                  <a:pt x="248" y="67"/>
                </a:cubicBezTo>
                <a:cubicBezTo>
                  <a:pt x="262" y="66"/>
                  <a:pt x="270" y="54"/>
                  <a:pt x="265" y="41"/>
                </a:cubicBezTo>
                <a:cubicBezTo>
                  <a:pt x="260" y="28"/>
                  <a:pt x="249" y="18"/>
                  <a:pt x="237" y="11"/>
                </a:cubicBezTo>
                <a:cubicBezTo>
                  <a:pt x="225" y="4"/>
                  <a:pt x="210" y="0"/>
                  <a:pt x="196" y="2"/>
                </a:cubicBezTo>
                <a:cubicBezTo>
                  <a:pt x="183" y="5"/>
                  <a:pt x="177" y="18"/>
                  <a:pt x="183" y="30"/>
                </a:cubicBezTo>
                <a:cubicBezTo>
                  <a:pt x="185" y="34"/>
                  <a:pt x="188" y="38"/>
                  <a:pt x="190" y="42"/>
                </a:cubicBezTo>
                <a:cubicBezTo>
                  <a:pt x="194" y="49"/>
                  <a:pt x="190" y="55"/>
                  <a:pt x="187" y="62"/>
                </a:cubicBezTo>
                <a:cubicBezTo>
                  <a:pt x="186" y="63"/>
                  <a:pt x="184" y="64"/>
                  <a:pt x="182" y="65"/>
                </a:cubicBezTo>
                <a:cubicBezTo>
                  <a:pt x="182" y="65"/>
                  <a:pt x="182" y="65"/>
                  <a:pt x="182" y="65"/>
                </a:cubicBezTo>
                <a:cubicBezTo>
                  <a:pt x="182" y="65"/>
                  <a:pt x="182" y="65"/>
                  <a:pt x="182" y="65"/>
                </a:cubicBezTo>
                <a:cubicBezTo>
                  <a:pt x="14" y="146"/>
                  <a:pt x="14" y="146"/>
                  <a:pt x="14" y="146"/>
                </a:cubicBezTo>
                <a:cubicBezTo>
                  <a:pt x="13" y="146"/>
                  <a:pt x="13" y="146"/>
                  <a:pt x="13" y="146"/>
                </a:cubicBezTo>
                <a:cubicBezTo>
                  <a:pt x="5" y="187"/>
                  <a:pt x="0" y="230"/>
                  <a:pt x="1" y="273"/>
                </a:cubicBezTo>
                <a:cubicBezTo>
                  <a:pt x="2" y="369"/>
                  <a:pt x="26" y="458"/>
                  <a:pt x="68" y="537"/>
                </a:cubicBezTo>
                <a:cubicBezTo>
                  <a:pt x="74" y="549"/>
                  <a:pt x="89" y="552"/>
                  <a:pt x="101" y="546"/>
                </a:cubicBezTo>
                <a:lnTo>
                  <a:pt x="148" y="518"/>
                </a:lnTo>
                <a:close/>
              </a:path>
            </a:pathLst>
          </a:custGeom>
          <a:solidFill>
            <a:srgbClr val="63636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4"/>
          <p:cNvSpPr/>
          <p:nvPr/>
        </p:nvSpPr>
        <p:spPr>
          <a:xfrm>
            <a:off x="8699500" y="8137525"/>
            <a:ext cx="3540124" cy="3482974"/>
          </a:xfrm>
          <a:custGeom>
            <a:avLst/>
            <a:gdLst/>
            <a:ahLst/>
            <a:cxnLst/>
            <a:rect l="l" t="t" r="r" b="b"/>
            <a:pathLst>
              <a:path w="428" h="421" extrusionOk="0">
                <a:moveTo>
                  <a:pt x="413" y="329"/>
                </a:moveTo>
                <a:cubicBezTo>
                  <a:pt x="408" y="332"/>
                  <a:pt x="403" y="333"/>
                  <a:pt x="397" y="333"/>
                </a:cubicBezTo>
                <a:cubicBezTo>
                  <a:pt x="386" y="333"/>
                  <a:pt x="375" y="328"/>
                  <a:pt x="368" y="319"/>
                </a:cubicBezTo>
                <a:cubicBezTo>
                  <a:pt x="357" y="306"/>
                  <a:pt x="351" y="288"/>
                  <a:pt x="351" y="268"/>
                </a:cubicBezTo>
                <a:cubicBezTo>
                  <a:pt x="350" y="247"/>
                  <a:pt x="356" y="229"/>
                  <a:pt x="366" y="216"/>
                </a:cubicBezTo>
                <a:cubicBezTo>
                  <a:pt x="374" y="207"/>
                  <a:pt x="384" y="202"/>
                  <a:pt x="396" y="202"/>
                </a:cubicBezTo>
                <a:cubicBezTo>
                  <a:pt x="401" y="202"/>
                  <a:pt x="407" y="203"/>
                  <a:pt x="412" y="205"/>
                </a:cubicBezTo>
                <a:cubicBezTo>
                  <a:pt x="421" y="209"/>
                  <a:pt x="425" y="205"/>
                  <a:pt x="425" y="192"/>
                </a:cubicBezTo>
                <a:cubicBezTo>
                  <a:pt x="425" y="145"/>
                  <a:pt x="425" y="145"/>
                  <a:pt x="425" y="145"/>
                </a:cubicBezTo>
                <a:cubicBezTo>
                  <a:pt x="424" y="132"/>
                  <a:pt x="413" y="121"/>
                  <a:pt x="400" y="120"/>
                </a:cubicBezTo>
                <a:cubicBezTo>
                  <a:pt x="325" y="113"/>
                  <a:pt x="258" y="77"/>
                  <a:pt x="213" y="22"/>
                </a:cubicBezTo>
                <a:cubicBezTo>
                  <a:pt x="204" y="12"/>
                  <a:pt x="189" y="8"/>
                  <a:pt x="177" y="15"/>
                </a:cubicBezTo>
                <a:cubicBezTo>
                  <a:pt x="114" y="52"/>
                  <a:pt x="114" y="52"/>
                  <a:pt x="114" y="52"/>
                </a:cubicBezTo>
                <a:cubicBezTo>
                  <a:pt x="103" y="59"/>
                  <a:pt x="91" y="65"/>
                  <a:pt x="88" y="64"/>
                </a:cubicBezTo>
                <a:cubicBezTo>
                  <a:pt x="86" y="64"/>
                  <a:pt x="85" y="63"/>
                  <a:pt x="84" y="61"/>
                </a:cubicBezTo>
                <a:cubicBezTo>
                  <a:pt x="80" y="55"/>
                  <a:pt x="76" y="49"/>
                  <a:pt x="80" y="42"/>
                </a:cubicBezTo>
                <a:cubicBezTo>
                  <a:pt x="82" y="38"/>
                  <a:pt x="84" y="34"/>
                  <a:pt x="86" y="30"/>
                </a:cubicBezTo>
                <a:cubicBezTo>
                  <a:pt x="93" y="18"/>
                  <a:pt x="86" y="4"/>
                  <a:pt x="73" y="2"/>
                </a:cubicBezTo>
                <a:cubicBezTo>
                  <a:pt x="59" y="0"/>
                  <a:pt x="44" y="5"/>
                  <a:pt x="33" y="12"/>
                </a:cubicBezTo>
                <a:cubicBezTo>
                  <a:pt x="20" y="19"/>
                  <a:pt x="9" y="30"/>
                  <a:pt x="5" y="42"/>
                </a:cubicBezTo>
                <a:cubicBezTo>
                  <a:pt x="0" y="55"/>
                  <a:pt x="9" y="68"/>
                  <a:pt x="22" y="68"/>
                </a:cubicBezTo>
                <a:cubicBezTo>
                  <a:pt x="27" y="68"/>
                  <a:pt x="31" y="67"/>
                  <a:pt x="36" y="68"/>
                </a:cubicBezTo>
                <a:cubicBezTo>
                  <a:pt x="44" y="68"/>
                  <a:pt x="48" y="74"/>
                  <a:pt x="51" y="81"/>
                </a:cubicBezTo>
                <a:cubicBezTo>
                  <a:pt x="52" y="82"/>
                  <a:pt x="52" y="84"/>
                  <a:pt x="52" y="86"/>
                </a:cubicBezTo>
                <a:cubicBezTo>
                  <a:pt x="52" y="86"/>
                  <a:pt x="52" y="86"/>
                  <a:pt x="52" y="86"/>
                </a:cubicBezTo>
                <a:cubicBezTo>
                  <a:pt x="52" y="86"/>
                  <a:pt x="52" y="86"/>
                  <a:pt x="52" y="86"/>
                </a:cubicBezTo>
                <a:cubicBezTo>
                  <a:pt x="38" y="273"/>
                  <a:pt x="38" y="273"/>
                  <a:pt x="38" y="273"/>
                </a:cubicBezTo>
                <a:cubicBezTo>
                  <a:pt x="135" y="361"/>
                  <a:pt x="263" y="416"/>
                  <a:pt x="403" y="421"/>
                </a:cubicBezTo>
                <a:cubicBezTo>
                  <a:pt x="417" y="421"/>
                  <a:pt x="428" y="410"/>
                  <a:pt x="427" y="397"/>
                </a:cubicBezTo>
                <a:cubicBezTo>
                  <a:pt x="427" y="342"/>
                  <a:pt x="427" y="342"/>
                  <a:pt x="427" y="342"/>
                </a:cubicBezTo>
                <a:cubicBezTo>
                  <a:pt x="427" y="329"/>
                  <a:pt x="422" y="325"/>
                  <a:pt x="413" y="329"/>
                </a:cubicBezTo>
                <a:close/>
              </a:path>
            </a:pathLst>
          </a:custGeom>
          <a:solidFill>
            <a:srgbClr val="94DCB8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24"/>
          <p:cNvSpPr/>
          <p:nvPr/>
        </p:nvSpPr>
        <p:spPr>
          <a:xfrm>
            <a:off x="8245475" y="8848724"/>
            <a:ext cx="882650" cy="1546224"/>
          </a:xfrm>
          <a:custGeom>
            <a:avLst/>
            <a:gdLst/>
            <a:ahLst/>
            <a:cxnLst/>
            <a:rect l="l" t="t" r="r" b="b"/>
            <a:pathLst>
              <a:path w="107" h="187" extrusionOk="0">
                <a:moveTo>
                  <a:pt x="107" y="0"/>
                </a:moveTo>
                <a:cubicBezTo>
                  <a:pt x="106" y="3"/>
                  <a:pt x="95" y="10"/>
                  <a:pt x="83" y="17"/>
                </a:cubicBezTo>
                <a:cubicBezTo>
                  <a:pt x="15" y="58"/>
                  <a:pt x="15" y="58"/>
                  <a:pt x="15" y="58"/>
                </a:cubicBezTo>
                <a:cubicBezTo>
                  <a:pt x="3" y="65"/>
                  <a:pt x="0" y="79"/>
                  <a:pt x="8" y="90"/>
                </a:cubicBezTo>
                <a:cubicBezTo>
                  <a:pt x="32" y="126"/>
                  <a:pt x="61" y="158"/>
                  <a:pt x="93" y="187"/>
                </a:cubicBezTo>
                <a:cubicBezTo>
                  <a:pt x="107" y="0"/>
                  <a:pt x="107" y="0"/>
                  <a:pt x="107" y="0"/>
                </a:cubicBezTo>
                <a:close/>
              </a:path>
            </a:pathLst>
          </a:custGeom>
          <a:solidFill>
            <a:srgbClr val="B4E6CD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24"/>
          <p:cNvSpPr/>
          <p:nvPr/>
        </p:nvSpPr>
        <p:spPr>
          <a:xfrm>
            <a:off x="10741024" y="2124075"/>
            <a:ext cx="1282700" cy="1095374"/>
          </a:xfrm>
          <a:custGeom>
            <a:avLst/>
            <a:gdLst/>
            <a:ahLst/>
            <a:cxnLst/>
            <a:rect l="l" t="t" r="r" b="b"/>
            <a:pathLst>
              <a:path w="155" h="132" extrusionOk="0">
                <a:moveTo>
                  <a:pt x="155" y="132"/>
                </a:moveTo>
                <a:cubicBezTo>
                  <a:pt x="152" y="130"/>
                  <a:pt x="151" y="116"/>
                  <a:pt x="151" y="103"/>
                </a:cubicBezTo>
                <a:cubicBezTo>
                  <a:pt x="150" y="24"/>
                  <a:pt x="150" y="24"/>
                  <a:pt x="150" y="24"/>
                </a:cubicBezTo>
                <a:cubicBezTo>
                  <a:pt x="150" y="10"/>
                  <a:pt x="139" y="0"/>
                  <a:pt x="126" y="1"/>
                </a:cubicBezTo>
                <a:cubicBezTo>
                  <a:pt x="82" y="4"/>
                  <a:pt x="40" y="13"/>
                  <a:pt x="0" y="26"/>
                </a:cubicBezTo>
                <a:cubicBezTo>
                  <a:pt x="154" y="132"/>
                  <a:pt x="154" y="132"/>
                  <a:pt x="154" y="132"/>
                </a:cubicBezTo>
                <a:lnTo>
                  <a:pt x="155" y="132"/>
                </a:lnTo>
                <a:close/>
              </a:path>
            </a:pathLst>
          </a:custGeom>
          <a:solidFill>
            <a:srgbClr val="C7CBC6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4"/>
          <p:cNvSpPr/>
          <p:nvPr/>
        </p:nvSpPr>
        <p:spPr>
          <a:xfrm>
            <a:off x="8112125" y="2339974"/>
            <a:ext cx="4524374" cy="3362324"/>
          </a:xfrm>
          <a:custGeom>
            <a:avLst/>
            <a:gdLst/>
            <a:ahLst/>
            <a:cxnLst/>
            <a:rect l="l" t="t" r="r" b="b"/>
            <a:pathLst>
              <a:path w="547" h="406" extrusionOk="0">
                <a:moveTo>
                  <a:pt x="16" y="276"/>
                </a:moveTo>
                <a:cubicBezTo>
                  <a:pt x="63" y="302"/>
                  <a:pt x="63" y="302"/>
                  <a:pt x="63" y="302"/>
                </a:cubicBezTo>
                <a:cubicBezTo>
                  <a:pt x="75" y="309"/>
                  <a:pt x="81" y="307"/>
                  <a:pt x="81" y="298"/>
                </a:cubicBezTo>
                <a:cubicBezTo>
                  <a:pt x="82" y="292"/>
                  <a:pt x="83" y="286"/>
                  <a:pt x="86" y="281"/>
                </a:cubicBezTo>
                <a:cubicBezTo>
                  <a:pt x="91" y="272"/>
                  <a:pt x="101" y="265"/>
                  <a:pt x="113" y="263"/>
                </a:cubicBezTo>
                <a:cubicBezTo>
                  <a:pt x="129" y="260"/>
                  <a:pt x="148" y="264"/>
                  <a:pt x="165" y="274"/>
                </a:cubicBezTo>
                <a:cubicBezTo>
                  <a:pt x="183" y="284"/>
                  <a:pt x="197" y="298"/>
                  <a:pt x="203" y="313"/>
                </a:cubicBezTo>
                <a:cubicBezTo>
                  <a:pt x="207" y="324"/>
                  <a:pt x="206" y="336"/>
                  <a:pt x="201" y="346"/>
                </a:cubicBezTo>
                <a:cubicBezTo>
                  <a:pt x="198" y="351"/>
                  <a:pt x="194" y="355"/>
                  <a:pt x="189" y="358"/>
                </a:cubicBezTo>
                <a:cubicBezTo>
                  <a:pt x="181" y="363"/>
                  <a:pt x="183" y="370"/>
                  <a:pt x="194" y="376"/>
                </a:cubicBezTo>
                <a:cubicBezTo>
                  <a:pt x="235" y="399"/>
                  <a:pt x="235" y="399"/>
                  <a:pt x="235" y="399"/>
                </a:cubicBezTo>
                <a:cubicBezTo>
                  <a:pt x="247" y="406"/>
                  <a:pt x="262" y="401"/>
                  <a:pt x="269" y="390"/>
                </a:cubicBezTo>
                <a:cubicBezTo>
                  <a:pt x="310" y="332"/>
                  <a:pt x="374" y="290"/>
                  <a:pt x="447" y="277"/>
                </a:cubicBezTo>
                <a:cubicBezTo>
                  <a:pt x="461" y="275"/>
                  <a:pt x="471" y="263"/>
                  <a:pt x="471" y="250"/>
                </a:cubicBezTo>
                <a:cubicBezTo>
                  <a:pt x="470" y="177"/>
                  <a:pt x="470" y="177"/>
                  <a:pt x="470" y="177"/>
                </a:cubicBezTo>
                <a:cubicBezTo>
                  <a:pt x="470" y="163"/>
                  <a:pt x="471" y="150"/>
                  <a:pt x="473" y="148"/>
                </a:cubicBezTo>
                <a:cubicBezTo>
                  <a:pt x="474" y="147"/>
                  <a:pt x="476" y="146"/>
                  <a:pt x="478" y="146"/>
                </a:cubicBezTo>
                <a:cubicBezTo>
                  <a:pt x="485" y="145"/>
                  <a:pt x="492" y="145"/>
                  <a:pt x="497" y="152"/>
                </a:cubicBezTo>
                <a:cubicBezTo>
                  <a:pt x="499" y="156"/>
                  <a:pt x="501" y="160"/>
                  <a:pt x="504" y="164"/>
                </a:cubicBezTo>
                <a:cubicBezTo>
                  <a:pt x="511" y="175"/>
                  <a:pt x="526" y="177"/>
                  <a:pt x="535" y="166"/>
                </a:cubicBezTo>
                <a:cubicBezTo>
                  <a:pt x="543" y="155"/>
                  <a:pt x="547" y="140"/>
                  <a:pt x="546" y="126"/>
                </a:cubicBezTo>
                <a:cubicBezTo>
                  <a:pt x="546" y="112"/>
                  <a:pt x="543" y="97"/>
                  <a:pt x="534" y="87"/>
                </a:cubicBezTo>
                <a:cubicBezTo>
                  <a:pt x="525" y="76"/>
                  <a:pt x="510" y="78"/>
                  <a:pt x="503" y="89"/>
                </a:cubicBezTo>
                <a:cubicBezTo>
                  <a:pt x="500" y="93"/>
                  <a:pt x="499" y="97"/>
                  <a:pt x="496" y="101"/>
                </a:cubicBezTo>
                <a:cubicBezTo>
                  <a:pt x="492" y="108"/>
                  <a:pt x="485" y="108"/>
                  <a:pt x="477" y="108"/>
                </a:cubicBezTo>
                <a:cubicBezTo>
                  <a:pt x="475" y="108"/>
                  <a:pt x="474" y="107"/>
                  <a:pt x="473" y="106"/>
                </a:cubicBezTo>
                <a:cubicBezTo>
                  <a:pt x="473" y="106"/>
                  <a:pt x="473" y="106"/>
                  <a:pt x="473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318" y="0"/>
                  <a:pt x="318" y="0"/>
                  <a:pt x="318" y="0"/>
                </a:cubicBezTo>
                <a:cubicBezTo>
                  <a:pt x="188" y="42"/>
                  <a:pt x="78" y="129"/>
                  <a:pt x="7" y="243"/>
                </a:cubicBezTo>
                <a:cubicBezTo>
                  <a:pt x="0" y="254"/>
                  <a:pt x="4" y="269"/>
                  <a:pt x="16" y="276"/>
                </a:cubicBezTo>
                <a:close/>
              </a:path>
            </a:pathLst>
          </a:custGeom>
          <a:solidFill>
            <a:srgbClr val="D5D9D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4"/>
          <p:cNvSpPr/>
          <p:nvPr/>
        </p:nvSpPr>
        <p:spPr>
          <a:xfrm>
            <a:off x="15268575" y="3343274"/>
            <a:ext cx="882650" cy="1546224"/>
          </a:xfrm>
          <a:custGeom>
            <a:avLst/>
            <a:gdLst/>
            <a:ahLst/>
            <a:cxnLst/>
            <a:rect l="l" t="t" r="r" b="b"/>
            <a:pathLst>
              <a:path w="107" h="187" extrusionOk="0">
                <a:moveTo>
                  <a:pt x="24" y="169"/>
                </a:moveTo>
                <a:cubicBezTo>
                  <a:pt x="92" y="129"/>
                  <a:pt x="92" y="129"/>
                  <a:pt x="92" y="129"/>
                </a:cubicBezTo>
                <a:cubicBezTo>
                  <a:pt x="104" y="122"/>
                  <a:pt x="107" y="107"/>
                  <a:pt x="99" y="96"/>
                </a:cubicBezTo>
                <a:cubicBezTo>
                  <a:pt x="75" y="61"/>
                  <a:pt x="46" y="29"/>
                  <a:pt x="14" y="0"/>
                </a:cubicBezTo>
                <a:cubicBezTo>
                  <a:pt x="0" y="187"/>
                  <a:pt x="0" y="187"/>
                  <a:pt x="0" y="187"/>
                </a:cubicBezTo>
                <a:cubicBezTo>
                  <a:pt x="1" y="184"/>
                  <a:pt x="12" y="176"/>
                  <a:pt x="24" y="169"/>
                </a:cubicBezTo>
                <a:close/>
              </a:path>
            </a:pathLst>
          </a:custGeom>
          <a:solidFill>
            <a:srgbClr val="DAA100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4"/>
          <p:cNvSpPr/>
          <p:nvPr/>
        </p:nvSpPr>
        <p:spPr>
          <a:xfrm>
            <a:off x="12157074" y="2108201"/>
            <a:ext cx="3540124" cy="3495674"/>
          </a:xfrm>
          <a:custGeom>
            <a:avLst/>
            <a:gdLst/>
            <a:ahLst/>
            <a:cxnLst/>
            <a:rect l="l" t="t" r="r" b="b"/>
            <a:pathLst>
              <a:path w="428" h="422" extrusionOk="0">
                <a:moveTo>
                  <a:pt x="15" y="93"/>
                </a:moveTo>
                <a:cubicBezTo>
                  <a:pt x="20" y="90"/>
                  <a:pt x="25" y="89"/>
                  <a:pt x="31" y="89"/>
                </a:cubicBezTo>
                <a:cubicBezTo>
                  <a:pt x="42" y="89"/>
                  <a:pt x="53" y="94"/>
                  <a:pt x="60" y="102"/>
                </a:cubicBezTo>
                <a:cubicBezTo>
                  <a:pt x="71" y="115"/>
                  <a:pt x="77" y="134"/>
                  <a:pt x="77" y="154"/>
                </a:cubicBezTo>
                <a:cubicBezTo>
                  <a:pt x="78" y="174"/>
                  <a:pt x="72" y="193"/>
                  <a:pt x="62" y="206"/>
                </a:cubicBezTo>
                <a:cubicBezTo>
                  <a:pt x="54" y="215"/>
                  <a:pt x="44" y="220"/>
                  <a:pt x="32" y="220"/>
                </a:cubicBezTo>
                <a:cubicBezTo>
                  <a:pt x="27" y="220"/>
                  <a:pt x="21" y="219"/>
                  <a:pt x="16" y="216"/>
                </a:cubicBezTo>
                <a:cubicBezTo>
                  <a:pt x="7" y="212"/>
                  <a:pt x="3" y="217"/>
                  <a:pt x="3" y="230"/>
                </a:cubicBezTo>
                <a:cubicBezTo>
                  <a:pt x="3" y="277"/>
                  <a:pt x="3" y="277"/>
                  <a:pt x="3" y="277"/>
                </a:cubicBezTo>
                <a:cubicBezTo>
                  <a:pt x="4" y="290"/>
                  <a:pt x="15" y="301"/>
                  <a:pt x="28" y="302"/>
                </a:cubicBezTo>
                <a:cubicBezTo>
                  <a:pt x="103" y="308"/>
                  <a:pt x="170" y="345"/>
                  <a:pt x="215" y="399"/>
                </a:cubicBezTo>
                <a:cubicBezTo>
                  <a:pt x="224" y="410"/>
                  <a:pt x="239" y="413"/>
                  <a:pt x="251" y="406"/>
                </a:cubicBezTo>
                <a:cubicBezTo>
                  <a:pt x="314" y="369"/>
                  <a:pt x="314" y="369"/>
                  <a:pt x="314" y="369"/>
                </a:cubicBezTo>
                <a:cubicBezTo>
                  <a:pt x="325" y="363"/>
                  <a:pt x="337" y="356"/>
                  <a:pt x="340" y="357"/>
                </a:cubicBezTo>
                <a:cubicBezTo>
                  <a:pt x="342" y="358"/>
                  <a:pt x="343" y="359"/>
                  <a:pt x="344" y="360"/>
                </a:cubicBezTo>
                <a:cubicBezTo>
                  <a:pt x="348" y="367"/>
                  <a:pt x="352" y="372"/>
                  <a:pt x="348" y="380"/>
                </a:cubicBezTo>
                <a:cubicBezTo>
                  <a:pt x="346" y="384"/>
                  <a:pt x="344" y="388"/>
                  <a:pt x="342" y="392"/>
                </a:cubicBezTo>
                <a:cubicBezTo>
                  <a:pt x="335" y="404"/>
                  <a:pt x="342" y="417"/>
                  <a:pt x="355" y="420"/>
                </a:cubicBezTo>
                <a:cubicBezTo>
                  <a:pt x="369" y="422"/>
                  <a:pt x="384" y="417"/>
                  <a:pt x="395" y="410"/>
                </a:cubicBezTo>
                <a:cubicBezTo>
                  <a:pt x="408" y="403"/>
                  <a:pt x="419" y="392"/>
                  <a:pt x="423" y="379"/>
                </a:cubicBezTo>
                <a:cubicBezTo>
                  <a:pt x="428" y="366"/>
                  <a:pt x="419" y="354"/>
                  <a:pt x="406" y="354"/>
                </a:cubicBezTo>
                <a:cubicBezTo>
                  <a:pt x="401" y="354"/>
                  <a:pt x="396" y="354"/>
                  <a:pt x="392" y="354"/>
                </a:cubicBezTo>
                <a:cubicBezTo>
                  <a:pt x="384" y="353"/>
                  <a:pt x="380" y="348"/>
                  <a:pt x="377" y="341"/>
                </a:cubicBezTo>
                <a:cubicBezTo>
                  <a:pt x="376" y="339"/>
                  <a:pt x="376" y="337"/>
                  <a:pt x="376" y="336"/>
                </a:cubicBezTo>
                <a:cubicBezTo>
                  <a:pt x="390" y="149"/>
                  <a:pt x="390" y="149"/>
                  <a:pt x="390" y="149"/>
                </a:cubicBezTo>
                <a:cubicBezTo>
                  <a:pt x="293" y="61"/>
                  <a:pt x="165" y="6"/>
                  <a:pt x="25" y="1"/>
                </a:cubicBezTo>
                <a:cubicBezTo>
                  <a:pt x="11" y="0"/>
                  <a:pt x="0" y="11"/>
                  <a:pt x="1" y="25"/>
                </a:cubicBezTo>
                <a:cubicBezTo>
                  <a:pt x="1" y="79"/>
                  <a:pt x="1" y="79"/>
                  <a:pt x="1" y="79"/>
                </a:cubicBezTo>
                <a:cubicBezTo>
                  <a:pt x="1" y="93"/>
                  <a:pt x="6" y="97"/>
                  <a:pt x="15" y="93"/>
                </a:cubicBezTo>
                <a:close/>
              </a:path>
            </a:pathLst>
          </a:custGeom>
          <a:solidFill>
            <a:srgbClr val="FFCC3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4"/>
          <p:cNvSpPr/>
          <p:nvPr/>
        </p:nvSpPr>
        <p:spPr>
          <a:xfrm>
            <a:off x="14201774" y="4502151"/>
            <a:ext cx="2752724" cy="4578350"/>
          </a:xfrm>
          <a:custGeom>
            <a:avLst/>
            <a:gdLst/>
            <a:ahLst/>
            <a:cxnLst/>
            <a:rect l="l" t="t" r="r" b="b"/>
            <a:pathLst>
              <a:path w="333" h="553" extrusionOk="0">
                <a:moveTo>
                  <a:pt x="265" y="16"/>
                </a:moveTo>
                <a:cubicBezTo>
                  <a:pt x="259" y="4"/>
                  <a:pt x="244" y="0"/>
                  <a:pt x="232" y="7"/>
                </a:cubicBezTo>
                <a:cubicBezTo>
                  <a:pt x="185" y="35"/>
                  <a:pt x="185" y="35"/>
                  <a:pt x="185" y="35"/>
                </a:cubicBezTo>
                <a:cubicBezTo>
                  <a:pt x="174" y="42"/>
                  <a:pt x="172" y="48"/>
                  <a:pt x="180" y="53"/>
                </a:cubicBezTo>
                <a:cubicBezTo>
                  <a:pt x="185" y="56"/>
                  <a:pt x="189" y="60"/>
                  <a:pt x="192" y="65"/>
                </a:cubicBezTo>
                <a:cubicBezTo>
                  <a:pt x="198" y="75"/>
                  <a:pt x="199" y="87"/>
                  <a:pt x="195" y="98"/>
                </a:cubicBezTo>
                <a:cubicBezTo>
                  <a:pt x="189" y="113"/>
                  <a:pt x="176" y="128"/>
                  <a:pt x="159" y="138"/>
                </a:cubicBezTo>
                <a:cubicBezTo>
                  <a:pt x="141" y="148"/>
                  <a:pt x="123" y="153"/>
                  <a:pt x="106" y="150"/>
                </a:cubicBezTo>
                <a:cubicBezTo>
                  <a:pt x="94" y="148"/>
                  <a:pt x="85" y="142"/>
                  <a:pt x="79" y="132"/>
                </a:cubicBezTo>
                <a:cubicBezTo>
                  <a:pt x="76" y="127"/>
                  <a:pt x="74" y="122"/>
                  <a:pt x="74" y="116"/>
                </a:cubicBezTo>
                <a:cubicBezTo>
                  <a:pt x="73" y="107"/>
                  <a:pt x="67" y="105"/>
                  <a:pt x="55" y="112"/>
                </a:cubicBezTo>
                <a:cubicBezTo>
                  <a:pt x="15" y="135"/>
                  <a:pt x="15" y="135"/>
                  <a:pt x="15" y="135"/>
                </a:cubicBezTo>
                <a:cubicBezTo>
                  <a:pt x="4" y="142"/>
                  <a:pt x="0" y="157"/>
                  <a:pt x="6" y="169"/>
                </a:cubicBezTo>
                <a:cubicBezTo>
                  <a:pt x="22" y="204"/>
                  <a:pt x="31" y="242"/>
                  <a:pt x="32" y="283"/>
                </a:cubicBezTo>
                <a:cubicBezTo>
                  <a:pt x="32" y="317"/>
                  <a:pt x="26" y="350"/>
                  <a:pt x="15" y="380"/>
                </a:cubicBezTo>
                <a:cubicBezTo>
                  <a:pt x="10" y="393"/>
                  <a:pt x="15" y="408"/>
                  <a:pt x="27" y="415"/>
                </a:cubicBezTo>
                <a:cubicBezTo>
                  <a:pt x="90" y="450"/>
                  <a:pt x="90" y="450"/>
                  <a:pt x="90" y="450"/>
                </a:cubicBezTo>
                <a:cubicBezTo>
                  <a:pt x="102" y="457"/>
                  <a:pt x="113" y="464"/>
                  <a:pt x="114" y="467"/>
                </a:cubicBezTo>
                <a:cubicBezTo>
                  <a:pt x="114" y="469"/>
                  <a:pt x="114" y="471"/>
                  <a:pt x="113" y="472"/>
                </a:cubicBezTo>
                <a:cubicBezTo>
                  <a:pt x="110" y="479"/>
                  <a:pt x="107" y="485"/>
                  <a:pt x="99" y="486"/>
                </a:cubicBezTo>
                <a:cubicBezTo>
                  <a:pt x="94" y="486"/>
                  <a:pt x="89" y="486"/>
                  <a:pt x="85" y="486"/>
                </a:cubicBezTo>
                <a:cubicBezTo>
                  <a:pt x="71" y="486"/>
                  <a:pt x="63" y="499"/>
                  <a:pt x="68" y="512"/>
                </a:cubicBezTo>
                <a:cubicBezTo>
                  <a:pt x="73" y="524"/>
                  <a:pt x="84" y="535"/>
                  <a:pt x="96" y="541"/>
                </a:cubicBezTo>
                <a:cubicBezTo>
                  <a:pt x="108" y="548"/>
                  <a:pt x="123" y="553"/>
                  <a:pt x="137" y="550"/>
                </a:cubicBezTo>
                <a:cubicBezTo>
                  <a:pt x="150" y="548"/>
                  <a:pt x="156" y="534"/>
                  <a:pt x="150" y="522"/>
                </a:cubicBezTo>
                <a:cubicBezTo>
                  <a:pt x="148" y="518"/>
                  <a:pt x="145" y="515"/>
                  <a:pt x="143" y="511"/>
                </a:cubicBezTo>
                <a:cubicBezTo>
                  <a:pt x="139" y="503"/>
                  <a:pt x="143" y="497"/>
                  <a:pt x="146" y="491"/>
                </a:cubicBezTo>
                <a:cubicBezTo>
                  <a:pt x="147" y="489"/>
                  <a:pt x="149" y="488"/>
                  <a:pt x="151" y="488"/>
                </a:cubicBezTo>
                <a:cubicBezTo>
                  <a:pt x="151" y="488"/>
                  <a:pt x="151" y="488"/>
                  <a:pt x="151" y="488"/>
                </a:cubicBezTo>
                <a:cubicBezTo>
                  <a:pt x="151" y="488"/>
                  <a:pt x="151" y="488"/>
                  <a:pt x="151" y="488"/>
                </a:cubicBezTo>
                <a:cubicBezTo>
                  <a:pt x="319" y="407"/>
                  <a:pt x="319" y="407"/>
                  <a:pt x="319" y="407"/>
                </a:cubicBezTo>
                <a:cubicBezTo>
                  <a:pt x="320" y="407"/>
                  <a:pt x="320" y="407"/>
                  <a:pt x="320" y="407"/>
                </a:cubicBezTo>
                <a:cubicBezTo>
                  <a:pt x="328" y="366"/>
                  <a:pt x="333" y="323"/>
                  <a:pt x="332" y="279"/>
                </a:cubicBezTo>
                <a:cubicBezTo>
                  <a:pt x="331" y="184"/>
                  <a:pt x="307" y="94"/>
                  <a:pt x="265" y="16"/>
                </a:cubicBezTo>
                <a:close/>
              </a:path>
            </a:pathLst>
          </a:custGeom>
          <a:solidFill>
            <a:srgbClr val="75D1A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4"/>
          <p:cNvSpPr/>
          <p:nvPr/>
        </p:nvSpPr>
        <p:spPr>
          <a:xfrm>
            <a:off x="15449550" y="7870824"/>
            <a:ext cx="1397000" cy="1143000"/>
          </a:xfrm>
          <a:custGeom>
            <a:avLst/>
            <a:gdLst/>
            <a:ahLst/>
            <a:cxnLst/>
            <a:rect l="l" t="t" r="r" b="b"/>
            <a:pathLst>
              <a:path w="169" h="138" extrusionOk="0">
                <a:moveTo>
                  <a:pt x="0" y="81"/>
                </a:moveTo>
                <a:cubicBezTo>
                  <a:pt x="0" y="81"/>
                  <a:pt x="0" y="81"/>
                  <a:pt x="0" y="81"/>
                </a:cubicBezTo>
                <a:cubicBezTo>
                  <a:pt x="3" y="80"/>
                  <a:pt x="15" y="86"/>
                  <a:pt x="26" y="92"/>
                </a:cubicBezTo>
                <a:cubicBezTo>
                  <a:pt x="96" y="131"/>
                  <a:pt x="96" y="131"/>
                  <a:pt x="96" y="131"/>
                </a:cubicBezTo>
                <a:cubicBezTo>
                  <a:pt x="107" y="138"/>
                  <a:pt x="122" y="134"/>
                  <a:pt x="128" y="121"/>
                </a:cubicBezTo>
                <a:cubicBezTo>
                  <a:pt x="146" y="83"/>
                  <a:pt x="159" y="42"/>
                  <a:pt x="169" y="0"/>
                </a:cubicBezTo>
                <a:cubicBezTo>
                  <a:pt x="168" y="0"/>
                  <a:pt x="168" y="0"/>
                  <a:pt x="168" y="0"/>
                </a:cubicBezTo>
                <a:lnTo>
                  <a:pt x="0" y="81"/>
                </a:lnTo>
                <a:close/>
              </a:path>
            </a:pathLst>
          </a:custGeom>
          <a:solidFill>
            <a:srgbClr val="339966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4"/>
          <p:cNvSpPr/>
          <p:nvPr/>
        </p:nvSpPr>
        <p:spPr>
          <a:xfrm>
            <a:off x="12372974" y="10521950"/>
            <a:ext cx="1282700" cy="1092200"/>
          </a:xfrm>
          <a:custGeom>
            <a:avLst/>
            <a:gdLst/>
            <a:ahLst/>
            <a:cxnLst/>
            <a:rect l="l" t="t" r="r" b="b"/>
            <a:pathLst>
              <a:path w="155" h="132" extrusionOk="0">
                <a:moveTo>
                  <a:pt x="0" y="0"/>
                </a:moveTo>
                <a:cubicBezTo>
                  <a:pt x="3" y="2"/>
                  <a:pt x="4" y="15"/>
                  <a:pt x="4" y="29"/>
                </a:cubicBezTo>
                <a:cubicBezTo>
                  <a:pt x="5" y="108"/>
                  <a:pt x="5" y="108"/>
                  <a:pt x="5" y="108"/>
                </a:cubicBezTo>
                <a:cubicBezTo>
                  <a:pt x="5" y="122"/>
                  <a:pt x="16" y="132"/>
                  <a:pt x="29" y="131"/>
                </a:cubicBezTo>
                <a:cubicBezTo>
                  <a:pt x="73" y="127"/>
                  <a:pt x="115" y="118"/>
                  <a:pt x="155" y="105"/>
                </a:cubicBezTo>
                <a:cubicBezTo>
                  <a:pt x="1" y="0"/>
                  <a:pt x="1" y="0"/>
                  <a:pt x="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D661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24"/>
          <p:cNvSpPr/>
          <p:nvPr/>
        </p:nvSpPr>
        <p:spPr>
          <a:xfrm>
            <a:off x="11760201" y="8035924"/>
            <a:ext cx="4524374" cy="3352800"/>
          </a:xfrm>
          <a:custGeom>
            <a:avLst/>
            <a:gdLst/>
            <a:ahLst/>
            <a:cxnLst/>
            <a:rect l="l" t="t" r="r" b="b"/>
            <a:pathLst>
              <a:path w="547" h="405" extrusionOk="0">
                <a:moveTo>
                  <a:pt x="531" y="130"/>
                </a:moveTo>
                <a:cubicBezTo>
                  <a:pt x="484" y="103"/>
                  <a:pt x="484" y="103"/>
                  <a:pt x="484" y="103"/>
                </a:cubicBezTo>
                <a:cubicBezTo>
                  <a:pt x="472" y="97"/>
                  <a:pt x="466" y="99"/>
                  <a:pt x="466" y="108"/>
                </a:cubicBezTo>
                <a:cubicBezTo>
                  <a:pt x="465" y="114"/>
                  <a:pt x="464" y="119"/>
                  <a:pt x="461" y="124"/>
                </a:cubicBezTo>
                <a:cubicBezTo>
                  <a:pt x="456" y="134"/>
                  <a:pt x="446" y="141"/>
                  <a:pt x="434" y="143"/>
                </a:cubicBezTo>
                <a:cubicBezTo>
                  <a:pt x="418" y="146"/>
                  <a:pt x="399" y="142"/>
                  <a:pt x="381" y="132"/>
                </a:cubicBezTo>
                <a:cubicBezTo>
                  <a:pt x="364" y="122"/>
                  <a:pt x="350" y="108"/>
                  <a:pt x="344" y="92"/>
                </a:cubicBezTo>
                <a:cubicBezTo>
                  <a:pt x="340" y="82"/>
                  <a:pt x="341" y="70"/>
                  <a:pt x="346" y="60"/>
                </a:cubicBezTo>
                <a:cubicBezTo>
                  <a:pt x="349" y="55"/>
                  <a:pt x="353" y="51"/>
                  <a:pt x="358" y="48"/>
                </a:cubicBezTo>
                <a:cubicBezTo>
                  <a:pt x="366" y="42"/>
                  <a:pt x="364" y="36"/>
                  <a:pt x="353" y="29"/>
                </a:cubicBezTo>
                <a:cubicBezTo>
                  <a:pt x="312" y="7"/>
                  <a:pt x="312" y="7"/>
                  <a:pt x="312" y="7"/>
                </a:cubicBezTo>
                <a:cubicBezTo>
                  <a:pt x="300" y="0"/>
                  <a:pt x="285" y="4"/>
                  <a:pt x="278" y="15"/>
                </a:cubicBezTo>
                <a:cubicBezTo>
                  <a:pt x="237" y="74"/>
                  <a:pt x="173" y="116"/>
                  <a:pt x="100" y="129"/>
                </a:cubicBezTo>
                <a:cubicBezTo>
                  <a:pt x="86" y="131"/>
                  <a:pt x="76" y="143"/>
                  <a:pt x="76" y="156"/>
                </a:cubicBezTo>
                <a:cubicBezTo>
                  <a:pt x="77" y="229"/>
                  <a:pt x="77" y="229"/>
                  <a:pt x="77" y="229"/>
                </a:cubicBezTo>
                <a:cubicBezTo>
                  <a:pt x="77" y="242"/>
                  <a:pt x="76" y="256"/>
                  <a:pt x="74" y="258"/>
                </a:cubicBezTo>
                <a:cubicBezTo>
                  <a:pt x="73" y="259"/>
                  <a:pt x="71" y="260"/>
                  <a:pt x="69" y="260"/>
                </a:cubicBezTo>
                <a:cubicBezTo>
                  <a:pt x="62" y="260"/>
                  <a:pt x="55" y="260"/>
                  <a:pt x="50" y="254"/>
                </a:cubicBezTo>
                <a:cubicBezTo>
                  <a:pt x="48" y="250"/>
                  <a:pt x="46" y="246"/>
                  <a:pt x="43" y="242"/>
                </a:cubicBezTo>
                <a:cubicBezTo>
                  <a:pt x="36" y="230"/>
                  <a:pt x="21" y="229"/>
                  <a:pt x="12" y="240"/>
                </a:cubicBezTo>
                <a:cubicBezTo>
                  <a:pt x="4" y="250"/>
                  <a:pt x="0" y="266"/>
                  <a:pt x="1" y="280"/>
                </a:cubicBezTo>
                <a:cubicBezTo>
                  <a:pt x="1" y="294"/>
                  <a:pt x="4" y="309"/>
                  <a:pt x="13" y="319"/>
                </a:cubicBezTo>
                <a:cubicBezTo>
                  <a:pt x="22" y="330"/>
                  <a:pt x="37" y="328"/>
                  <a:pt x="44" y="316"/>
                </a:cubicBezTo>
                <a:cubicBezTo>
                  <a:pt x="47" y="312"/>
                  <a:pt x="48" y="308"/>
                  <a:pt x="51" y="304"/>
                </a:cubicBezTo>
                <a:cubicBezTo>
                  <a:pt x="55" y="298"/>
                  <a:pt x="62" y="298"/>
                  <a:pt x="70" y="298"/>
                </a:cubicBezTo>
                <a:cubicBezTo>
                  <a:pt x="72" y="298"/>
                  <a:pt x="73" y="299"/>
                  <a:pt x="74" y="300"/>
                </a:cubicBezTo>
                <a:cubicBezTo>
                  <a:pt x="74" y="300"/>
                  <a:pt x="74" y="300"/>
                  <a:pt x="74" y="300"/>
                </a:cubicBezTo>
                <a:cubicBezTo>
                  <a:pt x="75" y="300"/>
                  <a:pt x="75" y="300"/>
                  <a:pt x="75" y="300"/>
                </a:cubicBezTo>
                <a:cubicBezTo>
                  <a:pt x="229" y="405"/>
                  <a:pt x="229" y="405"/>
                  <a:pt x="229" y="405"/>
                </a:cubicBezTo>
                <a:cubicBezTo>
                  <a:pt x="359" y="364"/>
                  <a:pt x="469" y="277"/>
                  <a:pt x="540" y="163"/>
                </a:cubicBezTo>
                <a:cubicBezTo>
                  <a:pt x="547" y="152"/>
                  <a:pt x="543" y="137"/>
                  <a:pt x="531" y="130"/>
                </a:cubicBezTo>
                <a:close/>
              </a:path>
            </a:pathLst>
          </a:custGeom>
          <a:solidFill>
            <a:srgbClr val="FFE18B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24"/>
          <p:cNvSpPr/>
          <p:nvPr/>
        </p:nvSpPr>
        <p:spPr>
          <a:xfrm>
            <a:off x="8153401" y="6083300"/>
            <a:ext cx="1174750" cy="1406524"/>
          </a:xfrm>
          <a:custGeom>
            <a:avLst/>
            <a:gdLst/>
            <a:ahLst/>
            <a:cxnLst/>
            <a:rect l="l" t="t" r="r" b="b"/>
            <a:pathLst>
              <a:path w="142" h="170" extrusionOk="0">
                <a:moveTo>
                  <a:pt x="95" y="164"/>
                </a:moveTo>
                <a:cubicBezTo>
                  <a:pt x="95" y="167"/>
                  <a:pt x="92" y="170"/>
                  <a:pt x="89" y="170"/>
                </a:cubicBezTo>
                <a:cubicBezTo>
                  <a:pt x="53" y="170"/>
                  <a:pt x="53" y="170"/>
                  <a:pt x="53" y="170"/>
                </a:cubicBezTo>
                <a:cubicBezTo>
                  <a:pt x="50" y="170"/>
                  <a:pt x="47" y="167"/>
                  <a:pt x="47" y="164"/>
                </a:cubicBezTo>
                <a:cubicBezTo>
                  <a:pt x="47" y="164"/>
                  <a:pt x="47" y="164"/>
                  <a:pt x="47" y="164"/>
                </a:cubicBezTo>
                <a:cubicBezTo>
                  <a:pt x="47" y="161"/>
                  <a:pt x="50" y="158"/>
                  <a:pt x="53" y="158"/>
                </a:cubicBezTo>
                <a:cubicBezTo>
                  <a:pt x="89" y="158"/>
                  <a:pt x="89" y="158"/>
                  <a:pt x="89" y="158"/>
                </a:cubicBezTo>
                <a:cubicBezTo>
                  <a:pt x="92" y="158"/>
                  <a:pt x="95" y="161"/>
                  <a:pt x="95" y="164"/>
                </a:cubicBezTo>
                <a:close/>
                <a:moveTo>
                  <a:pt x="95" y="149"/>
                </a:moveTo>
                <a:cubicBezTo>
                  <a:pt x="95" y="145"/>
                  <a:pt x="92" y="143"/>
                  <a:pt x="89" y="143"/>
                </a:cubicBezTo>
                <a:cubicBezTo>
                  <a:pt x="53" y="143"/>
                  <a:pt x="53" y="143"/>
                  <a:pt x="53" y="143"/>
                </a:cubicBezTo>
                <a:cubicBezTo>
                  <a:pt x="50" y="143"/>
                  <a:pt x="47" y="145"/>
                  <a:pt x="47" y="149"/>
                </a:cubicBezTo>
                <a:cubicBezTo>
                  <a:pt x="47" y="149"/>
                  <a:pt x="47" y="149"/>
                  <a:pt x="47" y="149"/>
                </a:cubicBezTo>
                <a:cubicBezTo>
                  <a:pt x="47" y="152"/>
                  <a:pt x="50" y="155"/>
                  <a:pt x="53" y="155"/>
                </a:cubicBezTo>
                <a:cubicBezTo>
                  <a:pt x="89" y="155"/>
                  <a:pt x="89" y="155"/>
                  <a:pt x="89" y="155"/>
                </a:cubicBezTo>
                <a:cubicBezTo>
                  <a:pt x="92" y="155"/>
                  <a:pt x="95" y="152"/>
                  <a:pt x="95" y="149"/>
                </a:cubicBezTo>
                <a:close/>
                <a:moveTo>
                  <a:pt x="77" y="84"/>
                </a:moveTo>
                <a:cubicBezTo>
                  <a:pt x="69" y="84"/>
                  <a:pt x="69" y="84"/>
                  <a:pt x="69" y="84"/>
                </a:cubicBezTo>
                <a:cubicBezTo>
                  <a:pt x="65" y="84"/>
                  <a:pt x="65" y="84"/>
                  <a:pt x="65" y="84"/>
                </a:cubicBezTo>
                <a:cubicBezTo>
                  <a:pt x="65" y="139"/>
                  <a:pt x="65" y="139"/>
                  <a:pt x="65" y="139"/>
                </a:cubicBezTo>
                <a:cubicBezTo>
                  <a:pt x="67" y="139"/>
                  <a:pt x="69" y="139"/>
                  <a:pt x="71" y="139"/>
                </a:cubicBezTo>
                <a:cubicBezTo>
                  <a:pt x="71" y="139"/>
                  <a:pt x="71" y="139"/>
                  <a:pt x="71" y="139"/>
                </a:cubicBezTo>
                <a:cubicBezTo>
                  <a:pt x="71" y="139"/>
                  <a:pt x="71" y="139"/>
                  <a:pt x="71" y="139"/>
                </a:cubicBezTo>
                <a:cubicBezTo>
                  <a:pt x="71" y="139"/>
                  <a:pt x="71" y="139"/>
                  <a:pt x="71" y="139"/>
                </a:cubicBezTo>
                <a:cubicBezTo>
                  <a:pt x="71" y="139"/>
                  <a:pt x="71" y="139"/>
                  <a:pt x="71" y="139"/>
                </a:cubicBezTo>
                <a:cubicBezTo>
                  <a:pt x="73" y="139"/>
                  <a:pt x="75" y="139"/>
                  <a:pt x="77" y="139"/>
                </a:cubicBezTo>
                <a:lnTo>
                  <a:pt x="77" y="84"/>
                </a:lnTo>
                <a:close/>
                <a:moveTo>
                  <a:pt x="51" y="61"/>
                </a:moveTo>
                <a:cubicBezTo>
                  <a:pt x="47" y="61"/>
                  <a:pt x="43" y="65"/>
                  <a:pt x="43" y="70"/>
                </a:cubicBezTo>
                <a:cubicBezTo>
                  <a:pt x="43" y="74"/>
                  <a:pt x="47" y="78"/>
                  <a:pt x="51" y="78"/>
                </a:cubicBezTo>
                <a:cubicBezTo>
                  <a:pt x="60" y="78"/>
                  <a:pt x="60" y="78"/>
                  <a:pt x="60" y="78"/>
                </a:cubicBezTo>
                <a:cubicBezTo>
                  <a:pt x="60" y="70"/>
                  <a:pt x="60" y="70"/>
                  <a:pt x="60" y="70"/>
                </a:cubicBezTo>
                <a:cubicBezTo>
                  <a:pt x="60" y="65"/>
                  <a:pt x="56" y="61"/>
                  <a:pt x="51" y="61"/>
                </a:cubicBezTo>
                <a:close/>
                <a:moveTo>
                  <a:pt x="99" y="70"/>
                </a:moveTo>
                <a:cubicBezTo>
                  <a:pt x="99" y="65"/>
                  <a:pt x="96" y="61"/>
                  <a:pt x="91" y="61"/>
                </a:cubicBezTo>
                <a:cubicBezTo>
                  <a:pt x="86" y="61"/>
                  <a:pt x="82" y="65"/>
                  <a:pt x="82" y="70"/>
                </a:cubicBezTo>
                <a:cubicBezTo>
                  <a:pt x="82" y="78"/>
                  <a:pt x="82" y="78"/>
                  <a:pt x="82" y="78"/>
                </a:cubicBezTo>
                <a:cubicBezTo>
                  <a:pt x="91" y="78"/>
                  <a:pt x="91" y="78"/>
                  <a:pt x="91" y="78"/>
                </a:cubicBezTo>
                <a:cubicBezTo>
                  <a:pt x="96" y="78"/>
                  <a:pt x="99" y="74"/>
                  <a:pt x="99" y="70"/>
                </a:cubicBezTo>
                <a:close/>
                <a:moveTo>
                  <a:pt x="118" y="54"/>
                </a:moveTo>
                <a:cubicBezTo>
                  <a:pt x="114" y="39"/>
                  <a:pt x="96" y="23"/>
                  <a:pt x="71" y="23"/>
                </a:cubicBezTo>
                <a:cubicBezTo>
                  <a:pt x="46" y="23"/>
                  <a:pt x="28" y="39"/>
                  <a:pt x="24" y="54"/>
                </a:cubicBezTo>
                <a:cubicBezTo>
                  <a:pt x="21" y="66"/>
                  <a:pt x="24" y="77"/>
                  <a:pt x="29" y="87"/>
                </a:cubicBezTo>
                <a:cubicBezTo>
                  <a:pt x="34" y="97"/>
                  <a:pt x="40" y="105"/>
                  <a:pt x="44" y="115"/>
                </a:cubicBezTo>
                <a:cubicBezTo>
                  <a:pt x="46" y="120"/>
                  <a:pt x="47" y="128"/>
                  <a:pt x="48" y="133"/>
                </a:cubicBezTo>
                <a:cubicBezTo>
                  <a:pt x="49" y="138"/>
                  <a:pt x="51" y="139"/>
                  <a:pt x="57" y="139"/>
                </a:cubicBezTo>
                <a:cubicBezTo>
                  <a:pt x="58" y="139"/>
                  <a:pt x="59" y="139"/>
                  <a:pt x="60" y="139"/>
                </a:cubicBezTo>
                <a:cubicBezTo>
                  <a:pt x="60" y="84"/>
                  <a:pt x="60" y="84"/>
                  <a:pt x="60" y="84"/>
                </a:cubicBezTo>
                <a:cubicBezTo>
                  <a:pt x="51" y="84"/>
                  <a:pt x="51" y="84"/>
                  <a:pt x="51" y="84"/>
                </a:cubicBezTo>
                <a:cubicBezTo>
                  <a:pt x="48" y="84"/>
                  <a:pt x="44" y="82"/>
                  <a:pt x="41" y="80"/>
                </a:cubicBezTo>
                <a:cubicBezTo>
                  <a:pt x="39" y="77"/>
                  <a:pt x="37" y="74"/>
                  <a:pt x="37" y="70"/>
                </a:cubicBezTo>
                <a:cubicBezTo>
                  <a:pt x="37" y="66"/>
                  <a:pt x="39" y="62"/>
                  <a:pt x="41" y="60"/>
                </a:cubicBezTo>
                <a:cubicBezTo>
                  <a:pt x="44" y="57"/>
                  <a:pt x="48" y="56"/>
                  <a:pt x="51" y="56"/>
                </a:cubicBezTo>
                <a:cubicBezTo>
                  <a:pt x="59" y="56"/>
                  <a:pt x="65" y="62"/>
                  <a:pt x="65" y="70"/>
                </a:cubicBezTo>
                <a:cubicBezTo>
                  <a:pt x="65" y="70"/>
                  <a:pt x="65" y="70"/>
                  <a:pt x="65" y="70"/>
                </a:cubicBezTo>
                <a:cubicBezTo>
                  <a:pt x="65" y="78"/>
                  <a:pt x="65" y="78"/>
                  <a:pt x="65" y="78"/>
                </a:cubicBezTo>
                <a:cubicBezTo>
                  <a:pt x="69" y="78"/>
                  <a:pt x="69" y="78"/>
                  <a:pt x="69" y="78"/>
                </a:cubicBezTo>
                <a:cubicBezTo>
                  <a:pt x="77" y="78"/>
                  <a:pt x="77" y="78"/>
                  <a:pt x="77" y="78"/>
                </a:cubicBezTo>
                <a:cubicBezTo>
                  <a:pt x="77" y="70"/>
                  <a:pt x="77" y="70"/>
                  <a:pt x="77" y="70"/>
                </a:cubicBezTo>
                <a:cubicBezTo>
                  <a:pt x="77" y="70"/>
                  <a:pt x="77" y="70"/>
                  <a:pt x="77" y="70"/>
                </a:cubicBezTo>
                <a:cubicBezTo>
                  <a:pt x="77" y="66"/>
                  <a:pt x="78" y="62"/>
                  <a:pt x="81" y="60"/>
                </a:cubicBezTo>
                <a:cubicBezTo>
                  <a:pt x="84" y="57"/>
                  <a:pt x="87" y="56"/>
                  <a:pt x="91" y="56"/>
                </a:cubicBezTo>
                <a:cubicBezTo>
                  <a:pt x="95" y="56"/>
                  <a:pt x="98" y="57"/>
                  <a:pt x="101" y="60"/>
                </a:cubicBezTo>
                <a:cubicBezTo>
                  <a:pt x="103" y="62"/>
                  <a:pt x="105" y="66"/>
                  <a:pt x="105" y="70"/>
                </a:cubicBezTo>
                <a:cubicBezTo>
                  <a:pt x="105" y="74"/>
                  <a:pt x="103" y="77"/>
                  <a:pt x="101" y="80"/>
                </a:cubicBezTo>
                <a:cubicBezTo>
                  <a:pt x="98" y="82"/>
                  <a:pt x="95" y="84"/>
                  <a:pt x="91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3" y="139"/>
                  <a:pt x="85" y="139"/>
                  <a:pt x="86" y="139"/>
                </a:cubicBezTo>
                <a:cubicBezTo>
                  <a:pt x="91" y="139"/>
                  <a:pt x="93" y="138"/>
                  <a:pt x="94" y="133"/>
                </a:cubicBezTo>
                <a:cubicBezTo>
                  <a:pt x="95" y="128"/>
                  <a:pt x="96" y="120"/>
                  <a:pt x="98" y="115"/>
                </a:cubicBezTo>
                <a:cubicBezTo>
                  <a:pt x="103" y="105"/>
                  <a:pt x="108" y="97"/>
                  <a:pt x="113" y="87"/>
                </a:cubicBezTo>
                <a:cubicBezTo>
                  <a:pt x="118" y="77"/>
                  <a:pt x="121" y="66"/>
                  <a:pt x="118" y="54"/>
                </a:cubicBezTo>
                <a:close/>
                <a:moveTo>
                  <a:pt x="76" y="5"/>
                </a:moveTo>
                <a:cubicBezTo>
                  <a:pt x="76" y="2"/>
                  <a:pt x="74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8" y="0"/>
                  <a:pt x="66" y="2"/>
                  <a:pt x="66" y="5"/>
                </a:cubicBezTo>
                <a:cubicBezTo>
                  <a:pt x="66" y="15"/>
                  <a:pt x="66" y="15"/>
                  <a:pt x="66" y="15"/>
                </a:cubicBezTo>
                <a:cubicBezTo>
                  <a:pt x="66" y="18"/>
                  <a:pt x="68" y="20"/>
                  <a:pt x="71" y="20"/>
                </a:cubicBezTo>
                <a:cubicBezTo>
                  <a:pt x="71" y="20"/>
                  <a:pt x="71" y="20"/>
                  <a:pt x="71" y="20"/>
                </a:cubicBezTo>
                <a:cubicBezTo>
                  <a:pt x="74" y="20"/>
                  <a:pt x="76" y="18"/>
                  <a:pt x="76" y="15"/>
                </a:cubicBezTo>
                <a:lnTo>
                  <a:pt x="76" y="5"/>
                </a:lnTo>
                <a:close/>
                <a:moveTo>
                  <a:pt x="105" y="14"/>
                </a:moveTo>
                <a:cubicBezTo>
                  <a:pt x="106" y="11"/>
                  <a:pt x="105" y="8"/>
                  <a:pt x="103" y="7"/>
                </a:cubicBezTo>
                <a:cubicBezTo>
                  <a:pt x="103" y="7"/>
                  <a:pt x="103" y="7"/>
                  <a:pt x="103" y="7"/>
                </a:cubicBezTo>
                <a:cubicBezTo>
                  <a:pt x="100" y="5"/>
                  <a:pt x="97" y="6"/>
                  <a:pt x="96" y="9"/>
                </a:cubicBezTo>
                <a:cubicBezTo>
                  <a:pt x="91" y="17"/>
                  <a:pt x="91" y="17"/>
                  <a:pt x="91" y="17"/>
                </a:cubicBezTo>
                <a:cubicBezTo>
                  <a:pt x="90" y="20"/>
                  <a:pt x="91" y="23"/>
                  <a:pt x="93" y="24"/>
                </a:cubicBezTo>
                <a:cubicBezTo>
                  <a:pt x="93" y="24"/>
                  <a:pt x="93" y="24"/>
                  <a:pt x="93" y="24"/>
                </a:cubicBezTo>
                <a:cubicBezTo>
                  <a:pt x="96" y="26"/>
                  <a:pt x="99" y="25"/>
                  <a:pt x="100" y="22"/>
                </a:cubicBezTo>
                <a:lnTo>
                  <a:pt x="105" y="14"/>
                </a:lnTo>
                <a:close/>
                <a:moveTo>
                  <a:pt x="126" y="30"/>
                </a:moveTo>
                <a:cubicBezTo>
                  <a:pt x="128" y="29"/>
                  <a:pt x="128" y="25"/>
                  <a:pt x="127" y="23"/>
                </a:cubicBezTo>
                <a:cubicBezTo>
                  <a:pt x="127" y="23"/>
                  <a:pt x="127" y="23"/>
                  <a:pt x="127" y="23"/>
                </a:cubicBezTo>
                <a:cubicBezTo>
                  <a:pt x="125" y="21"/>
                  <a:pt x="121" y="21"/>
                  <a:pt x="119" y="23"/>
                </a:cubicBezTo>
                <a:cubicBezTo>
                  <a:pt x="112" y="29"/>
                  <a:pt x="112" y="29"/>
                  <a:pt x="112" y="29"/>
                </a:cubicBezTo>
                <a:cubicBezTo>
                  <a:pt x="110" y="31"/>
                  <a:pt x="110" y="34"/>
                  <a:pt x="112" y="36"/>
                </a:cubicBezTo>
                <a:cubicBezTo>
                  <a:pt x="112" y="36"/>
                  <a:pt x="112" y="36"/>
                  <a:pt x="112" y="36"/>
                </a:cubicBezTo>
                <a:cubicBezTo>
                  <a:pt x="114" y="38"/>
                  <a:pt x="117" y="39"/>
                  <a:pt x="119" y="37"/>
                </a:cubicBezTo>
                <a:lnTo>
                  <a:pt x="126" y="30"/>
                </a:lnTo>
                <a:close/>
                <a:moveTo>
                  <a:pt x="137" y="56"/>
                </a:moveTo>
                <a:cubicBezTo>
                  <a:pt x="140" y="55"/>
                  <a:pt x="142" y="53"/>
                  <a:pt x="141" y="50"/>
                </a:cubicBezTo>
                <a:cubicBezTo>
                  <a:pt x="141" y="50"/>
                  <a:pt x="141" y="50"/>
                  <a:pt x="141" y="50"/>
                </a:cubicBezTo>
                <a:cubicBezTo>
                  <a:pt x="141" y="47"/>
                  <a:pt x="138" y="45"/>
                  <a:pt x="135" y="46"/>
                </a:cubicBezTo>
                <a:cubicBezTo>
                  <a:pt x="126" y="47"/>
                  <a:pt x="126" y="47"/>
                  <a:pt x="126" y="47"/>
                </a:cubicBezTo>
                <a:cubicBezTo>
                  <a:pt x="123" y="48"/>
                  <a:pt x="121" y="51"/>
                  <a:pt x="122" y="53"/>
                </a:cubicBezTo>
                <a:cubicBezTo>
                  <a:pt x="122" y="53"/>
                  <a:pt x="122" y="53"/>
                  <a:pt x="122" y="53"/>
                </a:cubicBezTo>
                <a:cubicBezTo>
                  <a:pt x="122" y="56"/>
                  <a:pt x="125" y="58"/>
                  <a:pt x="128" y="58"/>
                </a:cubicBezTo>
                <a:lnTo>
                  <a:pt x="137" y="56"/>
                </a:lnTo>
                <a:close/>
                <a:moveTo>
                  <a:pt x="135" y="83"/>
                </a:moveTo>
                <a:cubicBezTo>
                  <a:pt x="138" y="84"/>
                  <a:pt x="141" y="82"/>
                  <a:pt x="141" y="79"/>
                </a:cubicBezTo>
                <a:cubicBezTo>
                  <a:pt x="141" y="79"/>
                  <a:pt x="141" y="79"/>
                  <a:pt x="141" y="79"/>
                </a:cubicBezTo>
                <a:cubicBezTo>
                  <a:pt x="142" y="77"/>
                  <a:pt x="140" y="74"/>
                  <a:pt x="137" y="73"/>
                </a:cubicBezTo>
                <a:cubicBezTo>
                  <a:pt x="128" y="71"/>
                  <a:pt x="128" y="71"/>
                  <a:pt x="128" y="71"/>
                </a:cubicBezTo>
                <a:cubicBezTo>
                  <a:pt x="125" y="71"/>
                  <a:pt x="122" y="73"/>
                  <a:pt x="122" y="75"/>
                </a:cubicBezTo>
                <a:cubicBezTo>
                  <a:pt x="122" y="75"/>
                  <a:pt x="122" y="75"/>
                  <a:pt x="122" y="75"/>
                </a:cubicBezTo>
                <a:cubicBezTo>
                  <a:pt x="121" y="78"/>
                  <a:pt x="123" y="81"/>
                  <a:pt x="126" y="82"/>
                </a:cubicBezTo>
                <a:lnTo>
                  <a:pt x="135" y="83"/>
                </a:lnTo>
                <a:close/>
                <a:moveTo>
                  <a:pt x="41" y="22"/>
                </a:moveTo>
                <a:cubicBezTo>
                  <a:pt x="43" y="25"/>
                  <a:pt x="46" y="26"/>
                  <a:pt x="48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51" y="23"/>
                  <a:pt x="52" y="20"/>
                  <a:pt x="50" y="17"/>
                </a:cubicBezTo>
                <a:cubicBezTo>
                  <a:pt x="46" y="9"/>
                  <a:pt x="46" y="9"/>
                  <a:pt x="46" y="9"/>
                </a:cubicBezTo>
                <a:cubicBezTo>
                  <a:pt x="44" y="6"/>
                  <a:pt x="41" y="5"/>
                  <a:pt x="39" y="7"/>
                </a:cubicBezTo>
                <a:cubicBezTo>
                  <a:pt x="39" y="7"/>
                  <a:pt x="39" y="7"/>
                  <a:pt x="39" y="7"/>
                </a:cubicBezTo>
                <a:cubicBezTo>
                  <a:pt x="36" y="8"/>
                  <a:pt x="35" y="11"/>
                  <a:pt x="37" y="14"/>
                </a:cubicBezTo>
                <a:lnTo>
                  <a:pt x="41" y="22"/>
                </a:lnTo>
                <a:close/>
                <a:moveTo>
                  <a:pt x="23" y="37"/>
                </a:moveTo>
                <a:cubicBezTo>
                  <a:pt x="25" y="39"/>
                  <a:pt x="28" y="38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2" y="34"/>
                  <a:pt x="32" y="31"/>
                  <a:pt x="29" y="29"/>
                </a:cubicBezTo>
                <a:cubicBezTo>
                  <a:pt x="22" y="23"/>
                  <a:pt x="22" y="23"/>
                  <a:pt x="22" y="23"/>
                </a:cubicBezTo>
                <a:cubicBezTo>
                  <a:pt x="20" y="21"/>
                  <a:pt x="17" y="21"/>
                  <a:pt x="15" y="23"/>
                </a:cubicBezTo>
                <a:cubicBezTo>
                  <a:pt x="15" y="23"/>
                  <a:pt x="15" y="23"/>
                  <a:pt x="15" y="23"/>
                </a:cubicBezTo>
                <a:cubicBezTo>
                  <a:pt x="13" y="25"/>
                  <a:pt x="13" y="29"/>
                  <a:pt x="15" y="30"/>
                </a:cubicBezTo>
                <a:lnTo>
                  <a:pt x="23" y="37"/>
                </a:lnTo>
                <a:close/>
                <a:moveTo>
                  <a:pt x="14" y="58"/>
                </a:moveTo>
                <a:cubicBezTo>
                  <a:pt x="16" y="58"/>
                  <a:pt x="19" y="56"/>
                  <a:pt x="20" y="53"/>
                </a:cubicBezTo>
                <a:cubicBezTo>
                  <a:pt x="20" y="53"/>
                  <a:pt x="20" y="53"/>
                  <a:pt x="20" y="53"/>
                </a:cubicBezTo>
                <a:cubicBezTo>
                  <a:pt x="20" y="51"/>
                  <a:pt x="18" y="48"/>
                  <a:pt x="16" y="47"/>
                </a:cubicBezTo>
                <a:cubicBezTo>
                  <a:pt x="6" y="46"/>
                  <a:pt x="6" y="46"/>
                  <a:pt x="6" y="46"/>
                </a:cubicBezTo>
                <a:cubicBezTo>
                  <a:pt x="3" y="45"/>
                  <a:pt x="1" y="47"/>
                  <a:pt x="0" y="50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3"/>
                  <a:pt x="1" y="55"/>
                  <a:pt x="4" y="56"/>
                </a:cubicBezTo>
                <a:lnTo>
                  <a:pt x="14" y="58"/>
                </a:lnTo>
                <a:close/>
                <a:moveTo>
                  <a:pt x="16" y="82"/>
                </a:moveTo>
                <a:cubicBezTo>
                  <a:pt x="19" y="81"/>
                  <a:pt x="21" y="78"/>
                  <a:pt x="20" y="75"/>
                </a:cubicBezTo>
                <a:cubicBezTo>
                  <a:pt x="20" y="75"/>
                  <a:pt x="20" y="75"/>
                  <a:pt x="20" y="75"/>
                </a:cubicBezTo>
                <a:cubicBezTo>
                  <a:pt x="19" y="73"/>
                  <a:pt x="17" y="71"/>
                  <a:pt x="14" y="71"/>
                </a:cubicBezTo>
                <a:cubicBezTo>
                  <a:pt x="5" y="73"/>
                  <a:pt x="5" y="73"/>
                  <a:pt x="5" y="73"/>
                </a:cubicBezTo>
                <a:cubicBezTo>
                  <a:pt x="2" y="74"/>
                  <a:pt x="0" y="77"/>
                  <a:pt x="0" y="79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82"/>
                  <a:pt x="4" y="84"/>
                  <a:pt x="7" y="83"/>
                </a:cubicBezTo>
                <a:lnTo>
                  <a:pt x="16" y="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24"/>
          <p:cNvSpPr/>
          <p:nvPr/>
        </p:nvSpPr>
        <p:spPr>
          <a:xfrm>
            <a:off x="13388974" y="3200401"/>
            <a:ext cx="1231900" cy="1235074"/>
          </a:xfrm>
          <a:custGeom>
            <a:avLst/>
            <a:gdLst/>
            <a:ahLst/>
            <a:cxnLst/>
            <a:rect l="l" t="t" r="r" b="b"/>
            <a:pathLst>
              <a:path w="149" h="149" extrusionOk="0">
                <a:moveTo>
                  <a:pt x="70" y="78"/>
                </a:moveTo>
                <a:cubicBezTo>
                  <a:pt x="141" y="78"/>
                  <a:pt x="141" y="78"/>
                  <a:pt x="141" y="78"/>
                </a:cubicBezTo>
                <a:cubicBezTo>
                  <a:pt x="141" y="117"/>
                  <a:pt x="109" y="149"/>
                  <a:pt x="70" y="149"/>
                </a:cubicBezTo>
                <a:cubicBezTo>
                  <a:pt x="32" y="149"/>
                  <a:pt x="0" y="117"/>
                  <a:pt x="0" y="78"/>
                </a:cubicBezTo>
                <a:cubicBezTo>
                  <a:pt x="0" y="40"/>
                  <a:pt x="32" y="8"/>
                  <a:pt x="70" y="8"/>
                </a:cubicBezTo>
                <a:lnTo>
                  <a:pt x="70" y="78"/>
                </a:lnTo>
                <a:close/>
                <a:moveTo>
                  <a:pt x="79" y="0"/>
                </a:moveTo>
                <a:cubicBezTo>
                  <a:pt x="79" y="70"/>
                  <a:pt x="79" y="70"/>
                  <a:pt x="79" y="70"/>
                </a:cubicBezTo>
                <a:cubicBezTo>
                  <a:pt x="149" y="70"/>
                  <a:pt x="149" y="70"/>
                  <a:pt x="149" y="70"/>
                </a:cubicBezTo>
                <a:cubicBezTo>
                  <a:pt x="149" y="31"/>
                  <a:pt x="118" y="0"/>
                  <a:pt x="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4"/>
          <p:cNvSpPr/>
          <p:nvPr/>
        </p:nvSpPr>
        <p:spPr>
          <a:xfrm>
            <a:off x="9756775" y="9255124"/>
            <a:ext cx="1200150" cy="1206500"/>
          </a:xfrm>
          <a:custGeom>
            <a:avLst/>
            <a:gdLst/>
            <a:ahLst/>
            <a:cxnLst/>
            <a:rect l="l" t="t" r="r" b="b"/>
            <a:pathLst>
              <a:path w="145" h="146" extrusionOk="0">
                <a:moveTo>
                  <a:pt x="143" y="62"/>
                </a:moveTo>
                <a:cubicBezTo>
                  <a:pt x="125" y="60"/>
                  <a:pt x="125" y="60"/>
                  <a:pt x="125" y="60"/>
                </a:cubicBezTo>
                <a:cubicBezTo>
                  <a:pt x="123" y="55"/>
                  <a:pt x="121" y="50"/>
                  <a:pt x="119" y="46"/>
                </a:cubicBezTo>
                <a:cubicBezTo>
                  <a:pt x="130" y="31"/>
                  <a:pt x="130" y="31"/>
                  <a:pt x="130" y="31"/>
                </a:cubicBezTo>
                <a:cubicBezTo>
                  <a:pt x="130" y="30"/>
                  <a:pt x="130" y="28"/>
                  <a:pt x="129" y="27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8" y="15"/>
                  <a:pt x="116" y="15"/>
                  <a:pt x="115" y="16"/>
                </a:cubicBezTo>
                <a:cubicBezTo>
                  <a:pt x="100" y="27"/>
                  <a:pt x="100" y="27"/>
                  <a:pt x="100" y="27"/>
                </a:cubicBezTo>
                <a:cubicBezTo>
                  <a:pt x="96" y="24"/>
                  <a:pt x="91" y="22"/>
                  <a:pt x="86" y="21"/>
                </a:cubicBezTo>
                <a:cubicBezTo>
                  <a:pt x="83" y="3"/>
                  <a:pt x="83" y="3"/>
                  <a:pt x="83" y="3"/>
                </a:cubicBezTo>
                <a:cubicBezTo>
                  <a:pt x="83" y="1"/>
                  <a:pt x="81" y="0"/>
                  <a:pt x="80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4" y="0"/>
                  <a:pt x="62" y="1"/>
                  <a:pt x="62" y="3"/>
                </a:cubicBezTo>
                <a:cubicBezTo>
                  <a:pt x="59" y="21"/>
                  <a:pt x="59" y="21"/>
                  <a:pt x="59" y="21"/>
                </a:cubicBezTo>
                <a:cubicBezTo>
                  <a:pt x="54" y="22"/>
                  <a:pt x="49" y="24"/>
                  <a:pt x="45" y="27"/>
                </a:cubicBezTo>
                <a:cubicBezTo>
                  <a:pt x="30" y="16"/>
                  <a:pt x="30" y="16"/>
                  <a:pt x="30" y="16"/>
                </a:cubicBezTo>
                <a:cubicBezTo>
                  <a:pt x="29" y="15"/>
                  <a:pt x="27" y="15"/>
                  <a:pt x="26" y="16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8"/>
                  <a:pt x="14" y="30"/>
                  <a:pt x="15" y="31"/>
                </a:cubicBezTo>
                <a:cubicBezTo>
                  <a:pt x="26" y="46"/>
                  <a:pt x="26" y="46"/>
                  <a:pt x="26" y="46"/>
                </a:cubicBezTo>
                <a:cubicBezTo>
                  <a:pt x="24" y="50"/>
                  <a:pt x="22" y="55"/>
                  <a:pt x="20" y="60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3"/>
                  <a:pt x="0" y="64"/>
                  <a:pt x="0" y="66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2"/>
                  <a:pt x="1" y="83"/>
                  <a:pt x="2" y="84"/>
                </a:cubicBezTo>
                <a:cubicBezTo>
                  <a:pt x="20" y="86"/>
                  <a:pt x="20" y="86"/>
                  <a:pt x="20" y="86"/>
                </a:cubicBezTo>
                <a:cubicBezTo>
                  <a:pt x="22" y="91"/>
                  <a:pt x="24" y="96"/>
                  <a:pt x="26" y="100"/>
                </a:cubicBezTo>
                <a:cubicBezTo>
                  <a:pt x="15" y="115"/>
                  <a:pt x="15" y="115"/>
                  <a:pt x="15" y="115"/>
                </a:cubicBezTo>
                <a:cubicBezTo>
                  <a:pt x="14" y="116"/>
                  <a:pt x="15" y="118"/>
                  <a:pt x="16" y="119"/>
                </a:cubicBezTo>
                <a:cubicBezTo>
                  <a:pt x="26" y="130"/>
                  <a:pt x="26" y="130"/>
                  <a:pt x="26" y="130"/>
                </a:cubicBezTo>
                <a:cubicBezTo>
                  <a:pt x="27" y="131"/>
                  <a:pt x="29" y="131"/>
                  <a:pt x="30" y="130"/>
                </a:cubicBezTo>
                <a:cubicBezTo>
                  <a:pt x="45" y="119"/>
                  <a:pt x="45" y="119"/>
                  <a:pt x="45" y="119"/>
                </a:cubicBezTo>
                <a:cubicBezTo>
                  <a:pt x="49" y="122"/>
                  <a:pt x="54" y="124"/>
                  <a:pt x="59" y="125"/>
                </a:cubicBezTo>
                <a:cubicBezTo>
                  <a:pt x="62" y="143"/>
                  <a:pt x="62" y="143"/>
                  <a:pt x="62" y="143"/>
                </a:cubicBezTo>
                <a:cubicBezTo>
                  <a:pt x="62" y="145"/>
                  <a:pt x="64" y="146"/>
                  <a:pt x="65" y="146"/>
                </a:cubicBezTo>
                <a:cubicBezTo>
                  <a:pt x="80" y="146"/>
                  <a:pt x="80" y="146"/>
                  <a:pt x="80" y="146"/>
                </a:cubicBezTo>
                <a:cubicBezTo>
                  <a:pt x="81" y="146"/>
                  <a:pt x="83" y="145"/>
                  <a:pt x="83" y="143"/>
                </a:cubicBezTo>
                <a:cubicBezTo>
                  <a:pt x="86" y="125"/>
                  <a:pt x="86" y="125"/>
                  <a:pt x="86" y="125"/>
                </a:cubicBezTo>
                <a:cubicBezTo>
                  <a:pt x="91" y="124"/>
                  <a:pt x="96" y="122"/>
                  <a:pt x="100" y="119"/>
                </a:cubicBezTo>
                <a:cubicBezTo>
                  <a:pt x="115" y="130"/>
                  <a:pt x="115" y="130"/>
                  <a:pt x="115" y="130"/>
                </a:cubicBezTo>
                <a:cubicBezTo>
                  <a:pt x="116" y="131"/>
                  <a:pt x="118" y="131"/>
                  <a:pt x="119" y="130"/>
                </a:cubicBezTo>
                <a:cubicBezTo>
                  <a:pt x="129" y="119"/>
                  <a:pt x="129" y="119"/>
                  <a:pt x="129" y="119"/>
                </a:cubicBezTo>
                <a:cubicBezTo>
                  <a:pt x="130" y="118"/>
                  <a:pt x="130" y="116"/>
                  <a:pt x="130" y="115"/>
                </a:cubicBezTo>
                <a:cubicBezTo>
                  <a:pt x="119" y="100"/>
                  <a:pt x="119" y="100"/>
                  <a:pt x="119" y="100"/>
                </a:cubicBezTo>
                <a:cubicBezTo>
                  <a:pt x="121" y="96"/>
                  <a:pt x="123" y="91"/>
                  <a:pt x="125" y="86"/>
                </a:cubicBezTo>
                <a:cubicBezTo>
                  <a:pt x="143" y="84"/>
                  <a:pt x="143" y="84"/>
                  <a:pt x="143" y="84"/>
                </a:cubicBezTo>
                <a:cubicBezTo>
                  <a:pt x="144" y="83"/>
                  <a:pt x="145" y="82"/>
                  <a:pt x="145" y="80"/>
                </a:cubicBezTo>
                <a:cubicBezTo>
                  <a:pt x="145" y="66"/>
                  <a:pt x="145" y="66"/>
                  <a:pt x="145" y="66"/>
                </a:cubicBezTo>
                <a:cubicBezTo>
                  <a:pt x="145" y="64"/>
                  <a:pt x="144" y="63"/>
                  <a:pt x="143" y="62"/>
                </a:cubicBezTo>
                <a:close/>
                <a:moveTo>
                  <a:pt x="72" y="100"/>
                </a:moveTo>
                <a:cubicBezTo>
                  <a:pt x="58" y="100"/>
                  <a:pt x="46" y="88"/>
                  <a:pt x="46" y="73"/>
                </a:cubicBezTo>
                <a:cubicBezTo>
                  <a:pt x="46" y="58"/>
                  <a:pt x="58" y="46"/>
                  <a:pt x="72" y="46"/>
                </a:cubicBezTo>
                <a:cubicBezTo>
                  <a:pt x="87" y="46"/>
                  <a:pt x="99" y="58"/>
                  <a:pt x="99" y="73"/>
                </a:cubicBezTo>
                <a:cubicBezTo>
                  <a:pt x="99" y="88"/>
                  <a:pt x="87" y="100"/>
                  <a:pt x="72" y="1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4"/>
          <p:cNvSpPr/>
          <p:nvPr/>
        </p:nvSpPr>
        <p:spPr>
          <a:xfrm>
            <a:off x="9658350" y="3390900"/>
            <a:ext cx="1647824" cy="1101724"/>
          </a:xfrm>
          <a:custGeom>
            <a:avLst/>
            <a:gdLst/>
            <a:ahLst/>
            <a:cxnLst/>
            <a:rect l="l" t="t" r="r" b="b"/>
            <a:pathLst>
              <a:path w="199" h="133" extrusionOk="0">
                <a:moveTo>
                  <a:pt x="159" y="13"/>
                </a:moveTo>
                <a:cubicBezTo>
                  <a:pt x="177" y="59"/>
                  <a:pt x="177" y="59"/>
                  <a:pt x="177" y="59"/>
                </a:cubicBezTo>
                <a:cubicBezTo>
                  <a:pt x="154" y="69"/>
                  <a:pt x="154" y="69"/>
                  <a:pt x="154" y="69"/>
                </a:cubicBezTo>
                <a:cubicBezTo>
                  <a:pt x="142" y="58"/>
                  <a:pt x="105" y="26"/>
                  <a:pt x="101" y="26"/>
                </a:cubicBezTo>
                <a:cubicBezTo>
                  <a:pt x="99" y="26"/>
                  <a:pt x="87" y="30"/>
                  <a:pt x="86" y="30"/>
                </a:cubicBezTo>
                <a:cubicBezTo>
                  <a:pt x="86" y="30"/>
                  <a:pt x="79" y="32"/>
                  <a:pt x="73" y="32"/>
                </a:cubicBezTo>
                <a:cubicBezTo>
                  <a:pt x="70" y="32"/>
                  <a:pt x="68" y="32"/>
                  <a:pt x="66" y="31"/>
                </a:cubicBezTo>
                <a:cubicBezTo>
                  <a:pt x="65" y="30"/>
                  <a:pt x="64" y="29"/>
                  <a:pt x="64" y="28"/>
                </a:cubicBezTo>
                <a:cubicBezTo>
                  <a:pt x="64" y="25"/>
                  <a:pt x="67" y="23"/>
                  <a:pt x="68" y="22"/>
                </a:cubicBezTo>
                <a:cubicBezTo>
                  <a:pt x="78" y="17"/>
                  <a:pt x="104" y="7"/>
                  <a:pt x="107" y="7"/>
                </a:cubicBezTo>
                <a:cubicBezTo>
                  <a:pt x="107" y="7"/>
                  <a:pt x="107" y="7"/>
                  <a:pt x="107" y="7"/>
                </a:cubicBezTo>
                <a:cubicBezTo>
                  <a:pt x="114" y="7"/>
                  <a:pt x="154" y="12"/>
                  <a:pt x="159" y="13"/>
                </a:cubicBezTo>
                <a:close/>
                <a:moveTo>
                  <a:pt x="175" y="0"/>
                </a:moveTo>
                <a:cubicBezTo>
                  <a:pt x="174" y="0"/>
                  <a:pt x="174" y="0"/>
                  <a:pt x="173" y="0"/>
                </a:cubicBezTo>
                <a:cubicBezTo>
                  <a:pt x="165" y="3"/>
                  <a:pt x="165" y="3"/>
                  <a:pt x="165" y="3"/>
                </a:cubicBezTo>
                <a:cubicBezTo>
                  <a:pt x="164" y="4"/>
                  <a:pt x="163" y="5"/>
                  <a:pt x="163" y="6"/>
                </a:cubicBezTo>
                <a:cubicBezTo>
                  <a:pt x="162" y="7"/>
                  <a:pt x="162" y="9"/>
                  <a:pt x="163" y="10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3" y="61"/>
                  <a:pt x="186" y="62"/>
                  <a:pt x="188" y="61"/>
                </a:cubicBezTo>
                <a:cubicBezTo>
                  <a:pt x="196" y="58"/>
                  <a:pt x="196" y="58"/>
                  <a:pt x="196" y="58"/>
                </a:cubicBezTo>
                <a:cubicBezTo>
                  <a:pt x="197" y="57"/>
                  <a:pt x="198" y="57"/>
                  <a:pt x="199" y="55"/>
                </a:cubicBezTo>
                <a:cubicBezTo>
                  <a:pt x="199" y="54"/>
                  <a:pt x="199" y="53"/>
                  <a:pt x="199" y="51"/>
                </a:cubicBezTo>
                <a:cubicBezTo>
                  <a:pt x="180" y="3"/>
                  <a:pt x="180" y="3"/>
                  <a:pt x="180" y="3"/>
                </a:cubicBezTo>
                <a:cubicBezTo>
                  <a:pt x="179" y="1"/>
                  <a:pt x="177" y="0"/>
                  <a:pt x="175" y="0"/>
                </a:cubicBezTo>
                <a:close/>
                <a:moveTo>
                  <a:pt x="1" y="66"/>
                </a:moveTo>
                <a:cubicBezTo>
                  <a:pt x="0" y="67"/>
                  <a:pt x="1" y="69"/>
                  <a:pt x="2" y="70"/>
                </a:cubicBezTo>
                <a:cubicBezTo>
                  <a:pt x="3" y="71"/>
                  <a:pt x="4" y="71"/>
                  <a:pt x="5" y="72"/>
                </a:cubicBezTo>
                <a:cubicBezTo>
                  <a:pt x="14" y="72"/>
                  <a:pt x="14" y="72"/>
                  <a:pt x="14" y="72"/>
                </a:cubicBezTo>
                <a:cubicBezTo>
                  <a:pt x="16" y="72"/>
                  <a:pt x="19" y="70"/>
                  <a:pt x="19" y="67"/>
                </a:cubicBezTo>
                <a:cubicBezTo>
                  <a:pt x="23" y="13"/>
                  <a:pt x="23" y="13"/>
                  <a:pt x="23" y="13"/>
                </a:cubicBezTo>
                <a:cubicBezTo>
                  <a:pt x="23" y="12"/>
                  <a:pt x="23" y="10"/>
                  <a:pt x="22" y="9"/>
                </a:cubicBezTo>
                <a:cubicBezTo>
                  <a:pt x="21" y="8"/>
                  <a:pt x="20" y="8"/>
                  <a:pt x="18" y="8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7" y="7"/>
                  <a:pt x="5" y="9"/>
                  <a:pt x="5" y="12"/>
                </a:cubicBezTo>
                <a:lnTo>
                  <a:pt x="1" y="66"/>
                </a:lnTo>
                <a:close/>
                <a:moveTo>
                  <a:pt x="82" y="114"/>
                </a:moveTo>
                <a:cubicBezTo>
                  <a:pt x="82" y="113"/>
                  <a:pt x="81" y="111"/>
                  <a:pt x="79" y="110"/>
                </a:cubicBezTo>
                <a:cubicBezTo>
                  <a:pt x="76" y="107"/>
                  <a:pt x="72" y="107"/>
                  <a:pt x="69" y="111"/>
                </a:cubicBezTo>
                <a:cubicBezTo>
                  <a:pt x="65" y="115"/>
                  <a:pt x="65" y="115"/>
                  <a:pt x="65" y="115"/>
                </a:cubicBezTo>
                <a:cubicBezTo>
                  <a:pt x="65" y="116"/>
                  <a:pt x="65" y="116"/>
                  <a:pt x="65" y="116"/>
                </a:cubicBezTo>
                <a:cubicBezTo>
                  <a:pt x="62" y="120"/>
                  <a:pt x="62" y="120"/>
                  <a:pt x="62" y="120"/>
                </a:cubicBezTo>
                <a:cubicBezTo>
                  <a:pt x="57" y="125"/>
                  <a:pt x="62" y="130"/>
                  <a:pt x="63" y="131"/>
                </a:cubicBezTo>
                <a:cubicBezTo>
                  <a:pt x="64" y="132"/>
                  <a:pt x="66" y="133"/>
                  <a:pt x="67" y="133"/>
                </a:cubicBezTo>
                <a:cubicBezTo>
                  <a:pt x="69" y="133"/>
                  <a:pt x="71" y="131"/>
                  <a:pt x="73" y="129"/>
                </a:cubicBezTo>
                <a:cubicBezTo>
                  <a:pt x="78" y="123"/>
                  <a:pt x="78" y="123"/>
                  <a:pt x="78" y="123"/>
                </a:cubicBezTo>
                <a:cubicBezTo>
                  <a:pt x="78" y="123"/>
                  <a:pt x="78" y="123"/>
                  <a:pt x="78" y="123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2" y="118"/>
                  <a:pt x="83" y="116"/>
                  <a:pt x="82" y="114"/>
                </a:cubicBezTo>
                <a:close/>
                <a:moveTo>
                  <a:pt x="44" y="111"/>
                </a:moveTo>
                <a:cubicBezTo>
                  <a:pt x="41" y="115"/>
                  <a:pt x="42" y="117"/>
                  <a:pt x="46" y="121"/>
                </a:cubicBezTo>
                <a:cubicBezTo>
                  <a:pt x="49" y="124"/>
                  <a:pt x="53" y="123"/>
                  <a:pt x="56" y="120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70" y="103"/>
                  <a:pt x="65" y="99"/>
                  <a:pt x="64" y="98"/>
                </a:cubicBezTo>
                <a:cubicBezTo>
                  <a:pt x="61" y="95"/>
                  <a:pt x="57" y="95"/>
                  <a:pt x="54" y="99"/>
                </a:cubicBezTo>
                <a:cubicBezTo>
                  <a:pt x="49" y="105"/>
                  <a:pt x="49" y="105"/>
                  <a:pt x="49" y="105"/>
                </a:cubicBezTo>
                <a:cubicBezTo>
                  <a:pt x="49" y="105"/>
                  <a:pt x="49" y="105"/>
                  <a:pt x="49" y="105"/>
                </a:cubicBezTo>
                <a:cubicBezTo>
                  <a:pt x="48" y="106"/>
                  <a:pt x="48" y="106"/>
                  <a:pt x="48" y="106"/>
                </a:cubicBezTo>
                <a:lnTo>
                  <a:pt x="44" y="111"/>
                </a:lnTo>
                <a:close/>
                <a:moveTo>
                  <a:pt x="30" y="98"/>
                </a:moveTo>
                <a:cubicBezTo>
                  <a:pt x="28" y="100"/>
                  <a:pt x="28" y="101"/>
                  <a:pt x="28" y="103"/>
                </a:cubicBezTo>
                <a:cubicBezTo>
                  <a:pt x="28" y="105"/>
                  <a:pt x="29" y="107"/>
                  <a:pt x="31" y="108"/>
                </a:cubicBezTo>
                <a:cubicBezTo>
                  <a:pt x="35" y="111"/>
                  <a:pt x="38" y="111"/>
                  <a:pt x="41" y="107"/>
                </a:cubicBezTo>
                <a:cubicBezTo>
                  <a:pt x="52" y="95"/>
                  <a:pt x="52" y="95"/>
                  <a:pt x="52" y="95"/>
                </a:cubicBezTo>
                <a:cubicBezTo>
                  <a:pt x="53" y="93"/>
                  <a:pt x="54" y="91"/>
                  <a:pt x="53" y="89"/>
                </a:cubicBezTo>
                <a:cubicBezTo>
                  <a:pt x="53" y="87"/>
                  <a:pt x="52" y="85"/>
                  <a:pt x="50" y="84"/>
                </a:cubicBezTo>
                <a:cubicBezTo>
                  <a:pt x="47" y="81"/>
                  <a:pt x="43" y="82"/>
                  <a:pt x="40" y="85"/>
                </a:cubicBezTo>
                <a:cubicBezTo>
                  <a:pt x="35" y="92"/>
                  <a:pt x="35" y="92"/>
                  <a:pt x="35" y="92"/>
                </a:cubicBezTo>
                <a:cubicBezTo>
                  <a:pt x="35" y="92"/>
                  <a:pt x="35" y="92"/>
                  <a:pt x="35" y="92"/>
                </a:cubicBezTo>
                <a:cubicBezTo>
                  <a:pt x="35" y="92"/>
                  <a:pt x="35" y="92"/>
                  <a:pt x="35" y="92"/>
                </a:cubicBezTo>
                <a:lnTo>
                  <a:pt x="30" y="98"/>
                </a:lnTo>
                <a:close/>
                <a:moveTo>
                  <a:pt x="28" y="93"/>
                </a:moveTo>
                <a:cubicBezTo>
                  <a:pt x="38" y="81"/>
                  <a:pt x="38" y="81"/>
                  <a:pt x="38" y="81"/>
                </a:cubicBezTo>
                <a:cubicBezTo>
                  <a:pt x="42" y="76"/>
                  <a:pt x="38" y="71"/>
                  <a:pt x="37" y="70"/>
                </a:cubicBezTo>
                <a:cubicBezTo>
                  <a:pt x="33" y="67"/>
                  <a:pt x="30" y="68"/>
                  <a:pt x="27" y="72"/>
                </a:cubicBezTo>
                <a:cubicBezTo>
                  <a:pt x="23" y="76"/>
                  <a:pt x="23" y="76"/>
                  <a:pt x="23" y="76"/>
                </a:cubicBezTo>
                <a:cubicBezTo>
                  <a:pt x="23" y="76"/>
                  <a:pt x="23" y="76"/>
                  <a:pt x="23" y="76"/>
                </a:cubicBezTo>
                <a:cubicBezTo>
                  <a:pt x="23" y="77"/>
                  <a:pt x="23" y="77"/>
                  <a:pt x="23" y="77"/>
                </a:cubicBezTo>
                <a:cubicBezTo>
                  <a:pt x="18" y="82"/>
                  <a:pt x="18" y="82"/>
                  <a:pt x="18" y="82"/>
                </a:cubicBezTo>
                <a:cubicBezTo>
                  <a:pt x="16" y="84"/>
                  <a:pt x="15" y="86"/>
                  <a:pt x="16" y="88"/>
                </a:cubicBezTo>
                <a:cubicBezTo>
                  <a:pt x="16" y="90"/>
                  <a:pt x="17" y="91"/>
                  <a:pt x="18" y="92"/>
                </a:cubicBezTo>
                <a:cubicBezTo>
                  <a:pt x="20" y="93"/>
                  <a:pt x="22" y="95"/>
                  <a:pt x="24" y="95"/>
                </a:cubicBezTo>
                <a:cubicBezTo>
                  <a:pt x="25" y="95"/>
                  <a:pt x="26" y="94"/>
                  <a:pt x="28" y="93"/>
                </a:cubicBezTo>
                <a:close/>
                <a:moveTo>
                  <a:pt x="151" y="82"/>
                </a:moveTo>
                <a:cubicBezTo>
                  <a:pt x="153" y="80"/>
                  <a:pt x="155" y="76"/>
                  <a:pt x="150" y="72"/>
                </a:cubicBezTo>
                <a:cubicBezTo>
                  <a:pt x="146" y="68"/>
                  <a:pt x="146" y="68"/>
                  <a:pt x="146" y="68"/>
                </a:cubicBezTo>
                <a:cubicBezTo>
                  <a:pt x="128" y="52"/>
                  <a:pt x="106" y="34"/>
                  <a:pt x="101" y="31"/>
                </a:cubicBezTo>
                <a:cubicBezTo>
                  <a:pt x="98" y="31"/>
                  <a:pt x="92" y="33"/>
                  <a:pt x="87" y="35"/>
                </a:cubicBezTo>
                <a:cubicBezTo>
                  <a:pt x="87" y="35"/>
                  <a:pt x="87" y="35"/>
                  <a:pt x="87" y="35"/>
                </a:cubicBezTo>
                <a:cubicBezTo>
                  <a:pt x="87" y="35"/>
                  <a:pt x="79" y="37"/>
                  <a:pt x="73" y="37"/>
                </a:cubicBezTo>
                <a:cubicBezTo>
                  <a:pt x="69" y="37"/>
                  <a:pt x="66" y="36"/>
                  <a:pt x="64" y="35"/>
                </a:cubicBezTo>
                <a:cubicBezTo>
                  <a:pt x="60" y="32"/>
                  <a:pt x="59" y="29"/>
                  <a:pt x="59" y="27"/>
                </a:cubicBezTo>
                <a:cubicBezTo>
                  <a:pt x="59" y="23"/>
                  <a:pt x="63" y="20"/>
                  <a:pt x="65" y="18"/>
                </a:cubicBezTo>
                <a:cubicBezTo>
                  <a:pt x="28" y="13"/>
                  <a:pt x="28" y="13"/>
                  <a:pt x="28" y="13"/>
                </a:cubicBezTo>
                <a:cubicBezTo>
                  <a:pt x="24" y="68"/>
                  <a:pt x="24" y="68"/>
                  <a:pt x="24" y="68"/>
                </a:cubicBezTo>
                <a:cubicBezTo>
                  <a:pt x="27" y="64"/>
                  <a:pt x="30" y="64"/>
                  <a:pt x="32" y="64"/>
                </a:cubicBezTo>
                <a:cubicBezTo>
                  <a:pt x="35" y="64"/>
                  <a:pt x="37" y="65"/>
                  <a:pt x="40" y="67"/>
                </a:cubicBezTo>
                <a:cubicBezTo>
                  <a:pt x="43" y="70"/>
                  <a:pt x="45" y="74"/>
                  <a:pt x="44" y="78"/>
                </a:cubicBezTo>
                <a:cubicBezTo>
                  <a:pt x="47" y="77"/>
                  <a:pt x="51" y="78"/>
                  <a:pt x="53" y="80"/>
                </a:cubicBezTo>
                <a:cubicBezTo>
                  <a:pt x="57" y="83"/>
                  <a:pt x="59" y="87"/>
                  <a:pt x="58" y="91"/>
                </a:cubicBezTo>
                <a:cubicBezTo>
                  <a:pt x="61" y="91"/>
                  <a:pt x="64" y="92"/>
                  <a:pt x="67" y="94"/>
                </a:cubicBezTo>
                <a:cubicBezTo>
                  <a:pt x="70" y="97"/>
                  <a:pt x="72" y="100"/>
                  <a:pt x="72" y="104"/>
                </a:cubicBezTo>
                <a:cubicBezTo>
                  <a:pt x="75" y="103"/>
                  <a:pt x="79" y="103"/>
                  <a:pt x="82" y="106"/>
                </a:cubicBezTo>
                <a:cubicBezTo>
                  <a:pt x="86" y="110"/>
                  <a:pt x="88" y="114"/>
                  <a:pt x="86" y="119"/>
                </a:cubicBezTo>
                <a:cubicBezTo>
                  <a:pt x="90" y="122"/>
                  <a:pt x="90" y="122"/>
                  <a:pt x="90" y="122"/>
                </a:cubicBezTo>
                <a:cubicBezTo>
                  <a:pt x="90" y="122"/>
                  <a:pt x="90" y="122"/>
                  <a:pt x="90" y="122"/>
                </a:cubicBezTo>
                <a:cubicBezTo>
                  <a:pt x="90" y="123"/>
                  <a:pt x="90" y="123"/>
                  <a:pt x="90" y="123"/>
                </a:cubicBezTo>
                <a:cubicBezTo>
                  <a:pt x="92" y="123"/>
                  <a:pt x="93" y="124"/>
                  <a:pt x="94" y="124"/>
                </a:cubicBezTo>
                <a:cubicBezTo>
                  <a:pt x="97" y="124"/>
                  <a:pt x="98" y="122"/>
                  <a:pt x="100" y="121"/>
                </a:cubicBezTo>
                <a:cubicBezTo>
                  <a:pt x="102" y="118"/>
                  <a:pt x="103" y="116"/>
                  <a:pt x="100" y="113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83" y="99"/>
                  <a:pt x="83" y="99"/>
                  <a:pt x="83" y="99"/>
                </a:cubicBezTo>
                <a:cubicBezTo>
                  <a:pt x="83" y="98"/>
                  <a:pt x="82" y="98"/>
                  <a:pt x="82" y="97"/>
                </a:cubicBezTo>
                <a:cubicBezTo>
                  <a:pt x="82" y="96"/>
                  <a:pt x="82" y="95"/>
                  <a:pt x="83" y="95"/>
                </a:cubicBezTo>
                <a:cubicBezTo>
                  <a:pt x="84" y="94"/>
                  <a:pt x="86" y="94"/>
                  <a:pt x="87" y="95"/>
                </a:cubicBezTo>
                <a:cubicBezTo>
                  <a:pt x="109" y="113"/>
                  <a:pt x="109" y="113"/>
                  <a:pt x="109" y="113"/>
                </a:cubicBezTo>
                <a:cubicBezTo>
                  <a:pt x="110" y="114"/>
                  <a:pt x="111" y="114"/>
                  <a:pt x="112" y="114"/>
                </a:cubicBezTo>
                <a:cubicBezTo>
                  <a:pt x="115" y="114"/>
                  <a:pt x="117" y="113"/>
                  <a:pt x="118" y="111"/>
                </a:cubicBezTo>
                <a:cubicBezTo>
                  <a:pt x="120" y="109"/>
                  <a:pt x="120" y="108"/>
                  <a:pt x="120" y="106"/>
                </a:cubicBezTo>
                <a:cubicBezTo>
                  <a:pt x="120" y="104"/>
                  <a:pt x="119" y="102"/>
                  <a:pt x="117" y="100"/>
                </a:cubicBezTo>
                <a:cubicBezTo>
                  <a:pt x="114" y="98"/>
                  <a:pt x="114" y="98"/>
                  <a:pt x="114" y="98"/>
                </a:cubicBezTo>
                <a:cubicBezTo>
                  <a:pt x="114" y="98"/>
                  <a:pt x="114" y="98"/>
                  <a:pt x="114" y="98"/>
                </a:cubicBezTo>
                <a:cubicBezTo>
                  <a:pt x="102" y="88"/>
                  <a:pt x="102" y="88"/>
                  <a:pt x="102" y="88"/>
                </a:cubicBezTo>
                <a:cubicBezTo>
                  <a:pt x="102" y="88"/>
                  <a:pt x="101" y="87"/>
                  <a:pt x="101" y="87"/>
                </a:cubicBezTo>
                <a:cubicBezTo>
                  <a:pt x="101" y="86"/>
                  <a:pt x="101" y="85"/>
                  <a:pt x="102" y="85"/>
                </a:cubicBezTo>
                <a:cubicBezTo>
                  <a:pt x="103" y="83"/>
                  <a:pt x="104" y="83"/>
                  <a:pt x="106" y="84"/>
                </a:cubicBezTo>
                <a:cubicBezTo>
                  <a:pt x="126" y="101"/>
                  <a:pt x="126" y="101"/>
                  <a:pt x="126" y="101"/>
                </a:cubicBezTo>
                <a:cubicBezTo>
                  <a:pt x="127" y="102"/>
                  <a:pt x="129" y="102"/>
                  <a:pt x="130" y="102"/>
                </a:cubicBezTo>
                <a:cubicBezTo>
                  <a:pt x="133" y="102"/>
                  <a:pt x="135" y="101"/>
                  <a:pt x="137" y="99"/>
                </a:cubicBezTo>
                <a:cubicBezTo>
                  <a:pt x="139" y="97"/>
                  <a:pt x="139" y="95"/>
                  <a:pt x="139" y="93"/>
                </a:cubicBezTo>
                <a:cubicBezTo>
                  <a:pt x="139" y="91"/>
                  <a:pt x="138" y="90"/>
                  <a:pt x="136" y="88"/>
                </a:cubicBezTo>
                <a:cubicBezTo>
                  <a:pt x="130" y="83"/>
                  <a:pt x="130" y="83"/>
                  <a:pt x="130" y="83"/>
                </a:cubicBezTo>
                <a:cubicBezTo>
                  <a:pt x="130" y="83"/>
                  <a:pt x="130" y="83"/>
                  <a:pt x="130" y="83"/>
                </a:cubicBezTo>
                <a:cubicBezTo>
                  <a:pt x="120" y="75"/>
                  <a:pt x="120" y="75"/>
                  <a:pt x="120" y="75"/>
                </a:cubicBezTo>
                <a:cubicBezTo>
                  <a:pt x="118" y="74"/>
                  <a:pt x="118" y="72"/>
                  <a:pt x="119" y="71"/>
                </a:cubicBezTo>
                <a:cubicBezTo>
                  <a:pt x="120" y="70"/>
                  <a:pt x="122" y="70"/>
                  <a:pt x="123" y="71"/>
                </a:cubicBezTo>
                <a:cubicBezTo>
                  <a:pt x="140" y="84"/>
                  <a:pt x="140" y="84"/>
                  <a:pt x="140" y="84"/>
                </a:cubicBezTo>
                <a:cubicBezTo>
                  <a:pt x="144" y="87"/>
                  <a:pt x="148" y="86"/>
                  <a:pt x="151" y="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24"/>
          <p:cNvSpPr/>
          <p:nvPr/>
        </p:nvSpPr>
        <p:spPr>
          <a:xfrm>
            <a:off x="13306424" y="9344025"/>
            <a:ext cx="1381124" cy="1158874"/>
          </a:xfrm>
          <a:custGeom>
            <a:avLst/>
            <a:gdLst/>
            <a:ahLst/>
            <a:cxnLst/>
            <a:rect l="l" t="t" r="r" b="b"/>
            <a:pathLst>
              <a:path w="167" h="140" extrusionOk="0">
                <a:moveTo>
                  <a:pt x="22" y="114"/>
                </a:moveTo>
                <a:cubicBezTo>
                  <a:pt x="22" y="76"/>
                  <a:pt x="22" y="76"/>
                  <a:pt x="22" y="76"/>
                </a:cubicBezTo>
                <a:cubicBezTo>
                  <a:pt x="22" y="73"/>
                  <a:pt x="24" y="70"/>
                  <a:pt x="27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40" y="70"/>
                  <a:pt x="42" y="73"/>
                  <a:pt x="42" y="76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2" y="117"/>
                  <a:pt x="40" y="119"/>
                  <a:pt x="37" y="119"/>
                </a:cubicBezTo>
                <a:cubicBezTo>
                  <a:pt x="27" y="119"/>
                  <a:pt x="27" y="119"/>
                  <a:pt x="27" y="119"/>
                </a:cubicBezTo>
                <a:cubicBezTo>
                  <a:pt x="24" y="119"/>
                  <a:pt x="22" y="117"/>
                  <a:pt x="22" y="114"/>
                </a:cubicBezTo>
                <a:close/>
                <a:moveTo>
                  <a:pt x="61" y="57"/>
                </a:moveTo>
                <a:cubicBezTo>
                  <a:pt x="58" y="57"/>
                  <a:pt x="55" y="59"/>
                  <a:pt x="55" y="62"/>
                </a:cubicBezTo>
                <a:cubicBezTo>
                  <a:pt x="55" y="114"/>
                  <a:pt x="55" y="114"/>
                  <a:pt x="55" y="114"/>
                </a:cubicBezTo>
                <a:cubicBezTo>
                  <a:pt x="55" y="117"/>
                  <a:pt x="58" y="119"/>
                  <a:pt x="61" y="119"/>
                </a:cubicBezTo>
                <a:cubicBezTo>
                  <a:pt x="70" y="119"/>
                  <a:pt x="70" y="119"/>
                  <a:pt x="70" y="119"/>
                </a:cubicBezTo>
                <a:cubicBezTo>
                  <a:pt x="73" y="119"/>
                  <a:pt x="76" y="117"/>
                  <a:pt x="76" y="114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59"/>
                  <a:pt x="73" y="57"/>
                  <a:pt x="70" y="57"/>
                </a:cubicBezTo>
                <a:lnTo>
                  <a:pt x="61" y="57"/>
                </a:lnTo>
                <a:close/>
                <a:moveTo>
                  <a:pt x="94" y="45"/>
                </a:moveTo>
                <a:cubicBezTo>
                  <a:pt x="91" y="45"/>
                  <a:pt x="89" y="48"/>
                  <a:pt x="89" y="51"/>
                </a:cubicBezTo>
                <a:cubicBezTo>
                  <a:pt x="89" y="114"/>
                  <a:pt x="89" y="114"/>
                  <a:pt x="89" y="114"/>
                </a:cubicBezTo>
                <a:cubicBezTo>
                  <a:pt x="89" y="117"/>
                  <a:pt x="91" y="119"/>
                  <a:pt x="94" y="119"/>
                </a:cubicBezTo>
                <a:cubicBezTo>
                  <a:pt x="104" y="119"/>
                  <a:pt x="104" y="119"/>
                  <a:pt x="104" y="119"/>
                </a:cubicBezTo>
                <a:cubicBezTo>
                  <a:pt x="107" y="119"/>
                  <a:pt x="109" y="117"/>
                  <a:pt x="109" y="114"/>
                </a:cubicBezTo>
                <a:cubicBezTo>
                  <a:pt x="109" y="51"/>
                  <a:pt x="109" y="51"/>
                  <a:pt x="109" y="51"/>
                </a:cubicBezTo>
                <a:cubicBezTo>
                  <a:pt x="109" y="48"/>
                  <a:pt x="107" y="45"/>
                  <a:pt x="104" y="45"/>
                </a:cubicBezTo>
                <a:lnTo>
                  <a:pt x="94" y="45"/>
                </a:lnTo>
                <a:close/>
                <a:moveTo>
                  <a:pt x="128" y="34"/>
                </a:moveTo>
                <a:cubicBezTo>
                  <a:pt x="125" y="34"/>
                  <a:pt x="122" y="36"/>
                  <a:pt x="122" y="39"/>
                </a:cubicBezTo>
                <a:cubicBezTo>
                  <a:pt x="122" y="114"/>
                  <a:pt x="122" y="114"/>
                  <a:pt x="122" y="114"/>
                </a:cubicBezTo>
                <a:cubicBezTo>
                  <a:pt x="122" y="117"/>
                  <a:pt x="125" y="119"/>
                  <a:pt x="128" y="119"/>
                </a:cubicBezTo>
                <a:cubicBezTo>
                  <a:pt x="137" y="119"/>
                  <a:pt x="137" y="119"/>
                  <a:pt x="137" y="119"/>
                </a:cubicBezTo>
                <a:cubicBezTo>
                  <a:pt x="140" y="119"/>
                  <a:pt x="143" y="117"/>
                  <a:pt x="143" y="114"/>
                </a:cubicBezTo>
                <a:cubicBezTo>
                  <a:pt x="143" y="39"/>
                  <a:pt x="143" y="39"/>
                  <a:pt x="143" y="39"/>
                </a:cubicBezTo>
                <a:cubicBezTo>
                  <a:pt x="143" y="36"/>
                  <a:pt x="140" y="34"/>
                  <a:pt x="137" y="34"/>
                </a:cubicBezTo>
                <a:lnTo>
                  <a:pt x="128" y="34"/>
                </a:lnTo>
                <a:close/>
                <a:moveTo>
                  <a:pt x="25" y="56"/>
                </a:moveTo>
                <a:cubicBezTo>
                  <a:pt x="60" y="49"/>
                  <a:pt x="94" y="36"/>
                  <a:pt x="124" y="18"/>
                </a:cubicBezTo>
                <a:cubicBezTo>
                  <a:pt x="127" y="24"/>
                  <a:pt x="127" y="24"/>
                  <a:pt x="127" y="24"/>
                </a:cubicBezTo>
                <a:cubicBezTo>
                  <a:pt x="137" y="7"/>
                  <a:pt x="137" y="7"/>
                  <a:pt x="137" y="7"/>
                </a:cubicBezTo>
                <a:cubicBezTo>
                  <a:pt x="117" y="6"/>
                  <a:pt x="117" y="6"/>
                  <a:pt x="117" y="6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91" y="29"/>
                  <a:pt x="58" y="42"/>
                  <a:pt x="23" y="48"/>
                </a:cubicBezTo>
                <a:lnTo>
                  <a:pt x="25" y="56"/>
                </a:lnTo>
                <a:close/>
                <a:moveTo>
                  <a:pt x="167" y="130"/>
                </a:moveTo>
                <a:cubicBezTo>
                  <a:pt x="150" y="120"/>
                  <a:pt x="150" y="120"/>
                  <a:pt x="150" y="120"/>
                </a:cubicBezTo>
                <a:cubicBezTo>
                  <a:pt x="150" y="126"/>
                  <a:pt x="150" y="126"/>
                  <a:pt x="150" y="126"/>
                </a:cubicBezTo>
                <a:cubicBezTo>
                  <a:pt x="13" y="126"/>
                  <a:pt x="13" y="126"/>
                  <a:pt x="13" y="126"/>
                </a:cubicBezTo>
                <a:cubicBezTo>
                  <a:pt x="13" y="17"/>
                  <a:pt x="13" y="17"/>
                  <a:pt x="13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9" y="0"/>
                  <a:pt x="9" y="0"/>
                  <a:pt x="9" y="0"/>
                </a:cubicBezTo>
                <a:cubicBezTo>
                  <a:pt x="0" y="17"/>
                  <a:pt x="0" y="17"/>
                  <a:pt x="0" y="17"/>
                </a:cubicBezTo>
                <a:cubicBezTo>
                  <a:pt x="6" y="17"/>
                  <a:pt x="6" y="17"/>
                  <a:pt x="6" y="17"/>
                </a:cubicBezTo>
                <a:cubicBezTo>
                  <a:pt x="6" y="126"/>
                  <a:pt x="6" y="126"/>
                  <a:pt x="6" y="126"/>
                </a:cubicBezTo>
                <a:cubicBezTo>
                  <a:pt x="6" y="130"/>
                  <a:pt x="6" y="130"/>
                  <a:pt x="6" y="130"/>
                </a:cubicBezTo>
                <a:cubicBezTo>
                  <a:pt x="6" y="133"/>
                  <a:pt x="6" y="133"/>
                  <a:pt x="6" y="133"/>
                </a:cubicBezTo>
                <a:cubicBezTo>
                  <a:pt x="150" y="133"/>
                  <a:pt x="150" y="133"/>
                  <a:pt x="150" y="133"/>
                </a:cubicBezTo>
                <a:cubicBezTo>
                  <a:pt x="150" y="140"/>
                  <a:pt x="150" y="140"/>
                  <a:pt x="150" y="140"/>
                </a:cubicBezTo>
                <a:lnTo>
                  <a:pt x="167" y="1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24"/>
          <p:cNvSpPr/>
          <p:nvPr/>
        </p:nvSpPr>
        <p:spPr>
          <a:xfrm>
            <a:off x="15176500" y="6223000"/>
            <a:ext cx="1206500" cy="1092200"/>
          </a:xfrm>
          <a:custGeom>
            <a:avLst/>
            <a:gdLst/>
            <a:ahLst/>
            <a:cxnLst/>
            <a:rect l="l" t="t" r="r" b="b"/>
            <a:pathLst>
              <a:path w="146" h="132" extrusionOk="0">
                <a:moveTo>
                  <a:pt x="99" y="18"/>
                </a:moveTo>
                <a:cubicBezTo>
                  <a:pt x="91" y="18"/>
                  <a:pt x="91" y="18"/>
                  <a:pt x="91" y="18"/>
                </a:cubicBezTo>
                <a:cubicBezTo>
                  <a:pt x="90" y="12"/>
                  <a:pt x="86" y="8"/>
                  <a:pt x="81" y="8"/>
                </a:cubicBezTo>
                <a:cubicBezTo>
                  <a:pt x="65" y="8"/>
                  <a:pt x="65" y="8"/>
                  <a:pt x="65" y="8"/>
                </a:cubicBezTo>
                <a:cubicBezTo>
                  <a:pt x="60" y="8"/>
                  <a:pt x="56" y="12"/>
                  <a:pt x="55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7" y="8"/>
                  <a:pt x="54" y="0"/>
                  <a:pt x="62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92" y="0"/>
                  <a:pt x="99" y="8"/>
                  <a:pt x="99" y="18"/>
                </a:cubicBezTo>
                <a:close/>
                <a:moveTo>
                  <a:pt x="22" y="73"/>
                </a:moveTo>
                <a:cubicBezTo>
                  <a:pt x="59" y="73"/>
                  <a:pt x="59" y="73"/>
                  <a:pt x="59" y="73"/>
                </a:cubicBezTo>
                <a:cubicBezTo>
                  <a:pt x="59" y="68"/>
                  <a:pt x="59" y="68"/>
                  <a:pt x="59" y="68"/>
                </a:cubicBezTo>
                <a:cubicBezTo>
                  <a:pt x="59" y="64"/>
                  <a:pt x="62" y="61"/>
                  <a:pt x="66" y="61"/>
                </a:cubicBezTo>
                <a:cubicBezTo>
                  <a:pt x="80" y="61"/>
                  <a:pt x="80" y="61"/>
                  <a:pt x="80" y="61"/>
                </a:cubicBezTo>
                <a:cubicBezTo>
                  <a:pt x="84" y="61"/>
                  <a:pt x="87" y="64"/>
                  <a:pt x="87" y="68"/>
                </a:cubicBezTo>
                <a:cubicBezTo>
                  <a:pt x="87" y="73"/>
                  <a:pt x="87" y="73"/>
                  <a:pt x="87" y="73"/>
                </a:cubicBezTo>
                <a:cubicBezTo>
                  <a:pt x="124" y="73"/>
                  <a:pt x="124" y="73"/>
                  <a:pt x="124" y="73"/>
                </a:cubicBezTo>
                <a:cubicBezTo>
                  <a:pt x="135" y="73"/>
                  <a:pt x="145" y="64"/>
                  <a:pt x="146" y="53"/>
                </a:cubicBezTo>
                <a:cubicBezTo>
                  <a:pt x="146" y="41"/>
                  <a:pt x="146" y="41"/>
                  <a:pt x="146" y="41"/>
                </a:cubicBezTo>
                <a:cubicBezTo>
                  <a:pt x="146" y="30"/>
                  <a:pt x="139" y="21"/>
                  <a:pt x="129" y="21"/>
                </a:cubicBezTo>
                <a:cubicBezTo>
                  <a:pt x="121" y="21"/>
                  <a:pt x="121" y="21"/>
                  <a:pt x="121" y="21"/>
                </a:cubicBezTo>
                <a:cubicBezTo>
                  <a:pt x="117" y="21"/>
                  <a:pt x="117" y="21"/>
                  <a:pt x="117" y="21"/>
                </a:cubicBezTo>
                <a:cubicBezTo>
                  <a:pt x="111" y="21"/>
                  <a:pt x="111" y="21"/>
                  <a:pt x="111" y="21"/>
                </a:cubicBezTo>
                <a:cubicBezTo>
                  <a:pt x="105" y="21"/>
                  <a:pt x="105" y="21"/>
                  <a:pt x="105" y="21"/>
                </a:cubicBezTo>
                <a:cubicBezTo>
                  <a:pt x="100" y="21"/>
                  <a:pt x="100" y="21"/>
                  <a:pt x="100" y="21"/>
                </a:cubicBezTo>
                <a:cubicBezTo>
                  <a:pt x="90" y="21"/>
                  <a:pt x="90" y="21"/>
                  <a:pt x="90" y="21"/>
                </a:cubicBezTo>
                <a:cubicBezTo>
                  <a:pt x="56" y="21"/>
                  <a:pt x="56" y="21"/>
                  <a:pt x="56" y="21"/>
                </a:cubicBezTo>
                <a:cubicBezTo>
                  <a:pt x="46" y="21"/>
                  <a:pt x="46" y="21"/>
                  <a:pt x="46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28" y="21"/>
                  <a:pt x="28" y="21"/>
                  <a:pt x="28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7" y="21"/>
                  <a:pt x="0" y="30"/>
                  <a:pt x="0" y="41"/>
                </a:cubicBezTo>
                <a:cubicBezTo>
                  <a:pt x="0" y="53"/>
                  <a:pt x="0" y="53"/>
                  <a:pt x="0" y="53"/>
                </a:cubicBezTo>
                <a:cubicBezTo>
                  <a:pt x="1" y="64"/>
                  <a:pt x="11" y="73"/>
                  <a:pt x="22" y="73"/>
                </a:cubicBezTo>
                <a:close/>
                <a:moveTo>
                  <a:pt x="124" y="80"/>
                </a:moveTo>
                <a:cubicBezTo>
                  <a:pt x="87" y="80"/>
                  <a:pt x="87" y="80"/>
                  <a:pt x="87" y="80"/>
                </a:cubicBezTo>
                <a:cubicBezTo>
                  <a:pt x="87" y="85"/>
                  <a:pt x="87" y="85"/>
                  <a:pt x="87" y="85"/>
                </a:cubicBezTo>
                <a:cubicBezTo>
                  <a:pt x="87" y="89"/>
                  <a:pt x="84" y="92"/>
                  <a:pt x="80" y="92"/>
                </a:cubicBezTo>
                <a:cubicBezTo>
                  <a:pt x="66" y="92"/>
                  <a:pt x="66" y="92"/>
                  <a:pt x="66" y="92"/>
                </a:cubicBezTo>
                <a:cubicBezTo>
                  <a:pt x="62" y="92"/>
                  <a:pt x="59" y="89"/>
                  <a:pt x="59" y="85"/>
                </a:cubicBezTo>
                <a:cubicBezTo>
                  <a:pt x="59" y="80"/>
                  <a:pt x="59" y="80"/>
                  <a:pt x="59" y="80"/>
                </a:cubicBezTo>
                <a:cubicBezTo>
                  <a:pt x="22" y="80"/>
                  <a:pt x="22" y="80"/>
                  <a:pt x="22" y="80"/>
                </a:cubicBezTo>
                <a:cubicBezTo>
                  <a:pt x="13" y="80"/>
                  <a:pt x="4" y="74"/>
                  <a:pt x="0" y="67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3"/>
                  <a:pt x="7" y="132"/>
                  <a:pt x="17" y="132"/>
                </a:cubicBezTo>
                <a:cubicBezTo>
                  <a:pt x="22" y="132"/>
                  <a:pt x="22" y="132"/>
                  <a:pt x="22" y="132"/>
                </a:cubicBezTo>
                <a:cubicBezTo>
                  <a:pt x="28" y="132"/>
                  <a:pt x="28" y="132"/>
                  <a:pt x="28" y="132"/>
                </a:cubicBezTo>
                <a:cubicBezTo>
                  <a:pt x="34" y="132"/>
                  <a:pt x="34" y="132"/>
                  <a:pt x="34" y="132"/>
                </a:cubicBezTo>
                <a:cubicBezTo>
                  <a:pt x="111" y="132"/>
                  <a:pt x="111" y="132"/>
                  <a:pt x="111" y="132"/>
                </a:cubicBezTo>
                <a:cubicBezTo>
                  <a:pt x="117" y="132"/>
                  <a:pt x="117" y="132"/>
                  <a:pt x="117" y="132"/>
                </a:cubicBezTo>
                <a:cubicBezTo>
                  <a:pt x="121" y="132"/>
                  <a:pt x="121" y="132"/>
                  <a:pt x="121" y="132"/>
                </a:cubicBezTo>
                <a:cubicBezTo>
                  <a:pt x="129" y="132"/>
                  <a:pt x="129" y="132"/>
                  <a:pt x="129" y="132"/>
                </a:cubicBezTo>
                <a:cubicBezTo>
                  <a:pt x="139" y="132"/>
                  <a:pt x="146" y="123"/>
                  <a:pt x="146" y="112"/>
                </a:cubicBezTo>
                <a:cubicBezTo>
                  <a:pt x="146" y="67"/>
                  <a:pt x="146" y="67"/>
                  <a:pt x="146" y="67"/>
                </a:cubicBezTo>
                <a:cubicBezTo>
                  <a:pt x="141" y="74"/>
                  <a:pt x="133" y="80"/>
                  <a:pt x="124" y="80"/>
                </a:cubicBezTo>
                <a:close/>
                <a:moveTo>
                  <a:pt x="80" y="66"/>
                </a:moveTo>
                <a:cubicBezTo>
                  <a:pt x="66" y="66"/>
                  <a:pt x="66" y="66"/>
                  <a:pt x="66" y="66"/>
                </a:cubicBezTo>
                <a:cubicBezTo>
                  <a:pt x="65" y="66"/>
                  <a:pt x="64" y="68"/>
                  <a:pt x="64" y="69"/>
                </a:cubicBezTo>
                <a:cubicBezTo>
                  <a:pt x="64" y="72"/>
                  <a:pt x="64" y="72"/>
                  <a:pt x="64" y="72"/>
                </a:cubicBezTo>
                <a:cubicBezTo>
                  <a:pt x="64" y="74"/>
                  <a:pt x="64" y="74"/>
                  <a:pt x="64" y="74"/>
                </a:cubicBezTo>
                <a:cubicBezTo>
                  <a:pt x="64" y="79"/>
                  <a:pt x="64" y="79"/>
                  <a:pt x="64" y="79"/>
                </a:cubicBezTo>
                <a:cubicBezTo>
                  <a:pt x="64" y="81"/>
                  <a:pt x="64" y="81"/>
                  <a:pt x="64" y="81"/>
                </a:cubicBezTo>
                <a:cubicBezTo>
                  <a:pt x="64" y="84"/>
                  <a:pt x="64" y="84"/>
                  <a:pt x="64" y="84"/>
                </a:cubicBezTo>
                <a:cubicBezTo>
                  <a:pt x="64" y="86"/>
                  <a:pt x="65" y="87"/>
                  <a:pt x="66" y="87"/>
                </a:cubicBezTo>
                <a:cubicBezTo>
                  <a:pt x="80" y="87"/>
                  <a:pt x="80" y="87"/>
                  <a:pt x="80" y="87"/>
                </a:cubicBezTo>
                <a:cubicBezTo>
                  <a:pt x="81" y="87"/>
                  <a:pt x="82" y="86"/>
                  <a:pt x="82" y="84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79"/>
                  <a:pt x="82" y="79"/>
                  <a:pt x="82" y="79"/>
                </a:cubicBezTo>
                <a:cubicBezTo>
                  <a:pt x="82" y="74"/>
                  <a:pt x="82" y="74"/>
                  <a:pt x="82" y="74"/>
                </a:cubicBezTo>
                <a:cubicBezTo>
                  <a:pt x="82" y="72"/>
                  <a:pt x="82" y="72"/>
                  <a:pt x="82" y="72"/>
                </a:cubicBezTo>
                <a:cubicBezTo>
                  <a:pt x="82" y="69"/>
                  <a:pt x="82" y="69"/>
                  <a:pt x="82" y="69"/>
                </a:cubicBezTo>
                <a:cubicBezTo>
                  <a:pt x="82" y="68"/>
                  <a:pt x="81" y="66"/>
                  <a:pt x="80" y="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545;p27">
            <a:extLst>
              <a:ext uri="{FF2B5EF4-FFF2-40B4-BE49-F238E27FC236}">
                <a16:creationId xmlns:a16="http://schemas.microsoft.com/office/drawing/2014/main" id="{2662CFE6-A785-40EA-9390-9B61ADECD5D0}"/>
              </a:ext>
            </a:extLst>
          </p:cNvPr>
          <p:cNvSpPr txBox="1"/>
          <p:nvPr/>
        </p:nvSpPr>
        <p:spPr>
          <a:xfrm>
            <a:off x="2603888" y="2498722"/>
            <a:ext cx="4828787" cy="184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Lorem ipsum dolor sit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amet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,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consectetur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adipiscing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elit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, sed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consectetur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43" name="Google Shape;546;p27">
            <a:extLst>
              <a:ext uri="{FF2B5EF4-FFF2-40B4-BE49-F238E27FC236}">
                <a16:creationId xmlns:a16="http://schemas.microsoft.com/office/drawing/2014/main" id="{6F950B9E-15A8-412E-8D02-0EF16BB93D1D}"/>
              </a:ext>
            </a:extLst>
          </p:cNvPr>
          <p:cNvSpPr txBox="1"/>
          <p:nvPr/>
        </p:nvSpPr>
        <p:spPr>
          <a:xfrm>
            <a:off x="2785585" y="1654171"/>
            <a:ext cx="4703274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2600"/>
              <a:buFontTx/>
              <a:buNone/>
              <a:tabLst/>
              <a:defRPr/>
            </a:pPr>
            <a:r>
              <a:rPr kumimoji="0" lang="en-US" sz="5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Title Here 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" name="Google Shape;547;p27">
            <a:extLst>
              <a:ext uri="{FF2B5EF4-FFF2-40B4-BE49-F238E27FC236}">
                <a16:creationId xmlns:a16="http://schemas.microsoft.com/office/drawing/2014/main" id="{918F7CE5-D15C-4D83-830F-CB19390A3260}"/>
              </a:ext>
            </a:extLst>
          </p:cNvPr>
          <p:cNvSpPr txBox="1"/>
          <p:nvPr/>
        </p:nvSpPr>
        <p:spPr>
          <a:xfrm>
            <a:off x="2760184" y="9759947"/>
            <a:ext cx="5040789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defTabSz="1828800">
              <a:buClr>
                <a:srgbClr val="2D2D2D"/>
              </a:buClr>
              <a:buSzPts val="2600"/>
            </a:pPr>
            <a:r>
              <a:rPr lang="en-US" sz="5200" b="1" kern="0" dirty="0">
                <a:latin typeface="Open Sans SemiBold"/>
                <a:ea typeface="Open Sans SemiBold"/>
                <a:cs typeface="Open Sans SemiBold"/>
                <a:sym typeface="Open Sans SemiBold"/>
              </a:rPr>
              <a:t>Title Here </a:t>
            </a:r>
          </a:p>
        </p:txBody>
      </p:sp>
      <p:sp>
        <p:nvSpPr>
          <p:cNvPr id="45" name="Google Shape;548;p27">
            <a:extLst>
              <a:ext uri="{FF2B5EF4-FFF2-40B4-BE49-F238E27FC236}">
                <a16:creationId xmlns:a16="http://schemas.microsoft.com/office/drawing/2014/main" id="{EF0AF0F1-5704-405D-8DE8-86BF4786AAFF}"/>
              </a:ext>
            </a:extLst>
          </p:cNvPr>
          <p:cNvSpPr txBox="1"/>
          <p:nvPr/>
        </p:nvSpPr>
        <p:spPr>
          <a:xfrm>
            <a:off x="2769711" y="5724521"/>
            <a:ext cx="4462194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defTabSz="1828800">
              <a:buClr>
                <a:srgbClr val="2D2D2D"/>
              </a:buClr>
              <a:buSzPts val="2600"/>
            </a:pPr>
            <a:r>
              <a:rPr lang="en-US" sz="5200" b="1" kern="0" dirty="0">
                <a:latin typeface="Open Sans SemiBold"/>
                <a:ea typeface="Open Sans SemiBold"/>
                <a:cs typeface="Open Sans SemiBold"/>
                <a:sym typeface="Open Sans SemiBold"/>
              </a:rPr>
              <a:t>Title Here </a:t>
            </a:r>
          </a:p>
        </p:txBody>
      </p:sp>
      <p:sp>
        <p:nvSpPr>
          <p:cNvPr id="46" name="Google Shape;549;p27">
            <a:extLst>
              <a:ext uri="{FF2B5EF4-FFF2-40B4-BE49-F238E27FC236}">
                <a16:creationId xmlns:a16="http://schemas.microsoft.com/office/drawing/2014/main" id="{0C188F69-29AC-402A-A41F-A89245B9AD85}"/>
              </a:ext>
            </a:extLst>
          </p:cNvPr>
          <p:cNvSpPr txBox="1"/>
          <p:nvPr/>
        </p:nvSpPr>
        <p:spPr>
          <a:xfrm>
            <a:off x="2603888" y="6518272"/>
            <a:ext cx="4828787" cy="184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Lorem ipsum dolor sit amet, consectetur adipiscing elit, sed consectetur 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47" name="Google Shape;550;p27">
            <a:extLst>
              <a:ext uri="{FF2B5EF4-FFF2-40B4-BE49-F238E27FC236}">
                <a16:creationId xmlns:a16="http://schemas.microsoft.com/office/drawing/2014/main" id="{61786718-0032-4ABF-9FB7-CBE819638AE5}"/>
              </a:ext>
            </a:extLst>
          </p:cNvPr>
          <p:cNvSpPr txBox="1"/>
          <p:nvPr/>
        </p:nvSpPr>
        <p:spPr>
          <a:xfrm>
            <a:off x="2603888" y="10547348"/>
            <a:ext cx="4828787" cy="184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Lorem ipsum dolor sit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amet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,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consectetur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adipiscing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elit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, sed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consectetur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48" name="Google Shape;177;p15">
            <a:extLst>
              <a:ext uri="{FF2B5EF4-FFF2-40B4-BE49-F238E27FC236}">
                <a16:creationId xmlns:a16="http://schemas.microsoft.com/office/drawing/2014/main" id="{E24F6467-F858-483E-A2FD-0B1285B8595F}"/>
              </a:ext>
            </a:extLst>
          </p:cNvPr>
          <p:cNvSpPr/>
          <p:nvPr/>
        </p:nvSpPr>
        <p:spPr>
          <a:xfrm>
            <a:off x="907970" y="9698705"/>
            <a:ext cx="1460850" cy="761506"/>
          </a:xfrm>
          <a:custGeom>
            <a:avLst/>
            <a:gdLst/>
            <a:ahLst/>
            <a:cxnLst/>
            <a:rect l="l" t="t" r="r" b="b"/>
            <a:pathLst>
              <a:path w="269" h="140" extrusionOk="0">
                <a:moveTo>
                  <a:pt x="194" y="132"/>
                </a:moveTo>
                <a:cubicBezTo>
                  <a:pt x="190" y="133"/>
                  <a:pt x="186" y="135"/>
                  <a:pt x="182" y="136"/>
                </a:cubicBezTo>
                <a:cubicBezTo>
                  <a:pt x="168" y="139"/>
                  <a:pt x="155" y="139"/>
                  <a:pt x="138" y="140"/>
                </a:cubicBezTo>
                <a:cubicBezTo>
                  <a:pt x="120" y="139"/>
                  <a:pt x="107" y="139"/>
                  <a:pt x="93" y="136"/>
                </a:cubicBezTo>
                <a:cubicBezTo>
                  <a:pt x="89" y="135"/>
                  <a:pt x="85" y="133"/>
                  <a:pt x="81" y="132"/>
                </a:cubicBezTo>
                <a:cubicBezTo>
                  <a:pt x="70" y="126"/>
                  <a:pt x="69" y="117"/>
                  <a:pt x="76" y="110"/>
                </a:cubicBezTo>
                <a:cubicBezTo>
                  <a:pt x="83" y="103"/>
                  <a:pt x="92" y="98"/>
                  <a:pt x="101" y="94"/>
                </a:cubicBezTo>
                <a:cubicBezTo>
                  <a:pt x="105" y="92"/>
                  <a:pt x="109" y="90"/>
                  <a:pt x="113" y="89"/>
                </a:cubicBezTo>
                <a:cubicBezTo>
                  <a:pt x="121" y="86"/>
                  <a:pt x="123" y="78"/>
                  <a:pt x="118" y="72"/>
                </a:cubicBezTo>
                <a:cubicBezTo>
                  <a:pt x="106" y="60"/>
                  <a:pt x="101" y="46"/>
                  <a:pt x="102" y="30"/>
                </a:cubicBezTo>
                <a:cubicBezTo>
                  <a:pt x="103" y="14"/>
                  <a:pt x="112" y="5"/>
                  <a:pt x="128" y="1"/>
                </a:cubicBezTo>
                <a:cubicBezTo>
                  <a:pt x="131" y="0"/>
                  <a:pt x="134" y="0"/>
                  <a:pt x="138" y="0"/>
                </a:cubicBezTo>
                <a:cubicBezTo>
                  <a:pt x="141" y="0"/>
                  <a:pt x="144" y="0"/>
                  <a:pt x="147" y="1"/>
                </a:cubicBezTo>
                <a:cubicBezTo>
                  <a:pt x="163" y="5"/>
                  <a:pt x="172" y="14"/>
                  <a:pt x="173" y="30"/>
                </a:cubicBezTo>
                <a:cubicBezTo>
                  <a:pt x="174" y="46"/>
                  <a:pt x="169" y="60"/>
                  <a:pt x="157" y="72"/>
                </a:cubicBezTo>
                <a:cubicBezTo>
                  <a:pt x="152" y="78"/>
                  <a:pt x="154" y="86"/>
                  <a:pt x="162" y="89"/>
                </a:cubicBezTo>
                <a:cubicBezTo>
                  <a:pt x="166" y="90"/>
                  <a:pt x="170" y="92"/>
                  <a:pt x="174" y="94"/>
                </a:cubicBezTo>
                <a:cubicBezTo>
                  <a:pt x="183" y="98"/>
                  <a:pt x="192" y="103"/>
                  <a:pt x="199" y="110"/>
                </a:cubicBezTo>
                <a:cubicBezTo>
                  <a:pt x="203" y="115"/>
                  <a:pt x="205" y="126"/>
                  <a:pt x="194" y="132"/>
                </a:cubicBezTo>
                <a:close/>
                <a:moveTo>
                  <a:pt x="264" y="119"/>
                </a:moveTo>
                <a:cubicBezTo>
                  <a:pt x="259" y="114"/>
                  <a:pt x="253" y="111"/>
                  <a:pt x="247" y="108"/>
                </a:cubicBezTo>
                <a:cubicBezTo>
                  <a:pt x="244" y="107"/>
                  <a:pt x="241" y="105"/>
                  <a:pt x="238" y="104"/>
                </a:cubicBezTo>
                <a:cubicBezTo>
                  <a:pt x="233" y="102"/>
                  <a:pt x="231" y="97"/>
                  <a:pt x="235" y="93"/>
                </a:cubicBezTo>
                <a:cubicBezTo>
                  <a:pt x="244" y="85"/>
                  <a:pt x="247" y="75"/>
                  <a:pt x="246" y="64"/>
                </a:cubicBezTo>
                <a:cubicBezTo>
                  <a:pt x="246" y="52"/>
                  <a:pt x="239" y="46"/>
                  <a:pt x="228" y="43"/>
                </a:cubicBezTo>
                <a:cubicBezTo>
                  <a:pt x="226" y="43"/>
                  <a:pt x="224" y="42"/>
                  <a:pt x="222" y="42"/>
                </a:cubicBezTo>
                <a:cubicBezTo>
                  <a:pt x="219" y="42"/>
                  <a:pt x="217" y="43"/>
                  <a:pt x="215" y="43"/>
                </a:cubicBezTo>
                <a:cubicBezTo>
                  <a:pt x="204" y="46"/>
                  <a:pt x="197" y="52"/>
                  <a:pt x="197" y="64"/>
                </a:cubicBezTo>
                <a:cubicBezTo>
                  <a:pt x="196" y="75"/>
                  <a:pt x="199" y="84"/>
                  <a:pt x="208" y="93"/>
                </a:cubicBezTo>
                <a:cubicBezTo>
                  <a:pt x="212" y="97"/>
                  <a:pt x="210" y="102"/>
                  <a:pt x="205" y="104"/>
                </a:cubicBezTo>
                <a:cubicBezTo>
                  <a:pt x="205" y="104"/>
                  <a:pt x="204" y="104"/>
                  <a:pt x="204" y="105"/>
                </a:cubicBezTo>
                <a:cubicBezTo>
                  <a:pt x="205" y="105"/>
                  <a:pt x="206" y="106"/>
                  <a:pt x="207" y="107"/>
                </a:cubicBezTo>
                <a:cubicBezTo>
                  <a:pt x="210" y="111"/>
                  <a:pt x="212" y="117"/>
                  <a:pt x="211" y="122"/>
                </a:cubicBezTo>
                <a:cubicBezTo>
                  <a:pt x="210" y="128"/>
                  <a:pt x="206" y="133"/>
                  <a:pt x="200" y="136"/>
                </a:cubicBezTo>
                <a:cubicBezTo>
                  <a:pt x="199" y="137"/>
                  <a:pt x="197" y="137"/>
                  <a:pt x="195" y="138"/>
                </a:cubicBezTo>
                <a:cubicBezTo>
                  <a:pt x="203" y="139"/>
                  <a:pt x="212" y="140"/>
                  <a:pt x="222" y="140"/>
                </a:cubicBezTo>
                <a:cubicBezTo>
                  <a:pt x="233" y="140"/>
                  <a:pt x="243" y="139"/>
                  <a:pt x="252" y="137"/>
                </a:cubicBezTo>
                <a:cubicBezTo>
                  <a:pt x="255" y="136"/>
                  <a:pt x="258" y="135"/>
                  <a:pt x="261" y="134"/>
                </a:cubicBezTo>
                <a:cubicBezTo>
                  <a:pt x="269" y="130"/>
                  <a:pt x="267" y="122"/>
                  <a:pt x="264" y="119"/>
                </a:cubicBezTo>
                <a:close/>
                <a:moveTo>
                  <a:pt x="63" y="122"/>
                </a:moveTo>
                <a:cubicBezTo>
                  <a:pt x="62" y="117"/>
                  <a:pt x="64" y="111"/>
                  <a:pt x="68" y="107"/>
                </a:cubicBezTo>
                <a:cubicBezTo>
                  <a:pt x="70" y="105"/>
                  <a:pt x="72" y="103"/>
                  <a:pt x="74" y="102"/>
                </a:cubicBezTo>
                <a:cubicBezTo>
                  <a:pt x="73" y="101"/>
                  <a:pt x="72" y="101"/>
                  <a:pt x="71" y="101"/>
                </a:cubicBezTo>
                <a:cubicBezTo>
                  <a:pt x="65" y="98"/>
                  <a:pt x="63" y="92"/>
                  <a:pt x="67" y="88"/>
                </a:cubicBezTo>
                <a:cubicBezTo>
                  <a:pt x="76" y="79"/>
                  <a:pt x="80" y="68"/>
                  <a:pt x="79" y="55"/>
                </a:cubicBezTo>
                <a:cubicBezTo>
                  <a:pt x="79" y="43"/>
                  <a:pt x="71" y="36"/>
                  <a:pt x="59" y="33"/>
                </a:cubicBezTo>
                <a:cubicBezTo>
                  <a:pt x="57" y="32"/>
                  <a:pt x="54" y="32"/>
                  <a:pt x="52" y="32"/>
                </a:cubicBezTo>
                <a:cubicBezTo>
                  <a:pt x="50" y="32"/>
                  <a:pt x="47" y="32"/>
                  <a:pt x="45" y="33"/>
                </a:cubicBezTo>
                <a:cubicBezTo>
                  <a:pt x="33" y="36"/>
                  <a:pt x="25" y="43"/>
                  <a:pt x="25" y="55"/>
                </a:cubicBezTo>
                <a:cubicBezTo>
                  <a:pt x="24" y="68"/>
                  <a:pt x="28" y="79"/>
                  <a:pt x="37" y="88"/>
                </a:cubicBezTo>
                <a:cubicBezTo>
                  <a:pt x="41" y="92"/>
                  <a:pt x="39" y="98"/>
                  <a:pt x="33" y="101"/>
                </a:cubicBezTo>
                <a:cubicBezTo>
                  <a:pt x="30" y="102"/>
                  <a:pt x="27" y="103"/>
                  <a:pt x="24" y="104"/>
                </a:cubicBezTo>
                <a:cubicBezTo>
                  <a:pt x="17" y="108"/>
                  <a:pt x="10" y="112"/>
                  <a:pt x="5" y="117"/>
                </a:cubicBezTo>
                <a:cubicBezTo>
                  <a:pt x="0" y="122"/>
                  <a:pt x="0" y="129"/>
                  <a:pt x="9" y="133"/>
                </a:cubicBezTo>
                <a:cubicBezTo>
                  <a:pt x="12" y="135"/>
                  <a:pt x="15" y="136"/>
                  <a:pt x="18" y="137"/>
                </a:cubicBezTo>
                <a:cubicBezTo>
                  <a:pt x="28" y="139"/>
                  <a:pt x="39" y="140"/>
                  <a:pt x="52" y="140"/>
                </a:cubicBezTo>
                <a:cubicBezTo>
                  <a:pt x="63" y="140"/>
                  <a:pt x="71" y="139"/>
                  <a:pt x="80" y="138"/>
                </a:cubicBezTo>
                <a:cubicBezTo>
                  <a:pt x="78" y="137"/>
                  <a:pt x="76" y="137"/>
                  <a:pt x="75" y="136"/>
                </a:cubicBezTo>
                <a:cubicBezTo>
                  <a:pt x="68" y="133"/>
                  <a:pt x="64" y="128"/>
                  <a:pt x="63" y="122"/>
                </a:cubicBezTo>
                <a:close/>
              </a:path>
            </a:pathLst>
          </a:custGeom>
          <a:solidFill>
            <a:srgbClr val="94DCB8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619A8CC-982D-4A40-8269-15FE3EA5CD89}"/>
              </a:ext>
            </a:extLst>
          </p:cNvPr>
          <p:cNvGrpSpPr/>
          <p:nvPr/>
        </p:nvGrpSpPr>
        <p:grpSpPr>
          <a:xfrm>
            <a:off x="1213493" y="1802380"/>
            <a:ext cx="849802" cy="849799"/>
            <a:chOff x="3030538" y="711201"/>
            <a:chExt cx="325438" cy="325437"/>
          </a:xfrm>
          <a:solidFill>
            <a:srgbClr val="D5D9D3"/>
          </a:solidFill>
        </p:grpSpPr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4C201B2D-2796-4E61-AAFA-65CA0E295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3563" y="711201"/>
              <a:ext cx="180975" cy="73025"/>
            </a:xfrm>
            <a:custGeom>
              <a:avLst/>
              <a:gdLst>
                <a:gd name="T0" fmla="*/ 12 w 80"/>
                <a:gd name="T1" fmla="*/ 12 h 32"/>
                <a:gd name="T2" fmla="*/ 68 w 80"/>
                <a:gd name="T3" fmla="*/ 12 h 32"/>
                <a:gd name="T4" fmla="*/ 68 w 80"/>
                <a:gd name="T5" fmla="*/ 32 h 32"/>
                <a:gd name="T6" fmla="*/ 80 w 80"/>
                <a:gd name="T7" fmla="*/ 32 h 32"/>
                <a:gd name="T8" fmla="*/ 80 w 80"/>
                <a:gd name="T9" fmla="*/ 16 h 32"/>
                <a:gd name="T10" fmla="*/ 64 w 80"/>
                <a:gd name="T11" fmla="*/ 0 h 32"/>
                <a:gd name="T12" fmla="*/ 16 w 80"/>
                <a:gd name="T13" fmla="*/ 0 h 32"/>
                <a:gd name="T14" fmla="*/ 0 w 80"/>
                <a:gd name="T15" fmla="*/ 16 h 32"/>
                <a:gd name="T16" fmla="*/ 0 w 80"/>
                <a:gd name="T17" fmla="*/ 32 h 32"/>
                <a:gd name="T18" fmla="*/ 12 w 80"/>
                <a:gd name="T19" fmla="*/ 32 h 32"/>
                <a:gd name="T20" fmla="*/ 12 w 80"/>
                <a:gd name="T2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32">
                  <a:moveTo>
                    <a:pt x="12" y="12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"/>
                    <a:pt x="73" y="0"/>
                    <a:pt x="6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57">
              <a:extLst>
                <a:ext uri="{FF2B5EF4-FFF2-40B4-BE49-F238E27FC236}">
                  <a16:creationId xmlns:a16="http://schemas.microsoft.com/office/drawing/2014/main" id="{6229E5CB-6FA8-43A8-B696-DFBB612CF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026" y="801688"/>
              <a:ext cx="144463" cy="234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8">
              <a:extLst>
                <a:ext uri="{FF2B5EF4-FFF2-40B4-BE49-F238E27FC236}">
                  <a16:creationId xmlns:a16="http://schemas.microsoft.com/office/drawing/2014/main" id="{F46E47D9-3CD4-4FB2-BE0C-240341D71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538" y="801688"/>
              <a:ext cx="71438" cy="234950"/>
            </a:xfrm>
            <a:custGeom>
              <a:avLst/>
              <a:gdLst>
                <a:gd name="T0" fmla="*/ 24 w 32"/>
                <a:gd name="T1" fmla="*/ 0 h 104"/>
                <a:gd name="T2" fmla="*/ 0 w 32"/>
                <a:gd name="T3" fmla="*/ 0 h 104"/>
                <a:gd name="T4" fmla="*/ 0 w 32"/>
                <a:gd name="T5" fmla="*/ 104 h 104"/>
                <a:gd name="T6" fmla="*/ 24 w 32"/>
                <a:gd name="T7" fmla="*/ 104 h 104"/>
                <a:gd name="T8" fmla="*/ 32 w 32"/>
                <a:gd name="T9" fmla="*/ 96 h 104"/>
                <a:gd name="T10" fmla="*/ 32 w 32"/>
                <a:gd name="T11" fmla="*/ 8 h 104"/>
                <a:gd name="T12" fmla="*/ 24 w 32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8" y="104"/>
                    <a:pt x="32" y="100"/>
                    <a:pt x="32" y="9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9">
              <a:extLst>
                <a:ext uri="{FF2B5EF4-FFF2-40B4-BE49-F238E27FC236}">
                  <a16:creationId xmlns:a16="http://schemas.microsoft.com/office/drawing/2014/main" id="{072D43E4-398B-4739-9DDE-C87A51424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801688"/>
              <a:ext cx="73025" cy="234950"/>
            </a:xfrm>
            <a:custGeom>
              <a:avLst/>
              <a:gdLst>
                <a:gd name="T0" fmla="*/ 0 w 32"/>
                <a:gd name="T1" fmla="*/ 8 h 104"/>
                <a:gd name="T2" fmla="*/ 0 w 32"/>
                <a:gd name="T3" fmla="*/ 96 h 104"/>
                <a:gd name="T4" fmla="*/ 8 w 32"/>
                <a:gd name="T5" fmla="*/ 104 h 104"/>
                <a:gd name="T6" fmla="*/ 32 w 32"/>
                <a:gd name="T7" fmla="*/ 104 h 104"/>
                <a:gd name="T8" fmla="*/ 32 w 32"/>
                <a:gd name="T9" fmla="*/ 0 h 104"/>
                <a:gd name="T10" fmla="*/ 8 w 32"/>
                <a:gd name="T11" fmla="*/ 0 h 104"/>
                <a:gd name="T12" fmla="*/ 0 w 32"/>
                <a:gd name="T13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0" y="8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4" y="104"/>
                    <a:pt x="8" y="104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8366AD6-1BE6-417F-83CA-1A358CEFB7CC}"/>
              </a:ext>
            </a:extLst>
          </p:cNvPr>
          <p:cNvGrpSpPr/>
          <p:nvPr/>
        </p:nvGrpSpPr>
        <p:grpSpPr>
          <a:xfrm>
            <a:off x="1170698" y="5804679"/>
            <a:ext cx="823811" cy="828336"/>
            <a:chOff x="4313238" y="728663"/>
            <a:chExt cx="288926" cy="290513"/>
          </a:xfrm>
          <a:solidFill>
            <a:srgbClr val="636363"/>
          </a:solidFill>
        </p:grpSpPr>
        <p:sp>
          <p:nvSpPr>
            <p:cNvPr id="55" name="Freeform 62">
              <a:extLst>
                <a:ext uri="{FF2B5EF4-FFF2-40B4-BE49-F238E27FC236}">
                  <a16:creationId xmlns:a16="http://schemas.microsoft.com/office/drawing/2014/main" id="{C1C1B87D-545D-4203-A83A-82804392E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728663"/>
              <a:ext cx="288925" cy="290513"/>
            </a:xfrm>
            <a:custGeom>
              <a:avLst/>
              <a:gdLst>
                <a:gd name="T0" fmla="*/ 60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8 h 128"/>
                <a:gd name="T8" fmla="*/ 60 w 128"/>
                <a:gd name="T9" fmla="*/ 68 h 128"/>
                <a:gd name="T10" fmla="*/ 60 w 128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28">
                  <a:moveTo>
                    <a:pt x="60" y="0"/>
                  </a:moveTo>
                  <a:cubicBezTo>
                    <a:pt x="27" y="2"/>
                    <a:pt x="0" y="30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8" y="128"/>
                    <a:pt x="126" y="101"/>
                    <a:pt x="128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3">
              <a:extLst>
                <a:ext uri="{FF2B5EF4-FFF2-40B4-BE49-F238E27FC236}">
                  <a16:creationId xmlns:a16="http://schemas.microsoft.com/office/drawing/2014/main" id="{3EC4E830-00CE-4EC5-916E-7359C5C7A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226" y="728663"/>
              <a:ext cx="134938" cy="136525"/>
            </a:xfrm>
            <a:custGeom>
              <a:avLst/>
              <a:gdLst>
                <a:gd name="T0" fmla="*/ 0 w 60"/>
                <a:gd name="T1" fmla="*/ 0 h 60"/>
                <a:gd name="T2" fmla="*/ 0 w 60"/>
                <a:gd name="T3" fmla="*/ 60 h 60"/>
                <a:gd name="T4" fmla="*/ 60 w 60"/>
                <a:gd name="T5" fmla="*/ 60 h 60"/>
                <a:gd name="T6" fmla="*/ 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8" y="28"/>
                    <a:pt x="3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Google Shape;545;p27">
            <a:extLst>
              <a:ext uri="{FF2B5EF4-FFF2-40B4-BE49-F238E27FC236}">
                <a16:creationId xmlns:a16="http://schemas.microsoft.com/office/drawing/2014/main" id="{864ED9D9-AAF5-48CE-98E5-2A46AA8CEB6F}"/>
              </a:ext>
            </a:extLst>
          </p:cNvPr>
          <p:cNvSpPr txBox="1"/>
          <p:nvPr/>
        </p:nvSpPr>
        <p:spPr>
          <a:xfrm>
            <a:off x="19695976" y="2318066"/>
            <a:ext cx="4828786" cy="184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Lorem ipsum dolor sit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amet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,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consectetur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adipiscing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elit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, sed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consectetur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58" name="Google Shape;546;p27">
            <a:extLst>
              <a:ext uri="{FF2B5EF4-FFF2-40B4-BE49-F238E27FC236}">
                <a16:creationId xmlns:a16="http://schemas.microsoft.com/office/drawing/2014/main" id="{3756C8F5-39CD-4C82-95BB-80091FC00FE6}"/>
              </a:ext>
            </a:extLst>
          </p:cNvPr>
          <p:cNvSpPr txBox="1"/>
          <p:nvPr/>
        </p:nvSpPr>
        <p:spPr>
          <a:xfrm>
            <a:off x="19767335" y="1473515"/>
            <a:ext cx="463581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2600"/>
              <a:buFontTx/>
              <a:buNone/>
              <a:tabLst/>
              <a:defRPr/>
            </a:pPr>
            <a:r>
              <a:rPr kumimoji="0" lang="en-US" sz="5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Title Here 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9" name="Google Shape;547;p27">
            <a:extLst>
              <a:ext uri="{FF2B5EF4-FFF2-40B4-BE49-F238E27FC236}">
                <a16:creationId xmlns:a16="http://schemas.microsoft.com/office/drawing/2014/main" id="{CDC2EDBB-0DFB-4B6F-8549-4CF82F6A7F5F}"/>
              </a:ext>
            </a:extLst>
          </p:cNvPr>
          <p:cNvSpPr txBox="1"/>
          <p:nvPr/>
        </p:nvSpPr>
        <p:spPr>
          <a:xfrm>
            <a:off x="19746776" y="9579291"/>
            <a:ext cx="4968483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defTabSz="1828800">
              <a:buClr>
                <a:srgbClr val="2D2D2D"/>
              </a:buClr>
              <a:buSzPts val="2600"/>
            </a:pPr>
            <a:r>
              <a:rPr lang="en-US" sz="5200" b="1" kern="0" dirty="0">
                <a:latin typeface="Open Sans SemiBold"/>
                <a:ea typeface="Open Sans SemiBold"/>
                <a:cs typeface="Open Sans SemiBold"/>
                <a:sym typeface="Open Sans SemiBold"/>
              </a:rPr>
              <a:t>Title Here </a:t>
            </a:r>
          </a:p>
        </p:txBody>
      </p:sp>
      <p:sp>
        <p:nvSpPr>
          <p:cNvPr id="60" name="Google Shape;548;p27">
            <a:extLst>
              <a:ext uri="{FF2B5EF4-FFF2-40B4-BE49-F238E27FC236}">
                <a16:creationId xmlns:a16="http://schemas.microsoft.com/office/drawing/2014/main" id="{CC0EC3C7-197C-4B47-A72D-6B700AA276C1}"/>
              </a:ext>
            </a:extLst>
          </p:cNvPr>
          <p:cNvSpPr txBox="1"/>
          <p:nvPr/>
        </p:nvSpPr>
        <p:spPr>
          <a:xfrm>
            <a:off x="19748004" y="5543865"/>
            <a:ext cx="4398187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defTabSz="1828800">
              <a:buClr>
                <a:srgbClr val="2D2D2D"/>
              </a:buClr>
              <a:buSzPts val="2600"/>
            </a:pPr>
            <a:r>
              <a:rPr lang="en-US" sz="5200" b="1" kern="0" dirty="0">
                <a:latin typeface="Open Sans SemiBold"/>
                <a:ea typeface="Open Sans SemiBold"/>
                <a:cs typeface="Open Sans SemiBold"/>
                <a:sym typeface="Open Sans SemiBold"/>
              </a:rPr>
              <a:t>Title Here </a:t>
            </a:r>
          </a:p>
        </p:txBody>
      </p:sp>
      <p:sp>
        <p:nvSpPr>
          <p:cNvPr id="61" name="Google Shape;549;p27">
            <a:extLst>
              <a:ext uri="{FF2B5EF4-FFF2-40B4-BE49-F238E27FC236}">
                <a16:creationId xmlns:a16="http://schemas.microsoft.com/office/drawing/2014/main" id="{DE6861E6-2E70-45B6-A4A5-DE1FC3D7E685}"/>
              </a:ext>
            </a:extLst>
          </p:cNvPr>
          <p:cNvSpPr txBox="1"/>
          <p:nvPr/>
        </p:nvSpPr>
        <p:spPr>
          <a:xfrm>
            <a:off x="19695976" y="6337616"/>
            <a:ext cx="4828786" cy="184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Lorem ipsum dolor sit amet, consectetur adipiscing elit, sed consectetur 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62" name="Google Shape;550;p27">
            <a:extLst>
              <a:ext uri="{FF2B5EF4-FFF2-40B4-BE49-F238E27FC236}">
                <a16:creationId xmlns:a16="http://schemas.microsoft.com/office/drawing/2014/main" id="{4F76242D-6ABC-49E7-B3C3-72EC90F802FE}"/>
              </a:ext>
            </a:extLst>
          </p:cNvPr>
          <p:cNvSpPr txBox="1"/>
          <p:nvPr/>
        </p:nvSpPr>
        <p:spPr>
          <a:xfrm>
            <a:off x="19695976" y="10366692"/>
            <a:ext cx="4828786" cy="184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Lorem ipsum dolor sit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amet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,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consectetur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adipiscing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elit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, sed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consectetur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63" name="Freeform 257">
            <a:extLst>
              <a:ext uri="{FF2B5EF4-FFF2-40B4-BE49-F238E27FC236}">
                <a16:creationId xmlns:a16="http://schemas.microsoft.com/office/drawing/2014/main" id="{9A213B1A-B3CE-469A-8D63-4266D4FC9B5E}"/>
              </a:ext>
            </a:extLst>
          </p:cNvPr>
          <p:cNvSpPr>
            <a:spLocks/>
          </p:cNvSpPr>
          <p:nvPr/>
        </p:nvSpPr>
        <p:spPr bwMode="auto">
          <a:xfrm>
            <a:off x="17929224" y="1668363"/>
            <a:ext cx="885723" cy="740603"/>
          </a:xfrm>
          <a:custGeom>
            <a:avLst/>
            <a:gdLst>
              <a:gd name="T0" fmla="*/ 91 w 124"/>
              <a:gd name="T1" fmla="*/ 0 h 104"/>
              <a:gd name="T2" fmla="*/ 62 w 124"/>
              <a:gd name="T3" fmla="*/ 19 h 104"/>
              <a:gd name="T4" fmla="*/ 33 w 124"/>
              <a:gd name="T5" fmla="*/ 0 h 104"/>
              <a:gd name="T6" fmla="*/ 0 w 124"/>
              <a:gd name="T7" fmla="*/ 41 h 104"/>
              <a:gd name="T8" fmla="*/ 62 w 124"/>
              <a:gd name="T9" fmla="*/ 104 h 104"/>
              <a:gd name="T10" fmla="*/ 124 w 124"/>
              <a:gd name="T11" fmla="*/ 41 h 104"/>
              <a:gd name="T12" fmla="*/ 91 w 124"/>
              <a:gd name="T13" fmla="*/ 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104">
                <a:moveTo>
                  <a:pt x="91" y="0"/>
                </a:moveTo>
                <a:cubicBezTo>
                  <a:pt x="77" y="0"/>
                  <a:pt x="67" y="8"/>
                  <a:pt x="62" y="19"/>
                </a:cubicBezTo>
                <a:cubicBezTo>
                  <a:pt x="57" y="8"/>
                  <a:pt x="47" y="0"/>
                  <a:pt x="33" y="0"/>
                </a:cubicBezTo>
                <a:cubicBezTo>
                  <a:pt x="11" y="0"/>
                  <a:pt x="0" y="16"/>
                  <a:pt x="0" y="41"/>
                </a:cubicBezTo>
                <a:cubicBezTo>
                  <a:pt x="0" y="68"/>
                  <a:pt x="51" y="104"/>
                  <a:pt x="62" y="104"/>
                </a:cubicBezTo>
                <a:cubicBezTo>
                  <a:pt x="73" y="104"/>
                  <a:pt x="124" y="68"/>
                  <a:pt x="124" y="41"/>
                </a:cubicBezTo>
                <a:cubicBezTo>
                  <a:pt x="124" y="16"/>
                  <a:pt x="113" y="0"/>
                  <a:pt x="91" y="0"/>
                </a:cubicBezTo>
                <a:close/>
              </a:path>
            </a:pathLst>
          </a:custGeom>
          <a:solidFill>
            <a:srgbClr val="FFCC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12DFD2D-EC36-47C0-B0C4-AA782F833F4F}"/>
              </a:ext>
            </a:extLst>
          </p:cNvPr>
          <p:cNvGrpSpPr/>
          <p:nvPr/>
        </p:nvGrpSpPr>
        <p:grpSpPr>
          <a:xfrm>
            <a:off x="17929224" y="5467670"/>
            <a:ext cx="1068316" cy="895348"/>
            <a:chOff x="3022600" y="5581651"/>
            <a:chExt cx="333376" cy="279400"/>
          </a:xfrm>
          <a:solidFill>
            <a:srgbClr val="75D1A3"/>
          </a:solidFill>
        </p:grpSpPr>
        <p:sp>
          <p:nvSpPr>
            <p:cNvPr id="65" name="Freeform 277">
              <a:extLst>
                <a:ext uri="{FF2B5EF4-FFF2-40B4-BE49-F238E27FC236}">
                  <a16:creationId xmlns:a16="http://schemas.microsoft.com/office/drawing/2014/main" id="{C7F687C4-4F07-43A6-B9CF-2FC29FE611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2600" y="5635626"/>
              <a:ext cx="88900" cy="225425"/>
            </a:xfrm>
            <a:custGeom>
              <a:avLst/>
              <a:gdLst>
                <a:gd name="T0" fmla="*/ 32 w 40"/>
                <a:gd name="T1" fmla="*/ 0 h 100"/>
                <a:gd name="T2" fmla="*/ 8 w 40"/>
                <a:gd name="T3" fmla="*/ 0 h 100"/>
                <a:gd name="T4" fmla="*/ 0 w 40"/>
                <a:gd name="T5" fmla="*/ 8 h 100"/>
                <a:gd name="T6" fmla="*/ 0 w 40"/>
                <a:gd name="T7" fmla="*/ 92 h 100"/>
                <a:gd name="T8" fmla="*/ 8 w 40"/>
                <a:gd name="T9" fmla="*/ 100 h 100"/>
                <a:gd name="T10" fmla="*/ 32 w 40"/>
                <a:gd name="T11" fmla="*/ 100 h 100"/>
                <a:gd name="T12" fmla="*/ 40 w 40"/>
                <a:gd name="T13" fmla="*/ 92 h 100"/>
                <a:gd name="T14" fmla="*/ 40 w 40"/>
                <a:gd name="T15" fmla="*/ 8 h 100"/>
                <a:gd name="T16" fmla="*/ 32 w 40"/>
                <a:gd name="T17" fmla="*/ 0 h 100"/>
                <a:gd name="T18" fmla="*/ 32 w 40"/>
                <a:gd name="T19" fmla="*/ 20 h 100"/>
                <a:gd name="T20" fmla="*/ 8 w 40"/>
                <a:gd name="T21" fmla="*/ 20 h 100"/>
                <a:gd name="T22" fmla="*/ 8 w 40"/>
                <a:gd name="T23" fmla="*/ 8 h 100"/>
                <a:gd name="T24" fmla="*/ 32 w 40"/>
                <a:gd name="T25" fmla="*/ 8 h 100"/>
                <a:gd name="T26" fmla="*/ 32 w 40"/>
                <a:gd name="T27" fmla="*/ 2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100">
                  <a:moveTo>
                    <a:pt x="3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6"/>
                    <a:pt x="4" y="100"/>
                    <a:pt x="8" y="100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36" y="100"/>
                    <a:pt x="40" y="96"/>
                    <a:pt x="40" y="92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4"/>
                    <a:pt x="36" y="0"/>
                    <a:pt x="32" y="0"/>
                  </a:cubicBezTo>
                  <a:close/>
                  <a:moveTo>
                    <a:pt x="32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2" y="8"/>
                    <a:pt x="32" y="8"/>
                    <a:pt x="32" y="8"/>
                  </a:cubicBezTo>
                  <a:lnTo>
                    <a:pt x="3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78">
              <a:extLst>
                <a:ext uri="{FF2B5EF4-FFF2-40B4-BE49-F238E27FC236}">
                  <a16:creationId xmlns:a16="http://schemas.microsoft.com/office/drawing/2014/main" id="{28E10455-76AA-4EF5-A423-72A9D30E7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0550" y="5581651"/>
              <a:ext cx="90488" cy="279400"/>
            </a:xfrm>
            <a:custGeom>
              <a:avLst/>
              <a:gdLst>
                <a:gd name="T0" fmla="*/ 32 w 40"/>
                <a:gd name="T1" fmla="*/ 0 h 124"/>
                <a:gd name="T2" fmla="*/ 8 w 40"/>
                <a:gd name="T3" fmla="*/ 0 h 124"/>
                <a:gd name="T4" fmla="*/ 0 w 40"/>
                <a:gd name="T5" fmla="*/ 8 h 124"/>
                <a:gd name="T6" fmla="*/ 0 w 40"/>
                <a:gd name="T7" fmla="*/ 116 h 124"/>
                <a:gd name="T8" fmla="*/ 8 w 40"/>
                <a:gd name="T9" fmla="*/ 124 h 124"/>
                <a:gd name="T10" fmla="*/ 32 w 40"/>
                <a:gd name="T11" fmla="*/ 124 h 124"/>
                <a:gd name="T12" fmla="*/ 40 w 40"/>
                <a:gd name="T13" fmla="*/ 116 h 124"/>
                <a:gd name="T14" fmla="*/ 40 w 40"/>
                <a:gd name="T15" fmla="*/ 8 h 124"/>
                <a:gd name="T16" fmla="*/ 32 w 40"/>
                <a:gd name="T17" fmla="*/ 0 h 124"/>
                <a:gd name="T18" fmla="*/ 32 w 40"/>
                <a:gd name="T19" fmla="*/ 20 h 124"/>
                <a:gd name="T20" fmla="*/ 8 w 40"/>
                <a:gd name="T21" fmla="*/ 20 h 124"/>
                <a:gd name="T22" fmla="*/ 8 w 40"/>
                <a:gd name="T23" fmla="*/ 8 h 124"/>
                <a:gd name="T24" fmla="*/ 32 w 40"/>
                <a:gd name="T25" fmla="*/ 8 h 124"/>
                <a:gd name="T26" fmla="*/ 32 w 40"/>
                <a:gd name="T27" fmla="*/ 2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124">
                  <a:moveTo>
                    <a:pt x="3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0"/>
                    <a:pt x="4" y="124"/>
                    <a:pt x="8" y="124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36" y="124"/>
                    <a:pt x="40" y="120"/>
                    <a:pt x="40" y="11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4"/>
                    <a:pt x="36" y="0"/>
                    <a:pt x="32" y="0"/>
                  </a:cubicBezTo>
                  <a:close/>
                  <a:moveTo>
                    <a:pt x="32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2" y="8"/>
                    <a:pt x="32" y="8"/>
                    <a:pt x="32" y="8"/>
                  </a:cubicBezTo>
                  <a:lnTo>
                    <a:pt x="3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79">
              <a:extLst>
                <a:ext uri="{FF2B5EF4-FFF2-40B4-BE49-F238E27FC236}">
                  <a16:creationId xmlns:a16="http://schemas.microsoft.com/office/drawing/2014/main" id="{CE6B2AC3-E860-478B-8027-BC513459BA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6913" y="5618163"/>
              <a:ext cx="119063" cy="242888"/>
            </a:xfrm>
            <a:custGeom>
              <a:avLst/>
              <a:gdLst>
                <a:gd name="T0" fmla="*/ 53 w 53"/>
                <a:gd name="T1" fmla="*/ 95 h 108"/>
                <a:gd name="T2" fmla="*/ 41 w 53"/>
                <a:gd name="T3" fmla="*/ 7 h 108"/>
                <a:gd name="T4" fmla="*/ 31 w 53"/>
                <a:gd name="T5" fmla="*/ 1 h 108"/>
                <a:gd name="T6" fmla="*/ 8 w 53"/>
                <a:gd name="T7" fmla="*/ 5 h 108"/>
                <a:gd name="T8" fmla="*/ 1 w 53"/>
                <a:gd name="T9" fmla="*/ 14 h 108"/>
                <a:gd name="T10" fmla="*/ 13 w 53"/>
                <a:gd name="T11" fmla="*/ 101 h 108"/>
                <a:gd name="T12" fmla="*/ 22 w 53"/>
                <a:gd name="T13" fmla="*/ 107 h 108"/>
                <a:gd name="T14" fmla="*/ 46 w 53"/>
                <a:gd name="T15" fmla="*/ 104 h 108"/>
                <a:gd name="T16" fmla="*/ 53 w 53"/>
                <a:gd name="T17" fmla="*/ 95 h 108"/>
                <a:gd name="T18" fmla="*/ 11 w 53"/>
                <a:gd name="T19" fmla="*/ 22 h 108"/>
                <a:gd name="T20" fmla="*/ 9 w 53"/>
                <a:gd name="T21" fmla="*/ 10 h 108"/>
                <a:gd name="T22" fmla="*/ 32 w 53"/>
                <a:gd name="T23" fmla="*/ 7 h 108"/>
                <a:gd name="T24" fmla="*/ 34 w 53"/>
                <a:gd name="T25" fmla="*/ 19 h 108"/>
                <a:gd name="T26" fmla="*/ 11 w 53"/>
                <a:gd name="T27" fmla="*/ 2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108">
                  <a:moveTo>
                    <a:pt x="53" y="95"/>
                  </a:moveTo>
                  <a:cubicBezTo>
                    <a:pt x="41" y="7"/>
                    <a:pt x="41" y="7"/>
                    <a:pt x="41" y="7"/>
                  </a:cubicBezTo>
                  <a:cubicBezTo>
                    <a:pt x="40" y="3"/>
                    <a:pt x="36" y="0"/>
                    <a:pt x="31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3" y="5"/>
                    <a:pt x="0" y="9"/>
                    <a:pt x="1" y="14"/>
                  </a:cubicBezTo>
                  <a:cubicBezTo>
                    <a:pt x="13" y="101"/>
                    <a:pt x="13" y="101"/>
                    <a:pt x="13" y="101"/>
                  </a:cubicBezTo>
                  <a:cubicBezTo>
                    <a:pt x="14" y="105"/>
                    <a:pt x="18" y="108"/>
                    <a:pt x="22" y="107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50" y="103"/>
                    <a:pt x="53" y="99"/>
                    <a:pt x="53" y="95"/>
                  </a:cubicBezTo>
                  <a:close/>
                  <a:moveTo>
                    <a:pt x="11" y="22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4" y="19"/>
                    <a:pt x="34" y="19"/>
                    <a:pt x="34" y="19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4BB065F-0520-4E90-BC8D-FC046AF13221}"/>
              </a:ext>
            </a:extLst>
          </p:cNvPr>
          <p:cNvGrpSpPr/>
          <p:nvPr/>
        </p:nvGrpSpPr>
        <p:grpSpPr>
          <a:xfrm>
            <a:off x="18119119" y="9774939"/>
            <a:ext cx="835615" cy="925952"/>
            <a:chOff x="3046413" y="1922463"/>
            <a:chExt cx="293688" cy="325438"/>
          </a:xfrm>
          <a:solidFill>
            <a:srgbClr val="FFE18B"/>
          </a:solidFill>
        </p:grpSpPr>
        <p:sp>
          <p:nvSpPr>
            <p:cNvPr id="69" name="Freeform 113">
              <a:extLst>
                <a:ext uri="{FF2B5EF4-FFF2-40B4-BE49-F238E27FC236}">
                  <a16:creationId xmlns:a16="http://schemas.microsoft.com/office/drawing/2014/main" id="{0FC985DE-0D8F-477C-8775-E302DAEE1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0076" y="2039938"/>
              <a:ext cx="34925" cy="152400"/>
            </a:xfrm>
            <a:custGeom>
              <a:avLst/>
              <a:gdLst>
                <a:gd name="T0" fmla="*/ 0 w 16"/>
                <a:gd name="T1" fmla="*/ 8 h 68"/>
                <a:gd name="T2" fmla="*/ 0 w 16"/>
                <a:gd name="T3" fmla="*/ 60 h 68"/>
                <a:gd name="T4" fmla="*/ 8 w 16"/>
                <a:gd name="T5" fmla="*/ 68 h 68"/>
                <a:gd name="T6" fmla="*/ 16 w 16"/>
                <a:gd name="T7" fmla="*/ 60 h 68"/>
                <a:gd name="T8" fmla="*/ 16 w 16"/>
                <a:gd name="T9" fmla="*/ 8 h 68"/>
                <a:gd name="T10" fmla="*/ 8 w 16"/>
                <a:gd name="T11" fmla="*/ 0 h 68"/>
                <a:gd name="T12" fmla="*/ 0 w 16"/>
                <a:gd name="T13" fmla="*/ 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8">
                  <a:moveTo>
                    <a:pt x="0" y="8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4" y="68"/>
                    <a:pt x="8" y="68"/>
                  </a:cubicBezTo>
                  <a:cubicBezTo>
                    <a:pt x="12" y="68"/>
                    <a:pt x="16" y="64"/>
                    <a:pt x="16" y="6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4">
              <a:extLst>
                <a:ext uri="{FF2B5EF4-FFF2-40B4-BE49-F238E27FC236}">
                  <a16:creationId xmlns:a16="http://schemas.microsoft.com/office/drawing/2014/main" id="{8B9BD706-A6C8-4171-AF22-79A411428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1513" y="2039938"/>
              <a:ext cx="36513" cy="152400"/>
            </a:xfrm>
            <a:custGeom>
              <a:avLst/>
              <a:gdLst>
                <a:gd name="T0" fmla="*/ 0 w 16"/>
                <a:gd name="T1" fmla="*/ 8 h 68"/>
                <a:gd name="T2" fmla="*/ 0 w 16"/>
                <a:gd name="T3" fmla="*/ 60 h 68"/>
                <a:gd name="T4" fmla="*/ 8 w 16"/>
                <a:gd name="T5" fmla="*/ 68 h 68"/>
                <a:gd name="T6" fmla="*/ 16 w 16"/>
                <a:gd name="T7" fmla="*/ 60 h 68"/>
                <a:gd name="T8" fmla="*/ 16 w 16"/>
                <a:gd name="T9" fmla="*/ 8 h 68"/>
                <a:gd name="T10" fmla="*/ 8 w 16"/>
                <a:gd name="T11" fmla="*/ 0 h 68"/>
                <a:gd name="T12" fmla="*/ 0 w 16"/>
                <a:gd name="T13" fmla="*/ 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8">
                  <a:moveTo>
                    <a:pt x="0" y="8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4" y="68"/>
                    <a:pt x="8" y="68"/>
                  </a:cubicBezTo>
                  <a:cubicBezTo>
                    <a:pt x="12" y="68"/>
                    <a:pt x="16" y="64"/>
                    <a:pt x="16" y="6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5">
              <a:extLst>
                <a:ext uri="{FF2B5EF4-FFF2-40B4-BE49-F238E27FC236}">
                  <a16:creationId xmlns:a16="http://schemas.microsoft.com/office/drawing/2014/main" id="{F3F4C6AE-B23E-4028-B13F-4E31FFE50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538" y="2039938"/>
              <a:ext cx="34925" cy="152400"/>
            </a:xfrm>
            <a:custGeom>
              <a:avLst/>
              <a:gdLst>
                <a:gd name="T0" fmla="*/ 0 w 16"/>
                <a:gd name="T1" fmla="*/ 8 h 68"/>
                <a:gd name="T2" fmla="*/ 0 w 16"/>
                <a:gd name="T3" fmla="*/ 60 h 68"/>
                <a:gd name="T4" fmla="*/ 8 w 16"/>
                <a:gd name="T5" fmla="*/ 68 h 68"/>
                <a:gd name="T6" fmla="*/ 16 w 16"/>
                <a:gd name="T7" fmla="*/ 60 h 68"/>
                <a:gd name="T8" fmla="*/ 16 w 16"/>
                <a:gd name="T9" fmla="*/ 8 h 68"/>
                <a:gd name="T10" fmla="*/ 8 w 16"/>
                <a:gd name="T11" fmla="*/ 0 h 68"/>
                <a:gd name="T12" fmla="*/ 0 w 16"/>
                <a:gd name="T13" fmla="*/ 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8">
                  <a:moveTo>
                    <a:pt x="0" y="8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4" y="68"/>
                    <a:pt x="8" y="68"/>
                  </a:cubicBezTo>
                  <a:cubicBezTo>
                    <a:pt x="12" y="68"/>
                    <a:pt x="16" y="64"/>
                    <a:pt x="16" y="6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16">
              <a:extLst>
                <a:ext uri="{FF2B5EF4-FFF2-40B4-BE49-F238E27FC236}">
                  <a16:creationId xmlns:a16="http://schemas.microsoft.com/office/drawing/2014/main" id="{D45D4D8E-6668-4217-9EFE-76550976E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051" y="2039938"/>
              <a:ext cx="36513" cy="152400"/>
            </a:xfrm>
            <a:custGeom>
              <a:avLst/>
              <a:gdLst>
                <a:gd name="T0" fmla="*/ 0 w 16"/>
                <a:gd name="T1" fmla="*/ 8 h 68"/>
                <a:gd name="T2" fmla="*/ 0 w 16"/>
                <a:gd name="T3" fmla="*/ 60 h 68"/>
                <a:gd name="T4" fmla="*/ 8 w 16"/>
                <a:gd name="T5" fmla="*/ 68 h 68"/>
                <a:gd name="T6" fmla="*/ 16 w 16"/>
                <a:gd name="T7" fmla="*/ 60 h 68"/>
                <a:gd name="T8" fmla="*/ 16 w 16"/>
                <a:gd name="T9" fmla="*/ 8 h 68"/>
                <a:gd name="T10" fmla="*/ 8 w 16"/>
                <a:gd name="T11" fmla="*/ 0 h 68"/>
                <a:gd name="T12" fmla="*/ 0 w 16"/>
                <a:gd name="T13" fmla="*/ 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8">
                  <a:moveTo>
                    <a:pt x="0" y="8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4" y="68"/>
                    <a:pt x="8" y="68"/>
                  </a:cubicBezTo>
                  <a:cubicBezTo>
                    <a:pt x="12" y="68"/>
                    <a:pt x="16" y="64"/>
                    <a:pt x="16" y="6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7">
              <a:extLst>
                <a:ext uri="{FF2B5EF4-FFF2-40B4-BE49-F238E27FC236}">
                  <a16:creationId xmlns:a16="http://schemas.microsoft.com/office/drawing/2014/main" id="{1A1B6B63-888B-498D-BC77-773919199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6413" y="1922463"/>
              <a:ext cx="293688" cy="98425"/>
            </a:xfrm>
            <a:custGeom>
              <a:avLst/>
              <a:gdLst>
                <a:gd name="T0" fmla="*/ 9 w 130"/>
                <a:gd name="T1" fmla="*/ 44 h 44"/>
                <a:gd name="T2" fmla="*/ 121 w 130"/>
                <a:gd name="T3" fmla="*/ 44 h 44"/>
                <a:gd name="T4" fmla="*/ 129 w 130"/>
                <a:gd name="T5" fmla="*/ 38 h 44"/>
                <a:gd name="T6" fmla="*/ 125 w 130"/>
                <a:gd name="T7" fmla="*/ 29 h 44"/>
                <a:gd name="T8" fmla="*/ 69 w 130"/>
                <a:gd name="T9" fmla="*/ 1 h 44"/>
                <a:gd name="T10" fmla="*/ 61 w 130"/>
                <a:gd name="T11" fmla="*/ 1 h 44"/>
                <a:gd name="T12" fmla="*/ 5 w 130"/>
                <a:gd name="T13" fmla="*/ 29 h 44"/>
                <a:gd name="T14" fmla="*/ 1 w 130"/>
                <a:gd name="T15" fmla="*/ 38 h 44"/>
                <a:gd name="T16" fmla="*/ 9 w 130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44">
                  <a:moveTo>
                    <a:pt x="9" y="44"/>
                  </a:moveTo>
                  <a:cubicBezTo>
                    <a:pt x="121" y="44"/>
                    <a:pt x="121" y="44"/>
                    <a:pt x="121" y="44"/>
                  </a:cubicBezTo>
                  <a:cubicBezTo>
                    <a:pt x="125" y="44"/>
                    <a:pt x="128" y="41"/>
                    <a:pt x="129" y="38"/>
                  </a:cubicBezTo>
                  <a:cubicBezTo>
                    <a:pt x="130" y="34"/>
                    <a:pt x="128" y="31"/>
                    <a:pt x="125" y="29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6" y="0"/>
                    <a:pt x="64" y="0"/>
                    <a:pt x="61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31"/>
                    <a:pt x="0" y="34"/>
                    <a:pt x="1" y="38"/>
                  </a:cubicBezTo>
                  <a:cubicBezTo>
                    <a:pt x="2" y="41"/>
                    <a:pt x="5" y="44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8">
              <a:extLst>
                <a:ext uri="{FF2B5EF4-FFF2-40B4-BE49-F238E27FC236}">
                  <a16:creationId xmlns:a16="http://schemas.microsoft.com/office/drawing/2014/main" id="{3A648E19-E902-4E9F-9891-E8B5E0086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9588" y="2211388"/>
              <a:ext cx="288925" cy="36513"/>
            </a:xfrm>
            <a:custGeom>
              <a:avLst/>
              <a:gdLst>
                <a:gd name="T0" fmla="*/ 120 w 128"/>
                <a:gd name="T1" fmla="*/ 0 h 16"/>
                <a:gd name="T2" fmla="*/ 8 w 128"/>
                <a:gd name="T3" fmla="*/ 0 h 16"/>
                <a:gd name="T4" fmla="*/ 0 w 128"/>
                <a:gd name="T5" fmla="*/ 8 h 16"/>
                <a:gd name="T6" fmla="*/ 8 w 128"/>
                <a:gd name="T7" fmla="*/ 16 h 16"/>
                <a:gd name="T8" fmla="*/ 120 w 128"/>
                <a:gd name="T9" fmla="*/ 16 h 16"/>
                <a:gd name="T10" fmla="*/ 128 w 128"/>
                <a:gd name="T11" fmla="*/ 8 h 16"/>
                <a:gd name="T12" fmla="*/ 120 w 12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16">
                  <a:moveTo>
                    <a:pt x="12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4" y="16"/>
                    <a:pt x="128" y="12"/>
                    <a:pt x="128" y="8"/>
                  </a:cubicBezTo>
                  <a:cubicBezTo>
                    <a:pt x="128" y="4"/>
                    <a:pt x="124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59883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600090" y="2201831"/>
            <a:ext cx="8963696" cy="9715166"/>
            <a:chOff x="850515" y="999439"/>
            <a:chExt cx="4646282" cy="5035802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1397512" y="2789074"/>
              <a:ext cx="1613027" cy="1038067"/>
            </a:xfrm>
            <a:custGeom>
              <a:avLst/>
              <a:gdLst>
                <a:gd name="T0" fmla="*/ 1895 w 1922"/>
                <a:gd name="T1" fmla="*/ 479 h 1242"/>
                <a:gd name="T2" fmla="*/ 1828 w 1922"/>
                <a:gd name="T3" fmla="*/ 457 h 1242"/>
                <a:gd name="T4" fmla="*/ 1771 w 1922"/>
                <a:gd name="T5" fmla="*/ 479 h 1242"/>
                <a:gd name="T6" fmla="*/ 1704 w 1922"/>
                <a:gd name="T7" fmla="*/ 513 h 1242"/>
                <a:gd name="T8" fmla="*/ 1599 w 1922"/>
                <a:gd name="T9" fmla="*/ 513 h 1242"/>
                <a:gd name="T10" fmla="*/ 1599 w 1922"/>
                <a:gd name="T11" fmla="*/ 176 h 1242"/>
                <a:gd name="T12" fmla="*/ 1573 w 1922"/>
                <a:gd name="T13" fmla="*/ 202 h 1242"/>
                <a:gd name="T14" fmla="*/ 1561 w 1922"/>
                <a:gd name="T15" fmla="*/ 236 h 1242"/>
                <a:gd name="T16" fmla="*/ 1516 w 1922"/>
                <a:gd name="T17" fmla="*/ 322 h 1242"/>
                <a:gd name="T18" fmla="*/ 1415 w 1922"/>
                <a:gd name="T19" fmla="*/ 371 h 1242"/>
                <a:gd name="T20" fmla="*/ 1295 w 1922"/>
                <a:gd name="T21" fmla="*/ 315 h 1242"/>
                <a:gd name="T22" fmla="*/ 1254 w 1922"/>
                <a:gd name="T23" fmla="*/ 191 h 1242"/>
                <a:gd name="T24" fmla="*/ 1310 w 1922"/>
                <a:gd name="T25" fmla="*/ 98 h 1242"/>
                <a:gd name="T26" fmla="*/ 1404 w 1922"/>
                <a:gd name="T27" fmla="*/ 60 h 1242"/>
                <a:gd name="T28" fmla="*/ 1449 w 1922"/>
                <a:gd name="T29" fmla="*/ 57 h 1242"/>
                <a:gd name="T30" fmla="*/ 1479 w 1922"/>
                <a:gd name="T31" fmla="*/ 27 h 1242"/>
                <a:gd name="T32" fmla="*/ 1464 w 1922"/>
                <a:gd name="T33" fmla="*/ 0 h 1242"/>
                <a:gd name="T34" fmla="*/ 796 w 1922"/>
                <a:gd name="T35" fmla="*/ 165 h 1242"/>
                <a:gd name="T36" fmla="*/ 582 w 1922"/>
                <a:gd name="T37" fmla="*/ 288 h 1242"/>
                <a:gd name="T38" fmla="*/ 131 w 1922"/>
                <a:gd name="T39" fmla="*/ 53 h 1242"/>
                <a:gd name="T40" fmla="*/ 105 w 1922"/>
                <a:gd name="T41" fmla="*/ 64 h 1242"/>
                <a:gd name="T42" fmla="*/ 94 w 1922"/>
                <a:gd name="T43" fmla="*/ 292 h 1242"/>
                <a:gd name="T44" fmla="*/ 225 w 1922"/>
                <a:gd name="T45" fmla="*/ 576 h 1242"/>
                <a:gd name="T46" fmla="*/ 0 w 1922"/>
                <a:gd name="T47" fmla="*/ 905 h 1242"/>
                <a:gd name="T48" fmla="*/ 143 w 1922"/>
                <a:gd name="T49" fmla="*/ 905 h 1242"/>
                <a:gd name="T50" fmla="*/ 143 w 1922"/>
                <a:gd name="T51" fmla="*/ 1021 h 1242"/>
                <a:gd name="T52" fmla="*/ 105 w 1922"/>
                <a:gd name="T53" fmla="*/ 1089 h 1242"/>
                <a:gd name="T54" fmla="*/ 79 w 1922"/>
                <a:gd name="T55" fmla="*/ 1145 h 1242"/>
                <a:gd name="T56" fmla="*/ 98 w 1922"/>
                <a:gd name="T57" fmla="*/ 1212 h 1242"/>
                <a:gd name="T58" fmla="*/ 173 w 1922"/>
                <a:gd name="T59" fmla="*/ 1242 h 1242"/>
                <a:gd name="T60" fmla="*/ 248 w 1922"/>
                <a:gd name="T61" fmla="*/ 1212 h 1242"/>
                <a:gd name="T62" fmla="*/ 267 w 1922"/>
                <a:gd name="T63" fmla="*/ 1145 h 1242"/>
                <a:gd name="T64" fmla="*/ 244 w 1922"/>
                <a:gd name="T65" fmla="*/ 1089 h 1242"/>
                <a:gd name="T66" fmla="*/ 210 w 1922"/>
                <a:gd name="T67" fmla="*/ 1025 h 1242"/>
                <a:gd name="T68" fmla="*/ 210 w 1922"/>
                <a:gd name="T69" fmla="*/ 905 h 1242"/>
                <a:gd name="T70" fmla="*/ 950 w 1922"/>
                <a:gd name="T71" fmla="*/ 905 h 1242"/>
                <a:gd name="T72" fmla="*/ 950 w 1922"/>
                <a:gd name="T73" fmla="*/ 894 h 1242"/>
                <a:gd name="T74" fmla="*/ 927 w 1922"/>
                <a:gd name="T75" fmla="*/ 861 h 1242"/>
                <a:gd name="T76" fmla="*/ 890 w 1922"/>
                <a:gd name="T77" fmla="*/ 767 h 1242"/>
                <a:gd name="T78" fmla="*/ 923 w 1922"/>
                <a:gd name="T79" fmla="*/ 659 h 1242"/>
                <a:gd name="T80" fmla="*/ 1043 w 1922"/>
                <a:gd name="T81" fmla="*/ 610 h 1242"/>
                <a:gd name="T82" fmla="*/ 1164 w 1922"/>
                <a:gd name="T83" fmla="*/ 659 h 1242"/>
                <a:gd name="T84" fmla="*/ 1197 w 1922"/>
                <a:gd name="T85" fmla="*/ 767 h 1242"/>
                <a:gd name="T86" fmla="*/ 1164 w 1922"/>
                <a:gd name="T87" fmla="*/ 857 h 1242"/>
                <a:gd name="T88" fmla="*/ 1145 w 1922"/>
                <a:gd name="T89" fmla="*/ 887 h 1242"/>
                <a:gd name="T90" fmla="*/ 1145 w 1922"/>
                <a:gd name="T91" fmla="*/ 905 h 1242"/>
                <a:gd name="T92" fmla="*/ 1599 w 1922"/>
                <a:gd name="T93" fmla="*/ 905 h 1242"/>
                <a:gd name="T94" fmla="*/ 1599 w 1922"/>
                <a:gd name="T95" fmla="*/ 580 h 1242"/>
                <a:gd name="T96" fmla="*/ 1700 w 1922"/>
                <a:gd name="T97" fmla="*/ 580 h 1242"/>
                <a:gd name="T98" fmla="*/ 1704 w 1922"/>
                <a:gd name="T99" fmla="*/ 580 h 1242"/>
                <a:gd name="T100" fmla="*/ 1771 w 1922"/>
                <a:gd name="T101" fmla="*/ 617 h 1242"/>
                <a:gd name="T102" fmla="*/ 1828 w 1922"/>
                <a:gd name="T103" fmla="*/ 644 h 1242"/>
                <a:gd name="T104" fmla="*/ 1892 w 1922"/>
                <a:gd name="T105" fmla="*/ 625 h 1242"/>
                <a:gd name="T106" fmla="*/ 1922 w 1922"/>
                <a:gd name="T107" fmla="*/ 550 h 1242"/>
                <a:gd name="T108" fmla="*/ 1895 w 1922"/>
                <a:gd name="T109" fmla="*/ 479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22" h="1242">
                  <a:moveTo>
                    <a:pt x="1895" y="479"/>
                  </a:moveTo>
                  <a:cubicBezTo>
                    <a:pt x="1877" y="464"/>
                    <a:pt x="1850" y="457"/>
                    <a:pt x="1828" y="457"/>
                  </a:cubicBezTo>
                  <a:cubicBezTo>
                    <a:pt x="1805" y="457"/>
                    <a:pt x="1786" y="468"/>
                    <a:pt x="1771" y="479"/>
                  </a:cubicBezTo>
                  <a:cubicBezTo>
                    <a:pt x="1753" y="494"/>
                    <a:pt x="1734" y="513"/>
                    <a:pt x="1704" y="513"/>
                  </a:cubicBezTo>
                  <a:cubicBezTo>
                    <a:pt x="1599" y="513"/>
                    <a:pt x="1599" y="513"/>
                    <a:pt x="1599" y="513"/>
                  </a:cubicBezTo>
                  <a:cubicBezTo>
                    <a:pt x="1599" y="176"/>
                    <a:pt x="1599" y="176"/>
                    <a:pt x="1599" y="176"/>
                  </a:cubicBezTo>
                  <a:cubicBezTo>
                    <a:pt x="1573" y="202"/>
                    <a:pt x="1573" y="202"/>
                    <a:pt x="1573" y="202"/>
                  </a:cubicBezTo>
                  <a:cubicBezTo>
                    <a:pt x="1569" y="206"/>
                    <a:pt x="1569" y="210"/>
                    <a:pt x="1561" y="236"/>
                  </a:cubicBezTo>
                  <a:cubicBezTo>
                    <a:pt x="1554" y="262"/>
                    <a:pt x="1546" y="296"/>
                    <a:pt x="1516" y="322"/>
                  </a:cubicBezTo>
                  <a:cubicBezTo>
                    <a:pt x="1490" y="348"/>
                    <a:pt x="1456" y="367"/>
                    <a:pt x="1415" y="371"/>
                  </a:cubicBezTo>
                  <a:cubicBezTo>
                    <a:pt x="1377" y="371"/>
                    <a:pt x="1329" y="352"/>
                    <a:pt x="1295" y="315"/>
                  </a:cubicBezTo>
                  <a:cubicBezTo>
                    <a:pt x="1261" y="277"/>
                    <a:pt x="1246" y="229"/>
                    <a:pt x="1254" y="191"/>
                  </a:cubicBezTo>
                  <a:cubicBezTo>
                    <a:pt x="1257" y="150"/>
                    <a:pt x="1284" y="120"/>
                    <a:pt x="1310" y="98"/>
                  </a:cubicBezTo>
                  <a:cubicBezTo>
                    <a:pt x="1340" y="68"/>
                    <a:pt x="1377" y="64"/>
                    <a:pt x="1404" y="60"/>
                  </a:cubicBezTo>
                  <a:cubicBezTo>
                    <a:pt x="1434" y="60"/>
                    <a:pt x="1441" y="60"/>
                    <a:pt x="1449" y="57"/>
                  </a:cubicBezTo>
                  <a:cubicBezTo>
                    <a:pt x="1479" y="27"/>
                    <a:pt x="1479" y="27"/>
                    <a:pt x="1479" y="27"/>
                  </a:cubicBezTo>
                  <a:cubicBezTo>
                    <a:pt x="1475" y="19"/>
                    <a:pt x="1467" y="8"/>
                    <a:pt x="1464" y="0"/>
                  </a:cubicBezTo>
                  <a:cubicBezTo>
                    <a:pt x="1148" y="30"/>
                    <a:pt x="901" y="94"/>
                    <a:pt x="796" y="165"/>
                  </a:cubicBezTo>
                  <a:cubicBezTo>
                    <a:pt x="728" y="210"/>
                    <a:pt x="649" y="244"/>
                    <a:pt x="582" y="288"/>
                  </a:cubicBezTo>
                  <a:cubicBezTo>
                    <a:pt x="447" y="113"/>
                    <a:pt x="210" y="45"/>
                    <a:pt x="131" y="53"/>
                  </a:cubicBezTo>
                  <a:cubicBezTo>
                    <a:pt x="120" y="57"/>
                    <a:pt x="109" y="57"/>
                    <a:pt x="105" y="64"/>
                  </a:cubicBezTo>
                  <a:cubicBezTo>
                    <a:pt x="64" y="131"/>
                    <a:pt x="60" y="221"/>
                    <a:pt x="94" y="292"/>
                  </a:cubicBezTo>
                  <a:cubicBezTo>
                    <a:pt x="225" y="576"/>
                    <a:pt x="225" y="576"/>
                    <a:pt x="225" y="576"/>
                  </a:cubicBezTo>
                  <a:cubicBezTo>
                    <a:pt x="139" y="659"/>
                    <a:pt x="68" y="778"/>
                    <a:pt x="0" y="905"/>
                  </a:cubicBezTo>
                  <a:cubicBezTo>
                    <a:pt x="143" y="905"/>
                    <a:pt x="143" y="905"/>
                    <a:pt x="143" y="905"/>
                  </a:cubicBezTo>
                  <a:cubicBezTo>
                    <a:pt x="143" y="1021"/>
                    <a:pt x="143" y="1021"/>
                    <a:pt x="143" y="1021"/>
                  </a:cubicBezTo>
                  <a:cubicBezTo>
                    <a:pt x="139" y="1055"/>
                    <a:pt x="116" y="1074"/>
                    <a:pt x="105" y="1089"/>
                  </a:cubicBezTo>
                  <a:cubicBezTo>
                    <a:pt x="90" y="1107"/>
                    <a:pt x="79" y="1122"/>
                    <a:pt x="79" y="1145"/>
                  </a:cubicBezTo>
                  <a:cubicBezTo>
                    <a:pt x="79" y="1171"/>
                    <a:pt x="86" y="1197"/>
                    <a:pt x="98" y="1212"/>
                  </a:cubicBezTo>
                  <a:cubicBezTo>
                    <a:pt x="113" y="1227"/>
                    <a:pt x="131" y="1242"/>
                    <a:pt x="173" y="1242"/>
                  </a:cubicBezTo>
                  <a:cubicBezTo>
                    <a:pt x="210" y="1242"/>
                    <a:pt x="233" y="1231"/>
                    <a:pt x="248" y="1212"/>
                  </a:cubicBezTo>
                  <a:cubicBezTo>
                    <a:pt x="259" y="1197"/>
                    <a:pt x="267" y="1171"/>
                    <a:pt x="267" y="1145"/>
                  </a:cubicBezTo>
                  <a:cubicBezTo>
                    <a:pt x="267" y="1126"/>
                    <a:pt x="255" y="1107"/>
                    <a:pt x="244" y="1089"/>
                  </a:cubicBezTo>
                  <a:cubicBezTo>
                    <a:pt x="229" y="1074"/>
                    <a:pt x="210" y="1055"/>
                    <a:pt x="210" y="1025"/>
                  </a:cubicBezTo>
                  <a:cubicBezTo>
                    <a:pt x="210" y="905"/>
                    <a:pt x="210" y="905"/>
                    <a:pt x="210" y="905"/>
                  </a:cubicBezTo>
                  <a:cubicBezTo>
                    <a:pt x="950" y="905"/>
                    <a:pt x="950" y="905"/>
                    <a:pt x="950" y="905"/>
                  </a:cubicBezTo>
                  <a:cubicBezTo>
                    <a:pt x="950" y="894"/>
                    <a:pt x="950" y="894"/>
                    <a:pt x="950" y="894"/>
                  </a:cubicBezTo>
                  <a:cubicBezTo>
                    <a:pt x="950" y="887"/>
                    <a:pt x="946" y="883"/>
                    <a:pt x="927" y="861"/>
                  </a:cubicBezTo>
                  <a:cubicBezTo>
                    <a:pt x="912" y="838"/>
                    <a:pt x="890" y="808"/>
                    <a:pt x="890" y="767"/>
                  </a:cubicBezTo>
                  <a:cubicBezTo>
                    <a:pt x="890" y="730"/>
                    <a:pt x="897" y="692"/>
                    <a:pt x="923" y="659"/>
                  </a:cubicBezTo>
                  <a:cubicBezTo>
                    <a:pt x="946" y="632"/>
                    <a:pt x="991" y="610"/>
                    <a:pt x="1043" y="610"/>
                  </a:cubicBezTo>
                  <a:cubicBezTo>
                    <a:pt x="1092" y="610"/>
                    <a:pt x="1141" y="632"/>
                    <a:pt x="1164" y="659"/>
                  </a:cubicBezTo>
                  <a:cubicBezTo>
                    <a:pt x="1190" y="692"/>
                    <a:pt x="1197" y="730"/>
                    <a:pt x="1197" y="767"/>
                  </a:cubicBezTo>
                  <a:cubicBezTo>
                    <a:pt x="1197" y="804"/>
                    <a:pt x="1179" y="838"/>
                    <a:pt x="1164" y="857"/>
                  </a:cubicBezTo>
                  <a:cubicBezTo>
                    <a:pt x="1145" y="879"/>
                    <a:pt x="1145" y="883"/>
                    <a:pt x="1145" y="887"/>
                  </a:cubicBezTo>
                  <a:cubicBezTo>
                    <a:pt x="1145" y="905"/>
                    <a:pt x="1145" y="905"/>
                    <a:pt x="1145" y="905"/>
                  </a:cubicBezTo>
                  <a:cubicBezTo>
                    <a:pt x="1599" y="905"/>
                    <a:pt x="1599" y="905"/>
                    <a:pt x="1599" y="905"/>
                  </a:cubicBezTo>
                  <a:cubicBezTo>
                    <a:pt x="1599" y="580"/>
                    <a:pt x="1599" y="580"/>
                    <a:pt x="1599" y="580"/>
                  </a:cubicBezTo>
                  <a:cubicBezTo>
                    <a:pt x="1700" y="580"/>
                    <a:pt x="1700" y="580"/>
                    <a:pt x="1700" y="580"/>
                  </a:cubicBezTo>
                  <a:cubicBezTo>
                    <a:pt x="1700" y="580"/>
                    <a:pt x="1700" y="580"/>
                    <a:pt x="1704" y="580"/>
                  </a:cubicBezTo>
                  <a:cubicBezTo>
                    <a:pt x="1734" y="584"/>
                    <a:pt x="1753" y="606"/>
                    <a:pt x="1771" y="617"/>
                  </a:cubicBezTo>
                  <a:cubicBezTo>
                    <a:pt x="1786" y="632"/>
                    <a:pt x="1805" y="644"/>
                    <a:pt x="1828" y="644"/>
                  </a:cubicBezTo>
                  <a:cubicBezTo>
                    <a:pt x="1854" y="644"/>
                    <a:pt x="1877" y="636"/>
                    <a:pt x="1892" y="625"/>
                  </a:cubicBezTo>
                  <a:cubicBezTo>
                    <a:pt x="1910" y="610"/>
                    <a:pt x="1922" y="591"/>
                    <a:pt x="1922" y="550"/>
                  </a:cubicBezTo>
                  <a:cubicBezTo>
                    <a:pt x="1922" y="513"/>
                    <a:pt x="1910" y="490"/>
                    <a:pt x="1895" y="47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0" name="Freeform 6"/>
            <p:cNvSpPr>
              <a:spLocks/>
            </p:cNvSpPr>
            <p:nvPr/>
          </p:nvSpPr>
          <p:spPr bwMode="auto">
            <a:xfrm>
              <a:off x="2818721" y="2799376"/>
              <a:ext cx="1206826" cy="741757"/>
            </a:xfrm>
            <a:custGeom>
              <a:avLst/>
              <a:gdLst>
                <a:gd name="T0" fmla="*/ 1411 w 1438"/>
                <a:gd name="T1" fmla="*/ 467 h 888"/>
                <a:gd name="T2" fmla="*/ 1344 w 1438"/>
                <a:gd name="T3" fmla="*/ 445 h 888"/>
                <a:gd name="T4" fmla="*/ 1287 w 1438"/>
                <a:gd name="T5" fmla="*/ 467 h 888"/>
                <a:gd name="T6" fmla="*/ 1220 w 1438"/>
                <a:gd name="T7" fmla="*/ 501 h 888"/>
                <a:gd name="T8" fmla="*/ 1109 w 1438"/>
                <a:gd name="T9" fmla="*/ 501 h 888"/>
                <a:gd name="T10" fmla="*/ 1109 w 1438"/>
                <a:gd name="T11" fmla="*/ 52 h 888"/>
                <a:gd name="T12" fmla="*/ 798 w 1438"/>
                <a:gd name="T13" fmla="*/ 0 h 888"/>
                <a:gd name="T14" fmla="*/ 738 w 1438"/>
                <a:gd name="T15" fmla="*/ 75 h 888"/>
                <a:gd name="T16" fmla="*/ 648 w 1438"/>
                <a:gd name="T17" fmla="*/ 153 h 888"/>
                <a:gd name="T18" fmla="*/ 656 w 1438"/>
                <a:gd name="T19" fmla="*/ 160 h 888"/>
                <a:gd name="T20" fmla="*/ 689 w 1438"/>
                <a:gd name="T21" fmla="*/ 175 h 888"/>
                <a:gd name="T22" fmla="*/ 764 w 1438"/>
                <a:gd name="T23" fmla="*/ 235 h 888"/>
                <a:gd name="T24" fmla="*/ 794 w 1438"/>
                <a:gd name="T25" fmla="*/ 343 h 888"/>
                <a:gd name="T26" fmla="*/ 719 w 1438"/>
                <a:gd name="T27" fmla="*/ 452 h 888"/>
                <a:gd name="T28" fmla="*/ 588 w 1438"/>
                <a:gd name="T29" fmla="*/ 470 h 888"/>
                <a:gd name="T30" fmla="*/ 506 w 1438"/>
                <a:gd name="T31" fmla="*/ 399 h 888"/>
                <a:gd name="T32" fmla="*/ 487 w 1438"/>
                <a:gd name="T33" fmla="*/ 298 h 888"/>
                <a:gd name="T34" fmla="*/ 491 w 1438"/>
                <a:gd name="T35" fmla="*/ 257 h 888"/>
                <a:gd name="T36" fmla="*/ 480 w 1438"/>
                <a:gd name="T37" fmla="*/ 239 h 888"/>
                <a:gd name="T38" fmla="*/ 0 w 1438"/>
                <a:gd name="T39" fmla="*/ 194 h 888"/>
                <a:gd name="T40" fmla="*/ 0 w 1438"/>
                <a:gd name="T41" fmla="*/ 433 h 888"/>
                <a:gd name="T42" fmla="*/ 15 w 1438"/>
                <a:gd name="T43" fmla="*/ 433 h 888"/>
                <a:gd name="T44" fmla="*/ 45 w 1438"/>
                <a:gd name="T45" fmla="*/ 414 h 888"/>
                <a:gd name="T46" fmla="*/ 139 w 1438"/>
                <a:gd name="T47" fmla="*/ 381 h 888"/>
                <a:gd name="T48" fmla="*/ 243 w 1438"/>
                <a:gd name="T49" fmla="*/ 414 h 888"/>
                <a:gd name="T50" fmla="*/ 292 w 1438"/>
                <a:gd name="T51" fmla="*/ 534 h 888"/>
                <a:gd name="T52" fmla="*/ 243 w 1438"/>
                <a:gd name="T53" fmla="*/ 653 h 888"/>
                <a:gd name="T54" fmla="*/ 139 w 1438"/>
                <a:gd name="T55" fmla="*/ 687 h 888"/>
                <a:gd name="T56" fmla="*/ 41 w 1438"/>
                <a:gd name="T57" fmla="*/ 649 h 888"/>
                <a:gd name="T58" fmla="*/ 7 w 1438"/>
                <a:gd name="T59" fmla="*/ 627 h 888"/>
                <a:gd name="T60" fmla="*/ 0 w 1438"/>
                <a:gd name="T61" fmla="*/ 627 h 888"/>
                <a:gd name="T62" fmla="*/ 0 w 1438"/>
                <a:gd name="T63" fmla="*/ 888 h 888"/>
                <a:gd name="T64" fmla="*/ 461 w 1438"/>
                <a:gd name="T65" fmla="*/ 888 h 888"/>
                <a:gd name="T66" fmla="*/ 461 w 1438"/>
                <a:gd name="T67" fmla="*/ 877 h 888"/>
                <a:gd name="T68" fmla="*/ 438 w 1438"/>
                <a:gd name="T69" fmla="*/ 843 h 888"/>
                <a:gd name="T70" fmla="*/ 401 w 1438"/>
                <a:gd name="T71" fmla="*/ 750 h 888"/>
                <a:gd name="T72" fmla="*/ 435 w 1438"/>
                <a:gd name="T73" fmla="*/ 642 h 888"/>
                <a:gd name="T74" fmla="*/ 555 w 1438"/>
                <a:gd name="T75" fmla="*/ 593 h 888"/>
                <a:gd name="T76" fmla="*/ 674 w 1438"/>
                <a:gd name="T77" fmla="*/ 642 h 888"/>
                <a:gd name="T78" fmla="*/ 708 w 1438"/>
                <a:gd name="T79" fmla="*/ 750 h 888"/>
                <a:gd name="T80" fmla="*/ 674 w 1438"/>
                <a:gd name="T81" fmla="*/ 840 h 888"/>
                <a:gd name="T82" fmla="*/ 656 w 1438"/>
                <a:gd name="T83" fmla="*/ 870 h 888"/>
                <a:gd name="T84" fmla="*/ 656 w 1438"/>
                <a:gd name="T85" fmla="*/ 888 h 888"/>
                <a:gd name="T86" fmla="*/ 1109 w 1438"/>
                <a:gd name="T87" fmla="*/ 888 h 888"/>
                <a:gd name="T88" fmla="*/ 1109 w 1438"/>
                <a:gd name="T89" fmla="*/ 568 h 888"/>
                <a:gd name="T90" fmla="*/ 1216 w 1438"/>
                <a:gd name="T91" fmla="*/ 568 h 888"/>
                <a:gd name="T92" fmla="*/ 1220 w 1438"/>
                <a:gd name="T93" fmla="*/ 568 h 888"/>
                <a:gd name="T94" fmla="*/ 1287 w 1438"/>
                <a:gd name="T95" fmla="*/ 605 h 888"/>
                <a:gd name="T96" fmla="*/ 1344 w 1438"/>
                <a:gd name="T97" fmla="*/ 632 h 888"/>
                <a:gd name="T98" fmla="*/ 1407 w 1438"/>
                <a:gd name="T99" fmla="*/ 613 h 888"/>
                <a:gd name="T100" fmla="*/ 1438 w 1438"/>
                <a:gd name="T101" fmla="*/ 538 h 888"/>
                <a:gd name="T102" fmla="*/ 1411 w 1438"/>
                <a:gd name="T103" fmla="*/ 467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8" h="888">
                  <a:moveTo>
                    <a:pt x="1411" y="467"/>
                  </a:moveTo>
                  <a:cubicBezTo>
                    <a:pt x="1392" y="452"/>
                    <a:pt x="1366" y="445"/>
                    <a:pt x="1344" y="445"/>
                  </a:cubicBezTo>
                  <a:cubicBezTo>
                    <a:pt x="1321" y="445"/>
                    <a:pt x="1302" y="456"/>
                    <a:pt x="1287" y="467"/>
                  </a:cubicBezTo>
                  <a:cubicBezTo>
                    <a:pt x="1269" y="482"/>
                    <a:pt x="1250" y="501"/>
                    <a:pt x="1220" y="501"/>
                  </a:cubicBezTo>
                  <a:cubicBezTo>
                    <a:pt x="1168" y="501"/>
                    <a:pt x="1132" y="501"/>
                    <a:pt x="1109" y="501"/>
                  </a:cubicBezTo>
                  <a:cubicBezTo>
                    <a:pt x="1109" y="52"/>
                    <a:pt x="1109" y="52"/>
                    <a:pt x="1109" y="52"/>
                  </a:cubicBezTo>
                  <a:cubicBezTo>
                    <a:pt x="1008" y="30"/>
                    <a:pt x="903" y="15"/>
                    <a:pt x="798" y="0"/>
                  </a:cubicBezTo>
                  <a:cubicBezTo>
                    <a:pt x="779" y="26"/>
                    <a:pt x="761" y="52"/>
                    <a:pt x="738" y="75"/>
                  </a:cubicBezTo>
                  <a:cubicBezTo>
                    <a:pt x="712" y="104"/>
                    <a:pt x="682" y="131"/>
                    <a:pt x="648" y="153"/>
                  </a:cubicBezTo>
                  <a:cubicBezTo>
                    <a:pt x="656" y="160"/>
                    <a:pt x="656" y="160"/>
                    <a:pt x="656" y="160"/>
                  </a:cubicBezTo>
                  <a:cubicBezTo>
                    <a:pt x="660" y="164"/>
                    <a:pt x="660" y="168"/>
                    <a:pt x="689" y="175"/>
                  </a:cubicBezTo>
                  <a:cubicBezTo>
                    <a:pt x="712" y="186"/>
                    <a:pt x="746" y="201"/>
                    <a:pt x="764" y="235"/>
                  </a:cubicBezTo>
                  <a:cubicBezTo>
                    <a:pt x="783" y="265"/>
                    <a:pt x="798" y="302"/>
                    <a:pt x="794" y="343"/>
                  </a:cubicBezTo>
                  <a:cubicBezTo>
                    <a:pt x="791" y="381"/>
                    <a:pt x="761" y="425"/>
                    <a:pt x="719" y="452"/>
                  </a:cubicBezTo>
                  <a:cubicBezTo>
                    <a:pt x="674" y="478"/>
                    <a:pt x="626" y="481"/>
                    <a:pt x="588" y="470"/>
                  </a:cubicBezTo>
                  <a:cubicBezTo>
                    <a:pt x="551" y="459"/>
                    <a:pt x="525" y="429"/>
                    <a:pt x="506" y="399"/>
                  </a:cubicBezTo>
                  <a:cubicBezTo>
                    <a:pt x="483" y="366"/>
                    <a:pt x="483" y="325"/>
                    <a:pt x="487" y="298"/>
                  </a:cubicBezTo>
                  <a:cubicBezTo>
                    <a:pt x="491" y="269"/>
                    <a:pt x="491" y="261"/>
                    <a:pt x="491" y="257"/>
                  </a:cubicBezTo>
                  <a:cubicBezTo>
                    <a:pt x="480" y="239"/>
                    <a:pt x="480" y="239"/>
                    <a:pt x="480" y="239"/>
                  </a:cubicBezTo>
                  <a:cubicBezTo>
                    <a:pt x="322" y="287"/>
                    <a:pt x="146" y="276"/>
                    <a:pt x="0" y="194"/>
                  </a:cubicBezTo>
                  <a:cubicBezTo>
                    <a:pt x="0" y="433"/>
                    <a:pt x="0" y="433"/>
                    <a:pt x="0" y="433"/>
                  </a:cubicBezTo>
                  <a:cubicBezTo>
                    <a:pt x="15" y="433"/>
                    <a:pt x="15" y="433"/>
                    <a:pt x="15" y="433"/>
                  </a:cubicBezTo>
                  <a:cubicBezTo>
                    <a:pt x="19" y="433"/>
                    <a:pt x="22" y="433"/>
                    <a:pt x="45" y="414"/>
                  </a:cubicBezTo>
                  <a:cubicBezTo>
                    <a:pt x="67" y="399"/>
                    <a:pt x="97" y="381"/>
                    <a:pt x="139" y="381"/>
                  </a:cubicBezTo>
                  <a:cubicBezTo>
                    <a:pt x="172" y="381"/>
                    <a:pt x="210" y="388"/>
                    <a:pt x="243" y="414"/>
                  </a:cubicBezTo>
                  <a:cubicBezTo>
                    <a:pt x="273" y="437"/>
                    <a:pt x="292" y="485"/>
                    <a:pt x="292" y="534"/>
                  </a:cubicBezTo>
                  <a:cubicBezTo>
                    <a:pt x="292" y="586"/>
                    <a:pt x="270" y="631"/>
                    <a:pt x="243" y="653"/>
                  </a:cubicBezTo>
                  <a:cubicBezTo>
                    <a:pt x="210" y="679"/>
                    <a:pt x="172" y="687"/>
                    <a:pt x="139" y="687"/>
                  </a:cubicBezTo>
                  <a:cubicBezTo>
                    <a:pt x="97" y="687"/>
                    <a:pt x="64" y="668"/>
                    <a:pt x="41" y="649"/>
                  </a:cubicBezTo>
                  <a:cubicBezTo>
                    <a:pt x="19" y="631"/>
                    <a:pt x="15" y="627"/>
                    <a:pt x="7" y="627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888"/>
                    <a:pt x="0" y="888"/>
                    <a:pt x="0" y="888"/>
                  </a:cubicBezTo>
                  <a:cubicBezTo>
                    <a:pt x="461" y="888"/>
                    <a:pt x="461" y="888"/>
                    <a:pt x="461" y="888"/>
                  </a:cubicBezTo>
                  <a:cubicBezTo>
                    <a:pt x="461" y="877"/>
                    <a:pt x="461" y="877"/>
                    <a:pt x="461" y="877"/>
                  </a:cubicBezTo>
                  <a:cubicBezTo>
                    <a:pt x="461" y="870"/>
                    <a:pt x="457" y="866"/>
                    <a:pt x="438" y="843"/>
                  </a:cubicBezTo>
                  <a:cubicBezTo>
                    <a:pt x="423" y="821"/>
                    <a:pt x="401" y="791"/>
                    <a:pt x="401" y="750"/>
                  </a:cubicBezTo>
                  <a:cubicBezTo>
                    <a:pt x="401" y="713"/>
                    <a:pt x="408" y="675"/>
                    <a:pt x="435" y="642"/>
                  </a:cubicBezTo>
                  <a:cubicBezTo>
                    <a:pt x="457" y="616"/>
                    <a:pt x="502" y="593"/>
                    <a:pt x="555" y="593"/>
                  </a:cubicBezTo>
                  <a:cubicBezTo>
                    <a:pt x="603" y="593"/>
                    <a:pt x="652" y="616"/>
                    <a:pt x="674" y="642"/>
                  </a:cubicBezTo>
                  <a:cubicBezTo>
                    <a:pt x="701" y="675"/>
                    <a:pt x="708" y="713"/>
                    <a:pt x="708" y="750"/>
                  </a:cubicBezTo>
                  <a:cubicBezTo>
                    <a:pt x="708" y="787"/>
                    <a:pt x="689" y="821"/>
                    <a:pt x="674" y="840"/>
                  </a:cubicBezTo>
                  <a:cubicBezTo>
                    <a:pt x="656" y="862"/>
                    <a:pt x="656" y="866"/>
                    <a:pt x="656" y="870"/>
                  </a:cubicBezTo>
                  <a:cubicBezTo>
                    <a:pt x="656" y="888"/>
                    <a:pt x="656" y="888"/>
                    <a:pt x="656" y="888"/>
                  </a:cubicBezTo>
                  <a:cubicBezTo>
                    <a:pt x="1109" y="888"/>
                    <a:pt x="1109" y="888"/>
                    <a:pt x="1109" y="888"/>
                  </a:cubicBezTo>
                  <a:cubicBezTo>
                    <a:pt x="1109" y="764"/>
                    <a:pt x="1109" y="658"/>
                    <a:pt x="1109" y="568"/>
                  </a:cubicBezTo>
                  <a:cubicBezTo>
                    <a:pt x="1185" y="568"/>
                    <a:pt x="1216" y="568"/>
                    <a:pt x="1216" y="568"/>
                  </a:cubicBezTo>
                  <a:cubicBezTo>
                    <a:pt x="1216" y="568"/>
                    <a:pt x="1216" y="568"/>
                    <a:pt x="1220" y="568"/>
                  </a:cubicBezTo>
                  <a:cubicBezTo>
                    <a:pt x="1250" y="572"/>
                    <a:pt x="1269" y="594"/>
                    <a:pt x="1287" y="605"/>
                  </a:cubicBezTo>
                  <a:cubicBezTo>
                    <a:pt x="1302" y="620"/>
                    <a:pt x="1321" y="632"/>
                    <a:pt x="1344" y="632"/>
                  </a:cubicBezTo>
                  <a:cubicBezTo>
                    <a:pt x="1370" y="632"/>
                    <a:pt x="1392" y="624"/>
                    <a:pt x="1407" y="613"/>
                  </a:cubicBezTo>
                  <a:cubicBezTo>
                    <a:pt x="1426" y="598"/>
                    <a:pt x="1438" y="579"/>
                    <a:pt x="1438" y="538"/>
                  </a:cubicBezTo>
                  <a:cubicBezTo>
                    <a:pt x="1438" y="501"/>
                    <a:pt x="1426" y="478"/>
                    <a:pt x="1411" y="4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1" name="Freeform 7"/>
            <p:cNvSpPr>
              <a:spLocks/>
            </p:cNvSpPr>
            <p:nvPr/>
          </p:nvSpPr>
          <p:spPr bwMode="auto">
            <a:xfrm>
              <a:off x="3826373" y="2866095"/>
              <a:ext cx="854590" cy="675038"/>
            </a:xfrm>
            <a:custGeom>
              <a:avLst/>
              <a:gdLst>
                <a:gd name="T0" fmla="*/ 0 w 1018"/>
                <a:gd name="T1" fmla="*/ 0 h 808"/>
                <a:gd name="T2" fmla="*/ 0 w 1018"/>
                <a:gd name="T3" fmla="*/ 356 h 808"/>
                <a:gd name="T4" fmla="*/ 15 w 1018"/>
                <a:gd name="T5" fmla="*/ 356 h 808"/>
                <a:gd name="T6" fmla="*/ 45 w 1018"/>
                <a:gd name="T7" fmla="*/ 337 h 808"/>
                <a:gd name="T8" fmla="*/ 139 w 1018"/>
                <a:gd name="T9" fmla="*/ 304 h 808"/>
                <a:gd name="T10" fmla="*/ 245 w 1018"/>
                <a:gd name="T11" fmla="*/ 337 h 808"/>
                <a:gd name="T12" fmla="*/ 294 w 1018"/>
                <a:gd name="T13" fmla="*/ 456 h 808"/>
                <a:gd name="T14" fmla="*/ 245 w 1018"/>
                <a:gd name="T15" fmla="*/ 575 h 808"/>
                <a:gd name="T16" fmla="*/ 139 w 1018"/>
                <a:gd name="T17" fmla="*/ 608 h 808"/>
                <a:gd name="T18" fmla="*/ 41 w 1018"/>
                <a:gd name="T19" fmla="*/ 571 h 808"/>
                <a:gd name="T20" fmla="*/ 7 w 1018"/>
                <a:gd name="T21" fmla="*/ 549 h 808"/>
                <a:gd name="T22" fmla="*/ 0 w 1018"/>
                <a:gd name="T23" fmla="*/ 549 h 808"/>
                <a:gd name="T24" fmla="*/ 0 w 1018"/>
                <a:gd name="T25" fmla="*/ 808 h 808"/>
                <a:gd name="T26" fmla="*/ 463 w 1018"/>
                <a:gd name="T27" fmla="*/ 808 h 808"/>
                <a:gd name="T28" fmla="*/ 463 w 1018"/>
                <a:gd name="T29" fmla="*/ 797 h 808"/>
                <a:gd name="T30" fmla="*/ 441 w 1018"/>
                <a:gd name="T31" fmla="*/ 764 h 808"/>
                <a:gd name="T32" fmla="*/ 403 w 1018"/>
                <a:gd name="T33" fmla="*/ 671 h 808"/>
                <a:gd name="T34" fmla="*/ 437 w 1018"/>
                <a:gd name="T35" fmla="*/ 563 h 808"/>
                <a:gd name="T36" fmla="*/ 558 w 1018"/>
                <a:gd name="T37" fmla="*/ 515 h 808"/>
                <a:gd name="T38" fmla="*/ 678 w 1018"/>
                <a:gd name="T39" fmla="*/ 563 h 808"/>
                <a:gd name="T40" fmla="*/ 712 w 1018"/>
                <a:gd name="T41" fmla="*/ 671 h 808"/>
                <a:gd name="T42" fmla="*/ 678 w 1018"/>
                <a:gd name="T43" fmla="*/ 760 h 808"/>
                <a:gd name="T44" fmla="*/ 660 w 1018"/>
                <a:gd name="T45" fmla="*/ 790 h 808"/>
                <a:gd name="T46" fmla="*/ 660 w 1018"/>
                <a:gd name="T47" fmla="*/ 808 h 808"/>
                <a:gd name="T48" fmla="*/ 1018 w 1018"/>
                <a:gd name="T49" fmla="*/ 808 h 808"/>
                <a:gd name="T50" fmla="*/ 799 w 1018"/>
                <a:gd name="T51" fmla="*/ 452 h 808"/>
                <a:gd name="T52" fmla="*/ 0 w 1018"/>
                <a:gd name="T53" fmla="*/ 0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18" h="808">
                  <a:moveTo>
                    <a:pt x="0" y="0"/>
                  </a:moveTo>
                  <a:cubicBezTo>
                    <a:pt x="0" y="356"/>
                    <a:pt x="0" y="356"/>
                    <a:pt x="0" y="356"/>
                  </a:cubicBezTo>
                  <a:cubicBezTo>
                    <a:pt x="15" y="356"/>
                    <a:pt x="15" y="356"/>
                    <a:pt x="15" y="356"/>
                  </a:cubicBezTo>
                  <a:cubicBezTo>
                    <a:pt x="19" y="356"/>
                    <a:pt x="22" y="356"/>
                    <a:pt x="45" y="337"/>
                  </a:cubicBezTo>
                  <a:cubicBezTo>
                    <a:pt x="68" y="322"/>
                    <a:pt x="98" y="304"/>
                    <a:pt x="139" y="304"/>
                  </a:cubicBezTo>
                  <a:cubicBezTo>
                    <a:pt x="173" y="304"/>
                    <a:pt x="211" y="311"/>
                    <a:pt x="245" y="337"/>
                  </a:cubicBezTo>
                  <a:cubicBezTo>
                    <a:pt x="275" y="359"/>
                    <a:pt x="294" y="408"/>
                    <a:pt x="294" y="456"/>
                  </a:cubicBezTo>
                  <a:cubicBezTo>
                    <a:pt x="294" y="508"/>
                    <a:pt x="271" y="552"/>
                    <a:pt x="245" y="575"/>
                  </a:cubicBezTo>
                  <a:cubicBezTo>
                    <a:pt x="211" y="601"/>
                    <a:pt x="173" y="608"/>
                    <a:pt x="139" y="608"/>
                  </a:cubicBezTo>
                  <a:cubicBezTo>
                    <a:pt x="98" y="608"/>
                    <a:pt x="64" y="589"/>
                    <a:pt x="41" y="571"/>
                  </a:cubicBezTo>
                  <a:cubicBezTo>
                    <a:pt x="19" y="552"/>
                    <a:pt x="15" y="549"/>
                    <a:pt x="7" y="549"/>
                  </a:cubicBezTo>
                  <a:cubicBezTo>
                    <a:pt x="0" y="549"/>
                    <a:pt x="0" y="549"/>
                    <a:pt x="0" y="549"/>
                  </a:cubicBezTo>
                  <a:cubicBezTo>
                    <a:pt x="0" y="808"/>
                    <a:pt x="0" y="808"/>
                    <a:pt x="0" y="808"/>
                  </a:cubicBezTo>
                  <a:cubicBezTo>
                    <a:pt x="463" y="808"/>
                    <a:pt x="463" y="808"/>
                    <a:pt x="463" y="808"/>
                  </a:cubicBezTo>
                  <a:cubicBezTo>
                    <a:pt x="463" y="797"/>
                    <a:pt x="463" y="797"/>
                    <a:pt x="463" y="797"/>
                  </a:cubicBezTo>
                  <a:cubicBezTo>
                    <a:pt x="463" y="790"/>
                    <a:pt x="460" y="786"/>
                    <a:pt x="441" y="764"/>
                  </a:cubicBezTo>
                  <a:cubicBezTo>
                    <a:pt x="426" y="741"/>
                    <a:pt x="403" y="712"/>
                    <a:pt x="403" y="671"/>
                  </a:cubicBezTo>
                  <a:cubicBezTo>
                    <a:pt x="403" y="634"/>
                    <a:pt x="411" y="597"/>
                    <a:pt x="437" y="563"/>
                  </a:cubicBezTo>
                  <a:cubicBezTo>
                    <a:pt x="460" y="537"/>
                    <a:pt x="505" y="515"/>
                    <a:pt x="558" y="515"/>
                  </a:cubicBezTo>
                  <a:cubicBezTo>
                    <a:pt x="607" y="515"/>
                    <a:pt x="656" y="537"/>
                    <a:pt x="678" y="563"/>
                  </a:cubicBezTo>
                  <a:cubicBezTo>
                    <a:pt x="705" y="597"/>
                    <a:pt x="712" y="634"/>
                    <a:pt x="712" y="671"/>
                  </a:cubicBezTo>
                  <a:cubicBezTo>
                    <a:pt x="712" y="708"/>
                    <a:pt x="693" y="741"/>
                    <a:pt x="678" y="760"/>
                  </a:cubicBezTo>
                  <a:cubicBezTo>
                    <a:pt x="660" y="782"/>
                    <a:pt x="660" y="786"/>
                    <a:pt x="660" y="790"/>
                  </a:cubicBezTo>
                  <a:cubicBezTo>
                    <a:pt x="660" y="808"/>
                    <a:pt x="660" y="808"/>
                    <a:pt x="660" y="808"/>
                  </a:cubicBezTo>
                  <a:cubicBezTo>
                    <a:pt x="1018" y="808"/>
                    <a:pt x="1018" y="808"/>
                    <a:pt x="1018" y="808"/>
                  </a:cubicBezTo>
                  <a:cubicBezTo>
                    <a:pt x="957" y="675"/>
                    <a:pt x="882" y="556"/>
                    <a:pt x="799" y="452"/>
                  </a:cubicBezTo>
                  <a:cubicBezTo>
                    <a:pt x="603" y="215"/>
                    <a:pt x="316" y="7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6" name="Freeform 8"/>
            <p:cNvSpPr>
              <a:spLocks/>
            </p:cNvSpPr>
            <p:nvPr/>
          </p:nvSpPr>
          <p:spPr bwMode="auto">
            <a:xfrm>
              <a:off x="850515" y="3617173"/>
              <a:ext cx="1171505" cy="1637555"/>
            </a:xfrm>
            <a:custGeom>
              <a:avLst/>
              <a:gdLst>
                <a:gd name="T0" fmla="*/ 1174 w 1396"/>
                <a:gd name="T1" fmla="*/ 536 h 1959"/>
                <a:gd name="T2" fmla="*/ 1174 w 1396"/>
                <a:gd name="T3" fmla="*/ 536 h 1959"/>
                <a:gd name="T4" fmla="*/ 1242 w 1396"/>
                <a:gd name="T5" fmla="*/ 573 h 1959"/>
                <a:gd name="T6" fmla="*/ 1298 w 1396"/>
                <a:gd name="T7" fmla="*/ 600 h 1959"/>
                <a:gd name="T8" fmla="*/ 1366 w 1396"/>
                <a:gd name="T9" fmla="*/ 577 h 1959"/>
                <a:gd name="T10" fmla="*/ 1396 w 1396"/>
                <a:gd name="T11" fmla="*/ 506 h 1959"/>
                <a:gd name="T12" fmla="*/ 1366 w 1396"/>
                <a:gd name="T13" fmla="*/ 431 h 1959"/>
                <a:gd name="T14" fmla="*/ 1298 w 1396"/>
                <a:gd name="T15" fmla="*/ 412 h 1959"/>
                <a:gd name="T16" fmla="*/ 1242 w 1396"/>
                <a:gd name="T17" fmla="*/ 435 h 1959"/>
                <a:gd name="T18" fmla="*/ 1178 w 1396"/>
                <a:gd name="T19" fmla="*/ 465 h 1959"/>
                <a:gd name="T20" fmla="*/ 1050 w 1396"/>
                <a:gd name="T21" fmla="*/ 465 h 1959"/>
                <a:gd name="T22" fmla="*/ 1050 w 1396"/>
                <a:gd name="T23" fmla="*/ 0 h 1959"/>
                <a:gd name="T24" fmla="*/ 927 w 1396"/>
                <a:gd name="T25" fmla="*/ 0 h 1959"/>
                <a:gd name="T26" fmla="*/ 927 w 1396"/>
                <a:gd name="T27" fmla="*/ 30 h 1959"/>
                <a:gd name="T28" fmla="*/ 945 w 1396"/>
                <a:gd name="T29" fmla="*/ 60 h 1959"/>
                <a:gd name="T30" fmla="*/ 979 w 1396"/>
                <a:gd name="T31" fmla="*/ 150 h 1959"/>
                <a:gd name="T32" fmla="*/ 945 w 1396"/>
                <a:gd name="T33" fmla="*/ 259 h 1959"/>
                <a:gd name="T34" fmla="*/ 825 w 1396"/>
                <a:gd name="T35" fmla="*/ 308 h 1959"/>
                <a:gd name="T36" fmla="*/ 705 w 1396"/>
                <a:gd name="T37" fmla="*/ 255 h 1959"/>
                <a:gd name="T38" fmla="*/ 672 w 1396"/>
                <a:gd name="T39" fmla="*/ 150 h 1959"/>
                <a:gd name="T40" fmla="*/ 709 w 1396"/>
                <a:gd name="T41" fmla="*/ 57 h 1959"/>
                <a:gd name="T42" fmla="*/ 732 w 1396"/>
                <a:gd name="T43" fmla="*/ 23 h 1959"/>
                <a:gd name="T44" fmla="*/ 732 w 1396"/>
                <a:gd name="T45" fmla="*/ 0 h 1959"/>
                <a:gd name="T46" fmla="*/ 612 w 1396"/>
                <a:gd name="T47" fmla="*/ 0 h 1959"/>
                <a:gd name="T48" fmla="*/ 462 w 1396"/>
                <a:gd name="T49" fmla="*/ 364 h 1959"/>
                <a:gd name="T50" fmla="*/ 428 w 1396"/>
                <a:gd name="T51" fmla="*/ 364 h 1959"/>
                <a:gd name="T52" fmla="*/ 19 w 1396"/>
                <a:gd name="T53" fmla="*/ 922 h 1959"/>
                <a:gd name="T54" fmla="*/ 428 w 1396"/>
                <a:gd name="T55" fmla="*/ 1622 h 1959"/>
                <a:gd name="T56" fmla="*/ 649 w 1396"/>
                <a:gd name="T57" fmla="*/ 1622 h 1959"/>
                <a:gd name="T58" fmla="*/ 1020 w 1396"/>
                <a:gd name="T59" fmla="*/ 1959 h 1959"/>
                <a:gd name="T60" fmla="*/ 1050 w 1396"/>
                <a:gd name="T61" fmla="*/ 1959 h 1959"/>
                <a:gd name="T62" fmla="*/ 1050 w 1396"/>
                <a:gd name="T63" fmla="*/ 1559 h 1959"/>
                <a:gd name="T64" fmla="*/ 1174 w 1396"/>
                <a:gd name="T65" fmla="*/ 1559 h 1959"/>
                <a:gd name="T66" fmla="*/ 1174 w 1396"/>
                <a:gd name="T67" fmla="*/ 1559 h 1959"/>
                <a:gd name="T68" fmla="*/ 1242 w 1396"/>
                <a:gd name="T69" fmla="*/ 1600 h 1959"/>
                <a:gd name="T70" fmla="*/ 1298 w 1396"/>
                <a:gd name="T71" fmla="*/ 1622 h 1959"/>
                <a:gd name="T72" fmla="*/ 1366 w 1396"/>
                <a:gd name="T73" fmla="*/ 1604 h 1959"/>
                <a:gd name="T74" fmla="*/ 1396 w 1396"/>
                <a:gd name="T75" fmla="*/ 1529 h 1959"/>
                <a:gd name="T76" fmla="*/ 1366 w 1396"/>
                <a:gd name="T77" fmla="*/ 1457 h 1959"/>
                <a:gd name="T78" fmla="*/ 1298 w 1396"/>
                <a:gd name="T79" fmla="*/ 1435 h 1959"/>
                <a:gd name="T80" fmla="*/ 1242 w 1396"/>
                <a:gd name="T81" fmla="*/ 1457 h 1959"/>
                <a:gd name="T82" fmla="*/ 1178 w 1396"/>
                <a:gd name="T83" fmla="*/ 1491 h 1959"/>
                <a:gd name="T84" fmla="*/ 1050 w 1396"/>
                <a:gd name="T85" fmla="*/ 1491 h 1959"/>
                <a:gd name="T86" fmla="*/ 1050 w 1396"/>
                <a:gd name="T87" fmla="*/ 536 h 1959"/>
                <a:gd name="T88" fmla="*/ 1174 w 1396"/>
                <a:gd name="T89" fmla="*/ 536 h 1959"/>
                <a:gd name="T90" fmla="*/ 1174 w 1396"/>
                <a:gd name="T91" fmla="*/ 536 h 1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96" h="1959">
                  <a:moveTo>
                    <a:pt x="1174" y="536"/>
                  </a:moveTo>
                  <a:cubicBezTo>
                    <a:pt x="1174" y="536"/>
                    <a:pt x="1174" y="536"/>
                    <a:pt x="1174" y="536"/>
                  </a:cubicBezTo>
                  <a:cubicBezTo>
                    <a:pt x="1204" y="540"/>
                    <a:pt x="1227" y="558"/>
                    <a:pt x="1242" y="573"/>
                  </a:cubicBezTo>
                  <a:cubicBezTo>
                    <a:pt x="1260" y="588"/>
                    <a:pt x="1276" y="600"/>
                    <a:pt x="1298" y="600"/>
                  </a:cubicBezTo>
                  <a:cubicBezTo>
                    <a:pt x="1324" y="600"/>
                    <a:pt x="1351" y="592"/>
                    <a:pt x="1366" y="577"/>
                  </a:cubicBezTo>
                  <a:cubicBezTo>
                    <a:pt x="1381" y="566"/>
                    <a:pt x="1396" y="543"/>
                    <a:pt x="1396" y="506"/>
                  </a:cubicBezTo>
                  <a:cubicBezTo>
                    <a:pt x="1396" y="465"/>
                    <a:pt x="1384" y="446"/>
                    <a:pt x="1366" y="431"/>
                  </a:cubicBezTo>
                  <a:cubicBezTo>
                    <a:pt x="1351" y="420"/>
                    <a:pt x="1324" y="412"/>
                    <a:pt x="1298" y="412"/>
                  </a:cubicBezTo>
                  <a:cubicBezTo>
                    <a:pt x="1279" y="412"/>
                    <a:pt x="1260" y="420"/>
                    <a:pt x="1242" y="435"/>
                  </a:cubicBezTo>
                  <a:cubicBezTo>
                    <a:pt x="1227" y="446"/>
                    <a:pt x="1208" y="465"/>
                    <a:pt x="1178" y="465"/>
                  </a:cubicBezTo>
                  <a:cubicBezTo>
                    <a:pt x="1050" y="465"/>
                    <a:pt x="1050" y="465"/>
                    <a:pt x="1050" y="465"/>
                  </a:cubicBezTo>
                  <a:cubicBezTo>
                    <a:pt x="1050" y="0"/>
                    <a:pt x="1050" y="0"/>
                    <a:pt x="1050" y="0"/>
                  </a:cubicBezTo>
                  <a:cubicBezTo>
                    <a:pt x="927" y="0"/>
                    <a:pt x="927" y="0"/>
                    <a:pt x="927" y="0"/>
                  </a:cubicBezTo>
                  <a:cubicBezTo>
                    <a:pt x="927" y="30"/>
                    <a:pt x="927" y="30"/>
                    <a:pt x="927" y="30"/>
                  </a:cubicBezTo>
                  <a:cubicBezTo>
                    <a:pt x="927" y="34"/>
                    <a:pt x="927" y="38"/>
                    <a:pt x="945" y="60"/>
                  </a:cubicBezTo>
                  <a:cubicBezTo>
                    <a:pt x="960" y="79"/>
                    <a:pt x="979" y="113"/>
                    <a:pt x="979" y="150"/>
                  </a:cubicBezTo>
                  <a:cubicBezTo>
                    <a:pt x="979" y="188"/>
                    <a:pt x="972" y="225"/>
                    <a:pt x="945" y="259"/>
                  </a:cubicBezTo>
                  <a:cubicBezTo>
                    <a:pt x="923" y="289"/>
                    <a:pt x="874" y="308"/>
                    <a:pt x="825" y="308"/>
                  </a:cubicBezTo>
                  <a:cubicBezTo>
                    <a:pt x="773" y="308"/>
                    <a:pt x="728" y="285"/>
                    <a:pt x="705" y="255"/>
                  </a:cubicBezTo>
                  <a:cubicBezTo>
                    <a:pt x="679" y="225"/>
                    <a:pt x="672" y="188"/>
                    <a:pt x="672" y="150"/>
                  </a:cubicBezTo>
                  <a:cubicBezTo>
                    <a:pt x="672" y="109"/>
                    <a:pt x="694" y="79"/>
                    <a:pt x="709" y="57"/>
                  </a:cubicBezTo>
                  <a:cubicBezTo>
                    <a:pt x="728" y="34"/>
                    <a:pt x="732" y="30"/>
                    <a:pt x="732" y="23"/>
                  </a:cubicBezTo>
                  <a:cubicBezTo>
                    <a:pt x="732" y="0"/>
                    <a:pt x="732" y="0"/>
                    <a:pt x="732" y="0"/>
                  </a:cubicBezTo>
                  <a:cubicBezTo>
                    <a:pt x="612" y="0"/>
                    <a:pt x="612" y="0"/>
                    <a:pt x="612" y="0"/>
                  </a:cubicBezTo>
                  <a:cubicBezTo>
                    <a:pt x="552" y="128"/>
                    <a:pt x="499" y="255"/>
                    <a:pt x="462" y="364"/>
                  </a:cubicBezTo>
                  <a:cubicBezTo>
                    <a:pt x="428" y="364"/>
                    <a:pt x="428" y="364"/>
                    <a:pt x="428" y="364"/>
                  </a:cubicBezTo>
                  <a:cubicBezTo>
                    <a:pt x="0" y="409"/>
                    <a:pt x="19" y="708"/>
                    <a:pt x="19" y="922"/>
                  </a:cubicBezTo>
                  <a:cubicBezTo>
                    <a:pt x="8" y="1259"/>
                    <a:pt x="180" y="1622"/>
                    <a:pt x="428" y="1622"/>
                  </a:cubicBezTo>
                  <a:cubicBezTo>
                    <a:pt x="649" y="1622"/>
                    <a:pt x="649" y="1622"/>
                    <a:pt x="649" y="1622"/>
                  </a:cubicBezTo>
                  <a:cubicBezTo>
                    <a:pt x="750" y="1750"/>
                    <a:pt x="874" y="1862"/>
                    <a:pt x="1020" y="1959"/>
                  </a:cubicBezTo>
                  <a:cubicBezTo>
                    <a:pt x="1050" y="1959"/>
                    <a:pt x="1050" y="1959"/>
                    <a:pt x="1050" y="1959"/>
                  </a:cubicBezTo>
                  <a:cubicBezTo>
                    <a:pt x="1050" y="1559"/>
                    <a:pt x="1050" y="1559"/>
                    <a:pt x="1050" y="1559"/>
                  </a:cubicBezTo>
                  <a:cubicBezTo>
                    <a:pt x="1174" y="1559"/>
                    <a:pt x="1174" y="1559"/>
                    <a:pt x="1174" y="1559"/>
                  </a:cubicBezTo>
                  <a:cubicBezTo>
                    <a:pt x="1174" y="1559"/>
                    <a:pt x="1174" y="1559"/>
                    <a:pt x="1174" y="1559"/>
                  </a:cubicBezTo>
                  <a:cubicBezTo>
                    <a:pt x="1204" y="1562"/>
                    <a:pt x="1227" y="1585"/>
                    <a:pt x="1242" y="1600"/>
                  </a:cubicBezTo>
                  <a:cubicBezTo>
                    <a:pt x="1260" y="1611"/>
                    <a:pt x="1276" y="1622"/>
                    <a:pt x="1298" y="1622"/>
                  </a:cubicBezTo>
                  <a:cubicBezTo>
                    <a:pt x="1324" y="1622"/>
                    <a:pt x="1351" y="1618"/>
                    <a:pt x="1366" y="1604"/>
                  </a:cubicBezTo>
                  <a:cubicBezTo>
                    <a:pt x="1381" y="1589"/>
                    <a:pt x="1396" y="1570"/>
                    <a:pt x="1396" y="1529"/>
                  </a:cubicBezTo>
                  <a:cubicBezTo>
                    <a:pt x="1396" y="1491"/>
                    <a:pt x="1384" y="1469"/>
                    <a:pt x="1366" y="1457"/>
                  </a:cubicBezTo>
                  <a:cubicBezTo>
                    <a:pt x="1351" y="1442"/>
                    <a:pt x="1324" y="1435"/>
                    <a:pt x="1298" y="1435"/>
                  </a:cubicBezTo>
                  <a:cubicBezTo>
                    <a:pt x="1279" y="1435"/>
                    <a:pt x="1260" y="1446"/>
                    <a:pt x="1242" y="1457"/>
                  </a:cubicBezTo>
                  <a:cubicBezTo>
                    <a:pt x="1227" y="1472"/>
                    <a:pt x="1208" y="1491"/>
                    <a:pt x="1178" y="1491"/>
                  </a:cubicBezTo>
                  <a:cubicBezTo>
                    <a:pt x="1050" y="1491"/>
                    <a:pt x="1050" y="1491"/>
                    <a:pt x="1050" y="1491"/>
                  </a:cubicBezTo>
                  <a:cubicBezTo>
                    <a:pt x="1050" y="536"/>
                    <a:pt x="1050" y="536"/>
                    <a:pt x="1050" y="536"/>
                  </a:cubicBezTo>
                  <a:cubicBezTo>
                    <a:pt x="1174" y="536"/>
                    <a:pt x="1174" y="536"/>
                    <a:pt x="1174" y="536"/>
                  </a:cubicBezTo>
                  <a:cubicBezTo>
                    <a:pt x="1174" y="536"/>
                    <a:pt x="1174" y="536"/>
                    <a:pt x="1174" y="53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7" name="Freeform 9"/>
            <p:cNvSpPr>
              <a:spLocks/>
            </p:cNvSpPr>
            <p:nvPr/>
          </p:nvSpPr>
          <p:spPr bwMode="auto">
            <a:xfrm>
              <a:off x="1810580" y="3341467"/>
              <a:ext cx="1497250" cy="1390303"/>
            </a:xfrm>
            <a:custGeom>
              <a:avLst/>
              <a:gdLst>
                <a:gd name="T0" fmla="*/ 1754 w 1784"/>
                <a:gd name="T1" fmla="*/ 758 h 1663"/>
                <a:gd name="T2" fmla="*/ 1687 w 1784"/>
                <a:gd name="T3" fmla="*/ 740 h 1663"/>
                <a:gd name="T4" fmla="*/ 1630 w 1784"/>
                <a:gd name="T5" fmla="*/ 762 h 1663"/>
                <a:gd name="T6" fmla="*/ 1567 w 1784"/>
                <a:gd name="T7" fmla="*/ 792 h 1663"/>
                <a:gd name="T8" fmla="*/ 1451 w 1784"/>
                <a:gd name="T9" fmla="*/ 792 h 1663"/>
                <a:gd name="T10" fmla="*/ 1451 w 1784"/>
                <a:gd name="T11" fmla="*/ 327 h 1663"/>
                <a:gd name="T12" fmla="*/ 592 w 1784"/>
                <a:gd name="T13" fmla="*/ 327 h 1663"/>
                <a:gd name="T14" fmla="*/ 592 w 1784"/>
                <a:gd name="T15" fmla="*/ 218 h 1663"/>
                <a:gd name="T16" fmla="*/ 626 w 1784"/>
                <a:gd name="T17" fmla="*/ 150 h 1663"/>
                <a:gd name="T18" fmla="*/ 648 w 1784"/>
                <a:gd name="T19" fmla="*/ 98 h 1663"/>
                <a:gd name="T20" fmla="*/ 630 w 1784"/>
                <a:gd name="T21" fmla="*/ 30 h 1663"/>
                <a:gd name="T22" fmla="*/ 555 w 1784"/>
                <a:gd name="T23" fmla="*/ 0 h 1663"/>
                <a:gd name="T24" fmla="*/ 480 w 1784"/>
                <a:gd name="T25" fmla="*/ 30 h 1663"/>
                <a:gd name="T26" fmla="*/ 461 w 1784"/>
                <a:gd name="T27" fmla="*/ 98 h 1663"/>
                <a:gd name="T28" fmla="*/ 487 w 1784"/>
                <a:gd name="T29" fmla="*/ 154 h 1663"/>
                <a:gd name="T30" fmla="*/ 525 w 1784"/>
                <a:gd name="T31" fmla="*/ 222 h 1663"/>
                <a:gd name="T32" fmla="*/ 525 w 1784"/>
                <a:gd name="T33" fmla="*/ 222 h 1663"/>
                <a:gd name="T34" fmla="*/ 525 w 1784"/>
                <a:gd name="T35" fmla="*/ 327 h 1663"/>
                <a:gd name="T36" fmla="*/ 0 w 1784"/>
                <a:gd name="T37" fmla="*/ 327 h 1663"/>
                <a:gd name="T38" fmla="*/ 0 w 1784"/>
                <a:gd name="T39" fmla="*/ 732 h 1663"/>
                <a:gd name="T40" fmla="*/ 37 w 1784"/>
                <a:gd name="T41" fmla="*/ 732 h 1663"/>
                <a:gd name="T42" fmla="*/ 67 w 1784"/>
                <a:gd name="T43" fmla="*/ 713 h 1663"/>
                <a:gd name="T44" fmla="*/ 157 w 1784"/>
                <a:gd name="T45" fmla="*/ 679 h 1663"/>
                <a:gd name="T46" fmla="*/ 266 w 1784"/>
                <a:gd name="T47" fmla="*/ 710 h 1663"/>
                <a:gd name="T48" fmla="*/ 315 w 1784"/>
                <a:gd name="T49" fmla="*/ 833 h 1663"/>
                <a:gd name="T50" fmla="*/ 262 w 1784"/>
                <a:gd name="T51" fmla="*/ 953 h 1663"/>
                <a:gd name="T52" fmla="*/ 157 w 1784"/>
                <a:gd name="T53" fmla="*/ 987 h 1663"/>
                <a:gd name="T54" fmla="*/ 64 w 1784"/>
                <a:gd name="T55" fmla="*/ 950 h 1663"/>
                <a:gd name="T56" fmla="*/ 30 w 1784"/>
                <a:gd name="T57" fmla="*/ 923 h 1663"/>
                <a:gd name="T58" fmla="*/ 0 w 1784"/>
                <a:gd name="T59" fmla="*/ 923 h 1663"/>
                <a:gd name="T60" fmla="*/ 0 w 1784"/>
                <a:gd name="T61" fmla="*/ 1340 h 1663"/>
                <a:gd name="T62" fmla="*/ 727 w 1784"/>
                <a:gd name="T63" fmla="*/ 1340 h 1663"/>
                <a:gd name="T64" fmla="*/ 727 w 1784"/>
                <a:gd name="T65" fmla="*/ 1441 h 1663"/>
                <a:gd name="T66" fmla="*/ 727 w 1784"/>
                <a:gd name="T67" fmla="*/ 1445 h 1663"/>
                <a:gd name="T68" fmla="*/ 690 w 1784"/>
                <a:gd name="T69" fmla="*/ 1513 h 1663"/>
                <a:gd name="T70" fmla="*/ 663 w 1784"/>
                <a:gd name="T71" fmla="*/ 1569 h 1663"/>
                <a:gd name="T72" fmla="*/ 682 w 1784"/>
                <a:gd name="T73" fmla="*/ 1637 h 1663"/>
                <a:gd name="T74" fmla="*/ 757 w 1784"/>
                <a:gd name="T75" fmla="*/ 1663 h 1663"/>
                <a:gd name="T76" fmla="*/ 832 w 1784"/>
                <a:gd name="T77" fmla="*/ 1637 h 1663"/>
                <a:gd name="T78" fmla="*/ 851 w 1784"/>
                <a:gd name="T79" fmla="*/ 1569 h 1663"/>
                <a:gd name="T80" fmla="*/ 828 w 1784"/>
                <a:gd name="T81" fmla="*/ 1513 h 1663"/>
                <a:gd name="T82" fmla="*/ 795 w 1784"/>
                <a:gd name="T83" fmla="*/ 1445 h 1663"/>
                <a:gd name="T84" fmla="*/ 795 w 1784"/>
                <a:gd name="T85" fmla="*/ 1340 h 1663"/>
                <a:gd name="T86" fmla="*/ 1451 w 1784"/>
                <a:gd name="T87" fmla="*/ 1340 h 1663"/>
                <a:gd name="T88" fmla="*/ 1451 w 1784"/>
                <a:gd name="T89" fmla="*/ 863 h 1663"/>
                <a:gd name="T90" fmla="*/ 1563 w 1784"/>
                <a:gd name="T91" fmla="*/ 863 h 1663"/>
                <a:gd name="T92" fmla="*/ 1563 w 1784"/>
                <a:gd name="T93" fmla="*/ 863 h 1663"/>
                <a:gd name="T94" fmla="*/ 1630 w 1784"/>
                <a:gd name="T95" fmla="*/ 901 h 1663"/>
                <a:gd name="T96" fmla="*/ 1687 w 1784"/>
                <a:gd name="T97" fmla="*/ 927 h 1663"/>
                <a:gd name="T98" fmla="*/ 1754 w 1784"/>
                <a:gd name="T99" fmla="*/ 905 h 1663"/>
                <a:gd name="T100" fmla="*/ 1784 w 1784"/>
                <a:gd name="T101" fmla="*/ 833 h 1663"/>
                <a:gd name="T102" fmla="*/ 1754 w 1784"/>
                <a:gd name="T103" fmla="*/ 758 h 1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84" h="1663">
                  <a:moveTo>
                    <a:pt x="1754" y="758"/>
                  </a:moveTo>
                  <a:cubicBezTo>
                    <a:pt x="1739" y="747"/>
                    <a:pt x="1713" y="740"/>
                    <a:pt x="1687" y="740"/>
                  </a:cubicBezTo>
                  <a:cubicBezTo>
                    <a:pt x="1668" y="740"/>
                    <a:pt x="1649" y="747"/>
                    <a:pt x="1630" y="762"/>
                  </a:cubicBezTo>
                  <a:cubicBezTo>
                    <a:pt x="1615" y="773"/>
                    <a:pt x="1597" y="792"/>
                    <a:pt x="1567" y="792"/>
                  </a:cubicBezTo>
                  <a:cubicBezTo>
                    <a:pt x="1451" y="792"/>
                    <a:pt x="1451" y="792"/>
                    <a:pt x="1451" y="792"/>
                  </a:cubicBezTo>
                  <a:cubicBezTo>
                    <a:pt x="1451" y="327"/>
                    <a:pt x="1451" y="327"/>
                    <a:pt x="1451" y="327"/>
                  </a:cubicBezTo>
                  <a:cubicBezTo>
                    <a:pt x="592" y="327"/>
                    <a:pt x="592" y="327"/>
                    <a:pt x="592" y="327"/>
                  </a:cubicBezTo>
                  <a:cubicBezTo>
                    <a:pt x="592" y="218"/>
                    <a:pt x="592" y="218"/>
                    <a:pt x="592" y="218"/>
                  </a:cubicBezTo>
                  <a:cubicBezTo>
                    <a:pt x="592" y="188"/>
                    <a:pt x="611" y="169"/>
                    <a:pt x="626" y="150"/>
                  </a:cubicBezTo>
                  <a:cubicBezTo>
                    <a:pt x="637" y="135"/>
                    <a:pt x="648" y="116"/>
                    <a:pt x="648" y="98"/>
                  </a:cubicBezTo>
                  <a:cubicBezTo>
                    <a:pt x="648" y="71"/>
                    <a:pt x="641" y="45"/>
                    <a:pt x="630" y="30"/>
                  </a:cubicBezTo>
                  <a:cubicBezTo>
                    <a:pt x="615" y="11"/>
                    <a:pt x="592" y="0"/>
                    <a:pt x="555" y="0"/>
                  </a:cubicBezTo>
                  <a:cubicBezTo>
                    <a:pt x="513" y="0"/>
                    <a:pt x="495" y="15"/>
                    <a:pt x="480" y="30"/>
                  </a:cubicBezTo>
                  <a:cubicBezTo>
                    <a:pt x="468" y="45"/>
                    <a:pt x="461" y="71"/>
                    <a:pt x="461" y="98"/>
                  </a:cubicBezTo>
                  <a:cubicBezTo>
                    <a:pt x="461" y="120"/>
                    <a:pt x="472" y="135"/>
                    <a:pt x="487" y="154"/>
                  </a:cubicBezTo>
                  <a:cubicBezTo>
                    <a:pt x="498" y="169"/>
                    <a:pt x="521" y="188"/>
                    <a:pt x="525" y="222"/>
                  </a:cubicBezTo>
                  <a:cubicBezTo>
                    <a:pt x="525" y="222"/>
                    <a:pt x="525" y="222"/>
                    <a:pt x="525" y="222"/>
                  </a:cubicBezTo>
                  <a:cubicBezTo>
                    <a:pt x="525" y="327"/>
                    <a:pt x="525" y="327"/>
                    <a:pt x="525" y="327"/>
                  </a:cubicBezTo>
                  <a:cubicBezTo>
                    <a:pt x="0" y="327"/>
                    <a:pt x="0" y="327"/>
                    <a:pt x="0" y="327"/>
                  </a:cubicBezTo>
                  <a:cubicBezTo>
                    <a:pt x="0" y="732"/>
                    <a:pt x="0" y="732"/>
                    <a:pt x="0" y="732"/>
                  </a:cubicBezTo>
                  <a:cubicBezTo>
                    <a:pt x="37" y="732"/>
                    <a:pt x="37" y="732"/>
                    <a:pt x="37" y="732"/>
                  </a:cubicBezTo>
                  <a:cubicBezTo>
                    <a:pt x="41" y="732"/>
                    <a:pt x="41" y="728"/>
                    <a:pt x="67" y="713"/>
                  </a:cubicBezTo>
                  <a:cubicBezTo>
                    <a:pt x="86" y="698"/>
                    <a:pt x="120" y="679"/>
                    <a:pt x="157" y="679"/>
                  </a:cubicBezTo>
                  <a:cubicBezTo>
                    <a:pt x="195" y="679"/>
                    <a:pt x="232" y="683"/>
                    <a:pt x="266" y="710"/>
                  </a:cubicBezTo>
                  <a:cubicBezTo>
                    <a:pt x="292" y="736"/>
                    <a:pt x="315" y="781"/>
                    <a:pt x="315" y="833"/>
                  </a:cubicBezTo>
                  <a:cubicBezTo>
                    <a:pt x="315" y="886"/>
                    <a:pt x="292" y="931"/>
                    <a:pt x="262" y="953"/>
                  </a:cubicBezTo>
                  <a:cubicBezTo>
                    <a:pt x="232" y="980"/>
                    <a:pt x="195" y="987"/>
                    <a:pt x="157" y="987"/>
                  </a:cubicBezTo>
                  <a:cubicBezTo>
                    <a:pt x="116" y="987"/>
                    <a:pt x="86" y="965"/>
                    <a:pt x="64" y="950"/>
                  </a:cubicBezTo>
                  <a:cubicBezTo>
                    <a:pt x="41" y="931"/>
                    <a:pt x="34" y="923"/>
                    <a:pt x="30" y="923"/>
                  </a:cubicBezTo>
                  <a:cubicBezTo>
                    <a:pt x="0" y="923"/>
                    <a:pt x="0" y="923"/>
                    <a:pt x="0" y="923"/>
                  </a:cubicBezTo>
                  <a:cubicBezTo>
                    <a:pt x="0" y="1340"/>
                    <a:pt x="0" y="1340"/>
                    <a:pt x="0" y="1340"/>
                  </a:cubicBezTo>
                  <a:cubicBezTo>
                    <a:pt x="727" y="1340"/>
                    <a:pt x="727" y="1340"/>
                    <a:pt x="727" y="1340"/>
                  </a:cubicBezTo>
                  <a:cubicBezTo>
                    <a:pt x="727" y="1441"/>
                    <a:pt x="727" y="1441"/>
                    <a:pt x="727" y="1441"/>
                  </a:cubicBezTo>
                  <a:cubicBezTo>
                    <a:pt x="727" y="1445"/>
                    <a:pt x="727" y="1445"/>
                    <a:pt x="727" y="1445"/>
                  </a:cubicBezTo>
                  <a:cubicBezTo>
                    <a:pt x="723" y="1475"/>
                    <a:pt x="701" y="1494"/>
                    <a:pt x="690" y="1513"/>
                  </a:cubicBezTo>
                  <a:cubicBezTo>
                    <a:pt x="675" y="1532"/>
                    <a:pt x="663" y="1547"/>
                    <a:pt x="663" y="1569"/>
                  </a:cubicBezTo>
                  <a:cubicBezTo>
                    <a:pt x="663" y="1595"/>
                    <a:pt x="671" y="1618"/>
                    <a:pt x="682" y="1637"/>
                  </a:cubicBezTo>
                  <a:cubicBezTo>
                    <a:pt x="697" y="1652"/>
                    <a:pt x="716" y="1663"/>
                    <a:pt x="757" y="1663"/>
                  </a:cubicBezTo>
                  <a:cubicBezTo>
                    <a:pt x="795" y="1663"/>
                    <a:pt x="817" y="1652"/>
                    <a:pt x="832" y="1637"/>
                  </a:cubicBezTo>
                  <a:cubicBezTo>
                    <a:pt x="843" y="1618"/>
                    <a:pt x="851" y="1595"/>
                    <a:pt x="851" y="1569"/>
                  </a:cubicBezTo>
                  <a:cubicBezTo>
                    <a:pt x="851" y="1547"/>
                    <a:pt x="840" y="1532"/>
                    <a:pt x="828" y="1513"/>
                  </a:cubicBezTo>
                  <a:cubicBezTo>
                    <a:pt x="813" y="1494"/>
                    <a:pt x="795" y="1475"/>
                    <a:pt x="795" y="1445"/>
                  </a:cubicBezTo>
                  <a:cubicBezTo>
                    <a:pt x="795" y="1340"/>
                    <a:pt x="795" y="1340"/>
                    <a:pt x="795" y="1340"/>
                  </a:cubicBezTo>
                  <a:cubicBezTo>
                    <a:pt x="1451" y="1340"/>
                    <a:pt x="1451" y="1340"/>
                    <a:pt x="1451" y="1340"/>
                  </a:cubicBezTo>
                  <a:cubicBezTo>
                    <a:pt x="1451" y="863"/>
                    <a:pt x="1451" y="863"/>
                    <a:pt x="1451" y="863"/>
                  </a:cubicBezTo>
                  <a:cubicBezTo>
                    <a:pt x="1563" y="863"/>
                    <a:pt x="1563" y="863"/>
                    <a:pt x="1563" y="863"/>
                  </a:cubicBezTo>
                  <a:cubicBezTo>
                    <a:pt x="1563" y="863"/>
                    <a:pt x="1563" y="863"/>
                    <a:pt x="1563" y="863"/>
                  </a:cubicBezTo>
                  <a:cubicBezTo>
                    <a:pt x="1593" y="867"/>
                    <a:pt x="1615" y="886"/>
                    <a:pt x="1630" y="901"/>
                  </a:cubicBezTo>
                  <a:cubicBezTo>
                    <a:pt x="1649" y="916"/>
                    <a:pt x="1664" y="927"/>
                    <a:pt x="1687" y="927"/>
                  </a:cubicBezTo>
                  <a:cubicBezTo>
                    <a:pt x="1713" y="927"/>
                    <a:pt x="1739" y="920"/>
                    <a:pt x="1754" y="905"/>
                  </a:cubicBezTo>
                  <a:cubicBezTo>
                    <a:pt x="1769" y="893"/>
                    <a:pt x="1784" y="871"/>
                    <a:pt x="1784" y="833"/>
                  </a:cubicBezTo>
                  <a:cubicBezTo>
                    <a:pt x="1784" y="792"/>
                    <a:pt x="1773" y="773"/>
                    <a:pt x="1754" y="7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8" name="Freeform 10"/>
            <p:cNvSpPr>
              <a:spLocks/>
            </p:cNvSpPr>
            <p:nvPr/>
          </p:nvSpPr>
          <p:spPr bwMode="auto">
            <a:xfrm>
              <a:off x="3106201" y="3341467"/>
              <a:ext cx="931121" cy="1390303"/>
            </a:xfrm>
            <a:custGeom>
              <a:avLst/>
              <a:gdLst>
                <a:gd name="T0" fmla="*/ 251 w 1109"/>
                <a:gd name="T1" fmla="*/ 218 h 1663"/>
                <a:gd name="T2" fmla="*/ 285 w 1109"/>
                <a:gd name="T3" fmla="*/ 150 h 1663"/>
                <a:gd name="T4" fmla="*/ 307 w 1109"/>
                <a:gd name="T5" fmla="*/ 98 h 1663"/>
                <a:gd name="T6" fmla="*/ 289 w 1109"/>
                <a:gd name="T7" fmla="*/ 30 h 1663"/>
                <a:gd name="T8" fmla="*/ 214 w 1109"/>
                <a:gd name="T9" fmla="*/ 0 h 1663"/>
                <a:gd name="T10" fmla="*/ 139 w 1109"/>
                <a:gd name="T11" fmla="*/ 30 h 1663"/>
                <a:gd name="T12" fmla="*/ 120 w 1109"/>
                <a:gd name="T13" fmla="*/ 98 h 1663"/>
                <a:gd name="T14" fmla="*/ 146 w 1109"/>
                <a:gd name="T15" fmla="*/ 154 h 1663"/>
                <a:gd name="T16" fmla="*/ 184 w 1109"/>
                <a:gd name="T17" fmla="*/ 222 h 1663"/>
                <a:gd name="T18" fmla="*/ 184 w 1109"/>
                <a:gd name="T19" fmla="*/ 222 h 1663"/>
                <a:gd name="T20" fmla="*/ 184 w 1109"/>
                <a:gd name="T21" fmla="*/ 327 h 1663"/>
                <a:gd name="T22" fmla="*/ 0 w 1109"/>
                <a:gd name="T23" fmla="*/ 327 h 1663"/>
                <a:gd name="T24" fmla="*/ 0 w 1109"/>
                <a:gd name="T25" fmla="*/ 732 h 1663"/>
                <a:gd name="T26" fmla="*/ 26 w 1109"/>
                <a:gd name="T27" fmla="*/ 732 h 1663"/>
                <a:gd name="T28" fmla="*/ 56 w 1109"/>
                <a:gd name="T29" fmla="*/ 713 h 1663"/>
                <a:gd name="T30" fmla="*/ 146 w 1109"/>
                <a:gd name="T31" fmla="*/ 679 h 1663"/>
                <a:gd name="T32" fmla="*/ 255 w 1109"/>
                <a:gd name="T33" fmla="*/ 710 h 1663"/>
                <a:gd name="T34" fmla="*/ 304 w 1109"/>
                <a:gd name="T35" fmla="*/ 833 h 1663"/>
                <a:gd name="T36" fmla="*/ 251 w 1109"/>
                <a:gd name="T37" fmla="*/ 953 h 1663"/>
                <a:gd name="T38" fmla="*/ 146 w 1109"/>
                <a:gd name="T39" fmla="*/ 987 h 1663"/>
                <a:gd name="T40" fmla="*/ 52 w 1109"/>
                <a:gd name="T41" fmla="*/ 950 h 1663"/>
                <a:gd name="T42" fmla="*/ 19 w 1109"/>
                <a:gd name="T43" fmla="*/ 923 h 1663"/>
                <a:gd name="T44" fmla="*/ 0 w 1109"/>
                <a:gd name="T45" fmla="*/ 923 h 1663"/>
                <a:gd name="T46" fmla="*/ 0 w 1109"/>
                <a:gd name="T47" fmla="*/ 1340 h 1663"/>
                <a:gd name="T48" fmla="*/ 386 w 1109"/>
                <a:gd name="T49" fmla="*/ 1340 h 1663"/>
                <a:gd name="T50" fmla="*/ 386 w 1109"/>
                <a:gd name="T51" fmla="*/ 1441 h 1663"/>
                <a:gd name="T52" fmla="*/ 386 w 1109"/>
                <a:gd name="T53" fmla="*/ 1445 h 1663"/>
                <a:gd name="T54" fmla="*/ 349 w 1109"/>
                <a:gd name="T55" fmla="*/ 1513 h 1663"/>
                <a:gd name="T56" fmla="*/ 322 w 1109"/>
                <a:gd name="T57" fmla="*/ 1569 h 1663"/>
                <a:gd name="T58" fmla="*/ 341 w 1109"/>
                <a:gd name="T59" fmla="*/ 1637 h 1663"/>
                <a:gd name="T60" fmla="*/ 416 w 1109"/>
                <a:gd name="T61" fmla="*/ 1663 h 1663"/>
                <a:gd name="T62" fmla="*/ 491 w 1109"/>
                <a:gd name="T63" fmla="*/ 1637 h 1663"/>
                <a:gd name="T64" fmla="*/ 510 w 1109"/>
                <a:gd name="T65" fmla="*/ 1569 h 1663"/>
                <a:gd name="T66" fmla="*/ 487 w 1109"/>
                <a:gd name="T67" fmla="*/ 1513 h 1663"/>
                <a:gd name="T68" fmla="*/ 453 w 1109"/>
                <a:gd name="T69" fmla="*/ 1445 h 1663"/>
                <a:gd name="T70" fmla="*/ 453 w 1109"/>
                <a:gd name="T71" fmla="*/ 1340 h 1663"/>
                <a:gd name="T72" fmla="*/ 1109 w 1109"/>
                <a:gd name="T73" fmla="*/ 1340 h 1663"/>
                <a:gd name="T74" fmla="*/ 1109 w 1109"/>
                <a:gd name="T75" fmla="*/ 923 h 1663"/>
                <a:gd name="T76" fmla="*/ 1094 w 1109"/>
                <a:gd name="T77" fmla="*/ 923 h 1663"/>
                <a:gd name="T78" fmla="*/ 1061 w 1109"/>
                <a:gd name="T79" fmla="*/ 950 h 1663"/>
                <a:gd name="T80" fmla="*/ 967 w 1109"/>
                <a:gd name="T81" fmla="*/ 987 h 1663"/>
                <a:gd name="T82" fmla="*/ 858 w 1109"/>
                <a:gd name="T83" fmla="*/ 953 h 1663"/>
                <a:gd name="T84" fmla="*/ 810 w 1109"/>
                <a:gd name="T85" fmla="*/ 833 h 1663"/>
                <a:gd name="T86" fmla="*/ 858 w 1109"/>
                <a:gd name="T87" fmla="*/ 710 h 1663"/>
                <a:gd name="T88" fmla="*/ 967 w 1109"/>
                <a:gd name="T89" fmla="*/ 679 h 1663"/>
                <a:gd name="T90" fmla="*/ 1057 w 1109"/>
                <a:gd name="T91" fmla="*/ 713 h 1663"/>
                <a:gd name="T92" fmla="*/ 1087 w 1109"/>
                <a:gd name="T93" fmla="*/ 732 h 1663"/>
                <a:gd name="T94" fmla="*/ 1109 w 1109"/>
                <a:gd name="T95" fmla="*/ 732 h 1663"/>
                <a:gd name="T96" fmla="*/ 1109 w 1109"/>
                <a:gd name="T97" fmla="*/ 327 h 1663"/>
                <a:gd name="T98" fmla="*/ 251 w 1109"/>
                <a:gd name="T99" fmla="*/ 327 h 1663"/>
                <a:gd name="T100" fmla="*/ 251 w 1109"/>
                <a:gd name="T101" fmla="*/ 218 h 1663"/>
                <a:gd name="T102" fmla="*/ 251 w 1109"/>
                <a:gd name="T103" fmla="*/ 218 h 1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09" h="1663">
                  <a:moveTo>
                    <a:pt x="251" y="218"/>
                  </a:moveTo>
                  <a:cubicBezTo>
                    <a:pt x="251" y="188"/>
                    <a:pt x="270" y="169"/>
                    <a:pt x="285" y="150"/>
                  </a:cubicBezTo>
                  <a:cubicBezTo>
                    <a:pt x="296" y="135"/>
                    <a:pt x="307" y="116"/>
                    <a:pt x="307" y="98"/>
                  </a:cubicBezTo>
                  <a:cubicBezTo>
                    <a:pt x="307" y="71"/>
                    <a:pt x="300" y="45"/>
                    <a:pt x="289" y="30"/>
                  </a:cubicBezTo>
                  <a:cubicBezTo>
                    <a:pt x="274" y="11"/>
                    <a:pt x="251" y="0"/>
                    <a:pt x="214" y="0"/>
                  </a:cubicBezTo>
                  <a:cubicBezTo>
                    <a:pt x="172" y="0"/>
                    <a:pt x="154" y="15"/>
                    <a:pt x="139" y="30"/>
                  </a:cubicBezTo>
                  <a:cubicBezTo>
                    <a:pt x="127" y="45"/>
                    <a:pt x="120" y="71"/>
                    <a:pt x="120" y="98"/>
                  </a:cubicBezTo>
                  <a:cubicBezTo>
                    <a:pt x="120" y="120"/>
                    <a:pt x="131" y="135"/>
                    <a:pt x="146" y="154"/>
                  </a:cubicBezTo>
                  <a:cubicBezTo>
                    <a:pt x="157" y="169"/>
                    <a:pt x="180" y="188"/>
                    <a:pt x="184" y="222"/>
                  </a:cubicBezTo>
                  <a:cubicBezTo>
                    <a:pt x="184" y="222"/>
                    <a:pt x="184" y="222"/>
                    <a:pt x="184" y="222"/>
                  </a:cubicBezTo>
                  <a:cubicBezTo>
                    <a:pt x="184" y="327"/>
                    <a:pt x="184" y="327"/>
                    <a:pt x="184" y="327"/>
                  </a:cubicBezTo>
                  <a:cubicBezTo>
                    <a:pt x="0" y="327"/>
                    <a:pt x="0" y="327"/>
                    <a:pt x="0" y="327"/>
                  </a:cubicBezTo>
                  <a:cubicBezTo>
                    <a:pt x="0" y="732"/>
                    <a:pt x="0" y="732"/>
                    <a:pt x="0" y="732"/>
                  </a:cubicBezTo>
                  <a:cubicBezTo>
                    <a:pt x="26" y="732"/>
                    <a:pt x="26" y="732"/>
                    <a:pt x="26" y="732"/>
                  </a:cubicBezTo>
                  <a:cubicBezTo>
                    <a:pt x="30" y="732"/>
                    <a:pt x="30" y="728"/>
                    <a:pt x="56" y="713"/>
                  </a:cubicBezTo>
                  <a:cubicBezTo>
                    <a:pt x="75" y="698"/>
                    <a:pt x="109" y="679"/>
                    <a:pt x="146" y="679"/>
                  </a:cubicBezTo>
                  <a:cubicBezTo>
                    <a:pt x="184" y="679"/>
                    <a:pt x="221" y="683"/>
                    <a:pt x="255" y="710"/>
                  </a:cubicBezTo>
                  <a:cubicBezTo>
                    <a:pt x="281" y="736"/>
                    <a:pt x="304" y="781"/>
                    <a:pt x="304" y="833"/>
                  </a:cubicBezTo>
                  <a:cubicBezTo>
                    <a:pt x="304" y="886"/>
                    <a:pt x="281" y="931"/>
                    <a:pt x="251" y="953"/>
                  </a:cubicBezTo>
                  <a:cubicBezTo>
                    <a:pt x="221" y="980"/>
                    <a:pt x="184" y="987"/>
                    <a:pt x="146" y="987"/>
                  </a:cubicBezTo>
                  <a:cubicBezTo>
                    <a:pt x="105" y="987"/>
                    <a:pt x="75" y="965"/>
                    <a:pt x="52" y="950"/>
                  </a:cubicBezTo>
                  <a:cubicBezTo>
                    <a:pt x="30" y="931"/>
                    <a:pt x="22" y="923"/>
                    <a:pt x="19" y="923"/>
                  </a:cubicBezTo>
                  <a:cubicBezTo>
                    <a:pt x="0" y="923"/>
                    <a:pt x="0" y="923"/>
                    <a:pt x="0" y="923"/>
                  </a:cubicBezTo>
                  <a:cubicBezTo>
                    <a:pt x="0" y="1340"/>
                    <a:pt x="0" y="1340"/>
                    <a:pt x="0" y="1340"/>
                  </a:cubicBezTo>
                  <a:cubicBezTo>
                    <a:pt x="386" y="1340"/>
                    <a:pt x="386" y="1340"/>
                    <a:pt x="386" y="1340"/>
                  </a:cubicBezTo>
                  <a:cubicBezTo>
                    <a:pt x="386" y="1441"/>
                    <a:pt x="386" y="1441"/>
                    <a:pt x="386" y="1441"/>
                  </a:cubicBezTo>
                  <a:cubicBezTo>
                    <a:pt x="386" y="1445"/>
                    <a:pt x="386" y="1445"/>
                    <a:pt x="386" y="1445"/>
                  </a:cubicBezTo>
                  <a:cubicBezTo>
                    <a:pt x="382" y="1475"/>
                    <a:pt x="360" y="1494"/>
                    <a:pt x="349" y="1513"/>
                  </a:cubicBezTo>
                  <a:cubicBezTo>
                    <a:pt x="334" y="1532"/>
                    <a:pt x="322" y="1547"/>
                    <a:pt x="322" y="1569"/>
                  </a:cubicBezTo>
                  <a:cubicBezTo>
                    <a:pt x="322" y="1595"/>
                    <a:pt x="330" y="1618"/>
                    <a:pt x="341" y="1637"/>
                  </a:cubicBezTo>
                  <a:cubicBezTo>
                    <a:pt x="356" y="1652"/>
                    <a:pt x="375" y="1663"/>
                    <a:pt x="416" y="1663"/>
                  </a:cubicBezTo>
                  <a:cubicBezTo>
                    <a:pt x="453" y="1663"/>
                    <a:pt x="476" y="1652"/>
                    <a:pt x="491" y="1637"/>
                  </a:cubicBezTo>
                  <a:cubicBezTo>
                    <a:pt x="502" y="1618"/>
                    <a:pt x="510" y="1595"/>
                    <a:pt x="510" y="1569"/>
                  </a:cubicBezTo>
                  <a:cubicBezTo>
                    <a:pt x="510" y="1547"/>
                    <a:pt x="498" y="1532"/>
                    <a:pt x="487" y="1513"/>
                  </a:cubicBezTo>
                  <a:cubicBezTo>
                    <a:pt x="472" y="1494"/>
                    <a:pt x="453" y="1475"/>
                    <a:pt x="453" y="1445"/>
                  </a:cubicBezTo>
                  <a:cubicBezTo>
                    <a:pt x="453" y="1340"/>
                    <a:pt x="453" y="1340"/>
                    <a:pt x="453" y="1340"/>
                  </a:cubicBezTo>
                  <a:cubicBezTo>
                    <a:pt x="1109" y="1340"/>
                    <a:pt x="1109" y="1340"/>
                    <a:pt x="1109" y="1340"/>
                  </a:cubicBezTo>
                  <a:cubicBezTo>
                    <a:pt x="1109" y="923"/>
                    <a:pt x="1109" y="923"/>
                    <a:pt x="1109" y="923"/>
                  </a:cubicBezTo>
                  <a:cubicBezTo>
                    <a:pt x="1094" y="923"/>
                    <a:pt x="1094" y="923"/>
                    <a:pt x="1094" y="923"/>
                  </a:cubicBezTo>
                  <a:cubicBezTo>
                    <a:pt x="1087" y="923"/>
                    <a:pt x="1083" y="931"/>
                    <a:pt x="1061" y="950"/>
                  </a:cubicBezTo>
                  <a:cubicBezTo>
                    <a:pt x="1038" y="965"/>
                    <a:pt x="1004" y="987"/>
                    <a:pt x="967" y="987"/>
                  </a:cubicBezTo>
                  <a:cubicBezTo>
                    <a:pt x="929" y="987"/>
                    <a:pt x="892" y="980"/>
                    <a:pt x="858" y="953"/>
                  </a:cubicBezTo>
                  <a:cubicBezTo>
                    <a:pt x="832" y="931"/>
                    <a:pt x="810" y="886"/>
                    <a:pt x="810" y="833"/>
                  </a:cubicBezTo>
                  <a:cubicBezTo>
                    <a:pt x="810" y="781"/>
                    <a:pt x="828" y="736"/>
                    <a:pt x="858" y="710"/>
                  </a:cubicBezTo>
                  <a:cubicBezTo>
                    <a:pt x="892" y="683"/>
                    <a:pt x="929" y="679"/>
                    <a:pt x="967" y="679"/>
                  </a:cubicBezTo>
                  <a:cubicBezTo>
                    <a:pt x="1004" y="679"/>
                    <a:pt x="1034" y="698"/>
                    <a:pt x="1057" y="713"/>
                  </a:cubicBezTo>
                  <a:cubicBezTo>
                    <a:pt x="1079" y="728"/>
                    <a:pt x="1083" y="732"/>
                    <a:pt x="1087" y="732"/>
                  </a:cubicBezTo>
                  <a:cubicBezTo>
                    <a:pt x="1109" y="732"/>
                    <a:pt x="1109" y="732"/>
                    <a:pt x="1109" y="732"/>
                  </a:cubicBezTo>
                  <a:cubicBezTo>
                    <a:pt x="1109" y="327"/>
                    <a:pt x="1109" y="327"/>
                    <a:pt x="1109" y="327"/>
                  </a:cubicBezTo>
                  <a:cubicBezTo>
                    <a:pt x="251" y="327"/>
                    <a:pt x="251" y="327"/>
                    <a:pt x="251" y="327"/>
                  </a:cubicBezTo>
                  <a:cubicBezTo>
                    <a:pt x="251" y="218"/>
                    <a:pt x="251" y="218"/>
                    <a:pt x="251" y="218"/>
                  </a:cubicBezTo>
                  <a:cubicBezTo>
                    <a:pt x="251" y="218"/>
                    <a:pt x="251" y="218"/>
                    <a:pt x="251" y="2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9" name="Freeform 11"/>
            <p:cNvSpPr>
              <a:spLocks noEditPoints="1"/>
            </p:cNvSpPr>
            <p:nvPr/>
          </p:nvSpPr>
          <p:spPr bwMode="auto">
            <a:xfrm>
              <a:off x="3835694" y="3341467"/>
              <a:ext cx="1661103" cy="1390303"/>
            </a:xfrm>
            <a:custGeom>
              <a:avLst/>
              <a:gdLst>
                <a:gd name="T0" fmla="*/ 1817 w 1979"/>
                <a:gd name="T1" fmla="*/ 766 h 1663"/>
                <a:gd name="T2" fmla="*/ 1689 w 1979"/>
                <a:gd name="T3" fmla="*/ 1040 h 1663"/>
                <a:gd name="T4" fmla="*/ 1543 w 1979"/>
                <a:gd name="T5" fmla="*/ 1036 h 1663"/>
                <a:gd name="T6" fmla="*/ 1704 w 1979"/>
                <a:gd name="T7" fmla="*/ 815 h 1663"/>
                <a:gd name="T8" fmla="*/ 1479 w 1979"/>
                <a:gd name="T9" fmla="*/ 443 h 1663"/>
                <a:gd name="T10" fmla="*/ 1238 w 1979"/>
                <a:gd name="T11" fmla="*/ 770 h 1663"/>
                <a:gd name="T12" fmla="*/ 1219 w 1979"/>
                <a:gd name="T13" fmla="*/ 1074 h 1663"/>
                <a:gd name="T14" fmla="*/ 1042 w 1979"/>
                <a:gd name="T15" fmla="*/ 327 h 1663"/>
                <a:gd name="T16" fmla="*/ 583 w 1979"/>
                <a:gd name="T17" fmla="*/ 218 h 1663"/>
                <a:gd name="T18" fmla="*/ 640 w 1979"/>
                <a:gd name="T19" fmla="*/ 98 h 1663"/>
                <a:gd name="T20" fmla="*/ 546 w 1979"/>
                <a:gd name="T21" fmla="*/ 0 h 1663"/>
                <a:gd name="T22" fmla="*/ 452 w 1979"/>
                <a:gd name="T23" fmla="*/ 98 h 1663"/>
                <a:gd name="T24" fmla="*/ 516 w 1979"/>
                <a:gd name="T25" fmla="*/ 222 h 1663"/>
                <a:gd name="T26" fmla="*/ 516 w 1979"/>
                <a:gd name="T27" fmla="*/ 327 h 1663"/>
                <a:gd name="T28" fmla="*/ 331 w 1979"/>
                <a:gd name="T29" fmla="*/ 792 h 1663"/>
                <a:gd name="T30" fmla="*/ 151 w 1979"/>
                <a:gd name="T31" fmla="*/ 762 h 1663"/>
                <a:gd name="T32" fmla="*/ 30 w 1979"/>
                <a:gd name="T33" fmla="*/ 758 h 1663"/>
                <a:gd name="T34" fmla="*/ 30 w 1979"/>
                <a:gd name="T35" fmla="*/ 905 h 1663"/>
                <a:gd name="T36" fmla="*/ 154 w 1979"/>
                <a:gd name="T37" fmla="*/ 901 h 1663"/>
                <a:gd name="T38" fmla="*/ 222 w 1979"/>
                <a:gd name="T39" fmla="*/ 863 h 1663"/>
                <a:gd name="T40" fmla="*/ 331 w 1979"/>
                <a:gd name="T41" fmla="*/ 1340 h 1663"/>
                <a:gd name="T42" fmla="*/ 719 w 1979"/>
                <a:gd name="T43" fmla="*/ 1441 h 1663"/>
                <a:gd name="T44" fmla="*/ 681 w 1979"/>
                <a:gd name="T45" fmla="*/ 1513 h 1663"/>
                <a:gd name="T46" fmla="*/ 674 w 1979"/>
                <a:gd name="T47" fmla="*/ 1637 h 1663"/>
                <a:gd name="T48" fmla="*/ 824 w 1979"/>
                <a:gd name="T49" fmla="*/ 1637 h 1663"/>
                <a:gd name="T50" fmla="*/ 820 w 1979"/>
                <a:gd name="T51" fmla="*/ 1513 h 1663"/>
                <a:gd name="T52" fmla="*/ 786 w 1979"/>
                <a:gd name="T53" fmla="*/ 1340 h 1663"/>
                <a:gd name="T54" fmla="*/ 1227 w 1979"/>
                <a:gd name="T55" fmla="*/ 1235 h 1663"/>
                <a:gd name="T56" fmla="*/ 1422 w 1979"/>
                <a:gd name="T57" fmla="*/ 1134 h 1663"/>
                <a:gd name="T58" fmla="*/ 1798 w 1979"/>
                <a:gd name="T59" fmla="*/ 1149 h 1663"/>
                <a:gd name="T60" fmla="*/ 1968 w 1979"/>
                <a:gd name="T61" fmla="*/ 800 h 1663"/>
                <a:gd name="T62" fmla="*/ 1437 w 1979"/>
                <a:gd name="T63" fmla="*/ 923 h 1663"/>
                <a:gd name="T64" fmla="*/ 1426 w 1979"/>
                <a:gd name="T65" fmla="*/ 646 h 1663"/>
                <a:gd name="T66" fmla="*/ 1550 w 1979"/>
                <a:gd name="T67" fmla="*/ 642 h 1663"/>
                <a:gd name="T68" fmla="*/ 1494 w 1979"/>
                <a:gd name="T69" fmla="*/ 878 h 1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79" h="1663">
                  <a:moveTo>
                    <a:pt x="1911" y="706"/>
                  </a:moveTo>
                  <a:cubicBezTo>
                    <a:pt x="1874" y="698"/>
                    <a:pt x="1828" y="725"/>
                    <a:pt x="1817" y="766"/>
                  </a:cubicBezTo>
                  <a:cubicBezTo>
                    <a:pt x="1817" y="766"/>
                    <a:pt x="1798" y="852"/>
                    <a:pt x="1757" y="935"/>
                  </a:cubicBezTo>
                  <a:cubicBezTo>
                    <a:pt x="1738" y="980"/>
                    <a:pt x="1712" y="1017"/>
                    <a:pt x="1689" y="1040"/>
                  </a:cubicBezTo>
                  <a:cubicBezTo>
                    <a:pt x="1667" y="1062"/>
                    <a:pt x="1652" y="1070"/>
                    <a:pt x="1633" y="1070"/>
                  </a:cubicBezTo>
                  <a:cubicBezTo>
                    <a:pt x="1603" y="1066"/>
                    <a:pt x="1573" y="1055"/>
                    <a:pt x="1543" y="1036"/>
                  </a:cubicBezTo>
                  <a:cubicBezTo>
                    <a:pt x="1561" y="1017"/>
                    <a:pt x="1588" y="999"/>
                    <a:pt x="1606" y="980"/>
                  </a:cubicBezTo>
                  <a:cubicBezTo>
                    <a:pt x="1652" y="927"/>
                    <a:pt x="1689" y="878"/>
                    <a:pt x="1704" y="815"/>
                  </a:cubicBezTo>
                  <a:cubicBezTo>
                    <a:pt x="1719" y="743"/>
                    <a:pt x="1723" y="657"/>
                    <a:pt x="1689" y="582"/>
                  </a:cubicBezTo>
                  <a:cubicBezTo>
                    <a:pt x="1659" y="507"/>
                    <a:pt x="1580" y="443"/>
                    <a:pt x="1479" y="443"/>
                  </a:cubicBezTo>
                  <a:cubicBezTo>
                    <a:pt x="1388" y="443"/>
                    <a:pt x="1324" y="507"/>
                    <a:pt x="1290" y="571"/>
                  </a:cubicBezTo>
                  <a:cubicBezTo>
                    <a:pt x="1257" y="634"/>
                    <a:pt x="1238" y="706"/>
                    <a:pt x="1238" y="770"/>
                  </a:cubicBezTo>
                  <a:cubicBezTo>
                    <a:pt x="1234" y="860"/>
                    <a:pt x="1268" y="942"/>
                    <a:pt x="1317" y="1017"/>
                  </a:cubicBezTo>
                  <a:cubicBezTo>
                    <a:pt x="1283" y="1040"/>
                    <a:pt x="1245" y="1062"/>
                    <a:pt x="1219" y="1074"/>
                  </a:cubicBezTo>
                  <a:cubicBezTo>
                    <a:pt x="1219" y="1070"/>
                    <a:pt x="1215" y="1066"/>
                    <a:pt x="1219" y="1059"/>
                  </a:cubicBezTo>
                  <a:cubicBezTo>
                    <a:pt x="1196" y="815"/>
                    <a:pt x="1136" y="556"/>
                    <a:pt x="1042" y="327"/>
                  </a:cubicBezTo>
                  <a:cubicBezTo>
                    <a:pt x="583" y="327"/>
                    <a:pt x="583" y="327"/>
                    <a:pt x="583" y="327"/>
                  </a:cubicBezTo>
                  <a:cubicBezTo>
                    <a:pt x="583" y="218"/>
                    <a:pt x="583" y="218"/>
                    <a:pt x="583" y="218"/>
                  </a:cubicBezTo>
                  <a:cubicBezTo>
                    <a:pt x="583" y="188"/>
                    <a:pt x="602" y="169"/>
                    <a:pt x="617" y="150"/>
                  </a:cubicBezTo>
                  <a:cubicBezTo>
                    <a:pt x="628" y="135"/>
                    <a:pt x="640" y="116"/>
                    <a:pt x="640" y="98"/>
                  </a:cubicBezTo>
                  <a:cubicBezTo>
                    <a:pt x="640" y="71"/>
                    <a:pt x="632" y="45"/>
                    <a:pt x="621" y="30"/>
                  </a:cubicBezTo>
                  <a:cubicBezTo>
                    <a:pt x="606" y="11"/>
                    <a:pt x="583" y="0"/>
                    <a:pt x="546" y="0"/>
                  </a:cubicBezTo>
                  <a:cubicBezTo>
                    <a:pt x="504" y="0"/>
                    <a:pt x="485" y="15"/>
                    <a:pt x="470" y="30"/>
                  </a:cubicBezTo>
                  <a:cubicBezTo>
                    <a:pt x="459" y="45"/>
                    <a:pt x="452" y="71"/>
                    <a:pt x="452" y="98"/>
                  </a:cubicBezTo>
                  <a:cubicBezTo>
                    <a:pt x="452" y="120"/>
                    <a:pt x="463" y="135"/>
                    <a:pt x="478" y="154"/>
                  </a:cubicBezTo>
                  <a:cubicBezTo>
                    <a:pt x="489" y="169"/>
                    <a:pt x="512" y="188"/>
                    <a:pt x="516" y="222"/>
                  </a:cubicBezTo>
                  <a:cubicBezTo>
                    <a:pt x="516" y="222"/>
                    <a:pt x="516" y="222"/>
                    <a:pt x="516" y="222"/>
                  </a:cubicBezTo>
                  <a:cubicBezTo>
                    <a:pt x="516" y="327"/>
                    <a:pt x="516" y="327"/>
                    <a:pt x="516" y="327"/>
                  </a:cubicBezTo>
                  <a:cubicBezTo>
                    <a:pt x="331" y="327"/>
                    <a:pt x="331" y="327"/>
                    <a:pt x="331" y="327"/>
                  </a:cubicBezTo>
                  <a:cubicBezTo>
                    <a:pt x="331" y="792"/>
                    <a:pt x="331" y="792"/>
                    <a:pt x="331" y="792"/>
                  </a:cubicBezTo>
                  <a:cubicBezTo>
                    <a:pt x="218" y="792"/>
                    <a:pt x="218" y="792"/>
                    <a:pt x="218" y="792"/>
                  </a:cubicBezTo>
                  <a:cubicBezTo>
                    <a:pt x="188" y="792"/>
                    <a:pt x="169" y="773"/>
                    <a:pt x="151" y="762"/>
                  </a:cubicBezTo>
                  <a:cubicBezTo>
                    <a:pt x="136" y="747"/>
                    <a:pt x="117" y="740"/>
                    <a:pt x="94" y="740"/>
                  </a:cubicBezTo>
                  <a:cubicBezTo>
                    <a:pt x="72" y="740"/>
                    <a:pt x="45" y="747"/>
                    <a:pt x="30" y="758"/>
                  </a:cubicBezTo>
                  <a:cubicBezTo>
                    <a:pt x="11" y="773"/>
                    <a:pt x="0" y="792"/>
                    <a:pt x="0" y="833"/>
                  </a:cubicBezTo>
                  <a:cubicBezTo>
                    <a:pt x="0" y="871"/>
                    <a:pt x="11" y="893"/>
                    <a:pt x="30" y="905"/>
                  </a:cubicBezTo>
                  <a:cubicBezTo>
                    <a:pt x="45" y="920"/>
                    <a:pt x="68" y="927"/>
                    <a:pt x="94" y="927"/>
                  </a:cubicBezTo>
                  <a:cubicBezTo>
                    <a:pt x="117" y="927"/>
                    <a:pt x="136" y="916"/>
                    <a:pt x="154" y="901"/>
                  </a:cubicBezTo>
                  <a:cubicBezTo>
                    <a:pt x="169" y="886"/>
                    <a:pt x="188" y="867"/>
                    <a:pt x="222" y="863"/>
                  </a:cubicBezTo>
                  <a:cubicBezTo>
                    <a:pt x="222" y="863"/>
                    <a:pt x="222" y="863"/>
                    <a:pt x="222" y="863"/>
                  </a:cubicBezTo>
                  <a:cubicBezTo>
                    <a:pt x="331" y="863"/>
                    <a:pt x="331" y="863"/>
                    <a:pt x="331" y="863"/>
                  </a:cubicBezTo>
                  <a:cubicBezTo>
                    <a:pt x="331" y="1340"/>
                    <a:pt x="331" y="1340"/>
                    <a:pt x="331" y="1340"/>
                  </a:cubicBezTo>
                  <a:cubicBezTo>
                    <a:pt x="719" y="1340"/>
                    <a:pt x="719" y="1340"/>
                    <a:pt x="719" y="1340"/>
                  </a:cubicBezTo>
                  <a:cubicBezTo>
                    <a:pt x="719" y="1441"/>
                    <a:pt x="719" y="1441"/>
                    <a:pt x="719" y="1441"/>
                  </a:cubicBezTo>
                  <a:cubicBezTo>
                    <a:pt x="719" y="1445"/>
                    <a:pt x="719" y="1445"/>
                    <a:pt x="719" y="1445"/>
                  </a:cubicBezTo>
                  <a:cubicBezTo>
                    <a:pt x="715" y="1475"/>
                    <a:pt x="692" y="1494"/>
                    <a:pt x="681" y="1513"/>
                  </a:cubicBezTo>
                  <a:cubicBezTo>
                    <a:pt x="666" y="1532"/>
                    <a:pt x="655" y="1547"/>
                    <a:pt x="655" y="1569"/>
                  </a:cubicBezTo>
                  <a:cubicBezTo>
                    <a:pt x="655" y="1595"/>
                    <a:pt x="662" y="1618"/>
                    <a:pt x="674" y="1637"/>
                  </a:cubicBezTo>
                  <a:cubicBezTo>
                    <a:pt x="689" y="1652"/>
                    <a:pt x="707" y="1663"/>
                    <a:pt x="749" y="1663"/>
                  </a:cubicBezTo>
                  <a:cubicBezTo>
                    <a:pt x="786" y="1663"/>
                    <a:pt x="809" y="1652"/>
                    <a:pt x="824" y="1637"/>
                  </a:cubicBezTo>
                  <a:cubicBezTo>
                    <a:pt x="835" y="1618"/>
                    <a:pt x="843" y="1595"/>
                    <a:pt x="843" y="1569"/>
                  </a:cubicBezTo>
                  <a:cubicBezTo>
                    <a:pt x="843" y="1547"/>
                    <a:pt x="832" y="1532"/>
                    <a:pt x="820" y="1513"/>
                  </a:cubicBezTo>
                  <a:cubicBezTo>
                    <a:pt x="805" y="1494"/>
                    <a:pt x="786" y="1475"/>
                    <a:pt x="786" y="1445"/>
                  </a:cubicBezTo>
                  <a:cubicBezTo>
                    <a:pt x="786" y="1340"/>
                    <a:pt x="786" y="1340"/>
                    <a:pt x="786" y="1340"/>
                  </a:cubicBezTo>
                  <a:cubicBezTo>
                    <a:pt x="1219" y="1340"/>
                    <a:pt x="1219" y="1340"/>
                    <a:pt x="1219" y="1340"/>
                  </a:cubicBezTo>
                  <a:cubicBezTo>
                    <a:pt x="1227" y="1291"/>
                    <a:pt x="1230" y="1261"/>
                    <a:pt x="1227" y="1235"/>
                  </a:cubicBezTo>
                  <a:cubicBezTo>
                    <a:pt x="1238" y="1231"/>
                    <a:pt x="1249" y="1228"/>
                    <a:pt x="1260" y="1220"/>
                  </a:cubicBezTo>
                  <a:cubicBezTo>
                    <a:pt x="1313" y="1201"/>
                    <a:pt x="1369" y="1167"/>
                    <a:pt x="1422" y="1134"/>
                  </a:cubicBezTo>
                  <a:cubicBezTo>
                    <a:pt x="1479" y="1179"/>
                    <a:pt x="1543" y="1216"/>
                    <a:pt x="1618" y="1220"/>
                  </a:cubicBezTo>
                  <a:cubicBezTo>
                    <a:pt x="1689" y="1228"/>
                    <a:pt x="1753" y="1194"/>
                    <a:pt x="1798" y="1149"/>
                  </a:cubicBezTo>
                  <a:cubicBezTo>
                    <a:pt x="1843" y="1107"/>
                    <a:pt x="1874" y="1051"/>
                    <a:pt x="1896" y="1002"/>
                  </a:cubicBezTo>
                  <a:cubicBezTo>
                    <a:pt x="1945" y="901"/>
                    <a:pt x="1968" y="800"/>
                    <a:pt x="1968" y="800"/>
                  </a:cubicBezTo>
                  <a:cubicBezTo>
                    <a:pt x="1979" y="762"/>
                    <a:pt x="1949" y="717"/>
                    <a:pt x="1911" y="706"/>
                  </a:cubicBezTo>
                  <a:close/>
                  <a:moveTo>
                    <a:pt x="1437" y="923"/>
                  </a:moveTo>
                  <a:cubicBezTo>
                    <a:pt x="1407" y="875"/>
                    <a:pt x="1388" y="822"/>
                    <a:pt x="1388" y="777"/>
                  </a:cubicBezTo>
                  <a:cubicBezTo>
                    <a:pt x="1392" y="740"/>
                    <a:pt x="1407" y="683"/>
                    <a:pt x="1426" y="646"/>
                  </a:cubicBezTo>
                  <a:cubicBezTo>
                    <a:pt x="1448" y="608"/>
                    <a:pt x="1467" y="597"/>
                    <a:pt x="1479" y="597"/>
                  </a:cubicBezTo>
                  <a:cubicBezTo>
                    <a:pt x="1524" y="597"/>
                    <a:pt x="1535" y="608"/>
                    <a:pt x="1550" y="642"/>
                  </a:cubicBezTo>
                  <a:cubicBezTo>
                    <a:pt x="1565" y="679"/>
                    <a:pt x="1565" y="732"/>
                    <a:pt x="1554" y="777"/>
                  </a:cubicBezTo>
                  <a:cubicBezTo>
                    <a:pt x="1550" y="796"/>
                    <a:pt x="1527" y="837"/>
                    <a:pt x="1494" y="878"/>
                  </a:cubicBezTo>
                  <a:cubicBezTo>
                    <a:pt x="1479" y="893"/>
                    <a:pt x="1456" y="908"/>
                    <a:pt x="1437" y="9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0" name="Freeform 12"/>
            <p:cNvSpPr>
              <a:spLocks/>
            </p:cNvSpPr>
            <p:nvPr/>
          </p:nvSpPr>
          <p:spPr bwMode="auto">
            <a:xfrm>
              <a:off x="1810580" y="4540935"/>
              <a:ext cx="1218600" cy="713794"/>
            </a:xfrm>
            <a:custGeom>
              <a:avLst/>
              <a:gdLst>
                <a:gd name="T0" fmla="*/ 1423 w 1452"/>
                <a:gd name="T1" fmla="*/ 355 h 854"/>
                <a:gd name="T2" fmla="*/ 1355 w 1452"/>
                <a:gd name="T3" fmla="*/ 332 h 854"/>
                <a:gd name="T4" fmla="*/ 1299 w 1452"/>
                <a:gd name="T5" fmla="*/ 355 h 854"/>
                <a:gd name="T6" fmla="*/ 1235 w 1452"/>
                <a:gd name="T7" fmla="*/ 388 h 854"/>
                <a:gd name="T8" fmla="*/ 1108 w 1452"/>
                <a:gd name="T9" fmla="*/ 388 h 854"/>
                <a:gd name="T10" fmla="*/ 1108 w 1452"/>
                <a:gd name="T11" fmla="*/ 0 h 854"/>
                <a:gd name="T12" fmla="*/ 857 w 1452"/>
                <a:gd name="T13" fmla="*/ 0 h 854"/>
                <a:gd name="T14" fmla="*/ 857 w 1452"/>
                <a:gd name="T15" fmla="*/ 15 h 854"/>
                <a:gd name="T16" fmla="*/ 876 w 1452"/>
                <a:gd name="T17" fmla="*/ 45 h 854"/>
                <a:gd name="T18" fmla="*/ 910 w 1452"/>
                <a:gd name="T19" fmla="*/ 138 h 854"/>
                <a:gd name="T20" fmla="*/ 876 w 1452"/>
                <a:gd name="T21" fmla="*/ 243 h 854"/>
                <a:gd name="T22" fmla="*/ 756 w 1452"/>
                <a:gd name="T23" fmla="*/ 295 h 854"/>
                <a:gd name="T24" fmla="*/ 636 w 1452"/>
                <a:gd name="T25" fmla="*/ 243 h 854"/>
                <a:gd name="T26" fmla="*/ 603 w 1452"/>
                <a:gd name="T27" fmla="*/ 138 h 854"/>
                <a:gd name="T28" fmla="*/ 640 w 1452"/>
                <a:gd name="T29" fmla="*/ 45 h 854"/>
                <a:gd name="T30" fmla="*/ 663 w 1452"/>
                <a:gd name="T31" fmla="*/ 8 h 854"/>
                <a:gd name="T32" fmla="*/ 663 w 1452"/>
                <a:gd name="T33" fmla="*/ 0 h 854"/>
                <a:gd name="T34" fmla="*/ 0 w 1452"/>
                <a:gd name="T35" fmla="*/ 0 h 854"/>
                <a:gd name="T36" fmla="*/ 0 w 1452"/>
                <a:gd name="T37" fmla="*/ 328 h 854"/>
                <a:gd name="T38" fmla="*/ 37 w 1452"/>
                <a:gd name="T39" fmla="*/ 328 h 854"/>
                <a:gd name="T40" fmla="*/ 67 w 1452"/>
                <a:gd name="T41" fmla="*/ 306 h 854"/>
                <a:gd name="T42" fmla="*/ 157 w 1452"/>
                <a:gd name="T43" fmla="*/ 272 h 854"/>
                <a:gd name="T44" fmla="*/ 266 w 1452"/>
                <a:gd name="T45" fmla="*/ 306 h 854"/>
                <a:gd name="T46" fmla="*/ 314 w 1452"/>
                <a:gd name="T47" fmla="*/ 425 h 854"/>
                <a:gd name="T48" fmla="*/ 262 w 1452"/>
                <a:gd name="T49" fmla="*/ 545 h 854"/>
                <a:gd name="T50" fmla="*/ 157 w 1452"/>
                <a:gd name="T51" fmla="*/ 578 h 854"/>
                <a:gd name="T52" fmla="*/ 64 w 1452"/>
                <a:gd name="T53" fmla="*/ 541 h 854"/>
                <a:gd name="T54" fmla="*/ 30 w 1452"/>
                <a:gd name="T55" fmla="*/ 519 h 854"/>
                <a:gd name="T56" fmla="*/ 0 w 1452"/>
                <a:gd name="T57" fmla="*/ 519 h 854"/>
                <a:gd name="T58" fmla="*/ 0 w 1452"/>
                <a:gd name="T59" fmla="*/ 854 h 854"/>
                <a:gd name="T60" fmla="*/ 460 w 1452"/>
                <a:gd name="T61" fmla="*/ 854 h 854"/>
                <a:gd name="T62" fmla="*/ 460 w 1452"/>
                <a:gd name="T63" fmla="*/ 832 h 854"/>
                <a:gd name="T64" fmla="*/ 438 w 1452"/>
                <a:gd name="T65" fmla="*/ 798 h 854"/>
                <a:gd name="T66" fmla="*/ 400 w 1452"/>
                <a:gd name="T67" fmla="*/ 705 h 854"/>
                <a:gd name="T68" fmla="*/ 434 w 1452"/>
                <a:gd name="T69" fmla="*/ 597 h 854"/>
                <a:gd name="T70" fmla="*/ 554 w 1452"/>
                <a:gd name="T71" fmla="*/ 548 h 854"/>
                <a:gd name="T72" fmla="*/ 674 w 1452"/>
                <a:gd name="T73" fmla="*/ 597 h 854"/>
                <a:gd name="T74" fmla="*/ 707 w 1452"/>
                <a:gd name="T75" fmla="*/ 705 h 854"/>
                <a:gd name="T76" fmla="*/ 674 w 1452"/>
                <a:gd name="T77" fmla="*/ 795 h 854"/>
                <a:gd name="T78" fmla="*/ 655 w 1452"/>
                <a:gd name="T79" fmla="*/ 825 h 854"/>
                <a:gd name="T80" fmla="*/ 655 w 1452"/>
                <a:gd name="T81" fmla="*/ 854 h 854"/>
                <a:gd name="T82" fmla="*/ 1108 w 1452"/>
                <a:gd name="T83" fmla="*/ 854 h 854"/>
                <a:gd name="T84" fmla="*/ 1108 w 1452"/>
                <a:gd name="T85" fmla="*/ 455 h 854"/>
                <a:gd name="T86" fmla="*/ 1232 w 1452"/>
                <a:gd name="T87" fmla="*/ 455 h 854"/>
                <a:gd name="T88" fmla="*/ 1232 w 1452"/>
                <a:gd name="T89" fmla="*/ 455 h 854"/>
                <a:gd name="T90" fmla="*/ 1299 w 1452"/>
                <a:gd name="T91" fmla="*/ 496 h 854"/>
                <a:gd name="T92" fmla="*/ 1355 w 1452"/>
                <a:gd name="T93" fmla="*/ 519 h 854"/>
                <a:gd name="T94" fmla="*/ 1423 w 1452"/>
                <a:gd name="T95" fmla="*/ 500 h 854"/>
                <a:gd name="T96" fmla="*/ 1452 w 1452"/>
                <a:gd name="T97" fmla="*/ 425 h 854"/>
                <a:gd name="T98" fmla="*/ 1423 w 1452"/>
                <a:gd name="T99" fmla="*/ 355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52" h="854">
                  <a:moveTo>
                    <a:pt x="1423" y="355"/>
                  </a:moveTo>
                  <a:cubicBezTo>
                    <a:pt x="1408" y="340"/>
                    <a:pt x="1381" y="332"/>
                    <a:pt x="1355" y="332"/>
                  </a:cubicBezTo>
                  <a:cubicBezTo>
                    <a:pt x="1336" y="332"/>
                    <a:pt x="1318" y="343"/>
                    <a:pt x="1299" y="355"/>
                  </a:cubicBezTo>
                  <a:cubicBezTo>
                    <a:pt x="1284" y="369"/>
                    <a:pt x="1265" y="388"/>
                    <a:pt x="1235" y="388"/>
                  </a:cubicBezTo>
                  <a:cubicBezTo>
                    <a:pt x="1108" y="388"/>
                    <a:pt x="1108" y="388"/>
                    <a:pt x="1108" y="388"/>
                  </a:cubicBezTo>
                  <a:cubicBezTo>
                    <a:pt x="1108" y="0"/>
                    <a:pt x="1108" y="0"/>
                    <a:pt x="1108" y="0"/>
                  </a:cubicBezTo>
                  <a:cubicBezTo>
                    <a:pt x="857" y="0"/>
                    <a:pt x="857" y="0"/>
                    <a:pt x="857" y="0"/>
                  </a:cubicBezTo>
                  <a:cubicBezTo>
                    <a:pt x="857" y="15"/>
                    <a:pt x="857" y="15"/>
                    <a:pt x="857" y="15"/>
                  </a:cubicBezTo>
                  <a:cubicBezTo>
                    <a:pt x="857" y="19"/>
                    <a:pt x="857" y="23"/>
                    <a:pt x="876" y="45"/>
                  </a:cubicBezTo>
                  <a:cubicBezTo>
                    <a:pt x="891" y="67"/>
                    <a:pt x="910" y="97"/>
                    <a:pt x="910" y="138"/>
                  </a:cubicBezTo>
                  <a:cubicBezTo>
                    <a:pt x="910" y="172"/>
                    <a:pt x="902" y="209"/>
                    <a:pt x="876" y="243"/>
                  </a:cubicBezTo>
                  <a:cubicBezTo>
                    <a:pt x="853" y="272"/>
                    <a:pt x="805" y="295"/>
                    <a:pt x="756" y="295"/>
                  </a:cubicBezTo>
                  <a:cubicBezTo>
                    <a:pt x="704" y="291"/>
                    <a:pt x="659" y="272"/>
                    <a:pt x="636" y="243"/>
                  </a:cubicBezTo>
                  <a:cubicBezTo>
                    <a:pt x="610" y="213"/>
                    <a:pt x="603" y="172"/>
                    <a:pt x="603" y="138"/>
                  </a:cubicBezTo>
                  <a:cubicBezTo>
                    <a:pt x="603" y="97"/>
                    <a:pt x="625" y="64"/>
                    <a:pt x="640" y="45"/>
                  </a:cubicBezTo>
                  <a:cubicBezTo>
                    <a:pt x="659" y="23"/>
                    <a:pt x="663" y="15"/>
                    <a:pt x="663" y="8"/>
                  </a:cubicBezTo>
                  <a:cubicBezTo>
                    <a:pt x="663" y="0"/>
                    <a:pt x="663" y="0"/>
                    <a:pt x="6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37" y="328"/>
                    <a:pt x="37" y="328"/>
                    <a:pt x="37" y="328"/>
                  </a:cubicBezTo>
                  <a:cubicBezTo>
                    <a:pt x="41" y="328"/>
                    <a:pt x="41" y="325"/>
                    <a:pt x="67" y="306"/>
                  </a:cubicBezTo>
                  <a:cubicBezTo>
                    <a:pt x="86" y="291"/>
                    <a:pt x="120" y="272"/>
                    <a:pt x="157" y="272"/>
                  </a:cubicBezTo>
                  <a:cubicBezTo>
                    <a:pt x="195" y="272"/>
                    <a:pt x="232" y="280"/>
                    <a:pt x="266" y="306"/>
                  </a:cubicBezTo>
                  <a:cubicBezTo>
                    <a:pt x="292" y="328"/>
                    <a:pt x="314" y="377"/>
                    <a:pt x="314" y="425"/>
                  </a:cubicBezTo>
                  <a:cubicBezTo>
                    <a:pt x="314" y="478"/>
                    <a:pt x="292" y="522"/>
                    <a:pt x="262" y="545"/>
                  </a:cubicBezTo>
                  <a:cubicBezTo>
                    <a:pt x="232" y="571"/>
                    <a:pt x="195" y="578"/>
                    <a:pt x="157" y="578"/>
                  </a:cubicBezTo>
                  <a:cubicBezTo>
                    <a:pt x="116" y="578"/>
                    <a:pt x="86" y="560"/>
                    <a:pt x="64" y="541"/>
                  </a:cubicBezTo>
                  <a:cubicBezTo>
                    <a:pt x="41" y="522"/>
                    <a:pt x="34" y="519"/>
                    <a:pt x="30" y="519"/>
                  </a:cubicBezTo>
                  <a:cubicBezTo>
                    <a:pt x="0" y="519"/>
                    <a:pt x="0" y="519"/>
                    <a:pt x="0" y="519"/>
                  </a:cubicBezTo>
                  <a:cubicBezTo>
                    <a:pt x="0" y="854"/>
                    <a:pt x="0" y="854"/>
                    <a:pt x="0" y="854"/>
                  </a:cubicBezTo>
                  <a:cubicBezTo>
                    <a:pt x="460" y="854"/>
                    <a:pt x="460" y="854"/>
                    <a:pt x="460" y="854"/>
                  </a:cubicBezTo>
                  <a:cubicBezTo>
                    <a:pt x="460" y="832"/>
                    <a:pt x="460" y="832"/>
                    <a:pt x="460" y="832"/>
                  </a:cubicBezTo>
                  <a:cubicBezTo>
                    <a:pt x="460" y="825"/>
                    <a:pt x="457" y="821"/>
                    <a:pt x="438" y="798"/>
                  </a:cubicBezTo>
                  <a:cubicBezTo>
                    <a:pt x="423" y="776"/>
                    <a:pt x="400" y="746"/>
                    <a:pt x="400" y="705"/>
                  </a:cubicBezTo>
                  <a:cubicBezTo>
                    <a:pt x="400" y="668"/>
                    <a:pt x="408" y="631"/>
                    <a:pt x="434" y="597"/>
                  </a:cubicBezTo>
                  <a:cubicBezTo>
                    <a:pt x="457" y="571"/>
                    <a:pt x="502" y="548"/>
                    <a:pt x="554" y="548"/>
                  </a:cubicBezTo>
                  <a:cubicBezTo>
                    <a:pt x="603" y="548"/>
                    <a:pt x="651" y="571"/>
                    <a:pt x="674" y="597"/>
                  </a:cubicBezTo>
                  <a:cubicBezTo>
                    <a:pt x="700" y="631"/>
                    <a:pt x="707" y="668"/>
                    <a:pt x="707" y="705"/>
                  </a:cubicBezTo>
                  <a:cubicBezTo>
                    <a:pt x="707" y="742"/>
                    <a:pt x="689" y="776"/>
                    <a:pt x="674" y="795"/>
                  </a:cubicBezTo>
                  <a:cubicBezTo>
                    <a:pt x="655" y="817"/>
                    <a:pt x="655" y="821"/>
                    <a:pt x="655" y="825"/>
                  </a:cubicBezTo>
                  <a:cubicBezTo>
                    <a:pt x="655" y="854"/>
                    <a:pt x="655" y="854"/>
                    <a:pt x="655" y="854"/>
                  </a:cubicBezTo>
                  <a:cubicBezTo>
                    <a:pt x="1108" y="854"/>
                    <a:pt x="1108" y="854"/>
                    <a:pt x="1108" y="854"/>
                  </a:cubicBezTo>
                  <a:cubicBezTo>
                    <a:pt x="1108" y="455"/>
                    <a:pt x="1108" y="455"/>
                    <a:pt x="1108" y="455"/>
                  </a:cubicBezTo>
                  <a:cubicBezTo>
                    <a:pt x="1232" y="455"/>
                    <a:pt x="1232" y="455"/>
                    <a:pt x="1232" y="455"/>
                  </a:cubicBezTo>
                  <a:cubicBezTo>
                    <a:pt x="1232" y="455"/>
                    <a:pt x="1232" y="455"/>
                    <a:pt x="1232" y="455"/>
                  </a:cubicBezTo>
                  <a:cubicBezTo>
                    <a:pt x="1262" y="459"/>
                    <a:pt x="1284" y="481"/>
                    <a:pt x="1299" y="496"/>
                  </a:cubicBezTo>
                  <a:cubicBezTo>
                    <a:pt x="1318" y="507"/>
                    <a:pt x="1333" y="519"/>
                    <a:pt x="1355" y="519"/>
                  </a:cubicBezTo>
                  <a:cubicBezTo>
                    <a:pt x="1381" y="519"/>
                    <a:pt x="1408" y="515"/>
                    <a:pt x="1423" y="500"/>
                  </a:cubicBezTo>
                  <a:cubicBezTo>
                    <a:pt x="1437" y="485"/>
                    <a:pt x="1452" y="466"/>
                    <a:pt x="1452" y="425"/>
                  </a:cubicBezTo>
                  <a:cubicBezTo>
                    <a:pt x="1452" y="388"/>
                    <a:pt x="1441" y="366"/>
                    <a:pt x="1423" y="35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1" name="Freeform 13"/>
            <p:cNvSpPr>
              <a:spLocks/>
            </p:cNvSpPr>
            <p:nvPr/>
          </p:nvSpPr>
          <p:spPr bwMode="auto">
            <a:xfrm>
              <a:off x="2818721" y="4540935"/>
              <a:ext cx="930630" cy="713794"/>
            </a:xfrm>
            <a:custGeom>
              <a:avLst/>
              <a:gdLst>
                <a:gd name="T0" fmla="*/ 858 w 1109"/>
                <a:gd name="T1" fmla="*/ 15 h 854"/>
                <a:gd name="T2" fmla="*/ 877 w 1109"/>
                <a:gd name="T3" fmla="*/ 45 h 854"/>
                <a:gd name="T4" fmla="*/ 911 w 1109"/>
                <a:gd name="T5" fmla="*/ 138 h 854"/>
                <a:gd name="T6" fmla="*/ 877 w 1109"/>
                <a:gd name="T7" fmla="*/ 243 h 854"/>
                <a:gd name="T8" fmla="*/ 757 w 1109"/>
                <a:gd name="T9" fmla="*/ 295 h 854"/>
                <a:gd name="T10" fmla="*/ 637 w 1109"/>
                <a:gd name="T11" fmla="*/ 243 h 854"/>
                <a:gd name="T12" fmla="*/ 603 w 1109"/>
                <a:gd name="T13" fmla="*/ 138 h 854"/>
                <a:gd name="T14" fmla="*/ 641 w 1109"/>
                <a:gd name="T15" fmla="*/ 45 h 854"/>
                <a:gd name="T16" fmla="*/ 663 w 1109"/>
                <a:gd name="T17" fmla="*/ 8 h 854"/>
                <a:gd name="T18" fmla="*/ 663 w 1109"/>
                <a:gd name="T19" fmla="*/ 0 h 854"/>
                <a:gd name="T20" fmla="*/ 0 w 1109"/>
                <a:gd name="T21" fmla="*/ 0 h 854"/>
                <a:gd name="T22" fmla="*/ 0 w 1109"/>
                <a:gd name="T23" fmla="*/ 328 h 854"/>
                <a:gd name="T24" fmla="*/ 37 w 1109"/>
                <a:gd name="T25" fmla="*/ 328 h 854"/>
                <a:gd name="T26" fmla="*/ 67 w 1109"/>
                <a:gd name="T27" fmla="*/ 306 h 854"/>
                <a:gd name="T28" fmla="*/ 157 w 1109"/>
                <a:gd name="T29" fmla="*/ 272 h 854"/>
                <a:gd name="T30" fmla="*/ 266 w 1109"/>
                <a:gd name="T31" fmla="*/ 306 h 854"/>
                <a:gd name="T32" fmla="*/ 315 w 1109"/>
                <a:gd name="T33" fmla="*/ 425 h 854"/>
                <a:gd name="T34" fmla="*/ 262 w 1109"/>
                <a:gd name="T35" fmla="*/ 545 h 854"/>
                <a:gd name="T36" fmla="*/ 157 w 1109"/>
                <a:gd name="T37" fmla="*/ 578 h 854"/>
                <a:gd name="T38" fmla="*/ 64 w 1109"/>
                <a:gd name="T39" fmla="*/ 541 h 854"/>
                <a:gd name="T40" fmla="*/ 30 w 1109"/>
                <a:gd name="T41" fmla="*/ 519 h 854"/>
                <a:gd name="T42" fmla="*/ 0 w 1109"/>
                <a:gd name="T43" fmla="*/ 519 h 854"/>
                <a:gd name="T44" fmla="*/ 0 w 1109"/>
                <a:gd name="T45" fmla="*/ 854 h 854"/>
                <a:gd name="T46" fmla="*/ 461 w 1109"/>
                <a:gd name="T47" fmla="*/ 854 h 854"/>
                <a:gd name="T48" fmla="*/ 461 w 1109"/>
                <a:gd name="T49" fmla="*/ 832 h 854"/>
                <a:gd name="T50" fmla="*/ 438 w 1109"/>
                <a:gd name="T51" fmla="*/ 798 h 854"/>
                <a:gd name="T52" fmla="*/ 401 w 1109"/>
                <a:gd name="T53" fmla="*/ 705 h 854"/>
                <a:gd name="T54" fmla="*/ 435 w 1109"/>
                <a:gd name="T55" fmla="*/ 597 h 854"/>
                <a:gd name="T56" fmla="*/ 555 w 1109"/>
                <a:gd name="T57" fmla="*/ 548 h 854"/>
                <a:gd name="T58" fmla="*/ 674 w 1109"/>
                <a:gd name="T59" fmla="*/ 597 h 854"/>
                <a:gd name="T60" fmla="*/ 708 w 1109"/>
                <a:gd name="T61" fmla="*/ 705 h 854"/>
                <a:gd name="T62" fmla="*/ 674 w 1109"/>
                <a:gd name="T63" fmla="*/ 795 h 854"/>
                <a:gd name="T64" fmla="*/ 656 w 1109"/>
                <a:gd name="T65" fmla="*/ 825 h 854"/>
                <a:gd name="T66" fmla="*/ 656 w 1109"/>
                <a:gd name="T67" fmla="*/ 854 h 854"/>
                <a:gd name="T68" fmla="*/ 1109 w 1109"/>
                <a:gd name="T69" fmla="*/ 854 h 854"/>
                <a:gd name="T70" fmla="*/ 1109 w 1109"/>
                <a:gd name="T71" fmla="*/ 0 h 854"/>
                <a:gd name="T72" fmla="*/ 858 w 1109"/>
                <a:gd name="T73" fmla="*/ 0 h 854"/>
                <a:gd name="T74" fmla="*/ 858 w 1109"/>
                <a:gd name="T75" fmla="*/ 15 h 854"/>
                <a:gd name="T76" fmla="*/ 858 w 1109"/>
                <a:gd name="T77" fmla="*/ 15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09" h="854">
                  <a:moveTo>
                    <a:pt x="858" y="15"/>
                  </a:moveTo>
                  <a:cubicBezTo>
                    <a:pt x="858" y="19"/>
                    <a:pt x="858" y="23"/>
                    <a:pt x="877" y="45"/>
                  </a:cubicBezTo>
                  <a:cubicBezTo>
                    <a:pt x="892" y="67"/>
                    <a:pt x="911" y="97"/>
                    <a:pt x="911" y="138"/>
                  </a:cubicBezTo>
                  <a:cubicBezTo>
                    <a:pt x="911" y="172"/>
                    <a:pt x="903" y="209"/>
                    <a:pt x="877" y="243"/>
                  </a:cubicBezTo>
                  <a:cubicBezTo>
                    <a:pt x="854" y="272"/>
                    <a:pt x="806" y="295"/>
                    <a:pt x="757" y="295"/>
                  </a:cubicBezTo>
                  <a:cubicBezTo>
                    <a:pt x="704" y="291"/>
                    <a:pt x="660" y="272"/>
                    <a:pt x="637" y="243"/>
                  </a:cubicBezTo>
                  <a:cubicBezTo>
                    <a:pt x="611" y="213"/>
                    <a:pt x="603" y="172"/>
                    <a:pt x="603" y="138"/>
                  </a:cubicBezTo>
                  <a:cubicBezTo>
                    <a:pt x="603" y="97"/>
                    <a:pt x="626" y="64"/>
                    <a:pt x="641" y="45"/>
                  </a:cubicBezTo>
                  <a:cubicBezTo>
                    <a:pt x="660" y="23"/>
                    <a:pt x="663" y="15"/>
                    <a:pt x="663" y="8"/>
                  </a:cubicBezTo>
                  <a:cubicBezTo>
                    <a:pt x="663" y="0"/>
                    <a:pt x="663" y="0"/>
                    <a:pt x="6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37" y="328"/>
                    <a:pt x="37" y="328"/>
                    <a:pt x="37" y="328"/>
                  </a:cubicBezTo>
                  <a:cubicBezTo>
                    <a:pt x="41" y="328"/>
                    <a:pt x="41" y="325"/>
                    <a:pt x="67" y="306"/>
                  </a:cubicBezTo>
                  <a:cubicBezTo>
                    <a:pt x="86" y="291"/>
                    <a:pt x="120" y="272"/>
                    <a:pt x="157" y="272"/>
                  </a:cubicBezTo>
                  <a:cubicBezTo>
                    <a:pt x="195" y="272"/>
                    <a:pt x="232" y="280"/>
                    <a:pt x="266" y="306"/>
                  </a:cubicBezTo>
                  <a:cubicBezTo>
                    <a:pt x="292" y="328"/>
                    <a:pt x="315" y="377"/>
                    <a:pt x="315" y="425"/>
                  </a:cubicBezTo>
                  <a:cubicBezTo>
                    <a:pt x="315" y="478"/>
                    <a:pt x="292" y="522"/>
                    <a:pt x="262" y="545"/>
                  </a:cubicBezTo>
                  <a:cubicBezTo>
                    <a:pt x="232" y="571"/>
                    <a:pt x="195" y="578"/>
                    <a:pt x="157" y="578"/>
                  </a:cubicBezTo>
                  <a:cubicBezTo>
                    <a:pt x="116" y="578"/>
                    <a:pt x="86" y="560"/>
                    <a:pt x="64" y="541"/>
                  </a:cubicBezTo>
                  <a:cubicBezTo>
                    <a:pt x="41" y="522"/>
                    <a:pt x="34" y="519"/>
                    <a:pt x="30" y="519"/>
                  </a:cubicBezTo>
                  <a:cubicBezTo>
                    <a:pt x="0" y="519"/>
                    <a:pt x="0" y="519"/>
                    <a:pt x="0" y="519"/>
                  </a:cubicBezTo>
                  <a:cubicBezTo>
                    <a:pt x="0" y="854"/>
                    <a:pt x="0" y="854"/>
                    <a:pt x="0" y="854"/>
                  </a:cubicBezTo>
                  <a:cubicBezTo>
                    <a:pt x="461" y="854"/>
                    <a:pt x="461" y="854"/>
                    <a:pt x="461" y="854"/>
                  </a:cubicBezTo>
                  <a:cubicBezTo>
                    <a:pt x="461" y="832"/>
                    <a:pt x="461" y="832"/>
                    <a:pt x="461" y="832"/>
                  </a:cubicBezTo>
                  <a:cubicBezTo>
                    <a:pt x="461" y="825"/>
                    <a:pt x="457" y="821"/>
                    <a:pt x="438" y="798"/>
                  </a:cubicBezTo>
                  <a:cubicBezTo>
                    <a:pt x="423" y="776"/>
                    <a:pt x="401" y="746"/>
                    <a:pt x="401" y="705"/>
                  </a:cubicBezTo>
                  <a:cubicBezTo>
                    <a:pt x="401" y="668"/>
                    <a:pt x="408" y="631"/>
                    <a:pt x="435" y="597"/>
                  </a:cubicBezTo>
                  <a:cubicBezTo>
                    <a:pt x="457" y="571"/>
                    <a:pt x="502" y="548"/>
                    <a:pt x="555" y="548"/>
                  </a:cubicBezTo>
                  <a:cubicBezTo>
                    <a:pt x="603" y="548"/>
                    <a:pt x="652" y="571"/>
                    <a:pt x="674" y="597"/>
                  </a:cubicBezTo>
                  <a:cubicBezTo>
                    <a:pt x="701" y="631"/>
                    <a:pt x="708" y="668"/>
                    <a:pt x="708" y="705"/>
                  </a:cubicBezTo>
                  <a:cubicBezTo>
                    <a:pt x="708" y="742"/>
                    <a:pt x="689" y="776"/>
                    <a:pt x="674" y="795"/>
                  </a:cubicBezTo>
                  <a:cubicBezTo>
                    <a:pt x="656" y="817"/>
                    <a:pt x="656" y="821"/>
                    <a:pt x="656" y="825"/>
                  </a:cubicBezTo>
                  <a:cubicBezTo>
                    <a:pt x="656" y="854"/>
                    <a:pt x="656" y="854"/>
                    <a:pt x="656" y="854"/>
                  </a:cubicBezTo>
                  <a:cubicBezTo>
                    <a:pt x="1109" y="854"/>
                    <a:pt x="1109" y="854"/>
                    <a:pt x="1109" y="854"/>
                  </a:cubicBezTo>
                  <a:cubicBezTo>
                    <a:pt x="1109" y="0"/>
                    <a:pt x="1109" y="0"/>
                    <a:pt x="1109" y="0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858" y="15"/>
                    <a:pt x="858" y="15"/>
                    <a:pt x="858" y="15"/>
                  </a:cubicBezTo>
                  <a:cubicBezTo>
                    <a:pt x="858" y="15"/>
                    <a:pt x="858" y="15"/>
                    <a:pt x="858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2" name="Freeform 14"/>
            <p:cNvSpPr>
              <a:spLocks/>
            </p:cNvSpPr>
            <p:nvPr/>
          </p:nvSpPr>
          <p:spPr bwMode="auto">
            <a:xfrm>
              <a:off x="3826373" y="4540935"/>
              <a:ext cx="1008142" cy="980669"/>
            </a:xfrm>
            <a:custGeom>
              <a:avLst/>
              <a:gdLst>
                <a:gd name="T0" fmla="*/ 857 w 1201"/>
                <a:gd name="T1" fmla="*/ 15 h 1173"/>
                <a:gd name="T2" fmla="*/ 875 w 1201"/>
                <a:gd name="T3" fmla="*/ 45 h 1173"/>
                <a:gd name="T4" fmla="*/ 909 w 1201"/>
                <a:gd name="T5" fmla="*/ 138 h 1173"/>
                <a:gd name="T6" fmla="*/ 875 w 1201"/>
                <a:gd name="T7" fmla="*/ 241 h 1173"/>
                <a:gd name="T8" fmla="*/ 755 w 1201"/>
                <a:gd name="T9" fmla="*/ 293 h 1173"/>
                <a:gd name="T10" fmla="*/ 636 w 1201"/>
                <a:gd name="T11" fmla="*/ 241 h 1173"/>
                <a:gd name="T12" fmla="*/ 602 w 1201"/>
                <a:gd name="T13" fmla="*/ 138 h 1173"/>
                <a:gd name="T14" fmla="*/ 640 w 1201"/>
                <a:gd name="T15" fmla="*/ 45 h 1173"/>
                <a:gd name="T16" fmla="*/ 662 w 1201"/>
                <a:gd name="T17" fmla="*/ 8 h 1173"/>
                <a:gd name="T18" fmla="*/ 662 w 1201"/>
                <a:gd name="T19" fmla="*/ 0 h 1173"/>
                <a:gd name="T20" fmla="*/ 0 w 1201"/>
                <a:gd name="T21" fmla="*/ 0 h 1173"/>
                <a:gd name="T22" fmla="*/ 0 w 1201"/>
                <a:gd name="T23" fmla="*/ 850 h 1173"/>
                <a:gd name="T24" fmla="*/ 119 w 1201"/>
                <a:gd name="T25" fmla="*/ 850 h 1173"/>
                <a:gd name="T26" fmla="*/ 119 w 1201"/>
                <a:gd name="T27" fmla="*/ 954 h 1173"/>
                <a:gd name="T28" fmla="*/ 119 w 1201"/>
                <a:gd name="T29" fmla="*/ 954 h 1173"/>
                <a:gd name="T30" fmla="*/ 82 w 1201"/>
                <a:gd name="T31" fmla="*/ 1021 h 1173"/>
                <a:gd name="T32" fmla="*/ 60 w 1201"/>
                <a:gd name="T33" fmla="*/ 1077 h 1173"/>
                <a:gd name="T34" fmla="*/ 78 w 1201"/>
                <a:gd name="T35" fmla="*/ 1144 h 1173"/>
                <a:gd name="T36" fmla="*/ 153 w 1201"/>
                <a:gd name="T37" fmla="*/ 1173 h 1173"/>
                <a:gd name="T38" fmla="*/ 224 w 1201"/>
                <a:gd name="T39" fmla="*/ 1144 h 1173"/>
                <a:gd name="T40" fmla="*/ 243 w 1201"/>
                <a:gd name="T41" fmla="*/ 1077 h 1173"/>
                <a:gd name="T42" fmla="*/ 221 w 1201"/>
                <a:gd name="T43" fmla="*/ 1021 h 1173"/>
                <a:gd name="T44" fmla="*/ 191 w 1201"/>
                <a:gd name="T45" fmla="*/ 958 h 1173"/>
                <a:gd name="T46" fmla="*/ 191 w 1201"/>
                <a:gd name="T47" fmla="*/ 850 h 1173"/>
                <a:gd name="T48" fmla="*/ 580 w 1201"/>
                <a:gd name="T49" fmla="*/ 850 h 1173"/>
                <a:gd name="T50" fmla="*/ 1148 w 1201"/>
                <a:gd name="T51" fmla="*/ 171 h 1173"/>
                <a:gd name="T52" fmla="*/ 1201 w 1201"/>
                <a:gd name="T53" fmla="*/ 0 h 1173"/>
                <a:gd name="T54" fmla="*/ 857 w 1201"/>
                <a:gd name="T55" fmla="*/ 0 h 1173"/>
                <a:gd name="T56" fmla="*/ 857 w 1201"/>
                <a:gd name="T57" fmla="*/ 15 h 1173"/>
                <a:gd name="T58" fmla="*/ 857 w 1201"/>
                <a:gd name="T59" fmla="*/ 15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01" h="1173">
                  <a:moveTo>
                    <a:pt x="857" y="15"/>
                  </a:moveTo>
                  <a:cubicBezTo>
                    <a:pt x="857" y="19"/>
                    <a:pt x="857" y="22"/>
                    <a:pt x="875" y="45"/>
                  </a:cubicBezTo>
                  <a:cubicBezTo>
                    <a:pt x="890" y="67"/>
                    <a:pt x="909" y="97"/>
                    <a:pt x="909" y="138"/>
                  </a:cubicBezTo>
                  <a:cubicBezTo>
                    <a:pt x="909" y="171"/>
                    <a:pt x="901" y="208"/>
                    <a:pt x="875" y="241"/>
                  </a:cubicBezTo>
                  <a:cubicBezTo>
                    <a:pt x="853" y="271"/>
                    <a:pt x="804" y="293"/>
                    <a:pt x="755" y="293"/>
                  </a:cubicBezTo>
                  <a:cubicBezTo>
                    <a:pt x="703" y="290"/>
                    <a:pt x="658" y="271"/>
                    <a:pt x="636" y="241"/>
                  </a:cubicBezTo>
                  <a:cubicBezTo>
                    <a:pt x="610" y="212"/>
                    <a:pt x="602" y="171"/>
                    <a:pt x="602" y="138"/>
                  </a:cubicBezTo>
                  <a:cubicBezTo>
                    <a:pt x="602" y="97"/>
                    <a:pt x="625" y="63"/>
                    <a:pt x="640" y="45"/>
                  </a:cubicBezTo>
                  <a:cubicBezTo>
                    <a:pt x="658" y="22"/>
                    <a:pt x="662" y="15"/>
                    <a:pt x="662" y="8"/>
                  </a:cubicBezTo>
                  <a:cubicBezTo>
                    <a:pt x="662" y="0"/>
                    <a:pt x="662" y="0"/>
                    <a:pt x="6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50"/>
                    <a:pt x="0" y="850"/>
                    <a:pt x="0" y="850"/>
                  </a:cubicBezTo>
                  <a:cubicBezTo>
                    <a:pt x="119" y="850"/>
                    <a:pt x="119" y="850"/>
                    <a:pt x="119" y="850"/>
                  </a:cubicBezTo>
                  <a:cubicBezTo>
                    <a:pt x="119" y="954"/>
                    <a:pt x="119" y="954"/>
                    <a:pt x="119" y="954"/>
                  </a:cubicBezTo>
                  <a:cubicBezTo>
                    <a:pt x="119" y="954"/>
                    <a:pt x="119" y="954"/>
                    <a:pt x="119" y="954"/>
                  </a:cubicBezTo>
                  <a:cubicBezTo>
                    <a:pt x="119" y="988"/>
                    <a:pt x="97" y="1006"/>
                    <a:pt x="82" y="1021"/>
                  </a:cubicBezTo>
                  <a:cubicBezTo>
                    <a:pt x="67" y="1040"/>
                    <a:pt x="60" y="1054"/>
                    <a:pt x="60" y="1077"/>
                  </a:cubicBezTo>
                  <a:cubicBezTo>
                    <a:pt x="60" y="1103"/>
                    <a:pt x="63" y="1129"/>
                    <a:pt x="78" y="1144"/>
                  </a:cubicBezTo>
                  <a:cubicBezTo>
                    <a:pt x="90" y="1158"/>
                    <a:pt x="112" y="1173"/>
                    <a:pt x="153" y="1173"/>
                  </a:cubicBezTo>
                  <a:cubicBezTo>
                    <a:pt x="191" y="1173"/>
                    <a:pt x="213" y="1162"/>
                    <a:pt x="224" y="1144"/>
                  </a:cubicBezTo>
                  <a:cubicBezTo>
                    <a:pt x="239" y="1129"/>
                    <a:pt x="243" y="1103"/>
                    <a:pt x="243" y="1077"/>
                  </a:cubicBezTo>
                  <a:cubicBezTo>
                    <a:pt x="243" y="1058"/>
                    <a:pt x="235" y="1040"/>
                    <a:pt x="221" y="1021"/>
                  </a:cubicBezTo>
                  <a:cubicBezTo>
                    <a:pt x="209" y="1006"/>
                    <a:pt x="191" y="988"/>
                    <a:pt x="191" y="958"/>
                  </a:cubicBezTo>
                  <a:cubicBezTo>
                    <a:pt x="191" y="850"/>
                    <a:pt x="191" y="850"/>
                    <a:pt x="191" y="850"/>
                  </a:cubicBezTo>
                  <a:cubicBezTo>
                    <a:pt x="580" y="850"/>
                    <a:pt x="580" y="850"/>
                    <a:pt x="580" y="850"/>
                  </a:cubicBezTo>
                  <a:cubicBezTo>
                    <a:pt x="842" y="676"/>
                    <a:pt x="1044" y="449"/>
                    <a:pt x="1148" y="171"/>
                  </a:cubicBezTo>
                  <a:cubicBezTo>
                    <a:pt x="1171" y="100"/>
                    <a:pt x="1189" y="45"/>
                    <a:pt x="1201" y="0"/>
                  </a:cubicBezTo>
                  <a:cubicBezTo>
                    <a:pt x="857" y="0"/>
                    <a:pt x="857" y="0"/>
                    <a:pt x="857" y="0"/>
                  </a:cubicBezTo>
                  <a:cubicBezTo>
                    <a:pt x="857" y="15"/>
                    <a:pt x="857" y="15"/>
                    <a:pt x="857" y="15"/>
                  </a:cubicBezTo>
                  <a:cubicBezTo>
                    <a:pt x="857" y="15"/>
                    <a:pt x="857" y="15"/>
                    <a:pt x="857" y="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3" name="Freeform 15"/>
            <p:cNvSpPr>
              <a:spLocks/>
            </p:cNvSpPr>
            <p:nvPr/>
          </p:nvSpPr>
          <p:spPr bwMode="auto">
            <a:xfrm>
              <a:off x="1829712" y="5045741"/>
              <a:ext cx="1199468" cy="989500"/>
            </a:xfrm>
            <a:custGeom>
              <a:avLst/>
              <a:gdLst>
                <a:gd name="T0" fmla="*/ 566 w 1429"/>
                <a:gd name="T1" fmla="*/ 218 h 1184"/>
                <a:gd name="T2" fmla="*/ 600 w 1429"/>
                <a:gd name="T3" fmla="*/ 150 h 1184"/>
                <a:gd name="T4" fmla="*/ 622 w 1429"/>
                <a:gd name="T5" fmla="*/ 98 h 1184"/>
                <a:gd name="T6" fmla="*/ 603 w 1429"/>
                <a:gd name="T7" fmla="*/ 30 h 1184"/>
                <a:gd name="T8" fmla="*/ 528 w 1429"/>
                <a:gd name="T9" fmla="*/ 0 h 1184"/>
                <a:gd name="T10" fmla="*/ 452 w 1429"/>
                <a:gd name="T11" fmla="*/ 30 h 1184"/>
                <a:gd name="T12" fmla="*/ 434 w 1429"/>
                <a:gd name="T13" fmla="*/ 98 h 1184"/>
                <a:gd name="T14" fmla="*/ 460 w 1429"/>
                <a:gd name="T15" fmla="*/ 154 h 1184"/>
                <a:gd name="T16" fmla="*/ 498 w 1429"/>
                <a:gd name="T17" fmla="*/ 222 h 1184"/>
                <a:gd name="T18" fmla="*/ 498 w 1429"/>
                <a:gd name="T19" fmla="*/ 222 h 1184"/>
                <a:gd name="T20" fmla="*/ 498 w 1429"/>
                <a:gd name="T21" fmla="*/ 338 h 1184"/>
                <a:gd name="T22" fmla="*/ 0 w 1429"/>
                <a:gd name="T23" fmla="*/ 338 h 1184"/>
                <a:gd name="T24" fmla="*/ 30 w 1429"/>
                <a:gd name="T25" fmla="*/ 353 h 1184"/>
                <a:gd name="T26" fmla="*/ 30 w 1429"/>
                <a:gd name="T27" fmla="*/ 669 h 1184"/>
                <a:gd name="T28" fmla="*/ 188 w 1429"/>
                <a:gd name="T29" fmla="*/ 1090 h 1184"/>
                <a:gd name="T30" fmla="*/ 977 w 1429"/>
                <a:gd name="T31" fmla="*/ 1090 h 1184"/>
                <a:gd name="T32" fmla="*/ 1139 w 1429"/>
                <a:gd name="T33" fmla="*/ 669 h 1184"/>
                <a:gd name="T34" fmla="*/ 1139 w 1429"/>
                <a:gd name="T35" fmla="*/ 639 h 1184"/>
                <a:gd name="T36" fmla="*/ 1411 w 1429"/>
                <a:gd name="T37" fmla="*/ 647 h 1184"/>
                <a:gd name="T38" fmla="*/ 1429 w 1429"/>
                <a:gd name="T39" fmla="*/ 647 h 1184"/>
                <a:gd name="T40" fmla="*/ 1429 w 1429"/>
                <a:gd name="T41" fmla="*/ 338 h 1184"/>
                <a:gd name="T42" fmla="*/ 566 w 1429"/>
                <a:gd name="T43" fmla="*/ 338 h 1184"/>
                <a:gd name="T44" fmla="*/ 566 w 1429"/>
                <a:gd name="T45" fmla="*/ 218 h 1184"/>
                <a:gd name="T46" fmla="*/ 566 w 1429"/>
                <a:gd name="T47" fmla="*/ 218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29" h="1184">
                  <a:moveTo>
                    <a:pt x="566" y="218"/>
                  </a:moveTo>
                  <a:cubicBezTo>
                    <a:pt x="566" y="188"/>
                    <a:pt x="584" y="169"/>
                    <a:pt x="600" y="150"/>
                  </a:cubicBezTo>
                  <a:cubicBezTo>
                    <a:pt x="611" y="135"/>
                    <a:pt x="622" y="116"/>
                    <a:pt x="622" y="98"/>
                  </a:cubicBezTo>
                  <a:cubicBezTo>
                    <a:pt x="622" y="71"/>
                    <a:pt x="615" y="45"/>
                    <a:pt x="603" y="30"/>
                  </a:cubicBezTo>
                  <a:cubicBezTo>
                    <a:pt x="588" y="11"/>
                    <a:pt x="566" y="0"/>
                    <a:pt x="528" y="0"/>
                  </a:cubicBezTo>
                  <a:cubicBezTo>
                    <a:pt x="486" y="0"/>
                    <a:pt x="468" y="15"/>
                    <a:pt x="452" y="30"/>
                  </a:cubicBezTo>
                  <a:cubicBezTo>
                    <a:pt x="441" y="45"/>
                    <a:pt x="434" y="71"/>
                    <a:pt x="434" y="98"/>
                  </a:cubicBezTo>
                  <a:cubicBezTo>
                    <a:pt x="434" y="120"/>
                    <a:pt x="445" y="135"/>
                    <a:pt x="460" y="154"/>
                  </a:cubicBezTo>
                  <a:cubicBezTo>
                    <a:pt x="471" y="169"/>
                    <a:pt x="494" y="188"/>
                    <a:pt x="498" y="222"/>
                  </a:cubicBezTo>
                  <a:cubicBezTo>
                    <a:pt x="498" y="222"/>
                    <a:pt x="498" y="222"/>
                    <a:pt x="498" y="222"/>
                  </a:cubicBezTo>
                  <a:cubicBezTo>
                    <a:pt x="498" y="338"/>
                    <a:pt x="498" y="338"/>
                    <a:pt x="498" y="338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11" y="342"/>
                    <a:pt x="19" y="346"/>
                    <a:pt x="30" y="353"/>
                  </a:cubicBezTo>
                  <a:cubicBezTo>
                    <a:pt x="30" y="669"/>
                    <a:pt x="30" y="669"/>
                    <a:pt x="30" y="669"/>
                  </a:cubicBezTo>
                  <a:cubicBezTo>
                    <a:pt x="26" y="823"/>
                    <a:pt x="87" y="977"/>
                    <a:pt x="188" y="1090"/>
                  </a:cubicBezTo>
                  <a:cubicBezTo>
                    <a:pt x="501" y="1177"/>
                    <a:pt x="698" y="1184"/>
                    <a:pt x="977" y="1090"/>
                  </a:cubicBezTo>
                  <a:cubicBezTo>
                    <a:pt x="1082" y="977"/>
                    <a:pt x="1139" y="823"/>
                    <a:pt x="1139" y="669"/>
                  </a:cubicBezTo>
                  <a:cubicBezTo>
                    <a:pt x="1139" y="639"/>
                    <a:pt x="1139" y="639"/>
                    <a:pt x="1139" y="639"/>
                  </a:cubicBezTo>
                  <a:cubicBezTo>
                    <a:pt x="1226" y="643"/>
                    <a:pt x="1316" y="647"/>
                    <a:pt x="1411" y="647"/>
                  </a:cubicBezTo>
                  <a:cubicBezTo>
                    <a:pt x="1414" y="647"/>
                    <a:pt x="1422" y="647"/>
                    <a:pt x="1429" y="647"/>
                  </a:cubicBezTo>
                  <a:cubicBezTo>
                    <a:pt x="1429" y="338"/>
                    <a:pt x="1429" y="338"/>
                    <a:pt x="1429" y="338"/>
                  </a:cubicBezTo>
                  <a:cubicBezTo>
                    <a:pt x="566" y="338"/>
                    <a:pt x="566" y="338"/>
                    <a:pt x="566" y="338"/>
                  </a:cubicBezTo>
                  <a:cubicBezTo>
                    <a:pt x="566" y="218"/>
                    <a:pt x="566" y="218"/>
                    <a:pt x="566" y="218"/>
                  </a:cubicBezTo>
                  <a:cubicBezTo>
                    <a:pt x="566" y="218"/>
                    <a:pt x="566" y="218"/>
                    <a:pt x="566" y="2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4" name="Freeform 16"/>
            <p:cNvSpPr>
              <a:spLocks/>
            </p:cNvSpPr>
            <p:nvPr/>
          </p:nvSpPr>
          <p:spPr bwMode="auto">
            <a:xfrm>
              <a:off x="3106201" y="5045741"/>
              <a:ext cx="1075351" cy="952215"/>
            </a:xfrm>
            <a:custGeom>
              <a:avLst/>
              <a:gdLst>
                <a:gd name="T0" fmla="*/ 1105 w 1281"/>
                <a:gd name="T1" fmla="*/ 356 h 1139"/>
                <a:gd name="T2" fmla="*/ 1128 w 1281"/>
                <a:gd name="T3" fmla="*/ 386 h 1139"/>
                <a:gd name="T4" fmla="*/ 1161 w 1281"/>
                <a:gd name="T5" fmla="*/ 476 h 1139"/>
                <a:gd name="T6" fmla="*/ 1128 w 1281"/>
                <a:gd name="T7" fmla="*/ 584 h 1139"/>
                <a:gd name="T8" fmla="*/ 1005 w 1281"/>
                <a:gd name="T9" fmla="*/ 633 h 1139"/>
                <a:gd name="T10" fmla="*/ 885 w 1281"/>
                <a:gd name="T11" fmla="*/ 581 h 1139"/>
                <a:gd name="T12" fmla="*/ 855 w 1281"/>
                <a:gd name="T13" fmla="*/ 476 h 1139"/>
                <a:gd name="T14" fmla="*/ 893 w 1281"/>
                <a:gd name="T15" fmla="*/ 382 h 1139"/>
                <a:gd name="T16" fmla="*/ 915 w 1281"/>
                <a:gd name="T17" fmla="*/ 348 h 1139"/>
                <a:gd name="T18" fmla="*/ 915 w 1281"/>
                <a:gd name="T19" fmla="*/ 337 h 1139"/>
                <a:gd name="T20" fmla="*/ 250 w 1281"/>
                <a:gd name="T21" fmla="*/ 337 h 1139"/>
                <a:gd name="T22" fmla="*/ 250 w 1281"/>
                <a:gd name="T23" fmla="*/ 217 h 1139"/>
                <a:gd name="T24" fmla="*/ 284 w 1281"/>
                <a:gd name="T25" fmla="*/ 150 h 1139"/>
                <a:gd name="T26" fmla="*/ 306 w 1281"/>
                <a:gd name="T27" fmla="*/ 97 h 1139"/>
                <a:gd name="T28" fmla="*/ 288 w 1281"/>
                <a:gd name="T29" fmla="*/ 30 h 1139"/>
                <a:gd name="T30" fmla="*/ 213 w 1281"/>
                <a:gd name="T31" fmla="*/ 0 h 1139"/>
                <a:gd name="T32" fmla="*/ 138 w 1281"/>
                <a:gd name="T33" fmla="*/ 30 h 1139"/>
                <a:gd name="T34" fmla="*/ 119 w 1281"/>
                <a:gd name="T35" fmla="*/ 97 h 1139"/>
                <a:gd name="T36" fmla="*/ 146 w 1281"/>
                <a:gd name="T37" fmla="*/ 153 h 1139"/>
                <a:gd name="T38" fmla="*/ 183 w 1281"/>
                <a:gd name="T39" fmla="*/ 221 h 1139"/>
                <a:gd name="T40" fmla="*/ 183 w 1281"/>
                <a:gd name="T41" fmla="*/ 221 h 1139"/>
                <a:gd name="T42" fmla="*/ 183 w 1281"/>
                <a:gd name="T43" fmla="*/ 337 h 1139"/>
                <a:gd name="T44" fmla="*/ 0 w 1281"/>
                <a:gd name="T45" fmla="*/ 337 h 1139"/>
                <a:gd name="T46" fmla="*/ 0 w 1281"/>
                <a:gd name="T47" fmla="*/ 640 h 1139"/>
                <a:gd name="T48" fmla="*/ 164 w 1281"/>
                <a:gd name="T49" fmla="*/ 637 h 1139"/>
                <a:gd name="T50" fmla="*/ 164 w 1281"/>
                <a:gd name="T51" fmla="*/ 667 h 1139"/>
                <a:gd name="T52" fmla="*/ 325 w 1281"/>
                <a:gd name="T53" fmla="*/ 1086 h 1139"/>
                <a:gd name="T54" fmla="*/ 1105 w 1281"/>
                <a:gd name="T55" fmla="*/ 1086 h 1139"/>
                <a:gd name="T56" fmla="*/ 1262 w 1281"/>
                <a:gd name="T57" fmla="*/ 667 h 1139"/>
                <a:gd name="T58" fmla="*/ 1262 w 1281"/>
                <a:gd name="T59" fmla="*/ 344 h 1139"/>
                <a:gd name="T60" fmla="*/ 1281 w 1281"/>
                <a:gd name="T61" fmla="*/ 337 h 1139"/>
                <a:gd name="T62" fmla="*/ 1105 w 1281"/>
                <a:gd name="T63" fmla="*/ 337 h 1139"/>
                <a:gd name="T64" fmla="*/ 1105 w 1281"/>
                <a:gd name="T65" fmla="*/ 356 h 1139"/>
                <a:gd name="T66" fmla="*/ 1105 w 1281"/>
                <a:gd name="T67" fmla="*/ 356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1" h="1139">
                  <a:moveTo>
                    <a:pt x="1105" y="356"/>
                  </a:moveTo>
                  <a:cubicBezTo>
                    <a:pt x="1105" y="359"/>
                    <a:pt x="1109" y="363"/>
                    <a:pt x="1128" y="386"/>
                  </a:cubicBezTo>
                  <a:cubicBezTo>
                    <a:pt x="1143" y="404"/>
                    <a:pt x="1161" y="438"/>
                    <a:pt x="1161" y="476"/>
                  </a:cubicBezTo>
                  <a:cubicBezTo>
                    <a:pt x="1161" y="513"/>
                    <a:pt x="1154" y="551"/>
                    <a:pt x="1128" y="584"/>
                  </a:cubicBezTo>
                  <a:cubicBezTo>
                    <a:pt x="1105" y="614"/>
                    <a:pt x="1057" y="633"/>
                    <a:pt x="1005" y="633"/>
                  </a:cubicBezTo>
                  <a:cubicBezTo>
                    <a:pt x="956" y="633"/>
                    <a:pt x="911" y="610"/>
                    <a:pt x="885" y="581"/>
                  </a:cubicBezTo>
                  <a:cubicBezTo>
                    <a:pt x="863" y="551"/>
                    <a:pt x="855" y="513"/>
                    <a:pt x="855" y="476"/>
                  </a:cubicBezTo>
                  <a:cubicBezTo>
                    <a:pt x="855" y="434"/>
                    <a:pt x="874" y="404"/>
                    <a:pt x="893" y="382"/>
                  </a:cubicBezTo>
                  <a:cubicBezTo>
                    <a:pt x="911" y="359"/>
                    <a:pt x="915" y="356"/>
                    <a:pt x="915" y="348"/>
                  </a:cubicBezTo>
                  <a:cubicBezTo>
                    <a:pt x="915" y="337"/>
                    <a:pt x="915" y="337"/>
                    <a:pt x="915" y="337"/>
                  </a:cubicBezTo>
                  <a:cubicBezTo>
                    <a:pt x="250" y="337"/>
                    <a:pt x="250" y="337"/>
                    <a:pt x="250" y="337"/>
                  </a:cubicBezTo>
                  <a:cubicBezTo>
                    <a:pt x="250" y="217"/>
                    <a:pt x="250" y="217"/>
                    <a:pt x="250" y="217"/>
                  </a:cubicBezTo>
                  <a:cubicBezTo>
                    <a:pt x="250" y="187"/>
                    <a:pt x="269" y="168"/>
                    <a:pt x="284" y="150"/>
                  </a:cubicBezTo>
                  <a:cubicBezTo>
                    <a:pt x="295" y="135"/>
                    <a:pt x="306" y="116"/>
                    <a:pt x="306" y="97"/>
                  </a:cubicBezTo>
                  <a:cubicBezTo>
                    <a:pt x="306" y="71"/>
                    <a:pt x="299" y="45"/>
                    <a:pt x="288" y="30"/>
                  </a:cubicBezTo>
                  <a:cubicBezTo>
                    <a:pt x="273" y="11"/>
                    <a:pt x="250" y="0"/>
                    <a:pt x="213" y="0"/>
                  </a:cubicBezTo>
                  <a:cubicBezTo>
                    <a:pt x="172" y="0"/>
                    <a:pt x="153" y="15"/>
                    <a:pt x="138" y="30"/>
                  </a:cubicBezTo>
                  <a:cubicBezTo>
                    <a:pt x="127" y="45"/>
                    <a:pt x="119" y="71"/>
                    <a:pt x="119" y="97"/>
                  </a:cubicBezTo>
                  <a:cubicBezTo>
                    <a:pt x="119" y="120"/>
                    <a:pt x="131" y="135"/>
                    <a:pt x="146" y="153"/>
                  </a:cubicBezTo>
                  <a:cubicBezTo>
                    <a:pt x="157" y="168"/>
                    <a:pt x="179" y="187"/>
                    <a:pt x="183" y="221"/>
                  </a:cubicBezTo>
                  <a:cubicBezTo>
                    <a:pt x="183" y="221"/>
                    <a:pt x="183" y="221"/>
                    <a:pt x="183" y="221"/>
                  </a:cubicBezTo>
                  <a:cubicBezTo>
                    <a:pt x="183" y="337"/>
                    <a:pt x="183" y="337"/>
                    <a:pt x="183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640"/>
                    <a:pt x="0" y="640"/>
                    <a:pt x="0" y="640"/>
                  </a:cubicBezTo>
                  <a:cubicBezTo>
                    <a:pt x="56" y="640"/>
                    <a:pt x="108" y="640"/>
                    <a:pt x="164" y="637"/>
                  </a:cubicBezTo>
                  <a:cubicBezTo>
                    <a:pt x="164" y="667"/>
                    <a:pt x="164" y="667"/>
                    <a:pt x="164" y="667"/>
                  </a:cubicBezTo>
                  <a:cubicBezTo>
                    <a:pt x="164" y="820"/>
                    <a:pt x="220" y="974"/>
                    <a:pt x="325" y="1086"/>
                  </a:cubicBezTo>
                  <a:cubicBezTo>
                    <a:pt x="635" y="1139"/>
                    <a:pt x="818" y="1135"/>
                    <a:pt x="1105" y="1086"/>
                  </a:cubicBezTo>
                  <a:cubicBezTo>
                    <a:pt x="1210" y="974"/>
                    <a:pt x="1266" y="820"/>
                    <a:pt x="1262" y="667"/>
                  </a:cubicBezTo>
                  <a:cubicBezTo>
                    <a:pt x="1262" y="344"/>
                    <a:pt x="1262" y="344"/>
                    <a:pt x="1262" y="344"/>
                  </a:cubicBezTo>
                  <a:cubicBezTo>
                    <a:pt x="1270" y="344"/>
                    <a:pt x="1277" y="341"/>
                    <a:pt x="1281" y="337"/>
                  </a:cubicBezTo>
                  <a:cubicBezTo>
                    <a:pt x="1105" y="337"/>
                    <a:pt x="1105" y="337"/>
                    <a:pt x="1105" y="337"/>
                  </a:cubicBezTo>
                  <a:cubicBezTo>
                    <a:pt x="1105" y="356"/>
                    <a:pt x="1105" y="356"/>
                    <a:pt x="1105" y="356"/>
                  </a:cubicBezTo>
                  <a:cubicBezTo>
                    <a:pt x="1105" y="356"/>
                    <a:pt x="1105" y="356"/>
                    <a:pt x="1105" y="3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5" name="Freeform 17"/>
            <p:cNvSpPr>
              <a:spLocks/>
            </p:cNvSpPr>
            <p:nvPr/>
          </p:nvSpPr>
          <p:spPr bwMode="auto">
            <a:xfrm>
              <a:off x="2424786" y="1465980"/>
              <a:ext cx="1497250" cy="1285319"/>
            </a:xfrm>
            <a:custGeom>
              <a:avLst/>
              <a:gdLst>
                <a:gd name="T0" fmla="*/ 1393 w 1784"/>
                <a:gd name="T1" fmla="*/ 42 h 1538"/>
                <a:gd name="T2" fmla="*/ 1265 w 1784"/>
                <a:gd name="T3" fmla="*/ 19 h 1538"/>
                <a:gd name="T4" fmla="*/ 538 w 1784"/>
                <a:gd name="T5" fmla="*/ 334 h 1538"/>
                <a:gd name="T6" fmla="*/ 538 w 1784"/>
                <a:gd name="T7" fmla="*/ 334 h 1538"/>
                <a:gd name="T8" fmla="*/ 11 w 1784"/>
                <a:gd name="T9" fmla="*/ 889 h 1538"/>
                <a:gd name="T10" fmla="*/ 4 w 1784"/>
                <a:gd name="T11" fmla="*/ 897 h 1538"/>
                <a:gd name="T12" fmla="*/ 4 w 1784"/>
                <a:gd name="T13" fmla="*/ 897 h 1538"/>
                <a:gd name="T14" fmla="*/ 11 w 1784"/>
                <a:gd name="T15" fmla="*/ 897 h 1538"/>
                <a:gd name="T16" fmla="*/ 98 w 1784"/>
                <a:gd name="T17" fmla="*/ 1410 h 1538"/>
                <a:gd name="T18" fmla="*/ 139 w 1784"/>
                <a:gd name="T19" fmla="*/ 1500 h 1538"/>
                <a:gd name="T20" fmla="*/ 245 w 1784"/>
                <a:gd name="T21" fmla="*/ 1530 h 1538"/>
                <a:gd name="T22" fmla="*/ 331 w 1784"/>
                <a:gd name="T23" fmla="*/ 859 h 1538"/>
                <a:gd name="T24" fmla="*/ 361 w 1784"/>
                <a:gd name="T25" fmla="*/ 829 h 1538"/>
                <a:gd name="T26" fmla="*/ 395 w 1784"/>
                <a:gd name="T27" fmla="*/ 803 h 1538"/>
                <a:gd name="T28" fmla="*/ 802 w 1784"/>
                <a:gd name="T29" fmla="*/ 713 h 1538"/>
                <a:gd name="T30" fmla="*/ 982 w 1784"/>
                <a:gd name="T31" fmla="*/ 792 h 1538"/>
                <a:gd name="T32" fmla="*/ 817 w 1784"/>
                <a:gd name="T33" fmla="*/ 964 h 1538"/>
                <a:gd name="T34" fmla="*/ 757 w 1784"/>
                <a:gd name="T35" fmla="*/ 1095 h 1538"/>
                <a:gd name="T36" fmla="*/ 802 w 1784"/>
                <a:gd name="T37" fmla="*/ 1219 h 1538"/>
                <a:gd name="T38" fmla="*/ 1050 w 1784"/>
                <a:gd name="T39" fmla="*/ 1189 h 1538"/>
                <a:gd name="T40" fmla="*/ 1562 w 1784"/>
                <a:gd name="T41" fmla="*/ 814 h 1538"/>
                <a:gd name="T42" fmla="*/ 1656 w 1784"/>
                <a:gd name="T43" fmla="*/ 739 h 1538"/>
                <a:gd name="T44" fmla="*/ 1765 w 1784"/>
                <a:gd name="T45" fmla="*/ 480 h 1538"/>
                <a:gd name="T46" fmla="*/ 1731 w 1784"/>
                <a:gd name="T47" fmla="*/ 345 h 1538"/>
                <a:gd name="T48" fmla="*/ 1393 w 1784"/>
                <a:gd name="T49" fmla="*/ 42 h 1538"/>
                <a:gd name="T50" fmla="*/ 1393 w 1784"/>
                <a:gd name="T51" fmla="*/ 42 h 1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84" h="1538">
                  <a:moveTo>
                    <a:pt x="1393" y="42"/>
                  </a:moveTo>
                  <a:cubicBezTo>
                    <a:pt x="1359" y="12"/>
                    <a:pt x="1306" y="0"/>
                    <a:pt x="1265" y="19"/>
                  </a:cubicBezTo>
                  <a:cubicBezTo>
                    <a:pt x="538" y="334"/>
                    <a:pt x="538" y="334"/>
                    <a:pt x="538" y="334"/>
                  </a:cubicBezTo>
                  <a:cubicBezTo>
                    <a:pt x="538" y="334"/>
                    <a:pt x="538" y="334"/>
                    <a:pt x="538" y="334"/>
                  </a:cubicBezTo>
                  <a:cubicBezTo>
                    <a:pt x="452" y="372"/>
                    <a:pt x="0" y="799"/>
                    <a:pt x="11" y="889"/>
                  </a:cubicBezTo>
                  <a:cubicBezTo>
                    <a:pt x="11" y="893"/>
                    <a:pt x="4" y="893"/>
                    <a:pt x="4" y="897"/>
                  </a:cubicBezTo>
                  <a:cubicBezTo>
                    <a:pt x="4" y="897"/>
                    <a:pt x="4" y="897"/>
                    <a:pt x="4" y="897"/>
                  </a:cubicBezTo>
                  <a:cubicBezTo>
                    <a:pt x="4" y="900"/>
                    <a:pt x="11" y="897"/>
                    <a:pt x="11" y="897"/>
                  </a:cubicBezTo>
                  <a:cubicBezTo>
                    <a:pt x="98" y="1410"/>
                    <a:pt x="98" y="1410"/>
                    <a:pt x="98" y="1410"/>
                  </a:cubicBezTo>
                  <a:cubicBezTo>
                    <a:pt x="98" y="1444"/>
                    <a:pt x="117" y="1478"/>
                    <a:pt x="139" y="1500"/>
                  </a:cubicBezTo>
                  <a:cubicBezTo>
                    <a:pt x="169" y="1527"/>
                    <a:pt x="207" y="1538"/>
                    <a:pt x="245" y="1530"/>
                  </a:cubicBezTo>
                  <a:cubicBezTo>
                    <a:pt x="132" y="1317"/>
                    <a:pt x="154" y="1047"/>
                    <a:pt x="331" y="859"/>
                  </a:cubicBezTo>
                  <a:cubicBezTo>
                    <a:pt x="342" y="844"/>
                    <a:pt x="354" y="833"/>
                    <a:pt x="361" y="829"/>
                  </a:cubicBezTo>
                  <a:cubicBezTo>
                    <a:pt x="373" y="818"/>
                    <a:pt x="384" y="810"/>
                    <a:pt x="395" y="803"/>
                  </a:cubicBezTo>
                  <a:cubicBezTo>
                    <a:pt x="538" y="773"/>
                    <a:pt x="693" y="735"/>
                    <a:pt x="802" y="713"/>
                  </a:cubicBezTo>
                  <a:cubicBezTo>
                    <a:pt x="802" y="713"/>
                    <a:pt x="937" y="717"/>
                    <a:pt x="982" y="792"/>
                  </a:cubicBezTo>
                  <a:cubicBezTo>
                    <a:pt x="817" y="964"/>
                    <a:pt x="817" y="964"/>
                    <a:pt x="817" y="964"/>
                  </a:cubicBezTo>
                  <a:cubicBezTo>
                    <a:pt x="783" y="1002"/>
                    <a:pt x="760" y="1050"/>
                    <a:pt x="757" y="1095"/>
                  </a:cubicBezTo>
                  <a:cubicBezTo>
                    <a:pt x="753" y="1144"/>
                    <a:pt x="768" y="1189"/>
                    <a:pt x="802" y="1219"/>
                  </a:cubicBezTo>
                  <a:cubicBezTo>
                    <a:pt x="862" y="1275"/>
                    <a:pt x="982" y="1264"/>
                    <a:pt x="1050" y="1189"/>
                  </a:cubicBezTo>
                  <a:cubicBezTo>
                    <a:pt x="1238" y="987"/>
                    <a:pt x="1329" y="848"/>
                    <a:pt x="1562" y="814"/>
                  </a:cubicBezTo>
                  <a:cubicBezTo>
                    <a:pt x="1603" y="810"/>
                    <a:pt x="1641" y="780"/>
                    <a:pt x="1656" y="739"/>
                  </a:cubicBezTo>
                  <a:cubicBezTo>
                    <a:pt x="1765" y="480"/>
                    <a:pt x="1765" y="480"/>
                    <a:pt x="1765" y="480"/>
                  </a:cubicBezTo>
                  <a:cubicBezTo>
                    <a:pt x="1784" y="435"/>
                    <a:pt x="1769" y="375"/>
                    <a:pt x="1731" y="345"/>
                  </a:cubicBezTo>
                  <a:cubicBezTo>
                    <a:pt x="1393" y="42"/>
                    <a:pt x="1393" y="42"/>
                    <a:pt x="1393" y="42"/>
                  </a:cubicBezTo>
                  <a:cubicBezTo>
                    <a:pt x="1393" y="42"/>
                    <a:pt x="1393" y="42"/>
                    <a:pt x="1393" y="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6" name="Freeform 18"/>
            <p:cNvSpPr>
              <a:spLocks/>
            </p:cNvSpPr>
            <p:nvPr/>
          </p:nvSpPr>
          <p:spPr bwMode="auto">
            <a:xfrm>
              <a:off x="2501316" y="2103734"/>
              <a:ext cx="1027274" cy="1047388"/>
            </a:xfrm>
            <a:custGeom>
              <a:avLst/>
              <a:gdLst>
                <a:gd name="T0" fmla="*/ 1060 w 1224"/>
                <a:gd name="T1" fmla="*/ 856 h 1253"/>
                <a:gd name="T2" fmla="*/ 1194 w 1224"/>
                <a:gd name="T3" fmla="*/ 391 h 1253"/>
                <a:gd name="T4" fmla="*/ 1119 w 1224"/>
                <a:gd name="T5" fmla="*/ 342 h 1253"/>
                <a:gd name="T6" fmla="*/ 1086 w 1224"/>
                <a:gd name="T7" fmla="*/ 361 h 1253"/>
                <a:gd name="T8" fmla="*/ 992 w 1224"/>
                <a:gd name="T9" fmla="*/ 462 h 1253"/>
                <a:gd name="T10" fmla="*/ 682 w 1224"/>
                <a:gd name="T11" fmla="*/ 496 h 1253"/>
                <a:gd name="T12" fmla="*/ 678 w 1224"/>
                <a:gd name="T13" fmla="*/ 492 h 1253"/>
                <a:gd name="T14" fmla="*/ 618 w 1224"/>
                <a:gd name="T15" fmla="*/ 331 h 1253"/>
                <a:gd name="T16" fmla="*/ 693 w 1224"/>
                <a:gd name="T17" fmla="*/ 169 h 1253"/>
                <a:gd name="T18" fmla="*/ 693 w 1224"/>
                <a:gd name="T19" fmla="*/ 169 h 1253"/>
                <a:gd name="T20" fmla="*/ 700 w 1224"/>
                <a:gd name="T21" fmla="*/ 162 h 1253"/>
                <a:gd name="T22" fmla="*/ 753 w 1224"/>
                <a:gd name="T23" fmla="*/ 109 h 1253"/>
                <a:gd name="T24" fmla="*/ 749 w 1224"/>
                <a:gd name="T25" fmla="*/ 19 h 1253"/>
                <a:gd name="T26" fmla="*/ 704 w 1224"/>
                <a:gd name="T27" fmla="*/ 4 h 1253"/>
                <a:gd name="T28" fmla="*/ 693 w 1224"/>
                <a:gd name="T29" fmla="*/ 4 h 1253"/>
                <a:gd name="T30" fmla="*/ 333 w 1224"/>
                <a:gd name="T31" fmla="*/ 87 h 1253"/>
                <a:gd name="T32" fmla="*/ 319 w 1224"/>
                <a:gd name="T33" fmla="*/ 94 h 1253"/>
                <a:gd name="T34" fmla="*/ 304 w 1224"/>
                <a:gd name="T35" fmla="*/ 102 h 1253"/>
                <a:gd name="T36" fmla="*/ 277 w 1224"/>
                <a:gd name="T37" fmla="*/ 128 h 1253"/>
                <a:gd name="T38" fmla="*/ 143 w 1224"/>
                <a:gd name="T39" fmla="*/ 409 h 1253"/>
                <a:gd name="T40" fmla="*/ 262 w 1224"/>
                <a:gd name="T41" fmla="*/ 841 h 1253"/>
                <a:gd name="T42" fmla="*/ 176 w 1224"/>
                <a:gd name="T43" fmla="*/ 919 h 1253"/>
                <a:gd name="T44" fmla="*/ 173 w 1224"/>
                <a:gd name="T45" fmla="*/ 923 h 1253"/>
                <a:gd name="T46" fmla="*/ 98 w 1224"/>
                <a:gd name="T47" fmla="*/ 938 h 1253"/>
                <a:gd name="T48" fmla="*/ 42 w 1224"/>
                <a:gd name="T49" fmla="*/ 961 h 1253"/>
                <a:gd name="T50" fmla="*/ 4 w 1224"/>
                <a:gd name="T51" fmla="*/ 1017 h 1253"/>
                <a:gd name="T52" fmla="*/ 34 w 1224"/>
                <a:gd name="T53" fmla="*/ 1092 h 1253"/>
                <a:gd name="T54" fmla="*/ 101 w 1224"/>
                <a:gd name="T55" fmla="*/ 1129 h 1253"/>
                <a:gd name="T56" fmla="*/ 165 w 1224"/>
                <a:gd name="T57" fmla="*/ 1096 h 1253"/>
                <a:gd name="T58" fmla="*/ 191 w 1224"/>
                <a:gd name="T59" fmla="*/ 1043 h 1253"/>
                <a:gd name="T60" fmla="*/ 221 w 1224"/>
                <a:gd name="T61" fmla="*/ 976 h 1253"/>
                <a:gd name="T62" fmla="*/ 315 w 1224"/>
                <a:gd name="T63" fmla="*/ 889 h 1253"/>
                <a:gd name="T64" fmla="*/ 872 w 1224"/>
                <a:gd name="T65" fmla="*/ 987 h 1253"/>
                <a:gd name="T66" fmla="*/ 921 w 1224"/>
                <a:gd name="T67" fmla="*/ 1062 h 1253"/>
                <a:gd name="T68" fmla="*/ 921 w 1224"/>
                <a:gd name="T69" fmla="*/ 1062 h 1253"/>
                <a:gd name="T70" fmla="*/ 925 w 1224"/>
                <a:gd name="T71" fmla="*/ 1141 h 1253"/>
                <a:gd name="T72" fmla="*/ 936 w 1224"/>
                <a:gd name="T73" fmla="*/ 1201 h 1253"/>
                <a:gd name="T74" fmla="*/ 985 w 1224"/>
                <a:gd name="T75" fmla="*/ 1250 h 1253"/>
                <a:gd name="T76" fmla="*/ 1063 w 1224"/>
                <a:gd name="T77" fmla="*/ 1235 h 1253"/>
                <a:gd name="T78" fmla="*/ 1112 w 1224"/>
                <a:gd name="T79" fmla="*/ 1171 h 1253"/>
                <a:gd name="T80" fmla="*/ 1093 w 1224"/>
                <a:gd name="T81" fmla="*/ 1103 h 1253"/>
                <a:gd name="T82" fmla="*/ 1045 w 1224"/>
                <a:gd name="T83" fmla="*/ 1066 h 1253"/>
                <a:gd name="T84" fmla="*/ 981 w 1224"/>
                <a:gd name="T85" fmla="*/ 1028 h 1253"/>
                <a:gd name="T86" fmla="*/ 936 w 1224"/>
                <a:gd name="T87" fmla="*/ 957 h 1253"/>
                <a:gd name="T88" fmla="*/ 1060 w 1224"/>
                <a:gd name="T89" fmla="*/ 856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24" h="1253">
                  <a:moveTo>
                    <a:pt x="1060" y="856"/>
                  </a:moveTo>
                  <a:cubicBezTo>
                    <a:pt x="1179" y="724"/>
                    <a:pt x="1224" y="552"/>
                    <a:pt x="1194" y="391"/>
                  </a:cubicBezTo>
                  <a:cubicBezTo>
                    <a:pt x="1187" y="357"/>
                    <a:pt x="1153" y="334"/>
                    <a:pt x="1119" y="342"/>
                  </a:cubicBezTo>
                  <a:cubicBezTo>
                    <a:pt x="1104" y="342"/>
                    <a:pt x="1093" y="349"/>
                    <a:pt x="1086" y="361"/>
                  </a:cubicBezTo>
                  <a:cubicBezTo>
                    <a:pt x="1056" y="391"/>
                    <a:pt x="1026" y="424"/>
                    <a:pt x="992" y="462"/>
                  </a:cubicBezTo>
                  <a:cubicBezTo>
                    <a:pt x="906" y="552"/>
                    <a:pt x="771" y="578"/>
                    <a:pt x="682" y="496"/>
                  </a:cubicBezTo>
                  <a:cubicBezTo>
                    <a:pt x="678" y="496"/>
                    <a:pt x="678" y="492"/>
                    <a:pt x="678" y="492"/>
                  </a:cubicBezTo>
                  <a:cubicBezTo>
                    <a:pt x="633" y="451"/>
                    <a:pt x="614" y="394"/>
                    <a:pt x="618" y="331"/>
                  </a:cubicBezTo>
                  <a:cubicBezTo>
                    <a:pt x="622" y="270"/>
                    <a:pt x="648" y="214"/>
                    <a:pt x="693" y="169"/>
                  </a:cubicBezTo>
                  <a:cubicBezTo>
                    <a:pt x="693" y="169"/>
                    <a:pt x="693" y="169"/>
                    <a:pt x="693" y="169"/>
                  </a:cubicBezTo>
                  <a:cubicBezTo>
                    <a:pt x="693" y="169"/>
                    <a:pt x="697" y="165"/>
                    <a:pt x="700" y="162"/>
                  </a:cubicBezTo>
                  <a:cubicBezTo>
                    <a:pt x="753" y="109"/>
                    <a:pt x="753" y="109"/>
                    <a:pt x="753" y="109"/>
                  </a:cubicBezTo>
                  <a:cubicBezTo>
                    <a:pt x="775" y="83"/>
                    <a:pt x="775" y="45"/>
                    <a:pt x="749" y="19"/>
                  </a:cubicBezTo>
                  <a:cubicBezTo>
                    <a:pt x="738" y="8"/>
                    <a:pt x="719" y="0"/>
                    <a:pt x="704" y="4"/>
                  </a:cubicBezTo>
                  <a:cubicBezTo>
                    <a:pt x="700" y="4"/>
                    <a:pt x="697" y="4"/>
                    <a:pt x="693" y="4"/>
                  </a:cubicBezTo>
                  <a:cubicBezTo>
                    <a:pt x="592" y="27"/>
                    <a:pt x="461" y="57"/>
                    <a:pt x="333" y="87"/>
                  </a:cubicBezTo>
                  <a:cubicBezTo>
                    <a:pt x="330" y="87"/>
                    <a:pt x="322" y="90"/>
                    <a:pt x="319" y="94"/>
                  </a:cubicBezTo>
                  <a:cubicBezTo>
                    <a:pt x="311" y="94"/>
                    <a:pt x="307" y="98"/>
                    <a:pt x="304" y="102"/>
                  </a:cubicBezTo>
                  <a:cubicBezTo>
                    <a:pt x="296" y="109"/>
                    <a:pt x="289" y="120"/>
                    <a:pt x="277" y="128"/>
                  </a:cubicBezTo>
                  <a:cubicBezTo>
                    <a:pt x="203" y="210"/>
                    <a:pt x="158" y="308"/>
                    <a:pt x="143" y="409"/>
                  </a:cubicBezTo>
                  <a:cubicBezTo>
                    <a:pt x="120" y="563"/>
                    <a:pt x="161" y="721"/>
                    <a:pt x="262" y="841"/>
                  </a:cubicBezTo>
                  <a:cubicBezTo>
                    <a:pt x="176" y="919"/>
                    <a:pt x="176" y="919"/>
                    <a:pt x="176" y="919"/>
                  </a:cubicBezTo>
                  <a:cubicBezTo>
                    <a:pt x="176" y="923"/>
                    <a:pt x="173" y="923"/>
                    <a:pt x="173" y="923"/>
                  </a:cubicBezTo>
                  <a:cubicBezTo>
                    <a:pt x="150" y="942"/>
                    <a:pt x="120" y="938"/>
                    <a:pt x="98" y="938"/>
                  </a:cubicBezTo>
                  <a:cubicBezTo>
                    <a:pt x="75" y="942"/>
                    <a:pt x="57" y="946"/>
                    <a:pt x="42" y="961"/>
                  </a:cubicBezTo>
                  <a:cubicBezTo>
                    <a:pt x="19" y="976"/>
                    <a:pt x="8" y="998"/>
                    <a:pt x="4" y="1017"/>
                  </a:cubicBezTo>
                  <a:cubicBezTo>
                    <a:pt x="0" y="1039"/>
                    <a:pt x="8" y="1062"/>
                    <a:pt x="34" y="1092"/>
                  </a:cubicBezTo>
                  <a:cubicBezTo>
                    <a:pt x="57" y="1122"/>
                    <a:pt x="79" y="1129"/>
                    <a:pt x="101" y="1129"/>
                  </a:cubicBezTo>
                  <a:cubicBezTo>
                    <a:pt x="124" y="1126"/>
                    <a:pt x="146" y="1114"/>
                    <a:pt x="165" y="1096"/>
                  </a:cubicBezTo>
                  <a:cubicBezTo>
                    <a:pt x="180" y="1084"/>
                    <a:pt x="188" y="1066"/>
                    <a:pt x="191" y="1043"/>
                  </a:cubicBezTo>
                  <a:cubicBezTo>
                    <a:pt x="195" y="1021"/>
                    <a:pt x="199" y="994"/>
                    <a:pt x="221" y="976"/>
                  </a:cubicBezTo>
                  <a:cubicBezTo>
                    <a:pt x="315" y="889"/>
                    <a:pt x="315" y="889"/>
                    <a:pt x="315" y="889"/>
                  </a:cubicBezTo>
                  <a:cubicBezTo>
                    <a:pt x="468" y="1032"/>
                    <a:pt x="689" y="1062"/>
                    <a:pt x="872" y="987"/>
                  </a:cubicBezTo>
                  <a:cubicBezTo>
                    <a:pt x="921" y="1062"/>
                    <a:pt x="921" y="1062"/>
                    <a:pt x="921" y="1062"/>
                  </a:cubicBezTo>
                  <a:cubicBezTo>
                    <a:pt x="921" y="1062"/>
                    <a:pt x="921" y="1062"/>
                    <a:pt x="921" y="1062"/>
                  </a:cubicBezTo>
                  <a:cubicBezTo>
                    <a:pt x="936" y="1092"/>
                    <a:pt x="929" y="1118"/>
                    <a:pt x="925" y="1141"/>
                  </a:cubicBezTo>
                  <a:cubicBezTo>
                    <a:pt x="921" y="1163"/>
                    <a:pt x="921" y="1182"/>
                    <a:pt x="936" y="1201"/>
                  </a:cubicBezTo>
                  <a:cubicBezTo>
                    <a:pt x="947" y="1223"/>
                    <a:pt x="966" y="1242"/>
                    <a:pt x="985" y="1250"/>
                  </a:cubicBezTo>
                  <a:cubicBezTo>
                    <a:pt x="1007" y="1253"/>
                    <a:pt x="1030" y="1253"/>
                    <a:pt x="1063" y="1235"/>
                  </a:cubicBezTo>
                  <a:cubicBezTo>
                    <a:pt x="1097" y="1212"/>
                    <a:pt x="1108" y="1193"/>
                    <a:pt x="1112" y="1171"/>
                  </a:cubicBezTo>
                  <a:cubicBezTo>
                    <a:pt x="1112" y="1148"/>
                    <a:pt x="1104" y="1126"/>
                    <a:pt x="1093" y="1103"/>
                  </a:cubicBezTo>
                  <a:cubicBezTo>
                    <a:pt x="1082" y="1084"/>
                    <a:pt x="1063" y="1077"/>
                    <a:pt x="1045" y="1066"/>
                  </a:cubicBezTo>
                  <a:cubicBezTo>
                    <a:pt x="1022" y="1058"/>
                    <a:pt x="996" y="1054"/>
                    <a:pt x="981" y="1028"/>
                  </a:cubicBezTo>
                  <a:cubicBezTo>
                    <a:pt x="936" y="957"/>
                    <a:pt x="936" y="957"/>
                    <a:pt x="936" y="957"/>
                  </a:cubicBezTo>
                  <a:cubicBezTo>
                    <a:pt x="981" y="931"/>
                    <a:pt x="1022" y="897"/>
                    <a:pt x="1060" y="8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7" name="Freeform 19"/>
            <p:cNvSpPr>
              <a:spLocks noEditPoints="1"/>
            </p:cNvSpPr>
            <p:nvPr/>
          </p:nvSpPr>
          <p:spPr bwMode="auto">
            <a:xfrm>
              <a:off x="3509458" y="999439"/>
              <a:ext cx="998330" cy="952215"/>
            </a:xfrm>
            <a:custGeom>
              <a:avLst/>
              <a:gdLst>
                <a:gd name="T0" fmla="*/ 1148 w 1190"/>
                <a:gd name="T1" fmla="*/ 690 h 1139"/>
                <a:gd name="T2" fmla="*/ 387 w 1190"/>
                <a:gd name="T3" fmla="*/ 23 h 1139"/>
                <a:gd name="T4" fmla="*/ 303 w 1190"/>
                <a:gd name="T5" fmla="*/ 8 h 1139"/>
                <a:gd name="T6" fmla="*/ 269 w 1190"/>
                <a:gd name="T7" fmla="*/ 34 h 1139"/>
                <a:gd name="T8" fmla="*/ 27 w 1190"/>
                <a:gd name="T9" fmla="*/ 307 h 1139"/>
                <a:gd name="T10" fmla="*/ 42 w 1190"/>
                <a:gd name="T11" fmla="*/ 431 h 1139"/>
                <a:gd name="T12" fmla="*/ 815 w 1190"/>
                <a:gd name="T13" fmla="*/ 1113 h 1139"/>
                <a:gd name="T14" fmla="*/ 936 w 1190"/>
                <a:gd name="T15" fmla="*/ 1098 h 1139"/>
                <a:gd name="T16" fmla="*/ 1160 w 1190"/>
                <a:gd name="T17" fmla="*/ 809 h 1139"/>
                <a:gd name="T18" fmla="*/ 1148 w 1190"/>
                <a:gd name="T19" fmla="*/ 690 h 1139"/>
                <a:gd name="T20" fmla="*/ 963 w 1190"/>
                <a:gd name="T21" fmla="*/ 907 h 1139"/>
                <a:gd name="T22" fmla="*/ 784 w 1190"/>
                <a:gd name="T23" fmla="*/ 836 h 1139"/>
                <a:gd name="T24" fmla="*/ 856 w 1190"/>
                <a:gd name="T25" fmla="*/ 656 h 1139"/>
                <a:gd name="T26" fmla="*/ 1038 w 1190"/>
                <a:gd name="T27" fmla="*/ 727 h 1139"/>
                <a:gd name="T28" fmla="*/ 963 w 1190"/>
                <a:gd name="T29" fmla="*/ 907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90" h="1139">
                  <a:moveTo>
                    <a:pt x="1148" y="690"/>
                  </a:moveTo>
                  <a:cubicBezTo>
                    <a:pt x="387" y="23"/>
                    <a:pt x="387" y="23"/>
                    <a:pt x="387" y="23"/>
                  </a:cubicBezTo>
                  <a:cubicBezTo>
                    <a:pt x="364" y="4"/>
                    <a:pt x="330" y="0"/>
                    <a:pt x="303" y="8"/>
                  </a:cubicBezTo>
                  <a:cubicBezTo>
                    <a:pt x="288" y="15"/>
                    <a:pt x="277" y="23"/>
                    <a:pt x="269" y="34"/>
                  </a:cubicBezTo>
                  <a:cubicBezTo>
                    <a:pt x="27" y="307"/>
                    <a:pt x="27" y="307"/>
                    <a:pt x="27" y="307"/>
                  </a:cubicBezTo>
                  <a:cubicBezTo>
                    <a:pt x="0" y="345"/>
                    <a:pt x="4" y="401"/>
                    <a:pt x="42" y="431"/>
                  </a:cubicBezTo>
                  <a:cubicBezTo>
                    <a:pt x="815" y="1113"/>
                    <a:pt x="815" y="1113"/>
                    <a:pt x="815" y="1113"/>
                  </a:cubicBezTo>
                  <a:cubicBezTo>
                    <a:pt x="853" y="1139"/>
                    <a:pt x="910" y="1132"/>
                    <a:pt x="936" y="1098"/>
                  </a:cubicBezTo>
                  <a:cubicBezTo>
                    <a:pt x="1160" y="809"/>
                    <a:pt x="1160" y="809"/>
                    <a:pt x="1160" y="809"/>
                  </a:cubicBezTo>
                  <a:cubicBezTo>
                    <a:pt x="1190" y="776"/>
                    <a:pt x="1182" y="720"/>
                    <a:pt x="1148" y="690"/>
                  </a:cubicBezTo>
                  <a:close/>
                  <a:moveTo>
                    <a:pt x="963" y="907"/>
                  </a:moveTo>
                  <a:cubicBezTo>
                    <a:pt x="894" y="937"/>
                    <a:pt x="811" y="903"/>
                    <a:pt x="784" y="836"/>
                  </a:cubicBezTo>
                  <a:cubicBezTo>
                    <a:pt x="754" y="765"/>
                    <a:pt x="788" y="686"/>
                    <a:pt x="856" y="656"/>
                  </a:cubicBezTo>
                  <a:cubicBezTo>
                    <a:pt x="928" y="626"/>
                    <a:pt x="1008" y="660"/>
                    <a:pt x="1038" y="727"/>
                  </a:cubicBezTo>
                  <a:cubicBezTo>
                    <a:pt x="1065" y="798"/>
                    <a:pt x="1035" y="877"/>
                    <a:pt x="963" y="9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48" name="Oval 47"/>
          <p:cNvSpPr/>
          <p:nvPr/>
        </p:nvSpPr>
        <p:spPr>
          <a:xfrm>
            <a:off x="1918736" y="3538314"/>
            <a:ext cx="1734452" cy="173445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996708" y="3582429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600" dirty="0"/>
              <a:t>Insert title here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996710" y="4279198"/>
            <a:ext cx="6643080" cy="74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000" dirty="0"/>
              <a:t>Contrary to popular belief, Lorem Ipsum is not simply random text. It has roots in a piece of</a:t>
            </a:r>
          </a:p>
        </p:txBody>
      </p:sp>
      <p:sp>
        <p:nvSpPr>
          <p:cNvPr id="51" name="Oval 50"/>
          <p:cNvSpPr/>
          <p:nvPr/>
        </p:nvSpPr>
        <p:spPr>
          <a:xfrm>
            <a:off x="1918736" y="5723406"/>
            <a:ext cx="1734452" cy="173445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96708" y="5767521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600" dirty="0"/>
              <a:t>Insert title here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996710" y="6464290"/>
            <a:ext cx="6643080" cy="74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000" dirty="0"/>
              <a:t>Contrary to popular belief, Lorem Ipsum is not simply random text. It has roots in a piece of</a:t>
            </a:r>
          </a:p>
        </p:txBody>
      </p:sp>
      <p:sp>
        <p:nvSpPr>
          <p:cNvPr id="54" name="Oval 53"/>
          <p:cNvSpPr/>
          <p:nvPr/>
        </p:nvSpPr>
        <p:spPr>
          <a:xfrm>
            <a:off x="1918736" y="7908498"/>
            <a:ext cx="1734452" cy="173445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996708" y="7952613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600" dirty="0"/>
              <a:t>Insert title here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996710" y="8649382"/>
            <a:ext cx="6643080" cy="74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000" dirty="0"/>
              <a:t>Contrary to popular belief, Lorem Ipsum is not simply random text. It has roots in a piece of</a:t>
            </a:r>
          </a:p>
        </p:txBody>
      </p:sp>
      <p:sp>
        <p:nvSpPr>
          <p:cNvPr id="59" name="Oval 58"/>
          <p:cNvSpPr/>
          <p:nvPr/>
        </p:nvSpPr>
        <p:spPr>
          <a:xfrm>
            <a:off x="1918736" y="10093588"/>
            <a:ext cx="1734452" cy="173445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996708" y="10137703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600" dirty="0"/>
              <a:t>Insert title here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996710" y="10834472"/>
            <a:ext cx="6643080" cy="74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000" dirty="0"/>
              <a:t>Contrary to popular belief, Lorem Ipsum is not simply random text. It has roots in a piece of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416590-6C7C-4A5B-A032-005386AC7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rgbClr val="323232"/>
                </a:solidFill>
              </a:rPr>
              <a:t>Puzzle Infographic</a:t>
            </a:r>
            <a:endParaRPr lang="en-US" sz="6600" dirty="0"/>
          </a:p>
        </p:txBody>
      </p:sp>
      <p:sp>
        <p:nvSpPr>
          <p:cNvPr id="55" name="Freeform 80">
            <a:extLst>
              <a:ext uri="{FF2B5EF4-FFF2-40B4-BE49-F238E27FC236}">
                <a16:creationId xmlns:a16="http://schemas.microsoft.com/office/drawing/2014/main" id="{54305FA5-DCA5-40F6-8DE9-2F56694DDD17}"/>
              </a:ext>
            </a:extLst>
          </p:cNvPr>
          <p:cNvSpPr>
            <a:spLocks/>
          </p:cNvSpPr>
          <p:nvPr/>
        </p:nvSpPr>
        <p:spPr bwMode="auto">
          <a:xfrm>
            <a:off x="2492841" y="8377598"/>
            <a:ext cx="586241" cy="853973"/>
          </a:xfrm>
          <a:custGeom>
            <a:avLst/>
            <a:gdLst>
              <a:gd name="T0" fmla="*/ 36 w 54"/>
              <a:gd name="T1" fmla="*/ 31 h 78"/>
              <a:gd name="T2" fmla="*/ 31 w 54"/>
              <a:gd name="T3" fmla="*/ 29 h 78"/>
              <a:gd name="T4" fmla="*/ 36 w 54"/>
              <a:gd name="T5" fmla="*/ 26 h 78"/>
              <a:gd name="T6" fmla="*/ 43 w 54"/>
              <a:gd name="T7" fmla="*/ 14 h 78"/>
              <a:gd name="T8" fmla="*/ 27 w 54"/>
              <a:gd name="T9" fmla="*/ 0 h 78"/>
              <a:gd name="T10" fmla="*/ 11 w 54"/>
              <a:gd name="T11" fmla="*/ 14 h 78"/>
              <a:gd name="T12" fmla="*/ 19 w 54"/>
              <a:gd name="T13" fmla="*/ 26 h 78"/>
              <a:gd name="T14" fmla="*/ 24 w 54"/>
              <a:gd name="T15" fmla="*/ 29 h 78"/>
              <a:gd name="T16" fmla="*/ 18 w 54"/>
              <a:gd name="T17" fmla="*/ 31 h 78"/>
              <a:gd name="T18" fmla="*/ 16 w 54"/>
              <a:gd name="T19" fmla="*/ 32 h 78"/>
              <a:gd name="T20" fmla="*/ 13 w 54"/>
              <a:gd name="T21" fmla="*/ 34 h 78"/>
              <a:gd name="T22" fmla="*/ 11 w 54"/>
              <a:gd name="T23" fmla="*/ 35 h 78"/>
              <a:gd name="T24" fmla="*/ 0 w 54"/>
              <a:gd name="T25" fmla="*/ 60 h 78"/>
              <a:gd name="T26" fmla="*/ 1 w 54"/>
              <a:gd name="T27" fmla="*/ 66 h 78"/>
              <a:gd name="T28" fmla="*/ 5 w 54"/>
              <a:gd name="T29" fmla="*/ 70 h 78"/>
              <a:gd name="T30" fmla="*/ 7 w 54"/>
              <a:gd name="T31" fmla="*/ 72 h 78"/>
              <a:gd name="T32" fmla="*/ 9 w 54"/>
              <a:gd name="T33" fmla="*/ 73 h 78"/>
              <a:gd name="T34" fmla="*/ 27 w 54"/>
              <a:gd name="T35" fmla="*/ 78 h 78"/>
              <a:gd name="T36" fmla="*/ 54 w 54"/>
              <a:gd name="T37" fmla="*/ 66 h 78"/>
              <a:gd name="T38" fmla="*/ 54 w 54"/>
              <a:gd name="T39" fmla="*/ 60 h 78"/>
              <a:gd name="T40" fmla="*/ 36 w 54"/>
              <a:gd name="T41" fmla="*/ 3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78">
                <a:moveTo>
                  <a:pt x="36" y="31"/>
                </a:moveTo>
                <a:cubicBezTo>
                  <a:pt x="31" y="29"/>
                  <a:pt x="31" y="29"/>
                  <a:pt x="31" y="29"/>
                </a:cubicBezTo>
                <a:cubicBezTo>
                  <a:pt x="36" y="26"/>
                  <a:pt x="36" y="26"/>
                  <a:pt x="36" y="26"/>
                </a:cubicBezTo>
                <a:cubicBezTo>
                  <a:pt x="40" y="23"/>
                  <a:pt x="43" y="19"/>
                  <a:pt x="43" y="14"/>
                </a:cubicBezTo>
                <a:cubicBezTo>
                  <a:pt x="43" y="6"/>
                  <a:pt x="36" y="0"/>
                  <a:pt x="27" y="0"/>
                </a:cubicBezTo>
                <a:cubicBezTo>
                  <a:pt x="18" y="0"/>
                  <a:pt x="12" y="6"/>
                  <a:pt x="11" y="14"/>
                </a:cubicBezTo>
                <a:cubicBezTo>
                  <a:pt x="11" y="19"/>
                  <a:pt x="14" y="23"/>
                  <a:pt x="19" y="26"/>
                </a:cubicBezTo>
                <a:cubicBezTo>
                  <a:pt x="24" y="29"/>
                  <a:pt x="24" y="29"/>
                  <a:pt x="24" y="29"/>
                </a:cubicBezTo>
                <a:cubicBezTo>
                  <a:pt x="18" y="31"/>
                  <a:pt x="18" y="31"/>
                  <a:pt x="18" y="31"/>
                </a:cubicBezTo>
                <a:cubicBezTo>
                  <a:pt x="17" y="31"/>
                  <a:pt x="17" y="32"/>
                  <a:pt x="16" y="32"/>
                </a:cubicBezTo>
                <a:cubicBezTo>
                  <a:pt x="15" y="32"/>
                  <a:pt x="14" y="33"/>
                  <a:pt x="13" y="34"/>
                </a:cubicBezTo>
                <a:cubicBezTo>
                  <a:pt x="13" y="34"/>
                  <a:pt x="12" y="35"/>
                  <a:pt x="11" y="35"/>
                </a:cubicBezTo>
                <a:cubicBezTo>
                  <a:pt x="5" y="41"/>
                  <a:pt x="0" y="50"/>
                  <a:pt x="0" y="60"/>
                </a:cubicBezTo>
                <a:cubicBezTo>
                  <a:pt x="0" y="62"/>
                  <a:pt x="0" y="64"/>
                  <a:pt x="1" y="66"/>
                </a:cubicBezTo>
                <a:cubicBezTo>
                  <a:pt x="2" y="67"/>
                  <a:pt x="3" y="68"/>
                  <a:pt x="5" y="70"/>
                </a:cubicBezTo>
                <a:cubicBezTo>
                  <a:pt x="5" y="70"/>
                  <a:pt x="6" y="71"/>
                  <a:pt x="7" y="72"/>
                </a:cubicBezTo>
                <a:cubicBezTo>
                  <a:pt x="8" y="72"/>
                  <a:pt x="9" y="73"/>
                  <a:pt x="9" y="73"/>
                </a:cubicBezTo>
                <a:cubicBezTo>
                  <a:pt x="15" y="77"/>
                  <a:pt x="21" y="78"/>
                  <a:pt x="27" y="78"/>
                </a:cubicBezTo>
                <a:cubicBezTo>
                  <a:pt x="38" y="78"/>
                  <a:pt x="47" y="74"/>
                  <a:pt x="54" y="66"/>
                </a:cubicBezTo>
                <a:cubicBezTo>
                  <a:pt x="54" y="64"/>
                  <a:pt x="54" y="62"/>
                  <a:pt x="54" y="60"/>
                </a:cubicBezTo>
                <a:cubicBezTo>
                  <a:pt x="54" y="47"/>
                  <a:pt x="46" y="35"/>
                  <a:pt x="36" y="31"/>
                </a:cubicBezTo>
                <a:close/>
              </a:path>
            </a:pathLst>
          </a:custGeom>
          <a:solidFill>
            <a:srgbClr val="FFCC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87">
            <a:extLst>
              <a:ext uri="{FF2B5EF4-FFF2-40B4-BE49-F238E27FC236}">
                <a16:creationId xmlns:a16="http://schemas.microsoft.com/office/drawing/2014/main" id="{ED4646C8-C991-4C17-AFA4-65DE4AACD36D}"/>
              </a:ext>
            </a:extLst>
          </p:cNvPr>
          <p:cNvSpPr>
            <a:spLocks noEditPoints="1"/>
          </p:cNvSpPr>
          <p:nvPr/>
        </p:nvSpPr>
        <p:spPr bwMode="auto">
          <a:xfrm>
            <a:off x="2519659" y="3991601"/>
            <a:ext cx="584200" cy="827877"/>
          </a:xfrm>
          <a:custGeom>
            <a:avLst/>
            <a:gdLst>
              <a:gd name="T0" fmla="*/ 53 w 79"/>
              <a:gd name="T1" fmla="*/ 42 h 112"/>
              <a:gd name="T2" fmla="*/ 64 w 79"/>
              <a:gd name="T3" fmla="*/ 23 h 112"/>
              <a:gd name="T4" fmla="*/ 40 w 79"/>
              <a:gd name="T5" fmla="*/ 0 h 112"/>
              <a:gd name="T6" fmla="*/ 15 w 79"/>
              <a:gd name="T7" fmla="*/ 23 h 112"/>
              <a:gd name="T8" fmla="*/ 26 w 79"/>
              <a:gd name="T9" fmla="*/ 42 h 112"/>
              <a:gd name="T10" fmla="*/ 0 w 79"/>
              <a:gd name="T11" fmla="*/ 84 h 112"/>
              <a:gd name="T12" fmla="*/ 1 w 79"/>
              <a:gd name="T13" fmla="*/ 93 h 112"/>
              <a:gd name="T14" fmla="*/ 40 w 79"/>
              <a:gd name="T15" fmla="*/ 112 h 112"/>
              <a:gd name="T16" fmla="*/ 78 w 79"/>
              <a:gd name="T17" fmla="*/ 93 h 112"/>
              <a:gd name="T18" fmla="*/ 79 w 79"/>
              <a:gd name="T19" fmla="*/ 84 h 112"/>
              <a:gd name="T20" fmla="*/ 53 w 79"/>
              <a:gd name="T21" fmla="*/ 42 h 112"/>
              <a:gd name="T22" fmla="*/ 59 w 79"/>
              <a:gd name="T23" fmla="*/ 91 h 112"/>
              <a:gd name="T24" fmla="*/ 59 w 79"/>
              <a:gd name="T25" fmla="*/ 97 h 112"/>
              <a:gd name="T26" fmla="*/ 56 w 79"/>
              <a:gd name="T27" fmla="*/ 98 h 112"/>
              <a:gd name="T28" fmla="*/ 53 w 79"/>
              <a:gd name="T29" fmla="*/ 97 h 112"/>
              <a:gd name="T30" fmla="*/ 40 w 79"/>
              <a:gd name="T31" fmla="*/ 84 h 112"/>
              <a:gd name="T32" fmla="*/ 26 w 79"/>
              <a:gd name="T33" fmla="*/ 97 h 112"/>
              <a:gd name="T34" fmla="*/ 23 w 79"/>
              <a:gd name="T35" fmla="*/ 98 h 112"/>
              <a:gd name="T36" fmla="*/ 20 w 79"/>
              <a:gd name="T37" fmla="*/ 97 h 112"/>
              <a:gd name="T38" fmla="*/ 20 w 79"/>
              <a:gd name="T39" fmla="*/ 91 h 112"/>
              <a:gd name="T40" fmla="*/ 34 w 79"/>
              <a:gd name="T41" fmla="*/ 78 h 112"/>
              <a:gd name="T42" fmla="*/ 20 w 79"/>
              <a:gd name="T43" fmla="*/ 65 h 112"/>
              <a:gd name="T44" fmla="*/ 20 w 79"/>
              <a:gd name="T45" fmla="*/ 59 h 112"/>
              <a:gd name="T46" fmla="*/ 26 w 79"/>
              <a:gd name="T47" fmla="*/ 59 h 112"/>
              <a:gd name="T48" fmla="*/ 40 w 79"/>
              <a:gd name="T49" fmla="*/ 72 h 112"/>
              <a:gd name="T50" fmla="*/ 53 w 79"/>
              <a:gd name="T51" fmla="*/ 59 h 112"/>
              <a:gd name="T52" fmla="*/ 59 w 79"/>
              <a:gd name="T53" fmla="*/ 59 h 112"/>
              <a:gd name="T54" fmla="*/ 59 w 79"/>
              <a:gd name="T55" fmla="*/ 65 h 112"/>
              <a:gd name="T56" fmla="*/ 45 w 79"/>
              <a:gd name="T57" fmla="*/ 78 h 112"/>
              <a:gd name="T58" fmla="*/ 59 w 79"/>
              <a:gd name="T59" fmla="*/ 9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9" h="112">
                <a:moveTo>
                  <a:pt x="53" y="42"/>
                </a:moveTo>
                <a:cubicBezTo>
                  <a:pt x="60" y="38"/>
                  <a:pt x="64" y="31"/>
                  <a:pt x="64" y="23"/>
                </a:cubicBezTo>
                <a:cubicBezTo>
                  <a:pt x="64" y="10"/>
                  <a:pt x="53" y="0"/>
                  <a:pt x="40" y="0"/>
                </a:cubicBezTo>
                <a:cubicBezTo>
                  <a:pt x="26" y="0"/>
                  <a:pt x="15" y="10"/>
                  <a:pt x="15" y="23"/>
                </a:cubicBezTo>
                <a:cubicBezTo>
                  <a:pt x="15" y="31"/>
                  <a:pt x="19" y="38"/>
                  <a:pt x="26" y="42"/>
                </a:cubicBezTo>
                <a:cubicBezTo>
                  <a:pt x="11" y="48"/>
                  <a:pt x="0" y="65"/>
                  <a:pt x="0" y="84"/>
                </a:cubicBezTo>
                <a:cubicBezTo>
                  <a:pt x="0" y="87"/>
                  <a:pt x="0" y="90"/>
                  <a:pt x="1" y="93"/>
                </a:cubicBezTo>
                <a:cubicBezTo>
                  <a:pt x="10" y="105"/>
                  <a:pt x="24" y="112"/>
                  <a:pt x="40" y="112"/>
                </a:cubicBezTo>
                <a:cubicBezTo>
                  <a:pt x="55" y="112"/>
                  <a:pt x="69" y="105"/>
                  <a:pt x="78" y="93"/>
                </a:cubicBezTo>
                <a:cubicBezTo>
                  <a:pt x="79" y="90"/>
                  <a:pt x="79" y="87"/>
                  <a:pt x="79" y="84"/>
                </a:cubicBezTo>
                <a:cubicBezTo>
                  <a:pt x="79" y="65"/>
                  <a:pt x="68" y="48"/>
                  <a:pt x="53" y="42"/>
                </a:cubicBezTo>
                <a:close/>
                <a:moveTo>
                  <a:pt x="59" y="91"/>
                </a:moveTo>
                <a:cubicBezTo>
                  <a:pt x="60" y="92"/>
                  <a:pt x="60" y="95"/>
                  <a:pt x="59" y="97"/>
                </a:cubicBezTo>
                <a:cubicBezTo>
                  <a:pt x="58" y="98"/>
                  <a:pt x="57" y="98"/>
                  <a:pt x="56" y="98"/>
                </a:cubicBezTo>
                <a:cubicBezTo>
                  <a:pt x="55" y="98"/>
                  <a:pt x="53" y="98"/>
                  <a:pt x="53" y="97"/>
                </a:cubicBezTo>
                <a:cubicBezTo>
                  <a:pt x="40" y="84"/>
                  <a:pt x="40" y="84"/>
                  <a:pt x="40" y="84"/>
                </a:cubicBezTo>
                <a:cubicBezTo>
                  <a:pt x="26" y="97"/>
                  <a:pt x="26" y="97"/>
                  <a:pt x="26" y="97"/>
                </a:cubicBezTo>
                <a:cubicBezTo>
                  <a:pt x="26" y="98"/>
                  <a:pt x="25" y="98"/>
                  <a:pt x="23" y="98"/>
                </a:cubicBezTo>
                <a:cubicBezTo>
                  <a:pt x="22" y="98"/>
                  <a:pt x="21" y="98"/>
                  <a:pt x="20" y="97"/>
                </a:cubicBezTo>
                <a:cubicBezTo>
                  <a:pt x="19" y="95"/>
                  <a:pt x="19" y="92"/>
                  <a:pt x="20" y="91"/>
                </a:cubicBezTo>
                <a:cubicBezTo>
                  <a:pt x="34" y="78"/>
                  <a:pt x="34" y="78"/>
                  <a:pt x="34" y="78"/>
                </a:cubicBezTo>
                <a:cubicBezTo>
                  <a:pt x="20" y="65"/>
                  <a:pt x="20" y="65"/>
                  <a:pt x="20" y="65"/>
                </a:cubicBezTo>
                <a:cubicBezTo>
                  <a:pt x="19" y="63"/>
                  <a:pt x="19" y="60"/>
                  <a:pt x="20" y="59"/>
                </a:cubicBezTo>
                <a:cubicBezTo>
                  <a:pt x="22" y="57"/>
                  <a:pt x="25" y="57"/>
                  <a:pt x="26" y="59"/>
                </a:cubicBezTo>
                <a:cubicBezTo>
                  <a:pt x="40" y="72"/>
                  <a:pt x="40" y="72"/>
                  <a:pt x="40" y="72"/>
                </a:cubicBezTo>
                <a:cubicBezTo>
                  <a:pt x="53" y="59"/>
                  <a:pt x="53" y="59"/>
                  <a:pt x="53" y="59"/>
                </a:cubicBezTo>
                <a:cubicBezTo>
                  <a:pt x="54" y="57"/>
                  <a:pt x="57" y="57"/>
                  <a:pt x="59" y="59"/>
                </a:cubicBezTo>
                <a:cubicBezTo>
                  <a:pt x="60" y="60"/>
                  <a:pt x="60" y="63"/>
                  <a:pt x="59" y="65"/>
                </a:cubicBezTo>
                <a:cubicBezTo>
                  <a:pt x="45" y="78"/>
                  <a:pt x="45" y="78"/>
                  <a:pt x="45" y="78"/>
                </a:cubicBezTo>
                <a:lnTo>
                  <a:pt x="59" y="91"/>
                </a:lnTo>
                <a:close/>
              </a:path>
            </a:pathLst>
          </a:custGeom>
          <a:solidFill>
            <a:srgbClr val="272E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765468C-C892-4AB4-9141-28C2D95E61C8}"/>
              </a:ext>
            </a:extLst>
          </p:cNvPr>
          <p:cNvGrpSpPr/>
          <p:nvPr/>
        </p:nvGrpSpPr>
        <p:grpSpPr>
          <a:xfrm>
            <a:off x="2408321" y="6064832"/>
            <a:ext cx="719470" cy="974668"/>
            <a:chOff x="7580313" y="3081338"/>
            <a:chExt cx="371475" cy="503238"/>
          </a:xfrm>
          <a:solidFill>
            <a:srgbClr val="00B050"/>
          </a:solidFill>
        </p:grpSpPr>
        <p:sp>
          <p:nvSpPr>
            <p:cNvPr id="61" name="Freeform 71">
              <a:extLst>
                <a:ext uri="{FF2B5EF4-FFF2-40B4-BE49-F238E27FC236}">
                  <a16:creationId xmlns:a16="http://schemas.microsoft.com/office/drawing/2014/main" id="{5E85831C-82C9-4B9A-9284-2E6564560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0313" y="3081338"/>
              <a:ext cx="371475" cy="379413"/>
            </a:xfrm>
            <a:custGeom>
              <a:avLst/>
              <a:gdLst>
                <a:gd name="T0" fmla="*/ 93 w 99"/>
                <a:gd name="T1" fmla="*/ 57 h 101"/>
                <a:gd name="T2" fmla="*/ 61 w 99"/>
                <a:gd name="T3" fmla="*/ 8 h 101"/>
                <a:gd name="T4" fmla="*/ 41 w 99"/>
                <a:gd name="T5" fmla="*/ 8 h 101"/>
                <a:gd name="T6" fmla="*/ 6 w 99"/>
                <a:gd name="T7" fmla="*/ 58 h 101"/>
                <a:gd name="T8" fmla="*/ 14 w 99"/>
                <a:gd name="T9" fmla="*/ 72 h 101"/>
                <a:gd name="T10" fmla="*/ 28 w 99"/>
                <a:gd name="T11" fmla="*/ 72 h 101"/>
                <a:gd name="T12" fmla="*/ 28 w 99"/>
                <a:gd name="T13" fmla="*/ 101 h 101"/>
                <a:gd name="T14" fmla="*/ 71 w 99"/>
                <a:gd name="T15" fmla="*/ 101 h 101"/>
                <a:gd name="T16" fmla="*/ 71 w 99"/>
                <a:gd name="T17" fmla="*/ 72 h 101"/>
                <a:gd name="T18" fmla="*/ 85 w 99"/>
                <a:gd name="T19" fmla="*/ 72 h 101"/>
                <a:gd name="T20" fmla="*/ 93 w 99"/>
                <a:gd name="T21" fmla="*/ 5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101">
                  <a:moveTo>
                    <a:pt x="93" y="57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56" y="0"/>
                    <a:pt x="46" y="0"/>
                    <a:pt x="41" y="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0" y="66"/>
                    <a:pt x="4" y="72"/>
                    <a:pt x="14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71" y="72"/>
                    <a:pt x="71" y="72"/>
                    <a:pt x="71" y="72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95" y="72"/>
                    <a:pt x="99" y="65"/>
                    <a:pt x="93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72">
              <a:extLst>
                <a:ext uri="{FF2B5EF4-FFF2-40B4-BE49-F238E27FC236}">
                  <a16:creationId xmlns:a16="http://schemas.microsoft.com/office/drawing/2014/main" id="{E2B0B3D6-5360-41DC-897F-BB3CC97DF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5088" y="3482976"/>
              <a:ext cx="161925" cy="26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3">
              <a:extLst>
                <a:ext uri="{FF2B5EF4-FFF2-40B4-BE49-F238E27FC236}">
                  <a16:creationId xmlns:a16="http://schemas.microsoft.com/office/drawing/2014/main" id="{33ABB459-D050-44BF-A39F-AFC4B8E36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5088" y="3557588"/>
              <a:ext cx="161925" cy="26988"/>
            </a:xfrm>
            <a:custGeom>
              <a:avLst/>
              <a:gdLst>
                <a:gd name="T0" fmla="*/ 8 w 43"/>
                <a:gd name="T1" fmla="*/ 7 h 7"/>
                <a:gd name="T2" fmla="*/ 36 w 43"/>
                <a:gd name="T3" fmla="*/ 7 h 7"/>
                <a:gd name="T4" fmla="*/ 43 w 43"/>
                <a:gd name="T5" fmla="*/ 0 h 7"/>
                <a:gd name="T6" fmla="*/ 0 w 43"/>
                <a:gd name="T7" fmla="*/ 0 h 7"/>
                <a:gd name="T8" fmla="*/ 8 w 43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7">
                  <a:moveTo>
                    <a:pt x="8" y="7"/>
                  </a:moveTo>
                  <a:cubicBezTo>
                    <a:pt x="36" y="7"/>
                    <a:pt x="36" y="7"/>
                    <a:pt x="36" y="7"/>
                  </a:cubicBezTo>
                  <a:cubicBezTo>
                    <a:pt x="40" y="7"/>
                    <a:pt x="43" y="4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3" y="7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74">
              <a:extLst>
                <a:ext uri="{FF2B5EF4-FFF2-40B4-BE49-F238E27FC236}">
                  <a16:creationId xmlns:a16="http://schemas.microsoft.com/office/drawing/2014/main" id="{A98C6BFA-B5E0-451D-B471-A4012575C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5088" y="3524251"/>
              <a:ext cx="1619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DD3A5A-34FF-40B0-A67A-F56431457982}"/>
              </a:ext>
            </a:extLst>
          </p:cNvPr>
          <p:cNvGrpSpPr/>
          <p:nvPr/>
        </p:nvGrpSpPr>
        <p:grpSpPr>
          <a:xfrm>
            <a:off x="2519659" y="10486856"/>
            <a:ext cx="702746" cy="695231"/>
            <a:chOff x="6405563" y="3189288"/>
            <a:chExt cx="296863" cy="293688"/>
          </a:xfrm>
          <a:solidFill>
            <a:srgbClr val="FFE18B"/>
          </a:solidFill>
        </p:grpSpPr>
        <p:sp>
          <p:nvSpPr>
            <p:cNvPr id="66" name="Freeform 149">
              <a:extLst>
                <a:ext uri="{FF2B5EF4-FFF2-40B4-BE49-F238E27FC236}">
                  <a16:creationId xmlns:a16="http://schemas.microsoft.com/office/drawing/2014/main" id="{BCBEE8D4-937C-4743-8AE3-6614E0325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5563" y="3189288"/>
              <a:ext cx="296863" cy="293688"/>
            </a:xfrm>
            <a:custGeom>
              <a:avLst/>
              <a:gdLst>
                <a:gd name="T0" fmla="*/ 64 w 79"/>
                <a:gd name="T1" fmla="*/ 71 h 78"/>
                <a:gd name="T2" fmla="*/ 47 w 79"/>
                <a:gd name="T3" fmla="*/ 31 h 78"/>
                <a:gd name="T4" fmla="*/ 7 w 79"/>
                <a:gd name="T5" fmla="*/ 14 h 78"/>
                <a:gd name="T6" fmla="*/ 0 w 79"/>
                <a:gd name="T7" fmla="*/ 7 h 78"/>
                <a:gd name="T8" fmla="*/ 7 w 79"/>
                <a:gd name="T9" fmla="*/ 0 h 78"/>
                <a:gd name="T10" fmla="*/ 79 w 79"/>
                <a:gd name="T11" fmla="*/ 71 h 78"/>
                <a:gd name="T12" fmla="*/ 71 w 79"/>
                <a:gd name="T13" fmla="*/ 78 h 78"/>
                <a:gd name="T14" fmla="*/ 64 w 79"/>
                <a:gd name="T15" fmla="*/ 7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8">
                  <a:moveTo>
                    <a:pt x="64" y="71"/>
                  </a:moveTo>
                  <a:cubicBezTo>
                    <a:pt x="64" y="55"/>
                    <a:pt x="58" y="41"/>
                    <a:pt x="47" y="31"/>
                  </a:cubicBezTo>
                  <a:cubicBezTo>
                    <a:pt x="37" y="20"/>
                    <a:pt x="23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47" y="0"/>
                    <a:pt x="79" y="32"/>
                    <a:pt x="79" y="71"/>
                  </a:cubicBezTo>
                  <a:cubicBezTo>
                    <a:pt x="79" y="75"/>
                    <a:pt x="75" y="78"/>
                    <a:pt x="71" y="78"/>
                  </a:cubicBezTo>
                  <a:cubicBezTo>
                    <a:pt x="67" y="78"/>
                    <a:pt x="64" y="75"/>
                    <a:pt x="64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50">
              <a:extLst>
                <a:ext uri="{FF2B5EF4-FFF2-40B4-BE49-F238E27FC236}">
                  <a16:creationId xmlns:a16="http://schemas.microsoft.com/office/drawing/2014/main" id="{4ECFBB2F-F2DA-49E0-A1EA-442AE3D57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5563" y="3271838"/>
              <a:ext cx="209550" cy="211138"/>
            </a:xfrm>
            <a:custGeom>
              <a:avLst/>
              <a:gdLst>
                <a:gd name="T0" fmla="*/ 42 w 56"/>
                <a:gd name="T1" fmla="*/ 49 h 56"/>
                <a:gd name="T2" fmla="*/ 7 w 56"/>
                <a:gd name="T3" fmla="*/ 14 h 56"/>
                <a:gd name="T4" fmla="*/ 0 w 56"/>
                <a:gd name="T5" fmla="*/ 7 h 56"/>
                <a:gd name="T6" fmla="*/ 7 w 56"/>
                <a:gd name="T7" fmla="*/ 0 h 56"/>
                <a:gd name="T8" fmla="*/ 56 w 56"/>
                <a:gd name="T9" fmla="*/ 49 h 56"/>
                <a:gd name="T10" fmla="*/ 49 w 56"/>
                <a:gd name="T11" fmla="*/ 56 h 56"/>
                <a:gd name="T12" fmla="*/ 42 w 56"/>
                <a:gd name="T13" fmla="*/ 4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6">
                  <a:moveTo>
                    <a:pt x="42" y="49"/>
                  </a:moveTo>
                  <a:cubicBezTo>
                    <a:pt x="42" y="30"/>
                    <a:pt x="26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56" y="22"/>
                    <a:pt x="56" y="49"/>
                  </a:cubicBezTo>
                  <a:cubicBezTo>
                    <a:pt x="56" y="53"/>
                    <a:pt x="53" y="56"/>
                    <a:pt x="49" y="56"/>
                  </a:cubicBezTo>
                  <a:cubicBezTo>
                    <a:pt x="45" y="56"/>
                    <a:pt x="42" y="53"/>
                    <a:pt x="4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151">
              <a:extLst>
                <a:ext uri="{FF2B5EF4-FFF2-40B4-BE49-F238E27FC236}">
                  <a16:creationId xmlns:a16="http://schemas.microsoft.com/office/drawing/2014/main" id="{4943F88A-A2A8-4EB4-AC00-75F157A3A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5563" y="3373438"/>
              <a:ext cx="107950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63906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1756331" y="3823849"/>
            <a:ext cx="9153634" cy="7720454"/>
            <a:chOff x="738880" y="1941236"/>
            <a:chExt cx="4542063" cy="3830916"/>
          </a:xfrm>
        </p:grpSpPr>
        <p:sp>
          <p:nvSpPr>
            <p:cNvPr id="56" name="Freeform 5"/>
            <p:cNvSpPr>
              <a:spLocks/>
            </p:cNvSpPr>
            <p:nvPr/>
          </p:nvSpPr>
          <p:spPr bwMode="auto">
            <a:xfrm flipH="1">
              <a:off x="738880" y="1941236"/>
              <a:ext cx="1373734" cy="769421"/>
            </a:xfrm>
            <a:custGeom>
              <a:avLst/>
              <a:gdLst>
                <a:gd name="T0" fmla="*/ 476 w 538"/>
                <a:gd name="T1" fmla="*/ 0 h 301"/>
                <a:gd name="T2" fmla="*/ 231 w 538"/>
                <a:gd name="T3" fmla="*/ 0 h 301"/>
                <a:gd name="T4" fmla="*/ 229 w 538"/>
                <a:gd name="T5" fmla="*/ 0 h 301"/>
                <a:gd name="T6" fmla="*/ 173 w 538"/>
                <a:gd name="T7" fmla="*/ 42 h 301"/>
                <a:gd name="T8" fmla="*/ 0 w 538"/>
                <a:gd name="T9" fmla="*/ 301 h 301"/>
                <a:gd name="T10" fmla="*/ 112 w 538"/>
                <a:gd name="T11" fmla="*/ 301 h 301"/>
                <a:gd name="T12" fmla="*/ 112 w 538"/>
                <a:gd name="T13" fmla="*/ 290 h 301"/>
                <a:gd name="T14" fmla="*/ 106 w 538"/>
                <a:gd name="T15" fmla="*/ 280 h 301"/>
                <a:gd name="T16" fmla="*/ 95 w 538"/>
                <a:gd name="T17" fmla="*/ 250 h 301"/>
                <a:gd name="T18" fmla="*/ 106 w 538"/>
                <a:gd name="T19" fmla="*/ 215 h 301"/>
                <a:gd name="T20" fmla="*/ 146 w 538"/>
                <a:gd name="T21" fmla="*/ 198 h 301"/>
                <a:gd name="T22" fmla="*/ 185 w 538"/>
                <a:gd name="T23" fmla="*/ 215 h 301"/>
                <a:gd name="T24" fmla="*/ 196 w 538"/>
                <a:gd name="T25" fmla="*/ 250 h 301"/>
                <a:gd name="T26" fmla="*/ 183 w 538"/>
                <a:gd name="T27" fmla="*/ 280 h 301"/>
                <a:gd name="T28" fmla="*/ 175 w 538"/>
                <a:gd name="T29" fmla="*/ 292 h 301"/>
                <a:gd name="T30" fmla="*/ 175 w 538"/>
                <a:gd name="T31" fmla="*/ 301 h 301"/>
                <a:gd name="T32" fmla="*/ 229 w 538"/>
                <a:gd name="T33" fmla="*/ 301 h 301"/>
                <a:gd name="T34" fmla="*/ 276 w 538"/>
                <a:gd name="T35" fmla="*/ 122 h 301"/>
                <a:gd name="T36" fmla="*/ 476 w 538"/>
                <a:gd name="T37" fmla="*/ 122 h 301"/>
                <a:gd name="T38" fmla="*/ 538 w 538"/>
                <a:gd name="T39" fmla="*/ 61 h 301"/>
                <a:gd name="T40" fmla="*/ 476 w 538"/>
                <a:gd name="T41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8" h="301">
                  <a:moveTo>
                    <a:pt x="476" y="0"/>
                  </a:moveTo>
                  <a:cubicBezTo>
                    <a:pt x="231" y="0"/>
                    <a:pt x="231" y="0"/>
                    <a:pt x="231" y="0"/>
                  </a:cubicBezTo>
                  <a:cubicBezTo>
                    <a:pt x="231" y="0"/>
                    <a:pt x="230" y="0"/>
                    <a:pt x="229" y="0"/>
                  </a:cubicBezTo>
                  <a:cubicBezTo>
                    <a:pt x="204" y="3"/>
                    <a:pt x="173" y="42"/>
                    <a:pt x="173" y="42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112" y="301"/>
                    <a:pt x="112" y="301"/>
                    <a:pt x="112" y="301"/>
                  </a:cubicBezTo>
                  <a:cubicBezTo>
                    <a:pt x="112" y="290"/>
                    <a:pt x="112" y="290"/>
                    <a:pt x="112" y="290"/>
                  </a:cubicBezTo>
                  <a:cubicBezTo>
                    <a:pt x="112" y="288"/>
                    <a:pt x="112" y="288"/>
                    <a:pt x="106" y="280"/>
                  </a:cubicBezTo>
                  <a:cubicBezTo>
                    <a:pt x="101" y="273"/>
                    <a:pt x="95" y="263"/>
                    <a:pt x="95" y="250"/>
                  </a:cubicBezTo>
                  <a:cubicBezTo>
                    <a:pt x="95" y="238"/>
                    <a:pt x="97" y="226"/>
                    <a:pt x="106" y="215"/>
                  </a:cubicBezTo>
                  <a:cubicBezTo>
                    <a:pt x="113" y="205"/>
                    <a:pt x="129" y="198"/>
                    <a:pt x="146" y="198"/>
                  </a:cubicBezTo>
                  <a:cubicBezTo>
                    <a:pt x="162" y="199"/>
                    <a:pt x="177" y="205"/>
                    <a:pt x="185" y="215"/>
                  </a:cubicBezTo>
                  <a:cubicBezTo>
                    <a:pt x="193" y="225"/>
                    <a:pt x="196" y="238"/>
                    <a:pt x="196" y="250"/>
                  </a:cubicBezTo>
                  <a:cubicBezTo>
                    <a:pt x="196" y="263"/>
                    <a:pt x="189" y="274"/>
                    <a:pt x="183" y="280"/>
                  </a:cubicBezTo>
                  <a:cubicBezTo>
                    <a:pt x="177" y="288"/>
                    <a:pt x="176" y="290"/>
                    <a:pt x="175" y="292"/>
                  </a:cubicBezTo>
                  <a:cubicBezTo>
                    <a:pt x="175" y="301"/>
                    <a:pt x="175" y="301"/>
                    <a:pt x="175" y="301"/>
                  </a:cubicBezTo>
                  <a:cubicBezTo>
                    <a:pt x="229" y="301"/>
                    <a:pt x="229" y="301"/>
                    <a:pt x="229" y="301"/>
                  </a:cubicBezTo>
                  <a:cubicBezTo>
                    <a:pt x="276" y="122"/>
                    <a:pt x="276" y="122"/>
                    <a:pt x="276" y="122"/>
                  </a:cubicBezTo>
                  <a:cubicBezTo>
                    <a:pt x="476" y="122"/>
                    <a:pt x="476" y="122"/>
                    <a:pt x="476" y="122"/>
                  </a:cubicBezTo>
                  <a:cubicBezTo>
                    <a:pt x="509" y="123"/>
                    <a:pt x="538" y="94"/>
                    <a:pt x="538" y="61"/>
                  </a:cubicBezTo>
                  <a:cubicBezTo>
                    <a:pt x="538" y="29"/>
                    <a:pt x="509" y="0"/>
                    <a:pt x="47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0" name="Freeform 6"/>
            <p:cNvSpPr>
              <a:spLocks/>
            </p:cNvSpPr>
            <p:nvPr/>
          </p:nvSpPr>
          <p:spPr bwMode="auto">
            <a:xfrm flipH="1">
              <a:off x="3992460" y="2772167"/>
              <a:ext cx="1288483" cy="592443"/>
            </a:xfrm>
            <a:custGeom>
              <a:avLst/>
              <a:gdLst>
                <a:gd name="T0" fmla="*/ 496 w 505"/>
                <a:gd name="T1" fmla="*/ 92 h 232"/>
                <a:gd name="T2" fmla="*/ 474 w 505"/>
                <a:gd name="T3" fmla="*/ 86 h 232"/>
                <a:gd name="T4" fmla="*/ 456 w 505"/>
                <a:gd name="T5" fmla="*/ 93 h 232"/>
                <a:gd name="T6" fmla="*/ 434 w 505"/>
                <a:gd name="T7" fmla="*/ 104 h 232"/>
                <a:gd name="T8" fmla="*/ 390 w 505"/>
                <a:gd name="T9" fmla="*/ 104 h 232"/>
                <a:gd name="T10" fmla="*/ 390 w 505"/>
                <a:gd name="T11" fmla="*/ 0 h 232"/>
                <a:gd name="T12" fmla="*/ 46 w 505"/>
                <a:gd name="T13" fmla="*/ 0 h 232"/>
                <a:gd name="T14" fmla="*/ 15 w 505"/>
                <a:gd name="T15" fmla="*/ 22 h 232"/>
                <a:gd name="T16" fmla="*/ 5 w 505"/>
                <a:gd name="T17" fmla="*/ 75 h 232"/>
                <a:gd name="T18" fmla="*/ 50 w 505"/>
                <a:gd name="T19" fmla="*/ 232 h 232"/>
                <a:gd name="T20" fmla="*/ 190 w 505"/>
                <a:gd name="T21" fmla="*/ 232 h 232"/>
                <a:gd name="T22" fmla="*/ 190 w 505"/>
                <a:gd name="T23" fmla="*/ 224 h 232"/>
                <a:gd name="T24" fmla="*/ 182 w 505"/>
                <a:gd name="T25" fmla="*/ 213 h 232"/>
                <a:gd name="T26" fmla="*/ 170 w 505"/>
                <a:gd name="T27" fmla="*/ 182 h 232"/>
                <a:gd name="T28" fmla="*/ 181 w 505"/>
                <a:gd name="T29" fmla="*/ 147 h 232"/>
                <a:gd name="T30" fmla="*/ 220 w 505"/>
                <a:gd name="T31" fmla="*/ 131 h 232"/>
                <a:gd name="T32" fmla="*/ 260 w 505"/>
                <a:gd name="T33" fmla="*/ 147 h 232"/>
                <a:gd name="T34" fmla="*/ 271 w 505"/>
                <a:gd name="T35" fmla="*/ 182 h 232"/>
                <a:gd name="T36" fmla="*/ 260 w 505"/>
                <a:gd name="T37" fmla="*/ 212 h 232"/>
                <a:gd name="T38" fmla="*/ 253 w 505"/>
                <a:gd name="T39" fmla="*/ 222 h 232"/>
                <a:gd name="T40" fmla="*/ 253 w 505"/>
                <a:gd name="T41" fmla="*/ 232 h 232"/>
                <a:gd name="T42" fmla="*/ 390 w 505"/>
                <a:gd name="T43" fmla="*/ 232 h 232"/>
                <a:gd name="T44" fmla="*/ 390 w 505"/>
                <a:gd name="T45" fmla="*/ 126 h 232"/>
                <a:gd name="T46" fmla="*/ 432 w 505"/>
                <a:gd name="T47" fmla="*/ 126 h 232"/>
                <a:gd name="T48" fmla="*/ 433 w 505"/>
                <a:gd name="T49" fmla="*/ 126 h 232"/>
                <a:gd name="T50" fmla="*/ 455 w 505"/>
                <a:gd name="T51" fmla="*/ 139 h 232"/>
                <a:gd name="T52" fmla="*/ 474 w 505"/>
                <a:gd name="T53" fmla="*/ 147 h 232"/>
                <a:gd name="T54" fmla="*/ 496 w 505"/>
                <a:gd name="T55" fmla="*/ 140 h 232"/>
                <a:gd name="T56" fmla="*/ 505 w 505"/>
                <a:gd name="T57" fmla="*/ 116 h 232"/>
                <a:gd name="T58" fmla="*/ 496 w 505"/>
                <a:gd name="T59" fmla="*/ 9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05" h="232">
                  <a:moveTo>
                    <a:pt x="496" y="92"/>
                  </a:moveTo>
                  <a:cubicBezTo>
                    <a:pt x="490" y="88"/>
                    <a:pt x="482" y="86"/>
                    <a:pt x="474" y="86"/>
                  </a:cubicBezTo>
                  <a:cubicBezTo>
                    <a:pt x="467" y="86"/>
                    <a:pt x="461" y="89"/>
                    <a:pt x="456" y="93"/>
                  </a:cubicBezTo>
                  <a:cubicBezTo>
                    <a:pt x="450" y="97"/>
                    <a:pt x="444" y="104"/>
                    <a:pt x="434" y="104"/>
                  </a:cubicBezTo>
                  <a:cubicBezTo>
                    <a:pt x="390" y="104"/>
                    <a:pt x="390" y="104"/>
                    <a:pt x="390" y="104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3" y="4"/>
                    <a:pt x="22" y="12"/>
                    <a:pt x="15" y="22"/>
                  </a:cubicBezTo>
                  <a:cubicBezTo>
                    <a:pt x="3" y="37"/>
                    <a:pt x="0" y="57"/>
                    <a:pt x="5" y="75"/>
                  </a:cubicBezTo>
                  <a:cubicBezTo>
                    <a:pt x="50" y="232"/>
                    <a:pt x="50" y="232"/>
                    <a:pt x="50" y="232"/>
                  </a:cubicBezTo>
                  <a:cubicBezTo>
                    <a:pt x="190" y="232"/>
                    <a:pt x="190" y="232"/>
                    <a:pt x="190" y="232"/>
                  </a:cubicBezTo>
                  <a:cubicBezTo>
                    <a:pt x="190" y="224"/>
                    <a:pt x="190" y="224"/>
                    <a:pt x="190" y="224"/>
                  </a:cubicBezTo>
                  <a:cubicBezTo>
                    <a:pt x="190" y="222"/>
                    <a:pt x="188" y="221"/>
                    <a:pt x="182" y="213"/>
                  </a:cubicBezTo>
                  <a:cubicBezTo>
                    <a:pt x="177" y="206"/>
                    <a:pt x="170" y="195"/>
                    <a:pt x="170" y="182"/>
                  </a:cubicBezTo>
                  <a:cubicBezTo>
                    <a:pt x="170" y="170"/>
                    <a:pt x="172" y="158"/>
                    <a:pt x="181" y="147"/>
                  </a:cubicBezTo>
                  <a:cubicBezTo>
                    <a:pt x="189" y="138"/>
                    <a:pt x="203" y="131"/>
                    <a:pt x="220" y="131"/>
                  </a:cubicBezTo>
                  <a:cubicBezTo>
                    <a:pt x="237" y="130"/>
                    <a:pt x="252" y="137"/>
                    <a:pt x="260" y="147"/>
                  </a:cubicBezTo>
                  <a:cubicBezTo>
                    <a:pt x="269" y="158"/>
                    <a:pt x="271" y="170"/>
                    <a:pt x="271" y="182"/>
                  </a:cubicBezTo>
                  <a:cubicBezTo>
                    <a:pt x="271" y="195"/>
                    <a:pt x="265" y="205"/>
                    <a:pt x="260" y="212"/>
                  </a:cubicBezTo>
                  <a:cubicBezTo>
                    <a:pt x="254" y="220"/>
                    <a:pt x="253" y="220"/>
                    <a:pt x="253" y="222"/>
                  </a:cubicBezTo>
                  <a:cubicBezTo>
                    <a:pt x="253" y="232"/>
                    <a:pt x="253" y="232"/>
                    <a:pt x="253" y="232"/>
                  </a:cubicBezTo>
                  <a:cubicBezTo>
                    <a:pt x="390" y="232"/>
                    <a:pt x="390" y="232"/>
                    <a:pt x="390" y="232"/>
                  </a:cubicBezTo>
                  <a:cubicBezTo>
                    <a:pt x="390" y="126"/>
                    <a:pt x="390" y="126"/>
                    <a:pt x="390" y="126"/>
                  </a:cubicBezTo>
                  <a:cubicBezTo>
                    <a:pt x="432" y="126"/>
                    <a:pt x="432" y="126"/>
                    <a:pt x="432" y="126"/>
                  </a:cubicBezTo>
                  <a:cubicBezTo>
                    <a:pt x="433" y="126"/>
                    <a:pt x="433" y="126"/>
                    <a:pt x="433" y="126"/>
                  </a:cubicBezTo>
                  <a:cubicBezTo>
                    <a:pt x="443" y="127"/>
                    <a:pt x="450" y="134"/>
                    <a:pt x="455" y="139"/>
                  </a:cubicBezTo>
                  <a:cubicBezTo>
                    <a:pt x="461" y="144"/>
                    <a:pt x="467" y="147"/>
                    <a:pt x="474" y="147"/>
                  </a:cubicBezTo>
                  <a:cubicBezTo>
                    <a:pt x="483" y="147"/>
                    <a:pt x="490" y="145"/>
                    <a:pt x="496" y="140"/>
                  </a:cubicBezTo>
                  <a:cubicBezTo>
                    <a:pt x="501" y="136"/>
                    <a:pt x="505" y="129"/>
                    <a:pt x="505" y="116"/>
                  </a:cubicBezTo>
                  <a:cubicBezTo>
                    <a:pt x="505" y="103"/>
                    <a:pt x="501" y="97"/>
                    <a:pt x="496" y="9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1" name="Freeform 7"/>
            <p:cNvSpPr>
              <a:spLocks/>
            </p:cNvSpPr>
            <p:nvPr/>
          </p:nvSpPr>
          <p:spPr bwMode="auto">
            <a:xfrm flipH="1">
              <a:off x="2583114" y="2772167"/>
              <a:ext cx="1641358" cy="592443"/>
            </a:xfrm>
            <a:custGeom>
              <a:avLst/>
              <a:gdLst>
                <a:gd name="T0" fmla="*/ 634 w 643"/>
                <a:gd name="T1" fmla="*/ 92 h 232"/>
                <a:gd name="T2" fmla="*/ 612 w 643"/>
                <a:gd name="T3" fmla="*/ 86 h 232"/>
                <a:gd name="T4" fmla="*/ 594 w 643"/>
                <a:gd name="T5" fmla="*/ 93 h 232"/>
                <a:gd name="T6" fmla="*/ 572 w 643"/>
                <a:gd name="T7" fmla="*/ 104 h 232"/>
                <a:gd name="T8" fmla="*/ 531 w 643"/>
                <a:gd name="T9" fmla="*/ 104 h 232"/>
                <a:gd name="T10" fmla="*/ 531 w 643"/>
                <a:gd name="T11" fmla="*/ 0 h 232"/>
                <a:gd name="T12" fmla="*/ 0 w 643"/>
                <a:gd name="T13" fmla="*/ 0 h 232"/>
                <a:gd name="T14" fmla="*/ 0 w 643"/>
                <a:gd name="T15" fmla="*/ 83 h 232"/>
                <a:gd name="T16" fmla="*/ 20 w 643"/>
                <a:gd name="T17" fmla="*/ 83 h 232"/>
                <a:gd name="T18" fmla="*/ 30 w 643"/>
                <a:gd name="T19" fmla="*/ 77 h 232"/>
                <a:gd name="T20" fmla="*/ 60 w 643"/>
                <a:gd name="T21" fmla="*/ 66 h 232"/>
                <a:gd name="T22" fmla="*/ 94 w 643"/>
                <a:gd name="T23" fmla="*/ 77 h 232"/>
                <a:gd name="T24" fmla="*/ 111 w 643"/>
                <a:gd name="T25" fmla="*/ 117 h 232"/>
                <a:gd name="T26" fmla="*/ 94 w 643"/>
                <a:gd name="T27" fmla="*/ 156 h 232"/>
                <a:gd name="T28" fmla="*/ 60 w 643"/>
                <a:gd name="T29" fmla="*/ 167 h 232"/>
                <a:gd name="T30" fmla="*/ 29 w 643"/>
                <a:gd name="T31" fmla="*/ 154 h 232"/>
                <a:gd name="T32" fmla="*/ 17 w 643"/>
                <a:gd name="T33" fmla="*/ 146 h 232"/>
                <a:gd name="T34" fmla="*/ 0 w 643"/>
                <a:gd name="T35" fmla="*/ 146 h 232"/>
                <a:gd name="T36" fmla="*/ 0 w 643"/>
                <a:gd name="T37" fmla="*/ 232 h 232"/>
                <a:gd name="T38" fmla="*/ 285 w 643"/>
                <a:gd name="T39" fmla="*/ 232 h 232"/>
                <a:gd name="T40" fmla="*/ 285 w 643"/>
                <a:gd name="T41" fmla="*/ 224 h 232"/>
                <a:gd name="T42" fmla="*/ 277 w 643"/>
                <a:gd name="T43" fmla="*/ 213 h 232"/>
                <a:gd name="T44" fmla="*/ 265 w 643"/>
                <a:gd name="T45" fmla="*/ 182 h 232"/>
                <a:gd name="T46" fmla="*/ 276 w 643"/>
                <a:gd name="T47" fmla="*/ 147 h 232"/>
                <a:gd name="T48" fmla="*/ 315 w 643"/>
                <a:gd name="T49" fmla="*/ 131 h 232"/>
                <a:gd name="T50" fmla="*/ 355 w 643"/>
                <a:gd name="T51" fmla="*/ 147 h 232"/>
                <a:gd name="T52" fmla="*/ 366 w 643"/>
                <a:gd name="T53" fmla="*/ 182 h 232"/>
                <a:gd name="T54" fmla="*/ 355 w 643"/>
                <a:gd name="T55" fmla="*/ 212 h 232"/>
                <a:gd name="T56" fmla="*/ 348 w 643"/>
                <a:gd name="T57" fmla="*/ 222 h 232"/>
                <a:gd name="T58" fmla="*/ 348 w 643"/>
                <a:gd name="T59" fmla="*/ 232 h 232"/>
                <a:gd name="T60" fmla="*/ 531 w 643"/>
                <a:gd name="T61" fmla="*/ 232 h 232"/>
                <a:gd name="T62" fmla="*/ 531 w 643"/>
                <a:gd name="T63" fmla="*/ 126 h 232"/>
                <a:gd name="T64" fmla="*/ 570 w 643"/>
                <a:gd name="T65" fmla="*/ 126 h 232"/>
                <a:gd name="T66" fmla="*/ 571 w 643"/>
                <a:gd name="T67" fmla="*/ 126 h 232"/>
                <a:gd name="T68" fmla="*/ 593 w 643"/>
                <a:gd name="T69" fmla="*/ 139 h 232"/>
                <a:gd name="T70" fmla="*/ 612 w 643"/>
                <a:gd name="T71" fmla="*/ 147 h 232"/>
                <a:gd name="T72" fmla="*/ 634 w 643"/>
                <a:gd name="T73" fmla="*/ 140 h 232"/>
                <a:gd name="T74" fmla="*/ 643 w 643"/>
                <a:gd name="T75" fmla="*/ 116 h 232"/>
                <a:gd name="T76" fmla="*/ 634 w 643"/>
                <a:gd name="T77" fmla="*/ 9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43" h="232">
                  <a:moveTo>
                    <a:pt x="634" y="92"/>
                  </a:moveTo>
                  <a:cubicBezTo>
                    <a:pt x="628" y="88"/>
                    <a:pt x="620" y="86"/>
                    <a:pt x="612" y="86"/>
                  </a:cubicBezTo>
                  <a:cubicBezTo>
                    <a:pt x="605" y="86"/>
                    <a:pt x="599" y="89"/>
                    <a:pt x="594" y="93"/>
                  </a:cubicBezTo>
                  <a:cubicBezTo>
                    <a:pt x="588" y="97"/>
                    <a:pt x="582" y="104"/>
                    <a:pt x="572" y="104"/>
                  </a:cubicBezTo>
                  <a:cubicBezTo>
                    <a:pt x="531" y="104"/>
                    <a:pt x="531" y="104"/>
                    <a:pt x="531" y="104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1" y="83"/>
                    <a:pt x="22" y="83"/>
                    <a:pt x="30" y="77"/>
                  </a:cubicBezTo>
                  <a:cubicBezTo>
                    <a:pt x="37" y="72"/>
                    <a:pt x="47" y="66"/>
                    <a:pt x="60" y="66"/>
                  </a:cubicBezTo>
                  <a:cubicBezTo>
                    <a:pt x="71" y="66"/>
                    <a:pt x="84" y="68"/>
                    <a:pt x="94" y="77"/>
                  </a:cubicBezTo>
                  <a:cubicBezTo>
                    <a:pt x="104" y="84"/>
                    <a:pt x="111" y="100"/>
                    <a:pt x="111" y="117"/>
                  </a:cubicBezTo>
                  <a:cubicBezTo>
                    <a:pt x="111" y="133"/>
                    <a:pt x="104" y="148"/>
                    <a:pt x="94" y="156"/>
                  </a:cubicBezTo>
                  <a:cubicBezTo>
                    <a:pt x="84" y="164"/>
                    <a:pt x="72" y="167"/>
                    <a:pt x="60" y="167"/>
                  </a:cubicBezTo>
                  <a:cubicBezTo>
                    <a:pt x="46" y="167"/>
                    <a:pt x="36" y="160"/>
                    <a:pt x="29" y="154"/>
                  </a:cubicBezTo>
                  <a:cubicBezTo>
                    <a:pt x="21" y="148"/>
                    <a:pt x="19" y="147"/>
                    <a:pt x="17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285" y="232"/>
                    <a:pt x="285" y="232"/>
                    <a:pt x="285" y="232"/>
                  </a:cubicBezTo>
                  <a:cubicBezTo>
                    <a:pt x="285" y="224"/>
                    <a:pt x="285" y="224"/>
                    <a:pt x="285" y="224"/>
                  </a:cubicBezTo>
                  <a:cubicBezTo>
                    <a:pt x="285" y="222"/>
                    <a:pt x="283" y="221"/>
                    <a:pt x="277" y="213"/>
                  </a:cubicBezTo>
                  <a:cubicBezTo>
                    <a:pt x="272" y="206"/>
                    <a:pt x="265" y="195"/>
                    <a:pt x="265" y="182"/>
                  </a:cubicBezTo>
                  <a:cubicBezTo>
                    <a:pt x="265" y="170"/>
                    <a:pt x="267" y="158"/>
                    <a:pt x="276" y="147"/>
                  </a:cubicBezTo>
                  <a:cubicBezTo>
                    <a:pt x="284" y="138"/>
                    <a:pt x="298" y="131"/>
                    <a:pt x="315" y="131"/>
                  </a:cubicBezTo>
                  <a:cubicBezTo>
                    <a:pt x="332" y="130"/>
                    <a:pt x="347" y="137"/>
                    <a:pt x="355" y="147"/>
                  </a:cubicBezTo>
                  <a:cubicBezTo>
                    <a:pt x="364" y="158"/>
                    <a:pt x="366" y="170"/>
                    <a:pt x="366" y="182"/>
                  </a:cubicBezTo>
                  <a:cubicBezTo>
                    <a:pt x="366" y="195"/>
                    <a:pt x="360" y="205"/>
                    <a:pt x="355" y="212"/>
                  </a:cubicBezTo>
                  <a:cubicBezTo>
                    <a:pt x="349" y="220"/>
                    <a:pt x="348" y="220"/>
                    <a:pt x="348" y="222"/>
                  </a:cubicBezTo>
                  <a:cubicBezTo>
                    <a:pt x="348" y="232"/>
                    <a:pt x="348" y="232"/>
                    <a:pt x="348" y="232"/>
                  </a:cubicBezTo>
                  <a:cubicBezTo>
                    <a:pt x="531" y="232"/>
                    <a:pt x="531" y="232"/>
                    <a:pt x="531" y="232"/>
                  </a:cubicBezTo>
                  <a:cubicBezTo>
                    <a:pt x="531" y="126"/>
                    <a:pt x="531" y="126"/>
                    <a:pt x="531" y="126"/>
                  </a:cubicBezTo>
                  <a:cubicBezTo>
                    <a:pt x="570" y="126"/>
                    <a:pt x="570" y="126"/>
                    <a:pt x="570" y="126"/>
                  </a:cubicBezTo>
                  <a:cubicBezTo>
                    <a:pt x="571" y="126"/>
                    <a:pt x="571" y="126"/>
                    <a:pt x="571" y="126"/>
                  </a:cubicBezTo>
                  <a:cubicBezTo>
                    <a:pt x="581" y="127"/>
                    <a:pt x="588" y="134"/>
                    <a:pt x="593" y="139"/>
                  </a:cubicBezTo>
                  <a:cubicBezTo>
                    <a:pt x="599" y="144"/>
                    <a:pt x="605" y="147"/>
                    <a:pt x="612" y="147"/>
                  </a:cubicBezTo>
                  <a:cubicBezTo>
                    <a:pt x="621" y="147"/>
                    <a:pt x="628" y="145"/>
                    <a:pt x="634" y="140"/>
                  </a:cubicBezTo>
                  <a:cubicBezTo>
                    <a:pt x="639" y="136"/>
                    <a:pt x="643" y="129"/>
                    <a:pt x="643" y="116"/>
                  </a:cubicBezTo>
                  <a:cubicBezTo>
                    <a:pt x="643" y="103"/>
                    <a:pt x="639" y="97"/>
                    <a:pt x="634" y="9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2" name="Freeform 8"/>
            <p:cNvSpPr>
              <a:spLocks/>
            </p:cNvSpPr>
            <p:nvPr/>
          </p:nvSpPr>
          <p:spPr bwMode="auto">
            <a:xfrm flipH="1">
              <a:off x="1543912" y="2498069"/>
              <a:ext cx="1263662" cy="866543"/>
            </a:xfrm>
            <a:custGeom>
              <a:avLst/>
              <a:gdLst>
                <a:gd name="T0" fmla="*/ 427 w 495"/>
                <a:gd name="T1" fmla="*/ 73 h 339"/>
                <a:gd name="T2" fmla="*/ 427 w 495"/>
                <a:gd name="T3" fmla="*/ 72 h 339"/>
                <a:gd name="T4" fmla="*/ 440 w 495"/>
                <a:gd name="T5" fmla="*/ 50 h 339"/>
                <a:gd name="T6" fmla="*/ 448 w 495"/>
                <a:gd name="T7" fmla="*/ 32 h 339"/>
                <a:gd name="T8" fmla="*/ 441 w 495"/>
                <a:gd name="T9" fmla="*/ 10 h 339"/>
                <a:gd name="T10" fmla="*/ 417 w 495"/>
                <a:gd name="T11" fmla="*/ 0 h 339"/>
                <a:gd name="T12" fmla="*/ 393 w 495"/>
                <a:gd name="T13" fmla="*/ 9 h 339"/>
                <a:gd name="T14" fmla="*/ 387 w 495"/>
                <a:gd name="T15" fmla="*/ 32 h 339"/>
                <a:gd name="T16" fmla="*/ 394 w 495"/>
                <a:gd name="T17" fmla="*/ 50 h 339"/>
                <a:gd name="T18" fmla="*/ 404 w 495"/>
                <a:gd name="T19" fmla="*/ 72 h 339"/>
                <a:gd name="T20" fmla="*/ 404 w 495"/>
                <a:gd name="T21" fmla="*/ 107 h 339"/>
                <a:gd name="T22" fmla="*/ 0 w 495"/>
                <a:gd name="T23" fmla="*/ 107 h 339"/>
                <a:gd name="T24" fmla="*/ 0 w 495"/>
                <a:gd name="T25" fmla="*/ 190 h 339"/>
                <a:gd name="T26" fmla="*/ 17 w 495"/>
                <a:gd name="T27" fmla="*/ 190 h 339"/>
                <a:gd name="T28" fmla="*/ 27 w 495"/>
                <a:gd name="T29" fmla="*/ 184 h 339"/>
                <a:gd name="T30" fmla="*/ 57 w 495"/>
                <a:gd name="T31" fmla="*/ 173 h 339"/>
                <a:gd name="T32" fmla="*/ 91 w 495"/>
                <a:gd name="T33" fmla="*/ 184 h 339"/>
                <a:gd name="T34" fmla="*/ 108 w 495"/>
                <a:gd name="T35" fmla="*/ 224 h 339"/>
                <a:gd name="T36" fmla="*/ 91 w 495"/>
                <a:gd name="T37" fmla="*/ 263 h 339"/>
                <a:gd name="T38" fmla="*/ 57 w 495"/>
                <a:gd name="T39" fmla="*/ 274 h 339"/>
                <a:gd name="T40" fmla="*/ 26 w 495"/>
                <a:gd name="T41" fmla="*/ 261 h 339"/>
                <a:gd name="T42" fmla="*/ 14 w 495"/>
                <a:gd name="T43" fmla="*/ 253 h 339"/>
                <a:gd name="T44" fmla="*/ 0 w 495"/>
                <a:gd name="T45" fmla="*/ 253 h 339"/>
                <a:gd name="T46" fmla="*/ 0 w 495"/>
                <a:gd name="T47" fmla="*/ 339 h 339"/>
                <a:gd name="T48" fmla="*/ 184 w 495"/>
                <a:gd name="T49" fmla="*/ 339 h 339"/>
                <a:gd name="T50" fmla="*/ 184 w 495"/>
                <a:gd name="T51" fmla="*/ 331 h 339"/>
                <a:gd name="T52" fmla="*/ 176 w 495"/>
                <a:gd name="T53" fmla="*/ 320 h 339"/>
                <a:gd name="T54" fmla="*/ 164 w 495"/>
                <a:gd name="T55" fmla="*/ 289 h 339"/>
                <a:gd name="T56" fmla="*/ 175 w 495"/>
                <a:gd name="T57" fmla="*/ 254 h 339"/>
                <a:gd name="T58" fmla="*/ 214 w 495"/>
                <a:gd name="T59" fmla="*/ 238 h 339"/>
                <a:gd name="T60" fmla="*/ 254 w 495"/>
                <a:gd name="T61" fmla="*/ 254 h 339"/>
                <a:gd name="T62" fmla="*/ 265 w 495"/>
                <a:gd name="T63" fmla="*/ 289 h 339"/>
                <a:gd name="T64" fmla="*/ 254 w 495"/>
                <a:gd name="T65" fmla="*/ 319 h 339"/>
                <a:gd name="T66" fmla="*/ 247 w 495"/>
                <a:gd name="T67" fmla="*/ 329 h 339"/>
                <a:gd name="T68" fmla="*/ 247 w 495"/>
                <a:gd name="T69" fmla="*/ 339 h 339"/>
                <a:gd name="T70" fmla="*/ 435 w 495"/>
                <a:gd name="T71" fmla="*/ 339 h 339"/>
                <a:gd name="T72" fmla="*/ 495 w 495"/>
                <a:gd name="T73" fmla="*/ 107 h 339"/>
                <a:gd name="T74" fmla="*/ 427 w 495"/>
                <a:gd name="T75" fmla="*/ 107 h 339"/>
                <a:gd name="T76" fmla="*/ 427 w 495"/>
                <a:gd name="T77" fmla="*/ 73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5" h="339">
                  <a:moveTo>
                    <a:pt x="427" y="73"/>
                  </a:moveTo>
                  <a:cubicBezTo>
                    <a:pt x="427" y="72"/>
                    <a:pt x="427" y="72"/>
                    <a:pt x="427" y="72"/>
                  </a:cubicBezTo>
                  <a:cubicBezTo>
                    <a:pt x="428" y="62"/>
                    <a:pt x="435" y="56"/>
                    <a:pt x="440" y="50"/>
                  </a:cubicBezTo>
                  <a:cubicBezTo>
                    <a:pt x="445" y="44"/>
                    <a:pt x="448" y="39"/>
                    <a:pt x="448" y="32"/>
                  </a:cubicBezTo>
                  <a:cubicBezTo>
                    <a:pt x="448" y="23"/>
                    <a:pt x="446" y="15"/>
                    <a:pt x="441" y="10"/>
                  </a:cubicBezTo>
                  <a:cubicBezTo>
                    <a:pt x="437" y="4"/>
                    <a:pt x="430" y="1"/>
                    <a:pt x="417" y="0"/>
                  </a:cubicBezTo>
                  <a:cubicBezTo>
                    <a:pt x="404" y="0"/>
                    <a:pt x="398" y="4"/>
                    <a:pt x="393" y="9"/>
                  </a:cubicBezTo>
                  <a:cubicBezTo>
                    <a:pt x="389" y="15"/>
                    <a:pt x="387" y="23"/>
                    <a:pt x="387" y="32"/>
                  </a:cubicBezTo>
                  <a:cubicBezTo>
                    <a:pt x="387" y="39"/>
                    <a:pt x="390" y="44"/>
                    <a:pt x="394" y="50"/>
                  </a:cubicBezTo>
                  <a:cubicBezTo>
                    <a:pt x="398" y="56"/>
                    <a:pt x="404" y="62"/>
                    <a:pt x="404" y="72"/>
                  </a:cubicBezTo>
                  <a:cubicBezTo>
                    <a:pt x="404" y="107"/>
                    <a:pt x="404" y="107"/>
                    <a:pt x="404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17" y="190"/>
                    <a:pt x="17" y="190"/>
                    <a:pt x="17" y="190"/>
                  </a:cubicBezTo>
                  <a:cubicBezTo>
                    <a:pt x="18" y="190"/>
                    <a:pt x="19" y="190"/>
                    <a:pt x="27" y="184"/>
                  </a:cubicBezTo>
                  <a:cubicBezTo>
                    <a:pt x="34" y="179"/>
                    <a:pt x="44" y="173"/>
                    <a:pt x="57" y="173"/>
                  </a:cubicBezTo>
                  <a:cubicBezTo>
                    <a:pt x="68" y="173"/>
                    <a:pt x="81" y="175"/>
                    <a:pt x="91" y="184"/>
                  </a:cubicBezTo>
                  <a:cubicBezTo>
                    <a:pt x="101" y="191"/>
                    <a:pt x="108" y="207"/>
                    <a:pt x="108" y="224"/>
                  </a:cubicBezTo>
                  <a:cubicBezTo>
                    <a:pt x="108" y="240"/>
                    <a:pt x="101" y="255"/>
                    <a:pt x="91" y="263"/>
                  </a:cubicBezTo>
                  <a:cubicBezTo>
                    <a:pt x="81" y="271"/>
                    <a:pt x="69" y="274"/>
                    <a:pt x="57" y="274"/>
                  </a:cubicBezTo>
                  <a:cubicBezTo>
                    <a:pt x="43" y="274"/>
                    <a:pt x="33" y="267"/>
                    <a:pt x="26" y="261"/>
                  </a:cubicBezTo>
                  <a:cubicBezTo>
                    <a:pt x="18" y="255"/>
                    <a:pt x="16" y="254"/>
                    <a:pt x="14" y="253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184" y="339"/>
                    <a:pt x="184" y="339"/>
                    <a:pt x="184" y="339"/>
                  </a:cubicBezTo>
                  <a:cubicBezTo>
                    <a:pt x="184" y="331"/>
                    <a:pt x="184" y="331"/>
                    <a:pt x="184" y="331"/>
                  </a:cubicBezTo>
                  <a:cubicBezTo>
                    <a:pt x="184" y="329"/>
                    <a:pt x="183" y="328"/>
                    <a:pt x="176" y="320"/>
                  </a:cubicBezTo>
                  <a:cubicBezTo>
                    <a:pt x="171" y="313"/>
                    <a:pt x="164" y="302"/>
                    <a:pt x="164" y="289"/>
                  </a:cubicBezTo>
                  <a:cubicBezTo>
                    <a:pt x="164" y="277"/>
                    <a:pt x="167" y="265"/>
                    <a:pt x="175" y="254"/>
                  </a:cubicBezTo>
                  <a:cubicBezTo>
                    <a:pt x="183" y="245"/>
                    <a:pt x="197" y="238"/>
                    <a:pt x="214" y="238"/>
                  </a:cubicBezTo>
                  <a:cubicBezTo>
                    <a:pt x="231" y="237"/>
                    <a:pt x="247" y="244"/>
                    <a:pt x="254" y="254"/>
                  </a:cubicBezTo>
                  <a:cubicBezTo>
                    <a:pt x="263" y="265"/>
                    <a:pt x="265" y="277"/>
                    <a:pt x="265" y="289"/>
                  </a:cubicBezTo>
                  <a:cubicBezTo>
                    <a:pt x="265" y="302"/>
                    <a:pt x="259" y="312"/>
                    <a:pt x="254" y="319"/>
                  </a:cubicBezTo>
                  <a:cubicBezTo>
                    <a:pt x="248" y="327"/>
                    <a:pt x="247" y="327"/>
                    <a:pt x="247" y="329"/>
                  </a:cubicBezTo>
                  <a:cubicBezTo>
                    <a:pt x="247" y="339"/>
                    <a:pt x="247" y="339"/>
                    <a:pt x="247" y="339"/>
                  </a:cubicBezTo>
                  <a:cubicBezTo>
                    <a:pt x="435" y="339"/>
                    <a:pt x="435" y="339"/>
                    <a:pt x="435" y="339"/>
                  </a:cubicBezTo>
                  <a:cubicBezTo>
                    <a:pt x="495" y="107"/>
                    <a:pt x="495" y="107"/>
                    <a:pt x="495" y="107"/>
                  </a:cubicBezTo>
                  <a:cubicBezTo>
                    <a:pt x="427" y="107"/>
                    <a:pt x="427" y="107"/>
                    <a:pt x="427" y="107"/>
                  </a:cubicBezTo>
                  <a:lnTo>
                    <a:pt x="427" y="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3" name="Freeform 9"/>
            <p:cNvSpPr>
              <a:spLocks/>
            </p:cNvSpPr>
            <p:nvPr/>
          </p:nvSpPr>
          <p:spPr bwMode="auto">
            <a:xfrm flipH="1">
              <a:off x="4032388" y="3155259"/>
              <a:ext cx="1106111" cy="1143881"/>
            </a:xfrm>
            <a:custGeom>
              <a:avLst/>
              <a:gdLst>
                <a:gd name="T0" fmla="*/ 177 w 433"/>
                <a:gd name="T1" fmla="*/ 72 h 448"/>
                <a:gd name="T2" fmla="*/ 188 w 433"/>
                <a:gd name="T3" fmla="*/ 50 h 448"/>
                <a:gd name="T4" fmla="*/ 195 w 433"/>
                <a:gd name="T5" fmla="*/ 32 h 448"/>
                <a:gd name="T6" fmla="*/ 188 w 433"/>
                <a:gd name="T7" fmla="*/ 10 h 448"/>
                <a:gd name="T8" fmla="*/ 164 w 433"/>
                <a:gd name="T9" fmla="*/ 1 h 448"/>
                <a:gd name="T10" fmla="*/ 140 w 433"/>
                <a:gd name="T11" fmla="*/ 10 h 448"/>
                <a:gd name="T12" fmla="*/ 134 w 433"/>
                <a:gd name="T13" fmla="*/ 32 h 448"/>
                <a:gd name="T14" fmla="*/ 142 w 433"/>
                <a:gd name="T15" fmla="*/ 50 h 448"/>
                <a:gd name="T16" fmla="*/ 154 w 433"/>
                <a:gd name="T17" fmla="*/ 72 h 448"/>
                <a:gd name="T18" fmla="*/ 154 w 433"/>
                <a:gd name="T19" fmla="*/ 73 h 448"/>
                <a:gd name="T20" fmla="*/ 154 w 433"/>
                <a:gd name="T21" fmla="*/ 106 h 448"/>
                <a:gd name="T22" fmla="*/ 0 w 433"/>
                <a:gd name="T23" fmla="*/ 106 h 448"/>
                <a:gd name="T24" fmla="*/ 67 w 433"/>
                <a:gd name="T25" fmla="*/ 338 h 448"/>
                <a:gd name="T26" fmla="*/ 243 w 433"/>
                <a:gd name="T27" fmla="*/ 338 h 448"/>
                <a:gd name="T28" fmla="*/ 243 w 433"/>
                <a:gd name="T29" fmla="*/ 375 h 448"/>
                <a:gd name="T30" fmla="*/ 243 w 433"/>
                <a:gd name="T31" fmla="*/ 376 h 448"/>
                <a:gd name="T32" fmla="*/ 231 w 433"/>
                <a:gd name="T33" fmla="*/ 398 h 448"/>
                <a:gd name="T34" fmla="*/ 223 w 433"/>
                <a:gd name="T35" fmla="*/ 416 h 448"/>
                <a:gd name="T36" fmla="*/ 229 w 433"/>
                <a:gd name="T37" fmla="*/ 438 h 448"/>
                <a:gd name="T38" fmla="*/ 254 w 433"/>
                <a:gd name="T39" fmla="*/ 447 h 448"/>
                <a:gd name="T40" fmla="*/ 278 w 433"/>
                <a:gd name="T41" fmla="*/ 438 h 448"/>
                <a:gd name="T42" fmla="*/ 284 w 433"/>
                <a:gd name="T43" fmla="*/ 416 h 448"/>
                <a:gd name="T44" fmla="*/ 277 w 433"/>
                <a:gd name="T45" fmla="*/ 398 h 448"/>
                <a:gd name="T46" fmla="*/ 266 w 433"/>
                <a:gd name="T47" fmla="*/ 376 h 448"/>
                <a:gd name="T48" fmla="*/ 266 w 433"/>
                <a:gd name="T49" fmla="*/ 338 h 448"/>
                <a:gd name="T50" fmla="*/ 433 w 433"/>
                <a:gd name="T51" fmla="*/ 338 h 448"/>
                <a:gd name="T52" fmla="*/ 433 w 433"/>
                <a:gd name="T53" fmla="*/ 252 h 448"/>
                <a:gd name="T54" fmla="*/ 420 w 433"/>
                <a:gd name="T55" fmla="*/ 252 h 448"/>
                <a:gd name="T56" fmla="*/ 408 w 433"/>
                <a:gd name="T57" fmla="*/ 260 h 448"/>
                <a:gd name="T58" fmla="*/ 377 w 433"/>
                <a:gd name="T59" fmla="*/ 273 h 448"/>
                <a:gd name="T60" fmla="*/ 343 w 433"/>
                <a:gd name="T61" fmla="*/ 262 h 448"/>
                <a:gd name="T62" fmla="*/ 326 w 433"/>
                <a:gd name="T63" fmla="*/ 223 h 448"/>
                <a:gd name="T64" fmla="*/ 343 w 433"/>
                <a:gd name="T65" fmla="*/ 183 h 448"/>
                <a:gd name="T66" fmla="*/ 377 w 433"/>
                <a:gd name="T67" fmla="*/ 172 h 448"/>
                <a:gd name="T68" fmla="*/ 407 w 433"/>
                <a:gd name="T69" fmla="*/ 183 h 448"/>
                <a:gd name="T70" fmla="*/ 418 w 433"/>
                <a:gd name="T71" fmla="*/ 189 h 448"/>
                <a:gd name="T72" fmla="*/ 433 w 433"/>
                <a:gd name="T73" fmla="*/ 189 h 448"/>
                <a:gd name="T74" fmla="*/ 433 w 433"/>
                <a:gd name="T75" fmla="*/ 106 h 448"/>
                <a:gd name="T76" fmla="*/ 177 w 433"/>
                <a:gd name="T77" fmla="*/ 106 h 448"/>
                <a:gd name="T78" fmla="*/ 177 w 433"/>
                <a:gd name="T79" fmla="*/ 72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3" h="448">
                  <a:moveTo>
                    <a:pt x="177" y="72"/>
                  </a:moveTo>
                  <a:cubicBezTo>
                    <a:pt x="177" y="62"/>
                    <a:pt x="183" y="56"/>
                    <a:pt x="188" y="50"/>
                  </a:cubicBezTo>
                  <a:cubicBezTo>
                    <a:pt x="192" y="44"/>
                    <a:pt x="195" y="39"/>
                    <a:pt x="195" y="32"/>
                  </a:cubicBezTo>
                  <a:cubicBezTo>
                    <a:pt x="195" y="23"/>
                    <a:pt x="193" y="15"/>
                    <a:pt x="188" y="10"/>
                  </a:cubicBezTo>
                  <a:cubicBezTo>
                    <a:pt x="184" y="4"/>
                    <a:pt x="177" y="0"/>
                    <a:pt x="164" y="1"/>
                  </a:cubicBezTo>
                  <a:cubicBezTo>
                    <a:pt x="151" y="1"/>
                    <a:pt x="145" y="5"/>
                    <a:pt x="140" y="10"/>
                  </a:cubicBezTo>
                  <a:cubicBezTo>
                    <a:pt x="136" y="15"/>
                    <a:pt x="134" y="23"/>
                    <a:pt x="134" y="32"/>
                  </a:cubicBezTo>
                  <a:cubicBezTo>
                    <a:pt x="134" y="39"/>
                    <a:pt x="137" y="44"/>
                    <a:pt x="142" y="50"/>
                  </a:cubicBezTo>
                  <a:cubicBezTo>
                    <a:pt x="147" y="56"/>
                    <a:pt x="153" y="62"/>
                    <a:pt x="154" y="72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4" y="106"/>
                    <a:pt x="154" y="106"/>
                    <a:pt x="154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67" y="338"/>
                    <a:pt x="67" y="338"/>
                    <a:pt x="67" y="338"/>
                  </a:cubicBezTo>
                  <a:cubicBezTo>
                    <a:pt x="243" y="338"/>
                    <a:pt x="243" y="338"/>
                    <a:pt x="243" y="338"/>
                  </a:cubicBezTo>
                  <a:cubicBezTo>
                    <a:pt x="243" y="375"/>
                    <a:pt x="243" y="375"/>
                    <a:pt x="243" y="375"/>
                  </a:cubicBezTo>
                  <a:cubicBezTo>
                    <a:pt x="243" y="375"/>
                    <a:pt x="243" y="375"/>
                    <a:pt x="243" y="376"/>
                  </a:cubicBezTo>
                  <a:cubicBezTo>
                    <a:pt x="242" y="386"/>
                    <a:pt x="236" y="392"/>
                    <a:pt x="231" y="398"/>
                  </a:cubicBezTo>
                  <a:cubicBezTo>
                    <a:pt x="226" y="404"/>
                    <a:pt x="223" y="409"/>
                    <a:pt x="223" y="416"/>
                  </a:cubicBezTo>
                  <a:cubicBezTo>
                    <a:pt x="223" y="425"/>
                    <a:pt x="225" y="433"/>
                    <a:pt x="229" y="438"/>
                  </a:cubicBezTo>
                  <a:cubicBezTo>
                    <a:pt x="234" y="443"/>
                    <a:pt x="241" y="447"/>
                    <a:pt x="254" y="447"/>
                  </a:cubicBezTo>
                  <a:cubicBezTo>
                    <a:pt x="266" y="448"/>
                    <a:pt x="273" y="444"/>
                    <a:pt x="278" y="438"/>
                  </a:cubicBezTo>
                  <a:cubicBezTo>
                    <a:pt x="282" y="433"/>
                    <a:pt x="284" y="425"/>
                    <a:pt x="284" y="416"/>
                  </a:cubicBezTo>
                  <a:cubicBezTo>
                    <a:pt x="284" y="409"/>
                    <a:pt x="281" y="404"/>
                    <a:pt x="277" y="398"/>
                  </a:cubicBezTo>
                  <a:cubicBezTo>
                    <a:pt x="272" y="392"/>
                    <a:pt x="266" y="386"/>
                    <a:pt x="266" y="376"/>
                  </a:cubicBezTo>
                  <a:cubicBezTo>
                    <a:pt x="266" y="338"/>
                    <a:pt x="266" y="338"/>
                    <a:pt x="266" y="338"/>
                  </a:cubicBezTo>
                  <a:cubicBezTo>
                    <a:pt x="433" y="338"/>
                    <a:pt x="433" y="338"/>
                    <a:pt x="433" y="338"/>
                  </a:cubicBezTo>
                  <a:cubicBezTo>
                    <a:pt x="433" y="252"/>
                    <a:pt x="433" y="252"/>
                    <a:pt x="433" y="252"/>
                  </a:cubicBezTo>
                  <a:cubicBezTo>
                    <a:pt x="420" y="252"/>
                    <a:pt x="420" y="252"/>
                    <a:pt x="420" y="252"/>
                  </a:cubicBezTo>
                  <a:cubicBezTo>
                    <a:pt x="418" y="253"/>
                    <a:pt x="416" y="254"/>
                    <a:pt x="408" y="260"/>
                  </a:cubicBezTo>
                  <a:cubicBezTo>
                    <a:pt x="402" y="266"/>
                    <a:pt x="391" y="273"/>
                    <a:pt x="377" y="273"/>
                  </a:cubicBezTo>
                  <a:cubicBezTo>
                    <a:pt x="366" y="273"/>
                    <a:pt x="353" y="270"/>
                    <a:pt x="343" y="262"/>
                  </a:cubicBezTo>
                  <a:cubicBezTo>
                    <a:pt x="333" y="254"/>
                    <a:pt x="326" y="239"/>
                    <a:pt x="326" y="223"/>
                  </a:cubicBezTo>
                  <a:cubicBezTo>
                    <a:pt x="326" y="206"/>
                    <a:pt x="333" y="190"/>
                    <a:pt x="343" y="183"/>
                  </a:cubicBezTo>
                  <a:cubicBezTo>
                    <a:pt x="353" y="174"/>
                    <a:pt x="366" y="172"/>
                    <a:pt x="377" y="172"/>
                  </a:cubicBezTo>
                  <a:cubicBezTo>
                    <a:pt x="390" y="172"/>
                    <a:pt x="401" y="178"/>
                    <a:pt x="407" y="183"/>
                  </a:cubicBezTo>
                  <a:cubicBezTo>
                    <a:pt x="415" y="189"/>
                    <a:pt x="416" y="189"/>
                    <a:pt x="418" y="189"/>
                  </a:cubicBezTo>
                  <a:cubicBezTo>
                    <a:pt x="433" y="189"/>
                    <a:pt x="433" y="189"/>
                    <a:pt x="433" y="189"/>
                  </a:cubicBezTo>
                  <a:cubicBezTo>
                    <a:pt x="433" y="106"/>
                    <a:pt x="433" y="106"/>
                    <a:pt x="433" y="106"/>
                  </a:cubicBezTo>
                  <a:cubicBezTo>
                    <a:pt x="177" y="106"/>
                    <a:pt x="177" y="106"/>
                    <a:pt x="177" y="106"/>
                  </a:cubicBezTo>
                  <a:lnTo>
                    <a:pt x="177" y="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4" name="Freeform 10"/>
            <p:cNvSpPr>
              <a:spLocks/>
            </p:cNvSpPr>
            <p:nvPr/>
          </p:nvSpPr>
          <p:spPr bwMode="auto">
            <a:xfrm flipH="1">
              <a:off x="2869085" y="3155259"/>
              <a:ext cx="1385604" cy="1143881"/>
            </a:xfrm>
            <a:custGeom>
              <a:avLst/>
              <a:gdLst>
                <a:gd name="T0" fmla="*/ 340 w 543"/>
                <a:gd name="T1" fmla="*/ 72 h 448"/>
                <a:gd name="T2" fmla="*/ 350 w 543"/>
                <a:gd name="T3" fmla="*/ 50 h 448"/>
                <a:gd name="T4" fmla="*/ 358 w 543"/>
                <a:gd name="T5" fmla="*/ 32 h 448"/>
                <a:gd name="T6" fmla="*/ 351 w 543"/>
                <a:gd name="T7" fmla="*/ 10 h 448"/>
                <a:gd name="T8" fmla="*/ 327 w 543"/>
                <a:gd name="T9" fmla="*/ 1 h 448"/>
                <a:gd name="T10" fmla="*/ 303 w 543"/>
                <a:gd name="T11" fmla="*/ 10 h 448"/>
                <a:gd name="T12" fmla="*/ 297 w 543"/>
                <a:gd name="T13" fmla="*/ 32 h 448"/>
                <a:gd name="T14" fmla="*/ 305 w 543"/>
                <a:gd name="T15" fmla="*/ 50 h 448"/>
                <a:gd name="T16" fmla="*/ 317 w 543"/>
                <a:gd name="T17" fmla="*/ 72 h 448"/>
                <a:gd name="T18" fmla="*/ 317 w 543"/>
                <a:gd name="T19" fmla="*/ 73 h 448"/>
                <a:gd name="T20" fmla="*/ 317 w 543"/>
                <a:gd name="T21" fmla="*/ 106 h 448"/>
                <a:gd name="T22" fmla="*/ 111 w 543"/>
                <a:gd name="T23" fmla="*/ 106 h 448"/>
                <a:gd name="T24" fmla="*/ 111 w 543"/>
                <a:gd name="T25" fmla="*/ 210 h 448"/>
                <a:gd name="T26" fmla="*/ 72 w 543"/>
                <a:gd name="T27" fmla="*/ 210 h 448"/>
                <a:gd name="T28" fmla="*/ 50 w 543"/>
                <a:gd name="T29" fmla="*/ 199 h 448"/>
                <a:gd name="T30" fmla="*/ 31 w 543"/>
                <a:gd name="T31" fmla="*/ 192 h 448"/>
                <a:gd name="T32" fmla="*/ 9 w 543"/>
                <a:gd name="T33" fmla="*/ 198 h 448"/>
                <a:gd name="T34" fmla="*/ 0 w 543"/>
                <a:gd name="T35" fmla="*/ 222 h 448"/>
                <a:gd name="T36" fmla="*/ 10 w 543"/>
                <a:gd name="T37" fmla="*/ 246 h 448"/>
                <a:gd name="T38" fmla="*/ 31 w 543"/>
                <a:gd name="T39" fmla="*/ 253 h 448"/>
                <a:gd name="T40" fmla="*/ 50 w 543"/>
                <a:gd name="T41" fmla="*/ 245 h 448"/>
                <a:gd name="T42" fmla="*/ 72 w 543"/>
                <a:gd name="T43" fmla="*/ 232 h 448"/>
                <a:gd name="T44" fmla="*/ 73 w 543"/>
                <a:gd name="T45" fmla="*/ 232 h 448"/>
                <a:gd name="T46" fmla="*/ 111 w 543"/>
                <a:gd name="T47" fmla="*/ 232 h 448"/>
                <a:gd name="T48" fmla="*/ 111 w 543"/>
                <a:gd name="T49" fmla="*/ 338 h 448"/>
                <a:gd name="T50" fmla="*/ 257 w 543"/>
                <a:gd name="T51" fmla="*/ 338 h 448"/>
                <a:gd name="T52" fmla="*/ 257 w 543"/>
                <a:gd name="T53" fmla="*/ 375 h 448"/>
                <a:gd name="T54" fmla="*/ 257 w 543"/>
                <a:gd name="T55" fmla="*/ 376 h 448"/>
                <a:gd name="T56" fmla="*/ 245 w 543"/>
                <a:gd name="T57" fmla="*/ 398 h 448"/>
                <a:gd name="T58" fmla="*/ 237 w 543"/>
                <a:gd name="T59" fmla="*/ 416 h 448"/>
                <a:gd name="T60" fmla="*/ 243 w 543"/>
                <a:gd name="T61" fmla="*/ 438 h 448"/>
                <a:gd name="T62" fmla="*/ 268 w 543"/>
                <a:gd name="T63" fmla="*/ 447 h 448"/>
                <a:gd name="T64" fmla="*/ 292 w 543"/>
                <a:gd name="T65" fmla="*/ 438 h 448"/>
                <a:gd name="T66" fmla="*/ 298 w 543"/>
                <a:gd name="T67" fmla="*/ 416 h 448"/>
                <a:gd name="T68" fmla="*/ 291 w 543"/>
                <a:gd name="T69" fmla="*/ 398 h 448"/>
                <a:gd name="T70" fmla="*/ 280 w 543"/>
                <a:gd name="T71" fmla="*/ 376 h 448"/>
                <a:gd name="T72" fmla="*/ 280 w 543"/>
                <a:gd name="T73" fmla="*/ 338 h 448"/>
                <a:gd name="T74" fmla="*/ 543 w 543"/>
                <a:gd name="T75" fmla="*/ 338 h 448"/>
                <a:gd name="T76" fmla="*/ 543 w 543"/>
                <a:gd name="T77" fmla="*/ 252 h 448"/>
                <a:gd name="T78" fmla="*/ 530 w 543"/>
                <a:gd name="T79" fmla="*/ 252 h 448"/>
                <a:gd name="T80" fmla="*/ 518 w 543"/>
                <a:gd name="T81" fmla="*/ 260 h 448"/>
                <a:gd name="T82" fmla="*/ 487 w 543"/>
                <a:gd name="T83" fmla="*/ 273 h 448"/>
                <a:gd name="T84" fmla="*/ 453 w 543"/>
                <a:gd name="T85" fmla="*/ 262 h 448"/>
                <a:gd name="T86" fmla="*/ 436 w 543"/>
                <a:gd name="T87" fmla="*/ 223 h 448"/>
                <a:gd name="T88" fmla="*/ 453 w 543"/>
                <a:gd name="T89" fmla="*/ 183 h 448"/>
                <a:gd name="T90" fmla="*/ 487 w 543"/>
                <a:gd name="T91" fmla="*/ 172 h 448"/>
                <a:gd name="T92" fmla="*/ 517 w 543"/>
                <a:gd name="T93" fmla="*/ 183 h 448"/>
                <a:gd name="T94" fmla="*/ 528 w 543"/>
                <a:gd name="T95" fmla="*/ 189 h 448"/>
                <a:gd name="T96" fmla="*/ 543 w 543"/>
                <a:gd name="T97" fmla="*/ 189 h 448"/>
                <a:gd name="T98" fmla="*/ 543 w 543"/>
                <a:gd name="T99" fmla="*/ 106 h 448"/>
                <a:gd name="T100" fmla="*/ 340 w 543"/>
                <a:gd name="T101" fmla="*/ 106 h 448"/>
                <a:gd name="T102" fmla="*/ 340 w 543"/>
                <a:gd name="T103" fmla="*/ 72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3" h="448">
                  <a:moveTo>
                    <a:pt x="340" y="72"/>
                  </a:moveTo>
                  <a:cubicBezTo>
                    <a:pt x="340" y="62"/>
                    <a:pt x="346" y="56"/>
                    <a:pt x="350" y="50"/>
                  </a:cubicBezTo>
                  <a:cubicBezTo>
                    <a:pt x="355" y="44"/>
                    <a:pt x="358" y="39"/>
                    <a:pt x="358" y="32"/>
                  </a:cubicBezTo>
                  <a:cubicBezTo>
                    <a:pt x="358" y="23"/>
                    <a:pt x="356" y="15"/>
                    <a:pt x="351" y="10"/>
                  </a:cubicBezTo>
                  <a:cubicBezTo>
                    <a:pt x="347" y="4"/>
                    <a:pt x="340" y="0"/>
                    <a:pt x="327" y="1"/>
                  </a:cubicBezTo>
                  <a:cubicBezTo>
                    <a:pt x="314" y="1"/>
                    <a:pt x="308" y="5"/>
                    <a:pt x="303" y="10"/>
                  </a:cubicBezTo>
                  <a:cubicBezTo>
                    <a:pt x="299" y="15"/>
                    <a:pt x="297" y="23"/>
                    <a:pt x="297" y="32"/>
                  </a:cubicBezTo>
                  <a:cubicBezTo>
                    <a:pt x="297" y="39"/>
                    <a:pt x="300" y="44"/>
                    <a:pt x="305" y="50"/>
                  </a:cubicBezTo>
                  <a:cubicBezTo>
                    <a:pt x="310" y="56"/>
                    <a:pt x="316" y="62"/>
                    <a:pt x="317" y="72"/>
                  </a:cubicBezTo>
                  <a:cubicBezTo>
                    <a:pt x="317" y="73"/>
                    <a:pt x="317" y="73"/>
                    <a:pt x="317" y="73"/>
                  </a:cubicBezTo>
                  <a:cubicBezTo>
                    <a:pt x="317" y="106"/>
                    <a:pt x="317" y="106"/>
                    <a:pt x="317" y="106"/>
                  </a:cubicBezTo>
                  <a:cubicBezTo>
                    <a:pt x="111" y="106"/>
                    <a:pt x="111" y="106"/>
                    <a:pt x="111" y="106"/>
                  </a:cubicBezTo>
                  <a:cubicBezTo>
                    <a:pt x="111" y="210"/>
                    <a:pt x="111" y="210"/>
                    <a:pt x="111" y="210"/>
                  </a:cubicBezTo>
                  <a:cubicBezTo>
                    <a:pt x="72" y="210"/>
                    <a:pt x="72" y="210"/>
                    <a:pt x="72" y="210"/>
                  </a:cubicBezTo>
                  <a:cubicBezTo>
                    <a:pt x="62" y="210"/>
                    <a:pt x="56" y="203"/>
                    <a:pt x="50" y="199"/>
                  </a:cubicBezTo>
                  <a:cubicBezTo>
                    <a:pt x="44" y="195"/>
                    <a:pt x="39" y="192"/>
                    <a:pt x="31" y="192"/>
                  </a:cubicBezTo>
                  <a:cubicBezTo>
                    <a:pt x="23" y="192"/>
                    <a:pt x="15" y="194"/>
                    <a:pt x="9" y="198"/>
                  </a:cubicBezTo>
                  <a:cubicBezTo>
                    <a:pt x="4" y="203"/>
                    <a:pt x="0" y="209"/>
                    <a:pt x="0" y="222"/>
                  </a:cubicBezTo>
                  <a:cubicBezTo>
                    <a:pt x="0" y="235"/>
                    <a:pt x="4" y="242"/>
                    <a:pt x="10" y="246"/>
                  </a:cubicBezTo>
                  <a:cubicBezTo>
                    <a:pt x="15" y="251"/>
                    <a:pt x="23" y="253"/>
                    <a:pt x="31" y="253"/>
                  </a:cubicBezTo>
                  <a:cubicBezTo>
                    <a:pt x="39" y="253"/>
                    <a:pt x="44" y="250"/>
                    <a:pt x="50" y="245"/>
                  </a:cubicBezTo>
                  <a:cubicBezTo>
                    <a:pt x="56" y="240"/>
                    <a:pt x="62" y="233"/>
                    <a:pt x="72" y="232"/>
                  </a:cubicBezTo>
                  <a:cubicBezTo>
                    <a:pt x="73" y="232"/>
                    <a:pt x="73" y="232"/>
                    <a:pt x="73" y="232"/>
                  </a:cubicBezTo>
                  <a:cubicBezTo>
                    <a:pt x="111" y="232"/>
                    <a:pt x="111" y="232"/>
                    <a:pt x="111" y="232"/>
                  </a:cubicBezTo>
                  <a:cubicBezTo>
                    <a:pt x="111" y="338"/>
                    <a:pt x="111" y="338"/>
                    <a:pt x="111" y="338"/>
                  </a:cubicBezTo>
                  <a:cubicBezTo>
                    <a:pt x="257" y="338"/>
                    <a:pt x="257" y="338"/>
                    <a:pt x="257" y="338"/>
                  </a:cubicBezTo>
                  <a:cubicBezTo>
                    <a:pt x="257" y="375"/>
                    <a:pt x="257" y="375"/>
                    <a:pt x="257" y="375"/>
                  </a:cubicBezTo>
                  <a:cubicBezTo>
                    <a:pt x="257" y="375"/>
                    <a:pt x="257" y="375"/>
                    <a:pt x="257" y="376"/>
                  </a:cubicBezTo>
                  <a:cubicBezTo>
                    <a:pt x="256" y="386"/>
                    <a:pt x="250" y="392"/>
                    <a:pt x="245" y="398"/>
                  </a:cubicBezTo>
                  <a:cubicBezTo>
                    <a:pt x="240" y="404"/>
                    <a:pt x="237" y="409"/>
                    <a:pt x="237" y="416"/>
                  </a:cubicBezTo>
                  <a:cubicBezTo>
                    <a:pt x="237" y="425"/>
                    <a:pt x="239" y="433"/>
                    <a:pt x="243" y="438"/>
                  </a:cubicBezTo>
                  <a:cubicBezTo>
                    <a:pt x="248" y="443"/>
                    <a:pt x="255" y="447"/>
                    <a:pt x="268" y="447"/>
                  </a:cubicBezTo>
                  <a:cubicBezTo>
                    <a:pt x="280" y="448"/>
                    <a:pt x="287" y="444"/>
                    <a:pt x="292" y="438"/>
                  </a:cubicBezTo>
                  <a:cubicBezTo>
                    <a:pt x="296" y="433"/>
                    <a:pt x="298" y="425"/>
                    <a:pt x="298" y="416"/>
                  </a:cubicBezTo>
                  <a:cubicBezTo>
                    <a:pt x="298" y="409"/>
                    <a:pt x="295" y="404"/>
                    <a:pt x="291" y="398"/>
                  </a:cubicBezTo>
                  <a:cubicBezTo>
                    <a:pt x="286" y="392"/>
                    <a:pt x="280" y="386"/>
                    <a:pt x="280" y="376"/>
                  </a:cubicBezTo>
                  <a:cubicBezTo>
                    <a:pt x="280" y="338"/>
                    <a:pt x="280" y="338"/>
                    <a:pt x="280" y="338"/>
                  </a:cubicBezTo>
                  <a:cubicBezTo>
                    <a:pt x="543" y="338"/>
                    <a:pt x="543" y="338"/>
                    <a:pt x="543" y="338"/>
                  </a:cubicBezTo>
                  <a:cubicBezTo>
                    <a:pt x="543" y="252"/>
                    <a:pt x="543" y="252"/>
                    <a:pt x="543" y="252"/>
                  </a:cubicBezTo>
                  <a:cubicBezTo>
                    <a:pt x="530" y="252"/>
                    <a:pt x="530" y="252"/>
                    <a:pt x="530" y="252"/>
                  </a:cubicBezTo>
                  <a:cubicBezTo>
                    <a:pt x="528" y="253"/>
                    <a:pt x="526" y="254"/>
                    <a:pt x="518" y="260"/>
                  </a:cubicBezTo>
                  <a:cubicBezTo>
                    <a:pt x="512" y="266"/>
                    <a:pt x="501" y="273"/>
                    <a:pt x="487" y="273"/>
                  </a:cubicBezTo>
                  <a:cubicBezTo>
                    <a:pt x="476" y="273"/>
                    <a:pt x="463" y="270"/>
                    <a:pt x="453" y="262"/>
                  </a:cubicBezTo>
                  <a:cubicBezTo>
                    <a:pt x="443" y="254"/>
                    <a:pt x="436" y="239"/>
                    <a:pt x="436" y="223"/>
                  </a:cubicBezTo>
                  <a:cubicBezTo>
                    <a:pt x="436" y="206"/>
                    <a:pt x="443" y="190"/>
                    <a:pt x="453" y="183"/>
                  </a:cubicBezTo>
                  <a:cubicBezTo>
                    <a:pt x="463" y="174"/>
                    <a:pt x="476" y="172"/>
                    <a:pt x="487" y="172"/>
                  </a:cubicBezTo>
                  <a:cubicBezTo>
                    <a:pt x="500" y="172"/>
                    <a:pt x="511" y="178"/>
                    <a:pt x="517" y="183"/>
                  </a:cubicBezTo>
                  <a:cubicBezTo>
                    <a:pt x="525" y="189"/>
                    <a:pt x="526" y="189"/>
                    <a:pt x="528" y="189"/>
                  </a:cubicBezTo>
                  <a:cubicBezTo>
                    <a:pt x="543" y="189"/>
                    <a:pt x="543" y="189"/>
                    <a:pt x="543" y="189"/>
                  </a:cubicBezTo>
                  <a:cubicBezTo>
                    <a:pt x="543" y="106"/>
                    <a:pt x="543" y="106"/>
                    <a:pt x="543" y="106"/>
                  </a:cubicBezTo>
                  <a:cubicBezTo>
                    <a:pt x="340" y="106"/>
                    <a:pt x="340" y="106"/>
                    <a:pt x="340" y="106"/>
                  </a:cubicBezTo>
                  <a:lnTo>
                    <a:pt x="340" y="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5" name="Freeform 11"/>
            <p:cNvSpPr>
              <a:spLocks/>
            </p:cNvSpPr>
            <p:nvPr/>
          </p:nvSpPr>
          <p:spPr bwMode="auto">
            <a:xfrm flipH="1">
              <a:off x="1712257" y="3155258"/>
              <a:ext cx="1378051" cy="1143881"/>
            </a:xfrm>
            <a:custGeom>
              <a:avLst/>
              <a:gdLst>
                <a:gd name="T0" fmla="*/ 338 w 540"/>
                <a:gd name="T1" fmla="*/ 72 h 448"/>
                <a:gd name="T2" fmla="*/ 349 w 540"/>
                <a:gd name="T3" fmla="*/ 50 h 448"/>
                <a:gd name="T4" fmla="*/ 356 w 540"/>
                <a:gd name="T5" fmla="*/ 32 h 448"/>
                <a:gd name="T6" fmla="*/ 350 w 540"/>
                <a:gd name="T7" fmla="*/ 10 h 448"/>
                <a:gd name="T8" fmla="*/ 326 w 540"/>
                <a:gd name="T9" fmla="*/ 1 h 448"/>
                <a:gd name="T10" fmla="*/ 301 w 540"/>
                <a:gd name="T11" fmla="*/ 10 h 448"/>
                <a:gd name="T12" fmla="*/ 295 w 540"/>
                <a:gd name="T13" fmla="*/ 32 h 448"/>
                <a:gd name="T14" fmla="*/ 303 w 540"/>
                <a:gd name="T15" fmla="*/ 50 h 448"/>
                <a:gd name="T16" fmla="*/ 315 w 540"/>
                <a:gd name="T17" fmla="*/ 72 h 448"/>
                <a:gd name="T18" fmla="*/ 315 w 540"/>
                <a:gd name="T19" fmla="*/ 73 h 448"/>
                <a:gd name="T20" fmla="*/ 315 w 540"/>
                <a:gd name="T21" fmla="*/ 106 h 448"/>
                <a:gd name="T22" fmla="*/ 111 w 540"/>
                <a:gd name="T23" fmla="*/ 106 h 448"/>
                <a:gd name="T24" fmla="*/ 111 w 540"/>
                <a:gd name="T25" fmla="*/ 210 h 448"/>
                <a:gd name="T26" fmla="*/ 72 w 540"/>
                <a:gd name="T27" fmla="*/ 210 h 448"/>
                <a:gd name="T28" fmla="*/ 50 w 540"/>
                <a:gd name="T29" fmla="*/ 199 h 448"/>
                <a:gd name="T30" fmla="*/ 31 w 540"/>
                <a:gd name="T31" fmla="*/ 192 h 448"/>
                <a:gd name="T32" fmla="*/ 9 w 540"/>
                <a:gd name="T33" fmla="*/ 198 h 448"/>
                <a:gd name="T34" fmla="*/ 0 w 540"/>
                <a:gd name="T35" fmla="*/ 222 h 448"/>
                <a:gd name="T36" fmla="*/ 10 w 540"/>
                <a:gd name="T37" fmla="*/ 246 h 448"/>
                <a:gd name="T38" fmla="*/ 31 w 540"/>
                <a:gd name="T39" fmla="*/ 253 h 448"/>
                <a:gd name="T40" fmla="*/ 50 w 540"/>
                <a:gd name="T41" fmla="*/ 245 h 448"/>
                <a:gd name="T42" fmla="*/ 72 w 540"/>
                <a:gd name="T43" fmla="*/ 232 h 448"/>
                <a:gd name="T44" fmla="*/ 73 w 540"/>
                <a:gd name="T45" fmla="*/ 232 h 448"/>
                <a:gd name="T46" fmla="*/ 111 w 540"/>
                <a:gd name="T47" fmla="*/ 232 h 448"/>
                <a:gd name="T48" fmla="*/ 111 w 540"/>
                <a:gd name="T49" fmla="*/ 338 h 448"/>
                <a:gd name="T50" fmla="*/ 222 w 540"/>
                <a:gd name="T51" fmla="*/ 338 h 448"/>
                <a:gd name="T52" fmla="*/ 222 w 540"/>
                <a:gd name="T53" fmla="*/ 375 h 448"/>
                <a:gd name="T54" fmla="*/ 222 w 540"/>
                <a:gd name="T55" fmla="*/ 376 h 448"/>
                <a:gd name="T56" fmla="*/ 210 w 540"/>
                <a:gd name="T57" fmla="*/ 398 h 448"/>
                <a:gd name="T58" fmla="*/ 202 w 540"/>
                <a:gd name="T59" fmla="*/ 416 h 448"/>
                <a:gd name="T60" fmla="*/ 208 w 540"/>
                <a:gd name="T61" fmla="*/ 438 h 448"/>
                <a:gd name="T62" fmla="*/ 233 w 540"/>
                <a:gd name="T63" fmla="*/ 447 h 448"/>
                <a:gd name="T64" fmla="*/ 257 w 540"/>
                <a:gd name="T65" fmla="*/ 438 h 448"/>
                <a:gd name="T66" fmla="*/ 263 w 540"/>
                <a:gd name="T67" fmla="*/ 416 h 448"/>
                <a:gd name="T68" fmla="*/ 256 w 540"/>
                <a:gd name="T69" fmla="*/ 398 h 448"/>
                <a:gd name="T70" fmla="*/ 245 w 540"/>
                <a:gd name="T71" fmla="*/ 376 h 448"/>
                <a:gd name="T72" fmla="*/ 245 w 540"/>
                <a:gd name="T73" fmla="*/ 338 h 448"/>
                <a:gd name="T74" fmla="*/ 480 w 540"/>
                <a:gd name="T75" fmla="*/ 338 h 448"/>
                <a:gd name="T76" fmla="*/ 540 w 540"/>
                <a:gd name="T77" fmla="*/ 106 h 448"/>
                <a:gd name="T78" fmla="*/ 338 w 540"/>
                <a:gd name="T79" fmla="*/ 106 h 448"/>
                <a:gd name="T80" fmla="*/ 338 w 540"/>
                <a:gd name="T81" fmla="*/ 72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40" h="448">
                  <a:moveTo>
                    <a:pt x="338" y="72"/>
                  </a:moveTo>
                  <a:cubicBezTo>
                    <a:pt x="338" y="62"/>
                    <a:pt x="344" y="56"/>
                    <a:pt x="349" y="50"/>
                  </a:cubicBezTo>
                  <a:cubicBezTo>
                    <a:pt x="353" y="44"/>
                    <a:pt x="356" y="39"/>
                    <a:pt x="356" y="32"/>
                  </a:cubicBezTo>
                  <a:cubicBezTo>
                    <a:pt x="356" y="23"/>
                    <a:pt x="354" y="15"/>
                    <a:pt x="350" y="10"/>
                  </a:cubicBezTo>
                  <a:cubicBezTo>
                    <a:pt x="345" y="4"/>
                    <a:pt x="339" y="0"/>
                    <a:pt x="326" y="1"/>
                  </a:cubicBezTo>
                  <a:cubicBezTo>
                    <a:pt x="313" y="1"/>
                    <a:pt x="306" y="5"/>
                    <a:pt x="301" y="10"/>
                  </a:cubicBezTo>
                  <a:cubicBezTo>
                    <a:pt x="297" y="15"/>
                    <a:pt x="295" y="23"/>
                    <a:pt x="295" y="32"/>
                  </a:cubicBezTo>
                  <a:cubicBezTo>
                    <a:pt x="295" y="39"/>
                    <a:pt x="298" y="44"/>
                    <a:pt x="303" y="50"/>
                  </a:cubicBezTo>
                  <a:cubicBezTo>
                    <a:pt x="308" y="56"/>
                    <a:pt x="314" y="62"/>
                    <a:pt x="315" y="72"/>
                  </a:cubicBezTo>
                  <a:cubicBezTo>
                    <a:pt x="315" y="73"/>
                    <a:pt x="315" y="73"/>
                    <a:pt x="315" y="73"/>
                  </a:cubicBezTo>
                  <a:cubicBezTo>
                    <a:pt x="315" y="106"/>
                    <a:pt x="315" y="106"/>
                    <a:pt x="315" y="106"/>
                  </a:cubicBezTo>
                  <a:cubicBezTo>
                    <a:pt x="111" y="106"/>
                    <a:pt x="111" y="106"/>
                    <a:pt x="111" y="106"/>
                  </a:cubicBezTo>
                  <a:cubicBezTo>
                    <a:pt x="111" y="210"/>
                    <a:pt x="111" y="210"/>
                    <a:pt x="111" y="210"/>
                  </a:cubicBezTo>
                  <a:cubicBezTo>
                    <a:pt x="72" y="210"/>
                    <a:pt x="72" y="210"/>
                    <a:pt x="72" y="210"/>
                  </a:cubicBezTo>
                  <a:cubicBezTo>
                    <a:pt x="62" y="210"/>
                    <a:pt x="56" y="203"/>
                    <a:pt x="50" y="199"/>
                  </a:cubicBezTo>
                  <a:cubicBezTo>
                    <a:pt x="44" y="195"/>
                    <a:pt x="39" y="192"/>
                    <a:pt x="31" y="192"/>
                  </a:cubicBezTo>
                  <a:cubicBezTo>
                    <a:pt x="23" y="192"/>
                    <a:pt x="15" y="194"/>
                    <a:pt x="9" y="198"/>
                  </a:cubicBezTo>
                  <a:cubicBezTo>
                    <a:pt x="4" y="203"/>
                    <a:pt x="0" y="209"/>
                    <a:pt x="0" y="222"/>
                  </a:cubicBezTo>
                  <a:cubicBezTo>
                    <a:pt x="0" y="235"/>
                    <a:pt x="4" y="242"/>
                    <a:pt x="10" y="246"/>
                  </a:cubicBezTo>
                  <a:cubicBezTo>
                    <a:pt x="15" y="251"/>
                    <a:pt x="23" y="253"/>
                    <a:pt x="31" y="253"/>
                  </a:cubicBezTo>
                  <a:cubicBezTo>
                    <a:pt x="39" y="253"/>
                    <a:pt x="44" y="250"/>
                    <a:pt x="50" y="245"/>
                  </a:cubicBezTo>
                  <a:cubicBezTo>
                    <a:pt x="56" y="240"/>
                    <a:pt x="62" y="233"/>
                    <a:pt x="72" y="232"/>
                  </a:cubicBezTo>
                  <a:cubicBezTo>
                    <a:pt x="73" y="232"/>
                    <a:pt x="73" y="232"/>
                    <a:pt x="73" y="232"/>
                  </a:cubicBezTo>
                  <a:cubicBezTo>
                    <a:pt x="111" y="232"/>
                    <a:pt x="111" y="232"/>
                    <a:pt x="111" y="232"/>
                  </a:cubicBezTo>
                  <a:cubicBezTo>
                    <a:pt x="111" y="338"/>
                    <a:pt x="111" y="338"/>
                    <a:pt x="111" y="338"/>
                  </a:cubicBezTo>
                  <a:cubicBezTo>
                    <a:pt x="222" y="338"/>
                    <a:pt x="222" y="338"/>
                    <a:pt x="222" y="338"/>
                  </a:cubicBezTo>
                  <a:cubicBezTo>
                    <a:pt x="222" y="375"/>
                    <a:pt x="222" y="375"/>
                    <a:pt x="222" y="375"/>
                  </a:cubicBezTo>
                  <a:cubicBezTo>
                    <a:pt x="222" y="375"/>
                    <a:pt x="222" y="375"/>
                    <a:pt x="222" y="376"/>
                  </a:cubicBezTo>
                  <a:cubicBezTo>
                    <a:pt x="221" y="386"/>
                    <a:pt x="215" y="392"/>
                    <a:pt x="210" y="398"/>
                  </a:cubicBezTo>
                  <a:cubicBezTo>
                    <a:pt x="205" y="404"/>
                    <a:pt x="202" y="409"/>
                    <a:pt x="202" y="416"/>
                  </a:cubicBezTo>
                  <a:cubicBezTo>
                    <a:pt x="202" y="425"/>
                    <a:pt x="204" y="433"/>
                    <a:pt x="208" y="438"/>
                  </a:cubicBezTo>
                  <a:cubicBezTo>
                    <a:pt x="213" y="443"/>
                    <a:pt x="220" y="447"/>
                    <a:pt x="233" y="447"/>
                  </a:cubicBezTo>
                  <a:cubicBezTo>
                    <a:pt x="246" y="448"/>
                    <a:pt x="252" y="444"/>
                    <a:pt x="257" y="438"/>
                  </a:cubicBezTo>
                  <a:cubicBezTo>
                    <a:pt x="261" y="433"/>
                    <a:pt x="263" y="425"/>
                    <a:pt x="263" y="416"/>
                  </a:cubicBezTo>
                  <a:cubicBezTo>
                    <a:pt x="263" y="409"/>
                    <a:pt x="260" y="404"/>
                    <a:pt x="256" y="398"/>
                  </a:cubicBezTo>
                  <a:cubicBezTo>
                    <a:pt x="252" y="392"/>
                    <a:pt x="245" y="386"/>
                    <a:pt x="245" y="376"/>
                  </a:cubicBezTo>
                  <a:cubicBezTo>
                    <a:pt x="245" y="338"/>
                    <a:pt x="245" y="338"/>
                    <a:pt x="245" y="338"/>
                  </a:cubicBezTo>
                  <a:cubicBezTo>
                    <a:pt x="480" y="338"/>
                    <a:pt x="480" y="338"/>
                    <a:pt x="480" y="338"/>
                  </a:cubicBezTo>
                  <a:cubicBezTo>
                    <a:pt x="540" y="106"/>
                    <a:pt x="540" y="106"/>
                    <a:pt x="540" y="106"/>
                  </a:cubicBezTo>
                  <a:cubicBezTo>
                    <a:pt x="338" y="106"/>
                    <a:pt x="338" y="106"/>
                    <a:pt x="338" y="106"/>
                  </a:cubicBezTo>
                  <a:lnTo>
                    <a:pt x="338" y="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6" name="Freeform 12"/>
            <p:cNvSpPr>
              <a:spLocks/>
            </p:cNvSpPr>
            <p:nvPr/>
          </p:nvSpPr>
          <p:spPr bwMode="auto">
            <a:xfrm flipH="1">
              <a:off x="4032388" y="4078994"/>
              <a:ext cx="917262" cy="564385"/>
            </a:xfrm>
            <a:custGeom>
              <a:avLst/>
              <a:gdLst>
                <a:gd name="T0" fmla="*/ 212 w 359"/>
                <a:gd name="T1" fmla="*/ 14 h 221"/>
                <a:gd name="T2" fmla="*/ 219 w 359"/>
                <a:gd name="T3" fmla="*/ 24 h 221"/>
                <a:gd name="T4" fmla="*/ 230 w 359"/>
                <a:gd name="T5" fmla="*/ 54 h 221"/>
                <a:gd name="T6" fmla="*/ 219 w 359"/>
                <a:gd name="T7" fmla="*/ 89 h 221"/>
                <a:gd name="T8" fmla="*/ 179 w 359"/>
                <a:gd name="T9" fmla="*/ 105 h 221"/>
                <a:gd name="T10" fmla="*/ 140 w 359"/>
                <a:gd name="T11" fmla="*/ 89 h 221"/>
                <a:gd name="T12" fmla="*/ 129 w 359"/>
                <a:gd name="T13" fmla="*/ 54 h 221"/>
                <a:gd name="T14" fmla="*/ 141 w 359"/>
                <a:gd name="T15" fmla="*/ 23 h 221"/>
                <a:gd name="T16" fmla="*/ 149 w 359"/>
                <a:gd name="T17" fmla="*/ 12 h 221"/>
                <a:gd name="T18" fmla="*/ 149 w 359"/>
                <a:gd name="T19" fmla="*/ 0 h 221"/>
                <a:gd name="T20" fmla="*/ 0 w 359"/>
                <a:gd name="T21" fmla="*/ 0 h 221"/>
                <a:gd name="T22" fmla="*/ 46 w 359"/>
                <a:gd name="T23" fmla="*/ 164 h 221"/>
                <a:gd name="T24" fmla="*/ 66 w 359"/>
                <a:gd name="T25" fmla="*/ 194 h 221"/>
                <a:gd name="T26" fmla="*/ 67 w 359"/>
                <a:gd name="T27" fmla="*/ 195 h 221"/>
                <a:gd name="T28" fmla="*/ 117 w 359"/>
                <a:gd name="T29" fmla="*/ 220 h 221"/>
                <a:gd name="T30" fmla="*/ 359 w 359"/>
                <a:gd name="T31" fmla="*/ 220 h 221"/>
                <a:gd name="T32" fmla="*/ 359 w 359"/>
                <a:gd name="T33" fmla="*/ 140 h 221"/>
                <a:gd name="T34" fmla="*/ 346 w 359"/>
                <a:gd name="T35" fmla="*/ 140 h 221"/>
                <a:gd name="T36" fmla="*/ 334 w 359"/>
                <a:gd name="T37" fmla="*/ 148 h 221"/>
                <a:gd name="T38" fmla="*/ 303 w 359"/>
                <a:gd name="T39" fmla="*/ 161 h 221"/>
                <a:gd name="T40" fmla="*/ 269 w 359"/>
                <a:gd name="T41" fmla="*/ 150 h 221"/>
                <a:gd name="T42" fmla="*/ 252 w 359"/>
                <a:gd name="T43" fmla="*/ 111 h 221"/>
                <a:gd name="T44" fmla="*/ 269 w 359"/>
                <a:gd name="T45" fmla="*/ 71 h 221"/>
                <a:gd name="T46" fmla="*/ 303 w 359"/>
                <a:gd name="T47" fmla="*/ 60 h 221"/>
                <a:gd name="T48" fmla="*/ 333 w 359"/>
                <a:gd name="T49" fmla="*/ 71 h 221"/>
                <a:gd name="T50" fmla="*/ 344 w 359"/>
                <a:gd name="T51" fmla="*/ 77 h 221"/>
                <a:gd name="T52" fmla="*/ 359 w 359"/>
                <a:gd name="T53" fmla="*/ 77 h 221"/>
                <a:gd name="T54" fmla="*/ 359 w 359"/>
                <a:gd name="T55" fmla="*/ 0 h 221"/>
                <a:gd name="T56" fmla="*/ 212 w 359"/>
                <a:gd name="T57" fmla="*/ 0 h 221"/>
                <a:gd name="T58" fmla="*/ 212 w 359"/>
                <a:gd name="T59" fmla="*/ 14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9" h="221">
                  <a:moveTo>
                    <a:pt x="212" y="14"/>
                  </a:moveTo>
                  <a:cubicBezTo>
                    <a:pt x="212" y="16"/>
                    <a:pt x="213" y="16"/>
                    <a:pt x="219" y="24"/>
                  </a:cubicBezTo>
                  <a:cubicBezTo>
                    <a:pt x="224" y="31"/>
                    <a:pt x="230" y="41"/>
                    <a:pt x="230" y="54"/>
                  </a:cubicBezTo>
                  <a:cubicBezTo>
                    <a:pt x="230" y="66"/>
                    <a:pt x="228" y="78"/>
                    <a:pt x="219" y="89"/>
                  </a:cubicBezTo>
                  <a:cubicBezTo>
                    <a:pt x="211" y="99"/>
                    <a:pt x="196" y="106"/>
                    <a:pt x="179" y="105"/>
                  </a:cubicBezTo>
                  <a:cubicBezTo>
                    <a:pt x="162" y="105"/>
                    <a:pt x="148" y="98"/>
                    <a:pt x="140" y="89"/>
                  </a:cubicBezTo>
                  <a:cubicBezTo>
                    <a:pt x="131" y="78"/>
                    <a:pt x="129" y="66"/>
                    <a:pt x="129" y="54"/>
                  </a:cubicBezTo>
                  <a:cubicBezTo>
                    <a:pt x="129" y="41"/>
                    <a:pt x="136" y="30"/>
                    <a:pt x="141" y="23"/>
                  </a:cubicBezTo>
                  <a:cubicBezTo>
                    <a:pt x="148" y="16"/>
                    <a:pt x="149" y="14"/>
                    <a:pt x="149" y="12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50" y="176"/>
                    <a:pt x="57" y="186"/>
                    <a:pt x="66" y="194"/>
                  </a:cubicBezTo>
                  <a:cubicBezTo>
                    <a:pt x="66" y="194"/>
                    <a:pt x="67" y="195"/>
                    <a:pt x="67" y="195"/>
                  </a:cubicBezTo>
                  <a:cubicBezTo>
                    <a:pt x="78" y="211"/>
                    <a:pt x="98" y="221"/>
                    <a:pt x="117" y="220"/>
                  </a:cubicBezTo>
                  <a:cubicBezTo>
                    <a:pt x="359" y="220"/>
                    <a:pt x="359" y="220"/>
                    <a:pt x="359" y="220"/>
                  </a:cubicBezTo>
                  <a:cubicBezTo>
                    <a:pt x="359" y="140"/>
                    <a:pt x="359" y="140"/>
                    <a:pt x="359" y="140"/>
                  </a:cubicBezTo>
                  <a:cubicBezTo>
                    <a:pt x="346" y="140"/>
                    <a:pt x="346" y="140"/>
                    <a:pt x="346" y="140"/>
                  </a:cubicBezTo>
                  <a:cubicBezTo>
                    <a:pt x="344" y="141"/>
                    <a:pt x="342" y="142"/>
                    <a:pt x="334" y="148"/>
                  </a:cubicBezTo>
                  <a:cubicBezTo>
                    <a:pt x="328" y="154"/>
                    <a:pt x="317" y="161"/>
                    <a:pt x="303" y="161"/>
                  </a:cubicBezTo>
                  <a:cubicBezTo>
                    <a:pt x="292" y="161"/>
                    <a:pt x="279" y="158"/>
                    <a:pt x="269" y="150"/>
                  </a:cubicBezTo>
                  <a:cubicBezTo>
                    <a:pt x="259" y="142"/>
                    <a:pt x="252" y="127"/>
                    <a:pt x="252" y="111"/>
                  </a:cubicBezTo>
                  <a:cubicBezTo>
                    <a:pt x="252" y="94"/>
                    <a:pt x="259" y="78"/>
                    <a:pt x="269" y="71"/>
                  </a:cubicBezTo>
                  <a:cubicBezTo>
                    <a:pt x="279" y="62"/>
                    <a:pt x="292" y="60"/>
                    <a:pt x="303" y="60"/>
                  </a:cubicBezTo>
                  <a:cubicBezTo>
                    <a:pt x="316" y="60"/>
                    <a:pt x="327" y="66"/>
                    <a:pt x="333" y="71"/>
                  </a:cubicBezTo>
                  <a:cubicBezTo>
                    <a:pt x="341" y="77"/>
                    <a:pt x="342" y="77"/>
                    <a:pt x="344" y="77"/>
                  </a:cubicBezTo>
                  <a:cubicBezTo>
                    <a:pt x="359" y="77"/>
                    <a:pt x="359" y="77"/>
                    <a:pt x="359" y="77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212" y="0"/>
                    <a:pt x="212" y="0"/>
                    <a:pt x="212" y="0"/>
                  </a:cubicBezTo>
                  <a:lnTo>
                    <a:pt x="212" y="1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7" name="Freeform 13"/>
            <p:cNvSpPr>
              <a:spLocks/>
            </p:cNvSpPr>
            <p:nvPr/>
          </p:nvSpPr>
          <p:spPr bwMode="auto">
            <a:xfrm flipH="1">
              <a:off x="4435982" y="5123593"/>
              <a:ext cx="270862" cy="255754"/>
            </a:xfrm>
            <a:custGeom>
              <a:avLst/>
              <a:gdLst>
                <a:gd name="T0" fmla="*/ 55 w 106"/>
                <a:gd name="T1" fmla="*/ 32 h 100"/>
                <a:gd name="T2" fmla="*/ 32 w 106"/>
                <a:gd name="T3" fmla="*/ 38 h 100"/>
                <a:gd name="T4" fmla="*/ 13 w 106"/>
                <a:gd name="T5" fmla="*/ 45 h 100"/>
                <a:gd name="T6" fmla="*/ 1 w 106"/>
                <a:gd name="T7" fmla="*/ 64 h 100"/>
                <a:gd name="T8" fmla="*/ 10 w 106"/>
                <a:gd name="T9" fmla="*/ 88 h 100"/>
                <a:gd name="T10" fmla="*/ 33 w 106"/>
                <a:gd name="T11" fmla="*/ 100 h 100"/>
                <a:gd name="T12" fmla="*/ 53 w 106"/>
                <a:gd name="T13" fmla="*/ 91 h 100"/>
                <a:gd name="T14" fmla="*/ 62 w 106"/>
                <a:gd name="T15" fmla="*/ 72 h 100"/>
                <a:gd name="T16" fmla="*/ 70 w 106"/>
                <a:gd name="T17" fmla="*/ 48 h 100"/>
                <a:gd name="T18" fmla="*/ 71 w 106"/>
                <a:gd name="T19" fmla="*/ 48 h 100"/>
                <a:gd name="T20" fmla="*/ 106 w 106"/>
                <a:gd name="T21" fmla="*/ 17 h 100"/>
                <a:gd name="T22" fmla="*/ 91 w 106"/>
                <a:gd name="T23" fmla="*/ 0 h 100"/>
                <a:gd name="T24" fmla="*/ 55 w 106"/>
                <a:gd name="T25" fmla="*/ 3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100">
                  <a:moveTo>
                    <a:pt x="55" y="32"/>
                  </a:moveTo>
                  <a:cubicBezTo>
                    <a:pt x="48" y="38"/>
                    <a:pt x="39" y="38"/>
                    <a:pt x="32" y="38"/>
                  </a:cubicBezTo>
                  <a:cubicBezTo>
                    <a:pt x="25" y="39"/>
                    <a:pt x="18" y="40"/>
                    <a:pt x="13" y="45"/>
                  </a:cubicBezTo>
                  <a:cubicBezTo>
                    <a:pt x="7" y="50"/>
                    <a:pt x="2" y="57"/>
                    <a:pt x="1" y="64"/>
                  </a:cubicBezTo>
                  <a:cubicBezTo>
                    <a:pt x="0" y="71"/>
                    <a:pt x="1" y="79"/>
                    <a:pt x="10" y="88"/>
                  </a:cubicBezTo>
                  <a:cubicBezTo>
                    <a:pt x="18" y="98"/>
                    <a:pt x="26" y="100"/>
                    <a:pt x="33" y="100"/>
                  </a:cubicBezTo>
                  <a:cubicBezTo>
                    <a:pt x="40" y="100"/>
                    <a:pt x="47" y="96"/>
                    <a:pt x="53" y="91"/>
                  </a:cubicBezTo>
                  <a:cubicBezTo>
                    <a:pt x="59" y="86"/>
                    <a:pt x="61" y="80"/>
                    <a:pt x="62" y="72"/>
                  </a:cubicBezTo>
                  <a:cubicBezTo>
                    <a:pt x="63" y="65"/>
                    <a:pt x="64" y="56"/>
                    <a:pt x="70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91" y="0"/>
                    <a:pt x="91" y="0"/>
                    <a:pt x="91" y="0"/>
                  </a:cubicBezTo>
                  <a:lnTo>
                    <a:pt x="55" y="3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 flipH="1">
              <a:off x="2888509" y="4078994"/>
              <a:ext cx="1366180" cy="562228"/>
            </a:xfrm>
            <a:custGeom>
              <a:avLst/>
              <a:gdLst>
                <a:gd name="T0" fmla="*/ 526 w 535"/>
                <a:gd name="T1" fmla="*/ 86 h 220"/>
                <a:gd name="T2" fmla="*/ 504 w 535"/>
                <a:gd name="T3" fmla="*/ 80 h 220"/>
                <a:gd name="T4" fmla="*/ 485 w 535"/>
                <a:gd name="T5" fmla="*/ 87 h 220"/>
                <a:gd name="T6" fmla="*/ 464 w 535"/>
                <a:gd name="T7" fmla="*/ 98 h 220"/>
                <a:gd name="T8" fmla="*/ 424 w 535"/>
                <a:gd name="T9" fmla="*/ 98 h 220"/>
                <a:gd name="T10" fmla="*/ 424 w 535"/>
                <a:gd name="T11" fmla="*/ 0 h 220"/>
                <a:gd name="T12" fmla="*/ 300 w 535"/>
                <a:gd name="T13" fmla="*/ 0 h 220"/>
                <a:gd name="T14" fmla="*/ 300 w 535"/>
                <a:gd name="T15" fmla="*/ 14 h 220"/>
                <a:gd name="T16" fmla="*/ 307 w 535"/>
                <a:gd name="T17" fmla="*/ 24 h 220"/>
                <a:gd name="T18" fmla="*/ 318 w 535"/>
                <a:gd name="T19" fmla="*/ 54 h 220"/>
                <a:gd name="T20" fmla="*/ 307 w 535"/>
                <a:gd name="T21" fmla="*/ 89 h 220"/>
                <a:gd name="T22" fmla="*/ 267 w 535"/>
                <a:gd name="T23" fmla="*/ 105 h 220"/>
                <a:gd name="T24" fmla="*/ 228 w 535"/>
                <a:gd name="T25" fmla="*/ 89 h 220"/>
                <a:gd name="T26" fmla="*/ 217 w 535"/>
                <a:gd name="T27" fmla="*/ 54 h 220"/>
                <a:gd name="T28" fmla="*/ 229 w 535"/>
                <a:gd name="T29" fmla="*/ 23 h 220"/>
                <a:gd name="T30" fmla="*/ 237 w 535"/>
                <a:gd name="T31" fmla="*/ 12 h 220"/>
                <a:gd name="T32" fmla="*/ 237 w 535"/>
                <a:gd name="T33" fmla="*/ 0 h 220"/>
                <a:gd name="T34" fmla="*/ 111 w 535"/>
                <a:gd name="T35" fmla="*/ 0 h 220"/>
                <a:gd name="T36" fmla="*/ 111 w 535"/>
                <a:gd name="T37" fmla="*/ 98 h 220"/>
                <a:gd name="T38" fmla="*/ 72 w 535"/>
                <a:gd name="T39" fmla="*/ 98 h 220"/>
                <a:gd name="T40" fmla="*/ 50 w 535"/>
                <a:gd name="T41" fmla="*/ 87 h 220"/>
                <a:gd name="T42" fmla="*/ 31 w 535"/>
                <a:gd name="T43" fmla="*/ 80 h 220"/>
                <a:gd name="T44" fmla="*/ 9 w 535"/>
                <a:gd name="T45" fmla="*/ 86 h 220"/>
                <a:gd name="T46" fmla="*/ 0 w 535"/>
                <a:gd name="T47" fmla="*/ 110 h 220"/>
                <a:gd name="T48" fmla="*/ 10 w 535"/>
                <a:gd name="T49" fmla="*/ 134 h 220"/>
                <a:gd name="T50" fmla="*/ 31 w 535"/>
                <a:gd name="T51" fmla="*/ 141 h 220"/>
                <a:gd name="T52" fmla="*/ 50 w 535"/>
                <a:gd name="T53" fmla="*/ 133 h 220"/>
                <a:gd name="T54" fmla="*/ 72 w 535"/>
                <a:gd name="T55" fmla="*/ 120 h 220"/>
                <a:gd name="T56" fmla="*/ 73 w 535"/>
                <a:gd name="T57" fmla="*/ 120 h 220"/>
                <a:gd name="T58" fmla="*/ 111 w 535"/>
                <a:gd name="T59" fmla="*/ 120 h 220"/>
                <a:gd name="T60" fmla="*/ 111 w 535"/>
                <a:gd name="T61" fmla="*/ 220 h 220"/>
                <a:gd name="T62" fmla="*/ 424 w 535"/>
                <a:gd name="T63" fmla="*/ 220 h 220"/>
                <a:gd name="T64" fmla="*/ 424 w 535"/>
                <a:gd name="T65" fmla="*/ 120 h 220"/>
                <a:gd name="T66" fmla="*/ 462 w 535"/>
                <a:gd name="T67" fmla="*/ 120 h 220"/>
                <a:gd name="T68" fmla="*/ 463 w 535"/>
                <a:gd name="T69" fmla="*/ 120 h 220"/>
                <a:gd name="T70" fmla="*/ 485 w 535"/>
                <a:gd name="T71" fmla="*/ 133 h 220"/>
                <a:gd name="T72" fmla="*/ 504 w 535"/>
                <a:gd name="T73" fmla="*/ 141 h 220"/>
                <a:gd name="T74" fmla="*/ 526 w 535"/>
                <a:gd name="T75" fmla="*/ 134 h 220"/>
                <a:gd name="T76" fmla="*/ 535 w 535"/>
                <a:gd name="T77" fmla="*/ 110 h 220"/>
                <a:gd name="T78" fmla="*/ 526 w 535"/>
                <a:gd name="T79" fmla="*/ 8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5" h="220">
                  <a:moveTo>
                    <a:pt x="526" y="86"/>
                  </a:moveTo>
                  <a:cubicBezTo>
                    <a:pt x="520" y="82"/>
                    <a:pt x="512" y="80"/>
                    <a:pt x="504" y="80"/>
                  </a:cubicBezTo>
                  <a:cubicBezTo>
                    <a:pt x="497" y="80"/>
                    <a:pt x="491" y="83"/>
                    <a:pt x="485" y="87"/>
                  </a:cubicBezTo>
                  <a:cubicBezTo>
                    <a:pt x="480" y="91"/>
                    <a:pt x="473" y="98"/>
                    <a:pt x="464" y="98"/>
                  </a:cubicBezTo>
                  <a:cubicBezTo>
                    <a:pt x="424" y="98"/>
                    <a:pt x="424" y="98"/>
                    <a:pt x="424" y="98"/>
                  </a:cubicBezTo>
                  <a:cubicBezTo>
                    <a:pt x="424" y="0"/>
                    <a:pt x="424" y="0"/>
                    <a:pt x="424" y="0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300" y="16"/>
                    <a:pt x="301" y="16"/>
                    <a:pt x="307" y="24"/>
                  </a:cubicBezTo>
                  <a:cubicBezTo>
                    <a:pt x="312" y="31"/>
                    <a:pt x="318" y="41"/>
                    <a:pt x="318" y="54"/>
                  </a:cubicBezTo>
                  <a:cubicBezTo>
                    <a:pt x="318" y="66"/>
                    <a:pt x="316" y="78"/>
                    <a:pt x="307" y="89"/>
                  </a:cubicBezTo>
                  <a:cubicBezTo>
                    <a:pt x="299" y="99"/>
                    <a:pt x="284" y="106"/>
                    <a:pt x="267" y="105"/>
                  </a:cubicBezTo>
                  <a:cubicBezTo>
                    <a:pt x="250" y="105"/>
                    <a:pt x="236" y="98"/>
                    <a:pt x="228" y="89"/>
                  </a:cubicBezTo>
                  <a:cubicBezTo>
                    <a:pt x="219" y="78"/>
                    <a:pt x="217" y="66"/>
                    <a:pt x="217" y="54"/>
                  </a:cubicBezTo>
                  <a:cubicBezTo>
                    <a:pt x="217" y="41"/>
                    <a:pt x="224" y="30"/>
                    <a:pt x="229" y="23"/>
                  </a:cubicBezTo>
                  <a:cubicBezTo>
                    <a:pt x="236" y="16"/>
                    <a:pt x="237" y="14"/>
                    <a:pt x="237" y="12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98"/>
                    <a:pt x="111" y="98"/>
                    <a:pt x="111" y="98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62" y="98"/>
                    <a:pt x="56" y="91"/>
                    <a:pt x="50" y="87"/>
                  </a:cubicBezTo>
                  <a:cubicBezTo>
                    <a:pt x="44" y="83"/>
                    <a:pt x="39" y="80"/>
                    <a:pt x="31" y="80"/>
                  </a:cubicBezTo>
                  <a:cubicBezTo>
                    <a:pt x="23" y="80"/>
                    <a:pt x="15" y="82"/>
                    <a:pt x="9" y="86"/>
                  </a:cubicBezTo>
                  <a:cubicBezTo>
                    <a:pt x="4" y="91"/>
                    <a:pt x="0" y="97"/>
                    <a:pt x="0" y="110"/>
                  </a:cubicBezTo>
                  <a:cubicBezTo>
                    <a:pt x="0" y="123"/>
                    <a:pt x="4" y="130"/>
                    <a:pt x="10" y="134"/>
                  </a:cubicBezTo>
                  <a:cubicBezTo>
                    <a:pt x="15" y="139"/>
                    <a:pt x="23" y="141"/>
                    <a:pt x="31" y="141"/>
                  </a:cubicBezTo>
                  <a:cubicBezTo>
                    <a:pt x="39" y="141"/>
                    <a:pt x="44" y="138"/>
                    <a:pt x="50" y="133"/>
                  </a:cubicBezTo>
                  <a:cubicBezTo>
                    <a:pt x="56" y="128"/>
                    <a:pt x="62" y="121"/>
                    <a:pt x="72" y="120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111" y="120"/>
                    <a:pt x="111" y="120"/>
                    <a:pt x="111" y="120"/>
                  </a:cubicBezTo>
                  <a:cubicBezTo>
                    <a:pt x="111" y="220"/>
                    <a:pt x="111" y="220"/>
                    <a:pt x="111" y="220"/>
                  </a:cubicBezTo>
                  <a:cubicBezTo>
                    <a:pt x="424" y="220"/>
                    <a:pt x="424" y="220"/>
                    <a:pt x="424" y="220"/>
                  </a:cubicBezTo>
                  <a:cubicBezTo>
                    <a:pt x="424" y="120"/>
                    <a:pt x="424" y="120"/>
                    <a:pt x="424" y="120"/>
                  </a:cubicBezTo>
                  <a:cubicBezTo>
                    <a:pt x="462" y="120"/>
                    <a:pt x="462" y="120"/>
                    <a:pt x="462" y="120"/>
                  </a:cubicBezTo>
                  <a:cubicBezTo>
                    <a:pt x="463" y="120"/>
                    <a:pt x="463" y="120"/>
                    <a:pt x="463" y="120"/>
                  </a:cubicBezTo>
                  <a:cubicBezTo>
                    <a:pt x="473" y="121"/>
                    <a:pt x="479" y="128"/>
                    <a:pt x="485" y="133"/>
                  </a:cubicBezTo>
                  <a:cubicBezTo>
                    <a:pt x="491" y="138"/>
                    <a:pt x="496" y="141"/>
                    <a:pt x="504" y="141"/>
                  </a:cubicBezTo>
                  <a:cubicBezTo>
                    <a:pt x="513" y="141"/>
                    <a:pt x="520" y="139"/>
                    <a:pt x="526" y="134"/>
                  </a:cubicBezTo>
                  <a:cubicBezTo>
                    <a:pt x="531" y="130"/>
                    <a:pt x="535" y="123"/>
                    <a:pt x="535" y="110"/>
                  </a:cubicBezTo>
                  <a:cubicBezTo>
                    <a:pt x="535" y="97"/>
                    <a:pt x="531" y="91"/>
                    <a:pt x="526" y="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2" name="Freeform 15"/>
            <p:cNvSpPr>
              <a:spLocks/>
            </p:cNvSpPr>
            <p:nvPr/>
          </p:nvSpPr>
          <p:spPr bwMode="auto">
            <a:xfrm flipH="1">
              <a:off x="2248584" y="5123593"/>
              <a:ext cx="269782" cy="255754"/>
            </a:xfrm>
            <a:custGeom>
              <a:avLst/>
              <a:gdLst>
                <a:gd name="T0" fmla="*/ 55 w 106"/>
                <a:gd name="T1" fmla="*/ 32 h 100"/>
                <a:gd name="T2" fmla="*/ 32 w 106"/>
                <a:gd name="T3" fmla="*/ 38 h 100"/>
                <a:gd name="T4" fmla="*/ 14 w 106"/>
                <a:gd name="T5" fmla="*/ 45 h 100"/>
                <a:gd name="T6" fmla="*/ 1 w 106"/>
                <a:gd name="T7" fmla="*/ 64 h 100"/>
                <a:gd name="T8" fmla="*/ 10 w 106"/>
                <a:gd name="T9" fmla="*/ 88 h 100"/>
                <a:gd name="T10" fmla="*/ 33 w 106"/>
                <a:gd name="T11" fmla="*/ 100 h 100"/>
                <a:gd name="T12" fmla="*/ 54 w 106"/>
                <a:gd name="T13" fmla="*/ 91 h 100"/>
                <a:gd name="T14" fmla="*/ 62 w 106"/>
                <a:gd name="T15" fmla="*/ 72 h 100"/>
                <a:gd name="T16" fmla="*/ 71 w 106"/>
                <a:gd name="T17" fmla="*/ 48 h 100"/>
                <a:gd name="T18" fmla="*/ 71 w 106"/>
                <a:gd name="T19" fmla="*/ 48 h 100"/>
                <a:gd name="T20" fmla="*/ 106 w 106"/>
                <a:gd name="T21" fmla="*/ 17 h 100"/>
                <a:gd name="T22" fmla="*/ 91 w 106"/>
                <a:gd name="T23" fmla="*/ 0 h 100"/>
                <a:gd name="T24" fmla="*/ 55 w 106"/>
                <a:gd name="T25" fmla="*/ 3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100">
                  <a:moveTo>
                    <a:pt x="55" y="32"/>
                  </a:moveTo>
                  <a:cubicBezTo>
                    <a:pt x="48" y="38"/>
                    <a:pt x="39" y="38"/>
                    <a:pt x="32" y="38"/>
                  </a:cubicBezTo>
                  <a:cubicBezTo>
                    <a:pt x="25" y="39"/>
                    <a:pt x="19" y="40"/>
                    <a:pt x="14" y="45"/>
                  </a:cubicBezTo>
                  <a:cubicBezTo>
                    <a:pt x="7" y="50"/>
                    <a:pt x="2" y="57"/>
                    <a:pt x="1" y="64"/>
                  </a:cubicBezTo>
                  <a:cubicBezTo>
                    <a:pt x="0" y="71"/>
                    <a:pt x="2" y="79"/>
                    <a:pt x="10" y="88"/>
                  </a:cubicBezTo>
                  <a:cubicBezTo>
                    <a:pt x="19" y="98"/>
                    <a:pt x="26" y="100"/>
                    <a:pt x="33" y="100"/>
                  </a:cubicBezTo>
                  <a:cubicBezTo>
                    <a:pt x="40" y="100"/>
                    <a:pt x="47" y="96"/>
                    <a:pt x="54" y="91"/>
                  </a:cubicBezTo>
                  <a:cubicBezTo>
                    <a:pt x="59" y="86"/>
                    <a:pt x="61" y="80"/>
                    <a:pt x="62" y="72"/>
                  </a:cubicBezTo>
                  <a:cubicBezTo>
                    <a:pt x="64" y="65"/>
                    <a:pt x="64" y="56"/>
                    <a:pt x="71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91" y="0"/>
                    <a:pt x="91" y="0"/>
                    <a:pt x="91" y="0"/>
                  </a:cubicBezTo>
                  <a:lnTo>
                    <a:pt x="55" y="3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3" name="Freeform 16"/>
            <p:cNvSpPr>
              <a:spLocks/>
            </p:cNvSpPr>
            <p:nvPr/>
          </p:nvSpPr>
          <p:spPr bwMode="auto">
            <a:xfrm flipH="1">
              <a:off x="1880601" y="4078994"/>
              <a:ext cx="1230210" cy="562228"/>
            </a:xfrm>
            <a:custGeom>
              <a:avLst/>
              <a:gdLst>
                <a:gd name="T0" fmla="*/ 273 w 482"/>
                <a:gd name="T1" fmla="*/ 14 h 220"/>
                <a:gd name="T2" fmla="*/ 280 w 482"/>
                <a:gd name="T3" fmla="*/ 24 h 220"/>
                <a:gd name="T4" fmla="*/ 291 w 482"/>
                <a:gd name="T5" fmla="*/ 54 h 220"/>
                <a:gd name="T6" fmla="*/ 280 w 482"/>
                <a:gd name="T7" fmla="*/ 89 h 220"/>
                <a:gd name="T8" fmla="*/ 240 w 482"/>
                <a:gd name="T9" fmla="*/ 105 h 220"/>
                <a:gd name="T10" fmla="*/ 201 w 482"/>
                <a:gd name="T11" fmla="*/ 89 h 220"/>
                <a:gd name="T12" fmla="*/ 190 w 482"/>
                <a:gd name="T13" fmla="*/ 54 h 220"/>
                <a:gd name="T14" fmla="*/ 202 w 482"/>
                <a:gd name="T15" fmla="*/ 23 h 220"/>
                <a:gd name="T16" fmla="*/ 210 w 482"/>
                <a:gd name="T17" fmla="*/ 12 h 220"/>
                <a:gd name="T18" fmla="*/ 210 w 482"/>
                <a:gd name="T19" fmla="*/ 0 h 220"/>
                <a:gd name="T20" fmla="*/ 0 w 482"/>
                <a:gd name="T21" fmla="*/ 0 h 220"/>
                <a:gd name="T22" fmla="*/ 0 w 482"/>
                <a:gd name="T23" fmla="*/ 77 h 220"/>
                <a:gd name="T24" fmla="*/ 16 w 482"/>
                <a:gd name="T25" fmla="*/ 77 h 220"/>
                <a:gd name="T26" fmla="*/ 26 w 482"/>
                <a:gd name="T27" fmla="*/ 71 h 220"/>
                <a:gd name="T28" fmla="*/ 56 w 482"/>
                <a:gd name="T29" fmla="*/ 60 h 220"/>
                <a:gd name="T30" fmla="*/ 90 w 482"/>
                <a:gd name="T31" fmla="*/ 71 h 220"/>
                <a:gd name="T32" fmla="*/ 107 w 482"/>
                <a:gd name="T33" fmla="*/ 111 h 220"/>
                <a:gd name="T34" fmla="*/ 90 w 482"/>
                <a:gd name="T35" fmla="*/ 150 h 220"/>
                <a:gd name="T36" fmla="*/ 56 w 482"/>
                <a:gd name="T37" fmla="*/ 161 h 220"/>
                <a:gd name="T38" fmla="*/ 25 w 482"/>
                <a:gd name="T39" fmla="*/ 148 h 220"/>
                <a:gd name="T40" fmla="*/ 13 w 482"/>
                <a:gd name="T41" fmla="*/ 140 h 220"/>
                <a:gd name="T42" fmla="*/ 0 w 482"/>
                <a:gd name="T43" fmla="*/ 140 h 220"/>
                <a:gd name="T44" fmla="*/ 0 w 482"/>
                <a:gd name="T45" fmla="*/ 220 h 220"/>
                <a:gd name="T46" fmla="*/ 377 w 482"/>
                <a:gd name="T47" fmla="*/ 220 h 220"/>
                <a:gd name="T48" fmla="*/ 436 w 482"/>
                <a:gd name="T49" fmla="*/ 178 h 220"/>
                <a:gd name="T50" fmla="*/ 482 w 482"/>
                <a:gd name="T51" fmla="*/ 0 h 220"/>
                <a:gd name="T52" fmla="*/ 273 w 482"/>
                <a:gd name="T53" fmla="*/ 0 h 220"/>
                <a:gd name="T54" fmla="*/ 273 w 482"/>
                <a:gd name="T55" fmla="*/ 1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2" h="220">
                  <a:moveTo>
                    <a:pt x="273" y="14"/>
                  </a:moveTo>
                  <a:cubicBezTo>
                    <a:pt x="273" y="16"/>
                    <a:pt x="274" y="16"/>
                    <a:pt x="280" y="24"/>
                  </a:cubicBezTo>
                  <a:cubicBezTo>
                    <a:pt x="285" y="31"/>
                    <a:pt x="291" y="41"/>
                    <a:pt x="291" y="54"/>
                  </a:cubicBezTo>
                  <a:cubicBezTo>
                    <a:pt x="291" y="66"/>
                    <a:pt x="289" y="78"/>
                    <a:pt x="280" y="89"/>
                  </a:cubicBezTo>
                  <a:cubicBezTo>
                    <a:pt x="273" y="99"/>
                    <a:pt x="257" y="106"/>
                    <a:pt x="240" y="105"/>
                  </a:cubicBezTo>
                  <a:cubicBezTo>
                    <a:pt x="223" y="105"/>
                    <a:pt x="209" y="98"/>
                    <a:pt x="201" y="89"/>
                  </a:cubicBezTo>
                  <a:cubicBezTo>
                    <a:pt x="193" y="78"/>
                    <a:pt x="190" y="66"/>
                    <a:pt x="190" y="54"/>
                  </a:cubicBezTo>
                  <a:cubicBezTo>
                    <a:pt x="190" y="41"/>
                    <a:pt x="197" y="30"/>
                    <a:pt x="202" y="23"/>
                  </a:cubicBezTo>
                  <a:cubicBezTo>
                    <a:pt x="209" y="16"/>
                    <a:pt x="210" y="14"/>
                    <a:pt x="210" y="12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7" y="77"/>
                    <a:pt x="18" y="77"/>
                    <a:pt x="26" y="71"/>
                  </a:cubicBezTo>
                  <a:cubicBezTo>
                    <a:pt x="33" y="66"/>
                    <a:pt x="43" y="60"/>
                    <a:pt x="56" y="60"/>
                  </a:cubicBezTo>
                  <a:cubicBezTo>
                    <a:pt x="67" y="60"/>
                    <a:pt x="80" y="62"/>
                    <a:pt x="90" y="71"/>
                  </a:cubicBezTo>
                  <a:cubicBezTo>
                    <a:pt x="100" y="78"/>
                    <a:pt x="107" y="94"/>
                    <a:pt x="107" y="111"/>
                  </a:cubicBezTo>
                  <a:cubicBezTo>
                    <a:pt x="107" y="127"/>
                    <a:pt x="100" y="142"/>
                    <a:pt x="90" y="150"/>
                  </a:cubicBezTo>
                  <a:cubicBezTo>
                    <a:pt x="80" y="158"/>
                    <a:pt x="68" y="161"/>
                    <a:pt x="56" y="161"/>
                  </a:cubicBezTo>
                  <a:cubicBezTo>
                    <a:pt x="42" y="161"/>
                    <a:pt x="32" y="154"/>
                    <a:pt x="25" y="148"/>
                  </a:cubicBezTo>
                  <a:cubicBezTo>
                    <a:pt x="17" y="142"/>
                    <a:pt x="15" y="141"/>
                    <a:pt x="13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377" y="220"/>
                    <a:pt x="377" y="220"/>
                    <a:pt x="377" y="220"/>
                  </a:cubicBezTo>
                  <a:cubicBezTo>
                    <a:pt x="403" y="220"/>
                    <a:pt x="428" y="203"/>
                    <a:pt x="436" y="178"/>
                  </a:cubicBezTo>
                  <a:cubicBezTo>
                    <a:pt x="482" y="0"/>
                    <a:pt x="482" y="0"/>
                    <a:pt x="482" y="0"/>
                  </a:cubicBezTo>
                  <a:cubicBezTo>
                    <a:pt x="273" y="0"/>
                    <a:pt x="273" y="0"/>
                    <a:pt x="273" y="0"/>
                  </a:cubicBezTo>
                  <a:lnTo>
                    <a:pt x="273" y="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4" name="Freeform 17"/>
            <p:cNvSpPr>
              <a:spLocks noEditPoints="1"/>
            </p:cNvSpPr>
            <p:nvPr/>
          </p:nvSpPr>
          <p:spPr bwMode="auto">
            <a:xfrm flipH="1">
              <a:off x="4050733" y="4730790"/>
              <a:ext cx="1041362" cy="1041362"/>
            </a:xfrm>
            <a:custGeom>
              <a:avLst/>
              <a:gdLst>
                <a:gd name="T0" fmla="*/ 204 w 408"/>
                <a:gd name="T1" fmla="*/ 0 h 408"/>
                <a:gd name="T2" fmla="*/ 0 w 408"/>
                <a:gd name="T3" fmla="*/ 204 h 408"/>
                <a:gd name="T4" fmla="*/ 204 w 408"/>
                <a:gd name="T5" fmla="*/ 408 h 408"/>
                <a:gd name="T6" fmla="*/ 408 w 408"/>
                <a:gd name="T7" fmla="*/ 204 h 408"/>
                <a:gd name="T8" fmla="*/ 204 w 408"/>
                <a:gd name="T9" fmla="*/ 0 h 408"/>
                <a:gd name="T10" fmla="*/ 270 w 408"/>
                <a:gd name="T11" fmla="*/ 186 h 408"/>
                <a:gd name="T12" fmla="*/ 270 w 408"/>
                <a:gd name="T13" fmla="*/ 186 h 408"/>
                <a:gd name="T14" fmla="*/ 236 w 408"/>
                <a:gd name="T15" fmla="*/ 216 h 408"/>
                <a:gd name="T16" fmla="*/ 233 w 408"/>
                <a:gd name="T17" fmla="*/ 230 h 408"/>
                <a:gd name="T18" fmla="*/ 218 w 408"/>
                <a:gd name="T19" fmla="*/ 260 h 408"/>
                <a:gd name="T20" fmla="*/ 184 w 408"/>
                <a:gd name="T21" fmla="*/ 274 h 408"/>
                <a:gd name="T22" fmla="*/ 146 w 408"/>
                <a:gd name="T23" fmla="*/ 256 h 408"/>
                <a:gd name="T24" fmla="*/ 132 w 408"/>
                <a:gd name="T25" fmla="*/ 215 h 408"/>
                <a:gd name="T26" fmla="*/ 151 w 408"/>
                <a:gd name="T27" fmla="*/ 184 h 408"/>
                <a:gd name="T28" fmla="*/ 181 w 408"/>
                <a:gd name="T29" fmla="*/ 172 h 408"/>
                <a:gd name="T30" fmla="*/ 193 w 408"/>
                <a:gd name="T31" fmla="*/ 171 h 408"/>
                <a:gd name="T32" fmla="*/ 228 w 408"/>
                <a:gd name="T33" fmla="*/ 139 h 408"/>
                <a:gd name="T34" fmla="*/ 241 w 408"/>
                <a:gd name="T35" fmla="*/ 134 h 408"/>
                <a:gd name="T36" fmla="*/ 257 w 408"/>
                <a:gd name="T37" fmla="*/ 141 h 408"/>
                <a:gd name="T38" fmla="*/ 272 w 408"/>
                <a:gd name="T39" fmla="*/ 158 h 408"/>
                <a:gd name="T40" fmla="*/ 270 w 408"/>
                <a:gd name="T41" fmla="*/ 186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8" h="408">
                  <a:moveTo>
                    <a:pt x="204" y="0"/>
                  </a:moveTo>
                  <a:cubicBezTo>
                    <a:pt x="92" y="0"/>
                    <a:pt x="0" y="92"/>
                    <a:pt x="0" y="204"/>
                  </a:cubicBezTo>
                  <a:cubicBezTo>
                    <a:pt x="0" y="317"/>
                    <a:pt x="92" y="408"/>
                    <a:pt x="204" y="408"/>
                  </a:cubicBezTo>
                  <a:cubicBezTo>
                    <a:pt x="317" y="408"/>
                    <a:pt x="408" y="317"/>
                    <a:pt x="408" y="204"/>
                  </a:cubicBezTo>
                  <a:cubicBezTo>
                    <a:pt x="408" y="92"/>
                    <a:pt x="317" y="0"/>
                    <a:pt x="204" y="0"/>
                  </a:cubicBezTo>
                  <a:close/>
                  <a:moveTo>
                    <a:pt x="270" y="186"/>
                  </a:moveTo>
                  <a:cubicBezTo>
                    <a:pt x="270" y="186"/>
                    <a:pt x="270" y="186"/>
                    <a:pt x="270" y="186"/>
                  </a:cubicBezTo>
                  <a:cubicBezTo>
                    <a:pt x="236" y="216"/>
                    <a:pt x="236" y="216"/>
                    <a:pt x="236" y="216"/>
                  </a:cubicBezTo>
                  <a:cubicBezTo>
                    <a:pt x="235" y="218"/>
                    <a:pt x="234" y="220"/>
                    <a:pt x="233" y="230"/>
                  </a:cubicBezTo>
                  <a:cubicBezTo>
                    <a:pt x="231" y="238"/>
                    <a:pt x="228" y="251"/>
                    <a:pt x="218" y="260"/>
                  </a:cubicBezTo>
                  <a:cubicBezTo>
                    <a:pt x="209" y="267"/>
                    <a:pt x="198" y="274"/>
                    <a:pt x="184" y="274"/>
                  </a:cubicBezTo>
                  <a:cubicBezTo>
                    <a:pt x="172" y="275"/>
                    <a:pt x="157" y="268"/>
                    <a:pt x="146" y="256"/>
                  </a:cubicBezTo>
                  <a:cubicBezTo>
                    <a:pt x="135" y="243"/>
                    <a:pt x="130" y="227"/>
                    <a:pt x="132" y="215"/>
                  </a:cubicBezTo>
                  <a:cubicBezTo>
                    <a:pt x="134" y="201"/>
                    <a:pt x="142" y="191"/>
                    <a:pt x="151" y="184"/>
                  </a:cubicBezTo>
                  <a:cubicBezTo>
                    <a:pt x="161" y="175"/>
                    <a:pt x="172" y="173"/>
                    <a:pt x="181" y="172"/>
                  </a:cubicBezTo>
                  <a:cubicBezTo>
                    <a:pt x="190" y="171"/>
                    <a:pt x="192" y="172"/>
                    <a:pt x="193" y="171"/>
                  </a:cubicBezTo>
                  <a:cubicBezTo>
                    <a:pt x="228" y="139"/>
                    <a:pt x="228" y="139"/>
                    <a:pt x="228" y="139"/>
                  </a:cubicBezTo>
                  <a:cubicBezTo>
                    <a:pt x="232" y="136"/>
                    <a:pt x="236" y="134"/>
                    <a:pt x="241" y="134"/>
                  </a:cubicBezTo>
                  <a:cubicBezTo>
                    <a:pt x="247" y="134"/>
                    <a:pt x="253" y="136"/>
                    <a:pt x="257" y="141"/>
                  </a:cubicBezTo>
                  <a:cubicBezTo>
                    <a:pt x="272" y="158"/>
                    <a:pt x="272" y="158"/>
                    <a:pt x="272" y="158"/>
                  </a:cubicBezTo>
                  <a:cubicBezTo>
                    <a:pt x="279" y="166"/>
                    <a:pt x="278" y="179"/>
                    <a:pt x="270" y="18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5" name="Freeform 18"/>
            <p:cNvSpPr>
              <a:spLocks noEditPoints="1"/>
            </p:cNvSpPr>
            <p:nvPr/>
          </p:nvSpPr>
          <p:spPr bwMode="auto">
            <a:xfrm flipH="1">
              <a:off x="1862256" y="4730788"/>
              <a:ext cx="1039203" cy="1041362"/>
            </a:xfrm>
            <a:custGeom>
              <a:avLst/>
              <a:gdLst>
                <a:gd name="T0" fmla="*/ 204 w 407"/>
                <a:gd name="T1" fmla="*/ 0 h 408"/>
                <a:gd name="T2" fmla="*/ 0 w 407"/>
                <a:gd name="T3" fmla="*/ 204 h 408"/>
                <a:gd name="T4" fmla="*/ 204 w 407"/>
                <a:gd name="T5" fmla="*/ 408 h 408"/>
                <a:gd name="T6" fmla="*/ 407 w 407"/>
                <a:gd name="T7" fmla="*/ 204 h 408"/>
                <a:gd name="T8" fmla="*/ 204 w 407"/>
                <a:gd name="T9" fmla="*/ 0 h 408"/>
                <a:gd name="T10" fmla="*/ 269 w 407"/>
                <a:gd name="T11" fmla="*/ 186 h 408"/>
                <a:gd name="T12" fmla="*/ 269 w 407"/>
                <a:gd name="T13" fmla="*/ 186 h 408"/>
                <a:gd name="T14" fmla="*/ 235 w 407"/>
                <a:gd name="T15" fmla="*/ 216 h 408"/>
                <a:gd name="T16" fmla="*/ 232 w 407"/>
                <a:gd name="T17" fmla="*/ 230 h 408"/>
                <a:gd name="T18" fmla="*/ 217 w 407"/>
                <a:gd name="T19" fmla="*/ 260 h 408"/>
                <a:gd name="T20" fmla="*/ 184 w 407"/>
                <a:gd name="T21" fmla="*/ 274 h 408"/>
                <a:gd name="T22" fmla="*/ 145 w 407"/>
                <a:gd name="T23" fmla="*/ 256 h 408"/>
                <a:gd name="T24" fmla="*/ 131 w 407"/>
                <a:gd name="T25" fmla="*/ 215 h 408"/>
                <a:gd name="T26" fmla="*/ 150 w 407"/>
                <a:gd name="T27" fmla="*/ 184 h 408"/>
                <a:gd name="T28" fmla="*/ 180 w 407"/>
                <a:gd name="T29" fmla="*/ 172 h 408"/>
                <a:gd name="T30" fmla="*/ 192 w 407"/>
                <a:gd name="T31" fmla="*/ 171 h 408"/>
                <a:gd name="T32" fmla="*/ 228 w 407"/>
                <a:gd name="T33" fmla="*/ 139 h 408"/>
                <a:gd name="T34" fmla="*/ 240 w 407"/>
                <a:gd name="T35" fmla="*/ 134 h 408"/>
                <a:gd name="T36" fmla="*/ 256 w 407"/>
                <a:gd name="T37" fmla="*/ 141 h 408"/>
                <a:gd name="T38" fmla="*/ 271 w 407"/>
                <a:gd name="T39" fmla="*/ 158 h 408"/>
                <a:gd name="T40" fmla="*/ 269 w 407"/>
                <a:gd name="T41" fmla="*/ 186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7" h="408">
                  <a:moveTo>
                    <a:pt x="204" y="0"/>
                  </a:moveTo>
                  <a:cubicBezTo>
                    <a:pt x="91" y="0"/>
                    <a:pt x="0" y="92"/>
                    <a:pt x="0" y="204"/>
                  </a:cubicBezTo>
                  <a:cubicBezTo>
                    <a:pt x="0" y="317"/>
                    <a:pt x="91" y="408"/>
                    <a:pt x="204" y="408"/>
                  </a:cubicBezTo>
                  <a:cubicBezTo>
                    <a:pt x="316" y="408"/>
                    <a:pt x="407" y="317"/>
                    <a:pt x="407" y="204"/>
                  </a:cubicBezTo>
                  <a:cubicBezTo>
                    <a:pt x="407" y="92"/>
                    <a:pt x="316" y="0"/>
                    <a:pt x="204" y="0"/>
                  </a:cubicBezTo>
                  <a:close/>
                  <a:moveTo>
                    <a:pt x="269" y="186"/>
                  </a:moveTo>
                  <a:cubicBezTo>
                    <a:pt x="269" y="186"/>
                    <a:pt x="269" y="186"/>
                    <a:pt x="269" y="186"/>
                  </a:cubicBezTo>
                  <a:cubicBezTo>
                    <a:pt x="235" y="216"/>
                    <a:pt x="235" y="216"/>
                    <a:pt x="235" y="216"/>
                  </a:cubicBezTo>
                  <a:cubicBezTo>
                    <a:pt x="234" y="218"/>
                    <a:pt x="234" y="220"/>
                    <a:pt x="232" y="230"/>
                  </a:cubicBezTo>
                  <a:cubicBezTo>
                    <a:pt x="231" y="238"/>
                    <a:pt x="227" y="251"/>
                    <a:pt x="217" y="260"/>
                  </a:cubicBezTo>
                  <a:cubicBezTo>
                    <a:pt x="208" y="267"/>
                    <a:pt x="197" y="274"/>
                    <a:pt x="184" y="274"/>
                  </a:cubicBezTo>
                  <a:cubicBezTo>
                    <a:pt x="171" y="275"/>
                    <a:pt x="157" y="268"/>
                    <a:pt x="145" y="256"/>
                  </a:cubicBezTo>
                  <a:cubicBezTo>
                    <a:pt x="134" y="243"/>
                    <a:pt x="129" y="227"/>
                    <a:pt x="131" y="215"/>
                  </a:cubicBezTo>
                  <a:cubicBezTo>
                    <a:pt x="134" y="201"/>
                    <a:pt x="142" y="191"/>
                    <a:pt x="150" y="184"/>
                  </a:cubicBezTo>
                  <a:cubicBezTo>
                    <a:pt x="160" y="175"/>
                    <a:pt x="172" y="173"/>
                    <a:pt x="180" y="172"/>
                  </a:cubicBezTo>
                  <a:cubicBezTo>
                    <a:pt x="190" y="171"/>
                    <a:pt x="191" y="172"/>
                    <a:pt x="192" y="171"/>
                  </a:cubicBezTo>
                  <a:cubicBezTo>
                    <a:pt x="228" y="139"/>
                    <a:pt x="228" y="139"/>
                    <a:pt x="228" y="139"/>
                  </a:cubicBezTo>
                  <a:cubicBezTo>
                    <a:pt x="231" y="136"/>
                    <a:pt x="235" y="134"/>
                    <a:pt x="240" y="134"/>
                  </a:cubicBezTo>
                  <a:cubicBezTo>
                    <a:pt x="246" y="134"/>
                    <a:pt x="252" y="136"/>
                    <a:pt x="256" y="141"/>
                  </a:cubicBezTo>
                  <a:cubicBezTo>
                    <a:pt x="271" y="158"/>
                    <a:pt x="271" y="158"/>
                    <a:pt x="271" y="158"/>
                  </a:cubicBezTo>
                  <a:cubicBezTo>
                    <a:pt x="278" y="167"/>
                    <a:pt x="278" y="179"/>
                    <a:pt x="269" y="18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15241546" y="3582429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/>
              <a:t>Insert title here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5241548" y="4279198"/>
            <a:ext cx="6643080" cy="74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000" dirty="0"/>
              <a:t>Contrary to popular belief, Lorem Ipsum is not simply random text. It has roots in a piece of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5241546" y="5767521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/>
              <a:t>Insert title here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5241548" y="6464290"/>
            <a:ext cx="6643080" cy="74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000" dirty="0"/>
              <a:t>Contrary to popular belief, Lorem Ipsum is not simply random text. It has roots in a piece of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5241546" y="7952613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/>
              <a:t>Insert title here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5241548" y="8649382"/>
            <a:ext cx="6643080" cy="74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000" dirty="0"/>
              <a:t>Contrary to popular belief, Lorem Ipsum is not simply random text. It has roots in a piece of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5241546" y="10137703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/>
              <a:t>Insert title here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5241548" y="10834472"/>
            <a:ext cx="6643080" cy="74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000" dirty="0"/>
              <a:t>Contrary to popular belief, Lorem Ipsum is not simply random text. It has roots in a piece of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14687287" y="3736978"/>
            <a:ext cx="161698" cy="14083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4687287" y="5922070"/>
            <a:ext cx="161698" cy="14083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4687287" y="8107162"/>
            <a:ext cx="161698" cy="1408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4687287" y="10292252"/>
            <a:ext cx="161698" cy="1408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8493E-340E-4B8F-863D-5161D0FC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Puzzle Infographic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7828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91719" y="3580327"/>
            <a:ext cx="5800566" cy="8180082"/>
            <a:chOff x="4645859" y="1790163"/>
            <a:chExt cx="2900283" cy="4090041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6175117" y="2955884"/>
              <a:ext cx="709047" cy="858268"/>
            </a:xfrm>
            <a:custGeom>
              <a:avLst/>
              <a:gdLst>
                <a:gd name="T0" fmla="*/ 195 w 299"/>
                <a:gd name="T1" fmla="*/ 53 h 362"/>
                <a:gd name="T2" fmla="*/ 195 w 299"/>
                <a:gd name="T3" fmla="*/ 52 h 362"/>
                <a:gd name="T4" fmla="*/ 204 w 299"/>
                <a:gd name="T5" fmla="*/ 36 h 362"/>
                <a:gd name="T6" fmla="*/ 210 w 299"/>
                <a:gd name="T7" fmla="*/ 23 h 362"/>
                <a:gd name="T8" fmla="*/ 205 w 299"/>
                <a:gd name="T9" fmla="*/ 7 h 362"/>
                <a:gd name="T10" fmla="*/ 188 w 299"/>
                <a:gd name="T11" fmla="*/ 0 h 362"/>
                <a:gd name="T12" fmla="*/ 170 w 299"/>
                <a:gd name="T13" fmla="*/ 7 h 362"/>
                <a:gd name="T14" fmla="*/ 165 w 299"/>
                <a:gd name="T15" fmla="*/ 23 h 362"/>
                <a:gd name="T16" fmla="*/ 171 w 299"/>
                <a:gd name="T17" fmla="*/ 36 h 362"/>
                <a:gd name="T18" fmla="*/ 178 w 299"/>
                <a:gd name="T19" fmla="*/ 52 h 362"/>
                <a:gd name="T20" fmla="*/ 178 w 299"/>
                <a:gd name="T21" fmla="*/ 81 h 362"/>
                <a:gd name="T22" fmla="*/ 83 w 299"/>
                <a:gd name="T23" fmla="*/ 81 h 362"/>
                <a:gd name="T24" fmla="*/ 66 w 299"/>
                <a:gd name="T25" fmla="*/ 117 h 362"/>
                <a:gd name="T26" fmla="*/ 12 w 299"/>
                <a:gd name="T27" fmla="*/ 250 h 362"/>
                <a:gd name="T28" fmla="*/ 0 w 299"/>
                <a:gd name="T29" fmla="*/ 362 h 362"/>
                <a:gd name="T30" fmla="*/ 36 w 299"/>
                <a:gd name="T31" fmla="*/ 362 h 362"/>
                <a:gd name="T32" fmla="*/ 217 w 299"/>
                <a:gd name="T33" fmla="*/ 131 h 362"/>
                <a:gd name="T34" fmla="*/ 299 w 299"/>
                <a:gd name="T35" fmla="*/ 81 h 362"/>
                <a:gd name="T36" fmla="*/ 195 w 299"/>
                <a:gd name="T37" fmla="*/ 81 h 362"/>
                <a:gd name="T38" fmla="*/ 195 w 299"/>
                <a:gd name="T39" fmla="*/ 5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9" h="362">
                  <a:moveTo>
                    <a:pt x="195" y="53"/>
                  </a:moveTo>
                  <a:cubicBezTo>
                    <a:pt x="195" y="53"/>
                    <a:pt x="195" y="53"/>
                    <a:pt x="195" y="52"/>
                  </a:cubicBezTo>
                  <a:cubicBezTo>
                    <a:pt x="196" y="45"/>
                    <a:pt x="200" y="41"/>
                    <a:pt x="204" y="36"/>
                  </a:cubicBezTo>
                  <a:cubicBezTo>
                    <a:pt x="207" y="32"/>
                    <a:pt x="210" y="28"/>
                    <a:pt x="210" y="23"/>
                  </a:cubicBezTo>
                  <a:cubicBezTo>
                    <a:pt x="210" y="17"/>
                    <a:pt x="209" y="11"/>
                    <a:pt x="205" y="7"/>
                  </a:cubicBezTo>
                  <a:cubicBezTo>
                    <a:pt x="202" y="3"/>
                    <a:pt x="197" y="0"/>
                    <a:pt x="188" y="0"/>
                  </a:cubicBezTo>
                  <a:cubicBezTo>
                    <a:pt x="178" y="0"/>
                    <a:pt x="174" y="3"/>
                    <a:pt x="170" y="7"/>
                  </a:cubicBezTo>
                  <a:cubicBezTo>
                    <a:pt x="167" y="11"/>
                    <a:pt x="166" y="17"/>
                    <a:pt x="165" y="23"/>
                  </a:cubicBezTo>
                  <a:cubicBezTo>
                    <a:pt x="165" y="28"/>
                    <a:pt x="168" y="32"/>
                    <a:pt x="171" y="36"/>
                  </a:cubicBezTo>
                  <a:cubicBezTo>
                    <a:pt x="174" y="40"/>
                    <a:pt x="178" y="45"/>
                    <a:pt x="178" y="52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77" y="93"/>
                    <a:pt x="71" y="105"/>
                    <a:pt x="66" y="117"/>
                  </a:cubicBezTo>
                  <a:cubicBezTo>
                    <a:pt x="45" y="160"/>
                    <a:pt x="23" y="204"/>
                    <a:pt x="12" y="250"/>
                  </a:cubicBezTo>
                  <a:cubicBezTo>
                    <a:pt x="1" y="296"/>
                    <a:pt x="0" y="347"/>
                    <a:pt x="0" y="362"/>
                  </a:cubicBezTo>
                  <a:cubicBezTo>
                    <a:pt x="36" y="362"/>
                    <a:pt x="36" y="362"/>
                    <a:pt x="36" y="362"/>
                  </a:cubicBezTo>
                  <a:cubicBezTo>
                    <a:pt x="36" y="339"/>
                    <a:pt x="18" y="244"/>
                    <a:pt x="217" y="131"/>
                  </a:cubicBezTo>
                  <a:cubicBezTo>
                    <a:pt x="249" y="113"/>
                    <a:pt x="276" y="96"/>
                    <a:pt x="299" y="81"/>
                  </a:cubicBezTo>
                  <a:cubicBezTo>
                    <a:pt x="195" y="81"/>
                    <a:pt x="195" y="81"/>
                    <a:pt x="195" y="81"/>
                  </a:cubicBezTo>
                  <a:lnTo>
                    <a:pt x="195" y="53"/>
                  </a:lnTo>
                  <a:close/>
                </a:path>
              </a:pathLst>
            </a:custGeom>
            <a:solidFill>
              <a:schemeClr val="accent5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6393440" y="2439122"/>
              <a:ext cx="769136" cy="661977"/>
            </a:xfrm>
            <a:custGeom>
              <a:avLst/>
              <a:gdLst>
                <a:gd name="T0" fmla="*/ 35 w 324"/>
                <a:gd name="T1" fmla="*/ 84 h 279"/>
                <a:gd name="T2" fmla="*/ 43 w 324"/>
                <a:gd name="T3" fmla="*/ 84 h 279"/>
                <a:gd name="T4" fmla="*/ 51 w 324"/>
                <a:gd name="T5" fmla="*/ 79 h 279"/>
                <a:gd name="T6" fmla="*/ 73 w 324"/>
                <a:gd name="T7" fmla="*/ 71 h 279"/>
                <a:gd name="T8" fmla="*/ 98 w 324"/>
                <a:gd name="T9" fmla="*/ 79 h 279"/>
                <a:gd name="T10" fmla="*/ 110 w 324"/>
                <a:gd name="T11" fmla="*/ 108 h 279"/>
                <a:gd name="T12" fmla="*/ 98 w 324"/>
                <a:gd name="T13" fmla="*/ 137 h 279"/>
                <a:gd name="T14" fmla="*/ 72 w 324"/>
                <a:gd name="T15" fmla="*/ 145 h 279"/>
                <a:gd name="T16" fmla="*/ 50 w 324"/>
                <a:gd name="T17" fmla="*/ 136 h 279"/>
                <a:gd name="T18" fmla="*/ 41 w 324"/>
                <a:gd name="T19" fmla="*/ 130 h 279"/>
                <a:gd name="T20" fmla="*/ 35 w 324"/>
                <a:gd name="T21" fmla="*/ 130 h 279"/>
                <a:gd name="T22" fmla="*/ 35 w 324"/>
                <a:gd name="T23" fmla="*/ 139 h 279"/>
                <a:gd name="T24" fmla="*/ 0 w 324"/>
                <a:gd name="T25" fmla="*/ 279 h 279"/>
                <a:gd name="T26" fmla="*/ 71 w 324"/>
                <a:gd name="T27" fmla="*/ 279 h 279"/>
                <a:gd name="T28" fmla="*/ 71 w 324"/>
                <a:gd name="T29" fmla="*/ 270 h 279"/>
                <a:gd name="T30" fmla="*/ 67 w 324"/>
                <a:gd name="T31" fmla="*/ 263 h 279"/>
                <a:gd name="T32" fmla="*/ 59 w 324"/>
                <a:gd name="T33" fmla="*/ 241 h 279"/>
                <a:gd name="T34" fmla="*/ 67 w 324"/>
                <a:gd name="T35" fmla="*/ 216 h 279"/>
                <a:gd name="T36" fmla="*/ 96 w 324"/>
                <a:gd name="T37" fmla="*/ 203 h 279"/>
                <a:gd name="T38" fmla="*/ 125 w 324"/>
                <a:gd name="T39" fmla="*/ 216 h 279"/>
                <a:gd name="T40" fmla="*/ 133 w 324"/>
                <a:gd name="T41" fmla="*/ 241 h 279"/>
                <a:gd name="T42" fmla="*/ 123 w 324"/>
                <a:gd name="T43" fmla="*/ 264 h 279"/>
                <a:gd name="T44" fmla="*/ 117 w 324"/>
                <a:gd name="T45" fmla="*/ 272 h 279"/>
                <a:gd name="T46" fmla="*/ 117 w 324"/>
                <a:gd name="T47" fmla="*/ 279 h 279"/>
                <a:gd name="T48" fmla="*/ 235 w 324"/>
                <a:gd name="T49" fmla="*/ 279 h 279"/>
                <a:gd name="T50" fmla="*/ 324 w 324"/>
                <a:gd name="T51" fmla="*/ 144 h 279"/>
                <a:gd name="T52" fmla="*/ 324 w 324"/>
                <a:gd name="T53" fmla="*/ 0 h 279"/>
                <a:gd name="T54" fmla="*/ 34 w 324"/>
                <a:gd name="T55" fmla="*/ 0 h 279"/>
                <a:gd name="T56" fmla="*/ 35 w 324"/>
                <a:gd name="T57" fmla="*/ 8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4" h="279">
                  <a:moveTo>
                    <a:pt x="35" y="84"/>
                  </a:moveTo>
                  <a:cubicBezTo>
                    <a:pt x="43" y="84"/>
                    <a:pt x="43" y="84"/>
                    <a:pt x="43" y="84"/>
                  </a:cubicBezTo>
                  <a:cubicBezTo>
                    <a:pt x="44" y="84"/>
                    <a:pt x="45" y="83"/>
                    <a:pt x="51" y="79"/>
                  </a:cubicBezTo>
                  <a:cubicBezTo>
                    <a:pt x="56" y="75"/>
                    <a:pt x="63" y="71"/>
                    <a:pt x="73" y="71"/>
                  </a:cubicBezTo>
                  <a:cubicBezTo>
                    <a:pt x="81" y="71"/>
                    <a:pt x="90" y="73"/>
                    <a:pt x="98" y="79"/>
                  </a:cubicBezTo>
                  <a:cubicBezTo>
                    <a:pt x="105" y="85"/>
                    <a:pt x="111" y="96"/>
                    <a:pt x="110" y="108"/>
                  </a:cubicBezTo>
                  <a:cubicBezTo>
                    <a:pt x="110" y="121"/>
                    <a:pt x="105" y="131"/>
                    <a:pt x="98" y="137"/>
                  </a:cubicBezTo>
                  <a:cubicBezTo>
                    <a:pt x="90" y="143"/>
                    <a:pt x="81" y="145"/>
                    <a:pt x="72" y="145"/>
                  </a:cubicBezTo>
                  <a:cubicBezTo>
                    <a:pt x="63" y="145"/>
                    <a:pt x="55" y="140"/>
                    <a:pt x="50" y="136"/>
                  </a:cubicBezTo>
                  <a:cubicBezTo>
                    <a:pt x="44" y="131"/>
                    <a:pt x="43" y="130"/>
                    <a:pt x="41" y="130"/>
                  </a:cubicBezTo>
                  <a:cubicBezTo>
                    <a:pt x="35" y="130"/>
                    <a:pt x="35" y="130"/>
                    <a:pt x="35" y="130"/>
                  </a:cubicBezTo>
                  <a:cubicBezTo>
                    <a:pt x="35" y="139"/>
                    <a:pt x="35" y="139"/>
                    <a:pt x="35" y="139"/>
                  </a:cubicBezTo>
                  <a:cubicBezTo>
                    <a:pt x="35" y="188"/>
                    <a:pt x="20" y="234"/>
                    <a:pt x="0" y="279"/>
                  </a:cubicBezTo>
                  <a:cubicBezTo>
                    <a:pt x="71" y="279"/>
                    <a:pt x="71" y="279"/>
                    <a:pt x="71" y="279"/>
                  </a:cubicBezTo>
                  <a:cubicBezTo>
                    <a:pt x="71" y="270"/>
                    <a:pt x="71" y="270"/>
                    <a:pt x="71" y="270"/>
                  </a:cubicBezTo>
                  <a:cubicBezTo>
                    <a:pt x="71" y="269"/>
                    <a:pt x="71" y="269"/>
                    <a:pt x="67" y="263"/>
                  </a:cubicBezTo>
                  <a:cubicBezTo>
                    <a:pt x="63" y="258"/>
                    <a:pt x="59" y="250"/>
                    <a:pt x="59" y="241"/>
                  </a:cubicBezTo>
                  <a:cubicBezTo>
                    <a:pt x="59" y="232"/>
                    <a:pt x="60" y="223"/>
                    <a:pt x="67" y="216"/>
                  </a:cubicBezTo>
                  <a:cubicBezTo>
                    <a:pt x="72" y="208"/>
                    <a:pt x="84" y="203"/>
                    <a:pt x="96" y="203"/>
                  </a:cubicBezTo>
                  <a:cubicBezTo>
                    <a:pt x="108" y="204"/>
                    <a:pt x="119" y="209"/>
                    <a:pt x="125" y="216"/>
                  </a:cubicBezTo>
                  <a:cubicBezTo>
                    <a:pt x="131" y="224"/>
                    <a:pt x="133" y="233"/>
                    <a:pt x="133" y="241"/>
                  </a:cubicBezTo>
                  <a:cubicBezTo>
                    <a:pt x="133" y="251"/>
                    <a:pt x="127" y="259"/>
                    <a:pt x="123" y="264"/>
                  </a:cubicBezTo>
                  <a:cubicBezTo>
                    <a:pt x="119" y="270"/>
                    <a:pt x="118" y="271"/>
                    <a:pt x="117" y="272"/>
                  </a:cubicBezTo>
                  <a:cubicBezTo>
                    <a:pt x="117" y="279"/>
                    <a:pt x="117" y="279"/>
                    <a:pt x="117" y="279"/>
                  </a:cubicBezTo>
                  <a:cubicBezTo>
                    <a:pt x="235" y="279"/>
                    <a:pt x="235" y="279"/>
                    <a:pt x="235" y="279"/>
                  </a:cubicBezTo>
                  <a:cubicBezTo>
                    <a:pt x="306" y="223"/>
                    <a:pt x="324" y="181"/>
                    <a:pt x="324" y="144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5" y="84"/>
                  </a:lnTo>
                  <a:close/>
                </a:path>
              </a:pathLst>
            </a:custGeom>
            <a:solidFill>
              <a:schemeClr val="accent5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5573229" y="2439122"/>
              <a:ext cx="1048548" cy="661977"/>
            </a:xfrm>
            <a:custGeom>
              <a:avLst/>
              <a:gdLst>
                <a:gd name="T0" fmla="*/ 389 w 442"/>
                <a:gd name="T1" fmla="*/ 115 h 279"/>
                <a:gd name="T2" fmla="*/ 405 w 442"/>
                <a:gd name="T3" fmla="*/ 124 h 279"/>
                <a:gd name="T4" fmla="*/ 419 w 442"/>
                <a:gd name="T5" fmla="*/ 130 h 279"/>
                <a:gd name="T6" fmla="*/ 434 w 442"/>
                <a:gd name="T7" fmla="*/ 126 h 279"/>
                <a:gd name="T8" fmla="*/ 442 w 442"/>
                <a:gd name="T9" fmla="*/ 108 h 279"/>
                <a:gd name="T10" fmla="*/ 435 w 442"/>
                <a:gd name="T11" fmla="*/ 91 h 279"/>
                <a:gd name="T12" fmla="*/ 419 w 442"/>
                <a:gd name="T13" fmla="*/ 86 h 279"/>
                <a:gd name="T14" fmla="*/ 406 w 442"/>
                <a:gd name="T15" fmla="*/ 91 h 279"/>
                <a:gd name="T16" fmla="*/ 390 w 442"/>
                <a:gd name="T17" fmla="*/ 98 h 279"/>
                <a:gd name="T18" fmla="*/ 361 w 442"/>
                <a:gd name="T19" fmla="*/ 98 h 279"/>
                <a:gd name="T20" fmla="*/ 360 w 442"/>
                <a:gd name="T21" fmla="*/ 0 h 279"/>
                <a:gd name="T22" fmla="*/ 81 w 442"/>
                <a:gd name="T23" fmla="*/ 0 h 279"/>
                <a:gd name="T24" fmla="*/ 81 w 442"/>
                <a:gd name="T25" fmla="*/ 98 h 279"/>
                <a:gd name="T26" fmla="*/ 52 w 442"/>
                <a:gd name="T27" fmla="*/ 98 h 279"/>
                <a:gd name="T28" fmla="*/ 36 w 442"/>
                <a:gd name="T29" fmla="*/ 91 h 279"/>
                <a:gd name="T30" fmla="*/ 22 w 442"/>
                <a:gd name="T31" fmla="*/ 86 h 279"/>
                <a:gd name="T32" fmla="*/ 6 w 442"/>
                <a:gd name="T33" fmla="*/ 91 h 279"/>
                <a:gd name="T34" fmla="*/ 0 w 442"/>
                <a:gd name="T35" fmla="*/ 108 h 279"/>
                <a:gd name="T36" fmla="*/ 7 w 442"/>
                <a:gd name="T37" fmla="*/ 126 h 279"/>
                <a:gd name="T38" fmla="*/ 23 w 442"/>
                <a:gd name="T39" fmla="*/ 130 h 279"/>
                <a:gd name="T40" fmla="*/ 36 w 442"/>
                <a:gd name="T41" fmla="*/ 124 h 279"/>
                <a:gd name="T42" fmla="*/ 52 w 442"/>
                <a:gd name="T43" fmla="*/ 115 h 279"/>
                <a:gd name="T44" fmla="*/ 53 w 442"/>
                <a:gd name="T45" fmla="*/ 115 h 279"/>
                <a:gd name="T46" fmla="*/ 81 w 442"/>
                <a:gd name="T47" fmla="*/ 115 h 279"/>
                <a:gd name="T48" fmla="*/ 80 w 442"/>
                <a:gd name="T49" fmla="*/ 139 h 279"/>
                <a:gd name="T50" fmla="*/ 117 w 442"/>
                <a:gd name="T51" fmla="*/ 279 h 279"/>
                <a:gd name="T52" fmla="*/ 197 w 442"/>
                <a:gd name="T53" fmla="*/ 279 h 279"/>
                <a:gd name="T54" fmla="*/ 197 w 442"/>
                <a:gd name="T55" fmla="*/ 270 h 279"/>
                <a:gd name="T56" fmla="*/ 192 w 442"/>
                <a:gd name="T57" fmla="*/ 263 h 279"/>
                <a:gd name="T58" fmla="*/ 184 w 442"/>
                <a:gd name="T59" fmla="*/ 241 h 279"/>
                <a:gd name="T60" fmla="*/ 192 w 442"/>
                <a:gd name="T61" fmla="*/ 216 h 279"/>
                <a:gd name="T62" fmla="*/ 222 w 442"/>
                <a:gd name="T63" fmla="*/ 203 h 279"/>
                <a:gd name="T64" fmla="*/ 251 w 442"/>
                <a:gd name="T65" fmla="*/ 216 h 279"/>
                <a:gd name="T66" fmla="*/ 258 w 442"/>
                <a:gd name="T67" fmla="*/ 241 h 279"/>
                <a:gd name="T68" fmla="*/ 249 w 442"/>
                <a:gd name="T69" fmla="*/ 264 h 279"/>
                <a:gd name="T70" fmla="*/ 243 w 442"/>
                <a:gd name="T71" fmla="*/ 272 h 279"/>
                <a:gd name="T72" fmla="*/ 243 w 442"/>
                <a:gd name="T73" fmla="*/ 279 h 279"/>
                <a:gd name="T74" fmla="*/ 324 w 442"/>
                <a:gd name="T75" fmla="*/ 279 h 279"/>
                <a:gd name="T76" fmla="*/ 361 w 442"/>
                <a:gd name="T77" fmla="*/ 139 h 279"/>
                <a:gd name="T78" fmla="*/ 361 w 442"/>
                <a:gd name="T79" fmla="*/ 115 h 279"/>
                <a:gd name="T80" fmla="*/ 389 w 442"/>
                <a:gd name="T81" fmla="*/ 115 h 279"/>
                <a:gd name="T82" fmla="*/ 389 w 442"/>
                <a:gd name="T83" fmla="*/ 115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2" h="279">
                  <a:moveTo>
                    <a:pt x="389" y="115"/>
                  </a:moveTo>
                  <a:cubicBezTo>
                    <a:pt x="397" y="116"/>
                    <a:pt x="401" y="121"/>
                    <a:pt x="405" y="124"/>
                  </a:cubicBezTo>
                  <a:cubicBezTo>
                    <a:pt x="410" y="128"/>
                    <a:pt x="413" y="130"/>
                    <a:pt x="419" y="130"/>
                  </a:cubicBezTo>
                  <a:cubicBezTo>
                    <a:pt x="425" y="130"/>
                    <a:pt x="431" y="129"/>
                    <a:pt x="434" y="126"/>
                  </a:cubicBezTo>
                  <a:cubicBezTo>
                    <a:pt x="438" y="123"/>
                    <a:pt x="441" y="118"/>
                    <a:pt x="442" y="108"/>
                  </a:cubicBezTo>
                  <a:cubicBezTo>
                    <a:pt x="442" y="99"/>
                    <a:pt x="439" y="94"/>
                    <a:pt x="435" y="91"/>
                  </a:cubicBezTo>
                  <a:cubicBezTo>
                    <a:pt x="431" y="87"/>
                    <a:pt x="425" y="86"/>
                    <a:pt x="419" y="86"/>
                  </a:cubicBezTo>
                  <a:cubicBezTo>
                    <a:pt x="414" y="86"/>
                    <a:pt x="410" y="88"/>
                    <a:pt x="406" y="91"/>
                  </a:cubicBezTo>
                  <a:cubicBezTo>
                    <a:pt x="401" y="94"/>
                    <a:pt x="397" y="99"/>
                    <a:pt x="390" y="98"/>
                  </a:cubicBezTo>
                  <a:cubicBezTo>
                    <a:pt x="361" y="98"/>
                    <a:pt x="361" y="98"/>
                    <a:pt x="361" y="9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2" y="98"/>
                    <a:pt x="52" y="98"/>
                    <a:pt x="52" y="98"/>
                  </a:cubicBezTo>
                  <a:cubicBezTo>
                    <a:pt x="45" y="99"/>
                    <a:pt x="40" y="94"/>
                    <a:pt x="36" y="91"/>
                  </a:cubicBezTo>
                  <a:cubicBezTo>
                    <a:pt x="32" y="88"/>
                    <a:pt x="28" y="86"/>
                    <a:pt x="22" y="86"/>
                  </a:cubicBezTo>
                  <a:cubicBezTo>
                    <a:pt x="16" y="86"/>
                    <a:pt x="10" y="87"/>
                    <a:pt x="6" y="91"/>
                  </a:cubicBezTo>
                  <a:cubicBezTo>
                    <a:pt x="2" y="94"/>
                    <a:pt x="0" y="99"/>
                    <a:pt x="0" y="108"/>
                  </a:cubicBezTo>
                  <a:cubicBezTo>
                    <a:pt x="0" y="118"/>
                    <a:pt x="3" y="123"/>
                    <a:pt x="7" y="126"/>
                  </a:cubicBezTo>
                  <a:cubicBezTo>
                    <a:pt x="11" y="129"/>
                    <a:pt x="16" y="130"/>
                    <a:pt x="23" y="130"/>
                  </a:cubicBezTo>
                  <a:cubicBezTo>
                    <a:pt x="28" y="130"/>
                    <a:pt x="32" y="128"/>
                    <a:pt x="36" y="124"/>
                  </a:cubicBezTo>
                  <a:cubicBezTo>
                    <a:pt x="40" y="121"/>
                    <a:pt x="45" y="116"/>
                    <a:pt x="52" y="115"/>
                  </a:cubicBezTo>
                  <a:cubicBezTo>
                    <a:pt x="52" y="115"/>
                    <a:pt x="53" y="115"/>
                    <a:pt x="53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87"/>
                    <a:pt x="96" y="233"/>
                    <a:pt x="117" y="279"/>
                  </a:cubicBezTo>
                  <a:cubicBezTo>
                    <a:pt x="197" y="279"/>
                    <a:pt x="197" y="279"/>
                    <a:pt x="197" y="279"/>
                  </a:cubicBezTo>
                  <a:cubicBezTo>
                    <a:pt x="197" y="270"/>
                    <a:pt x="197" y="270"/>
                    <a:pt x="197" y="270"/>
                  </a:cubicBezTo>
                  <a:cubicBezTo>
                    <a:pt x="197" y="269"/>
                    <a:pt x="197" y="269"/>
                    <a:pt x="192" y="263"/>
                  </a:cubicBezTo>
                  <a:cubicBezTo>
                    <a:pt x="189" y="258"/>
                    <a:pt x="184" y="250"/>
                    <a:pt x="184" y="241"/>
                  </a:cubicBezTo>
                  <a:cubicBezTo>
                    <a:pt x="184" y="232"/>
                    <a:pt x="186" y="223"/>
                    <a:pt x="192" y="216"/>
                  </a:cubicBezTo>
                  <a:cubicBezTo>
                    <a:pt x="198" y="208"/>
                    <a:pt x="209" y="203"/>
                    <a:pt x="222" y="203"/>
                  </a:cubicBezTo>
                  <a:cubicBezTo>
                    <a:pt x="234" y="204"/>
                    <a:pt x="245" y="209"/>
                    <a:pt x="251" y="216"/>
                  </a:cubicBezTo>
                  <a:cubicBezTo>
                    <a:pt x="257" y="224"/>
                    <a:pt x="258" y="233"/>
                    <a:pt x="258" y="241"/>
                  </a:cubicBezTo>
                  <a:cubicBezTo>
                    <a:pt x="258" y="251"/>
                    <a:pt x="253" y="259"/>
                    <a:pt x="249" y="264"/>
                  </a:cubicBezTo>
                  <a:cubicBezTo>
                    <a:pt x="245" y="270"/>
                    <a:pt x="243" y="271"/>
                    <a:pt x="243" y="272"/>
                  </a:cubicBezTo>
                  <a:cubicBezTo>
                    <a:pt x="243" y="279"/>
                    <a:pt x="243" y="279"/>
                    <a:pt x="243" y="279"/>
                  </a:cubicBezTo>
                  <a:cubicBezTo>
                    <a:pt x="324" y="279"/>
                    <a:pt x="324" y="279"/>
                    <a:pt x="324" y="279"/>
                  </a:cubicBezTo>
                  <a:cubicBezTo>
                    <a:pt x="345" y="233"/>
                    <a:pt x="361" y="187"/>
                    <a:pt x="361" y="139"/>
                  </a:cubicBezTo>
                  <a:cubicBezTo>
                    <a:pt x="361" y="115"/>
                    <a:pt x="361" y="115"/>
                    <a:pt x="361" y="115"/>
                  </a:cubicBezTo>
                  <a:cubicBezTo>
                    <a:pt x="389" y="115"/>
                    <a:pt x="389" y="115"/>
                    <a:pt x="389" y="115"/>
                  </a:cubicBezTo>
                  <a:cubicBezTo>
                    <a:pt x="389" y="115"/>
                    <a:pt x="389" y="115"/>
                    <a:pt x="389" y="115"/>
                  </a:cubicBezTo>
                  <a:close/>
                </a:path>
              </a:pathLst>
            </a:custGeom>
            <a:solidFill>
              <a:schemeClr val="accent3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5873673" y="2955884"/>
              <a:ext cx="446660" cy="1016501"/>
            </a:xfrm>
            <a:custGeom>
              <a:avLst/>
              <a:gdLst>
                <a:gd name="T0" fmla="*/ 120 w 188"/>
                <a:gd name="T1" fmla="*/ 245 h 429"/>
                <a:gd name="T2" fmla="*/ 175 w 188"/>
                <a:gd name="T3" fmla="*/ 108 h 429"/>
                <a:gd name="T4" fmla="*/ 188 w 188"/>
                <a:gd name="T5" fmla="*/ 81 h 429"/>
                <a:gd name="T6" fmla="*/ 101 w 188"/>
                <a:gd name="T7" fmla="*/ 81 h 429"/>
                <a:gd name="T8" fmla="*/ 102 w 188"/>
                <a:gd name="T9" fmla="*/ 53 h 429"/>
                <a:gd name="T10" fmla="*/ 102 w 188"/>
                <a:gd name="T11" fmla="*/ 52 h 429"/>
                <a:gd name="T12" fmla="*/ 111 w 188"/>
                <a:gd name="T13" fmla="*/ 36 h 429"/>
                <a:gd name="T14" fmla="*/ 117 w 188"/>
                <a:gd name="T15" fmla="*/ 23 h 429"/>
                <a:gd name="T16" fmla="*/ 112 w 188"/>
                <a:gd name="T17" fmla="*/ 7 h 429"/>
                <a:gd name="T18" fmla="*/ 94 w 188"/>
                <a:gd name="T19" fmla="*/ 0 h 429"/>
                <a:gd name="T20" fmla="*/ 77 w 188"/>
                <a:gd name="T21" fmla="*/ 7 h 429"/>
                <a:gd name="T22" fmla="*/ 72 w 188"/>
                <a:gd name="T23" fmla="*/ 23 h 429"/>
                <a:gd name="T24" fmla="*/ 77 w 188"/>
                <a:gd name="T25" fmla="*/ 36 h 429"/>
                <a:gd name="T26" fmla="*/ 85 w 188"/>
                <a:gd name="T27" fmla="*/ 52 h 429"/>
                <a:gd name="T28" fmla="*/ 85 w 188"/>
                <a:gd name="T29" fmla="*/ 81 h 429"/>
                <a:gd name="T30" fmla="*/ 0 w 188"/>
                <a:gd name="T31" fmla="*/ 81 h 429"/>
                <a:gd name="T32" fmla="*/ 13 w 188"/>
                <a:gd name="T33" fmla="*/ 108 h 429"/>
                <a:gd name="T34" fmla="*/ 68 w 188"/>
                <a:gd name="T35" fmla="*/ 245 h 429"/>
                <a:gd name="T36" fmla="*/ 80 w 188"/>
                <a:gd name="T37" fmla="*/ 362 h 429"/>
                <a:gd name="T38" fmla="*/ 85 w 188"/>
                <a:gd name="T39" fmla="*/ 362 h 429"/>
                <a:gd name="T40" fmla="*/ 85 w 188"/>
                <a:gd name="T41" fmla="*/ 377 h 429"/>
                <a:gd name="T42" fmla="*/ 78 w 188"/>
                <a:gd name="T43" fmla="*/ 393 h 429"/>
                <a:gd name="T44" fmla="*/ 73 w 188"/>
                <a:gd name="T45" fmla="*/ 406 h 429"/>
                <a:gd name="T46" fmla="*/ 78 w 188"/>
                <a:gd name="T47" fmla="*/ 422 h 429"/>
                <a:gd name="T48" fmla="*/ 95 w 188"/>
                <a:gd name="T49" fmla="*/ 429 h 429"/>
                <a:gd name="T50" fmla="*/ 113 w 188"/>
                <a:gd name="T51" fmla="*/ 422 h 429"/>
                <a:gd name="T52" fmla="*/ 117 w 188"/>
                <a:gd name="T53" fmla="*/ 406 h 429"/>
                <a:gd name="T54" fmla="*/ 111 w 188"/>
                <a:gd name="T55" fmla="*/ 393 h 429"/>
                <a:gd name="T56" fmla="*/ 102 w 188"/>
                <a:gd name="T57" fmla="*/ 376 h 429"/>
                <a:gd name="T58" fmla="*/ 102 w 188"/>
                <a:gd name="T59" fmla="*/ 376 h 429"/>
                <a:gd name="T60" fmla="*/ 102 w 188"/>
                <a:gd name="T61" fmla="*/ 362 h 429"/>
                <a:gd name="T62" fmla="*/ 107 w 188"/>
                <a:gd name="T63" fmla="*/ 362 h 429"/>
                <a:gd name="T64" fmla="*/ 120 w 188"/>
                <a:gd name="T65" fmla="*/ 245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8" h="429">
                  <a:moveTo>
                    <a:pt x="120" y="245"/>
                  </a:moveTo>
                  <a:cubicBezTo>
                    <a:pt x="131" y="197"/>
                    <a:pt x="153" y="152"/>
                    <a:pt x="175" y="108"/>
                  </a:cubicBezTo>
                  <a:cubicBezTo>
                    <a:pt x="179" y="99"/>
                    <a:pt x="183" y="90"/>
                    <a:pt x="188" y="81"/>
                  </a:cubicBezTo>
                  <a:cubicBezTo>
                    <a:pt x="101" y="81"/>
                    <a:pt x="101" y="81"/>
                    <a:pt x="101" y="81"/>
                  </a:cubicBezTo>
                  <a:cubicBezTo>
                    <a:pt x="102" y="53"/>
                    <a:pt x="102" y="53"/>
                    <a:pt x="102" y="53"/>
                  </a:cubicBezTo>
                  <a:cubicBezTo>
                    <a:pt x="102" y="53"/>
                    <a:pt x="101" y="53"/>
                    <a:pt x="102" y="52"/>
                  </a:cubicBezTo>
                  <a:cubicBezTo>
                    <a:pt x="102" y="45"/>
                    <a:pt x="107" y="41"/>
                    <a:pt x="111" y="36"/>
                  </a:cubicBezTo>
                  <a:cubicBezTo>
                    <a:pt x="114" y="32"/>
                    <a:pt x="117" y="28"/>
                    <a:pt x="117" y="23"/>
                  </a:cubicBezTo>
                  <a:cubicBezTo>
                    <a:pt x="117" y="17"/>
                    <a:pt x="115" y="11"/>
                    <a:pt x="112" y="7"/>
                  </a:cubicBezTo>
                  <a:cubicBezTo>
                    <a:pt x="109" y="3"/>
                    <a:pt x="104" y="0"/>
                    <a:pt x="94" y="0"/>
                  </a:cubicBezTo>
                  <a:cubicBezTo>
                    <a:pt x="85" y="0"/>
                    <a:pt x="80" y="3"/>
                    <a:pt x="77" y="7"/>
                  </a:cubicBezTo>
                  <a:cubicBezTo>
                    <a:pt x="74" y="11"/>
                    <a:pt x="72" y="17"/>
                    <a:pt x="72" y="23"/>
                  </a:cubicBezTo>
                  <a:cubicBezTo>
                    <a:pt x="72" y="28"/>
                    <a:pt x="74" y="32"/>
                    <a:pt x="77" y="36"/>
                  </a:cubicBezTo>
                  <a:cubicBezTo>
                    <a:pt x="80" y="40"/>
                    <a:pt x="85" y="45"/>
                    <a:pt x="85" y="52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" y="90"/>
                    <a:pt x="8" y="99"/>
                    <a:pt x="13" y="108"/>
                  </a:cubicBezTo>
                  <a:cubicBezTo>
                    <a:pt x="34" y="152"/>
                    <a:pt x="56" y="197"/>
                    <a:pt x="68" y="245"/>
                  </a:cubicBezTo>
                  <a:cubicBezTo>
                    <a:pt x="79" y="294"/>
                    <a:pt x="80" y="346"/>
                    <a:pt x="80" y="362"/>
                  </a:cubicBezTo>
                  <a:cubicBezTo>
                    <a:pt x="85" y="362"/>
                    <a:pt x="85" y="362"/>
                    <a:pt x="85" y="362"/>
                  </a:cubicBezTo>
                  <a:cubicBezTo>
                    <a:pt x="85" y="377"/>
                    <a:pt x="85" y="377"/>
                    <a:pt x="85" y="377"/>
                  </a:cubicBezTo>
                  <a:cubicBezTo>
                    <a:pt x="86" y="384"/>
                    <a:pt x="81" y="389"/>
                    <a:pt x="78" y="393"/>
                  </a:cubicBezTo>
                  <a:cubicBezTo>
                    <a:pt x="75" y="397"/>
                    <a:pt x="73" y="401"/>
                    <a:pt x="73" y="406"/>
                  </a:cubicBezTo>
                  <a:cubicBezTo>
                    <a:pt x="73" y="412"/>
                    <a:pt x="74" y="418"/>
                    <a:pt x="78" y="422"/>
                  </a:cubicBezTo>
                  <a:cubicBezTo>
                    <a:pt x="81" y="426"/>
                    <a:pt x="86" y="429"/>
                    <a:pt x="95" y="429"/>
                  </a:cubicBezTo>
                  <a:cubicBezTo>
                    <a:pt x="105" y="429"/>
                    <a:pt x="110" y="426"/>
                    <a:pt x="113" y="422"/>
                  </a:cubicBezTo>
                  <a:cubicBezTo>
                    <a:pt x="116" y="418"/>
                    <a:pt x="117" y="412"/>
                    <a:pt x="117" y="406"/>
                  </a:cubicBezTo>
                  <a:cubicBezTo>
                    <a:pt x="117" y="401"/>
                    <a:pt x="115" y="397"/>
                    <a:pt x="111" y="393"/>
                  </a:cubicBezTo>
                  <a:cubicBezTo>
                    <a:pt x="108" y="388"/>
                    <a:pt x="103" y="384"/>
                    <a:pt x="102" y="376"/>
                  </a:cubicBezTo>
                  <a:cubicBezTo>
                    <a:pt x="102" y="376"/>
                    <a:pt x="102" y="376"/>
                    <a:pt x="102" y="376"/>
                  </a:cubicBezTo>
                  <a:cubicBezTo>
                    <a:pt x="102" y="362"/>
                    <a:pt x="102" y="362"/>
                    <a:pt x="102" y="362"/>
                  </a:cubicBezTo>
                  <a:cubicBezTo>
                    <a:pt x="107" y="362"/>
                    <a:pt x="107" y="362"/>
                    <a:pt x="107" y="362"/>
                  </a:cubicBezTo>
                  <a:cubicBezTo>
                    <a:pt x="107" y="346"/>
                    <a:pt x="108" y="294"/>
                    <a:pt x="120" y="245"/>
                  </a:cubicBezTo>
                  <a:close/>
                </a:path>
              </a:pathLst>
            </a:custGeom>
            <a:solidFill>
              <a:schemeClr val="accent5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5" name="Freeform 9"/>
            <p:cNvSpPr>
              <a:spLocks/>
            </p:cNvSpPr>
            <p:nvPr/>
          </p:nvSpPr>
          <p:spPr bwMode="auto">
            <a:xfrm>
              <a:off x="5306836" y="2955884"/>
              <a:ext cx="710049" cy="858268"/>
            </a:xfrm>
            <a:custGeom>
              <a:avLst/>
              <a:gdLst>
                <a:gd name="T0" fmla="*/ 234 w 299"/>
                <a:gd name="T1" fmla="*/ 117 h 362"/>
                <a:gd name="T2" fmla="*/ 216 w 299"/>
                <a:gd name="T3" fmla="*/ 81 h 362"/>
                <a:gd name="T4" fmla="*/ 119 w 299"/>
                <a:gd name="T5" fmla="*/ 81 h 362"/>
                <a:gd name="T6" fmla="*/ 119 w 299"/>
                <a:gd name="T7" fmla="*/ 53 h 362"/>
                <a:gd name="T8" fmla="*/ 119 w 299"/>
                <a:gd name="T9" fmla="*/ 52 h 362"/>
                <a:gd name="T10" fmla="*/ 128 w 299"/>
                <a:gd name="T11" fmla="*/ 36 h 362"/>
                <a:gd name="T12" fmla="*/ 134 w 299"/>
                <a:gd name="T13" fmla="*/ 23 h 362"/>
                <a:gd name="T14" fmla="*/ 130 w 299"/>
                <a:gd name="T15" fmla="*/ 7 h 362"/>
                <a:gd name="T16" fmla="*/ 112 w 299"/>
                <a:gd name="T17" fmla="*/ 0 h 362"/>
                <a:gd name="T18" fmla="*/ 95 w 299"/>
                <a:gd name="T19" fmla="*/ 7 h 362"/>
                <a:gd name="T20" fmla="*/ 90 w 299"/>
                <a:gd name="T21" fmla="*/ 23 h 362"/>
                <a:gd name="T22" fmla="*/ 95 w 299"/>
                <a:gd name="T23" fmla="*/ 36 h 362"/>
                <a:gd name="T24" fmla="*/ 102 w 299"/>
                <a:gd name="T25" fmla="*/ 52 h 362"/>
                <a:gd name="T26" fmla="*/ 102 w 299"/>
                <a:gd name="T27" fmla="*/ 81 h 362"/>
                <a:gd name="T28" fmla="*/ 0 w 299"/>
                <a:gd name="T29" fmla="*/ 81 h 362"/>
                <a:gd name="T30" fmla="*/ 82 w 299"/>
                <a:gd name="T31" fmla="*/ 131 h 362"/>
                <a:gd name="T32" fmla="*/ 263 w 299"/>
                <a:gd name="T33" fmla="*/ 362 h 362"/>
                <a:gd name="T34" fmla="*/ 299 w 299"/>
                <a:gd name="T35" fmla="*/ 362 h 362"/>
                <a:gd name="T36" fmla="*/ 287 w 299"/>
                <a:gd name="T37" fmla="*/ 250 h 362"/>
                <a:gd name="T38" fmla="*/ 234 w 299"/>
                <a:gd name="T39" fmla="*/ 117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9" h="362">
                  <a:moveTo>
                    <a:pt x="234" y="117"/>
                  </a:moveTo>
                  <a:cubicBezTo>
                    <a:pt x="228" y="105"/>
                    <a:pt x="222" y="93"/>
                    <a:pt x="216" y="81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9" y="53"/>
                    <a:pt x="119" y="53"/>
                    <a:pt x="119" y="52"/>
                  </a:cubicBezTo>
                  <a:cubicBezTo>
                    <a:pt x="120" y="45"/>
                    <a:pt x="125" y="41"/>
                    <a:pt x="128" y="36"/>
                  </a:cubicBezTo>
                  <a:cubicBezTo>
                    <a:pt x="132" y="32"/>
                    <a:pt x="134" y="28"/>
                    <a:pt x="134" y="23"/>
                  </a:cubicBezTo>
                  <a:cubicBezTo>
                    <a:pt x="134" y="17"/>
                    <a:pt x="133" y="11"/>
                    <a:pt x="130" y="7"/>
                  </a:cubicBezTo>
                  <a:cubicBezTo>
                    <a:pt x="127" y="3"/>
                    <a:pt x="121" y="0"/>
                    <a:pt x="112" y="0"/>
                  </a:cubicBezTo>
                  <a:cubicBezTo>
                    <a:pt x="103" y="0"/>
                    <a:pt x="98" y="3"/>
                    <a:pt x="95" y="7"/>
                  </a:cubicBezTo>
                  <a:cubicBezTo>
                    <a:pt x="91" y="11"/>
                    <a:pt x="90" y="17"/>
                    <a:pt x="90" y="23"/>
                  </a:cubicBezTo>
                  <a:cubicBezTo>
                    <a:pt x="90" y="28"/>
                    <a:pt x="92" y="32"/>
                    <a:pt x="95" y="36"/>
                  </a:cubicBezTo>
                  <a:cubicBezTo>
                    <a:pt x="98" y="40"/>
                    <a:pt x="102" y="45"/>
                    <a:pt x="102" y="52"/>
                  </a:cubicBezTo>
                  <a:cubicBezTo>
                    <a:pt x="102" y="81"/>
                    <a:pt x="102" y="81"/>
                    <a:pt x="102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23" y="96"/>
                    <a:pt x="50" y="113"/>
                    <a:pt x="82" y="131"/>
                  </a:cubicBezTo>
                  <a:cubicBezTo>
                    <a:pt x="281" y="244"/>
                    <a:pt x="263" y="339"/>
                    <a:pt x="263" y="362"/>
                  </a:cubicBezTo>
                  <a:cubicBezTo>
                    <a:pt x="299" y="362"/>
                    <a:pt x="299" y="362"/>
                    <a:pt x="299" y="362"/>
                  </a:cubicBezTo>
                  <a:cubicBezTo>
                    <a:pt x="299" y="347"/>
                    <a:pt x="298" y="296"/>
                    <a:pt x="287" y="250"/>
                  </a:cubicBezTo>
                  <a:cubicBezTo>
                    <a:pt x="277" y="204"/>
                    <a:pt x="255" y="160"/>
                    <a:pt x="234" y="117"/>
                  </a:cubicBezTo>
                  <a:close/>
                </a:path>
              </a:pathLst>
            </a:custGeom>
            <a:solidFill>
              <a:schemeClr val="accent1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5029426" y="2439122"/>
              <a:ext cx="769136" cy="661977"/>
            </a:xfrm>
            <a:custGeom>
              <a:avLst/>
              <a:gdLst>
                <a:gd name="T0" fmla="*/ 205 w 324"/>
                <a:gd name="T1" fmla="*/ 270 h 279"/>
                <a:gd name="T2" fmla="*/ 200 w 324"/>
                <a:gd name="T3" fmla="*/ 263 h 279"/>
                <a:gd name="T4" fmla="*/ 192 w 324"/>
                <a:gd name="T5" fmla="*/ 241 h 279"/>
                <a:gd name="T6" fmla="*/ 200 w 324"/>
                <a:gd name="T7" fmla="*/ 216 h 279"/>
                <a:gd name="T8" fmla="*/ 229 w 324"/>
                <a:gd name="T9" fmla="*/ 203 h 279"/>
                <a:gd name="T10" fmla="*/ 258 w 324"/>
                <a:gd name="T11" fmla="*/ 216 h 279"/>
                <a:gd name="T12" fmla="*/ 266 w 324"/>
                <a:gd name="T13" fmla="*/ 241 h 279"/>
                <a:gd name="T14" fmla="*/ 257 w 324"/>
                <a:gd name="T15" fmla="*/ 264 h 279"/>
                <a:gd name="T16" fmla="*/ 251 w 324"/>
                <a:gd name="T17" fmla="*/ 272 h 279"/>
                <a:gd name="T18" fmla="*/ 251 w 324"/>
                <a:gd name="T19" fmla="*/ 279 h 279"/>
                <a:gd name="T20" fmla="*/ 324 w 324"/>
                <a:gd name="T21" fmla="*/ 279 h 279"/>
                <a:gd name="T22" fmla="*/ 289 w 324"/>
                <a:gd name="T23" fmla="*/ 139 h 279"/>
                <a:gd name="T24" fmla="*/ 289 w 324"/>
                <a:gd name="T25" fmla="*/ 130 h 279"/>
                <a:gd name="T26" fmla="*/ 283 w 324"/>
                <a:gd name="T27" fmla="*/ 130 h 279"/>
                <a:gd name="T28" fmla="*/ 275 w 324"/>
                <a:gd name="T29" fmla="*/ 136 h 279"/>
                <a:gd name="T30" fmla="*/ 252 w 324"/>
                <a:gd name="T31" fmla="*/ 145 h 279"/>
                <a:gd name="T32" fmla="*/ 227 w 324"/>
                <a:gd name="T33" fmla="*/ 137 h 279"/>
                <a:gd name="T34" fmla="*/ 214 w 324"/>
                <a:gd name="T35" fmla="*/ 108 h 279"/>
                <a:gd name="T36" fmla="*/ 226 w 324"/>
                <a:gd name="T37" fmla="*/ 79 h 279"/>
                <a:gd name="T38" fmla="*/ 252 w 324"/>
                <a:gd name="T39" fmla="*/ 71 h 279"/>
                <a:gd name="T40" fmla="*/ 274 w 324"/>
                <a:gd name="T41" fmla="*/ 79 h 279"/>
                <a:gd name="T42" fmla="*/ 281 w 324"/>
                <a:gd name="T43" fmla="*/ 84 h 279"/>
                <a:gd name="T44" fmla="*/ 290 w 324"/>
                <a:gd name="T45" fmla="*/ 84 h 279"/>
                <a:gd name="T46" fmla="*/ 290 w 324"/>
                <a:gd name="T47" fmla="*/ 0 h 279"/>
                <a:gd name="T48" fmla="*/ 0 w 324"/>
                <a:gd name="T49" fmla="*/ 0 h 279"/>
                <a:gd name="T50" fmla="*/ 0 w 324"/>
                <a:gd name="T51" fmla="*/ 144 h 279"/>
                <a:gd name="T52" fmla="*/ 90 w 324"/>
                <a:gd name="T53" fmla="*/ 279 h 279"/>
                <a:gd name="T54" fmla="*/ 205 w 324"/>
                <a:gd name="T55" fmla="*/ 279 h 279"/>
                <a:gd name="T56" fmla="*/ 205 w 324"/>
                <a:gd name="T57" fmla="*/ 27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4" h="279">
                  <a:moveTo>
                    <a:pt x="205" y="270"/>
                  </a:moveTo>
                  <a:cubicBezTo>
                    <a:pt x="205" y="269"/>
                    <a:pt x="204" y="269"/>
                    <a:pt x="200" y="263"/>
                  </a:cubicBezTo>
                  <a:cubicBezTo>
                    <a:pt x="196" y="258"/>
                    <a:pt x="192" y="250"/>
                    <a:pt x="192" y="241"/>
                  </a:cubicBezTo>
                  <a:cubicBezTo>
                    <a:pt x="192" y="232"/>
                    <a:pt x="194" y="223"/>
                    <a:pt x="200" y="216"/>
                  </a:cubicBezTo>
                  <a:cubicBezTo>
                    <a:pt x="206" y="208"/>
                    <a:pt x="217" y="203"/>
                    <a:pt x="229" y="203"/>
                  </a:cubicBezTo>
                  <a:cubicBezTo>
                    <a:pt x="242" y="204"/>
                    <a:pt x="252" y="209"/>
                    <a:pt x="258" y="216"/>
                  </a:cubicBezTo>
                  <a:cubicBezTo>
                    <a:pt x="264" y="224"/>
                    <a:pt x="266" y="233"/>
                    <a:pt x="266" y="241"/>
                  </a:cubicBezTo>
                  <a:cubicBezTo>
                    <a:pt x="266" y="251"/>
                    <a:pt x="261" y="259"/>
                    <a:pt x="257" y="264"/>
                  </a:cubicBezTo>
                  <a:cubicBezTo>
                    <a:pt x="252" y="270"/>
                    <a:pt x="251" y="271"/>
                    <a:pt x="251" y="272"/>
                  </a:cubicBezTo>
                  <a:cubicBezTo>
                    <a:pt x="251" y="279"/>
                    <a:pt x="251" y="279"/>
                    <a:pt x="251" y="279"/>
                  </a:cubicBezTo>
                  <a:cubicBezTo>
                    <a:pt x="324" y="279"/>
                    <a:pt x="324" y="279"/>
                    <a:pt x="324" y="279"/>
                  </a:cubicBezTo>
                  <a:cubicBezTo>
                    <a:pt x="305" y="234"/>
                    <a:pt x="289" y="188"/>
                    <a:pt x="289" y="139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83" y="130"/>
                    <a:pt x="283" y="130"/>
                    <a:pt x="283" y="130"/>
                  </a:cubicBezTo>
                  <a:cubicBezTo>
                    <a:pt x="282" y="130"/>
                    <a:pt x="280" y="131"/>
                    <a:pt x="275" y="136"/>
                  </a:cubicBezTo>
                  <a:cubicBezTo>
                    <a:pt x="270" y="140"/>
                    <a:pt x="262" y="145"/>
                    <a:pt x="252" y="145"/>
                  </a:cubicBezTo>
                  <a:cubicBezTo>
                    <a:pt x="243" y="145"/>
                    <a:pt x="234" y="143"/>
                    <a:pt x="227" y="137"/>
                  </a:cubicBezTo>
                  <a:cubicBezTo>
                    <a:pt x="220" y="131"/>
                    <a:pt x="215" y="121"/>
                    <a:pt x="214" y="108"/>
                  </a:cubicBezTo>
                  <a:cubicBezTo>
                    <a:pt x="214" y="96"/>
                    <a:pt x="219" y="85"/>
                    <a:pt x="226" y="79"/>
                  </a:cubicBezTo>
                  <a:cubicBezTo>
                    <a:pt x="234" y="73"/>
                    <a:pt x="243" y="71"/>
                    <a:pt x="252" y="71"/>
                  </a:cubicBezTo>
                  <a:cubicBezTo>
                    <a:pt x="261" y="71"/>
                    <a:pt x="269" y="75"/>
                    <a:pt x="274" y="79"/>
                  </a:cubicBezTo>
                  <a:cubicBezTo>
                    <a:pt x="280" y="83"/>
                    <a:pt x="280" y="84"/>
                    <a:pt x="281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81"/>
                    <a:pt x="18" y="223"/>
                    <a:pt x="90" y="279"/>
                  </a:cubicBezTo>
                  <a:cubicBezTo>
                    <a:pt x="205" y="279"/>
                    <a:pt x="205" y="279"/>
                    <a:pt x="205" y="279"/>
                  </a:cubicBezTo>
                  <a:lnTo>
                    <a:pt x="205" y="270"/>
                  </a:lnTo>
                  <a:close/>
                </a:path>
              </a:pathLst>
            </a:custGeom>
            <a:solidFill>
              <a:schemeClr val="accent1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7" name="Freeform 11"/>
            <p:cNvSpPr>
              <a:spLocks/>
            </p:cNvSpPr>
            <p:nvPr/>
          </p:nvSpPr>
          <p:spPr bwMode="auto">
            <a:xfrm>
              <a:off x="4645859" y="1790163"/>
              <a:ext cx="1095619" cy="601889"/>
            </a:xfrm>
            <a:custGeom>
              <a:avLst/>
              <a:gdLst>
                <a:gd name="T0" fmla="*/ 380 w 462"/>
                <a:gd name="T1" fmla="*/ 155 h 254"/>
                <a:gd name="T2" fmla="*/ 409 w 462"/>
                <a:gd name="T3" fmla="*/ 155 h 254"/>
                <a:gd name="T4" fmla="*/ 410 w 462"/>
                <a:gd name="T5" fmla="*/ 155 h 254"/>
                <a:gd name="T6" fmla="*/ 426 w 462"/>
                <a:gd name="T7" fmla="*/ 164 h 254"/>
                <a:gd name="T8" fmla="*/ 439 w 462"/>
                <a:gd name="T9" fmla="*/ 170 h 254"/>
                <a:gd name="T10" fmla="*/ 455 w 462"/>
                <a:gd name="T11" fmla="*/ 166 h 254"/>
                <a:gd name="T12" fmla="*/ 462 w 462"/>
                <a:gd name="T13" fmla="*/ 148 h 254"/>
                <a:gd name="T14" fmla="*/ 455 w 462"/>
                <a:gd name="T15" fmla="*/ 131 h 254"/>
                <a:gd name="T16" fmla="*/ 439 w 462"/>
                <a:gd name="T17" fmla="*/ 126 h 254"/>
                <a:gd name="T18" fmla="*/ 426 w 462"/>
                <a:gd name="T19" fmla="*/ 131 h 254"/>
                <a:gd name="T20" fmla="*/ 410 w 462"/>
                <a:gd name="T21" fmla="*/ 138 h 254"/>
                <a:gd name="T22" fmla="*/ 380 w 462"/>
                <a:gd name="T23" fmla="*/ 138 h 254"/>
                <a:gd name="T24" fmla="*/ 380 w 462"/>
                <a:gd name="T25" fmla="*/ 42 h 254"/>
                <a:gd name="T26" fmla="*/ 324 w 462"/>
                <a:gd name="T27" fmla="*/ 42 h 254"/>
                <a:gd name="T28" fmla="*/ 282 w 462"/>
                <a:gd name="T29" fmla="*/ 0 h 254"/>
                <a:gd name="T30" fmla="*/ 140 w 462"/>
                <a:gd name="T31" fmla="*/ 0 h 254"/>
                <a:gd name="T32" fmla="*/ 98 w 462"/>
                <a:gd name="T33" fmla="*/ 42 h 254"/>
                <a:gd name="T34" fmla="*/ 98 w 462"/>
                <a:gd name="T35" fmla="*/ 42 h 254"/>
                <a:gd name="T36" fmla="*/ 98 w 462"/>
                <a:gd name="T37" fmla="*/ 43 h 254"/>
                <a:gd name="T38" fmla="*/ 0 w 462"/>
                <a:gd name="T39" fmla="*/ 148 h 254"/>
                <a:gd name="T40" fmla="*/ 0 w 462"/>
                <a:gd name="T41" fmla="*/ 148 h 254"/>
                <a:gd name="T42" fmla="*/ 106 w 462"/>
                <a:gd name="T43" fmla="*/ 254 h 254"/>
                <a:gd name="T44" fmla="*/ 380 w 462"/>
                <a:gd name="T45" fmla="*/ 254 h 254"/>
                <a:gd name="T46" fmla="*/ 380 w 462"/>
                <a:gd name="T47" fmla="*/ 155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2" h="254">
                  <a:moveTo>
                    <a:pt x="380" y="155"/>
                  </a:moveTo>
                  <a:cubicBezTo>
                    <a:pt x="409" y="155"/>
                    <a:pt x="409" y="155"/>
                    <a:pt x="409" y="155"/>
                  </a:cubicBezTo>
                  <a:cubicBezTo>
                    <a:pt x="409" y="155"/>
                    <a:pt x="409" y="155"/>
                    <a:pt x="410" y="155"/>
                  </a:cubicBezTo>
                  <a:cubicBezTo>
                    <a:pt x="417" y="156"/>
                    <a:pt x="421" y="161"/>
                    <a:pt x="426" y="164"/>
                  </a:cubicBezTo>
                  <a:cubicBezTo>
                    <a:pt x="430" y="168"/>
                    <a:pt x="434" y="170"/>
                    <a:pt x="439" y="170"/>
                  </a:cubicBezTo>
                  <a:cubicBezTo>
                    <a:pt x="445" y="170"/>
                    <a:pt x="451" y="169"/>
                    <a:pt x="455" y="166"/>
                  </a:cubicBezTo>
                  <a:cubicBezTo>
                    <a:pt x="459" y="163"/>
                    <a:pt x="462" y="158"/>
                    <a:pt x="462" y="148"/>
                  </a:cubicBezTo>
                  <a:cubicBezTo>
                    <a:pt x="462" y="139"/>
                    <a:pt x="459" y="134"/>
                    <a:pt x="455" y="131"/>
                  </a:cubicBezTo>
                  <a:cubicBezTo>
                    <a:pt x="451" y="127"/>
                    <a:pt x="446" y="126"/>
                    <a:pt x="439" y="126"/>
                  </a:cubicBezTo>
                  <a:cubicBezTo>
                    <a:pt x="434" y="126"/>
                    <a:pt x="430" y="128"/>
                    <a:pt x="426" y="131"/>
                  </a:cubicBezTo>
                  <a:cubicBezTo>
                    <a:pt x="422" y="134"/>
                    <a:pt x="417" y="139"/>
                    <a:pt x="410" y="138"/>
                  </a:cubicBezTo>
                  <a:cubicBezTo>
                    <a:pt x="380" y="138"/>
                    <a:pt x="380" y="138"/>
                    <a:pt x="380" y="138"/>
                  </a:cubicBezTo>
                  <a:cubicBezTo>
                    <a:pt x="380" y="42"/>
                    <a:pt x="380" y="42"/>
                    <a:pt x="380" y="42"/>
                  </a:cubicBezTo>
                  <a:cubicBezTo>
                    <a:pt x="324" y="42"/>
                    <a:pt x="324" y="42"/>
                    <a:pt x="324" y="42"/>
                  </a:cubicBezTo>
                  <a:cubicBezTo>
                    <a:pt x="324" y="19"/>
                    <a:pt x="305" y="0"/>
                    <a:pt x="282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17" y="0"/>
                    <a:pt x="98" y="19"/>
                    <a:pt x="98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43" y="47"/>
                    <a:pt x="0" y="92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206"/>
                    <a:pt x="48" y="254"/>
                    <a:pt x="106" y="254"/>
                  </a:cubicBezTo>
                  <a:cubicBezTo>
                    <a:pt x="380" y="254"/>
                    <a:pt x="380" y="254"/>
                    <a:pt x="380" y="254"/>
                  </a:cubicBezTo>
                  <a:lnTo>
                    <a:pt x="380" y="155"/>
                  </a:lnTo>
                  <a:close/>
                </a:path>
              </a:pathLst>
            </a:custGeom>
            <a:solidFill>
              <a:schemeClr val="tx2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5594260" y="1890311"/>
              <a:ext cx="1003482" cy="501740"/>
            </a:xfrm>
            <a:custGeom>
              <a:avLst/>
              <a:gdLst>
                <a:gd name="T0" fmla="*/ 17 w 423"/>
                <a:gd name="T1" fmla="*/ 77 h 212"/>
                <a:gd name="T2" fmla="*/ 39 w 423"/>
                <a:gd name="T3" fmla="*/ 69 h 212"/>
                <a:gd name="T4" fmla="*/ 65 w 423"/>
                <a:gd name="T5" fmla="*/ 77 h 212"/>
                <a:gd name="T6" fmla="*/ 77 w 423"/>
                <a:gd name="T7" fmla="*/ 106 h 212"/>
                <a:gd name="T8" fmla="*/ 64 w 423"/>
                <a:gd name="T9" fmla="*/ 135 h 212"/>
                <a:gd name="T10" fmla="*/ 39 w 423"/>
                <a:gd name="T11" fmla="*/ 143 h 212"/>
                <a:gd name="T12" fmla="*/ 16 w 423"/>
                <a:gd name="T13" fmla="*/ 134 h 212"/>
                <a:gd name="T14" fmla="*/ 8 w 423"/>
                <a:gd name="T15" fmla="*/ 128 h 212"/>
                <a:gd name="T16" fmla="*/ 0 w 423"/>
                <a:gd name="T17" fmla="*/ 128 h 212"/>
                <a:gd name="T18" fmla="*/ 0 w 423"/>
                <a:gd name="T19" fmla="*/ 212 h 212"/>
                <a:gd name="T20" fmla="*/ 423 w 423"/>
                <a:gd name="T21" fmla="*/ 212 h 212"/>
                <a:gd name="T22" fmla="*/ 423 w 423"/>
                <a:gd name="T23" fmla="*/ 128 h 212"/>
                <a:gd name="T24" fmla="*/ 415 w 423"/>
                <a:gd name="T25" fmla="*/ 128 h 212"/>
                <a:gd name="T26" fmla="*/ 407 w 423"/>
                <a:gd name="T27" fmla="*/ 134 h 212"/>
                <a:gd name="T28" fmla="*/ 384 w 423"/>
                <a:gd name="T29" fmla="*/ 143 h 212"/>
                <a:gd name="T30" fmla="*/ 359 w 423"/>
                <a:gd name="T31" fmla="*/ 135 h 212"/>
                <a:gd name="T32" fmla="*/ 346 w 423"/>
                <a:gd name="T33" fmla="*/ 106 h 212"/>
                <a:gd name="T34" fmla="*/ 358 w 423"/>
                <a:gd name="T35" fmla="*/ 77 h 212"/>
                <a:gd name="T36" fmla="*/ 384 w 423"/>
                <a:gd name="T37" fmla="*/ 69 h 212"/>
                <a:gd name="T38" fmla="*/ 406 w 423"/>
                <a:gd name="T39" fmla="*/ 77 h 212"/>
                <a:gd name="T40" fmla="*/ 413 w 423"/>
                <a:gd name="T41" fmla="*/ 82 h 212"/>
                <a:gd name="T42" fmla="*/ 423 w 423"/>
                <a:gd name="T43" fmla="*/ 82 h 212"/>
                <a:gd name="T44" fmla="*/ 423 w 423"/>
                <a:gd name="T45" fmla="*/ 0 h 212"/>
                <a:gd name="T46" fmla="*/ 0 w 423"/>
                <a:gd name="T47" fmla="*/ 0 h 212"/>
                <a:gd name="T48" fmla="*/ 0 w 423"/>
                <a:gd name="T49" fmla="*/ 82 h 212"/>
                <a:gd name="T50" fmla="*/ 10 w 423"/>
                <a:gd name="T51" fmla="*/ 82 h 212"/>
                <a:gd name="T52" fmla="*/ 17 w 423"/>
                <a:gd name="T53" fmla="*/ 77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3" h="212">
                  <a:moveTo>
                    <a:pt x="17" y="77"/>
                  </a:moveTo>
                  <a:cubicBezTo>
                    <a:pt x="22" y="73"/>
                    <a:pt x="30" y="69"/>
                    <a:pt x="39" y="69"/>
                  </a:cubicBezTo>
                  <a:cubicBezTo>
                    <a:pt x="48" y="69"/>
                    <a:pt x="57" y="71"/>
                    <a:pt x="65" y="77"/>
                  </a:cubicBezTo>
                  <a:cubicBezTo>
                    <a:pt x="72" y="83"/>
                    <a:pt x="77" y="94"/>
                    <a:pt x="77" y="106"/>
                  </a:cubicBezTo>
                  <a:cubicBezTo>
                    <a:pt x="76" y="119"/>
                    <a:pt x="71" y="129"/>
                    <a:pt x="64" y="135"/>
                  </a:cubicBezTo>
                  <a:cubicBezTo>
                    <a:pt x="57" y="141"/>
                    <a:pt x="47" y="143"/>
                    <a:pt x="39" y="143"/>
                  </a:cubicBezTo>
                  <a:cubicBezTo>
                    <a:pt x="29" y="143"/>
                    <a:pt x="21" y="138"/>
                    <a:pt x="16" y="134"/>
                  </a:cubicBezTo>
                  <a:cubicBezTo>
                    <a:pt x="11" y="129"/>
                    <a:pt x="9" y="128"/>
                    <a:pt x="8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423" y="212"/>
                    <a:pt x="423" y="212"/>
                    <a:pt x="423" y="212"/>
                  </a:cubicBezTo>
                  <a:cubicBezTo>
                    <a:pt x="423" y="128"/>
                    <a:pt x="423" y="128"/>
                    <a:pt x="423" y="128"/>
                  </a:cubicBezTo>
                  <a:cubicBezTo>
                    <a:pt x="415" y="128"/>
                    <a:pt x="415" y="128"/>
                    <a:pt x="415" y="128"/>
                  </a:cubicBezTo>
                  <a:cubicBezTo>
                    <a:pt x="413" y="128"/>
                    <a:pt x="412" y="129"/>
                    <a:pt x="407" y="134"/>
                  </a:cubicBezTo>
                  <a:cubicBezTo>
                    <a:pt x="402" y="138"/>
                    <a:pt x="394" y="143"/>
                    <a:pt x="384" y="143"/>
                  </a:cubicBezTo>
                  <a:cubicBezTo>
                    <a:pt x="375" y="143"/>
                    <a:pt x="366" y="141"/>
                    <a:pt x="359" y="135"/>
                  </a:cubicBezTo>
                  <a:cubicBezTo>
                    <a:pt x="352" y="129"/>
                    <a:pt x="346" y="119"/>
                    <a:pt x="346" y="106"/>
                  </a:cubicBezTo>
                  <a:cubicBezTo>
                    <a:pt x="346" y="94"/>
                    <a:pt x="351" y="83"/>
                    <a:pt x="358" y="77"/>
                  </a:cubicBezTo>
                  <a:cubicBezTo>
                    <a:pt x="366" y="71"/>
                    <a:pt x="375" y="69"/>
                    <a:pt x="384" y="69"/>
                  </a:cubicBezTo>
                  <a:cubicBezTo>
                    <a:pt x="393" y="69"/>
                    <a:pt x="401" y="73"/>
                    <a:pt x="406" y="77"/>
                  </a:cubicBezTo>
                  <a:cubicBezTo>
                    <a:pt x="411" y="81"/>
                    <a:pt x="412" y="82"/>
                    <a:pt x="413" y="82"/>
                  </a:cubicBezTo>
                  <a:cubicBezTo>
                    <a:pt x="423" y="82"/>
                    <a:pt x="423" y="82"/>
                    <a:pt x="423" y="82"/>
                  </a:cubicBezTo>
                  <a:cubicBezTo>
                    <a:pt x="423" y="0"/>
                    <a:pt x="423" y="0"/>
                    <a:pt x="4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1" y="82"/>
                    <a:pt x="11" y="81"/>
                    <a:pt x="17" y="77"/>
                  </a:cubicBezTo>
                  <a:close/>
                </a:path>
              </a:pathLst>
            </a:custGeom>
            <a:solidFill>
              <a:schemeClr val="accent3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6450523" y="1790163"/>
              <a:ext cx="1095619" cy="601889"/>
            </a:xfrm>
            <a:custGeom>
              <a:avLst/>
              <a:gdLst>
                <a:gd name="T0" fmla="*/ 364 w 462"/>
                <a:gd name="T1" fmla="*/ 43 h 254"/>
                <a:gd name="T2" fmla="*/ 364 w 462"/>
                <a:gd name="T3" fmla="*/ 42 h 254"/>
                <a:gd name="T4" fmla="*/ 364 w 462"/>
                <a:gd name="T5" fmla="*/ 42 h 254"/>
                <a:gd name="T6" fmla="*/ 322 w 462"/>
                <a:gd name="T7" fmla="*/ 0 h 254"/>
                <a:gd name="T8" fmla="*/ 181 w 462"/>
                <a:gd name="T9" fmla="*/ 0 h 254"/>
                <a:gd name="T10" fmla="*/ 138 w 462"/>
                <a:gd name="T11" fmla="*/ 42 h 254"/>
                <a:gd name="T12" fmla="*/ 82 w 462"/>
                <a:gd name="T13" fmla="*/ 42 h 254"/>
                <a:gd name="T14" fmla="*/ 82 w 462"/>
                <a:gd name="T15" fmla="*/ 138 h 254"/>
                <a:gd name="T16" fmla="*/ 52 w 462"/>
                <a:gd name="T17" fmla="*/ 138 h 254"/>
                <a:gd name="T18" fmla="*/ 36 w 462"/>
                <a:gd name="T19" fmla="*/ 131 h 254"/>
                <a:gd name="T20" fmla="*/ 22 w 462"/>
                <a:gd name="T21" fmla="*/ 126 h 254"/>
                <a:gd name="T22" fmla="*/ 6 w 462"/>
                <a:gd name="T23" fmla="*/ 131 h 254"/>
                <a:gd name="T24" fmla="*/ 0 w 462"/>
                <a:gd name="T25" fmla="*/ 148 h 254"/>
                <a:gd name="T26" fmla="*/ 7 w 462"/>
                <a:gd name="T27" fmla="*/ 166 h 254"/>
                <a:gd name="T28" fmla="*/ 23 w 462"/>
                <a:gd name="T29" fmla="*/ 170 h 254"/>
                <a:gd name="T30" fmla="*/ 36 w 462"/>
                <a:gd name="T31" fmla="*/ 164 h 254"/>
                <a:gd name="T32" fmla="*/ 52 w 462"/>
                <a:gd name="T33" fmla="*/ 155 h 254"/>
                <a:gd name="T34" fmla="*/ 53 w 462"/>
                <a:gd name="T35" fmla="*/ 155 h 254"/>
                <a:gd name="T36" fmla="*/ 82 w 462"/>
                <a:gd name="T37" fmla="*/ 155 h 254"/>
                <a:gd name="T38" fmla="*/ 82 w 462"/>
                <a:gd name="T39" fmla="*/ 254 h 254"/>
                <a:gd name="T40" fmla="*/ 356 w 462"/>
                <a:gd name="T41" fmla="*/ 254 h 254"/>
                <a:gd name="T42" fmla="*/ 462 w 462"/>
                <a:gd name="T43" fmla="*/ 148 h 254"/>
                <a:gd name="T44" fmla="*/ 462 w 462"/>
                <a:gd name="T45" fmla="*/ 148 h 254"/>
                <a:gd name="T46" fmla="*/ 364 w 462"/>
                <a:gd name="T47" fmla="*/ 4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2" h="254">
                  <a:moveTo>
                    <a:pt x="364" y="43"/>
                  </a:moveTo>
                  <a:cubicBezTo>
                    <a:pt x="364" y="43"/>
                    <a:pt x="364" y="43"/>
                    <a:pt x="364" y="42"/>
                  </a:cubicBezTo>
                  <a:cubicBezTo>
                    <a:pt x="364" y="42"/>
                    <a:pt x="364" y="42"/>
                    <a:pt x="364" y="42"/>
                  </a:cubicBezTo>
                  <a:cubicBezTo>
                    <a:pt x="364" y="19"/>
                    <a:pt x="345" y="0"/>
                    <a:pt x="32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57" y="0"/>
                    <a:pt x="138" y="19"/>
                    <a:pt x="138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138"/>
                    <a:pt x="82" y="138"/>
                    <a:pt x="82" y="138"/>
                  </a:cubicBezTo>
                  <a:cubicBezTo>
                    <a:pt x="52" y="138"/>
                    <a:pt x="52" y="138"/>
                    <a:pt x="52" y="138"/>
                  </a:cubicBezTo>
                  <a:cubicBezTo>
                    <a:pt x="45" y="139"/>
                    <a:pt x="40" y="134"/>
                    <a:pt x="36" y="131"/>
                  </a:cubicBezTo>
                  <a:cubicBezTo>
                    <a:pt x="31" y="128"/>
                    <a:pt x="28" y="126"/>
                    <a:pt x="22" y="126"/>
                  </a:cubicBezTo>
                  <a:cubicBezTo>
                    <a:pt x="16" y="126"/>
                    <a:pt x="10" y="127"/>
                    <a:pt x="6" y="131"/>
                  </a:cubicBezTo>
                  <a:cubicBezTo>
                    <a:pt x="2" y="134"/>
                    <a:pt x="0" y="139"/>
                    <a:pt x="0" y="148"/>
                  </a:cubicBezTo>
                  <a:cubicBezTo>
                    <a:pt x="0" y="158"/>
                    <a:pt x="3" y="163"/>
                    <a:pt x="7" y="166"/>
                  </a:cubicBezTo>
                  <a:cubicBezTo>
                    <a:pt x="11" y="169"/>
                    <a:pt x="16" y="170"/>
                    <a:pt x="23" y="170"/>
                  </a:cubicBezTo>
                  <a:cubicBezTo>
                    <a:pt x="28" y="170"/>
                    <a:pt x="32" y="168"/>
                    <a:pt x="36" y="164"/>
                  </a:cubicBezTo>
                  <a:cubicBezTo>
                    <a:pt x="40" y="161"/>
                    <a:pt x="45" y="156"/>
                    <a:pt x="52" y="155"/>
                  </a:cubicBezTo>
                  <a:cubicBezTo>
                    <a:pt x="52" y="155"/>
                    <a:pt x="53" y="155"/>
                    <a:pt x="53" y="155"/>
                  </a:cubicBezTo>
                  <a:cubicBezTo>
                    <a:pt x="82" y="155"/>
                    <a:pt x="82" y="155"/>
                    <a:pt x="82" y="155"/>
                  </a:cubicBezTo>
                  <a:cubicBezTo>
                    <a:pt x="82" y="254"/>
                    <a:pt x="82" y="254"/>
                    <a:pt x="82" y="254"/>
                  </a:cubicBezTo>
                  <a:cubicBezTo>
                    <a:pt x="356" y="254"/>
                    <a:pt x="356" y="254"/>
                    <a:pt x="356" y="254"/>
                  </a:cubicBezTo>
                  <a:cubicBezTo>
                    <a:pt x="415" y="254"/>
                    <a:pt x="462" y="206"/>
                    <a:pt x="462" y="148"/>
                  </a:cubicBezTo>
                  <a:cubicBezTo>
                    <a:pt x="462" y="148"/>
                    <a:pt x="462" y="148"/>
                    <a:pt x="462" y="148"/>
                  </a:cubicBezTo>
                  <a:cubicBezTo>
                    <a:pt x="462" y="92"/>
                    <a:pt x="419" y="47"/>
                    <a:pt x="364" y="43"/>
                  </a:cubicBezTo>
                  <a:close/>
                </a:path>
              </a:pathLst>
            </a:custGeom>
            <a:solidFill>
              <a:schemeClr val="accent6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6393440" y="4570270"/>
              <a:ext cx="769136" cy="662979"/>
            </a:xfrm>
            <a:custGeom>
              <a:avLst/>
              <a:gdLst>
                <a:gd name="T0" fmla="*/ 34 w 324"/>
                <a:gd name="T1" fmla="*/ 280 h 280"/>
                <a:gd name="T2" fmla="*/ 35 w 324"/>
                <a:gd name="T3" fmla="*/ 195 h 280"/>
                <a:gd name="T4" fmla="*/ 43 w 324"/>
                <a:gd name="T5" fmla="*/ 195 h 280"/>
                <a:gd name="T6" fmla="*/ 51 w 324"/>
                <a:gd name="T7" fmla="*/ 200 h 280"/>
                <a:gd name="T8" fmla="*/ 73 w 324"/>
                <a:gd name="T9" fmla="*/ 208 h 280"/>
                <a:gd name="T10" fmla="*/ 98 w 324"/>
                <a:gd name="T11" fmla="*/ 200 h 280"/>
                <a:gd name="T12" fmla="*/ 110 w 324"/>
                <a:gd name="T13" fmla="*/ 171 h 280"/>
                <a:gd name="T14" fmla="*/ 98 w 324"/>
                <a:gd name="T15" fmla="*/ 142 h 280"/>
                <a:gd name="T16" fmla="*/ 72 w 324"/>
                <a:gd name="T17" fmla="*/ 134 h 280"/>
                <a:gd name="T18" fmla="*/ 50 w 324"/>
                <a:gd name="T19" fmla="*/ 143 h 280"/>
                <a:gd name="T20" fmla="*/ 41 w 324"/>
                <a:gd name="T21" fmla="*/ 149 h 280"/>
                <a:gd name="T22" fmla="*/ 35 w 324"/>
                <a:gd name="T23" fmla="*/ 149 h 280"/>
                <a:gd name="T24" fmla="*/ 35 w 324"/>
                <a:gd name="T25" fmla="*/ 140 h 280"/>
                <a:gd name="T26" fmla="*/ 0 w 324"/>
                <a:gd name="T27" fmla="*/ 0 h 280"/>
                <a:gd name="T28" fmla="*/ 71 w 324"/>
                <a:gd name="T29" fmla="*/ 0 h 280"/>
                <a:gd name="T30" fmla="*/ 71 w 324"/>
                <a:gd name="T31" fmla="*/ 9 h 280"/>
                <a:gd name="T32" fmla="*/ 67 w 324"/>
                <a:gd name="T33" fmla="*/ 16 h 280"/>
                <a:gd name="T34" fmla="*/ 59 w 324"/>
                <a:gd name="T35" fmla="*/ 38 h 280"/>
                <a:gd name="T36" fmla="*/ 67 w 324"/>
                <a:gd name="T37" fmla="*/ 64 h 280"/>
                <a:gd name="T38" fmla="*/ 96 w 324"/>
                <a:gd name="T39" fmla="*/ 76 h 280"/>
                <a:gd name="T40" fmla="*/ 125 w 324"/>
                <a:gd name="T41" fmla="*/ 63 h 280"/>
                <a:gd name="T42" fmla="*/ 133 w 324"/>
                <a:gd name="T43" fmla="*/ 38 h 280"/>
                <a:gd name="T44" fmla="*/ 123 w 324"/>
                <a:gd name="T45" fmla="*/ 15 h 280"/>
                <a:gd name="T46" fmla="*/ 117 w 324"/>
                <a:gd name="T47" fmla="*/ 7 h 280"/>
                <a:gd name="T48" fmla="*/ 117 w 324"/>
                <a:gd name="T49" fmla="*/ 0 h 280"/>
                <a:gd name="T50" fmla="*/ 235 w 324"/>
                <a:gd name="T51" fmla="*/ 0 h 280"/>
                <a:gd name="T52" fmla="*/ 324 w 324"/>
                <a:gd name="T53" fmla="*/ 135 h 280"/>
                <a:gd name="T54" fmla="*/ 324 w 324"/>
                <a:gd name="T55" fmla="*/ 280 h 280"/>
                <a:gd name="T56" fmla="*/ 34 w 324"/>
                <a:gd name="T57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4" h="280">
                  <a:moveTo>
                    <a:pt x="34" y="280"/>
                  </a:moveTo>
                  <a:cubicBezTo>
                    <a:pt x="35" y="195"/>
                    <a:pt x="35" y="195"/>
                    <a:pt x="35" y="195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44" y="195"/>
                    <a:pt x="45" y="196"/>
                    <a:pt x="51" y="200"/>
                  </a:cubicBezTo>
                  <a:cubicBezTo>
                    <a:pt x="56" y="204"/>
                    <a:pt x="63" y="208"/>
                    <a:pt x="73" y="208"/>
                  </a:cubicBezTo>
                  <a:cubicBezTo>
                    <a:pt x="81" y="208"/>
                    <a:pt x="90" y="206"/>
                    <a:pt x="98" y="200"/>
                  </a:cubicBezTo>
                  <a:cubicBezTo>
                    <a:pt x="105" y="194"/>
                    <a:pt x="111" y="183"/>
                    <a:pt x="110" y="171"/>
                  </a:cubicBezTo>
                  <a:cubicBezTo>
                    <a:pt x="110" y="158"/>
                    <a:pt x="105" y="148"/>
                    <a:pt x="98" y="142"/>
                  </a:cubicBezTo>
                  <a:cubicBezTo>
                    <a:pt x="90" y="136"/>
                    <a:pt x="81" y="134"/>
                    <a:pt x="72" y="134"/>
                  </a:cubicBezTo>
                  <a:cubicBezTo>
                    <a:pt x="63" y="134"/>
                    <a:pt x="55" y="139"/>
                    <a:pt x="50" y="143"/>
                  </a:cubicBezTo>
                  <a:cubicBezTo>
                    <a:pt x="44" y="148"/>
                    <a:pt x="43" y="149"/>
                    <a:pt x="41" y="149"/>
                  </a:cubicBezTo>
                  <a:cubicBezTo>
                    <a:pt x="35" y="149"/>
                    <a:pt x="35" y="149"/>
                    <a:pt x="35" y="149"/>
                  </a:cubicBezTo>
                  <a:cubicBezTo>
                    <a:pt x="35" y="140"/>
                    <a:pt x="35" y="140"/>
                    <a:pt x="35" y="140"/>
                  </a:cubicBezTo>
                  <a:cubicBezTo>
                    <a:pt x="35" y="92"/>
                    <a:pt x="20" y="45"/>
                    <a:pt x="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10"/>
                    <a:pt x="71" y="10"/>
                    <a:pt x="67" y="16"/>
                  </a:cubicBezTo>
                  <a:cubicBezTo>
                    <a:pt x="63" y="21"/>
                    <a:pt x="59" y="29"/>
                    <a:pt x="59" y="38"/>
                  </a:cubicBezTo>
                  <a:cubicBezTo>
                    <a:pt x="59" y="47"/>
                    <a:pt x="60" y="56"/>
                    <a:pt x="67" y="64"/>
                  </a:cubicBezTo>
                  <a:cubicBezTo>
                    <a:pt x="72" y="71"/>
                    <a:pt x="84" y="76"/>
                    <a:pt x="96" y="76"/>
                  </a:cubicBezTo>
                  <a:cubicBezTo>
                    <a:pt x="108" y="75"/>
                    <a:pt x="119" y="70"/>
                    <a:pt x="125" y="63"/>
                  </a:cubicBezTo>
                  <a:cubicBezTo>
                    <a:pt x="131" y="56"/>
                    <a:pt x="133" y="46"/>
                    <a:pt x="133" y="38"/>
                  </a:cubicBezTo>
                  <a:cubicBezTo>
                    <a:pt x="133" y="28"/>
                    <a:pt x="127" y="20"/>
                    <a:pt x="123" y="15"/>
                  </a:cubicBezTo>
                  <a:cubicBezTo>
                    <a:pt x="119" y="9"/>
                    <a:pt x="118" y="8"/>
                    <a:pt x="117" y="7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306" y="56"/>
                    <a:pt x="324" y="98"/>
                    <a:pt x="324" y="135"/>
                  </a:cubicBezTo>
                  <a:cubicBezTo>
                    <a:pt x="324" y="280"/>
                    <a:pt x="324" y="280"/>
                    <a:pt x="324" y="280"/>
                  </a:cubicBezTo>
                  <a:lnTo>
                    <a:pt x="34" y="280"/>
                  </a:lnTo>
                  <a:close/>
                </a:path>
              </a:pathLst>
            </a:custGeom>
            <a:solidFill>
              <a:schemeClr val="accent6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5573229" y="4570270"/>
              <a:ext cx="1048548" cy="662979"/>
            </a:xfrm>
            <a:custGeom>
              <a:avLst/>
              <a:gdLst>
                <a:gd name="T0" fmla="*/ 435 w 442"/>
                <a:gd name="T1" fmla="*/ 188 h 280"/>
                <a:gd name="T2" fmla="*/ 419 w 442"/>
                <a:gd name="T3" fmla="*/ 193 h 280"/>
                <a:gd name="T4" fmla="*/ 406 w 442"/>
                <a:gd name="T5" fmla="*/ 188 h 280"/>
                <a:gd name="T6" fmla="*/ 390 w 442"/>
                <a:gd name="T7" fmla="*/ 181 h 280"/>
                <a:gd name="T8" fmla="*/ 361 w 442"/>
                <a:gd name="T9" fmla="*/ 181 h 280"/>
                <a:gd name="T10" fmla="*/ 360 w 442"/>
                <a:gd name="T11" fmla="*/ 280 h 280"/>
                <a:gd name="T12" fmla="*/ 81 w 442"/>
                <a:gd name="T13" fmla="*/ 280 h 280"/>
                <a:gd name="T14" fmla="*/ 81 w 442"/>
                <a:gd name="T15" fmla="*/ 181 h 280"/>
                <a:gd name="T16" fmla="*/ 52 w 442"/>
                <a:gd name="T17" fmla="*/ 181 h 280"/>
                <a:gd name="T18" fmla="*/ 36 w 442"/>
                <a:gd name="T19" fmla="*/ 188 h 280"/>
                <a:gd name="T20" fmla="*/ 22 w 442"/>
                <a:gd name="T21" fmla="*/ 193 h 280"/>
                <a:gd name="T22" fmla="*/ 6 w 442"/>
                <a:gd name="T23" fmla="*/ 188 h 280"/>
                <a:gd name="T24" fmla="*/ 0 w 442"/>
                <a:gd name="T25" fmla="*/ 171 h 280"/>
                <a:gd name="T26" fmla="*/ 7 w 442"/>
                <a:gd name="T27" fmla="*/ 153 h 280"/>
                <a:gd name="T28" fmla="*/ 23 w 442"/>
                <a:gd name="T29" fmla="*/ 149 h 280"/>
                <a:gd name="T30" fmla="*/ 36 w 442"/>
                <a:gd name="T31" fmla="*/ 155 h 280"/>
                <a:gd name="T32" fmla="*/ 52 w 442"/>
                <a:gd name="T33" fmla="*/ 164 h 280"/>
                <a:gd name="T34" fmla="*/ 53 w 442"/>
                <a:gd name="T35" fmla="*/ 164 h 280"/>
                <a:gd name="T36" fmla="*/ 81 w 442"/>
                <a:gd name="T37" fmla="*/ 164 h 280"/>
                <a:gd name="T38" fmla="*/ 80 w 442"/>
                <a:gd name="T39" fmla="*/ 140 h 280"/>
                <a:gd name="T40" fmla="*/ 117 w 442"/>
                <a:gd name="T41" fmla="*/ 0 h 280"/>
                <a:gd name="T42" fmla="*/ 197 w 442"/>
                <a:gd name="T43" fmla="*/ 0 h 280"/>
                <a:gd name="T44" fmla="*/ 197 w 442"/>
                <a:gd name="T45" fmla="*/ 9 h 280"/>
                <a:gd name="T46" fmla="*/ 192 w 442"/>
                <a:gd name="T47" fmla="*/ 16 h 280"/>
                <a:gd name="T48" fmla="*/ 184 w 442"/>
                <a:gd name="T49" fmla="*/ 38 h 280"/>
                <a:gd name="T50" fmla="*/ 192 w 442"/>
                <a:gd name="T51" fmla="*/ 64 h 280"/>
                <a:gd name="T52" fmla="*/ 222 w 442"/>
                <a:gd name="T53" fmla="*/ 76 h 280"/>
                <a:gd name="T54" fmla="*/ 251 w 442"/>
                <a:gd name="T55" fmla="*/ 63 h 280"/>
                <a:gd name="T56" fmla="*/ 258 w 442"/>
                <a:gd name="T57" fmla="*/ 38 h 280"/>
                <a:gd name="T58" fmla="*/ 249 w 442"/>
                <a:gd name="T59" fmla="*/ 15 h 280"/>
                <a:gd name="T60" fmla="*/ 243 w 442"/>
                <a:gd name="T61" fmla="*/ 7 h 280"/>
                <a:gd name="T62" fmla="*/ 243 w 442"/>
                <a:gd name="T63" fmla="*/ 0 h 280"/>
                <a:gd name="T64" fmla="*/ 324 w 442"/>
                <a:gd name="T65" fmla="*/ 0 h 280"/>
                <a:gd name="T66" fmla="*/ 361 w 442"/>
                <a:gd name="T67" fmla="*/ 140 h 280"/>
                <a:gd name="T68" fmla="*/ 361 w 442"/>
                <a:gd name="T69" fmla="*/ 164 h 280"/>
                <a:gd name="T70" fmla="*/ 389 w 442"/>
                <a:gd name="T71" fmla="*/ 164 h 280"/>
                <a:gd name="T72" fmla="*/ 389 w 442"/>
                <a:gd name="T73" fmla="*/ 164 h 280"/>
                <a:gd name="T74" fmla="*/ 405 w 442"/>
                <a:gd name="T75" fmla="*/ 155 h 280"/>
                <a:gd name="T76" fmla="*/ 419 w 442"/>
                <a:gd name="T77" fmla="*/ 149 h 280"/>
                <a:gd name="T78" fmla="*/ 434 w 442"/>
                <a:gd name="T79" fmla="*/ 153 h 280"/>
                <a:gd name="T80" fmla="*/ 442 w 442"/>
                <a:gd name="T81" fmla="*/ 171 h 280"/>
                <a:gd name="T82" fmla="*/ 435 w 442"/>
                <a:gd name="T83" fmla="*/ 188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2" h="280">
                  <a:moveTo>
                    <a:pt x="435" y="188"/>
                  </a:moveTo>
                  <a:cubicBezTo>
                    <a:pt x="431" y="192"/>
                    <a:pt x="425" y="193"/>
                    <a:pt x="419" y="193"/>
                  </a:cubicBezTo>
                  <a:cubicBezTo>
                    <a:pt x="414" y="193"/>
                    <a:pt x="410" y="191"/>
                    <a:pt x="406" y="188"/>
                  </a:cubicBezTo>
                  <a:cubicBezTo>
                    <a:pt x="401" y="185"/>
                    <a:pt x="397" y="181"/>
                    <a:pt x="390" y="181"/>
                  </a:cubicBezTo>
                  <a:cubicBezTo>
                    <a:pt x="361" y="181"/>
                    <a:pt x="361" y="181"/>
                    <a:pt x="361" y="181"/>
                  </a:cubicBezTo>
                  <a:cubicBezTo>
                    <a:pt x="360" y="280"/>
                    <a:pt x="360" y="280"/>
                    <a:pt x="360" y="280"/>
                  </a:cubicBezTo>
                  <a:cubicBezTo>
                    <a:pt x="81" y="280"/>
                    <a:pt x="81" y="280"/>
                    <a:pt x="81" y="280"/>
                  </a:cubicBezTo>
                  <a:cubicBezTo>
                    <a:pt x="81" y="181"/>
                    <a:pt x="81" y="181"/>
                    <a:pt x="81" y="181"/>
                  </a:cubicBezTo>
                  <a:cubicBezTo>
                    <a:pt x="52" y="181"/>
                    <a:pt x="52" y="181"/>
                    <a:pt x="52" y="181"/>
                  </a:cubicBezTo>
                  <a:cubicBezTo>
                    <a:pt x="45" y="181"/>
                    <a:pt x="40" y="185"/>
                    <a:pt x="36" y="188"/>
                  </a:cubicBezTo>
                  <a:cubicBezTo>
                    <a:pt x="32" y="191"/>
                    <a:pt x="28" y="193"/>
                    <a:pt x="22" y="193"/>
                  </a:cubicBezTo>
                  <a:cubicBezTo>
                    <a:pt x="16" y="193"/>
                    <a:pt x="10" y="192"/>
                    <a:pt x="6" y="188"/>
                  </a:cubicBezTo>
                  <a:cubicBezTo>
                    <a:pt x="2" y="185"/>
                    <a:pt x="0" y="180"/>
                    <a:pt x="0" y="171"/>
                  </a:cubicBezTo>
                  <a:cubicBezTo>
                    <a:pt x="0" y="162"/>
                    <a:pt x="3" y="156"/>
                    <a:pt x="7" y="153"/>
                  </a:cubicBezTo>
                  <a:cubicBezTo>
                    <a:pt x="11" y="150"/>
                    <a:pt x="16" y="149"/>
                    <a:pt x="23" y="149"/>
                  </a:cubicBezTo>
                  <a:cubicBezTo>
                    <a:pt x="28" y="149"/>
                    <a:pt x="32" y="151"/>
                    <a:pt x="36" y="155"/>
                  </a:cubicBezTo>
                  <a:cubicBezTo>
                    <a:pt x="40" y="158"/>
                    <a:pt x="45" y="163"/>
                    <a:pt x="52" y="164"/>
                  </a:cubicBezTo>
                  <a:cubicBezTo>
                    <a:pt x="52" y="164"/>
                    <a:pt x="53" y="164"/>
                    <a:pt x="53" y="164"/>
                  </a:cubicBezTo>
                  <a:cubicBezTo>
                    <a:pt x="81" y="164"/>
                    <a:pt x="81" y="164"/>
                    <a:pt x="81" y="164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92"/>
                    <a:pt x="96" y="46"/>
                    <a:pt x="117" y="0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7" y="10"/>
                    <a:pt x="197" y="10"/>
                    <a:pt x="192" y="16"/>
                  </a:cubicBezTo>
                  <a:cubicBezTo>
                    <a:pt x="189" y="21"/>
                    <a:pt x="184" y="29"/>
                    <a:pt x="184" y="38"/>
                  </a:cubicBezTo>
                  <a:cubicBezTo>
                    <a:pt x="184" y="47"/>
                    <a:pt x="186" y="56"/>
                    <a:pt x="192" y="64"/>
                  </a:cubicBezTo>
                  <a:cubicBezTo>
                    <a:pt x="198" y="71"/>
                    <a:pt x="209" y="76"/>
                    <a:pt x="222" y="76"/>
                  </a:cubicBezTo>
                  <a:cubicBezTo>
                    <a:pt x="234" y="75"/>
                    <a:pt x="245" y="70"/>
                    <a:pt x="251" y="63"/>
                  </a:cubicBezTo>
                  <a:cubicBezTo>
                    <a:pt x="257" y="56"/>
                    <a:pt x="258" y="46"/>
                    <a:pt x="258" y="38"/>
                  </a:cubicBezTo>
                  <a:cubicBezTo>
                    <a:pt x="258" y="28"/>
                    <a:pt x="253" y="20"/>
                    <a:pt x="249" y="15"/>
                  </a:cubicBezTo>
                  <a:cubicBezTo>
                    <a:pt x="245" y="9"/>
                    <a:pt x="243" y="8"/>
                    <a:pt x="243" y="7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45" y="46"/>
                    <a:pt x="361" y="92"/>
                    <a:pt x="361" y="140"/>
                  </a:cubicBezTo>
                  <a:cubicBezTo>
                    <a:pt x="361" y="164"/>
                    <a:pt x="361" y="164"/>
                    <a:pt x="361" y="164"/>
                  </a:cubicBezTo>
                  <a:cubicBezTo>
                    <a:pt x="389" y="164"/>
                    <a:pt x="389" y="164"/>
                    <a:pt x="389" y="164"/>
                  </a:cubicBezTo>
                  <a:cubicBezTo>
                    <a:pt x="389" y="164"/>
                    <a:pt x="389" y="164"/>
                    <a:pt x="389" y="164"/>
                  </a:cubicBezTo>
                  <a:cubicBezTo>
                    <a:pt x="397" y="163"/>
                    <a:pt x="401" y="158"/>
                    <a:pt x="405" y="155"/>
                  </a:cubicBezTo>
                  <a:cubicBezTo>
                    <a:pt x="410" y="151"/>
                    <a:pt x="413" y="149"/>
                    <a:pt x="419" y="149"/>
                  </a:cubicBezTo>
                  <a:cubicBezTo>
                    <a:pt x="425" y="149"/>
                    <a:pt x="431" y="150"/>
                    <a:pt x="434" y="153"/>
                  </a:cubicBezTo>
                  <a:cubicBezTo>
                    <a:pt x="438" y="156"/>
                    <a:pt x="441" y="162"/>
                    <a:pt x="442" y="171"/>
                  </a:cubicBezTo>
                  <a:cubicBezTo>
                    <a:pt x="442" y="180"/>
                    <a:pt x="439" y="185"/>
                    <a:pt x="435" y="188"/>
                  </a:cubicBezTo>
                  <a:close/>
                </a:path>
              </a:pathLst>
            </a:custGeom>
            <a:solidFill>
              <a:schemeClr val="accent3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5873673" y="3998425"/>
              <a:ext cx="446660" cy="716058"/>
            </a:xfrm>
            <a:custGeom>
              <a:avLst/>
              <a:gdLst>
                <a:gd name="T0" fmla="*/ 102 w 188"/>
                <a:gd name="T1" fmla="*/ 250 h 302"/>
                <a:gd name="T2" fmla="*/ 102 w 188"/>
                <a:gd name="T3" fmla="*/ 249 h 302"/>
                <a:gd name="T4" fmla="*/ 101 w 188"/>
                <a:gd name="T5" fmla="*/ 221 h 302"/>
                <a:gd name="T6" fmla="*/ 188 w 188"/>
                <a:gd name="T7" fmla="*/ 221 h 302"/>
                <a:gd name="T8" fmla="*/ 175 w 188"/>
                <a:gd name="T9" fmla="*/ 194 h 302"/>
                <a:gd name="T10" fmla="*/ 120 w 188"/>
                <a:gd name="T11" fmla="*/ 57 h 302"/>
                <a:gd name="T12" fmla="*/ 110 w 188"/>
                <a:gd name="T13" fmla="*/ 1 h 302"/>
                <a:gd name="T14" fmla="*/ 95 w 188"/>
                <a:gd name="T15" fmla="*/ 3 h 302"/>
                <a:gd name="T16" fmla="*/ 77 w 188"/>
                <a:gd name="T17" fmla="*/ 0 h 302"/>
                <a:gd name="T18" fmla="*/ 68 w 188"/>
                <a:gd name="T19" fmla="*/ 57 h 302"/>
                <a:gd name="T20" fmla="*/ 13 w 188"/>
                <a:gd name="T21" fmla="*/ 194 h 302"/>
                <a:gd name="T22" fmla="*/ 0 w 188"/>
                <a:gd name="T23" fmla="*/ 221 h 302"/>
                <a:gd name="T24" fmla="*/ 85 w 188"/>
                <a:gd name="T25" fmla="*/ 221 h 302"/>
                <a:gd name="T26" fmla="*/ 85 w 188"/>
                <a:gd name="T27" fmla="*/ 250 h 302"/>
                <a:gd name="T28" fmla="*/ 77 w 188"/>
                <a:gd name="T29" fmla="*/ 266 h 302"/>
                <a:gd name="T30" fmla="*/ 72 w 188"/>
                <a:gd name="T31" fmla="*/ 279 h 302"/>
                <a:gd name="T32" fmla="*/ 77 w 188"/>
                <a:gd name="T33" fmla="*/ 295 h 302"/>
                <a:gd name="T34" fmla="*/ 94 w 188"/>
                <a:gd name="T35" fmla="*/ 302 h 302"/>
                <a:gd name="T36" fmla="*/ 112 w 188"/>
                <a:gd name="T37" fmla="*/ 295 h 302"/>
                <a:gd name="T38" fmla="*/ 117 w 188"/>
                <a:gd name="T39" fmla="*/ 279 h 302"/>
                <a:gd name="T40" fmla="*/ 111 w 188"/>
                <a:gd name="T41" fmla="*/ 266 h 302"/>
                <a:gd name="T42" fmla="*/ 102 w 188"/>
                <a:gd name="T43" fmla="*/ 25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8" h="302">
                  <a:moveTo>
                    <a:pt x="102" y="250"/>
                  </a:moveTo>
                  <a:cubicBezTo>
                    <a:pt x="101" y="249"/>
                    <a:pt x="102" y="249"/>
                    <a:pt x="102" y="249"/>
                  </a:cubicBezTo>
                  <a:cubicBezTo>
                    <a:pt x="101" y="221"/>
                    <a:pt x="101" y="221"/>
                    <a:pt x="101" y="221"/>
                  </a:cubicBezTo>
                  <a:cubicBezTo>
                    <a:pt x="188" y="221"/>
                    <a:pt x="188" y="221"/>
                    <a:pt x="188" y="221"/>
                  </a:cubicBezTo>
                  <a:cubicBezTo>
                    <a:pt x="183" y="212"/>
                    <a:pt x="179" y="203"/>
                    <a:pt x="175" y="194"/>
                  </a:cubicBezTo>
                  <a:cubicBezTo>
                    <a:pt x="153" y="150"/>
                    <a:pt x="131" y="105"/>
                    <a:pt x="120" y="57"/>
                  </a:cubicBezTo>
                  <a:cubicBezTo>
                    <a:pt x="115" y="38"/>
                    <a:pt x="112" y="18"/>
                    <a:pt x="110" y="1"/>
                  </a:cubicBezTo>
                  <a:cubicBezTo>
                    <a:pt x="106" y="2"/>
                    <a:pt x="101" y="3"/>
                    <a:pt x="95" y="3"/>
                  </a:cubicBezTo>
                  <a:cubicBezTo>
                    <a:pt x="89" y="4"/>
                    <a:pt x="82" y="2"/>
                    <a:pt x="77" y="0"/>
                  </a:cubicBezTo>
                  <a:cubicBezTo>
                    <a:pt x="75" y="18"/>
                    <a:pt x="72" y="38"/>
                    <a:pt x="68" y="57"/>
                  </a:cubicBezTo>
                  <a:cubicBezTo>
                    <a:pt x="56" y="105"/>
                    <a:pt x="34" y="150"/>
                    <a:pt x="13" y="194"/>
                  </a:cubicBezTo>
                  <a:cubicBezTo>
                    <a:pt x="8" y="203"/>
                    <a:pt x="4" y="212"/>
                    <a:pt x="0" y="221"/>
                  </a:cubicBezTo>
                  <a:cubicBezTo>
                    <a:pt x="85" y="221"/>
                    <a:pt x="85" y="221"/>
                    <a:pt x="85" y="221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7"/>
                    <a:pt x="80" y="262"/>
                    <a:pt x="77" y="266"/>
                  </a:cubicBezTo>
                  <a:cubicBezTo>
                    <a:pt x="74" y="270"/>
                    <a:pt x="72" y="274"/>
                    <a:pt x="72" y="279"/>
                  </a:cubicBezTo>
                  <a:cubicBezTo>
                    <a:pt x="72" y="286"/>
                    <a:pt x="74" y="291"/>
                    <a:pt x="77" y="295"/>
                  </a:cubicBezTo>
                  <a:cubicBezTo>
                    <a:pt x="80" y="299"/>
                    <a:pt x="85" y="302"/>
                    <a:pt x="94" y="302"/>
                  </a:cubicBezTo>
                  <a:cubicBezTo>
                    <a:pt x="104" y="302"/>
                    <a:pt x="109" y="299"/>
                    <a:pt x="112" y="295"/>
                  </a:cubicBezTo>
                  <a:cubicBezTo>
                    <a:pt x="115" y="291"/>
                    <a:pt x="117" y="285"/>
                    <a:pt x="117" y="279"/>
                  </a:cubicBezTo>
                  <a:cubicBezTo>
                    <a:pt x="117" y="274"/>
                    <a:pt x="114" y="270"/>
                    <a:pt x="111" y="266"/>
                  </a:cubicBezTo>
                  <a:cubicBezTo>
                    <a:pt x="107" y="261"/>
                    <a:pt x="102" y="257"/>
                    <a:pt x="102" y="250"/>
                  </a:cubicBezTo>
                  <a:close/>
                </a:path>
              </a:pathLst>
            </a:custGeom>
            <a:solidFill>
              <a:schemeClr val="accent3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5029426" y="4570270"/>
              <a:ext cx="769136" cy="662979"/>
            </a:xfrm>
            <a:custGeom>
              <a:avLst/>
              <a:gdLst>
                <a:gd name="T0" fmla="*/ 251 w 324"/>
                <a:gd name="T1" fmla="*/ 7 h 280"/>
                <a:gd name="T2" fmla="*/ 251 w 324"/>
                <a:gd name="T3" fmla="*/ 0 h 280"/>
                <a:gd name="T4" fmla="*/ 324 w 324"/>
                <a:gd name="T5" fmla="*/ 0 h 280"/>
                <a:gd name="T6" fmla="*/ 289 w 324"/>
                <a:gd name="T7" fmla="*/ 140 h 280"/>
                <a:gd name="T8" fmla="*/ 289 w 324"/>
                <a:gd name="T9" fmla="*/ 149 h 280"/>
                <a:gd name="T10" fmla="*/ 283 w 324"/>
                <a:gd name="T11" fmla="*/ 149 h 280"/>
                <a:gd name="T12" fmla="*/ 275 w 324"/>
                <a:gd name="T13" fmla="*/ 143 h 280"/>
                <a:gd name="T14" fmla="*/ 252 w 324"/>
                <a:gd name="T15" fmla="*/ 134 h 280"/>
                <a:gd name="T16" fmla="*/ 227 w 324"/>
                <a:gd name="T17" fmla="*/ 142 h 280"/>
                <a:gd name="T18" fmla="*/ 214 w 324"/>
                <a:gd name="T19" fmla="*/ 171 h 280"/>
                <a:gd name="T20" fmla="*/ 226 w 324"/>
                <a:gd name="T21" fmla="*/ 200 h 280"/>
                <a:gd name="T22" fmla="*/ 252 w 324"/>
                <a:gd name="T23" fmla="*/ 208 h 280"/>
                <a:gd name="T24" fmla="*/ 274 w 324"/>
                <a:gd name="T25" fmla="*/ 200 h 280"/>
                <a:gd name="T26" fmla="*/ 281 w 324"/>
                <a:gd name="T27" fmla="*/ 195 h 280"/>
                <a:gd name="T28" fmla="*/ 290 w 324"/>
                <a:gd name="T29" fmla="*/ 195 h 280"/>
                <a:gd name="T30" fmla="*/ 290 w 324"/>
                <a:gd name="T31" fmla="*/ 280 h 280"/>
                <a:gd name="T32" fmla="*/ 0 w 324"/>
                <a:gd name="T33" fmla="*/ 280 h 280"/>
                <a:gd name="T34" fmla="*/ 0 w 324"/>
                <a:gd name="T35" fmla="*/ 135 h 280"/>
                <a:gd name="T36" fmla="*/ 90 w 324"/>
                <a:gd name="T37" fmla="*/ 0 h 280"/>
                <a:gd name="T38" fmla="*/ 205 w 324"/>
                <a:gd name="T39" fmla="*/ 0 h 280"/>
                <a:gd name="T40" fmla="*/ 205 w 324"/>
                <a:gd name="T41" fmla="*/ 9 h 280"/>
                <a:gd name="T42" fmla="*/ 200 w 324"/>
                <a:gd name="T43" fmla="*/ 16 h 280"/>
                <a:gd name="T44" fmla="*/ 192 w 324"/>
                <a:gd name="T45" fmla="*/ 38 h 280"/>
                <a:gd name="T46" fmla="*/ 200 w 324"/>
                <a:gd name="T47" fmla="*/ 64 h 280"/>
                <a:gd name="T48" fmla="*/ 229 w 324"/>
                <a:gd name="T49" fmla="*/ 76 h 280"/>
                <a:gd name="T50" fmla="*/ 258 w 324"/>
                <a:gd name="T51" fmla="*/ 63 h 280"/>
                <a:gd name="T52" fmla="*/ 266 w 324"/>
                <a:gd name="T53" fmla="*/ 38 h 280"/>
                <a:gd name="T54" fmla="*/ 257 w 324"/>
                <a:gd name="T55" fmla="*/ 15 h 280"/>
                <a:gd name="T56" fmla="*/ 251 w 324"/>
                <a:gd name="T57" fmla="*/ 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4" h="280">
                  <a:moveTo>
                    <a:pt x="251" y="7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05" y="45"/>
                    <a:pt x="289" y="91"/>
                    <a:pt x="289" y="140"/>
                  </a:cubicBezTo>
                  <a:cubicBezTo>
                    <a:pt x="289" y="149"/>
                    <a:pt x="289" y="149"/>
                    <a:pt x="289" y="149"/>
                  </a:cubicBezTo>
                  <a:cubicBezTo>
                    <a:pt x="283" y="149"/>
                    <a:pt x="283" y="149"/>
                    <a:pt x="283" y="149"/>
                  </a:cubicBezTo>
                  <a:cubicBezTo>
                    <a:pt x="282" y="149"/>
                    <a:pt x="280" y="148"/>
                    <a:pt x="275" y="143"/>
                  </a:cubicBezTo>
                  <a:cubicBezTo>
                    <a:pt x="270" y="139"/>
                    <a:pt x="262" y="134"/>
                    <a:pt x="252" y="134"/>
                  </a:cubicBezTo>
                  <a:cubicBezTo>
                    <a:pt x="243" y="134"/>
                    <a:pt x="234" y="136"/>
                    <a:pt x="227" y="142"/>
                  </a:cubicBezTo>
                  <a:cubicBezTo>
                    <a:pt x="220" y="148"/>
                    <a:pt x="215" y="158"/>
                    <a:pt x="214" y="171"/>
                  </a:cubicBezTo>
                  <a:cubicBezTo>
                    <a:pt x="214" y="183"/>
                    <a:pt x="219" y="194"/>
                    <a:pt x="226" y="200"/>
                  </a:cubicBezTo>
                  <a:cubicBezTo>
                    <a:pt x="234" y="206"/>
                    <a:pt x="243" y="208"/>
                    <a:pt x="252" y="208"/>
                  </a:cubicBezTo>
                  <a:cubicBezTo>
                    <a:pt x="261" y="208"/>
                    <a:pt x="269" y="204"/>
                    <a:pt x="274" y="200"/>
                  </a:cubicBezTo>
                  <a:cubicBezTo>
                    <a:pt x="280" y="196"/>
                    <a:pt x="280" y="195"/>
                    <a:pt x="281" y="195"/>
                  </a:cubicBezTo>
                  <a:cubicBezTo>
                    <a:pt x="290" y="195"/>
                    <a:pt x="290" y="195"/>
                    <a:pt x="290" y="195"/>
                  </a:cubicBezTo>
                  <a:cubicBezTo>
                    <a:pt x="290" y="280"/>
                    <a:pt x="290" y="280"/>
                    <a:pt x="29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98"/>
                    <a:pt x="18" y="56"/>
                    <a:pt x="90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9"/>
                    <a:pt x="205" y="9"/>
                    <a:pt x="205" y="9"/>
                  </a:cubicBezTo>
                  <a:cubicBezTo>
                    <a:pt x="205" y="10"/>
                    <a:pt x="204" y="10"/>
                    <a:pt x="200" y="16"/>
                  </a:cubicBezTo>
                  <a:cubicBezTo>
                    <a:pt x="196" y="21"/>
                    <a:pt x="192" y="29"/>
                    <a:pt x="192" y="38"/>
                  </a:cubicBezTo>
                  <a:cubicBezTo>
                    <a:pt x="192" y="47"/>
                    <a:pt x="194" y="56"/>
                    <a:pt x="200" y="64"/>
                  </a:cubicBezTo>
                  <a:cubicBezTo>
                    <a:pt x="206" y="71"/>
                    <a:pt x="217" y="76"/>
                    <a:pt x="229" y="76"/>
                  </a:cubicBezTo>
                  <a:cubicBezTo>
                    <a:pt x="242" y="75"/>
                    <a:pt x="252" y="70"/>
                    <a:pt x="258" y="63"/>
                  </a:cubicBezTo>
                  <a:cubicBezTo>
                    <a:pt x="264" y="56"/>
                    <a:pt x="266" y="46"/>
                    <a:pt x="266" y="38"/>
                  </a:cubicBezTo>
                  <a:cubicBezTo>
                    <a:pt x="266" y="28"/>
                    <a:pt x="261" y="20"/>
                    <a:pt x="257" y="15"/>
                  </a:cubicBezTo>
                  <a:cubicBezTo>
                    <a:pt x="252" y="9"/>
                    <a:pt x="251" y="8"/>
                    <a:pt x="251" y="7"/>
                  </a:cubicBezTo>
                  <a:close/>
                </a:path>
              </a:pathLst>
            </a:custGeom>
            <a:solidFill>
              <a:schemeClr val="accent1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645859" y="5281320"/>
              <a:ext cx="1095619" cy="598884"/>
            </a:xfrm>
            <a:custGeom>
              <a:avLst/>
              <a:gdLst>
                <a:gd name="T0" fmla="*/ 455 w 462"/>
                <a:gd name="T1" fmla="*/ 122 h 253"/>
                <a:gd name="T2" fmla="*/ 439 w 462"/>
                <a:gd name="T3" fmla="*/ 127 h 253"/>
                <a:gd name="T4" fmla="*/ 426 w 462"/>
                <a:gd name="T5" fmla="*/ 122 h 253"/>
                <a:gd name="T6" fmla="*/ 410 w 462"/>
                <a:gd name="T7" fmla="*/ 115 h 253"/>
                <a:gd name="T8" fmla="*/ 380 w 462"/>
                <a:gd name="T9" fmla="*/ 115 h 253"/>
                <a:gd name="T10" fmla="*/ 380 w 462"/>
                <a:gd name="T11" fmla="*/ 211 h 253"/>
                <a:gd name="T12" fmla="*/ 324 w 462"/>
                <a:gd name="T13" fmla="*/ 211 h 253"/>
                <a:gd name="T14" fmla="*/ 282 w 462"/>
                <a:gd name="T15" fmla="*/ 253 h 253"/>
                <a:gd name="T16" fmla="*/ 140 w 462"/>
                <a:gd name="T17" fmla="*/ 253 h 253"/>
                <a:gd name="T18" fmla="*/ 98 w 462"/>
                <a:gd name="T19" fmla="*/ 211 h 253"/>
                <a:gd name="T20" fmla="*/ 98 w 462"/>
                <a:gd name="T21" fmla="*/ 211 h 253"/>
                <a:gd name="T22" fmla="*/ 98 w 462"/>
                <a:gd name="T23" fmla="*/ 210 h 253"/>
                <a:gd name="T24" fmla="*/ 0 w 462"/>
                <a:gd name="T25" fmla="*/ 105 h 253"/>
                <a:gd name="T26" fmla="*/ 0 w 462"/>
                <a:gd name="T27" fmla="*/ 105 h 253"/>
                <a:gd name="T28" fmla="*/ 106 w 462"/>
                <a:gd name="T29" fmla="*/ 0 h 253"/>
                <a:gd name="T30" fmla="*/ 380 w 462"/>
                <a:gd name="T31" fmla="*/ 0 h 253"/>
                <a:gd name="T32" fmla="*/ 380 w 462"/>
                <a:gd name="T33" fmla="*/ 98 h 253"/>
                <a:gd name="T34" fmla="*/ 409 w 462"/>
                <a:gd name="T35" fmla="*/ 98 h 253"/>
                <a:gd name="T36" fmla="*/ 410 w 462"/>
                <a:gd name="T37" fmla="*/ 98 h 253"/>
                <a:gd name="T38" fmla="*/ 426 w 462"/>
                <a:gd name="T39" fmla="*/ 89 h 253"/>
                <a:gd name="T40" fmla="*/ 439 w 462"/>
                <a:gd name="T41" fmla="*/ 83 h 253"/>
                <a:gd name="T42" fmla="*/ 455 w 462"/>
                <a:gd name="T43" fmla="*/ 87 h 253"/>
                <a:gd name="T44" fmla="*/ 462 w 462"/>
                <a:gd name="T45" fmla="*/ 105 h 253"/>
                <a:gd name="T46" fmla="*/ 455 w 462"/>
                <a:gd name="T47" fmla="*/ 12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2" h="253">
                  <a:moveTo>
                    <a:pt x="455" y="122"/>
                  </a:moveTo>
                  <a:cubicBezTo>
                    <a:pt x="451" y="126"/>
                    <a:pt x="446" y="127"/>
                    <a:pt x="439" y="127"/>
                  </a:cubicBezTo>
                  <a:cubicBezTo>
                    <a:pt x="434" y="127"/>
                    <a:pt x="430" y="125"/>
                    <a:pt x="426" y="122"/>
                  </a:cubicBezTo>
                  <a:cubicBezTo>
                    <a:pt x="422" y="119"/>
                    <a:pt x="417" y="114"/>
                    <a:pt x="410" y="115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380" y="211"/>
                    <a:pt x="380" y="211"/>
                    <a:pt x="380" y="211"/>
                  </a:cubicBezTo>
                  <a:cubicBezTo>
                    <a:pt x="324" y="211"/>
                    <a:pt x="324" y="211"/>
                    <a:pt x="324" y="211"/>
                  </a:cubicBezTo>
                  <a:cubicBezTo>
                    <a:pt x="324" y="234"/>
                    <a:pt x="305" y="253"/>
                    <a:pt x="282" y="253"/>
                  </a:cubicBezTo>
                  <a:cubicBezTo>
                    <a:pt x="140" y="253"/>
                    <a:pt x="140" y="253"/>
                    <a:pt x="140" y="253"/>
                  </a:cubicBezTo>
                  <a:cubicBezTo>
                    <a:pt x="117" y="253"/>
                    <a:pt x="98" y="234"/>
                    <a:pt x="98" y="211"/>
                  </a:cubicBezTo>
                  <a:cubicBezTo>
                    <a:pt x="98" y="211"/>
                    <a:pt x="98" y="211"/>
                    <a:pt x="98" y="211"/>
                  </a:cubicBezTo>
                  <a:cubicBezTo>
                    <a:pt x="98" y="210"/>
                    <a:pt x="98" y="210"/>
                    <a:pt x="98" y="210"/>
                  </a:cubicBezTo>
                  <a:cubicBezTo>
                    <a:pt x="43" y="206"/>
                    <a:pt x="0" y="161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47"/>
                    <a:pt x="48" y="0"/>
                    <a:pt x="106" y="0"/>
                  </a:cubicBezTo>
                  <a:cubicBezTo>
                    <a:pt x="380" y="0"/>
                    <a:pt x="380" y="0"/>
                    <a:pt x="380" y="0"/>
                  </a:cubicBezTo>
                  <a:cubicBezTo>
                    <a:pt x="380" y="98"/>
                    <a:pt x="380" y="98"/>
                    <a:pt x="380" y="98"/>
                  </a:cubicBezTo>
                  <a:cubicBezTo>
                    <a:pt x="409" y="98"/>
                    <a:pt x="409" y="98"/>
                    <a:pt x="409" y="98"/>
                  </a:cubicBezTo>
                  <a:cubicBezTo>
                    <a:pt x="409" y="98"/>
                    <a:pt x="409" y="98"/>
                    <a:pt x="410" y="98"/>
                  </a:cubicBezTo>
                  <a:cubicBezTo>
                    <a:pt x="417" y="97"/>
                    <a:pt x="421" y="92"/>
                    <a:pt x="426" y="89"/>
                  </a:cubicBezTo>
                  <a:cubicBezTo>
                    <a:pt x="430" y="85"/>
                    <a:pt x="434" y="83"/>
                    <a:pt x="439" y="83"/>
                  </a:cubicBezTo>
                  <a:cubicBezTo>
                    <a:pt x="445" y="83"/>
                    <a:pt x="451" y="84"/>
                    <a:pt x="455" y="87"/>
                  </a:cubicBezTo>
                  <a:cubicBezTo>
                    <a:pt x="459" y="90"/>
                    <a:pt x="462" y="95"/>
                    <a:pt x="462" y="105"/>
                  </a:cubicBezTo>
                  <a:cubicBezTo>
                    <a:pt x="462" y="114"/>
                    <a:pt x="459" y="119"/>
                    <a:pt x="455" y="122"/>
                  </a:cubicBezTo>
                  <a:close/>
                </a:path>
              </a:pathLst>
            </a:custGeom>
            <a:solidFill>
              <a:schemeClr val="tx2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5" name="Freeform 19"/>
            <p:cNvSpPr>
              <a:spLocks/>
            </p:cNvSpPr>
            <p:nvPr/>
          </p:nvSpPr>
          <p:spPr bwMode="auto">
            <a:xfrm>
              <a:off x="5594260" y="5281320"/>
              <a:ext cx="1003482" cy="499738"/>
            </a:xfrm>
            <a:custGeom>
              <a:avLst/>
              <a:gdLst>
                <a:gd name="T0" fmla="*/ 415 w 423"/>
                <a:gd name="T1" fmla="*/ 83 h 211"/>
                <a:gd name="T2" fmla="*/ 407 w 423"/>
                <a:gd name="T3" fmla="*/ 77 h 211"/>
                <a:gd name="T4" fmla="*/ 384 w 423"/>
                <a:gd name="T5" fmla="*/ 68 h 211"/>
                <a:gd name="T6" fmla="*/ 359 w 423"/>
                <a:gd name="T7" fmla="*/ 76 h 211"/>
                <a:gd name="T8" fmla="*/ 346 w 423"/>
                <a:gd name="T9" fmla="*/ 105 h 211"/>
                <a:gd name="T10" fmla="*/ 358 w 423"/>
                <a:gd name="T11" fmla="*/ 134 h 211"/>
                <a:gd name="T12" fmla="*/ 384 w 423"/>
                <a:gd name="T13" fmla="*/ 142 h 211"/>
                <a:gd name="T14" fmla="*/ 406 w 423"/>
                <a:gd name="T15" fmla="*/ 134 h 211"/>
                <a:gd name="T16" fmla="*/ 413 w 423"/>
                <a:gd name="T17" fmla="*/ 129 h 211"/>
                <a:gd name="T18" fmla="*/ 423 w 423"/>
                <a:gd name="T19" fmla="*/ 129 h 211"/>
                <a:gd name="T20" fmla="*/ 423 w 423"/>
                <a:gd name="T21" fmla="*/ 211 h 211"/>
                <a:gd name="T22" fmla="*/ 0 w 423"/>
                <a:gd name="T23" fmla="*/ 211 h 211"/>
                <a:gd name="T24" fmla="*/ 0 w 423"/>
                <a:gd name="T25" fmla="*/ 129 h 211"/>
                <a:gd name="T26" fmla="*/ 10 w 423"/>
                <a:gd name="T27" fmla="*/ 129 h 211"/>
                <a:gd name="T28" fmla="*/ 17 w 423"/>
                <a:gd name="T29" fmla="*/ 134 h 211"/>
                <a:gd name="T30" fmla="*/ 39 w 423"/>
                <a:gd name="T31" fmla="*/ 142 h 211"/>
                <a:gd name="T32" fmla="*/ 65 w 423"/>
                <a:gd name="T33" fmla="*/ 134 h 211"/>
                <a:gd name="T34" fmla="*/ 77 w 423"/>
                <a:gd name="T35" fmla="*/ 105 h 211"/>
                <a:gd name="T36" fmla="*/ 64 w 423"/>
                <a:gd name="T37" fmla="*/ 76 h 211"/>
                <a:gd name="T38" fmla="*/ 39 w 423"/>
                <a:gd name="T39" fmla="*/ 68 h 211"/>
                <a:gd name="T40" fmla="*/ 16 w 423"/>
                <a:gd name="T41" fmla="*/ 77 h 211"/>
                <a:gd name="T42" fmla="*/ 8 w 423"/>
                <a:gd name="T43" fmla="*/ 83 h 211"/>
                <a:gd name="T44" fmla="*/ 0 w 423"/>
                <a:gd name="T45" fmla="*/ 83 h 211"/>
                <a:gd name="T46" fmla="*/ 0 w 423"/>
                <a:gd name="T47" fmla="*/ 0 h 211"/>
                <a:gd name="T48" fmla="*/ 423 w 423"/>
                <a:gd name="T49" fmla="*/ 0 h 211"/>
                <a:gd name="T50" fmla="*/ 423 w 423"/>
                <a:gd name="T51" fmla="*/ 83 h 211"/>
                <a:gd name="T52" fmla="*/ 415 w 423"/>
                <a:gd name="T53" fmla="*/ 8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3" h="211">
                  <a:moveTo>
                    <a:pt x="415" y="83"/>
                  </a:moveTo>
                  <a:cubicBezTo>
                    <a:pt x="413" y="83"/>
                    <a:pt x="412" y="82"/>
                    <a:pt x="407" y="77"/>
                  </a:cubicBezTo>
                  <a:cubicBezTo>
                    <a:pt x="402" y="73"/>
                    <a:pt x="394" y="68"/>
                    <a:pt x="384" y="68"/>
                  </a:cubicBezTo>
                  <a:cubicBezTo>
                    <a:pt x="375" y="68"/>
                    <a:pt x="366" y="70"/>
                    <a:pt x="359" y="76"/>
                  </a:cubicBezTo>
                  <a:cubicBezTo>
                    <a:pt x="352" y="82"/>
                    <a:pt x="346" y="92"/>
                    <a:pt x="346" y="105"/>
                  </a:cubicBezTo>
                  <a:cubicBezTo>
                    <a:pt x="346" y="117"/>
                    <a:pt x="351" y="128"/>
                    <a:pt x="358" y="134"/>
                  </a:cubicBezTo>
                  <a:cubicBezTo>
                    <a:pt x="366" y="140"/>
                    <a:pt x="375" y="142"/>
                    <a:pt x="384" y="142"/>
                  </a:cubicBezTo>
                  <a:cubicBezTo>
                    <a:pt x="393" y="142"/>
                    <a:pt x="401" y="138"/>
                    <a:pt x="406" y="134"/>
                  </a:cubicBezTo>
                  <a:cubicBezTo>
                    <a:pt x="411" y="130"/>
                    <a:pt x="412" y="129"/>
                    <a:pt x="413" y="129"/>
                  </a:cubicBezTo>
                  <a:cubicBezTo>
                    <a:pt x="423" y="129"/>
                    <a:pt x="423" y="129"/>
                    <a:pt x="423" y="129"/>
                  </a:cubicBezTo>
                  <a:cubicBezTo>
                    <a:pt x="423" y="211"/>
                    <a:pt x="423" y="211"/>
                    <a:pt x="423" y="211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1" y="129"/>
                    <a:pt x="11" y="130"/>
                    <a:pt x="17" y="134"/>
                  </a:cubicBezTo>
                  <a:cubicBezTo>
                    <a:pt x="22" y="138"/>
                    <a:pt x="30" y="142"/>
                    <a:pt x="39" y="142"/>
                  </a:cubicBezTo>
                  <a:cubicBezTo>
                    <a:pt x="48" y="142"/>
                    <a:pt x="57" y="140"/>
                    <a:pt x="65" y="134"/>
                  </a:cubicBezTo>
                  <a:cubicBezTo>
                    <a:pt x="72" y="128"/>
                    <a:pt x="77" y="117"/>
                    <a:pt x="77" y="105"/>
                  </a:cubicBezTo>
                  <a:cubicBezTo>
                    <a:pt x="76" y="92"/>
                    <a:pt x="71" y="82"/>
                    <a:pt x="64" y="76"/>
                  </a:cubicBezTo>
                  <a:cubicBezTo>
                    <a:pt x="57" y="70"/>
                    <a:pt x="47" y="68"/>
                    <a:pt x="39" y="68"/>
                  </a:cubicBezTo>
                  <a:cubicBezTo>
                    <a:pt x="29" y="68"/>
                    <a:pt x="21" y="73"/>
                    <a:pt x="16" y="77"/>
                  </a:cubicBezTo>
                  <a:cubicBezTo>
                    <a:pt x="11" y="82"/>
                    <a:pt x="9" y="83"/>
                    <a:pt x="8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3" y="0"/>
                    <a:pt x="423" y="0"/>
                    <a:pt x="423" y="0"/>
                  </a:cubicBezTo>
                  <a:cubicBezTo>
                    <a:pt x="423" y="83"/>
                    <a:pt x="423" y="83"/>
                    <a:pt x="423" y="83"/>
                  </a:cubicBezTo>
                  <a:lnTo>
                    <a:pt x="415" y="83"/>
                  </a:lnTo>
                  <a:close/>
                </a:path>
              </a:pathLst>
            </a:custGeom>
            <a:solidFill>
              <a:schemeClr val="tx2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6" name="Freeform 20"/>
            <p:cNvSpPr>
              <a:spLocks/>
            </p:cNvSpPr>
            <p:nvPr/>
          </p:nvSpPr>
          <p:spPr bwMode="auto">
            <a:xfrm>
              <a:off x="6450523" y="5281320"/>
              <a:ext cx="1095619" cy="598884"/>
            </a:xfrm>
            <a:custGeom>
              <a:avLst/>
              <a:gdLst>
                <a:gd name="T0" fmla="*/ 364 w 462"/>
                <a:gd name="T1" fmla="*/ 210 h 253"/>
                <a:gd name="T2" fmla="*/ 364 w 462"/>
                <a:gd name="T3" fmla="*/ 211 h 253"/>
                <a:gd name="T4" fmla="*/ 364 w 462"/>
                <a:gd name="T5" fmla="*/ 211 h 253"/>
                <a:gd name="T6" fmla="*/ 322 w 462"/>
                <a:gd name="T7" fmla="*/ 253 h 253"/>
                <a:gd name="T8" fmla="*/ 181 w 462"/>
                <a:gd name="T9" fmla="*/ 253 h 253"/>
                <a:gd name="T10" fmla="*/ 138 w 462"/>
                <a:gd name="T11" fmla="*/ 211 h 253"/>
                <a:gd name="T12" fmla="*/ 82 w 462"/>
                <a:gd name="T13" fmla="*/ 211 h 253"/>
                <a:gd name="T14" fmla="*/ 82 w 462"/>
                <a:gd name="T15" fmla="*/ 115 h 253"/>
                <a:gd name="T16" fmla="*/ 52 w 462"/>
                <a:gd name="T17" fmla="*/ 115 h 253"/>
                <a:gd name="T18" fmla="*/ 36 w 462"/>
                <a:gd name="T19" fmla="*/ 122 h 253"/>
                <a:gd name="T20" fmla="*/ 22 w 462"/>
                <a:gd name="T21" fmla="*/ 127 h 253"/>
                <a:gd name="T22" fmla="*/ 6 w 462"/>
                <a:gd name="T23" fmla="*/ 122 h 253"/>
                <a:gd name="T24" fmla="*/ 0 w 462"/>
                <a:gd name="T25" fmla="*/ 105 h 253"/>
                <a:gd name="T26" fmla="*/ 7 w 462"/>
                <a:gd name="T27" fmla="*/ 87 h 253"/>
                <a:gd name="T28" fmla="*/ 23 w 462"/>
                <a:gd name="T29" fmla="*/ 83 h 253"/>
                <a:gd name="T30" fmla="*/ 36 w 462"/>
                <a:gd name="T31" fmla="*/ 89 h 253"/>
                <a:gd name="T32" fmla="*/ 52 w 462"/>
                <a:gd name="T33" fmla="*/ 98 h 253"/>
                <a:gd name="T34" fmla="*/ 53 w 462"/>
                <a:gd name="T35" fmla="*/ 98 h 253"/>
                <a:gd name="T36" fmla="*/ 82 w 462"/>
                <a:gd name="T37" fmla="*/ 98 h 253"/>
                <a:gd name="T38" fmla="*/ 82 w 462"/>
                <a:gd name="T39" fmla="*/ 0 h 253"/>
                <a:gd name="T40" fmla="*/ 356 w 462"/>
                <a:gd name="T41" fmla="*/ 0 h 253"/>
                <a:gd name="T42" fmla="*/ 462 w 462"/>
                <a:gd name="T43" fmla="*/ 105 h 253"/>
                <a:gd name="T44" fmla="*/ 462 w 462"/>
                <a:gd name="T45" fmla="*/ 105 h 253"/>
                <a:gd name="T46" fmla="*/ 364 w 462"/>
                <a:gd name="T47" fmla="*/ 21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2" h="253">
                  <a:moveTo>
                    <a:pt x="364" y="210"/>
                  </a:moveTo>
                  <a:cubicBezTo>
                    <a:pt x="364" y="210"/>
                    <a:pt x="364" y="210"/>
                    <a:pt x="364" y="211"/>
                  </a:cubicBezTo>
                  <a:cubicBezTo>
                    <a:pt x="364" y="211"/>
                    <a:pt x="364" y="211"/>
                    <a:pt x="364" y="211"/>
                  </a:cubicBezTo>
                  <a:cubicBezTo>
                    <a:pt x="364" y="234"/>
                    <a:pt x="345" y="253"/>
                    <a:pt x="322" y="253"/>
                  </a:cubicBezTo>
                  <a:cubicBezTo>
                    <a:pt x="181" y="253"/>
                    <a:pt x="181" y="253"/>
                    <a:pt x="181" y="253"/>
                  </a:cubicBezTo>
                  <a:cubicBezTo>
                    <a:pt x="157" y="253"/>
                    <a:pt x="138" y="234"/>
                    <a:pt x="138" y="211"/>
                  </a:cubicBezTo>
                  <a:cubicBezTo>
                    <a:pt x="82" y="211"/>
                    <a:pt x="82" y="211"/>
                    <a:pt x="82" y="211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52" y="115"/>
                    <a:pt x="52" y="115"/>
                    <a:pt x="52" y="115"/>
                  </a:cubicBezTo>
                  <a:cubicBezTo>
                    <a:pt x="45" y="114"/>
                    <a:pt x="40" y="119"/>
                    <a:pt x="36" y="122"/>
                  </a:cubicBezTo>
                  <a:cubicBezTo>
                    <a:pt x="31" y="125"/>
                    <a:pt x="28" y="127"/>
                    <a:pt x="22" y="127"/>
                  </a:cubicBezTo>
                  <a:cubicBezTo>
                    <a:pt x="16" y="127"/>
                    <a:pt x="10" y="126"/>
                    <a:pt x="6" y="122"/>
                  </a:cubicBezTo>
                  <a:cubicBezTo>
                    <a:pt x="2" y="119"/>
                    <a:pt x="0" y="114"/>
                    <a:pt x="0" y="105"/>
                  </a:cubicBezTo>
                  <a:cubicBezTo>
                    <a:pt x="0" y="95"/>
                    <a:pt x="3" y="90"/>
                    <a:pt x="7" y="87"/>
                  </a:cubicBezTo>
                  <a:cubicBezTo>
                    <a:pt x="11" y="84"/>
                    <a:pt x="16" y="83"/>
                    <a:pt x="23" y="83"/>
                  </a:cubicBezTo>
                  <a:cubicBezTo>
                    <a:pt x="28" y="83"/>
                    <a:pt x="32" y="85"/>
                    <a:pt x="36" y="89"/>
                  </a:cubicBezTo>
                  <a:cubicBezTo>
                    <a:pt x="40" y="92"/>
                    <a:pt x="45" y="97"/>
                    <a:pt x="52" y="98"/>
                  </a:cubicBezTo>
                  <a:cubicBezTo>
                    <a:pt x="52" y="98"/>
                    <a:pt x="53" y="98"/>
                    <a:pt x="53" y="98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415" y="0"/>
                    <a:pt x="462" y="47"/>
                    <a:pt x="462" y="105"/>
                  </a:cubicBezTo>
                  <a:cubicBezTo>
                    <a:pt x="462" y="105"/>
                    <a:pt x="462" y="105"/>
                    <a:pt x="462" y="105"/>
                  </a:cubicBezTo>
                  <a:cubicBezTo>
                    <a:pt x="462" y="161"/>
                    <a:pt x="419" y="206"/>
                    <a:pt x="364" y="210"/>
                  </a:cubicBezTo>
                  <a:close/>
                </a:path>
              </a:pathLst>
            </a:custGeom>
            <a:solidFill>
              <a:schemeClr val="accent6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7" name="Freeform 21"/>
            <p:cNvSpPr>
              <a:spLocks/>
            </p:cNvSpPr>
            <p:nvPr/>
          </p:nvSpPr>
          <p:spPr bwMode="auto">
            <a:xfrm>
              <a:off x="6175117" y="3856214"/>
              <a:ext cx="709047" cy="858268"/>
            </a:xfrm>
            <a:custGeom>
              <a:avLst/>
              <a:gdLst>
                <a:gd name="T0" fmla="*/ 299 w 299"/>
                <a:gd name="T1" fmla="*/ 281 h 362"/>
                <a:gd name="T2" fmla="*/ 195 w 299"/>
                <a:gd name="T3" fmla="*/ 281 h 362"/>
                <a:gd name="T4" fmla="*/ 195 w 299"/>
                <a:gd name="T5" fmla="*/ 309 h 362"/>
                <a:gd name="T6" fmla="*/ 195 w 299"/>
                <a:gd name="T7" fmla="*/ 310 h 362"/>
                <a:gd name="T8" fmla="*/ 204 w 299"/>
                <a:gd name="T9" fmla="*/ 326 h 362"/>
                <a:gd name="T10" fmla="*/ 210 w 299"/>
                <a:gd name="T11" fmla="*/ 339 h 362"/>
                <a:gd name="T12" fmla="*/ 205 w 299"/>
                <a:gd name="T13" fmla="*/ 355 h 362"/>
                <a:gd name="T14" fmla="*/ 188 w 299"/>
                <a:gd name="T15" fmla="*/ 362 h 362"/>
                <a:gd name="T16" fmla="*/ 170 w 299"/>
                <a:gd name="T17" fmla="*/ 355 h 362"/>
                <a:gd name="T18" fmla="*/ 165 w 299"/>
                <a:gd name="T19" fmla="*/ 339 h 362"/>
                <a:gd name="T20" fmla="*/ 171 w 299"/>
                <a:gd name="T21" fmla="*/ 326 h 362"/>
                <a:gd name="T22" fmla="*/ 178 w 299"/>
                <a:gd name="T23" fmla="*/ 310 h 362"/>
                <a:gd name="T24" fmla="*/ 178 w 299"/>
                <a:gd name="T25" fmla="*/ 281 h 362"/>
                <a:gd name="T26" fmla="*/ 83 w 299"/>
                <a:gd name="T27" fmla="*/ 281 h 362"/>
                <a:gd name="T28" fmla="*/ 66 w 299"/>
                <a:gd name="T29" fmla="*/ 246 h 362"/>
                <a:gd name="T30" fmla="*/ 12 w 299"/>
                <a:gd name="T31" fmla="*/ 112 h 362"/>
                <a:gd name="T32" fmla="*/ 0 w 299"/>
                <a:gd name="T33" fmla="*/ 0 h 362"/>
                <a:gd name="T34" fmla="*/ 36 w 299"/>
                <a:gd name="T35" fmla="*/ 0 h 362"/>
                <a:gd name="T36" fmla="*/ 299 w 299"/>
                <a:gd name="T37" fmla="*/ 281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9" h="362">
                  <a:moveTo>
                    <a:pt x="299" y="281"/>
                  </a:moveTo>
                  <a:cubicBezTo>
                    <a:pt x="195" y="281"/>
                    <a:pt x="195" y="281"/>
                    <a:pt x="195" y="281"/>
                  </a:cubicBezTo>
                  <a:cubicBezTo>
                    <a:pt x="195" y="309"/>
                    <a:pt x="195" y="309"/>
                    <a:pt x="195" y="309"/>
                  </a:cubicBezTo>
                  <a:cubicBezTo>
                    <a:pt x="195" y="309"/>
                    <a:pt x="195" y="309"/>
                    <a:pt x="195" y="310"/>
                  </a:cubicBezTo>
                  <a:cubicBezTo>
                    <a:pt x="196" y="317"/>
                    <a:pt x="200" y="321"/>
                    <a:pt x="204" y="326"/>
                  </a:cubicBezTo>
                  <a:cubicBezTo>
                    <a:pt x="207" y="330"/>
                    <a:pt x="210" y="334"/>
                    <a:pt x="210" y="339"/>
                  </a:cubicBezTo>
                  <a:cubicBezTo>
                    <a:pt x="210" y="345"/>
                    <a:pt x="209" y="351"/>
                    <a:pt x="205" y="355"/>
                  </a:cubicBezTo>
                  <a:cubicBezTo>
                    <a:pt x="202" y="359"/>
                    <a:pt x="197" y="362"/>
                    <a:pt x="188" y="362"/>
                  </a:cubicBezTo>
                  <a:cubicBezTo>
                    <a:pt x="178" y="362"/>
                    <a:pt x="174" y="359"/>
                    <a:pt x="170" y="355"/>
                  </a:cubicBezTo>
                  <a:cubicBezTo>
                    <a:pt x="167" y="351"/>
                    <a:pt x="166" y="346"/>
                    <a:pt x="165" y="339"/>
                  </a:cubicBezTo>
                  <a:cubicBezTo>
                    <a:pt x="165" y="334"/>
                    <a:pt x="168" y="330"/>
                    <a:pt x="171" y="326"/>
                  </a:cubicBezTo>
                  <a:cubicBezTo>
                    <a:pt x="174" y="322"/>
                    <a:pt x="178" y="317"/>
                    <a:pt x="178" y="310"/>
                  </a:cubicBezTo>
                  <a:cubicBezTo>
                    <a:pt x="178" y="281"/>
                    <a:pt x="178" y="281"/>
                    <a:pt x="178" y="281"/>
                  </a:cubicBezTo>
                  <a:cubicBezTo>
                    <a:pt x="83" y="281"/>
                    <a:pt x="83" y="281"/>
                    <a:pt x="83" y="281"/>
                  </a:cubicBezTo>
                  <a:cubicBezTo>
                    <a:pt x="77" y="269"/>
                    <a:pt x="71" y="257"/>
                    <a:pt x="66" y="246"/>
                  </a:cubicBezTo>
                  <a:cubicBezTo>
                    <a:pt x="45" y="202"/>
                    <a:pt x="23" y="158"/>
                    <a:pt x="12" y="112"/>
                  </a:cubicBezTo>
                  <a:cubicBezTo>
                    <a:pt x="1" y="66"/>
                    <a:pt x="0" y="15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6" y="144"/>
                    <a:pt x="209" y="197"/>
                    <a:pt x="299" y="281"/>
                  </a:cubicBezTo>
                  <a:close/>
                </a:path>
              </a:pathLst>
            </a:custGeom>
            <a:solidFill>
              <a:schemeClr val="accent5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8" name="Freeform 22"/>
            <p:cNvSpPr>
              <a:spLocks/>
            </p:cNvSpPr>
            <p:nvPr/>
          </p:nvSpPr>
          <p:spPr bwMode="auto">
            <a:xfrm>
              <a:off x="5306836" y="3856214"/>
              <a:ext cx="710049" cy="858268"/>
            </a:xfrm>
            <a:custGeom>
              <a:avLst/>
              <a:gdLst>
                <a:gd name="T0" fmla="*/ 0 w 299"/>
                <a:gd name="T1" fmla="*/ 281 h 362"/>
                <a:gd name="T2" fmla="*/ 105 w 299"/>
                <a:gd name="T3" fmla="*/ 281 h 362"/>
                <a:gd name="T4" fmla="*/ 105 w 299"/>
                <a:gd name="T5" fmla="*/ 309 h 362"/>
                <a:gd name="T6" fmla="*/ 105 w 299"/>
                <a:gd name="T7" fmla="*/ 310 h 362"/>
                <a:gd name="T8" fmla="*/ 95 w 299"/>
                <a:gd name="T9" fmla="*/ 326 h 362"/>
                <a:gd name="T10" fmla="*/ 89 w 299"/>
                <a:gd name="T11" fmla="*/ 339 h 362"/>
                <a:gd name="T12" fmla="*/ 94 w 299"/>
                <a:gd name="T13" fmla="*/ 355 h 362"/>
                <a:gd name="T14" fmla="*/ 112 w 299"/>
                <a:gd name="T15" fmla="*/ 362 h 362"/>
                <a:gd name="T16" fmla="*/ 129 w 299"/>
                <a:gd name="T17" fmla="*/ 355 h 362"/>
                <a:gd name="T18" fmla="*/ 134 w 299"/>
                <a:gd name="T19" fmla="*/ 339 h 362"/>
                <a:gd name="T20" fmla="*/ 129 w 299"/>
                <a:gd name="T21" fmla="*/ 326 h 362"/>
                <a:gd name="T22" fmla="*/ 121 w 299"/>
                <a:gd name="T23" fmla="*/ 310 h 362"/>
                <a:gd name="T24" fmla="*/ 122 w 299"/>
                <a:gd name="T25" fmla="*/ 281 h 362"/>
                <a:gd name="T26" fmla="*/ 216 w 299"/>
                <a:gd name="T27" fmla="*/ 281 h 362"/>
                <a:gd name="T28" fmla="*/ 234 w 299"/>
                <a:gd name="T29" fmla="*/ 246 h 362"/>
                <a:gd name="T30" fmla="*/ 287 w 299"/>
                <a:gd name="T31" fmla="*/ 112 h 362"/>
                <a:gd name="T32" fmla="*/ 299 w 299"/>
                <a:gd name="T33" fmla="*/ 0 h 362"/>
                <a:gd name="T34" fmla="*/ 263 w 299"/>
                <a:gd name="T35" fmla="*/ 0 h 362"/>
                <a:gd name="T36" fmla="*/ 0 w 299"/>
                <a:gd name="T37" fmla="*/ 281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9" h="362">
                  <a:moveTo>
                    <a:pt x="0" y="281"/>
                  </a:moveTo>
                  <a:cubicBezTo>
                    <a:pt x="105" y="281"/>
                    <a:pt x="105" y="281"/>
                    <a:pt x="105" y="281"/>
                  </a:cubicBezTo>
                  <a:cubicBezTo>
                    <a:pt x="105" y="309"/>
                    <a:pt x="105" y="309"/>
                    <a:pt x="105" y="309"/>
                  </a:cubicBezTo>
                  <a:cubicBezTo>
                    <a:pt x="105" y="309"/>
                    <a:pt x="105" y="309"/>
                    <a:pt x="105" y="310"/>
                  </a:cubicBezTo>
                  <a:cubicBezTo>
                    <a:pt x="104" y="317"/>
                    <a:pt x="99" y="321"/>
                    <a:pt x="95" y="326"/>
                  </a:cubicBezTo>
                  <a:cubicBezTo>
                    <a:pt x="92" y="330"/>
                    <a:pt x="90" y="334"/>
                    <a:pt x="89" y="339"/>
                  </a:cubicBezTo>
                  <a:cubicBezTo>
                    <a:pt x="89" y="345"/>
                    <a:pt x="91" y="351"/>
                    <a:pt x="94" y="355"/>
                  </a:cubicBezTo>
                  <a:cubicBezTo>
                    <a:pt x="97" y="359"/>
                    <a:pt x="102" y="362"/>
                    <a:pt x="112" y="362"/>
                  </a:cubicBezTo>
                  <a:cubicBezTo>
                    <a:pt x="121" y="362"/>
                    <a:pt x="126" y="359"/>
                    <a:pt x="129" y="355"/>
                  </a:cubicBezTo>
                  <a:cubicBezTo>
                    <a:pt x="132" y="351"/>
                    <a:pt x="134" y="346"/>
                    <a:pt x="134" y="339"/>
                  </a:cubicBezTo>
                  <a:cubicBezTo>
                    <a:pt x="134" y="334"/>
                    <a:pt x="132" y="330"/>
                    <a:pt x="129" y="326"/>
                  </a:cubicBezTo>
                  <a:cubicBezTo>
                    <a:pt x="126" y="322"/>
                    <a:pt x="121" y="317"/>
                    <a:pt x="121" y="310"/>
                  </a:cubicBezTo>
                  <a:cubicBezTo>
                    <a:pt x="122" y="281"/>
                    <a:pt x="122" y="281"/>
                    <a:pt x="122" y="281"/>
                  </a:cubicBezTo>
                  <a:cubicBezTo>
                    <a:pt x="216" y="281"/>
                    <a:pt x="216" y="281"/>
                    <a:pt x="216" y="281"/>
                  </a:cubicBezTo>
                  <a:cubicBezTo>
                    <a:pt x="222" y="269"/>
                    <a:pt x="228" y="257"/>
                    <a:pt x="234" y="246"/>
                  </a:cubicBezTo>
                  <a:cubicBezTo>
                    <a:pt x="255" y="202"/>
                    <a:pt x="277" y="158"/>
                    <a:pt x="287" y="112"/>
                  </a:cubicBezTo>
                  <a:cubicBezTo>
                    <a:pt x="298" y="66"/>
                    <a:pt x="299" y="15"/>
                    <a:pt x="299" y="0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223" y="144"/>
                    <a:pt x="90" y="197"/>
                    <a:pt x="0" y="281"/>
                  </a:cubicBezTo>
                  <a:close/>
                </a:path>
              </a:pathLst>
            </a:custGeom>
            <a:solidFill>
              <a:schemeClr val="accent1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838245" y="5591627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3200" dirty="0"/>
              <a:t>Insert title here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47862" y="6314523"/>
            <a:ext cx="4704108" cy="16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of</a:t>
            </a:r>
          </a:p>
        </p:txBody>
      </p:sp>
      <p:sp>
        <p:nvSpPr>
          <p:cNvPr id="52" name="Oval 51"/>
          <p:cNvSpPr/>
          <p:nvPr/>
        </p:nvSpPr>
        <p:spPr>
          <a:xfrm>
            <a:off x="3632690" y="3595602"/>
            <a:ext cx="1734452" cy="173445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838245" y="10147797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3200" dirty="0"/>
              <a:t>Insert title here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147862" y="10870693"/>
            <a:ext cx="4704108" cy="16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of</a:t>
            </a:r>
          </a:p>
        </p:txBody>
      </p:sp>
      <p:sp>
        <p:nvSpPr>
          <p:cNvPr id="58" name="Oval 57"/>
          <p:cNvSpPr/>
          <p:nvPr/>
        </p:nvSpPr>
        <p:spPr>
          <a:xfrm>
            <a:off x="3632690" y="8151772"/>
            <a:ext cx="1734452" cy="173445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8222415" y="5591627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3200" dirty="0"/>
              <a:t>Insert title here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7532032" y="6314523"/>
            <a:ext cx="4704108" cy="16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of</a:t>
            </a:r>
          </a:p>
        </p:txBody>
      </p:sp>
      <p:sp>
        <p:nvSpPr>
          <p:cNvPr id="71" name="Oval 70"/>
          <p:cNvSpPr/>
          <p:nvPr/>
        </p:nvSpPr>
        <p:spPr>
          <a:xfrm>
            <a:off x="19016860" y="3595602"/>
            <a:ext cx="1734452" cy="173445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8222415" y="10147797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3200" dirty="0"/>
              <a:t>Insert title here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7532032" y="10870693"/>
            <a:ext cx="4704108" cy="16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of</a:t>
            </a:r>
          </a:p>
        </p:txBody>
      </p:sp>
      <p:sp>
        <p:nvSpPr>
          <p:cNvPr id="81" name="Oval 80"/>
          <p:cNvSpPr/>
          <p:nvPr/>
        </p:nvSpPr>
        <p:spPr>
          <a:xfrm>
            <a:off x="19016860" y="8151772"/>
            <a:ext cx="1734452" cy="173445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12DF74-BD7A-42CD-8444-1A4A3627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Puzzle Infographic</a:t>
            </a:r>
          </a:p>
        </p:txBody>
      </p:sp>
      <p:sp>
        <p:nvSpPr>
          <p:cNvPr id="49" name="Freeform 80">
            <a:extLst>
              <a:ext uri="{FF2B5EF4-FFF2-40B4-BE49-F238E27FC236}">
                <a16:creationId xmlns:a16="http://schemas.microsoft.com/office/drawing/2014/main" id="{74D939B9-CF9A-4F0F-967A-03E6005D0956}"/>
              </a:ext>
            </a:extLst>
          </p:cNvPr>
          <p:cNvSpPr>
            <a:spLocks/>
          </p:cNvSpPr>
          <p:nvPr/>
        </p:nvSpPr>
        <p:spPr bwMode="auto">
          <a:xfrm>
            <a:off x="19590965" y="4118155"/>
            <a:ext cx="586241" cy="853973"/>
          </a:xfrm>
          <a:custGeom>
            <a:avLst/>
            <a:gdLst>
              <a:gd name="T0" fmla="*/ 36 w 54"/>
              <a:gd name="T1" fmla="*/ 31 h 78"/>
              <a:gd name="T2" fmla="*/ 31 w 54"/>
              <a:gd name="T3" fmla="*/ 29 h 78"/>
              <a:gd name="T4" fmla="*/ 36 w 54"/>
              <a:gd name="T5" fmla="*/ 26 h 78"/>
              <a:gd name="T6" fmla="*/ 43 w 54"/>
              <a:gd name="T7" fmla="*/ 14 h 78"/>
              <a:gd name="T8" fmla="*/ 27 w 54"/>
              <a:gd name="T9" fmla="*/ 0 h 78"/>
              <a:gd name="T10" fmla="*/ 11 w 54"/>
              <a:gd name="T11" fmla="*/ 14 h 78"/>
              <a:gd name="T12" fmla="*/ 19 w 54"/>
              <a:gd name="T13" fmla="*/ 26 h 78"/>
              <a:gd name="T14" fmla="*/ 24 w 54"/>
              <a:gd name="T15" fmla="*/ 29 h 78"/>
              <a:gd name="T16" fmla="*/ 18 w 54"/>
              <a:gd name="T17" fmla="*/ 31 h 78"/>
              <a:gd name="T18" fmla="*/ 16 w 54"/>
              <a:gd name="T19" fmla="*/ 32 h 78"/>
              <a:gd name="T20" fmla="*/ 13 w 54"/>
              <a:gd name="T21" fmla="*/ 34 h 78"/>
              <a:gd name="T22" fmla="*/ 11 w 54"/>
              <a:gd name="T23" fmla="*/ 35 h 78"/>
              <a:gd name="T24" fmla="*/ 0 w 54"/>
              <a:gd name="T25" fmla="*/ 60 h 78"/>
              <a:gd name="T26" fmla="*/ 1 w 54"/>
              <a:gd name="T27" fmla="*/ 66 h 78"/>
              <a:gd name="T28" fmla="*/ 5 w 54"/>
              <a:gd name="T29" fmla="*/ 70 h 78"/>
              <a:gd name="T30" fmla="*/ 7 w 54"/>
              <a:gd name="T31" fmla="*/ 72 h 78"/>
              <a:gd name="T32" fmla="*/ 9 w 54"/>
              <a:gd name="T33" fmla="*/ 73 h 78"/>
              <a:gd name="T34" fmla="*/ 27 w 54"/>
              <a:gd name="T35" fmla="*/ 78 h 78"/>
              <a:gd name="T36" fmla="*/ 54 w 54"/>
              <a:gd name="T37" fmla="*/ 66 h 78"/>
              <a:gd name="T38" fmla="*/ 54 w 54"/>
              <a:gd name="T39" fmla="*/ 60 h 78"/>
              <a:gd name="T40" fmla="*/ 36 w 54"/>
              <a:gd name="T41" fmla="*/ 3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78">
                <a:moveTo>
                  <a:pt x="36" y="31"/>
                </a:moveTo>
                <a:cubicBezTo>
                  <a:pt x="31" y="29"/>
                  <a:pt x="31" y="29"/>
                  <a:pt x="31" y="29"/>
                </a:cubicBezTo>
                <a:cubicBezTo>
                  <a:pt x="36" y="26"/>
                  <a:pt x="36" y="26"/>
                  <a:pt x="36" y="26"/>
                </a:cubicBezTo>
                <a:cubicBezTo>
                  <a:pt x="40" y="23"/>
                  <a:pt x="43" y="19"/>
                  <a:pt x="43" y="14"/>
                </a:cubicBezTo>
                <a:cubicBezTo>
                  <a:pt x="43" y="6"/>
                  <a:pt x="36" y="0"/>
                  <a:pt x="27" y="0"/>
                </a:cubicBezTo>
                <a:cubicBezTo>
                  <a:pt x="18" y="0"/>
                  <a:pt x="12" y="6"/>
                  <a:pt x="11" y="14"/>
                </a:cubicBezTo>
                <a:cubicBezTo>
                  <a:pt x="11" y="19"/>
                  <a:pt x="14" y="23"/>
                  <a:pt x="19" y="26"/>
                </a:cubicBezTo>
                <a:cubicBezTo>
                  <a:pt x="24" y="29"/>
                  <a:pt x="24" y="29"/>
                  <a:pt x="24" y="29"/>
                </a:cubicBezTo>
                <a:cubicBezTo>
                  <a:pt x="18" y="31"/>
                  <a:pt x="18" y="31"/>
                  <a:pt x="18" y="31"/>
                </a:cubicBezTo>
                <a:cubicBezTo>
                  <a:pt x="17" y="31"/>
                  <a:pt x="17" y="32"/>
                  <a:pt x="16" y="32"/>
                </a:cubicBezTo>
                <a:cubicBezTo>
                  <a:pt x="15" y="32"/>
                  <a:pt x="14" y="33"/>
                  <a:pt x="13" y="34"/>
                </a:cubicBezTo>
                <a:cubicBezTo>
                  <a:pt x="13" y="34"/>
                  <a:pt x="12" y="35"/>
                  <a:pt x="11" y="35"/>
                </a:cubicBezTo>
                <a:cubicBezTo>
                  <a:pt x="5" y="41"/>
                  <a:pt x="0" y="50"/>
                  <a:pt x="0" y="60"/>
                </a:cubicBezTo>
                <a:cubicBezTo>
                  <a:pt x="0" y="62"/>
                  <a:pt x="0" y="64"/>
                  <a:pt x="1" y="66"/>
                </a:cubicBezTo>
                <a:cubicBezTo>
                  <a:pt x="2" y="67"/>
                  <a:pt x="3" y="68"/>
                  <a:pt x="5" y="70"/>
                </a:cubicBezTo>
                <a:cubicBezTo>
                  <a:pt x="5" y="70"/>
                  <a:pt x="6" y="71"/>
                  <a:pt x="7" y="72"/>
                </a:cubicBezTo>
                <a:cubicBezTo>
                  <a:pt x="8" y="72"/>
                  <a:pt x="9" y="73"/>
                  <a:pt x="9" y="73"/>
                </a:cubicBezTo>
                <a:cubicBezTo>
                  <a:pt x="15" y="77"/>
                  <a:pt x="21" y="78"/>
                  <a:pt x="27" y="78"/>
                </a:cubicBezTo>
                <a:cubicBezTo>
                  <a:pt x="38" y="78"/>
                  <a:pt x="47" y="74"/>
                  <a:pt x="54" y="66"/>
                </a:cubicBezTo>
                <a:cubicBezTo>
                  <a:pt x="54" y="64"/>
                  <a:pt x="54" y="62"/>
                  <a:pt x="54" y="60"/>
                </a:cubicBezTo>
                <a:cubicBezTo>
                  <a:pt x="54" y="47"/>
                  <a:pt x="46" y="35"/>
                  <a:pt x="36" y="31"/>
                </a:cubicBezTo>
                <a:close/>
              </a:path>
            </a:pathLst>
          </a:custGeom>
          <a:solidFill>
            <a:srgbClr val="FFCC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87">
            <a:extLst>
              <a:ext uri="{FF2B5EF4-FFF2-40B4-BE49-F238E27FC236}">
                <a16:creationId xmlns:a16="http://schemas.microsoft.com/office/drawing/2014/main" id="{5C99F0EC-325C-4BE1-980F-EED39A025E36}"/>
              </a:ext>
            </a:extLst>
          </p:cNvPr>
          <p:cNvSpPr>
            <a:spLocks noEditPoints="1"/>
          </p:cNvSpPr>
          <p:nvPr/>
        </p:nvSpPr>
        <p:spPr bwMode="auto">
          <a:xfrm>
            <a:off x="4207816" y="4157299"/>
            <a:ext cx="584200" cy="827877"/>
          </a:xfrm>
          <a:custGeom>
            <a:avLst/>
            <a:gdLst>
              <a:gd name="T0" fmla="*/ 53 w 79"/>
              <a:gd name="T1" fmla="*/ 42 h 112"/>
              <a:gd name="T2" fmla="*/ 64 w 79"/>
              <a:gd name="T3" fmla="*/ 23 h 112"/>
              <a:gd name="T4" fmla="*/ 40 w 79"/>
              <a:gd name="T5" fmla="*/ 0 h 112"/>
              <a:gd name="T6" fmla="*/ 15 w 79"/>
              <a:gd name="T7" fmla="*/ 23 h 112"/>
              <a:gd name="T8" fmla="*/ 26 w 79"/>
              <a:gd name="T9" fmla="*/ 42 h 112"/>
              <a:gd name="T10" fmla="*/ 0 w 79"/>
              <a:gd name="T11" fmla="*/ 84 h 112"/>
              <a:gd name="T12" fmla="*/ 1 w 79"/>
              <a:gd name="T13" fmla="*/ 93 h 112"/>
              <a:gd name="T14" fmla="*/ 40 w 79"/>
              <a:gd name="T15" fmla="*/ 112 h 112"/>
              <a:gd name="T16" fmla="*/ 78 w 79"/>
              <a:gd name="T17" fmla="*/ 93 h 112"/>
              <a:gd name="T18" fmla="*/ 79 w 79"/>
              <a:gd name="T19" fmla="*/ 84 h 112"/>
              <a:gd name="T20" fmla="*/ 53 w 79"/>
              <a:gd name="T21" fmla="*/ 42 h 112"/>
              <a:gd name="T22" fmla="*/ 59 w 79"/>
              <a:gd name="T23" fmla="*/ 91 h 112"/>
              <a:gd name="T24" fmla="*/ 59 w 79"/>
              <a:gd name="T25" fmla="*/ 97 h 112"/>
              <a:gd name="T26" fmla="*/ 56 w 79"/>
              <a:gd name="T27" fmla="*/ 98 h 112"/>
              <a:gd name="T28" fmla="*/ 53 w 79"/>
              <a:gd name="T29" fmla="*/ 97 h 112"/>
              <a:gd name="T30" fmla="*/ 40 w 79"/>
              <a:gd name="T31" fmla="*/ 84 h 112"/>
              <a:gd name="T32" fmla="*/ 26 w 79"/>
              <a:gd name="T33" fmla="*/ 97 h 112"/>
              <a:gd name="T34" fmla="*/ 23 w 79"/>
              <a:gd name="T35" fmla="*/ 98 h 112"/>
              <a:gd name="T36" fmla="*/ 20 w 79"/>
              <a:gd name="T37" fmla="*/ 97 h 112"/>
              <a:gd name="T38" fmla="*/ 20 w 79"/>
              <a:gd name="T39" fmla="*/ 91 h 112"/>
              <a:gd name="T40" fmla="*/ 34 w 79"/>
              <a:gd name="T41" fmla="*/ 78 h 112"/>
              <a:gd name="T42" fmla="*/ 20 w 79"/>
              <a:gd name="T43" fmla="*/ 65 h 112"/>
              <a:gd name="T44" fmla="*/ 20 w 79"/>
              <a:gd name="T45" fmla="*/ 59 h 112"/>
              <a:gd name="T46" fmla="*/ 26 w 79"/>
              <a:gd name="T47" fmla="*/ 59 h 112"/>
              <a:gd name="T48" fmla="*/ 40 w 79"/>
              <a:gd name="T49" fmla="*/ 72 h 112"/>
              <a:gd name="T50" fmla="*/ 53 w 79"/>
              <a:gd name="T51" fmla="*/ 59 h 112"/>
              <a:gd name="T52" fmla="*/ 59 w 79"/>
              <a:gd name="T53" fmla="*/ 59 h 112"/>
              <a:gd name="T54" fmla="*/ 59 w 79"/>
              <a:gd name="T55" fmla="*/ 65 h 112"/>
              <a:gd name="T56" fmla="*/ 45 w 79"/>
              <a:gd name="T57" fmla="*/ 78 h 112"/>
              <a:gd name="T58" fmla="*/ 59 w 79"/>
              <a:gd name="T59" fmla="*/ 9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9" h="112">
                <a:moveTo>
                  <a:pt x="53" y="42"/>
                </a:moveTo>
                <a:cubicBezTo>
                  <a:pt x="60" y="38"/>
                  <a:pt x="64" y="31"/>
                  <a:pt x="64" y="23"/>
                </a:cubicBezTo>
                <a:cubicBezTo>
                  <a:pt x="64" y="10"/>
                  <a:pt x="53" y="0"/>
                  <a:pt x="40" y="0"/>
                </a:cubicBezTo>
                <a:cubicBezTo>
                  <a:pt x="26" y="0"/>
                  <a:pt x="15" y="10"/>
                  <a:pt x="15" y="23"/>
                </a:cubicBezTo>
                <a:cubicBezTo>
                  <a:pt x="15" y="31"/>
                  <a:pt x="19" y="38"/>
                  <a:pt x="26" y="42"/>
                </a:cubicBezTo>
                <a:cubicBezTo>
                  <a:pt x="11" y="48"/>
                  <a:pt x="0" y="65"/>
                  <a:pt x="0" y="84"/>
                </a:cubicBezTo>
                <a:cubicBezTo>
                  <a:pt x="0" y="87"/>
                  <a:pt x="0" y="90"/>
                  <a:pt x="1" y="93"/>
                </a:cubicBezTo>
                <a:cubicBezTo>
                  <a:pt x="10" y="105"/>
                  <a:pt x="24" y="112"/>
                  <a:pt x="40" y="112"/>
                </a:cubicBezTo>
                <a:cubicBezTo>
                  <a:pt x="55" y="112"/>
                  <a:pt x="69" y="105"/>
                  <a:pt x="78" y="93"/>
                </a:cubicBezTo>
                <a:cubicBezTo>
                  <a:pt x="79" y="90"/>
                  <a:pt x="79" y="87"/>
                  <a:pt x="79" y="84"/>
                </a:cubicBezTo>
                <a:cubicBezTo>
                  <a:pt x="79" y="65"/>
                  <a:pt x="68" y="48"/>
                  <a:pt x="53" y="42"/>
                </a:cubicBezTo>
                <a:close/>
                <a:moveTo>
                  <a:pt x="59" y="91"/>
                </a:moveTo>
                <a:cubicBezTo>
                  <a:pt x="60" y="92"/>
                  <a:pt x="60" y="95"/>
                  <a:pt x="59" y="97"/>
                </a:cubicBezTo>
                <a:cubicBezTo>
                  <a:pt x="58" y="98"/>
                  <a:pt x="57" y="98"/>
                  <a:pt x="56" y="98"/>
                </a:cubicBezTo>
                <a:cubicBezTo>
                  <a:pt x="55" y="98"/>
                  <a:pt x="53" y="98"/>
                  <a:pt x="53" y="97"/>
                </a:cubicBezTo>
                <a:cubicBezTo>
                  <a:pt x="40" y="84"/>
                  <a:pt x="40" y="84"/>
                  <a:pt x="40" y="84"/>
                </a:cubicBezTo>
                <a:cubicBezTo>
                  <a:pt x="26" y="97"/>
                  <a:pt x="26" y="97"/>
                  <a:pt x="26" y="97"/>
                </a:cubicBezTo>
                <a:cubicBezTo>
                  <a:pt x="26" y="98"/>
                  <a:pt x="25" y="98"/>
                  <a:pt x="23" y="98"/>
                </a:cubicBezTo>
                <a:cubicBezTo>
                  <a:pt x="22" y="98"/>
                  <a:pt x="21" y="98"/>
                  <a:pt x="20" y="97"/>
                </a:cubicBezTo>
                <a:cubicBezTo>
                  <a:pt x="19" y="95"/>
                  <a:pt x="19" y="92"/>
                  <a:pt x="20" y="91"/>
                </a:cubicBezTo>
                <a:cubicBezTo>
                  <a:pt x="34" y="78"/>
                  <a:pt x="34" y="78"/>
                  <a:pt x="34" y="78"/>
                </a:cubicBezTo>
                <a:cubicBezTo>
                  <a:pt x="20" y="65"/>
                  <a:pt x="20" y="65"/>
                  <a:pt x="20" y="65"/>
                </a:cubicBezTo>
                <a:cubicBezTo>
                  <a:pt x="19" y="63"/>
                  <a:pt x="19" y="60"/>
                  <a:pt x="20" y="59"/>
                </a:cubicBezTo>
                <a:cubicBezTo>
                  <a:pt x="22" y="57"/>
                  <a:pt x="25" y="57"/>
                  <a:pt x="26" y="59"/>
                </a:cubicBezTo>
                <a:cubicBezTo>
                  <a:pt x="40" y="72"/>
                  <a:pt x="40" y="72"/>
                  <a:pt x="40" y="72"/>
                </a:cubicBezTo>
                <a:cubicBezTo>
                  <a:pt x="53" y="59"/>
                  <a:pt x="53" y="59"/>
                  <a:pt x="53" y="59"/>
                </a:cubicBezTo>
                <a:cubicBezTo>
                  <a:pt x="54" y="57"/>
                  <a:pt x="57" y="57"/>
                  <a:pt x="59" y="59"/>
                </a:cubicBezTo>
                <a:cubicBezTo>
                  <a:pt x="60" y="60"/>
                  <a:pt x="60" y="63"/>
                  <a:pt x="59" y="65"/>
                </a:cubicBezTo>
                <a:cubicBezTo>
                  <a:pt x="45" y="78"/>
                  <a:pt x="45" y="78"/>
                  <a:pt x="45" y="78"/>
                </a:cubicBezTo>
                <a:lnTo>
                  <a:pt x="59" y="91"/>
                </a:lnTo>
                <a:close/>
              </a:path>
            </a:pathLst>
          </a:custGeom>
          <a:solidFill>
            <a:srgbClr val="272E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BA6976E-D94D-4091-A0DB-0ED259FA6E98}"/>
              </a:ext>
            </a:extLst>
          </p:cNvPr>
          <p:cNvGrpSpPr/>
          <p:nvPr/>
        </p:nvGrpSpPr>
        <p:grpSpPr>
          <a:xfrm>
            <a:off x="4140181" y="8570697"/>
            <a:ext cx="719470" cy="974668"/>
            <a:chOff x="7580313" y="3081338"/>
            <a:chExt cx="371475" cy="503238"/>
          </a:xfrm>
          <a:solidFill>
            <a:srgbClr val="00B050"/>
          </a:solidFill>
        </p:grpSpPr>
        <p:sp>
          <p:nvSpPr>
            <p:cNvPr id="60" name="Freeform 71">
              <a:extLst>
                <a:ext uri="{FF2B5EF4-FFF2-40B4-BE49-F238E27FC236}">
                  <a16:creationId xmlns:a16="http://schemas.microsoft.com/office/drawing/2014/main" id="{F54D274B-7F06-4474-81D3-EA541A7FC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0313" y="3081338"/>
              <a:ext cx="371475" cy="379413"/>
            </a:xfrm>
            <a:custGeom>
              <a:avLst/>
              <a:gdLst>
                <a:gd name="T0" fmla="*/ 93 w 99"/>
                <a:gd name="T1" fmla="*/ 57 h 101"/>
                <a:gd name="T2" fmla="*/ 61 w 99"/>
                <a:gd name="T3" fmla="*/ 8 h 101"/>
                <a:gd name="T4" fmla="*/ 41 w 99"/>
                <a:gd name="T5" fmla="*/ 8 h 101"/>
                <a:gd name="T6" fmla="*/ 6 w 99"/>
                <a:gd name="T7" fmla="*/ 58 h 101"/>
                <a:gd name="T8" fmla="*/ 14 w 99"/>
                <a:gd name="T9" fmla="*/ 72 h 101"/>
                <a:gd name="T10" fmla="*/ 28 w 99"/>
                <a:gd name="T11" fmla="*/ 72 h 101"/>
                <a:gd name="T12" fmla="*/ 28 w 99"/>
                <a:gd name="T13" fmla="*/ 101 h 101"/>
                <a:gd name="T14" fmla="*/ 71 w 99"/>
                <a:gd name="T15" fmla="*/ 101 h 101"/>
                <a:gd name="T16" fmla="*/ 71 w 99"/>
                <a:gd name="T17" fmla="*/ 72 h 101"/>
                <a:gd name="T18" fmla="*/ 85 w 99"/>
                <a:gd name="T19" fmla="*/ 72 h 101"/>
                <a:gd name="T20" fmla="*/ 93 w 99"/>
                <a:gd name="T21" fmla="*/ 5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101">
                  <a:moveTo>
                    <a:pt x="93" y="57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56" y="0"/>
                    <a:pt x="46" y="0"/>
                    <a:pt x="41" y="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0" y="66"/>
                    <a:pt x="4" y="72"/>
                    <a:pt x="14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71" y="72"/>
                    <a:pt x="71" y="72"/>
                    <a:pt x="71" y="72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95" y="72"/>
                    <a:pt x="99" y="65"/>
                    <a:pt x="93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72">
              <a:extLst>
                <a:ext uri="{FF2B5EF4-FFF2-40B4-BE49-F238E27FC236}">
                  <a16:creationId xmlns:a16="http://schemas.microsoft.com/office/drawing/2014/main" id="{FF64BC71-2113-4A8F-9B4B-72AC5AEF6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5088" y="3482976"/>
              <a:ext cx="161925" cy="26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3">
              <a:extLst>
                <a:ext uri="{FF2B5EF4-FFF2-40B4-BE49-F238E27FC236}">
                  <a16:creationId xmlns:a16="http://schemas.microsoft.com/office/drawing/2014/main" id="{00C077CB-B205-44F5-978F-A5A4EED7F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5088" y="3557588"/>
              <a:ext cx="161925" cy="26988"/>
            </a:xfrm>
            <a:custGeom>
              <a:avLst/>
              <a:gdLst>
                <a:gd name="T0" fmla="*/ 8 w 43"/>
                <a:gd name="T1" fmla="*/ 7 h 7"/>
                <a:gd name="T2" fmla="*/ 36 w 43"/>
                <a:gd name="T3" fmla="*/ 7 h 7"/>
                <a:gd name="T4" fmla="*/ 43 w 43"/>
                <a:gd name="T5" fmla="*/ 0 h 7"/>
                <a:gd name="T6" fmla="*/ 0 w 43"/>
                <a:gd name="T7" fmla="*/ 0 h 7"/>
                <a:gd name="T8" fmla="*/ 8 w 43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7">
                  <a:moveTo>
                    <a:pt x="8" y="7"/>
                  </a:moveTo>
                  <a:cubicBezTo>
                    <a:pt x="36" y="7"/>
                    <a:pt x="36" y="7"/>
                    <a:pt x="36" y="7"/>
                  </a:cubicBezTo>
                  <a:cubicBezTo>
                    <a:pt x="40" y="7"/>
                    <a:pt x="43" y="4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3" y="7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74">
              <a:extLst>
                <a:ext uri="{FF2B5EF4-FFF2-40B4-BE49-F238E27FC236}">
                  <a16:creationId xmlns:a16="http://schemas.microsoft.com/office/drawing/2014/main" id="{CBF2C658-489B-4768-881F-7CEB7A94C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5088" y="3524251"/>
              <a:ext cx="1619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46B5AB7-523E-4B81-B622-765AEBC56BC7}"/>
              </a:ext>
            </a:extLst>
          </p:cNvPr>
          <p:cNvGrpSpPr/>
          <p:nvPr/>
        </p:nvGrpSpPr>
        <p:grpSpPr>
          <a:xfrm>
            <a:off x="19590965" y="8612201"/>
            <a:ext cx="702746" cy="695231"/>
            <a:chOff x="6405563" y="3189288"/>
            <a:chExt cx="296863" cy="293688"/>
          </a:xfrm>
          <a:solidFill>
            <a:srgbClr val="FFE18B"/>
          </a:solidFill>
        </p:grpSpPr>
        <p:sp>
          <p:nvSpPr>
            <p:cNvPr id="65" name="Freeform 149">
              <a:extLst>
                <a:ext uri="{FF2B5EF4-FFF2-40B4-BE49-F238E27FC236}">
                  <a16:creationId xmlns:a16="http://schemas.microsoft.com/office/drawing/2014/main" id="{FAEBFFC1-ACFB-4903-A033-525F2675C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5563" y="3189288"/>
              <a:ext cx="296863" cy="293688"/>
            </a:xfrm>
            <a:custGeom>
              <a:avLst/>
              <a:gdLst>
                <a:gd name="T0" fmla="*/ 64 w 79"/>
                <a:gd name="T1" fmla="*/ 71 h 78"/>
                <a:gd name="T2" fmla="*/ 47 w 79"/>
                <a:gd name="T3" fmla="*/ 31 h 78"/>
                <a:gd name="T4" fmla="*/ 7 w 79"/>
                <a:gd name="T5" fmla="*/ 14 h 78"/>
                <a:gd name="T6" fmla="*/ 0 w 79"/>
                <a:gd name="T7" fmla="*/ 7 h 78"/>
                <a:gd name="T8" fmla="*/ 7 w 79"/>
                <a:gd name="T9" fmla="*/ 0 h 78"/>
                <a:gd name="T10" fmla="*/ 79 w 79"/>
                <a:gd name="T11" fmla="*/ 71 h 78"/>
                <a:gd name="T12" fmla="*/ 71 w 79"/>
                <a:gd name="T13" fmla="*/ 78 h 78"/>
                <a:gd name="T14" fmla="*/ 64 w 79"/>
                <a:gd name="T15" fmla="*/ 7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8">
                  <a:moveTo>
                    <a:pt x="64" y="71"/>
                  </a:moveTo>
                  <a:cubicBezTo>
                    <a:pt x="64" y="55"/>
                    <a:pt x="58" y="41"/>
                    <a:pt x="47" y="31"/>
                  </a:cubicBezTo>
                  <a:cubicBezTo>
                    <a:pt x="37" y="20"/>
                    <a:pt x="23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47" y="0"/>
                    <a:pt x="79" y="32"/>
                    <a:pt x="79" y="71"/>
                  </a:cubicBezTo>
                  <a:cubicBezTo>
                    <a:pt x="79" y="75"/>
                    <a:pt x="75" y="78"/>
                    <a:pt x="71" y="78"/>
                  </a:cubicBezTo>
                  <a:cubicBezTo>
                    <a:pt x="67" y="78"/>
                    <a:pt x="64" y="75"/>
                    <a:pt x="64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50">
              <a:extLst>
                <a:ext uri="{FF2B5EF4-FFF2-40B4-BE49-F238E27FC236}">
                  <a16:creationId xmlns:a16="http://schemas.microsoft.com/office/drawing/2014/main" id="{6E831500-2BBD-44CB-AEAA-757143B15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5563" y="3271838"/>
              <a:ext cx="209550" cy="211138"/>
            </a:xfrm>
            <a:custGeom>
              <a:avLst/>
              <a:gdLst>
                <a:gd name="T0" fmla="*/ 42 w 56"/>
                <a:gd name="T1" fmla="*/ 49 h 56"/>
                <a:gd name="T2" fmla="*/ 7 w 56"/>
                <a:gd name="T3" fmla="*/ 14 h 56"/>
                <a:gd name="T4" fmla="*/ 0 w 56"/>
                <a:gd name="T5" fmla="*/ 7 h 56"/>
                <a:gd name="T6" fmla="*/ 7 w 56"/>
                <a:gd name="T7" fmla="*/ 0 h 56"/>
                <a:gd name="T8" fmla="*/ 56 w 56"/>
                <a:gd name="T9" fmla="*/ 49 h 56"/>
                <a:gd name="T10" fmla="*/ 49 w 56"/>
                <a:gd name="T11" fmla="*/ 56 h 56"/>
                <a:gd name="T12" fmla="*/ 42 w 56"/>
                <a:gd name="T13" fmla="*/ 4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6">
                  <a:moveTo>
                    <a:pt x="42" y="49"/>
                  </a:moveTo>
                  <a:cubicBezTo>
                    <a:pt x="42" y="30"/>
                    <a:pt x="26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56" y="22"/>
                    <a:pt x="56" y="49"/>
                  </a:cubicBezTo>
                  <a:cubicBezTo>
                    <a:pt x="56" y="53"/>
                    <a:pt x="53" y="56"/>
                    <a:pt x="49" y="56"/>
                  </a:cubicBezTo>
                  <a:cubicBezTo>
                    <a:pt x="45" y="56"/>
                    <a:pt x="42" y="53"/>
                    <a:pt x="4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151">
              <a:extLst>
                <a:ext uri="{FF2B5EF4-FFF2-40B4-BE49-F238E27FC236}">
                  <a16:creationId xmlns:a16="http://schemas.microsoft.com/office/drawing/2014/main" id="{09D930A3-C410-4232-A764-82794E916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5563" y="3373438"/>
              <a:ext cx="107950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86669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000691" y="2669915"/>
            <a:ext cx="9440914" cy="9485058"/>
            <a:chOff x="6500345" y="1334957"/>
            <a:chExt cx="4720457" cy="4742529"/>
          </a:xfrm>
        </p:grpSpPr>
        <p:sp>
          <p:nvSpPr>
            <p:cNvPr id="49" name="Freeform 5"/>
            <p:cNvSpPr>
              <a:spLocks/>
            </p:cNvSpPr>
            <p:nvPr/>
          </p:nvSpPr>
          <p:spPr bwMode="auto">
            <a:xfrm>
              <a:off x="8659638" y="1334957"/>
              <a:ext cx="414809" cy="534305"/>
            </a:xfrm>
            <a:custGeom>
              <a:avLst/>
              <a:gdLst>
                <a:gd name="T0" fmla="*/ 241 w 318"/>
                <a:gd name="T1" fmla="*/ 271 h 412"/>
                <a:gd name="T2" fmla="*/ 213 w 318"/>
                <a:gd name="T3" fmla="*/ 271 h 412"/>
                <a:gd name="T4" fmla="*/ 195 w 318"/>
                <a:gd name="T5" fmla="*/ 59 h 412"/>
                <a:gd name="T6" fmla="*/ 155 w 318"/>
                <a:gd name="T7" fmla="*/ 1 h 412"/>
                <a:gd name="T8" fmla="*/ 150 w 318"/>
                <a:gd name="T9" fmla="*/ 1 h 412"/>
                <a:gd name="T10" fmla="*/ 118 w 318"/>
                <a:gd name="T11" fmla="*/ 59 h 412"/>
                <a:gd name="T12" fmla="*/ 99 w 318"/>
                <a:gd name="T13" fmla="*/ 271 h 412"/>
                <a:gd name="T14" fmla="*/ 70 w 318"/>
                <a:gd name="T15" fmla="*/ 271 h 412"/>
                <a:gd name="T16" fmla="*/ 64 w 318"/>
                <a:gd name="T17" fmla="*/ 271 h 412"/>
                <a:gd name="T18" fmla="*/ 2 w 318"/>
                <a:gd name="T19" fmla="*/ 345 h 412"/>
                <a:gd name="T20" fmla="*/ 70 w 318"/>
                <a:gd name="T21" fmla="*/ 412 h 412"/>
                <a:gd name="T22" fmla="*/ 177 w 318"/>
                <a:gd name="T23" fmla="*/ 412 h 412"/>
                <a:gd name="T24" fmla="*/ 177 w 318"/>
                <a:gd name="T25" fmla="*/ 412 h 412"/>
                <a:gd name="T26" fmla="*/ 167 w 318"/>
                <a:gd name="T27" fmla="*/ 396 h 412"/>
                <a:gd name="T28" fmla="*/ 150 w 318"/>
                <a:gd name="T29" fmla="*/ 355 h 412"/>
                <a:gd name="T30" fmla="*/ 165 w 318"/>
                <a:gd name="T31" fmla="*/ 309 h 412"/>
                <a:gd name="T32" fmla="*/ 217 w 318"/>
                <a:gd name="T33" fmla="*/ 286 h 412"/>
                <a:gd name="T34" fmla="*/ 271 w 318"/>
                <a:gd name="T35" fmla="*/ 308 h 412"/>
                <a:gd name="T36" fmla="*/ 285 w 318"/>
                <a:gd name="T37" fmla="*/ 355 h 412"/>
                <a:gd name="T38" fmla="*/ 271 w 318"/>
                <a:gd name="T39" fmla="*/ 395 h 412"/>
                <a:gd name="T40" fmla="*/ 262 w 318"/>
                <a:gd name="T41" fmla="*/ 408 h 412"/>
                <a:gd name="T42" fmla="*/ 262 w 318"/>
                <a:gd name="T43" fmla="*/ 411 h 412"/>
                <a:gd name="T44" fmla="*/ 295 w 318"/>
                <a:gd name="T45" fmla="*/ 393 h 412"/>
                <a:gd name="T46" fmla="*/ 318 w 318"/>
                <a:gd name="T47" fmla="*/ 342 h 412"/>
                <a:gd name="T48" fmla="*/ 295 w 318"/>
                <a:gd name="T49" fmla="*/ 290 h 412"/>
                <a:gd name="T50" fmla="*/ 241 w 318"/>
                <a:gd name="T51" fmla="*/ 271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8" h="412">
                  <a:moveTo>
                    <a:pt x="241" y="271"/>
                  </a:moveTo>
                  <a:cubicBezTo>
                    <a:pt x="213" y="271"/>
                    <a:pt x="213" y="271"/>
                    <a:pt x="213" y="271"/>
                  </a:cubicBezTo>
                  <a:cubicBezTo>
                    <a:pt x="195" y="59"/>
                    <a:pt x="195" y="59"/>
                    <a:pt x="195" y="59"/>
                  </a:cubicBezTo>
                  <a:cubicBezTo>
                    <a:pt x="195" y="28"/>
                    <a:pt x="185" y="0"/>
                    <a:pt x="155" y="1"/>
                  </a:cubicBezTo>
                  <a:cubicBezTo>
                    <a:pt x="153" y="1"/>
                    <a:pt x="151" y="1"/>
                    <a:pt x="150" y="1"/>
                  </a:cubicBezTo>
                  <a:cubicBezTo>
                    <a:pt x="122" y="4"/>
                    <a:pt x="117" y="31"/>
                    <a:pt x="118" y="59"/>
                  </a:cubicBezTo>
                  <a:cubicBezTo>
                    <a:pt x="99" y="271"/>
                    <a:pt x="99" y="271"/>
                    <a:pt x="99" y="271"/>
                  </a:cubicBezTo>
                  <a:cubicBezTo>
                    <a:pt x="70" y="271"/>
                    <a:pt x="70" y="271"/>
                    <a:pt x="70" y="271"/>
                  </a:cubicBezTo>
                  <a:cubicBezTo>
                    <a:pt x="68" y="271"/>
                    <a:pt x="66" y="271"/>
                    <a:pt x="64" y="271"/>
                  </a:cubicBezTo>
                  <a:cubicBezTo>
                    <a:pt x="29" y="275"/>
                    <a:pt x="0" y="309"/>
                    <a:pt x="2" y="345"/>
                  </a:cubicBezTo>
                  <a:cubicBezTo>
                    <a:pt x="3" y="380"/>
                    <a:pt x="35" y="411"/>
                    <a:pt x="70" y="412"/>
                  </a:cubicBezTo>
                  <a:cubicBezTo>
                    <a:pt x="177" y="412"/>
                    <a:pt x="177" y="412"/>
                    <a:pt x="177" y="412"/>
                  </a:cubicBezTo>
                  <a:cubicBezTo>
                    <a:pt x="177" y="412"/>
                    <a:pt x="177" y="412"/>
                    <a:pt x="177" y="412"/>
                  </a:cubicBezTo>
                  <a:cubicBezTo>
                    <a:pt x="177" y="409"/>
                    <a:pt x="175" y="407"/>
                    <a:pt x="167" y="396"/>
                  </a:cubicBezTo>
                  <a:cubicBezTo>
                    <a:pt x="159" y="387"/>
                    <a:pt x="150" y="373"/>
                    <a:pt x="150" y="355"/>
                  </a:cubicBezTo>
                  <a:cubicBezTo>
                    <a:pt x="150" y="339"/>
                    <a:pt x="153" y="322"/>
                    <a:pt x="165" y="309"/>
                  </a:cubicBezTo>
                  <a:cubicBezTo>
                    <a:pt x="175" y="296"/>
                    <a:pt x="195" y="287"/>
                    <a:pt x="217" y="286"/>
                  </a:cubicBezTo>
                  <a:cubicBezTo>
                    <a:pt x="240" y="286"/>
                    <a:pt x="260" y="295"/>
                    <a:pt x="271" y="308"/>
                  </a:cubicBezTo>
                  <a:cubicBezTo>
                    <a:pt x="282" y="323"/>
                    <a:pt x="285" y="339"/>
                    <a:pt x="285" y="355"/>
                  </a:cubicBezTo>
                  <a:cubicBezTo>
                    <a:pt x="285" y="372"/>
                    <a:pt x="277" y="386"/>
                    <a:pt x="271" y="395"/>
                  </a:cubicBezTo>
                  <a:cubicBezTo>
                    <a:pt x="263" y="406"/>
                    <a:pt x="262" y="406"/>
                    <a:pt x="262" y="408"/>
                  </a:cubicBezTo>
                  <a:cubicBezTo>
                    <a:pt x="262" y="411"/>
                    <a:pt x="262" y="411"/>
                    <a:pt x="262" y="411"/>
                  </a:cubicBezTo>
                  <a:cubicBezTo>
                    <a:pt x="274" y="408"/>
                    <a:pt x="286" y="402"/>
                    <a:pt x="295" y="393"/>
                  </a:cubicBezTo>
                  <a:cubicBezTo>
                    <a:pt x="309" y="380"/>
                    <a:pt x="318" y="361"/>
                    <a:pt x="318" y="342"/>
                  </a:cubicBezTo>
                  <a:cubicBezTo>
                    <a:pt x="318" y="322"/>
                    <a:pt x="309" y="303"/>
                    <a:pt x="295" y="290"/>
                  </a:cubicBezTo>
                  <a:cubicBezTo>
                    <a:pt x="281" y="276"/>
                    <a:pt x="261" y="269"/>
                    <a:pt x="241" y="2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7038456" y="1865457"/>
              <a:ext cx="1605960" cy="924759"/>
            </a:xfrm>
            <a:custGeom>
              <a:avLst/>
              <a:gdLst>
                <a:gd name="T0" fmla="*/ 1196 w 1233"/>
                <a:gd name="T1" fmla="*/ 1 h 713"/>
                <a:gd name="T2" fmla="*/ 1196 w 1233"/>
                <a:gd name="T3" fmla="*/ 1 h 713"/>
                <a:gd name="T4" fmla="*/ 1195 w 1233"/>
                <a:gd name="T5" fmla="*/ 1 h 713"/>
                <a:gd name="T6" fmla="*/ 0 w 1233"/>
                <a:gd name="T7" fmla="*/ 614 h 713"/>
                <a:gd name="T8" fmla="*/ 246 w 1233"/>
                <a:gd name="T9" fmla="*/ 572 h 713"/>
                <a:gd name="T10" fmla="*/ 322 w 1233"/>
                <a:gd name="T11" fmla="*/ 571 h 713"/>
                <a:gd name="T12" fmla="*/ 340 w 1233"/>
                <a:gd name="T13" fmla="*/ 572 h 713"/>
                <a:gd name="T14" fmla="*/ 342 w 1233"/>
                <a:gd name="T15" fmla="*/ 567 h 713"/>
                <a:gd name="T16" fmla="*/ 336 w 1233"/>
                <a:gd name="T17" fmla="*/ 549 h 713"/>
                <a:gd name="T18" fmla="*/ 333 w 1233"/>
                <a:gd name="T19" fmla="*/ 504 h 713"/>
                <a:gd name="T20" fmla="*/ 361 w 1233"/>
                <a:gd name="T21" fmla="*/ 465 h 713"/>
                <a:gd name="T22" fmla="*/ 418 w 1233"/>
                <a:gd name="T23" fmla="*/ 459 h 713"/>
                <a:gd name="T24" fmla="*/ 462 w 1233"/>
                <a:gd name="T25" fmla="*/ 496 h 713"/>
                <a:gd name="T26" fmla="*/ 462 w 1233"/>
                <a:gd name="T27" fmla="*/ 545 h 713"/>
                <a:gd name="T28" fmla="*/ 436 w 1233"/>
                <a:gd name="T29" fmla="*/ 579 h 713"/>
                <a:gd name="T30" fmla="*/ 432 w 1233"/>
                <a:gd name="T31" fmla="*/ 582 h 713"/>
                <a:gd name="T32" fmla="*/ 730 w 1233"/>
                <a:gd name="T33" fmla="*/ 713 h 713"/>
                <a:gd name="T34" fmla="*/ 882 w 1233"/>
                <a:gd name="T35" fmla="*/ 436 h 713"/>
                <a:gd name="T36" fmla="*/ 881 w 1233"/>
                <a:gd name="T37" fmla="*/ 436 h 713"/>
                <a:gd name="T38" fmla="*/ 862 w 1233"/>
                <a:gd name="T39" fmla="*/ 436 h 713"/>
                <a:gd name="T40" fmla="*/ 818 w 1233"/>
                <a:gd name="T41" fmla="*/ 429 h 713"/>
                <a:gd name="T42" fmla="*/ 787 w 1233"/>
                <a:gd name="T43" fmla="*/ 392 h 713"/>
                <a:gd name="T44" fmla="*/ 796 w 1233"/>
                <a:gd name="T45" fmla="*/ 335 h 713"/>
                <a:gd name="T46" fmla="*/ 843 w 1233"/>
                <a:gd name="T47" fmla="*/ 302 h 713"/>
                <a:gd name="T48" fmla="*/ 890 w 1233"/>
                <a:gd name="T49" fmla="*/ 314 h 713"/>
                <a:gd name="T50" fmla="*/ 916 w 1233"/>
                <a:gd name="T51" fmla="*/ 347 h 713"/>
                <a:gd name="T52" fmla="*/ 923 w 1233"/>
                <a:gd name="T53" fmla="*/ 362 h 713"/>
                <a:gd name="T54" fmla="*/ 931 w 1233"/>
                <a:gd name="T55" fmla="*/ 367 h 713"/>
                <a:gd name="T56" fmla="*/ 1219 w 1233"/>
                <a:gd name="T57" fmla="*/ 58 h 713"/>
                <a:gd name="T58" fmla="*/ 1228 w 1233"/>
                <a:gd name="T59" fmla="*/ 21 h 713"/>
                <a:gd name="T60" fmla="*/ 1196 w 1233"/>
                <a:gd name="T61" fmla="*/ 1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33" h="713">
                  <a:moveTo>
                    <a:pt x="1196" y="1"/>
                  </a:moveTo>
                  <a:cubicBezTo>
                    <a:pt x="1196" y="1"/>
                    <a:pt x="1196" y="1"/>
                    <a:pt x="1196" y="1"/>
                  </a:cubicBezTo>
                  <a:cubicBezTo>
                    <a:pt x="1196" y="1"/>
                    <a:pt x="1195" y="1"/>
                    <a:pt x="1195" y="1"/>
                  </a:cubicBezTo>
                  <a:cubicBezTo>
                    <a:pt x="692" y="55"/>
                    <a:pt x="293" y="301"/>
                    <a:pt x="0" y="614"/>
                  </a:cubicBezTo>
                  <a:cubicBezTo>
                    <a:pt x="80" y="591"/>
                    <a:pt x="163" y="576"/>
                    <a:pt x="246" y="572"/>
                  </a:cubicBezTo>
                  <a:cubicBezTo>
                    <a:pt x="271" y="570"/>
                    <a:pt x="296" y="570"/>
                    <a:pt x="322" y="571"/>
                  </a:cubicBezTo>
                  <a:cubicBezTo>
                    <a:pt x="328" y="571"/>
                    <a:pt x="334" y="571"/>
                    <a:pt x="340" y="572"/>
                  </a:cubicBezTo>
                  <a:cubicBezTo>
                    <a:pt x="342" y="567"/>
                    <a:pt x="342" y="567"/>
                    <a:pt x="342" y="567"/>
                  </a:cubicBezTo>
                  <a:cubicBezTo>
                    <a:pt x="342" y="564"/>
                    <a:pt x="341" y="561"/>
                    <a:pt x="336" y="549"/>
                  </a:cubicBezTo>
                  <a:cubicBezTo>
                    <a:pt x="332" y="538"/>
                    <a:pt x="328" y="522"/>
                    <a:pt x="333" y="504"/>
                  </a:cubicBezTo>
                  <a:cubicBezTo>
                    <a:pt x="338" y="489"/>
                    <a:pt x="346" y="475"/>
                    <a:pt x="361" y="465"/>
                  </a:cubicBezTo>
                  <a:cubicBezTo>
                    <a:pt x="375" y="456"/>
                    <a:pt x="396" y="453"/>
                    <a:pt x="418" y="459"/>
                  </a:cubicBezTo>
                  <a:cubicBezTo>
                    <a:pt x="439" y="466"/>
                    <a:pt x="456" y="481"/>
                    <a:pt x="462" y="496"/>
                  </a:cubicBezTo>
                  <a:cubicBezTo>
                    <a:pt x="469" y="513"/>
                    <a:pt x="467" y="530"/>
                    <a:pt x="462" y="545"/>
                  </a:cubicBezTo>
                  <a:cubicBezTo>
                    <a:pt x="457" y="561"/>
                    <a:pt x="445" y="572"/>
                    <a:pt x="436" y="579"/>
                  </a:cubicBezTo>
                  <a:cubicBezTo>
                    <a:pt x="434" y="580"/>
                    <a:pt x="433" y="581"/>
                    <a:pt x="432" y="582"/>
                  </a:cubicBezTo>
                  <a:cubicBezTo>
                    <a:pt x="541" y="600"/>
                    <a:pt x="644" y="642"/>
                    <a:pt x="730" y="713"/>
                  </a:cubicBezTo>
                  <a:cubicBezTo>
                    <a:pt x="775" y="613"/>
                    <a:pt x="826" y="521"/>
                    <a:pt x="882" y="436"/>
                  </a:cubicBezTo>
                  <a:cubicBezTo>
                    <a:pt x="881" y="436"/>
                    <a:pt x="881" y="436"/>
                    <a:pt x="881" y="436"/>
                  </a:cubicBezTo>
                  <a:cubicBezTo>
                    <a:pt x="879" y="434"/>
                    <a:pt x="876" y="435"/>
                    <a:pt x="862" y="436"/>
                  </a:cubicBezTo>
                  <a:cubicBezTo>
                    <a:pt x="851" y="438"/>
                    <a:pt x="834" y="438"/>
                    <a:pt x="818" y="429"/>
                  </a:cubicBezTo>
                  <a:cubicBezTo>
                    <a:pt x="805" y="420"/>
                    <a:pt x="793" y="409"/>
                    <a:pt x="787" y="392"/>
                  </a:cubicBezTo>
                  <a:cubicBezTo>
                    <a:pt x="781" y="376"/>
                    <a:pt x="784" y="355"/>
                    <a:pt x="796" y="335"/>
                  </a:cubicBezTo>
                  <a:cubicBezTo>
                    <a:pt x="807" y="316"/>
                    <a:pt x="826" y="304"/>
                    <a:pt x="843" y="302"/>
                  </a:cubicBezTo>
                  <a:cubicBezTo>
                    <a:pt x="861" y="299"/>
                    <a:pt x="876" y="305"/>
                    <a:pt x="890" y="314"/>
                  </a:cubicBezTo>
                  <a:cubicBezTo>
                    <a:pt x="904" y="323"/>
                    <a:pt x="912" y="337"/>
                    <a:pt x="916" y="347"/>
                  </a:cubicBezTo>
                  <a:cubicBezTo>
                    <a:pt x="921" y="360"/>
                    <a:pt x="921" y="361"/>
                    <a:pt x="923" y="362"/>
                  </a:cubicBezTo>
                  <a:cubicBezTo>
                    <a:pt x="931" y="367"/>
                    <a:pt x="931" y="367"/>
                    <a:pt x="931" y="367"/>
                  </a:cubicBezTo>
                  <a:cubicBezTo>
                    <a:pt x="1016" y="250"/>
                    <a:pt x="1112" y="147"/>
                    <a:pt x="1219" y="58"/>
                  </a:cubicBezTo>
                  <a:cubicBezTo>
                    <a:pt x="1229" y="49"/>
                    <a:pt x="1233" y="33"/>
                    <a:pt x="1228" y="21"/>
                  </a:cubicBezTo>
                  <a:cubicBezTo>
                    <a:pt x="1223" y="8"/>
                    <a:pt x="1210" y="0"/>
                    <a:pt x="11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500345" y="2491095"/>
              <a:ext cx="1457542" cy="1105144"/>
            </a:xfrm>
            <a:custGeom>
              <a:avLst/>
              <a:gdLst>
                <a:gd name="T0" fmla="*/ 811 w 1119"/>
                <a:gd name="T1" fmla="*/ 99 h 852"/>
                <a:gd name="T2" fmla="*/ 833 w 1119"/>
                <a:gd name="T3" fmla="*/ 76 h 852"/>
                <a:gd name="T4" fmla="*/ 850 w 1119"/>
                <a:gd name="T5" fmla="*/ 55 h 852"/>
                <a:gd name="T6" fmla="*/ 850 w 1119"/>
                <a:gd name="T7" fmla="*/ 24 h 852"/>
                <a:gd name="T8" fmla="*/ 823 w 1119"/>
                <a:gd name="T9" fmla="*/ 3 h 852"/>
                <a:gd name="T10" fmla="*/ 807 w 1119"/>
                <a:gd name="T11" fmla="*/ 0 h 852"/>
                <a:gd name="T12" fmla="*/ 788 w 1119"/>
                <a:gd name="T13" fmla="*/ 5 h 852"/>
                <a:gd name="T14" fmla="*/ 771 w 1119"/>
                <a:gd name="T15" fmla="*/ 30 h 852"/>
                <a:gd name="T16" fmla="*/ 774 w 1119"/>
                <a:gd name="T17" fmla="*/ 57 h 852"/>
                <a:gd name="T18" fmla="*/ 781 w 1119"/>
                <a:gd name="T19" fmla="*/ 90 h 852"/>
                <a:gd name="T20" fmla="*/ 781 w 1119"/>
                <a:gd name="T21" fmla="*/ 92 h 852"/>
                <a:gd name="T22" fmla="*/ 764 w 1119"/>
                <a:gd name="T23" fmla="*/ 146 h 852"/>
                <a:gd name="T24" fmla="*/ 697 w 1119"/>
                <a:gd name="T25" fmla="*/ 144 h 852"/>
                <a:gd name="T26" fmla="*/ 662 w 1119"/>
                <a:gd name="T27" fmla="*/ 145 h 852"/>
                <a:gd name="T28" fmla="*/ 338 w 1119"/>
                <a:gd name="T29" fmla="*/ 217 h 852"/>
                <a:gd name="T30" fmla="*/ 22 w 1119"/>
                <a:gd name="T31" fmla="*/ 697 h 852"/>
                <a:gd name="T32" fmla="*/ 21 w 1119"/>
                <a:gd name="T33" fmla="*/ 697 h 852"/>
                <a:gd name="T34" fmla="*/ 43 w 1119"/>
                <a:gd name="T35" fmla="*/ 820 h 852"/>
                <a:gd name="T36" fmla="*/ 167 w 1119"/>
                <a:gd name="T37" fmla="*/ 814 h 852"/>
                <a:gd name="T38" fmla="*/ 167 w 1119"/>
                <a:gd name="T39" fmla="*/ 814 h 852"/>
                <a:gd name="T40" fmla="*/ 168 w 1119"/>
                <a:gd name="T41" fmla="*/ 814 h 852"/>
                <a:gd name="T42" fmla="*/ 906 w 1119"/>
                <a:gd name="T43" fmla="*/ 829 h 852"/>
                <a:gd name="T44" fmla="*/ 936 w 1119"/>
                <a:gd name="T45" fmla="*/ 832 h 852"/>
                <a:gd name="T46" fmla="*/ 955 w 1119"/>
                <a:gd name="T47" fmla="*/ 809 h 852"/>
                <a:gd name="T48" fmla="*/ 1015 w 1119"/>
                <a:gd name="T49" fmla="*/ 577 h 852"/>
                <a:gd name="T50" fmla="*/ 998 w 1119"/>
                <a:gd name="T51" fmla="*/ 583 h 852"/>
                <a:gd name="T52" fmla="*/ 953 w 1119"/>
                <a:gd name="T53" fmla="*/ 589 h 852"/>
                <a:gd name="T54" fmla="*/ 912 w 1119"/>
                <a:gd name="T55" fmla="*/ 563 h 852"/>
                <a:gd name="T56" fmla="*/ 904 w 1119"/>
                <a:gd name="T57" fmla="*/ 506 h 852"/>
                <a:gd name="T58" fmla="*/ 938 w 1119"/>
                <a:gd name="T59" fmla="*/ 460 h 852"/>
                <a:gd name="T60" fmla="*/ 987 w 1119"/>
                <a:gd name="T61" fmla="*/ 458 h 852"/>
                <a:gd name="T62" fmla="*/ 1022 w 1119"/>
                <a:gd name="T63" fmla="*/ 482 h 852"/>
                <a:gd name="T64" fmla="*/ 1033 w 1119"/>
                <a:gd name="T65" fmla="*/ 494 h 852"/>
                <a:gd name="T66" fmla="*/ 1040 w 1119"/>
                <a:gd name="T67" fmla="*/ 496 h 852"/>
                <a:gd name="T68" fmla="*/ 1119 w 1119"/>
                <a:gd name="T69" fmla="*/ 284 h 852"/>
                <a:gd name="T70" fmla="*/ 795 w 1119"/>
                <a:gd name="T71" fmla="*/ 149 h 852"/>
                <a:gd name="T72" fmla="*/ 811 w 1119"/>
                <a:gd name="T73" fmla="*/ 99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9" h="852">
                  <a:moveTo>
                    <a:pt x="811" y="99"/>
                  </a:moveTo>
                  <a:cubicBezTo>
                    <a:pt x="815" y="86"/>
                    <a:pt x="825" y="81"/>
                    <a:pt x="833" y="76"/>
                  </a:cubicBezTo>
                  <a:cubicBezTo>
                    <a:pt x="840" y="70"/>
                    <a:pt x="847" y="64"/>
                    <a:pt x="850" y="55"/>
                  </a:cubicBezTo>
                  <a:cubicBezTo>
                    <a:pt x="853" y="44"/>
                    <a:pt x="854" y="33"/>
                    <a:pt x="850" y="24"/>
                  </a:cubicBezTo>
                  <a:cubicBezTo>
                    <a:pt x="847" y="15"/>
                    <a:pt x="840" y="8"/>
                    <a:pt x="823" y="3"/>
                  </a:cubicBezTo>
                  <a:cubicBezTo>
                    <a:pt x="817" y="1"/>
                    <a:pt x="811" y="0"/>
                    <a:pt x="807" y="0"/>
                  </a:cubicBezTo>
                  <a:cubicBezTo>
                    <a:pt x="799" y="0"/>
                    <a:pt x="793" y="2"/>
                    <a:pt x="788" y="5"/>
                  </a:cubicBezTo>
                  <a:cubicBezTo>
                    <a:pt x="780" y="10"/>
                    <a:pt x="775" y="19"/>
                    <a:pt x="771" y="30"/>
                  </a:cubicBezTo>
                  <a:cubicBezTo>
                    <a:pt x="769" y="40"/>
                    <a:pt x="771" y="48"/>
                    <a:pt x="774" y="57"/>
                  </a:cubicBezTo>
                  <a:cubicBezTo>
                    <a:pt x="778" y="67"/>
                    <a:pt x="784" y="77"/>
                    <a:pt x="781" y="90"/>
                  </a:cubicBezTo>
                  <a:cubicBezTo>
                    <a:pt x="781" y="91"/>
                    <a:pt x="781" y="91"/>
                    <a:pt x="781" y="92"/>
                  </a:cubicBezTo>
                  <a:cubicBezTo>
                    <a:pt x="764" y="146"/>
                    <a:pt x="764" y="146"/>
                    <a:pt x="764" y="146"/>
                  </a:cubicBezTo>
                  <a:cubicBezTo>
                    <a:pt x="742" y="144"/>
                    <a:pt x="720" y="144"/>
                    <a:pt x="697" y="144"/>
                  </a:cubicBezTo>
                  <a:cubicBezTo>
                    <a:pt x="686" y="144"/>
                    <a:pt x="674" y="144"/>
                    <a:pt x="662" y="145"/>
                  </a:cubicBezTo>
                  <a:cubicBezTo>
                    <a:pt x="552" y="150"/>
                    <a:pt x="440" y="176"/>
                    <a:pt x="338" y="217"/>
                  </a:cubicBezTo>
                  <a:cubicBezTo>
                    <a:pt x="209" y="369"/>
                    <a:pt x="104" y="533"/>
                    <a:pt x="22" y="697"/>
                  </a:cubicBezTo>
                  <a:cubicBezTo>
                    <a:pt x="22" y="697"/>
                    <a:pt x="21" y="697"/>
                    <a:pt x="21" y="697"/>
                  </a:cubicBezTo>
                  <a:cubicBezTo>
                    <a:pt x="0" y="739"/>
                    <a:pt x="9" y="789"/>
                    <a:pt x="43" y="820"/>
                  </a:cubicBezTo>
                  <a:cubicBezTo>
                    <a:pt x="77" y="852"/>
                    <a:pt x="128" y="838"/>
                    <a:pt x="167" y="814"/>
                  </a:cubicBezTo>
                  <a:cubicBezTo>
                    <a:pt x="167" y="814"/>
                    <a:pt x="167" y="814"/>
                    <a:pt x="167" y="814"/>
                  </a:cubicBezTo>
                  <a:cubicBezTo>
                    <a:pt x="167" y="814"/>
                    <a:pt x="168" y="814"/>
                    <a:pt x="168" y="814"/>
                  </a:cubicBezTo>
                  <a:cubicBezTo>
                    <a:pt x="439" y="651"/>
                    <a:pt x="664" y="674"/>
                    <a:pt x="906" y="829"/>
                  </a:cubicBezTo>
                  <a:cubicBezTo>
                    <a:pt x="915" y="835"/>
                    <a:pt x="926" y="836"/>
                    <a:pt x="936" y="832"/>
                  </a:cubicBezTo>
                  <a:cubicBezTo>
                    <a:pt x="945" y="828"/>
                    <a:pt x="953" y="819"/>
                    <a:pt x="955" y="809"/>
                  </a:cubicBezTo>
                  <a:cubicBezTo>
                    <a:pt x="973" y="728"/>
                    <a:pt x="993" y="651"/>
                    <a:pt x="1015" y="577"/>
                  </a:cubicBezTo>
                  <a:cubicBezTo>
                    <a:pt x="1012" y="576"/>
                    <a:pt x="1009" y="578"/>
                    <a:pt x="998" y="583"/>
                  </a:cubicBezTo>
                  <a:cubicBezTo>
                    <a:pt x="987" y="588"/>
                    <a:pt x="971" y="593"/>
                    <a:pt x="953" y="589"/>
                  </a:cubicBezTo>
                  <a:cubicBezTo>
                    <a:pt x="938" y="585"/>
                    <a:pt x="923" y="577"/>
                    <a:pt x="912" y="563"/>
                  </a:cubicBezTo>
                  <a:cubicBezTo>
                    <a:pt x="902" y="550"/>
                    <a:pt x="898" y="528"/>
                    <a:pt x="904" y="506"/>
                  </a:cubicBezTo>
                  <a:cubicBezTo>
                    <a:pt x="909" y="484"/>
                    <a:pt x="923" y="467"/>
                    <a:pt x="938" y="460"/>
                  </a:cubicBezTo>
                  <a:cubicBezTo>
                    <a:pt x="955" y="453"/>
                    <a:pt x="972" y="454"/>
                    <a:pt x="987" y="458"/>
                  </a:cubicBezTo>
                  <a:cubicBezTo>
                    <a:pt x="1004" y="462"/>
                    <a:pt x="1015" y="474"/>
                    <a:pt x="1022" y="482"/>
                  </a:cubicBezTo>
                  <a:cubicBezTo>
                    <a:pt x="1031" y="492"/>
                    <a:pt x="1031" y="493"/>
                    <a:pt x="1033" y="494"/>
                  </a:cubicBezTo>
                  <a:cubicBezTo>
                    <a:pt x="1040" y="496"/>
                    <a:pt x="1040" y="496"/>
                    <a:pt x="1040" y="496"/>
                  </a:cubicBezTo>
                  <a:cubicBezTo>
                    <a:pt x="1064" y="421"/>
                    <a:pt x="1091" y="351"/>
                    <a:pt x="1119" y="284"/>
                  </a:cubicBezTo>
                  <a:cubicBezTo>
                    <a:pt x="1030" y="204"/>
                    <a:pt x="917" y="162"/>
                    <a:pt x="795" y="149"/>
                  </a:cubicBezTo>
                  <a:lnTo>
                    <a:pt x="811" y="9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0" name="Freeform 8"/>
            <p:cNvSpPr>
              <a:spLocks/>
            </p:cNvSpPr>
            <p:nvPr/>
          </p:nvSpPr>
          <p:spPr bwMode="auto">
            <a:xfrm>
              <a:off x="9080537" y="1866979"/>
              <a:ext cx="1603676" cy="924759"/>
            </a:xfrm>
            <a:custGeom>
              <a:avLst/>
              <a:gdLst>
                <a:gd name="T0" fmla="*/ 38 w 1231"/>
                <a:gd name="T1" fmla="*/ 0 h 713"/>
                <a:gd name="T2" fmla="*/ 32 w 1231"/>
                <a:gd name="T3" fmla="*/ 0 h 713"/>
                <a:gd name="T4" fmla="*/ 3 w 1231"/>
                <a:gd name="T5" fmla="*/ 22 h 713"/>
                <a:gd name="T6" fmla="*/ 14 w 1231"/>
                <a:gd name="T7" fmla="*/ 57 h 713"/>
                <a:gd name="T8" fmla="*/ 302 w 1231"/>
                <a:gd name="T9" fmla="*/ 367 h 713"/>
                <a:gd name="T10" fmla="*/ 311 w 1231"/>
                <a:gd name="T11" fmla="*/ 361 h 713"/>
                <a:gd name="T12" fmla="*/ 318 w 1231"/>
                <a:gd name="T13" fmla="*/ 346 h 713"/>
                <a:gd name="T14" fmla="*/ 345 w 1231"/>
                <a:gd name="T15" fmla="*/ 313 h 713"/>
                <a:gd name="T16" fmla="*/ 392 w 1231"/>
                <a:gd name="T17" fmla="*/ 301 h 713"/>
                <a:gd name="T18" fmla="*/ 439 w 1231"/>
                <a:gd name="T19" fmla="*/ 334 h 713"/>
                <a:gd name="T20" fmla="*/ 447 w 1231"/>
                <a:gd name="T21" fmla="*/ 391 h 713"/>
                <a:gd name="T22" fmla="*/ 416 w 1231"/>
                <a:gd name="T23" fmla="*/ 428 h 713"/>
                <a:gd name="T24" fmla="*/ 372 w 1231"/>
                <a:gd name="T25" fmla="*/ 435 h 713"/>
                <a:gd name="T26" fmla="*/ 353 w 1231"/>
                <a:gd name="T27" fmla="*/ 435 h 713"/>
                <a:gd name="T28" fmla="*/ 351 w 1231"/>
                <a:gd name="T29" fmla="*/ 436 h 713"/>
                <a:gd name="T30" fmla="*/ 503 w 1231"/>
                <a:gd name="T31" fmla="*/ 713 h 713"/>
                <a:gd name="T32" fmla="*/ 808 w 1231"/>
                <a:gd name="T33" fmla="*/ 580 h 713"/>
                <a:gd name="T34" fmla="*/ 806 w 1231"/>
                <a:gd name="T35" fmla="*/ 578 h 713"/>
                <a:gd name="T36" fmla="*/ 779 w 1231"/>
                <a:gd name="T37" fmla="*/ 544 h 713"/>
                <a:gd name="T38" fmla="*/ 779 w 1231"/>
                <a:gd name="T39" fmla="*/ 495 h 713"/>
                <a:gd name="T40" fmla="*/ 823 w 1231"/>
                <a:gd name="T41" fmla="*/ 458 h 713"/>
                <a:gd name="T42" fmla="*/ 880 w 1231"/>
                <a:gd name="T43" fmla="*/ 464 h 713"/>
                <a:gd name="T44" fmla="*/ 908 w 1231"/>
                <a:gd name="T45" fmla="*/ 503 h 713"/>
                <a:gd name="T46" fmla="*/ 905 w 1231"/>
                <a:gd name="T47" fmla="*/ 548 h 713"/>
                <a:gd name="T48" fmla="*/ 899 w 1231"/>
                <a:gd name="T49" fmla="*/ 566 h 713"/>
                <a:gd name="T50" fmla="*/ 900 w 1231"/>
                <a:gd name="T51" fmla="*/ 570 h 713"/>
                <a:gd name="T52" fmla="*/ 913 w 1231"/>
                <a:gd name="T53" fmla="*/ 570 h 713"/>
                <a:gd name="T54" fmla="*/ 989 w 1231"/>
                <a:gd name="T55" fmla="*/ 571 h 713"/>
                <a:gd name="T56" fmla="*/ 1231 w 1231"/>
                <a:gd name="T57" fmla="*/ 612 h 713"/>
                <a:gd name="T58" fmla="*/ 38 w 1231"/>
                <a:gd name="T59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1" h="713">
                  <a:moveTo>
                    <a:pt x="38" y="0"/>
                  </a:moveTo>
                  <a:cubicBezTo>
                    <a:pt x="36" y="0"/>
                    <a:pt x="34" y="0"/>
                    <a:pt x="32" y="0"/>
                  </a:cubicBezTo>
                  <a:cubicBezTo>
                    <a:pt x="19" y="1"/>
                    <a:pt x="7" y="10"/>
                    <a:pt x="3" y="22"/>
                  </a:cubicBezTo>
                  <a:cubicBezTo>
                    <a:pt x="0" y="34"/>
                    <a:pt x="4" y="49"/>
                    <a:pt x="14" y="57"/>
                  </a:cubicBezTo>
                  <a:cubicBezTo>
                    <a:pt x="121" y="147"/>
                    <a:pt x="217" y="249"/>
                    <a:pt x="302" y="367"/>
                  </a:cubicBezTo>
                  <a:cubicBezTo>
                    <a:pt x="311" y="361"/>
                    <a:pt x="311" y="361"/>
                    <a:pt x="311" y="361"/>
                  </a:cubicBezTo>
                  <a:cubicBezTo>
                    <a:pt x="313" y="360"/>
                    <a:pt x="313" y="359"/>
                    <a:pt x="318" y="346"/>
                  </a:cubicBezTo>
                  <a:cubicBezTo>
                    <a:pt x="322" y="336"/>
                    <a:pt x="330" y="322"/>
                    <a:pt x="345" y="313"/>
                  </a:cubicBezTo>
                  <a:cubicBezTo>
                    <a:pt x="358" y="304"/>
                    <a:pt x="374" y="298"/>
                    <a:pt x="392" y="301"/>
                  </a:cubicBezTo>
                  <a:cubicBezTo>
                    <a:pt x="408" y="303"/>
                    <a:pt x="427" y="315"/>
                    <a:pt x="439" y="334"/>
                  </a:cubicBezTo>
                  <a:cubicBezTo>
                    <a:pt x="450" y="354"/>
                    <a:pt x="453" y="375"/>
                    <a:pt x="447" y="391"/>
                  </a:cubicBezTo>
                  <a:cubicBezTo>
                    <a:pt x="442" y="408"/>
                    <a:pt x="429" y="419"/>
                    <a:pt x="416" y="428"/>
                  </a:cubicBezTo>
                  <a:cubicBezTo>
                    <a:pt x="401" y="437"/>
                    <a:pt x="383" y="437"/>
                    <a:pt x="372" y="435"/>
                  </a:cubicBezTo>
                  <a:cubicBezTo>
                    <a:pt x="359" y="434"/>
                    <a:pt x="356" y="433"/>
                    <a:pt x="353" y="435"/>
                  </a:cubicBezTo>
                  <a:cubicBezTo>
                    <a:pt x="351" y="436"/>
                    <a:pt x="351" y="436"/>
                    <a:pt x="351" y="436"/>
                  </a:cubicBezTo>
                  <a:cubicBezTo>
                    <a:pt x="407" y="521"/>
                    <a:pt x="458" y="613"/>
                    <a:pt x="503" y="713"/>
                  </a:cubicBezTo>
                  <a:cubicBezTo>
                    <a:pt x="590" y="640"/>
                    <a:pt x="696" y="598"/>
                    <a:pt x="808" y="580"/>
                  </a:cubicBezTo>
                  <a:cubicBezTo>
                    <a:pt x="807" y="579"/>
                    <a:pt x="807" y="579"/>
                    <a:pt x="806" y="578"/>
                  </a:cubicBezTo>
                  <a:cubicBezTo>
                    <a:pt x="797" y="571"/>
                    <a:pt x="784" y="560"/>
                    <a:pt x="779" y="544"/>
                  </a:cubicBezTo>
                  <a:cubicBezTo>
                    <a:pt x="774" y="529"/>
                    <a:pt x="772" y="512"/>
                    <a:pt x="779" y="495"/>
                  </a:cubicBezTo>
                  <a:cubicBezTo>
                    <a:pt x="785" y="480"/>
                    <a:pt x="802" y="465"/>
                    <a:pt x="823" y="458"/>
                  </a:cubicBezTo>
                  <a:cubicBezTo>
                    <a:pt x="845" y="452"/>
                    <a:pt x="866" y="455"/>
                    <a:pt x="880" y="464"/>
                  </a:cubicBezTo>
                  <a:cubicBezTo>
                    <a:pt x="895" y="474"/>
                    <a:pt x="904" y="488"/>
                    <a:pt x="908" y="503"/>
                  </a:cubicBezTo>
                  <a:cubicBezTo>
                    <a:pt x="914" y="521"/>
                    <a:pt x="909" y="537"/>
                    <a:pt x="905" y="548"/>
                  </a:cubicBezTo>
                  <a:cubicBezTo>
                    <a:pt x="900" y="560"/>
                    <a:pt x="899" y="563"/>
                    <a:pt x="899" y="566"/>
                  </a:cubicBezTo>
                  <a:cubicBezTo>
                    <a:pt x="900" y="570"/>
                    <a:pt x="900" y="570"/>
                    <a:pt x="900" y="570"/>
                  </a:cubicBezTo>
                  <a:cubicBezTo>
                    <a:pt x="905" y="570"/>
                    <a:pt x="909" y="570"/>
                    <a:pt x="913" y="570"/>
                  </a:cubicBezTo>
                  <a:cubicBezTo>
                    <a:pt x="938" y="569"/>
                    <a:pt x="963" y="569"/>
                    <a:pt x="989" y="571"/>
                  </a:cubicBezTo>
                  <a:cubicBezTo>
                    <a:pt x="1070" y="575"/>
                    <a:pt x="1152" y="589"/>
                    <a:pt x="1231" y="612"/>
                  </a:cubicBezTo>
                  <a:cubicBezTo>
                    <a:pt x="938" y="299"/>
                    <a:pt x="540" y="54"/>
                    <a:pt x="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1" name="Freeform 9"/>
            <p:cNvSpPr>
              <a:spLocks/>
            </p:cNvSpPr>
            <p:nvPr/>
          </p:nvSpPr>
          <p:spPr bwMode="auto">
            <a:xfrm>
              <a:off x="9767065" y="2491095"/>
              <a:ext cx="1453737" cy="1102099"/>
            </a:xfrm>
            <a:custGeom>
              <a:avLst/>
              <a:gdLst>
                <a:gd name="T0" fmla="*/ 1096 w 1116"/>
                <a:gd name="T1" fmla="*/ 697 h 850"/>
                <a:gd name="T2" fmla="*/ 778 w 1116"/>
                <a:gd name="T3" fmla="*/ 215 h 850"/>
                <a:gd name="T4" fmla="*/ 459 w 1116"/>
                <a:gd name="T5" fmla="*/ 145 h 850"/>
                <a:gd name="T6" fmla="*/ 423 w 1116"/>
                <a:gd name="T7" fmla="*/ 144 h 850"/>
                <a:gd name="T8" fmla="*/ 363 w 1116"/>
                <a:gd name="T9" fmla="*/ 145 h 850"/>
                <a:gd name="T10" fmla="*/ 346 w 1116"/>
                <a:gd name="T11" fmla="*/ 92 h 850"/>
                <a:gd name="T12" fmla="*/ 346 w 1116"/>
                <a:gd name="T13" fmla="*/ 90 h 850"/>
                <a:gd name="T14" fmla="*/ 353 w 1116"/>
                <a:gd name="T15" fmla="*/ 57 h 850"/>
                <a:gd name="T16" fmla="*/ 356 w 1116"/>
                <a:gd name="T17" fmla="*/ 30 h 850"/>
                <a:gd name="T18" fmla="*/ 339 w 1116"/>
                <a:gd name="T19" fmla="*/ 5 h 850"/>
                <a:gd name="T20" fmla="*/ 320 w 1116"/>
                <a:gd name="T21" fmla="*/ 0 h 850"/>
                <a:gd name="T22" fmla="*/ 304 w 1116"/>
                <a:gd name="T23" fmla="*/ 3 h 850"/>
                <a:gd name="T24" fmla="*/ 277 w 1116"/>
                <a:gd name="T25" fmla="*/ 24 h 850"/>
                <a:gd name="T26" fmla="*/ 278 w 1116"/>
                <a:gd name="T27" fmla="*/ 55 h 850"/>
                <a:gd name="T28" fmla="*/ 295 w 1116"/>
                <a:gd name="T29" fmla="*/ 76 h 850"/>
                <a:gd name="T30" fmla="*/ 316 w 1116"/>
                <a:gd name="T31" fmla="*/ 99 h 850"/>
                <a:gd name="T32" fmla="*/ 332 w 1116"/>
                <a:gd name="T33" fmla="*/ 148 h 850"/>
                <a:gd name="T34" fmla="*/ 0 w 1116"/>
                <a:gd name="T35" fmla="*/ 285 h 850"/>
                <a:gd name="T36" fmla="*/ 77 w 1116"/>
                <a:gd name="T37" fmla="*/ 490 h 850"/>
                <a:gd name="T38" fmla="*/ 84 w 1116"/>
                <a:gd name="T39" fmla="*/ 482 h 850"/>
                <a:gd name="T40" fmla="*/ 119 w 1116"/>
                <a:gd name="T41" fmla="*/ 458 h 850"/>
                <a:gd name="T42" fmla="*/ 167 w 1116"/>
                <a:gd name="T43" fmla="*/ 460 h 850"/>
                <a:gd name="T44" fmla="*/ 202 w 1116"/>
                <a:gd name="T45" fmla="*/ 506 h 850"/>
                <a:gd name="T46" fmla="*/ 194 w 1116"/>
                <a:gd name="T47" fmla="*/ 563 h 850"/>
                <a:gd name="T48" fmla="*/ 153 w 1116"/>
                <a:gd name="T49" fmla="*/ 589 h 850"/>
                <a:gd name="T50" fmla="*/ 109 w 1116"/>
                <a:gd name="T51" fmla="*/ 583 h 850"/>
                <a:gd name="T52" fmla="*/ 105 w 1116"/>
                <a:gd name="T53" fmla="*/ 581 h 850"/>
                <a:gd name="T54" fmla="*/ 163 w 1116"/>
                <a:gd name="T55" fmla="*/ 809 h 850"/>
                <a:gd name="T56" fmla="*/ 209 w 1116"/>
                <a:gd name="T57" fmla="*/ 831 h 850"/>
                <a:gd name="T58" fmla="*/ 949 w 1116"/>
                <a:gd name="T59" fmla="*/ 811 h 850"/>
                <a:gd name="T60" fmla="*/ 949 w 1116"/>
                <a:gd name="T61" fmla="*/ 811 h 850"/>
                <a:gd name="T62" fmla="*/ 1072 w 1116"/>
                <a:gd name="T63" fmla="*/ 819 h 850"/>
                <a:gd name="T64" fmla="*/ 1096 w 1116"/>
                <a:gd name="T65" fmla="*/ 698 h 850"/>
                <a:gd name="T66" fmla="*/ 1096 w 1116"/>
                <a:gd name="T67" fmla="*/ 697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16" h="850">
                  <a:moveTo>
                    <a:pt x="1096" y="697"/>
                  </a:moveTo>
                  <a:cubicBezTo>
                    <a:pt x="1014" y="533"/>
                    <a:pt x="908" y="368"/>
                    <a:pt x="778" y="215"/>
                  </a:cubicBezTo>
                  <a:cubicBezTo>
                    <a:pt x="678" y="176"/>
                    <a:pt x="567" y="150"/>
                    <a:pt x="459" y="145"/>
                  </a:cubicBezTo>
                  <a:cubicBezTo>
                    <a:pt x="447" y="144"/>
                    <a:pt x="435" y="144"/>
                    <a:pt x="423" y="144"/>
                  </a:cubicBezTo>
                  <a:cubicBezTo>
                    <a:pt x="403" y="144"/>
                    <a:pt x="383" y="144"/>
                    <a:pt x="363" y="145"/>
                  </a:cubicBezTo>
                  <a:cubicBezTo>
                    <a:pt x="346" y="92"/>
                    <a:pt x="346" y="92"/>
                    <a:pt x="346" y="92"/>
                  </a:cubicBezTo>
                  <a:cubicBezTo>
                    <a:pt x="346" y="91"/>
                    <a:pt x="346" y="91"/>
                    <a:pt x="346" y="90"/>
                  </a:cubicBezTo>
                  <a:cubicBezTo>
                    <a:pt x="343" y="77"/>
                    <a:pt x="349" y="67"/>
                    <a:pt x="353" y="57"/>
                  </a:cubicBezTo>
                  <a:cubicBezTo>
                    <a:pt x="356" y="48"/>
                    <a:pt x="359" y="40"/>
                    <a:pt x="356" y="30"/>
                  </a:cubicBezTo>
                  <a:cubicBezTo>
                    <a:pt x="352" y="19"/>
                    <a:pt x="347" y="10"/>
                    <a:pt x="339" y="5"/>
                  </a:cubicBezTo>
                  <a:cubicBezTo>
                    <a:pt x="334" y="2"/>
                    <a:pt x="328" y="0"/>
                    <a:pt x="320" y="0"/>
                  </a:cubicBezTo>
                  <a:cubicBezTo>
                    <a:pt x="316" y="0"/>
                    <a:pt x="310" y="1"/>
                    <a:pt x="304" y="3"/>
                  </a:cubicBezTo>
                  <a:cubicBezTo>
                    <a:pt x="288" y="8"/>
                    <a:pt x="281" y="15"/>
                    <a:pt x="277" y="24"/>
                  </a:cubicBezTo>
                  <a:cubicBezTo>
                    <a:pt x="274" y="33"/>
                    <a:pt x="274" y="44"/>
                    <a:pt x="278" y="55"/>
                  </a:cubicBezTo>
                  <a:cubicBezTo>
                    <a:pt x="281" y="64"/>
                    <a:pt x="287" y="70"/>
                    <a:pt x="295" y="76"/>
                  </a:cubicBezTo>
                  <a:cubicBezTo>
                    <a:pt x="302" y="81"/>
                    <a:pt x="312" y="86"/>
                    <a:pt x="316" y="99"/>
                  </a:cubicBezTo>
                  <a:cubicBezTo>
                    <a:pt x="332" y="148"/>
                    <a:pt x="332" y="148"/>
                    <a:pt x="332" y="148"/>
                  </a:cubicBezTo>
                  <a:cubicBezTo>
                    <a:pt x="207" y="161"/>
                    <a:pt x="91" y="204"/>
                    <a:pt x="0" y="285"/>
                  </a:cubicBezTo>
                  <a:cubicBezTo>
                    <a:pt x="28" y="350"/>
                    <a:pt x="53" y="419"/>
                    <a:pt x="77" y="490"/>
                  </a:cubicBezTo>
                  <a:cubicBezTo>
                    <a:pt x="78" y="489"/>
                    <a:pt x="80" y="487"/>
                    <a:pt x="84" y="482"/>
                  </a:cubicBezTo>
                  <a:cubicBezTo>
                    <a:pt x="91" y="474"/>
                    <a:pt x="102" y="462"/>
                    <a:pt x="119" y="458"/>
                  </a:cubicBezTo>
                  <a:cubicBezTo>
                    <a:pt x="134" y="454"/>
                    <a:pt x="151" y="453"/>
                    <a:pt x="167" y="460"/>
                  </a:cubicBezTo>
                  <a:cubicBezTo>
                    <a:pt x="183" y="467"/>
                    <a:pt x="197" y="484"/>
                    <a:pt x="202" y="506"/>
                  </a:cubicBezTo>
                  <a:cubicBezTo>
                    <a:pt x="208" y="528"/>
                    <a:pt x="204" y="550"/>
                    <a:pt x="194" y="563"/>
                  </a:cubicBezTo>
                  <a:cubicBezTo>
                    <a:pt x="183" y="577"/>
                    <a:pt x="168" y="585"/>
                    <a:pt x="153" y="589"/>
                  </a:cubicBezTo>
                  <a:cubicBezTo>
                    <a:pt x="135" y="593"/>
                    <a:pt x="119" y="588"/>
                    <a:pt x="109" y="583"/>
                  </a:cubicBezTo>
                  <a:cubicBezTo>
                    <a:pt x="107" y="582"/>
                    <a:pt x="106" y="582"/>
                    <a:pt x="105" y="581"/>
                  </a:cubicBezTo>
                  <a:cubicBezTo>
                    <a:pt x="126" y="654"/>
                    <a:pt x="146" y="730"/>
                    <a:pt x="163" y="809"/>
                  </a:cubicBezTo>
                  <a:cubicBezTo>
                    <a:pt x="168" y="828"/>
                    <a:pt x="192" y="840"/>
                    <a:pt x="209" y="831"/>
                  </a:cubicBezTo>
                  <a:cubicBezTo>
                    <a:pt x="482" y="693"/>
                    <a:pt x="713" y="660"/>
                    <a:pt x="949" y="811"/>
                  </a:cubicBezTo>
                  <a:cubicBezTo>
                    <a:pt x="949" y="811"/>
                    <a:pt x="949" y="811"/>
                    <a:pt x="949" y="811"/>
                  </a:cubicBezTo>
                  <a:cubicBezTo>
                    <a:pt x="988" y="835"/>
                    <a:pt x="1038" y="850"/>
                    <a:pt x="1072" y="819"/>
                  </a:cubicBezTo>
                  <a:cubicBezTo>
                    <a:pt x="1106" y="789"/>
                    <a:pt x="1116" y="739"/>
                    <a:pt x="1096" y="698"/>
                  </a:cubicBezTo>
                  <a:cubicBezTo>
                    <a:pt x="1096" y="698"/>
                    <a:pt x="1096" y="698"/>
                    <a:pt x="1096" y="6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2" name="Freeform 10"/>
            <p:cNvSpPr>
              <a:spLocks/>
            </p:cNvSpPr>
            <p:nvPr/>
          </p:nvSpPr>
          <p:spPr bwMode="auto">
            <a:xfrm>
              <a:off x="8709872" y="1741394"/>
              <a:ext cx="954442" cy="1072416"/>
            </a:xfrm>
            <a:custGeom>
              <a:avLst/>
              <a:gdLst>
                <a:gd name="T0" fmla="*/ 625 w 733"/>
                <a:gd name="T1" fmla="*/ 508 h 827"/>
                <a:gd name="T2" fmla="*/ 626 w 733"/>
                <a:gd name="T3" fmla="*/ 507 h 827"/>
                <a:gd name="T4" fmla="*/ 660 w 733"/>
                <a:gd name="T5" fmla="*/ 506 h 827"/>
                <a:gd name="T6" fmla="*/ 687 w 733"/>
                <a:gd name="T7" fmla="*/ 502 h 827"/>
                <a:gd name="T8" fmla="*/ 707 w 733"/>
                <a:gd name="T9" fmla="*/ 480 h 827"/>
                <a:gd name="T10" fmla="*/ 701 w 733"/>
                <a:gd name="T11" fmla="*/ 445 h 827"/>
                <a:gd name="T12" fmla="*/ 674 w 733"/>
                <a:gd name="T13" fmla="*/ 424 h 827"/>
                <a:gd name="T14" fmla="*/ 644 w 733"/>
                <a:gd name="T15" fmla="*/ 433 h 827"/>
                <a:gd name="T16" fmla="*/ 628 w 733"/>
                <a:gd name="T17" fmla="*/ 454 h 827"/>
                <a:gd name="T18" fmla="*/ 610 w 733"/>
                <a:gd name="T19" fmla="*/ 481 h 827"/>
                <a:gd name="T20" fmla="*/ 562 w 733"/>
                <a:gd name="T21" fmla="*/ 511 h 827"/>
                <a:gd name="T22" fmla="*/ 197 w 733"/>
                <a:gd name="T23" fmla="*/ 135 h 827"/>
                <a:gd name="T24" fmla="*/ 197 w 733"/>
                <a:gd name="T25" fmla="*/ 95 h 827"/>
                <a:gd name="T26" fmla="*/ 211 w 733"/>
                <a:gd name="T27" fmla="*/ 66 h 827"/>
                <a:gd name="T28" fmla="*/ 220 w 733"/>
                <a:gd name="T29" fmla="*/ 42 h 827"/>
                <a:gd name="T30" fmla="*/ 212 w 733"/>
                <a:gd name="T31" fmla="*/ 12 h 827"/>
                <a:gd name="T32" fmla="*/ 180 w 733"/>
                <a:gd name="T33" fmla="*/ 0 h 827"/>
                <a:gd name="T34" fmla="*/ 147 w 733"/>
                <a:gd name="T35" fmla="*/ 12 h 827"/>
                <a:gd name="T36" fmla="*/ 139 w 733"/>
                <a:gd name="T37" fmla="*/ 42 h 827"/>
                <a:gd name="T38" fmla="*/ 150 w 733"/>
                <a:gd name="T39" fmla="*/ 66 h 827"/>
                <a:gd name="T40" fmla="*/ 166 w 733"/>
                <a:gd name="T41" fmla="*/ 96 h 827"/>
                <a:gd name="T42" fmla="*/ 166 w 733"/>
                <a:gd name="T43" fmla="*/ 97 h 827"/>
                <a:gd name="T44" fmla="*/ 166 w 733"/>
                <a:gd name="T45" fmla="*/ 126 h 827"/>
                <a:gd name="T46" fmla="*/ 142 w 733"/>
                <a:gd name="T47" fmla="*/ 158 h 827"/>
                <a:gd name="T48" fmla="*/ 142 w 733"/>
                <a:gd name="T49" fmla="*/ 504 h 827"/>
                <a:gd name="T50" fmla="*/ 96 w 733"/>
                <a:gd name="T51" fmla="*/ 504 h 827"/>
                <a:gd name="T52" fmla="*/ 67 w 733"/>
                <a:gd name="T53" fmla="*/ 491 h 827"/>
                <a:gd name="T54" fmla="*/ 42 w 733"/>
                <a:gd name="T55" fmla="*/ 481 h 827"/>
                <a:gd name="T56" fmla="*/ 12 w 733"/>
                <a:gd name="T57" fmla="*/ 489 h 827"/>
                <a:gd name="T58" fmla="*/ 0 w 733"/>
                <a:gd name="T59" fmla="*/ 522 h 827"/>
                <a:gd name="T60" fmla="*/ 13 w 733"/>
                <a:gd name="T61" fmla="*/ 554 h 827"/>
                <a:gd name="T62" fmla="*/ 42 w 733"/>
                <a:gd name="T63" fmla="*/ 562 h 827"/>
                <a:gd name="T64" fmla="*/ 67 w 733"/>
                <a:gd name="T65" fmla="*/ 552 h 827"/>
                <a:gd name="T66" fmla="*/ 96 w 733"/>
                <a:gd name="T67" fmla="*/ 535 h 827"/>
                <a:gd name="T68" fmla="*/ 98 w 733"/>
                <a:gd name="T69" fmla="*/ 535 h 827"/>
                <a:gd name="T70" fmla="*/ 142 w 733"/>
                <a:gd name="T71" fmla="*/ 535 h 827"/>
                <a:gd name="T72" fmla="*/ 142 w 733"/>
                <a:gd name="T73" fmla="*/ 827 h 827"/>
                <a:gd name="T74" fmla="*/ 402 w 733"/>
                <a:gd name="T75" fmla="*/ 745 h 827"/>
                <a:gd name="T76" fmla="*/ 406 w 733"/>
                <a:gd name="T77" fmla="*/ 745 h 827"/>
                <a:gd name="T78" fmla="*/ 390 w 733"/>
                <a:gd name="T79" fmla="*/ 711 h 827"/>
                <a:gd name="T80" fmla="*/ 399 w 733"/>
                <a:gd name="T81" fmla="*/ 663 h 827"/>
                <a:gd name="T82" fmla="*/ 450 w 733"/>
                <a:gd name="T83" fmla="*/ 635 h 827"/>
                <a:gd name="T84" fmla="*/ 505 w 733"/>
                <a:gd name="T85" fmla="*/ 651 h 827"/>
                <a:gd name="T86" fmla="*/ 524 w 733"/>
                <a:gd name="T87" fmla="*/ 696 h 827"/>
                <a:gd name="T88" fmla="*/ 512 w 733"/>
                <a:gd name="T89" fmla="*/ 738 h 827"/>
                <a:gd name="T90" fmla="*/ 506 w 733"/>
                <a:gd name="T91" fmla="*/ 748 h 827"/>
                <a:gd name="T92" fmla="*/ 733 w 733"/>
                <a:gd name="T93" fmla="*/ 806 h 827"/>
                <a:gd name="T94" fmla="*/ 579 w 733"/>
                <a:gd name="T95" fmla="*/ 536 h 827"/>
                <a:gd name="T96" fmla="*/ 625 w 733"/>
                <a:gd name="T97" fmla="*/ 508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33" h="827">
                  <a:moveTo>
                    <a:pt x="625" y="508"/>
                  </a:moveTo>
                  <a:cubicBezTo>
                    <a:pt x="626" y="508"/>
                    <a:pt x="626" y="508"/>
                    <a:pt x="626" y="507"/>
                  </a:cubicBezTo>
                  <a:cubicBezTo>
                    <a:pt x="638" y="502"/>
                    <a:pt x="650" y="505"/>
                    <a:pt x="660" y="506"/>
                  </a:cubicBezTo>
                  <a:cubicBezTo>
                    <a:pt x="670" y="507"/>
                    <a:pt x="678" y="507"/>
                    <a:pt x="687" y="502"/>
                  </a:cubicBezTo>
                  <a:cubicBezTo>
                    <a:pt x="697" y="496"/>
                    <a:pt x="704" y="488"/>
                    <a:pt x="707" y="480"/>
                  </a:cubicBezTo>
                  <a:cubicBezTo>
                    <a:pt x="710" y="471"/>
                    <a:pt x="710" y="460"/>
                    <a:pt x="701" y="445"/>
                  </a:cubicBezTo>
                  <a:cubicBezTo>
                    <a:pt x="692" y="430"/>
                    <a:pt x="683" y="425"/>
                    <a:pt x="674" y="424"/>
                  </a:cubicBezTo>
                  <a:cubicBezTo>
                    <a:pt x="664" y="423"/>
                    <a:pt x="654" y="427"/>
                    <a:pt x="644" y="433"/>
                  </a:cubicBezTo>
                  <a:cubicBezTo>
                    <a:pt x="636" y="438"/>
                    <a:pt x="632" y="445"/>
                    <a:pt x="628" y="454"/>
                  </a:cubicBezTo>
                  <a:cubicBezTo>
                    <a:pt x="625" y="463"/>
                    <a:pt x="622" y="474"/>
                    <a:pt x="610" y="481"/>
                  </a:cubicBezTo>
                  <a:cubicBezTo>
                    <a:pt x="562" y="511"/>
                    <a:pt x="562" y="511"/>
                    <a:pt x="562" y="511"/>
                  </a:cubicBezTo>
                  <a:cubicBezTo>
                    <a:pt x="457" y="363"/>
                    <a:pt x="336" y="240"/>
                    <a:pt x="197" y="135"/>
                  </a:cubicBezTo>
                  <a:cubicBezTo>
                    <a:pt x="197" y="95"/>
                    <a:pt x="197" y="95"/>
                    <a:pt x="197" y="95"/>
                  </a:cubicBezTo>
                  <a:cubicBezTo>
                    <a:pt x="197" y="82"/>
                    <a:pt x="205" y="74"/>
                    <a:pt x="211" y="66"/>
                  </a:cubicBezTo>
                  <a:cubicBezTo>
                    <a:pt x="216" y="58"/>
                    <a:pt x="220" y="51"/>
                    <a:pt x="220" y="42"/>
                  </a:cubicBezTo>
                  <a:cubicBezTo>
                    <a:pt x="220" y="30"/>
                    <a:pt x="218" y="20"/>
                    <a:pt x="212" y="12"/>
                  </a:cubicBezTo>
                  <a:cubicBezTo>
                    <a:pt x="206" y="5"/>
                    <a:pt x="197" y="0"/>
                    <a:pt x="180" y="0"/>
                  </a:cubicBezTo>
                  <a:cubicBezTo>
                    <a:pt x="162" y="0"/>
                    <a:pt x="153" y="5"/>
                    <a:pt x="147" y="12"/>
                  </a:cubicBezTo>
                  <a:cubicBezTo>
                    <a:pt x="141" y="20"/>
                    <a:pt x="139" y="30"/>
                    <a:pt x="139" y="42"/>
                  </a:cubicBezTo>
                  <a:cubicBezTo>
                    <a:pt x="139" y="52"/>
                    <a:pt x="143" y="58"/>
                    <a:pt x="150" y="66"/>
                  </a:cubicBezTo>
                  <a:cubicBezTo>
                    <a:pt x="156" y="74"/>
                    <a:pt x="165" y="82"/>
                    <a:pt x="166" y="96"/>
                  </a:cubicBezTo>
                  <a:cubicBezTo>
                    <a:pt x="166" y="96"/>
                    <a:pt x="166" y="97"/>
                    <a:pt x="166" y="97"/>
                  </a:cubicBezTo>
                  <a:cubicBezTo>
                    <a:pt x="166" y="126"/>
                    <a:pt x="166" y="126"/>
                    <a:pt x="166" y="126"/>
                  </a:cubicBezTo>
                  <a:cubicBezTo>
                    <a:pt x="152" y="130"/>
                    <a:pt x="142" y="143"/>
                    <a:pt x="142" y="158"/>
                  </a:cubicBezTo>
                  <a:cubicBezTo>
                    <a:pt x="142" y="504"/>
                    <a:pt x="142" y="504"/>
                    <a:pt x="142" y="504"/>
                  </a:cubicBezTo>
                  <a:cubicBezTo>
                    <a:pt x="96" y="504"/>
                    <a:pt x="96" y="504"/>
                    <a:pt x="96" y="504"/>
                  </a:cubicBezTo>
                  <a:cubicBezTo>
                    <a:pt x="83" y="504"/>
                    <a:pt x="74" y="496"/>
                    <a:pt x="67" y="491"/>
                  </a:cubicBezTo>
                  <a:cubicBezTo>
                    <a:pt x="59" y="485"/>
                    <a:pt x="52" y="481"/>
                    <a:pt x="42" y="481"/>
                  </a:cubicBezTo>
                  <a:cubicBezTo>
                    <a:pt x="31" y="481"/>
                    <a:pt x="20" y="483"/>
                    <a:pt x="12" y="489"/>
                  </a:cubicBezTo>
                  <a:cubicBezTo>
                    <a:pt x="5" y="495"/>
                    <a:pt x="0" y="504"/>
                    <a:pt x="0" y="522"/>
                  </a:cubicBezTo>
                  <a:cubicBezTo>
                    <a:pt x="1" y="539"/>
                    <a:pt x="6" y="548"/>
                    <a:pt x="13" y="554"/>
                  </a:cubicBezTo>
                  <a:cubicBezTo>
                    <a:pt x="20" y="560"/>
                    <a:pt x="30" y="562"/>
                    <a:pt x="42" y="562"/>
                  </a:cubicBezTo>
                  <a:cubicBezTo>
                    <a:pt x="52" y="562"/>
                    <a:pt x="59" y="558"/>
                    <a:pt x="67" y="552"/>
                  </a:cubicBezTo>
                  <a:cubicBezTo>
                    <a:pt x="75" y="545"/>
                    <a:pt x="83" y="536"/>
                    <a:pt x="96" y="535"/>
                  </a:cubicBezTo>
                  <a:cubicBezTo>
                    <a:pt x="97" y="535"/>
                    <a:pt x="97" y="535"/>
                    <a:pt x="98" y="535"/>
                  </a:cubicBezTo>
                  <a:cubicBezTo>
                    <a:pt x="142" y="535"/>
                    <a:pt x="142" y="535"/>
                    <a:pt x="142" y="535"/>
                  </a:cubicBezTo>
                  <a:cubicBezTo>
                    <a:pt x="142" y="827"/>
                    <a:pt x="142" y="827"/>
                    <a:pt x="142" y="827"/>
                  </a:cubicBezTo>
                  <a:cubicBezTo>
                    <a:pt x="215" y="775"/>
                    <a:pt x="306" y="749"/>
                    <a:pt x="402" y="745"/>
                  </a:cubicBezTo>
                  <a:cubicBezTo>
                    <a:pt x="403" y="745"/>
                    <a:pt x="404" y="745"/>
                    <a:pt x="406" y="745"/>
                  </a:cubicBezTo>
                  <a:cubicBezTo>
                    <a:pt x="399" y="737"/>
                    <a:pt x="391" y="725"/>
                    <a:pt x="390" y="711"/>
                  </a:cubicBezTo>
                  <a:cubicBezTo>
                    <a:pt x="388" y="695"/>
                    <a:pt x="389" y="678"/>
                    <a:pt x="399" y="663"/>
                  </a:cubicBezTo>
                  <a:cubicBezTo>
                    <a:pt x="408" y="649"/>
                    <a:pt x="427" y="637"/>
                    <a:pt x="450" y="635"/>
                  </a:cubicBezTo>
                  <a:cubicBezTo>
                    <a:pt x="472" y="633"/>
                    <a:pt x="493" y="640"/>
                    <a:pt x="505" y="651"/>
                  </a:cubicBezTo>
                  <a:cubicBezTo>
                    <a:pt x="517" y="664"/>
                    <a:pt x="523" y="680"/>
                    <a:pt x="524" y="696"/>
                  </a:cubicBezTo>
                  <a:cubicBezTo>
                    <a:pt x="526" y="714"/>
                    <a:pt x="518" y="729"/>
                    <a:pt x="512" y="738"/>
                  </a:cubicBezTo>
                  <a:cubicBezTo>
                    <a:pt x="509" y="743"/>
                    <a:pt x="508" y="746"/>
                    <a:pt x="506" y="748"/>
                  </a:cubicBezTo>
                  <a:cubicBezTo>
                    <a:pt x="584" y="756"/>
                    <a:pt x="661" y="777"/>
                    <a:pt x="733" y="806"/>
                  </a:cubicBezTo>
                  <a:cubicBezTo>
                    <a:pt x="687" y="708"/>
                    <a:pt x="636" y="619"/>
                    <a:pt x="579" y="536"/>
                  </a:cubicBezTo>
                  <a:lnTo>
                    <a:pt x="625" y="50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3" name="Freeform 11"/>
            <p:cNvSpPr>
              <a:spLocks/>
            </p:cNvSpPr>
            <p:nvPr/>
          </p:nvSpPr>
          <p:spPr bwMode="auto">
            <a:xfrm>
              <a:off x="8894824" y="2598413"/>
              <a:ext cx="1106666" cy="965098"/>
            </a:xfrm>
            <a:custGeom>
              <a:avLst/>
              <a:gdLst>
                <a:gd name="T0" fmla="*/ 827 w 850"/>
                <a:gd name="T1" fmla="*/ 402 h 744"/>
                <a:gd name="T2" fmla="*/ 796 w 850"/>
                <a:gd name="T3" fmla="*/ 401 h 744"/>
                <a:gd name="T4" fmla="*/ 774 w 850"/>
                <a:gd name="T5" fmla="*/ 416 h 744"/>
                <a:gd name="T6" fmla="*/ 750 w 850"/>
                <a:gd name="T7" fmla="*/ 437 h 744"/>
                <a:gd name="T8" fmla="*/ 708 w 850"/>
                <a:gd name="T9" fmla="*/ 448 h 744"/>
                <a:gd name="T10" fmla="*/ 625 w 850"/>
                <a:gd name="T11" fmla="*/ 222 h 744"/>
                <a:gd name="T12" fmla="*/ 340 w 850"/>
                <a:gd name="T13" fmla="*/ 140 h 744"/>
                <a:gd name="T14" fmla="*/ 335 w 850"/>
                <a:gd name="T15" fmla="*/ 96 h 744"/>
                <a:gd name="T16" fmla="*/ 335 w 850"/>
                <a:gd name="T17" fmla="*/ 95 h 744"/>
                <a:gd name="T18" fmla="*/ 348 w 850"/>
                <a:gd name="T19" fmla="*/ 63 h 744"/>
                <a:gd name="T20" fmla="*/ 356 w 850"/>
                <a:gd name="T21" fmla="*/ 38 h 744"/>
                <a:gd name="T22" fmla="*/ 344 w 850"/>
                <a:gd name="T23" fmla="*/ 10 h 744"/>
                <a:gd name="T24" fmla="*/ 316 w 850"/>
                <a:gd name="T25" fmla="*/ 0 h 744"/>
                <a:gd name="T26" fmla="*/ 310 w 850"/>
                <a:gd name="T27" fmla="*/ 1 h 744"/>
                <a:gd name="T28" fmla="*/ 280 w 850"/>
                <a:gd name="T29" fmla="*/ 16 h 744"/>
                <a:gd name="T30" fmla="*/ 274 w 850"/>
                <a:gd name="T31" fmla="*/ 47 h 744"/>
                <a:gd name="T32" fmla="*/ 287 w 850"/>
                <a:gd name="T33" fmla="*/ 70 h 744"/>
                <a:gd name="T34" fmla="*/ 304 w 850"/>
                <a:gd name="T35" fmla="*/ 98 h 744"/>
                <a:gd name="T36" fmla="*/ 309 w 850"/>
                <a:gd name="T37" fmla="*/ 139 h 744"/>
                <a:gd name="T38" fmla="*/ 291 w 850"/>
                <a:gd name="T39" fmla="*/ 138 h 744"/>
                <a:gd name="T40" fmla="*/ 0 w 850"/>
                <a:gd name="T41" fmla="*/ 238 h 744"/>
                <a:gd name="T42" fmla="*/ 0 w 850"/>
                <a:gd name="T43" fmla="*/ 402 h 744"/>
                <a:gd name="T44" fmla="*/ 9 w 850"/>
                <a:gd name="T45" fmla="*/ 395 h 744"/>
                <a:gd name="T46" fmla="*/ 49 w 850"/>
                <a:gd name="T47" fmla="*/ 381 h 744"/>
                <a:gd name="T48" fmla="*/ 95 w 850"/>
                <a:gd name="T49" fmla="*/ 395 h 744"/>
                <a:gd name="T50" fmla="*/ 118 w 850"/>
                <a:gd name="T51" fmla="*/ 449 h 744"/>
                <a:gd name="T52" fmla="*/ 95 w 850"/>
                <a:gd name="T53" fmla="*/ 501 h 744"/>
                <a:gd name="T54" fmla="*/ 49 w 850"/>
                <a:gd name="T55" fmla="*/ 516 h 744"/>
                <a:gd name="T56" fmla="*/ 8 w 850"/>
                <a:gd name="T57" fmla="*/ 499 h 744"/>
                <a:gd name="T58" fmla="*/ 0 w 850"/>
                <a:gd name="T59" fmla="*/ 493 h 744"/>
                <a:gd name="T60" fmla="*/ 0 w 850"/>
                <a:gd name="T61" fmla="*/ 710 h 744"/>
                <a:gd name="T62" fmla="*/ 16 w 850"/>
                <a:gd name="T63" fmla="*/ 738 h 744"/>
                <a:gd name="T64" fmla="*/ 48 w 850"/>
                <a:gd name="T65" fmla="*/ 738 h 744"/>
                <a:gd name="T66" fmla="*/ 728 w 850"/>
                <a:gd name="T67" fmla="*/ 725 h 744"/>
                <a:gd name="T68" fmla="*/ 762 w 850"/>
                <a:gd name="T69" fmla="*/ 722 h 744"/>
                <a:gd name="T70" fmla="*/ 774 w 850"/>
                <a:gd name="T71" fmla="*/ 690 h 744"/>
                <a:gd name="T72" fmla="*/ 717 w 850"/>
                <a:gd name="T73" fmla="*/ 477 h 744"/>
                <a:gd name="T74" fmla="*/ 756 w 850"/>
                <a:gd name="T75" fmla="*/ 467 h 744"/>
                <a:gd name="T76" fmla="*/ 757 w 850"/>
                <a:gd name="T77" fmla="*/ 467 h 744"/>
                <a:gd name="T78" fmla="*/ 790 w 850"/>
                <a:gd name="T79" fmla="*/ 475 h 744"/>
                <a:gd name="T80" fmla="*/ 816 w 850"/>
                <a:gd name="T81" fmla="*/ 480 h 744"/>
                <a:gd name="T82" fmla="*/ 842 w 850"/>
                <a:gd name="T83" fmla="*/ 464 h 744"/>
                <a:gd name="T84" fmla="*/ 846 w 850"/>
                <a:gd name="T85" fmla="*/ 430 h 744"/>
                <a:gd name="T86" fmla="*/ 827 w 850"/>
                <a:gd name="T87" fmla="*/ 402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50" h="744">
                  <a:moveTo>
                    <a:pt x="827" y="402"/>
                  </a:moveTo>
                  <a:cubicBezTo>
                    <a:pt x="818" y="398"/>
                    <a:pt x="807" y="398"/>
                    <a:pt x="796" y="401"/>
                  </a:cubicBezTo>
                  <a:cubicBezTo>
                    <a:pt x="786" y="403"/>
                    <a:pt x="781" y="409"/>
                    <a:pt x="774" y="416"/>
                  </a:cubicBezTo>
                  <a:cubicBezTo>
                    <a:pt x="768" y="424"/>
                    <a:pt x="762" y="434"/>
                    <a:pt x="750" y="437"/>
                  </a:cubicBezTo>
                  <a:cubicBezTo>
                    <a:pt x="708" y="448"/>
                    <a:pt x="708" y="448"/>
                    <a:pt x="708" y="448"/>
                  </a:cubicBezTo>
                  <a:cubicBezTo>
                    <a:pt x="683" y="368"/>
                    <a:pt x="655" y="293"/>
                    <a:pt x="625" y="222"/>
                  </a:cubicBezTo>
                  <a:cubicBezTo>
                    <a:pt x="538" y="178"/>
                    <a:pt x="438" y="148"/>
                    <a:pt x="340" y="140"/>
                  </a:cubicBezTo>
                  <a:cubicBezTo>
                    <a:pt x="335" y="96"/>
                    <a:pt x="335" y="96"/>
                    <a:pt x="335" y="96"/>
                  </a:cubicBezTo>
                  <a:cubicBezTo>
                    <a:pt x="335" y="95"/>
                    <a:pt x="335" y="95"/>
                    <a:pt x="335" y="95"/>
                  </a:cubicBezTo>
                  <a:cubicBezTo>
                    <a:pt x="335" y="81"/>
                    <a:pt x="343" y="72"/>
                    <a:pt x="348" y="63"/>
                  </a:cubicBezTo>
                  <a:cubicBezTo>
                    <a:pt x="353" y="55"/>
                    <a:pt x="357" y="47"/>
                    <a:pt x="356" y="38"/>
                  </a:cubicBezTo>
                  <a:cubicBezTo>
                    <a:pt x="354" y="26"/>
                    <a:pt x="351" y="16"/>
                    <a:pt x="344" y="10"/>
                  </a:cubicBezTo>
                  <a:cubicBezTo>
                    <a:pt x="338" y="4"/>
                    <a:pt x="330" y="0"/>
                    <a:pt x="316" y="0"/>
                  </a:cubicBezTo>
                  <a:cubicBezTo>
                    <a:pt x="314" y="0"/>
                    <a:pt x="312" y="0"/>
                    <a:pt x="310" y="1"/>
                  </a:cubicBezTo>
                  <a:cubicBezTo>
                    <a:pt x="293" y="2"/>
                    <a:pt x="285" y="8"/>
                    <a:pt x="280" y="16"/>
                  </a:cubicBezTo>
                  <a:cubicBezTo>
                    <a:pt x="275" y="24"/>
                    <a:pt x="273" y="36"/>
                    <a:pt x="274" y="47"/>
                  </a:cubicBezTo>
                  <a:cubicBezTo>
                    <a:pt x="276" y="56"/>
                    <a:pt x="281" y="63"/>
                    <a:pt x="287" y="70"/>
                  </a:cubicBezTo>
                  <a:cubicBezTo>
                    <a:pt x="294" y="77"/>
                    <a:pt x="303" y="84"/>
                    <a:pt x="304" y="98"/>
                  </a:cubicBezTo>
                  <a:cubicBezTo>
                    <a:pt x="309" y="139"/>
                    <a:pt x="309" y="139"/>
                    <a:pt x="309" y="139"/>
                  </a:cubicBezTo>
                  <a:cubicBezTo>
                    <a:pt x="303" y="138"/>
                    <a:pt x="297" y="138"/>
                    <a:pt x="291" y="138"/>
                  </a:cubicBezTo>
                  <a:cubicBezTo>
                    <a:pt x="177" y="138"/>
                    <a:pt x="72" y="169"/>
                    <a:pt x="0" y="238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1" y="401"/>
                    <a:pt x="4" y="399"/>
                    <a:pt x="9" y="395"/>
                  </a:cubicBezTo>
                  <a:cubicBezTo>
                    <a:pt x="18" y="389"/>
                    <a:pt x="32" y="381"/>
                    <a:pt x="49" y="381"/>
                  </a:cubicBezTo>
                  <a:cubicBezTo>
                    <a:pt x="65" y="381"/>
                    <a:pt x="81" y="383"/>
                    <a:pt x="95" y="395"/>
                  </a:cubicBezTo>
                  <a:cubicBezTo>
                    <a:pt x="108" y="405"/>
                    <a:pt x="118" y="426"/>
                    <a:pt x="118" y="449"/>
                  </a:cubicBezTo>
                  <a:cubicBezTo>
                    <a:pt x="117" y="471"/>
                    <a:pt x="108" y="491"/>
                    <a:pt x="95" y="501"/>
                  </a:cubicBezTo>
                  <a:cubicBezTo>
                    <a:pt x="82" y="513"/>
                    <a:pt x="65" y="516"/>
                    <a:pt x="49" y="516"/>
                  </a:cubicBezTo>
                  <a:cubicBezTo>
                    <a:pt x="31" y="516"/>
                    <a:pt x="17" y="506"/>
                    <a:pt x="8" y="499"/>
                  </a:cubicBezTo>
                  <a:cubicBezTo>
                    <a:pt x="4" y="496"/>
                    <a:pt x="2" y="494"/>
                    <a:pt x="0" y="493"/>
                  </a:cubicBezTo>
                  <a:cubicBezTo>
                    <a:pt x="0" y="710"/>
                    <a:pt x="0" y="710"/>
                    <a:pt x="0" y="710"/>
                  </a:cubicBezTo>
                  <a:cubicBezTo>
                    <a:pt x="0" y="722"/>
                    <a:pt x="6" y="733"/>
                    <a:pt x="16" y="738"/>
                  </a:cubicBezTo>
                  <a:cubicBezTo>
                    <a:pt x="26" y="744"/>
                    <a:pt x="39" y="744"/>
                    <a:pt x="48" y="738"/>
                  </a:cubicBezTo>
                  <a:cubicBezTo>
                    <a:pt x="308" y="582"/>
                    <a:pt x="509" y="607"/>
                    <a:pt x="728" y="725"/>
                  </a:cubicBezTo>
                  <a:cubicBezTo>
                    <a:pt x="738" y="731"/>
                    <a:pt x="753" y="730"/>
                    <a:pt x="762" y="722"/>
                  </a:cubicBezTo>
                  <a:cubicBezTo>
                    <a:pt x="772" y="715"/>
                    <a:pt x="777" y="702"/>
                    <a:pt x="774" y="690"/>
                  </a:cubicBezTo>
                  <a:cubicBezTo>
                    <a:pt x="757" y="615"/>
                    <a:pt x="738" y="545"/>
                    <a:pt x="717" y="477"/>
                  </a:cubicBezTo>
                  <a:cubicBezTo>
                    <a:pt x="756" y="467"/>
                    <a:pt x="756" y="467"/>
                    <a:pt x="756" y="467"/>
                  </a:cubicBezTo>
                  <a:cubicBezTo>
                    <a:pt x="756" y="467"/>
                    <a:pt x="756" y="467"/>
                    <a:pt x="757" y="467"/>
                  </a:cubicBezTo>
                  <a:cubicBezTo>
                    <a:pt x="770" y="465"/>
                    <a:pt x="780" y="471"/>
                    <a:pt x="790" y="475"/>
                  </a:cubicBezTo>
                  <a:cubicBezTo>
                    <a:pt x="799" y="480"/>
                    <a:pt x="807" y="482"/>
                    <a:pt x="816" y="480"/>
                  </a:cubicBezTo>
                  <a:cubicBezTo>
                    <a:pt x="827" y="477"/>
                    <a:pt x="837" y="472"/>
                    <a:pt x="842" y="464"/>
                  </a:cubicBezTo>
                  <a:cubicBezTo>
                    <a:pt x="848" y="457"/>
                    <a:pt x="850" y="446"/>
                    <a:pt x="846" y="430"/>
                  </a:cubicBezTo>
                  <a:cubicBezTo>
                    <a:pt x="842" y="413"/>
                    <a:pt x="835" y="406"/>
                    <a:pt x="827" y="4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4" name="Freeform 12"/>
            <p:cNvSpPr>
              <a:spLocks/>
            </p:cNvSpPr>
            <p:nvPr/>
          </p:nvSpPr>
          <p:spPr bwMode="auto">
            <a:xfrm>
              <a:off x="8064444" y="1905795"/>
              <a:ext cx="766446" cy="923998"/>
            </a:xfrm>
            <a:custGeom>
              <a:avLst/>
              <a:gdLst>
                <a:gd name="T0" fmla="*/ 555 w 588"/>
                <a:gd name="T1" fmla="*/ 1 h 712"/>
                <a:gd name="T2" fmla="*/ 537 w 588"/>
                <a:gd name="T3" fmla="*/ 7 h 712"/>
                <a:gd name="T4" fmla="*/ 169 w 588"/>
                <a:gd name="T5" fmla="*/ 384 h 712"/>
                <a:gd name="T6" fmla="*/ 121 w 588"/>
                <a:gd name="T7" fmla="*/ 354 h 712"/>
                <a:gd name="T8" fmla="*/ 103 w 588"/>
                <a:gd name="T9" fmla="*/ 327 h 712"/>
                <a:gd name="T10" fmla="*/ 87 w 588"/>
                <a:gd name="T11" fmla="*/ 306 h 712"/>
                <a:gd name="T12" fmla="*/ 58 w 588"/>
                <a:gd name="T13" fmla="*/ 297 h 712"/>
                <a:gd name="T14" fmla="*/ 30 w 588"/>
                <a:gd name="T15" fmla="*/ 318 h 712"/>
                <a:gd name="T16" fmla="*/ 24 w 588"/>
                <a:gd name="T17" fmla="*/ 353 h 712"/>
                <a:gd name="T18" fmla="*/ 45 w 588"/>
                <a:gd name="T19" fmla="*/ 375 h 712"/>
                <a:gd name="T20" fmla="*/ 71 w 588"/>
                <a:gd name="T21" fmla="*/ 379 h 712"/>
                <a:gd name="T22" fmla="*/ 105 w 588"/>
                <a:gd name="T23" fmla="*/ 380 h 712"/>
                <a:gd name="T24" fmla="*/ 106 w 588"/>
                <a:gd name="T25" fmla="*/ 381 h 712"/>
                <a:gd name="T26" fmla="*/ 152 w 588"/>
                <a:gd name="T27" fmla="*/ 409 h 712"/>
                <a:gd name="T28" fmla="*/ 0 w 588"/>
                <a:gd name="T29" fmla="*/ 672 h 712"/>
                <a:gd name="T30" fmla="*/ 231 w 588"/>
                <a:gd name="T31" fmla="*/ 620 h 712"/>
                <a:gd name="T32" fmla="*/ 226 w 588"/>
                <a:gd name="T33" fmla="*/ 611 h 712"/>
                <a:gd name="T34" fmla="*/ 214 w 588"/>
                <a:gd name="T35" fmla="*/ 569 h 712"/>
                <a:gd name="T36" fmla="*/ 234 w 588"/>
                <a:gd name="T37" fmla="*/ 524 h 712"/>
                <a:gd name="T38" fmla="*/ 288 w 588"/>
                <a:gd name="T39" fmla="*/ 508 h 712"/>
                <a:gd name="T40" fmla="*/ 339 w 588"/>
                <a:gd name="T41" fmla="*/ 536 h 712"/>
                <a:gd name="T42" fmla="*/ 348 w 588"/>
                <a:gd name="T43" fmla="*/ 584 h 712"/>
                <a:gd name="T44" fmla="*/ 332 w 588"/>
                <a:gd name="T45" fmla="*/ 619 h 712"/>
                <a:gd name="T46" fmla="*/ 588 w 588"/>
                <a:gd name="T47" fmla="*/ 712 h 712"/>
                <a:gd name="T48" fmla="*/ 588 w 588"/>
                <a:gd name="T49" fmla="*/ 438 h 712"/>
                <a:gd name="T50" fmla="*/ 579 w 588"/>
                <a:gd name="T51" fmla="*/ 446 h 712"/>
                <a:gd name="T52" fmla="*/ 537 w 588"/>
                <a:gd name="T53" fmla="*/ 462 h 712"/>
                <a:gd name="T54" fmla="*/ 491 w 588"/>
                <a:gd name="T55" fmla="*/ 448 h 712"/>
                <a:gd name="T56" fmla="*/ 469 w 588"/>
                <a:gd name="T57" fmla="*/ 395 h 712"/>
                <a:gd name="T58" fmla="*/ 491 w 588"/>
                <a:gd name="T59" fmla="*/ 341 h 712"/>
                <a:gd name="T60" fmla="*/ 537 w 588"/>
                <a:gd name="T61" fmla="*/ 327 h 712"/>
                <a:gd name="T62" fmla="*/ 577 w 588"/>
                <a:gd name="T63" fmla="*/ 342 h 712"/>
                <a:gd name="T64" fmla="*/ 588 w 588"/>
                <a:gd name="T65" fmla="*/ 349 h 712"/>
                <a:gd name="T66" fmla="*/ 588 w 588"/>
                <a:gd name="T67" fmla="*/ 33 h 712"/>
                <a:gd name="T68" fmla="*/ 555 w 588"/>
                <a:gd name="T69" fmla="*/ 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88" h="712">
                  <a:moveTo>
                    <a:pt x="555" y="1"/>
                  </a:moveTo>
                  <a:cubicBezTo>
                    <a:pt x="549" y="1"/>
                    <a:pt x="542" y="3"/>
                    <a:pt x="537" y="7"/>
                  </a:cubicBezTo>
                  <a:cubicBezTo>
                    <a:pt x="397" y="113"/>
                    <a:pt x="275" y="236"/>
                    <a:pt x="169" y="384"/>
                  </a:cubicBezTo>
                  <a:cubicBezTo>
                    <a:pt x="121" y="354"/>
                    <a:pt x="121" y="354"/>
                    <a:pt x="121" y="354"/>
                  </a:cubicBezTo>
                  <a:cubicBezTo>
                    <a:pt x="109" y="347"/>
                    <a:pt x="107" y="336"/>
                    <a:pt x="103" y="327"/>
                  </a:cubicBezTo>
                  <a:cubicBezTo>
                    <a:pt x="99" y="318"/>
                    <a:pt x="96" y="311"/>
                    <a:pt x="87" y="306"/>
                  </a:cubicBezTo>
                  <a:cubicBezTo>
                    <a:pt x="78" y="300"/>
                    <a:pt x="67" y="296"/>
                    <a:pt x="58" y="297"/>
                  </a:cubicBezTo>
                  <a:cubicBezTo>
                    <a:pt x="48" y="298"/>
                    <a:pt x="39" y="303"/>
                    <a:pt x="30" y="318"/>
                  </a:cubicBezTo>
                  <a:cubicBezTo>
                    <a:pt x="22" y="333"/>
                    <a:pt x="21" y="344"/>
                    <a:pt x="24" y="353"/>
                  </a:cubicBezTo>
                  <a:cubicBezTo>
                    <a:pt x="27" y="361"/>
                    <a:pt x="35" y="369"/>
                    <a:pt x="45" y="375"/>
                  </a:cubicBezTo>
                  <a:cubicBezTo>
                    <a:pt x="53" y="380"/>
                    <a:pt x="61" y="380"/>
                    <a:pt x="71" y="379"/>
                  </a:cubicBezTo>
                  <a:cubicBezTo>
                    <a:pt x="81" y="378"/>
                    <a:pt x="93" y="375"/>
                    <a:pt x="105" y="380"/>
                  </a:cubicBezTo>
                  <a:cubicBezTo>
                    <a:pt x="105" y="381"/>
                    <a:pt x="106" y="381"/>
                    <a:pt x="106" y="381"/>
                  </a:cubicBezTo>
                  <a:cubicBezTo>
                    <a:pt x="152" y="409"/>
                    <a:pt x="152" y="409"/>
                    <a:pt x="152" y="409"/>
                  </a:cubicBezTo>
                  <a:cubicBezTo>
                    <a:pt x="96" y="490"/>
                    <a:pt x="46" y="577"/>
                    <a:pt x="0" y="672"/>
                  </a:cubicBezTo>
                  <a:cubicBezTo>
                    <a:pt x="74" y="644"/>
                    <a:pt x="153" y="625"/>
                    <a:pt x="231" y="620"/>
                  </a:cubicBezTo>
                  <a:cubicBezTo>
                    <a:pt x="229" y="617"/>
                    <a:pt x="228" y="615"/>
                    <a:pt x="226" y="611"/>
                  </a:cubicBezTo>
                  <a:cubicBezTo>
                    <a:pt x="220" y="602"/>
                    <a:pt x="212" y="587"/>
                    <a:pt x="214" y="569"/>
                  </a:cubicBezTo>
                  <a:cubicBezTo>
                    <a:pt x="216" y="553"/>
                    <a:pt x="221" y="537"/>
                    <a:pt x="234" y="524"/>
                  </a:cubicBezTo>
                  <a:cubicBezTo>
                    <a:pt x="246" y="513"/>
                    <a:pt x="266" y="506"/>
                    <a:pt x="288" y="508"/>
                  </a:cubicBezTo>
                  <a:cubicBezTo>
                    <a:pt x="311" y="510"/>
                    <a:pt x="330" y="522"/>
                    <a:pt x="339" y="536"/>
                  </a:cubicBezTo>
                  <a:cubicBezTo>
                    <a:pt x="349" y="551"/>
                    <a:pt x="350" y="568"/>
                    <a:pt x="348" y="584"/>
                  </a:cubicBezTo>
                  <a:cubicBezTo>
                    <a:pt x="346" y="599"/>
                    <a:pt x="339" y="611"/>
                    <a:pt x="332" y="619"/>
                  </a:cubicBezTo>
                  <a:cubicBezTo>
                    <a:pt x="427" y="626"/>
                    <a:pt x="518" y="655"/>
                    <a:pt x="588" y="712"/>
                  </a:cubicBezTo>
                  <a:cubicBezTo>
                    <a:pt x="588" y="438"/>
                    <a:pt x="588" y="438"/>
                    <a:pt x="588" y="438"/>
                  </a:cubicBezTo>
                  <a:cubicBezTo>
                    <a:pt x="586" y="439"/>
                    <a:pt x="583" y="442"/>
                    <a:pt x="579" y="446"/>
                  </a:cubicBezTo>
                  <a:cubicBezTo>
                    <a:pt x="570" y="453"/>
                    <a:pt x="555" y="462"/>
                    <a:pt x="537" y="462"/>
                  </a:cubicBezTo>
                  <a:cubicBezTo>
                    <a:pt x="522" y="462"/>
                    <a:pt x="505" y="459"/>
                    <a:pt x="491" y="448"/>
                  </a:cubicBezTo>
                  <a:cubicBezTo>
                    <a:pt x="478" y="437"/>
                    <a:pt x="469" y="417"/>
                    <a:pt x="469" y="395"/>
                  </a:cubicBezTo>
                  <a:cubicBezTo>
                    <a:pt x="468" y="372"/>
                    <a:pt x="478" y="352"/>
                    <a:pt x="491" y="341"/>
                  </a:cubicBezTo>
                  <a:cubicBezTo>
                    <a:pt x="505" y="330"/>
                    <a:pt x="522" y="327"/>
                    <a:pt x="537" y="327"/>
                  </a:cubicBezTo>
                  <a:cubicBezTo>
                    <a:pt x="555" y="327"/>
                    <a:pt x="568" y="335"/>
                    <a:pt x="577" y="342"/>
                  </a:cubicBezTo>
                  <a:cubicBezTo>
                    <a:pt x="584" y="346"/>
                    <a:pt x="587" y="348"/>
                    <a:pt x="588" y="349"/>
                  </a:cubicBezTo>
                  <a:cubicBezTo>
                    <a:pt x="588" y="33"/>
                    <a:pt x="588" y="33"/>
                    <a:pt x="588" y="33"/>
                  </a:cubicBezTo>
                  <a:cubicBezTo>
                    <a:pt x="588" y="16"/>
                    <a:pt x="572" y="0"/>
                    <a:pt x="5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5" name="Freeform 13"/>
            <p:cNvSpPr>
              <a:spLocks/>
            </p:cNvSpPr>
            <p:nvPr/>
          </p:nvSpPr>
          <p:spPr bwMode="auto">
            <a:xfrm>
              <a:off x="7706718" y="2598413"/>
              <a:ext cx="1306079" cy="965098"/>
            </a:xfrm>
            <a:custGeom>
              <a:avLst/>
              <a:gdLst>
                <a:gd name="T0" fmla="*/ 991 w 1003"/>
                <a:gd name="T1" fmla="*/ 416 h 744"/>
                <a:gd name="T2" fmla="*/ 961 w 1003"/>
                <a:gd name="T3" fmla="*/ 407 h 744"/>
                <a:gd name="T4" fmla="*/ 936 w 1003"/>
                <a:gd name="T5" fmla="*/ 417 h 744"/>
                <a:gd name="T6" fmla="*/ 908 w 1003"/>
                <a:gd name="T7" fmla="*/ 431 h 744"/>
                <a:gd name="T8" fmla="*/ 863 w 1003"/>
                <a:gd name="T9" fmla="*/ 431 h 744"/>
                <a:gd name="T10" fmla="*/ 863 w 1003"/>
                <a:gd name="T11" fmla="*/ 253 h 744"/>
                <a:gd name="T12" fmla="*/ 562 w 1003"/>
                <a:gd name="T13" fmla="*/ 138 h 744"/>
                <a:gd name="T14" fmla="*/ 567 w 1003"/>
                <a:gd name="T15" fmla="*/ 98 h 744"/>
                <a:gd name="T16" fmla="*/ 584 w 1003"/>
                <a:gd name="T17" fmla="*/ 70 h 744"/>
                <a:gd name="T18" fmla="*/ 597 w 1003"/>
                <a:gd name="T19" fmla="*/ 47 h 744"/>
                <a:gd name="T20" fmla="*/ 591 w 1003"/>
                <a:gd name="T21" fmla="*/ 16 h 744"/>
                <a:gd name="T22" fmla="*/ 561 w 1003"/>
                <a:gd name="T23" fmla="*/ 1 h 744"/>
                <a:gd name="T24" fmla="*/ 555 w 1003"/>
                <a:gd name="T25" fmla="*/ 0 h 744"/>
                <a:gd name="T26" fmla="*/ 527 w 1003"/>
                <a:gd name="T27" fmla="*/ 10 h 744"/>
                <a:gd name="T28" fmla="*/ 516 w 1003"/>
                <a:gd name="T29" fmla="*/ 38 h 744"/>
                <a:gd name="T30" fmla="*/ 523 w 1003"/>
                <a:gd name="T31" fmla="*/ 63 h 744"/>
                <a:gd name="T32" fmla="*/ 536 w 1003"/>
                <a:gd name="T33" fmla="*/ 95 h 744"/>
                <a:gd name="T34" fmla="*/ 536 w 1003"/>
                <a:gd name="T35" fmla="*/ 96 h 744"/>
                <a:gd name="T36" fmla="*/ 531 w 1003"/>
                <a:gd name="T37" fmla="*/ 139 h 744"/>
                <a:gd name="T38" fmla="*/ 529 w 1003"/>
                <a:gd name="T39" fmla="*/ 139 h 744"/>
                <a:gd name="T40" fmla="*/ 241 w 1003"/>
                <a:gd name="T41" fmla="*/ 213 h 744"/>
                <a:gd name="T42" fmla="*/ 153 w 1003"/>
                <a:gd name="T43" fmla="*/ 451 h 744"/>
                <a:gd name="T44" fmla="*/ 101 w 1003"/>
                <a:gd name="T45" fmla="*/ 437 h 744"/>
                <a:gd name="T46" fmla="*/ 76 w 1003"/>
                <a:gd name="T47" fmla="*/ 416 h 744"/>
                <a:gd name="T48" fmla="*/ 54 w 1003"/>
                <a:gd name="T49" fmla="*/ 401 h 744"/>
                <a:gd name="T50" fmla="*/ 24 w 1003"/>
                <a:gd name="T51" fmla="*/ 402 h 744"/>
                <a:gd name="T52" fmla="*/ 4 w 1003"/>
                <a:gd name="T53" fmla="*/ 430 h 744"/>
                <a:gd name="T54" fmla="*/ 8 w 1003"/>
                <a:gd name="T55" fmla="*/ 464 h 744"/>
                <a:gd name="T56" fmla="*/ 34 w 1003"/>
                <a:gd name="T57" fmla="*/ 480 h 744"/>
                <a:gd name="T58" fmla="*/ 60 w 1003"/>
                <a:gd name="T59" fmla="*/ 475 h 744"/>
                <a:gd name="T60" fmla="*/ 93 w 1003"/>
                <a:gd name="T61" fmla="*/ 467 h 744"/>
                <a:gd name="T62" fmla="*/ 94 w 1003"/>
                <a:gd name="T63" fmla="*/ 467 h 744"/>
                <a:gd name="T64" fmla="*/ 144 w 1003"/>
                <a:gd name="T65" fmla="*/ 480 h 744"/>
                <a:gd name="T66" fmla="*/ 87 w 1003"/>
                <a:gd name="T67" fmla="*/ 689 h 744"/>
                <a:gd name="T68" fmla="*/ 99 w 1003"/>
                <a:gd name="T69" fmla="*/ 721 h 744"/>
                <a:gd name="T70" fmla="*/ 134 w 1003"/>
                <a:gd name="T71" fmla="*/ 724 h 744"/>
                <a:gd name="T72" fmla="*/ 815 w 1003"/>
                <a:gd name="T73" fmla="*/ 738 h 744"/>
                <a:gd name="T74" fmla="*/ 847 w 1003"/>
                <a:gd name="T75" fmla="*/ 738 h 744"/>
                <a:gd name="T76" fmla="*/ 863 w 1003"/>
                <a:gd name="T77" fmla="*/ 710 h 744"/>
                <a:gd name="T78" fmla="*/ 863 w 1003"/>
                <a:gd name="T79" fmla="*/ 462 h 744"/>
                <a:gd name="T80" fmla="*/ 906 w 1003"/>
                <a:gd name="T81" fmla="*/ 462 h 744"/>
                <a:gd name="T82" fmla="*/ 907 w 1003"/>
                <a:gd name="T83" fmla="*/ 462 h 744"/>
                <a:gd name="T84" fmla="*/ 936 w 1003"/>
                <a:gd name="T85" fmla="*/ 478 h 744"/>
                <a:gd name="T86" fmla="*/ 961 w 1003"/>
                <a:gd name="T87" fmla="*/ 489 h 744"/>
                <a:gd name="T88" fmla="*/ 990 w 1003"/>
                <a:gd name="T89" fmla="*/ 481 h 744"/>
                <a:gd name="T90" fmla="*/ 1003 w 1003"/>
                <a:gd name="T91" fmla="*/ 448 h 744"/>
                <a:gd name="T92" fmla="*/ 991 w 1003"/>
                <a:gd name="T93" fmla="*/ 416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03" h="744">
                  <a:moveTo>
                    <a:pt x="991" y="416"/>
                  </a:moveTo>
                  <a:cubicBezTo>
                    <a:pt x="983" y="410"/>
                    <a:pt x="972" y="407"/>
                    <a:pt x="961" y="407"/>
                  </a:cubicBezTo>
                  <a:cubicBezTo>
                    <a:pt x="952" y="407"/>
                    <a:pt x="944" y="412"/>
                    <a:pt x="936" y="417"/>
                  </a:cubicBezTo>
                  <a:cubicBezTo>
                    <a:pt x="929" y="423"/>
                    <a:pt x="921" y="431"/>
                    <a:pt x="908" y="431"/>
                  </a:cubicBezTo>
                  <a:cubicBezTo>
                    <a:pt x="863" y="431"/>
                    <a:pt x="863" y="431"/>
                    <a:pt x="863" y="431"/>
                  </a:cubicBezTo>
                  <a:cubicBezTo>
                    <a:pt x="863" y="253"/>
                    <a:pt x="863" y="253"/>
                    <a:pt x="863" y="253"/>
                  </a:cubicBezTo>
                  <a:cubicBezTo>
                    <a:pt x="791" y="174"/>
                    <a:pt x="682" y="139"/>
                    <a:pt x="562" y="138"/>
                  </a:cubicBezTo>
                  <a:cubicBezTo>
                    <a:pt x="567" y="98"/>
                    <a:pt x="567" y="98"/>
                    <a:pt x="567" y="98"/>
                  </a:cubicBezTo>
                  <a:cubicBezTo>
                    <a:pt x="568" y="84"/>
                    <a:pt x="578" y="77"/>
                    <a:pt x="584" y="70"/>
                  </a:cubicBezTo>
                  <a:cubicBezTo>
                    <a:pt x="591" y="63"/>
                    <a:pt x="596" y="56"/>
                    <a:pt x="597" y="47"/>
                  </a:cubicBezTo>
                  <a:cubicBezTo>
                    <a:pt x="598" y="36"/>
                    <a:pt x="596" y="24"/>
                    <a:pt x="591" y="16"/>
                  </a:cubicBezTo>
                  <a:cubicBezTo>
                    <a:pt x="586" y="8"/>
                    <a:pt x="578" y="2"/>
                    <a:pt x="561" y="1"/>
                  </a:cubicBezTo>
                  <a:cubicBezTo>
                    <a:pt x="559" y="0"/>
                    <a:pt x="557" y="0"/>
                    <a:pt x="555" y="0"/>
                  </a:cubicBezTo>
                  <a:cubicBezTo>
                    <a:pt x="541" y="0"/>
                    <a:pt x="533" y="4"/>
                    <a:pt x="527" y="10"/>
                  </a:cubicBezTo>
                  <a:cubicBezTo>
                    <a:pt x="520" y="16"/>
                    <a:pt x="517" y="26"/>
                    <a:pt x="516" y="38"/>
                  </a:cubicBezTo>
                  <a:cubicBezTo>
                    <a:pt x="514" y="47"/>
                    <a:pt x="518" y="55"/>
                    <a:pt x="523" y="63"/>
                  </a:cubicBezTo>
                  <a:cubicBezTo>
                    <a:pt x="529" y="72"/>
                    <a:pt x="537" y="81"/>
                    <a:pt x="536" y="95"/>
                  </a:cubicBezTo>
                  <a:cubicBezTo>
                    <a:pt x="536" y="95"/>
                    <a:pt x="536" y="95"/>
                    <a:pt x="536" y="96"/>
                  </a:cubicBezTo>
                  <a:cubicBezTo>
                    <a:pt x="531" y="139"/>
                    <a:pt x="531" y="139"/>
                    <a:pt x="531" y="139"/>
                  </a:cubicBezTo>
                  <a:cubicBezTo>
                    <a:pt x="530" y="139"/>
                    <a:pt x="530" y="139"/>
                    <a:pt x="529" y="139"/>
                  </a:cubicBezTo>
                  <a:cubicBezTo>
                    <a:pt x="431" y="143"/>
                    <a:pt x="330" y="171"/>
                    <a:pt x="241" y="213"/>
                  </a:cubicBezTo>
                  <a:cubicBezTo>
                    <a:pt x="209" y="288"/>
                    <a:pt x="180" y="367"/>
                    <a:pt x="153" y="451"/>
                  </a:cubicBezTo>
                  <a:cubicBezTo>
                    <a:pt x="101" y="437"/>
                    <a:pt x="101" y="437"/>
                    <a:pt x="101" y="437"/>
                  </a:cubicBezTo>
                  <a:cubicBezTo>
                    <a:pt x="88" y="434"/>
                    <a:pt x="82" y="424"/>
                    <a:pt x="76" y="416"/>
                  </a:cubicBezTo>
                  <a:cubicBezTo>
                    <a:pt x="69" y="409"/>
                    <a:pt x="64" y="403"/>
                    <a:pt x="54" y="401"/>
                  </a:cubicBezTo>
                  <a:cubicBezTo>
                    <a:pt x="44" y="398"/>
                    <a:pt x="32" y="398"/>
                    <a:pt x="24" y="402"/>
                  </a:cubicBezTo>
                  <a:cubicBezTo>
                    <a:pt x="15" y="406"/>
                    <a:pt x="8" y="413"/>
                    <a:pt x="4" y="430"/>
                  </a:cubicBezTo>
                  <a:cubicBezTo>
                    <a:pt x="0" y="446"/>
                    <a:pt x="2" y="457"/>
                    <a:pt x="8" y="464"/>
                  </a:cubicBezTo>
                  <a:cubicBezTo>
                    <a:pt x="13" y="472"/>
                    <a:pt x="23" y="477"/>
                    <a:pt x="34" y="480"/>
                  </a:cubicBezTo>
                  <a:cubicBezTo>
                    <a:pt x="44" y="482"/>
                    <a:pt x="51" y="480"/>
                    <a:pt x="60" y="475"/>
                  </a:cubicBezTo>
                  <a:cubicBezTo>
                    <a:pt x="70" y="471"/>
                    <a:pt x="80" y="465"/>
                    <a:pt x="93" y="467"/>
                  </a:cubicBezTo>
                  <a:cubicBezTo>
                    <a:pt x="94" y="467"/>
                    <a:pt x="94" y="467"/>
                    <a:pt x="94" y="467"/>
                  </a:cubicBezTo>
                  <a:cubicBezTo>
                    <a:pt x="144" y="480"/>
                    <a:pt x="144" y="480"/>
                    <a:pt x="144" y="480"/>
                  </a:cubicBezTo>
                  <a:cubicBezTo>
                    <a:pt x="123" y="547"/>
                    <a:pt x="104" y="616"/>
                    <a:pt x="87" y="689"/>
                  </a:cubicBezTo>
                  <a:cubicBezTo>
                    <a:pt x="85" y="701"/>
                    <a:pt x="90" y="714"/>
                    <a:pt x="99" y="721"/>
                  </a:cubicBezTo>
                  <a:cubicBezTo>
                    <a:pt x="109" y="729"/>
                    <a:pt x="123" y="730"/>
                    <a:pt x="134" y="724"/>
                  </a:cubicBezTo>
                  <a:cubicBezTo>
                    <a:pt x="369" y="595"/>
                    <a:pt x="579" y="596"/>
                    <a:pt x="815" y="738"/>
                  </a:cubicBezTo>
                  <a:cubicBezTo>
                    <a:pt x="824" y="744"/>
                    <a:pt x="837" y="744"/>
                    <a:pt x="847" y="738"/>
                  </a:cubicBezTo>
                  <a:cubicBezTo>
                    <a:pt x="857" y="733"/>
                    <a:pt x="863" y="722"/>
                    <a:pt x="863" y="710"/>
                  </a:cubicBezTo>
                  <a:cubicBezTo>
                    <a:pt x="863" y="462"/>
                    <a:pt x="863" y="462"/>
                    <a:pt x="863" y="462"/>
                  </a:cubicBezTo>
                  <a:cubicBezTo>
                    <a:pt x="906" y="462"/>
                    <a:pt x="906" y="462"/>
                    <a:pt x="906" y="462"/>
                  </a:cubicBezTo>
                  <a:cubicBezTo>
                    <a:pt x="906" y="462"/>
                    <a:pt x="906" y="462"/>
                    <a:pt x="907" y="462"/>
                  </a:cubicBezTo>
                  <a:cubicBezTo>
                    <a:pt x="920" y="463"/>
                    <a:pt x="929" y="472"/>
                    <a:pt x="936" y="478"/>
                  </a:cubicBezTo>
                  <a:cubicBezTo>
                    <a:pt x="944" y="485"/>
                    <a:pt x="951" y="489"/>
                    <a:pt x="961" y="489"/>
                  </a:cubicBezTo>
                  <a:cubicBezTo>
                    <a:pt x="973" y="489"/>
                    <a:pt x="983" y="487"/>
                    <a:pt x="990" y="481"/>
                  </a:cubicBezTo>
                  <a:cubicBezTo>
                    <a:pt x="997" y="475"/>
                    <a:pt x="1003" y="466"/>
                    <a:pt x="1003" y="448"/>
                  </a:cubicBezTo>
                  <a:cubicBezTo>
                    <a:pt x="1003" y="431"/>
                    <a:pt x="998" y="422"/>
                    <a:pt x="991" y="4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6" name="Freeform 14"/>
            <p:cNvSpPr>
              <a:spLocks/>
            </p:cNvSpPr>
            <p:nvPr/>
          </p:nvSpPr>
          <p:spPr bwMode="auto">
            <a:xfrm>
              <a:off x="8756300" y="3625924"/>
              <a:ext cx="212352" cy="708602"/>
            </a:xfrm>
            <a:custGeom>
              <a:avLst/>
              <a:gdLst>
                <a:gd name="T0" fmla="*/ 0 w 163"/>
                <a:gd name="T1" fmla="*/ 546 h 546"/>
                <a:gd name="T2" fmla="*/ 41 w 163"/>
                <a:gd name="T3" fmla="*/ 546 h 546"/>
                <a:gd name="T4" fmla="*/ 41 w 163"/>
                <a:gd name="T5" fmla="*/ 535 h 546"/>
                <a:gd name="T6" fmla="*/ 30 w 163"/>
                <a:gd name="T7" fmla="*/ 519 h 546"/>
                <a:gd name="T8" fmla="*/ 14 w 163"/>
                <a:gd name="T9" fmla="*/ 478 h 546"/>
                <a:gd name="T10" fmla="*/ 28 w 163"/>
                <a:gd name="T11" fmla="*/ 432 h 546"/>
                <a:gd name="T12" fmla="*/ 81 w 163"/>
                <a:gd name="T13" fmla="*/ 409 h 546"/>
                <a:gd name="T14" fmla="*/ 135 w 163"/>
                <a:gd name="T15" fmla="*/ 432 h 546"/>
                <a:gd name="T16" fmla="*/ 149 w 163"/>
                <a:gd name="T17" fmla="*/ 478 h 546"/>
                <a:gd name="T18" fmla="*/ 134 w 163"/>
                <a:gd name="T19" fmla="*/ 518 h 546"/>
                <a:gd name="T20" fmla="*/ 125 w 163"/>
                <a:gd name="T21" fmla="*/ 532 h 546"/>
                <a:gd name="T22" fmla="*/ 125 w 163"/>
                <a:gd name="T23" fmla="*/ 546 h 546"/>
                <a:gd name="T24" fmla="*/ 163 w 163"/>
                <a:gd name="T25" fmla="*/ 546 h 546"/>
                <a:gd name="T26" fmla="*/ 163 w 163"/>
                <a:gd name="T27" fmla="*/ 0 h 546"/>
                <a:gd name="T28" fmla="*/ 0 w 163"/>
                <a:gd name="T29" fmla="*/ 0 h 546"/>
                <a:gd name="T30" fmla="*/ 0 w 163"/>
                <a:gd name="T31" fmla="*/ 54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3" h="546">
                  <a:moveTo>
                    <a:pt x="0" y="546"/>
                  </a:moveTo>
                  <a:cubicBezTo>
                    <a:pt x="41" y="546"/>
                    <a:pt x="41" y="546"/>
                    <a:pt x="41" y="546"/>
                  </a:cubicBezTo>
                  <a:cubicBezTo>
                    <a:pt x="41" y="535"/>
                    <a:pt x="41" y="535"/>
                    <a:pt x="41" y="535"/>
                  </a:cubicBezTo>
                  <a:cubicBezTo>
                    <a:pt x="41" y="532"/>
                    <a:pt x="39" y="530"/>
                    <a:pt x="30" y="519"/>
                  </a:cubicBezTo>
                  <a:cubicBezTo>
                    <a:pt x="23" y="510"/>
                    <a:pt x="14" y="496"/>
                    <a:pt x="14" y="478"/>
                  </a:cubicBezTo>
                  <a:cubicBezTo>
                    <a:pt x="14" y="462"/>
                    <a:pt x="17" y="446"/>
                    <a:pt x="28" y="432"/>
                  </a:cubicBezTo>
                  <a:cubicBezTo>
                    <a:pt x="39" y="419"/>
                    <a:pt x="59" y="410"/>
                    <a:pt x="81" y="409"/>
                  </a:cubicBezTo>
                  <a:cubicBezTo>
                    <a:pt x="104" y="409"/>
                    <a:pt x="124" y="419"/>
                    <a:pt x="135" y="432"/>
                  </a:cubicBezTo>
                  <a:cubicBezTo>
                    <a:pt x="146" y="446"/>
                    <a:pt x="149" y="463"/>
                    <a:pt x="149" y="478"/>
                  </a:cubicBezTo>
                  <a:cubicBezTo>
                    <a:pt x="149" y="495"/>
                    <a:pt x="141" y="509"/>
                    <a:pt x="134" y="518"/>
                  </a:cubicBezTo>
                  <a:cubicBezTo>
                    <a:pt x="127" y="529"/>
                    <a:pt x="125" y="530"/>
                    <a:pt x="125" y="532"/>
                  </a:cubicBezTo>
                  <a:cubicBezTo>
                    <a:pt x="125" y="546"/>
                    <a:pt x="125" y="546"/>
                    <a:pt x="125" y="546"/>
                  </a:cubicBezTo>
                  <a:cubicBezTo>
                    <a:pt x="163" y="546"/>
                    <a:pt x="163" y="546"/>
                    <a:pt x="163" y="546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7" name="Freeform 15"/>
            <p:cNvSpPr>
              <a:spLocks/>
            </p:cNvSpPr>
            <p:nvPr/>
          </p:nvSpPr>
          <p:spPr bwMode="auto">
            <a:xfrm>
              <a:off x="8756300" y="4191434"/>
              <a:ext cx="212352" cy="808308"/>
            </a:xfrm>
            <a:custGeom>
              <a:avLst/>
              <a:gdLst>
                <a:gd name="T0" fmla="*/ 163 w 163"/>
                <a:gd name="T1" fmla="*/ 165 h 623"/>
                <a:gd name="T2" fmla="*/ 99 w 163"/>
                <a:gd name="T3" fmla="*/ 165 h 623"/>
                <a:gd name="T4" fmla="*/ 99 w 163"/>
                <a:gd name="T5" fmla="*/ 96 h 623"/>
                <a:gd name="T6" fmla="*/ 112 w 163"/>
                <a:gd name="T7" fmla="*/ 67 h 623"/>
                <a:gd name="T8" fmla="*/ 122 w 163"/>
                <a:gd name="T9" fmla="*/ 42 h 623"/>
                <a:gd name="T10" fmla="*/ 114 w 163"/>
                <a:gd name="T11" fmla="*/ 13 h 623"/>
                <a:gd name="T12" fmla="*/ 82 w 163"/>
                <a:gd name="T13" fmla="*/ 0 h 623"/>
                <a:gd name="T14" fmla="*/ 49 w 163"/>
                <a:gd name="T15" fmla="*/ 13 h 623"/>
                <a:gd name="T16" fmla="*/ 41 w 163"/>
                <a:gd name="T17" fmla="*/ 42 h 623"/>
                <a:gd name="T18" fmla="*/ 51 w 163"/>
                <a:gd name="T19" fmla="*/ 67 h 623"/>
                <a:gd name="T20" fmla="*/ 68 w 163"/>
                <a:gd name="T21" fmla="*/ 97 h 623"/>
                <a:gd name="T22" fmla="*/ 68 w 163"/>
                <a:gd name="T23" fmla="*/ 97 h 623"/>
                <a:gd name="T24" fmla="*/ 68 w 163"/>
                <a:gd name="T25" fmla="*/ 165 h 623"/>
                <a:gd name="T26" fmla="*/ 0 w 163"/>
                <a:gd name="T27" fmla="*/ 165 h 623"/>
                <a:gd name="T28" fmla="*/ 0 w 163"/>
                <a:gd name="T29" fmla="*/ 623 h 623"/>
                <a:gd name="T30" fmla="*/ 163 w 163"/>
                <a:gd name="T31" fmla="*/ 591 h 623"/>
                <a:gd name="T32" fmla="*/ 163 w 163"/>
                <a:gd name="T33" fmla="*/ 165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3" h="623">
                  <a:moveTo>
                    <a:pt x="163" y="165"/>
                  </a:moveTo>
                  <a:cubicBezTo>
                    <a:pt x="99" y="165"/>
                    <a:pt x="99" y="165"/>
                    <a:pt x="99" y="165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99" y="83"/>
                    <a:pt x="107" y="75"/>
                    <a:pt x="112" y="67"/>
                  </a:cubicBezTo>
                  <a:cubicBezTo>
                    <a:pt x="118" y="59"/>
                    <a:pt x="122" y="52"/>
                    <a:pt x="122" y="42"/>
                  </a:cubicBezTo>
                  <a:cubicBezTo>
                    <a:pt x="122" y="31"/>
                    <a:pt x="120" y="20"/>
                    <a:pt x="114" y="13"/>
                  </a:cubicBezTo>
                  <a:cubicBezTo>
                    <a:pt x="108" y="5"/>
                    <a:pt x="99" y="0"/>
                    <a:pt x="82" y="0"/>
                  </a:cubicBezTo>
                  <a:cubicBezTo>
                    <a:pt x="64" y="0"/>
                    <a:pt x="55" y="6"/>
                    <a:pt x="49" y="13"/>
                  </a:cubicBezTo>
                  <a:cubicBezTo>
                    <a:pt x="43" y="20"/>
                    <a:pt x="41" y="30"/>
                    <a:pt x="41" y="42"/>
                  </a:cubicBezTo>
                  <a:cubicBezTo>
                    <a:pt x="41" y="52"/>
                    <a:pt x="45" y="59"/>
                    <a:pt x="51" y="67"/>
                  </a:cubicBezTo>
                  <a:cubicBezTo>
                    <a:pt x="58" y="75"/>
                    <a:pt x="67" y="83"/>
                    <a:pt x="68" y="97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165"/>
                    <a:pt x="68" y="165"/>
                    <a:pt x="68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623"/>
                    <a:pt x="0" y="623"/>
                    <a:pt x="0" y="623"/>
                  </a:cubicBezTo>
                  <a:cubicBezTo>
                    <a:pt x="163" y="591"/>
                    <a:pt x="163" y="591"/>
                    <a:pt x="163" y="591"/>
                  </a:cubicBezTo>
                  <a:lnTo>
                    <a:pt x="163" y="16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0" name="Freeform 16"/>
            <p:cNvSpPr>
              <a:spLocks/>
            </p:cNvSpPr>
            <p:nvPr/>
          </p:nvSpPr>
          <p:spPr bwMode="auto">
            <a:xfrm>
              <a:off x="8864379" y="5610159"/>
              <a:ext cx="139284" cy="205502"/>
            </a:xfrm>
            <a:custGeom>
              <a:avLst/>
              <a:gdLst>
                <a:gd name="T0" fmla="*/ 81 w 107"/>
                <a:gd name="T1" fmla="*/ 78 h 158"/>
                <a:gd name="T2" fmla="*/ 54 w 107"/>
                <a:gd name="T3" fmla="*/ 57 h 158"/>
                <a:gd name="T4" fmla="*/ 53 w 107"/>
                <a:gd name="T5" fmla="*/ 56 h 158"/>
                <a:gd name="T6" fmla="*/ 28 w 107"/>
                <a:gd name="T7" fmla="*/ 0 h 158"/>
                <a:gd name="T8" fmla="*/ 0 w 107"/>
                <a:gd name="T9" fmla="*/ 12 h 158"/>
                <a:gd name="T10" fmla="*/ 26 w 107"/>
                <a:gd name="T11" fmla="*/ 70 h 158"/>
                <a:gd name="T12" fmla="*/ 25 w 107"/>
                <a:gd name="T13" fmla="*/ 102 h 158"/>
                <a:gd name="T14" fmla="*/ 25 w 107"/>
                <a:gd name="T15" fmla="*/ 129 h 158"/>
                <a:gd name="T16" fmla="*/ 45 w 107"/>
                <a:gd name="T17" fmla="*/ 152 h 158"/>
                <a:gd name="T18" fmla="*/ 80 w 107"/>
                <a:gd name="T19" fmla="*/ 151 h 158"/>
                <a:gd name="T20" fmla="*/ 104 w 107"/>
                <a:gd name="T21" fmla="*/ 126 h 158"/>
                <a:gd name="T22" fmla="*/ 100 w 107"/>
                <a:gd name="T23" fmla="*/ 96 h 158"/>
                <a:gd name="T24" fmla="*/ 81 w 107"/>
                <a:gd name="T25" fmla="*/ 7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58">
                  <a:moveTo>
                    <a:pt x="81" y="78"/>
                  </a:moveTo>
                  <a:cubicBezTo>
                    <a:pt x="72" y="73"/>
                    <a:pt x="60" y="69"/>
                    <a:pt x="54" y="57"/>
                  </a:cubicBezTo>
                  <a:cubicBezTo>
                    <a:pt x="53" y="57"/>
                    <a:pt x="53" y="56"/>
                    <a:pt x="53" y="56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31" y="82"/>
                    <a:pt x="27" y="93"/>
                    <a:pt x="25" y="102"/>
                  </a:cubicBezTo>
                  <a:cubicBezTo>
                    <a:pt x="23" y="112"/>
                    <a:pt x="22" y="120"/>
                    <a:pt x="25" y="129"/>
                  </a:cubicBezTo>
                  <a:cubicBezTo>
                    <a:pt x="30" y="139"/>
                    <a:pt x="37" y="148"/>
                    <a:pt x="45" y="152"/>
                  </a:cubicBezTo>
                  <a:cubicBezTo>
                    <a:pt x="54" y="157"/>
                    <a:pt x="64" y="158"/>
                    <a:pt x="80" y="151"/>
                  </a:cubicBezTo>
                  <a:cubicBezTo>
                    <a:pt x="95" y="143"/>
                    <a:pt x="102" y="135"/>
                    <a:pt x="104" y="126"/>
                  </a:cubicBezTo>
                  <a:cubicBezTo>
                    <a:pt x="107" y="117"/>
                    <a:pt x="105" y="107"/>
                    <a:pt x="100" y="96"/>
                  </a:cubicBezTo>
                  <a:cubicBezTo>
                    <a:pt x="96" y="87"/>
                    <a:pt x="90" y="82"/>
                    <a:pt x="81" y="7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2" name="Freeform 17"/>
            <p:cNvSpPr>
              <a:spLocks/>
            </p:cNvSpPr>
            <p:nvPr/>
          </p:nvSpPr>
          <p:spPr bwMode="auto">
            <a:xfrm>
              <a:off x="8798162" y="5362796"/>
              <a:ext cx="1004677" cy="714690"/>
            </a:xfrm>
            <a:custGeom>
              <a:avLst/>
              <a:gdLst>
                <a:gd name="T0" fmla="*/ 688 w 771"/>
                <a:gd name="T1" fmla="*/ 0 h 551"/>
                <a:gd name="T2" fmla="*/ 629 w 771"/>
                <a:gd name="T3" fmla="*/ 26 h 551"/>
                <a:gd name="T4" fmla="*/ 607 w 771"/>
                <a:gd name="T5" fmla="*/ 87 h 551"/>
                <a:gd name="T6" fmla="*/ 531 w 771"/>
                <a:gd name="T7" fmla="*/ 328 h 551"/>
                <a:gd name="T8" fmla="*/ 377 w 771"/>
                <a:gd name="T9" fmla="*/ 378 h 551"/>
                <a:gd name="T10" fmla="*/ 160 w 771"/>
                <a:gd name="T11" fmla="*/ 219 h 551"/>
                <a:gd name="T12" fmla="*/ 125 w 771"/>
                <a:gd name="T13" fmla="*/ 228 h 551"/>
                <a:gd name="T14" fmla="*/ 128 w 771"/>
                <a:gd name="T15" fmla="*/ 235 h 551"/>
                <a:gd name="T16" fmla="*/ 144 w 771"/>
                <a:gd name="T17" fmla="*/ 245 h 551"/>
                <a:gd name="T18" fmla="*/ 176 w 771"/>
                <a:gd name="T19" fmla="*/ 276 h 551"/>
                <a:gd name="T20" fmla="*/ 181 w 771"/>
                <a:gd name="T21" fmla="*/ 325 h 551"/>
                <a:gd name="T22" fmla="*/ 142 w 771"/>
                <a:gd name="T23" fmla="*/ 366 h 551"/>
                <a:gd name="T24" fmla="*/ 84 w 771"/>
                <a:gd name="T25" fmla="*/ 367 h 551"/>
                <a:gd name="T26" fmla="*/ 52 w 771"/>
                <a:gd name="T27" fmla="*/ 331 h 551"/>
                <a:gd name="T28" fmla="*/ 49 w 771"/>
                <a:gd name="T29" fmla="*/ 288 h 551"/>
                <a:gd name="T30" fmla="*/ 52 w 771"/>
                <a:gd name="T31" fmla="*/ 272 h 551"/>
                <a:gd name="T32" fmla="*/ 41 w 771"/>
                <a:gd name="T33" fmla="*/ 248 h 551"/>
                <a:gd name="T34" fmla="*/ 0 w 771"/>
                <a:gd name="T35" fmla="*/ 258 h 551"/>
                <a:gd name="T36" fmla="*/ 359 w 771"/>
                <a:gd name="T37" fmla="*/ 540 h 551"/>
                <a:gd name="T38" fmla="*/ 645 w 771"/>
                <a:gd name="T39" fmla="*/ 443 h 551"/>
                <a:gd name="T40" fmla="*/ 769 w 771"/>
                <a:gd name="T41" fmla="*/ 87 h 551"/>
                <a:gd name="T42" fmla="*/ 748 w 771"/>
                <a:gd name="T43" fmla="*/ 26 h 551"/>
                <a:gd name="T44" fmla="*/ 688 w 771"/>
                <a:gd name="T45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1" h="551">
                  <a:moveTo>
                    <a:pt x="688" y="0"/>
                  </a:moveTo>
                  <a:cubicBezTo>
                    <a:pt x="666" y="0"/>
                    <a:pt x="644" y="10"/>
                    <a:pt x="629" y="26"/>
                  </a:cubicBezTo>
                  <a:cubicBezTo>
                    <a:pt x="613" y="42"/>
                    <a:pt x="605" y="65"/>
                    <a:pt x="607" y="87"/>
                  </a:cubicBezTo>
                  <a:cubicBezTo>
                    <a:pt x="607" y="213"/>
                    <a:pt x="573" y="287"/>
                    <a:pt x="531" y="328"/>
                  </a:cubicBezTo>
                  <a:cubicBezTo>
                    <a:pt x="490" y="369"/>
                    <a:pt x="436" y="384"/>
                    <a:pt x="377" y="378"/>
                  </a:cubicBezTo>
                  <a:cubicBezTo>
                    <a:pt x="293" y="369"/>
                    <a:pt x="204" y="312"/>
                    <a:pt x="160" y="219"/>
                  </a:cubicBezTo>
                  <a:cubicBezTo>
                    <a:pt x="125" y="228"/>
                    <a:pt x="125" y="228"/>
                    <a:pt x="125" y="228"/>
                  </a:cubicBezTo>
                  <a:cubicBezTo>
                    <a:pt x="128" y="235"/>
                    <a:pt x="128" y="235"/>
                    <a:pt x="128" y="235"/>
                  </a:cubicBezTo>
                  <a:cubicBezTo>
                    <a:pt x="130" y="238"/>
                    <a:pt x="132" y="239"/>
                    <a:pt x="144" y="245"/>
                  </a:cubicBezTo>
                  <a:cubicBezTo>
                    <a:pt x="154" y="250"/>
                    <a:pt x="169" y="260"/>
                    <a:pt x="176" y="276"/>
                  </a:cubicBezTo>
                  <a:cubicBezTo>
                    <a:pt x="182" y="291"/>
                    <a:pt x="186" y="307"/>
                    <a:pt x="181" y="325"/>
                  </a:cubicBezTo>
                  <a:cubicBezTo>
                    <a:pt x="177" y="341"/>
                    <a:pt x="162" y="357"/>
                    <a:pt x="142" y="366"/>
                  </a:cubicBezTo>
                  <a:cubicBezTo>
                    <a:pt x="121" y="376"/>
                    <a:pt x="99" y="375"/>
                    <a:pt x="84" y="367"/>
                  </a:cubicBezTo>
                  <a:cubicBezTo>
                    <a:pt x="68" y="359"/>
                    <a:pt x="58" y="345"/>
                    <a:pt x="52" y="331"/>
                  </a:cubicBezTo>
                  <a:cubicBezTo>
                    <a:pt x="45" y="315"/>
                    <a:pt x="47" y="299"/>
                    <a:pt x="49" y="288"/>
                  </a:cubicBezTo>
                  <a:cubicBezTo>
                    <a:pt x="52" y="275"/>
                    <a:pt x="53" y="274"/>
                    <a:pt x="52" y="272"/>
                  </a:cubicBezTo>
                  <a:cubicBezTo>
                    <a:pt x="41" y="248"/>
                    <a:pt x="41" y="248"/>
                    <a:pt x="41" y="24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62" y="417"/>
                    <a:pt x="207" y="523"/>
                    <a:pt x="359" y="540"/>
                  </a:cubicBezTo>
                  <a:cubicBezTo>
                    <a:pt x="459" y="551"/>
                    <a:pt x="567" y="521"/>
                    <a:pt x="645" y="443"/>
                  </a:cubicBezTo>
                  <a:cubicBezTo>
                    <a:pt x="724" y="365"/>
                    <a:pt x="769" y="244"/>
                    <a:pt x="769" y="87"/>
                  </a:cubicBezTo>
                  <a:cubicBezTo>
                    <a:pt x="771" y="65"/>
                    <a:pt x="763" y="42"/>
                    <a:pt x="748" y="26"/>
                  </a:cubicBezTo>
                  <a:cubicBezTo>
                    <a:pt x="732" y="10"/>
                    <a:pt x="710" y="0"/>
                    <a:pt x="68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3" name="Freeform 18"/>
            <p:cNvSpPr>
              <a:spLocks/>
            </p:cNvSpPr>
            <p:nvPr/>
          </p:nvSpPr>
          <p:spPr bwMode="auto">
            <a:xfrm>
              <a:off x="8104782" y="4793479"/>
              <a:ext cx="1090683" cy="893553"/>
            </a:xfrm>
            <a:custGeom>
              <a:avLst/>
              <a:gdLst>
                <a:gd name="T0" fmla="*/ 688 w 837"/>
                <a:gd name="T1" fmla="*/ 363 h 689"/>
                <a:gd name="T2" fmla="*/ 791 w 837"/>
                <a:gd name="T3" fmla="*/ 339 h 689"/>
                <a:gd name="T4" fmla="*/ 829 w 837"/>
                <a:gd name="T5" fmla="*/ 254 h 689"/>
                <a:gd name="T6" fmla="*/ 788 w 837"/>
                <a:gd name="T7" fmla="*/ 204 h 689"/>
                <a:gd name="T8" fmla="*/ 672 w 837"/>
                <a:gd name="T9" fmla="*/ 231 h 689"/>
                <a:gd name="T10" fmla="*/ 655 w 837"/>
                <a:gd name="T11" fmla="*/ 221 h 689"/>
                <a:gd name="T12" fmla="*/ 666 w 837"/>
                <a:gd name="T13" fmla="*/ 204 h 689"/>
                <a:gd name="T14" fmla="*/ 728 w 837"/>
                <a:gd name="T15" fmla="*/ 184 h 689"/>
                <a:gd name="T16" fmla="*/ 766 w 837"/>
                <a:gd name="T17" fmla="*/ 173 h 689"/>
                <a:gd name="T18" fmla="*/ 811 w 837"/>
                <a:gd name="T19" fmla="*/ 90 h 689"/>
                <a:gd name="T20" fmla="*/ 724 w 837"/>
                <a:gd name="T21" fmla="*/ 43 h 689"/>
                <a:gd name="T22" fmla="*/ 478 w 837"/>
                <a:gd name="T23" fmla="*/ 104 h 689"/>
                <a:gd name="T24" fmla="*/ 462 w 837"/>
                <a:gd name="T25" fmla="*/ 95 h 689"/>
                <a:gd name="T26" fmla="*/ 471 w 837"/>
                <a:gd name="T27" fmla="*/ 78 h 689"/>
                <a:gd name="T28" fmla="*/ 500 w 837"/>
                <a:gd name="T29" fmla="*/ 70 h 689"/>
                <a:gd name="T30" fmla="*/ 500 w 837"/>
                <a:gd name="T31" fmla="*/ 1 h 689"/>
                <a:gd name="T32" fmla="*/ 457 w 837"/>
                <a:gd name="T33" fmla="*/ 0 h 689"/>
                <a:gd name="T34" fmla="*/ 327 w 837"/>
                <a:gd name="T35" fmla="*/ 11 h 689"/>
                <a:gd name="T36" fmla="*/ 155 w 837"/>
                <a:gd name="T37" fmla="*/ 229 h 689"/>
                <a:gd name="T38" fmla="*/ 109 w 837"/>
                <a:gd name="T39" fmla="*/ 263 h 689"/>
                <a:gd name="T40" fmla="*/ 0 w 837"/>
                <a:gd name="T41" fmla="*/ 306 h 689"/>
                <a:gd name="T42" fmla="*/ 94 w 837"/>
                <a:gd name="T43" fmla="*/ 682 h 689"/>
                <a:gd name="T44" fmla="*/ 259 w 837"/>
                <a:gd name="T45" fmla="*/ 649 h 689"/>
                <a:gd name="T46" fmla="*/ 613 w 837"/>
                <a:gd name="T47" fmla="*/ 650 h 689"/>
                <a:gd name="T48" fmla="*/ 613 w 837"/>
                <a:gd name="T49" fmla="*/ 649 h 689"/>
                <a:gd name="T50" fmla="*/ 742 w 837"/>
                <a:gd name="T51" fmla="*/ 615 h 689"/>
                <a:gd name="T52" fmla="*/ 777 w 837"/>
                <a:gd name="T53" fmla="*/ 588 h 689"/>
                <a:gd name="T54" fmla="*/ 782 w 837"/>
                <a:gd name="T55" fmla="*/ 544 h 689"/>
                <a:gd name="T56" fmla="*/ 768 w 837"/>
                <a:gd name="T57" fmla="*/ 520 h 689"/>
                <a:gd name="T58" fmla="*/ 672 w 837"/>
                <a:gd name="T59" fmla="*/ 540 h 689"/>
                <a:gd name="T60" fmla="*/ 656 w 837"/>
                <a:gd name="T61" fmla="*/ 530 h 689"/>
                <a:gd name="T62" fmla="*/ 666 w 837"/>
                <a:gd name="T63" fmla="*/ 514 h 689"/>
                <a:gd name="T64" fmla="*/ 777 w 837"/>
                <a:gd name="T65" fmla="*/ 487 h 689"/>
                <a:gd name="T66" fmla="*/ 819 w 837"/>
                <a:gd name="T67" fmla="*/ 458 h 689"/>
                <a:gd name="T68" fmla="*/ 828 w 837"/>
                <a:gd name="T69" fmla="*/ 407 h 689"/>
                <a:gd name="T70" fmla="*/ 796 w 837"/>
                <a:gd name="T71" fmla="*/ 365 h 689"/>
                <a:gd name="T72" fmla="*/ 790 w 837"/>
                <a:gd name="T73" fmla="*/ 367 h 689"/>
                <a:gd name="T74" fmla="*/ 694 w 837"/>
                <a:gd name="T75" fmla="*/ 389 h 689"/>
                <a:gd name="T76" fmla="*/ 678 w 837"/>
                <a:gd name="T77" fmla="*/ 379 h 689"/>
                <a:gd name="T78" fmla="*/ 688 w 837"/>
                <a:gd name="T79" fmla="*/ 36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37" h="689">
                  <a:moveTo>
                    <a:pt x="688" y="363"/>
                  </a:moveTo>
                  <a:cubicBezTo>
                    <a:pt x="791" y="339"/>
                    <a:pt x="791" y="339"/>
                    <a:pt x="791" y="339"/>
                  </a:cubicBezTo>
                  <a:cubicBezTo>
                    <a:pt x="823" y="331"/>
                    <a:pt x="837" y="286"/>
                    <a:pt x="829" y="254"/>
                  </a:cubicBezTo>
                  <a:cubicBezTo>
                    <a:pt x="823" y="232"/>
                    <a:pt x="808" y="213"/>
                    <a:pt x="788" y="204"/>
                  </a:cubicBezTo>
                  <a:cubicBezTo>
                    <a:pt x="672" y="231"/>
                    <a:pt x="672" y="231"/>
                    <a:pt x="672" y="231"/>
                  </a:cubicBezTo>
                  <a:cubicBezTo>
                    <a:pt x="665" y="233"/>
                    <a:pt x="657" y="228"/>
                    <a:pt x="655" y="221"/>
                  </a:cubicBezTo>
                  <a:cubicBezTo>
                    <a:pt x="654" y="214"/>
                    <a:pt x="659" y="206"/>
                    <a:pt x="666" y="204"/>
                  </a:cubicBezTo>
                  <a:cubicBezTo>
                    <a:pt x="728" y="184"/>
                    <a:pt x="728" y="184"/>
                    <a:pt x="728" y="184"/>
                  </a:cubicBezTo>
                  <a:cubicBezTo>
                    <a:pt x="766" y="173"/>
                    <a:pt x="766" y="173"/>
                    <a:pt x="766" y="173"/>
                  </a:cubicBezTo>
                  <a:cubicBezTo>
                    <a:pt x="811" y="158"/>
                    <a:pt x="817" y="118"/>
                    <a:pt x="811" y="90"/>
                  </a:cubicBezTo>
                  <a:cubicBezTo>
                    <a:pt x="804" y="58"/>
                    <a:pt x="774" y="30"/>
                    <a:pt x="724" y="43"/>
                  </a:cubicBezTo>
                  <a:cubicBezTo>
                    <a:pt x="542" y="90"/>
                    <a:pt x="660" y="54"/>
                    <a:pt x="478" y="104"/>
                  </a:cubicBezTo>
                  <a:cubicBezTo>
                    <a:pt x="472" y="106"/>
                    <a:pt x="464" y="101"/>
                    <a:pt x="462" y="95"/>
                  </a:cubicBezTo>
                  <a:cubicBezTo>
                    <a:pt x="460" y="88"/>
                    <a:pt x="464" y="80"/>
                    <a:pt x="471" y="78"/>
                  </a:cubicBezTo>
                  <a:cubicBezTo>
                    <a:pt x="500" y="70"/>
                    <a:pt x="500" y="70"/>
                    <a:pt x="500" y="70"/>
                  </a:cubicBezTo>
                  <a:cubicBezTo>
                    <a:pt x="500" y="1"/>
                    <a:pt x="500" y="1"/>
                    <a:pt x="500" y="1"/>
                  </a:cubicBezTo>
                  <a:cubicBezTo>
                    <a:pt x="486" y="0"/>
                    <a:pt x="471" y="0"/>
                    <a:pt x="457" y="0"/>
                  </a:cubicBezTo>
                  <a:cubicBezTo>
                    <a:pt x="396" y="0"/>
                    <a:pt x="339" y="5"/>
                    <a:pt x="327" y="11"/>
                  </a:cubicBezTo>
                  <a:cubicBezTo>
                    <a:pt x="262" y="41"/>
                    <a:pt x="272" y="75"/>
                    <a:pt x="155" y="229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94" y="682"/>
                    <a:pt x="94" y="682"/>
                    <a:pt x="94" y="682"/>
                  </a:cubicBezTo>
                  <a:cubicBezTo>
                    <a:pt x="259" y="649"/>
                    <a:pt x="259" y="649"/>
                    <a:pt x="259" y="649"/>
                  </a:cubicBezTo>
                  <a:cubicBezTo>
                    <a:pt x="402" y="679"/>
                    <a:pt x="465" y="689"/>
                    <a:pt x="613" y="650"/>
                  </a:cubicBezTo>
                  <a:cubicBezTo>
                    <a:pt x="613" y="649"/>
                    <a:pt x="613" y="649"/>
                    <a:pt x="613" y="649"/>
                  </a:cubicBezTo>
                  <a:cubicBezTo>
                    <a:pt x="742" y="615"/>
                    <a:pt x="742" y="615"/>
                    <a:pt x="742" y="615"/>
                  </a:cubicBezTo>
                  <a:cubicBezTo>
                    <a:pt x="756" y="611"/>
                    <a:pt x="769" y="601"/>
                    <a:pt x="777" y="588"/>
                  </a:cubicBezTo>
                  <a:cubicBezTo>
                    <a:pt x="784" y="575"/>
                    <a:pt x="786" y="559"/>
                    <a:pt x="782" y="544"/>
                  </a:cubicBezTo>
                  <a:cubicBezTo>
                    <a:pt x="780" y="535"/>
                    <a:pt x="774" y="526"/>
                    <a:pt x="768" y="520"/>
                  </a:cubicBezTo>
                  <a:cubicBezTo>
                    <a:pt x="672" y="540"/>
                    <a:pt x="672" y="540"/>
                    <a:pt x="672" y="540"/>
                  </a:cubicBezTo>
                  <a:cubicBezTo>
                    <a:pt x="665" y="542"/>
                    <a:pt x="658" y="537"/>
                    <a:pt x="656" y="530"/>
                  </a:cubicBezTo>
                  <a:cubicBezTo>
                    <a:pt x="655" y="523"/>
                    <a:pt x="659" y="515"/>
                    <a:pt x="666" y="514"/>
                  </a:cubicBezTo>
                  <a:cubicBezTo>
                    <a:pt x="703" y="505"/>
                    <a:pt x="738" y="496"/>
                    <a:pt x="777" y="487"/>
                  </a:cubicBezTo>
                  <a:cubicBezTo>
                    <a:pt x="794" y="483"/>
                    <a:pt x="810" y="473"/>
                    <a:pt x="819" y="458"/>
                  </a:cubicBezTo>
                  <a:cubicBezTo>
                    <a:pt x="828" y="443"/>
                    <a:pt x="832" y="424"/>
                    <a:pt x="828" y="407"/>
                  </a:cubicBezTo>
                  <a:cubicBezTo>
                    <a:pt x="823" y="389"/>
                    <a:pt x="811" y="374"/>
                    <a:pt x="796" y="365"/>
                  </a:cubicBezTo>
                  <a:cubicBezTo>
                    <a:pt x="794" y="366"/>
                    <a:pt x="792" y="367"/>
                    <a:pt x="790" y="367"/>
                  </a:cubicBezTo>
                  <a:cubicBezTo>
                    <a:pt x="694" y="389"/>
                    <a:pt x="694" y="389"/>
                    <a:pt x="694" y="389"/>
                  </a:cubicBezTo>
                  <a:cubicBezTo>
                    <a:pt x="687" y="391"/>
                    <a:pt x="679" y="386"/>
                    <a:pt x="678" y="379"/>
                  </a:cubicBezTo>
                  <a:cubicBezTo>
                    <a:pt x="676" y="372"/>
                    <a:pt x="681" y="364"/>
                    <a:pt x="688" y="3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4" name="Freeform 19"/>
            <p:cNvSpPr>
              <a:spLocks noEditPoints="1"/>
            </p:cNvSpPr>
            <p:nvPr/>
          </p:nvSpPr>
          <p:spPr bwMode="auto">
            <a:xfrm>
              <a:off x="7670945" y="5116193"/>
              <a:ext cx="560183" cy="901925"/>
            </a:xfrm>
            <a:custGeom>
              <a:avLst/>
              <a:gdLst>
                <a:gd name="T0" fmla="*/ 287 w 430"/>
                <a:gd name="T1" fmla="*/ 33 h 695"/>
                <a:gd name="T2" fmla="*/ 254 w 430"/>
                <a:gd name="T3" fmla="*/ 2 h 695"/>
                <a:gd name="T4" fmla="*/ 231 w 430"/>
                <a:gd name="T5" fmla="*/ 2 h 695"/>
                <a:gd name="T6" fmla="*/ 39 w 430"/>
                <a:gd name="T7" fmla="*/ 55 h 695"/>
                <a:gd name="T8" fmla="*/ 7 w 430"/>
                <a:gd name="T9" fmla="*/ 113 h 695"/>
                <a:gd name="T10" fmla="*/ 145 w 430"/>
                <a:gd name="T11" fmla="*/ 658 h 695"/>
                <a:gd name="T12" fmla="*/ 204 w 430"/>
                <a:gd name="T13" fmla="*/ 688 h 695"/>
                <a:gd name="T14" fmla="*/ 393 w 430"/>
                <a:gd name="T15" fmla="*/ 625 h 695"/>
                <a:gd name="T16" fmla="*/ 423 w 430"/>
                <a:gd name="T17" fmla="*/ 568 h 695"/>
                <a:gd name="T18" fmla="*/ 287 w 430"/>
                <a:gd name="T19" fmla="*/ 33 h 695"/>
                <a:gd name="T20" fmla="*/ 362 w 430"/>
                <a:gd name="T21" fmla="*/ 551 h 695"/>
                <a:gd name="T22" fmla="*/ 274 w 430"/>
                <a:gd name="T23" fmla="*/ 609 h 695"/>
                <a:gd name="T24" fmla="*/ 216 w 430"/>
                <a:gd name="T25" fmla="*/ 521 h 695"/>
                <a:gd name="T26" fmla="*/ 304 w 430"/>
                <a:gd name="T27" fmla="*/ 463 h 695"/>
                <a:gd name="T28" fmla="*/ 362 w 430"/>
                <a:gd name="T29" fmla="*/ 551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0" h="695">
                  <a:moveTo>
                    <a:pt x="287" y="33"/>
                  </a:moveTo>
                  <a:cubicBezTo>
                    <a:pt x="282" y="18"/>
                    <a:pt x="270" y="6"/>
                    <a:pt x="254" y="2"/>
                  </a:cubicBezTo>
                  <a:cubicBezTo>
                    <a:pt x="247" y="0"/>
                    <a:pt x="238" y="0"/>
                    <a:pt x="231" y="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15" y="61"/>
                    <a:pt x="0" y="89"/>
                    <a:pt x="7" y="113"/>
                  </a:cubicBezTo>
                  <a:cubicBezTo>
                    <a:pt x="145" y="658"/>
                    <a:pt x="145" y="658"/>
                    <a:pt x="145" y="658"/>
                  </a:cubicBezTo>
                  <a:cubicBezTo>
                    <a:pt x="152" y="681"/>
                    <a:pt x="180" y="695"/>
                    <a:pt x="204" y="688"/>
                  </a:cubicBezTo>
                  <a:cubicBezTo>
                    <a:pt x="393" y="625"/>
                    <a:pt x="393" y="625"/>
                    <a:pt x="393" y="625"/>
                  </a:cubicBezTo>
                  <a:cubicBezTo>
                    <a:pt x="416" y="618"/>
                    <a:pt x="430" y="590"/>
                    <a:pt x="423" y="568"/>
                  </a:cubicBezTo>
                  <a:lnTo>
                    <a:pt x="287" y="33"/>
                  </a:lnTo>
                  <a:close/>
                  <a:moveTo>
                    <a:pt x="362" y="551"/>
                  </a:moveTo>
                  <a:cubicBezTo>
                    <a:pt x="354" y="591"/>
                    <a:pt x="315" y="617"/>
                    <a:pt x="274" y="609"/>
                  </a:cubicBezTo>
                  <a:cubicBezTo>
                    <a:pt x="234" y="601"/>
                    <a:pt x="208" y="562"/>
                    <a:pt x="216" y="521"/>
                  </a:cubicBezTo>
                  <a:cubicBezTo>
                    <a:pt x="224" y="481"/>
                    <a:pt x="263" y="455"/>
                    <a:pt x="304" y="463"/>
                  </a:cubicBezTo>
                  <a:cubicBezTo>
                    <a:pt x="344" y="471"/>
                    <a:pt x="370" y="510"/>
                    <a:pt x="362" y="5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689472" y="5665769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600" dirty="0"/>
              <a:t>Insert title here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689472" y="6388665"/>
            <a:ext cx="4704108" cy="16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of</a:t>
            </a:r>
          </a:p>
        </p:txBody>
      </p:sp>
      <p:sp>
        <p:nvSpPr>
          <p:cNvPr id="80" name="Oval 79"/>
          <p:cNvSpPr/>
          <p:nvPr/>
        </p:nvSpPr>
        <p:spPr>
          <a:xfrm>
            <a:off x="2004738" y="3651510"/>
            <a:ext cx="1770920" cy="177092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689472" y="10503397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600" dirty="0"/>
              <a:t>Insert title here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689472" y="11226293"/>
            <a:ext cx="4704108" cy="16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of</a:t>
            </a:r>
          </a:p>
        </p:txBody>
      </p:sp>
      <p:sp>
        <p:nvSpPr>
          <p:cNvPr id="86" name="Oval 85"/>
          <p:cNvSpPr/>
          <p:nvPr/>
        </p:nvSpPr>
        <p:spPr>
          <a:xfrm>
            <a:off x="2004738" y="8489138"/>
            <a:ext cx="1770920" cy="177092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077018" y="5665769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600" dirty="0"/>
              <a:t>Insert title here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077018" y="6388665"/>
            <a:ext cx="4704108" cy="16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of</a:t>
            </a:r>
          </a:p>
        </p:txBody>
      </p:sp>
      <p:sp>
        <p:nvSpPr>
          <p:cNvPr id="90" name="Oval 89"/>
          <p:cNvSpPr/>
          <p:nvPr/>
        </p:nvSpPr>
        <p:spPr>
          <a:xfrm>
            <a:off x="7392284" y="3651510"/>
            <a:ext cx="1770920" cy="177092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077018" y="10503397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600" dirty="0"/>
              <a:t>Insert title here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077018" y="11226293"/>
            <a:ext cx="4704108" cy="16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of</a:t>
            </a:r>
          </a:p>
        </p:txBody>
      </p:sp>
      <p:sp>
        <p:nvSpPr>
          <p:cNvPr id="94" name="Oval 93"/>
          <p:cNvSpPr/>
          <p:nvPr/>
        </p:nvSpPr>
        <p:spPr>
          <a:xfrm>
            <a:off x="7392284" y="8489138"/>
            <a:ext cx="1770920" cy="177092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604AE4-83AD-4A80-98AC-F00657623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Puzzle Infographic</a:t>
            </a:r>
          </a:p>
        </p:txBody>
      </p:sp>
      <p:sp>
        <p:nvSpPr>
          <p:cNvPr id="38" name="Freeform 87">
            <a:extLst>
              <a:ext uri="{FF2B5EF4-FFF2-40B4-BE49-F238E27FC236}">
                <a16:creationId xmlns:a16="http://schemas.microsoft.com/office/drawing/2014/main" id="{2A03B25B-5960-45F0-887E-ED8112D687B8}"/>
              </a:ext>
            </a:extLst>
          </p:cNvPr>
          <p:cNvSpPr>
            <a:spLocks noEditPoints="1"/>
          </p:cNvSpPr>
          <p:nvPr/>
        </p:nvSpPr>
        <p:spPr bwMode="auto">
          <a:xfrm>
            <a:off x="2589682" y="4141266"/>
            <a:ext cx="584200" cy="827877"/>
          </a:xfrm>
          <a:custGeom>
            <a:avLst/>
            <a:gdLst>
              <a:gd name="T0" fmla="*/ 53 w 79"/>
              <a:gd name="T1" fmla="*/ 42 h 112"/>
              <a:gd name="T2" fmla="*/ 64 w 79"/>
              <a:gd name="T3" fmla="*/ 23 h 112"/>
              <a:gd name="T4" fmla="*/ 40 w 79"/>
              <a:gd name="T5" fmla="*/ 0 h 112"/>
              <a:gd name="T6" fmla="*/ 15 w 79"/>
              <a:gd name="T7" fmla="*/ 23 h 112"/>
              <a:gd name="T8" fmla="*/ 26 w 79"/>
              <a:gd name="T9" fmla="*/ 42 h 112"/>
              <a:gd name="T10" fmla="*/ 0 w 79"/>
              <a:gd name="T11" fmla="*/ 84 h 112"/>
              <a:gd name="T12" fmla="*/ 1 w 79"/>
              <a:gd name="T13" fmla="*/ 93 h 112"/>
              <a:gd name="T14" fmla="*/ 40 w 79"/>
              <a:gd name="T15" fmla="*/ 112 h 112"/>
              <a:gd name="T16" fmla="*/ 78 w 79"/>
              <a:gd name="T17" fmla="*/ 93 h 112"/>
              <a:gd name="T18" fmla="*/ 79 w 79"/>
              <a:gd name="T19" fmla="*/ 84 h 112"/>
              <a:gd name="T20" fmla="*/ 53 w 79"/>
              <a:gd name="T21" fmla="*/ 42 h 112"/>
              <a:gd name="T22" fmla="*/ 59 w 79"/>
              <a:gd name="T23" fmla="*/ 91 h 112"/>
              <a:gd name="T24" fmla="*/ 59 w 79"/>
              <a:gd name="T25" fmla="*/ 97 h 112"/>
              <a:gd name="T26" fmla="*/ 56 w 79"/>
              <a:gd name="T27" fmla="*/ 98 h 112"/>
              <a:gd name="T28" fmla="*/ 53 w 79"/>
              <a:gd name="T29" fmla="*/ 97 h 112"/>
              <a:gd name="T30" fmla="*/ 40 w 79"/>
              <a:gd name="T31" fmla="*/ 84 h 112"/>
              <a:gd name="T32" fmla="*/ 26 w 79"/>
              <a:gd name="T33" fmla="*/ 97 h 112"/>
              <a:gd name="T34" fmla="*/ 23 w 79"/>
              <a:gd name="T35" fmla="*/ 98 h 112"/>
              <a:gd name="T36" fmla="*/ 20 w 79"/>
              <a:gd name="T37" fmla="*/ 97 h 112"/>
              <a:gd name="T38" fmla="*/ 20 w 79"/>
              <a:gd name="T39" fmla="*/ 91 h 112"/>
              <a:gd name="T40" fmla="*/ 34 w 79"/>
              <a:gd name="T41" fmla="*/ 78 h 112"/>
              <a:gd name="T42" fmla="*/ 20 w 79"/>
              <a:gd name="T43" fmla="*/ 65 h 112"/>
              <a:gd name="T44" fmla="*/ 20 w 79"/>
              <a:gd name="T45" fmla="*/ 59 h 112"/>
              <a:gd name="T46" fmla="*/ 26 w 79"/>
              <a:gd name="T47" fmla="*/ 59 h 112"/>
              <a:gd name="T48" fmla="*/ 40 w 79"/>
              <a:gd name="T49" fmla="*/ 72 h 112"/>
              <a:gd name="T50" fmla="*/ 53 w 79"/>
              <a:gd name="T51" fmla="*/ 59 h 112"/>
              <a:gd name="T52" fmla="*/ 59 w 79"/>
              <a:gd name="T53" fmla="*/ 59 h 112"/>
              <a:gd name="T54" fmla="*/ 59 w 79"/>
              <a:gd name="T55" fmla="*/ 65 h 112"/>
              <a:gd name="T56" fmla="*/ 45 w 79"/>
              <a:gd name="T57" fmla="*/ 78 h 112"/>
              <a:gd name="T58" fmla="*/ 59 w 79"/>
              <a:gd name="T59" fmla="*/ 9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9" h="112">
                <a:moveTo>
                  <a:pt x="53" y="42"/>
                </a:moveTo>
                <a:cubicBezTo>
                  <a:pt x="60" y="38"/>
                  <a:pt x="64" y="31"/>
                  <a:pt x="64" y="23"/>
                </a:cubicBezTo>
                <a:cubicBezTo>
                  <a:pt x="64" y="10"/>
                  <a:pt x="53" y="0"/>
                  <a:pt x="40" y="0"/>
                </a:cubicBezTo>
                <a:cubicBezTo>
                  <a:pt x="26" y="0"/>
                  <a:pt x="15" y="10"/>
                  <a:pt x="15" y="23"/>
                </a:cubicBezTo>
                <a:cubicBezTo>
                  <a:pt x="15" y="31"/>
                  <a:pt x="19" y="38"/>
                  <a:pt x="26" y="42"/>
                </a:cubicBezTo>
                <a:cubicBezTo>
                  <a:pt x="11" y="48"/>
                  <a:pt x="0" y="65"/>
                  <a:pt x="0" y="84"/>
                </a:cubicBezTo>
                <a:cubicBezTo>
                  <a:pt x="0" y="87"/>
                  <a:pt x="0" y="90"/>
                  <a:pt x="1" y="93"/>
                </a:cubicBezTo>
                <a:cubicBezTo>
                  <a:pt x="10" y="105"/>
                  <a:pt x="24" y="112"/>
                  <a:pt x="40" y="112"/>
                </a:cubicBezTo>
                <a:cubicBezTo>
                  <a:pt x="55" y="112"/>
                  <a:pt x="69" y="105"/>
                  <a:pt x="78" y="93"/>
                </a:cubicBezTo>
                <a:cubicBezTo>
                  <a:pt x="79" y="90"/>
                  <a:pt x="79" y="87"/>
                  <a:pt x="79" y="84"/>
                </a:cubicBezTo>
                <a:cubicBezTo>
                  <a:pt x="79" y="65"/>
                  <a:pt x="68" y="48"/>
                  <a:pt x="53" y="42"/>
                </a:cubicBezTo>
                <a:close/>
                <a:moveTo>
                  <a:pt x="59" y="91"/>
                </a:moveTo>
                <a:cubicBezTo>
                  <a:pt x="60" y="92"/>
                  <a:pt x="60" y="95"/>
                  <a:pt x="59" y="97"/>
                </a:cubicBezTo>
                <a:cubicBezTo>
                  <a:pt x="58" y="98"/>
                  <a:pt x="57" y="98"/>
                  <a:pt x="56" y="98"/>
                </a:cubicBezTo>
                <a:cubicBezTo>
                  <a:pt x="55" y="98"/>
                  <a:pt x="53" y="98"/>
                  <a:pt x="53" y="97"/>
                </a:cubicBezTo>
                <a:cubicBezTo>
                  <a:pt x="40" y="84"/>
                  <a:pt x="40" y="84"/>
                  <a:pt x="40" y="84"/>
                </a:cubicBezTo>
                <a:cubicBezTo>
                  <a:pt x="26" y="97"/>
                  <a:pt x="26" y="97"/>
                  <a:pt x="26" y="97"/>
                </a:cubicBezTo>
                <a:cubicBezTo>
                  <a:pt x="26" y="98"/>
                  <a:pt x="25" y="98"/>
                  <a:pt x="23" y="98"/>
                </a:cubicBezTo>
                <a:cubicBezTo>
                  <a:pt x="22" y="98"/>
                  <a:pt x="21" y="98"/>
                  <a:pt x="20" y="97"/>
                </a:cubicBezTo>
                <a:cubicBezTo>
                  <a:pt x="19" y="95"/>
                  <a:pt x="19" y="92"/>
                  <a:pt x="20" y="91"/>
                </a:cubicBezTo>
                <a:cubicBezTo>
                  <a:pt x="34" y="78"/>
                  <a:pt x="34" y="78"/>
                  <a:pt x="34" y="78"/>
                </a:cubicBezTo>
                <a:cubicBezTo>
                  <a:pt x="20" y="65"/>
                  <a:pt x="20" y="65"/>
                  <a:pt x="20" y="65"/>
                </a:cubicBezTo>
                <a:cubicBezTo>
                  <a:pt x="19" y="63"/>
                  <a:pt x="19" y="60"/>
                  <a:pt x="20" y="59"/>
                </a:cubicBezTo>
                <a:cubicBezTo>
                  <a:pt x="22" y="57"/>
                  <a:pt x="25" y="57"/>
                  <a:pt x="26" y="59"/>
                </a:cubicBezTo>
                <a:cubicBezTo>
                  <a:pt x="40" y="72"/>
                  <a:pt x="40" y="72"/>
                  <a:pt x="40" y="72"/>
                </a:cubicBezTo>
                <a:cubicBezTo>
                  <a:pt x="53" y="59"/>
                  <a:pt x="53" y="59"/>
                  <a:pt x="53" y="59"/>
                </a:cubicBezTo>
                <a:cubicBezTo>
                  <a:pt x="54" y="57"/>
                  <a:pt x="57" y="57"/>
                  <a:pt x="59" y="59"/>
                </a:cubicBezTo>
                <a:cubicBezTo>
                  <a:pt x="60" y="60"/>
                  <a:pt x="60" y="63"/>
                  <a:pt x="59" y="65"/>
                </a:cubicBezTo>
                <a:cubicBezTo>
                  <a:pt x="45" y="78"/>
                  <a:pt x="45" y="78"/>
                  <a:pt x="45" y="78"/>
                </a:cubicBezTo>
                <a:lnTo>
                  <a:pt x="59" y="91"/>
                </a:lnTo>
                <a:close/>
              </a:path>
            </a:pathLst>
          </a:custGeom>
          <a:solidFill>
            <a:srgbClr val="272E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5768986-E146-45E2-BCFD-CF357B703A2F}"/>
              </a:ext>
            </a:extLst>
          </p:cNvPr>
          <p:cNvGrpSpPr/>
          <p:nvPr/>
        </p:nvGrpSpPr>
        <p:grpSpPr>
          <a:xfrm>
            <a:off x="2522048" y="8856841"/>
            <a:ext cx="719470" cy="974668"/>
            <a:chOff x="7580313" y="3081338"/>
            <a:chExt cx="371475" cy="503238"/>
          </a:xfrm>
          <a:solidFill>
            <a:srgbClr val="00B050"/>
          </a:solidFill>
        </p:grpSpPr>
        <p:sp>
          <p:nvSpPr>
            <p:cNvPr id="40" name="Freeform 71">
              <a:extLst>
                <a:ext uri="{FF2B5EF4-FFF2-40B4-BE49-F238E27FC236}">
                  <a16:creationId xmlns:a16="http://schemas.microsoft.com/office/drawing/2014/main" id="{028756AD-4968-45A2-803A-C51955021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0313" y="3081338"/>
              <a:ext cx="371475" cy="379413"/>
            </a:xfrm>
            <a:custGeom>
              <a:avLst/>
              <a:gdLst>
                <a:gd name="T0" fmla="*/ 93 w 99"/>
                <a:gd name="T1" fmla="*/ 57 h 101"/>
                <a:gd name="T2" fmla="*/ 61 w 99"/>
                <a:gd name="T3" fmla="*/ 8 h 101"/>
                <a:gd name="T4" fmla="*/ 41 w 99"/>
                <a:gd name="T5" fmla="*/ 8 h 101"/>
                <a:gd name="T6" fmla="*/ 6 w 99"/>
                <a:gd name="T7" fmla="*/ 58 h 101"/>
                <a:gd name="T8" fmla="*/ 14 w 99"/>
                <a:gd name="T9" fmla="*/ 72 h 101"/>
                <a:gd name="T10" fmla="*/ 28 w 99"/>
                <a:gd name="T11" fmla="*/ 72 h 101"/>
                <a:gd name="T12" fmla="*/ 28 w 99"/>
                <a:gd name="T13" fmla="*/ 101 h 101"/>
                <a:gd name="T14" fmla="*/ 71 w 99"/>
                <a:gd name="T15" fmla="*/ 101 h 101"/>
                <a:gd name="T16" fmla="*/ 71 w 99"/>
                <a:gd name="T17" fmla="*/ 72 h 101"/>
                <a:gd name="T18" fmla="*/ 85 w 99"/>
                <a:gd name="T19" fmla="*/ 72 h 101"/>
                <a:gd name="T20" fmla="*/ 93 w 99"/>
                <a:gd name="T21" fmla="*/ 5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101">
                  <a:moveTo>
                    <a:pt x="93" y="57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56" y="0"/>
                    <a:pt x="46" y="0"/>
                    <a:pt x="41" y="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0" y="66"/>
                    <a:pt x="4" y="72"/>
                    <a:pt x="14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71" y="72"/>
                    <a:pt x="71" y="72"/>
                    <a:pt x="71" y="72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95" y="72"/>
                    <a:pt x="99" y="65"/>
                    <a:pt x="93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72">
              <a:extLst>
                <a:ext uri="{FF2B5EF4-FFF2-40B4-BE49-F238E27FC236}">
                  <a16:creationId xmlns:a16="http://schemas.microsoft.com/office/drawing/2014/main" id="{8F8CE9E3-6EC6-4437-9899-DB04BF640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5088" y="3482976"/>
              <a:ext cx="161925" cy="26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3">
              <a:extLst>
                <a:ext uri="{FF2B5EF4-FFF2-40B4-BE49-F238E27FC236}">
                  <a16:creationId xmlns:a16="http://schemas.microsoft.com/office/drawing/2014/main" id="{A7DDA42B-977D-4EDA-B5A5-08BF7AED1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5088" y="3557588"/>
              <a:ext cx="161925" cy="26988"/>
            </a:xfrm>
            <a:custGeom>
              <a:avLst/>
              <a:gdLst>
                <a:gd name="T0" fmla="*/ 8 w 43"/>
                <a:gd name="T1" fmla="*/ 7 h 7"/>
                <a:gd name="T2" fmla="*/ 36 w 43"/>
                <a:gd name="T3" fmla="*/ 7 h 7"/>
                <a:gd name="T4" fmla="*/ 43 w 43"/>
                <a:gd name="T5" fmla="*/ 0 h 7"/>
                <a:gd name="T6" fmla="*/ 0 w 43"/>
                <a:gd name="T7" fmla="*/ 0 h 7"/>
                <a:gd name="T8" fmla="*/ 8 w 43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7">
                  <a:moveTo>
                    <a:pt x="8" y="7"/>
                  </a:moveTo>
                  <a:cubicBezTo>
                    <a:pt x="36" y="7"/>
                    <a:pt x="36" y="7"/>
                    <a:pt x="36" y="7"/>
                  </a:cubicBezTo>
                  <a:cubicBezTo>
                    <a:pt x="40" y="7"/>
                    <a:pt x="43" y="4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3" y="7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74">
              <a:extLst>
                <a:ext uri="{FF2B5EF4-FFF2-40B4-BE49-F238E27FC236}">
                  <a16:creationId xmlns:a16="http://schemas.microsoft.com/office/drawing/2014/main" id="{91E1E154-CDD4-48A6-ABE4-760B28E36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5088" y="3524251"/>
              <a:ext cx="1619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F201350-0B99-4887-AC10-8611EA0F0339}"/>
              </a:ext>
            </a:extLst>
          </p:cNvPr>
          <p:cNvGrpSpPr/>
          <p:nvPr/>
        </p:nvGrpSpPr>
        <p:grpSpPr>
          <a:xfrm>
            <a:off x="7932365" y="9069401"/>
            <a:ext cx="702746" cy="695231"/>
            <a:chOff x="6405563" y="3189288"/>
            <a:chExt cx="296863" cy="293688"/>
          </a:xfrm>
          <a:solidFill>
            <a:srgbClr val="FFE18B"/>
          </a:solidFill>
        </p:grpSpPr>
        <p:sp>
          <p:nvSpPr>
            <p:cNvPr id="45" name="Freeform 149">
              <a:extLst>
                <a:ext uri="{FF2B5EF4-FFF2-40B4-BE49-F238E27FC236}">
                  <a16:creationId xmlns:a16="http://schemas.microsoft.com/office/drawing/2014/main" id="{6F824858-CFBF-4FBF-847F-DA95FF267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5563" y="3189288"/>
              <a:ext cx="296863" cy="293688"/>
            </a:xfrm>
            <a:custGeom>
              <a:avLst/>
              <a:gdLst>
                <a:gd name="T0" fmla="*/ 64 w 79"/>
                <a:gd name="T1" fmla="*/ 71 h 78"/>
                <a:gd name="T2" fmla="*/ 47 w 79"/>
                <a:gd name="T3" fmla="*/ 31 h 78"/>
                <a:gd name="T4" fmla="*/ 7 w 79"/>
                <a:gd name="T5" fmla="*/ 14 h 78"/>
                <a:gd name="T6" fmla="*/ 0 w 79"/>
                <a:gd name="T7" fmla="*/ 7 h 78"/>
                <a:gd name="T8" fmla="*/ 7 w 79"/>
                <a:gd name="T9" fmla="*/ 0 h 78"/>
                <a:gd name="T10" fmla="*/ 79 w 79"/>
                <a:gd name="T11" fmla="*/ 71 h 78"/>
                <a:gd name="T12" fmla="*/ 71 w 79"/>
                <a:gd name="T13" fmla="*/ 78 h 78"/>
                <a:gd name="T14" fmla="*/ 64 w 79"/>
                <a:gd name="T15" fmla="*/ 7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8">
                  <a:moveTo>
                    <a:pt x="64" y="71"/>
                  </a:moveTo>
                  <a:cubicBezTo>
                    <a:pt x="64" y="55"/>
                    <a:pt x="58" y="41"/>
                    <a:pt x="47" y="31"/>
                  </a:cubicBezTo>
                  <a:cubicBezTo>
                    <a:pt x="37" y="20"/>
                    <a:pt x="23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47" y="0"/>
                    <a:pt x="79" y="32"/>
                    <a:pt x="79" y="71"/>
                  </a:cubicBezTo>
                  <a:cubicBezTo>
                    <a:pt x="79" y="75"/>
                    <a:pt x="75" y="78"/>
                    <a:pt x="71" y="78"/>
                  </a:cubicBezTo>
                  <a:cubicBezTo>
                    <a:pt x="67" y="78"/>
                    <a:pt x="64" y="75"/>
                    <a:pt x="64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50">
              <a:extLst>
                <a:ext uri="{FF2B5EF4-FFF2-40B4-BE49-F238E27FC236}">
                  <a16:creationId xmlns:a16="http://schemas.microsoft.com/office/drawing/2014/main" id="{10D4049C-6D3D-4350-9040-325060760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5563" y="3271838"/>
              <a:ext cx="209550" cy="211138"/>
            </a:xfrm>
            <a:custGeom>
              <a:avLst/>
              <a:gdLst>
                <a:gd name="T0" fmla="*/ 42 w 56"/>
                <a:gd name="T1" fmla="*/ 49 h 56"/>
                <a:gd name="T2" fmla="*/ 7 w 56"/>
                <a:gd name="T3" fmla="*/ 14 h 56"/>
                <a:gd name="T4" fmla="*/ 0 w 56"/>
                <a:gd name="T5" fmla="*/ 7 h 56"/>
                <a:gd name="T6" fmla="*/ 7 w 56"/>
                <a:gd name="T7" fmla="*/ 0 h 56"/>
                <a:gd name="T8" fmla="*/ 56 w 56"/>
                <a:gd name="T9" fmla="*/ 49 h 56"/>
                <a:gd name="T10" fmla="*/ 49 w 56"/>
                <a:gd name="T11" fmla="*/ 56 h 56"/>
                <a:gd name="T12" fmla="*/ 42 w 56"/>
                <a:gd name="T13" fmla="*/ 4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6">
                  <a:moveTo>
                    <a:pt x="42" y="49"/>
                  </a:moveTo>
                  <a:cubicBezTo>
                    <a:pt x="42" y="30"/>
                    <a:pt x="26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56" y="22"/>
                    <a:pt x="56" y="49"/>
                  </a:cubicBezTo>
                  <a:cubicBezTo>
                    <a:pt x="56" y="53"/>
                    <a:pt x="53" y="56"/>
                    <a:pt x="49" y="56"/>
                  </a:cubicBezTo>
                  <a:cubicBezTo>
                    <a:pt x="45" y="56"/>
                    <a:pt x="42" y="53"/>
                    <a:pt x="4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Oval 151">
              <a:extLst>
                <a:ext uri="{FF2B5EF4-FFF2-40B4-BE49-F238E27FC236}">
                  <a16:creationId xmlns:a16="http://schemas.microsoft.com/office/drawing/2014/main" id="{4271931D-7567-42F8-9787-2B3E1A0A6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5563" y="3373438"/>
              <a:ext cx="107950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8" name="Freeform 80">
            <a:extLst>
              <a:ext uri="{FF2B5EF4-FFF2-40B4-BE49-F238E27FC236}">
                <a16:creationId xmlns:a16="http://schemas.microsoft.com/office/drawing/2014/main" id="{B247F75B-FE47-4C74-9403-4DB52C1A77B9}"/>
              </a:ext>
            </a:extLst>
          </p:cNvPr>
          <p:cNvSpPr>
            <a:spLocks/>
          </p:cNvSpPr>
          <p:nvPr/>
        </p:nvSpPr>
        <p:spPr bwMode="auto">
          <a:xfrm>
            <a:off x="8019957" y="4094678"/>
            <a:ext cx="586241" cy="853973"/>
          </a:xfrm>
          <a:custGeom>
            <a:avLst/>
            <a:gdLst>
              <a:gd name="T0" fmla="*/ 36 w 54"/>
              <a:gd name="T1" fmla="*/ 31 h 78"/>
              <a:gd name="T2" fmla="*/ 31 w 54"/>
              <a:gd name="T3" fmla="*/ 29 h 78"/>
              <a:gd name="T4" fmla="*/ 36 w 54"/>
              <a:gd name="T5" fmla="*/ 26 h 78"/>
              <a:gd name="T6" fmla="*/ 43 w 54"/>
              <a:gd name="T7" fmla="*/ 14 h 78"/>
              <a:gd name="T8" fmla="*/ 27 w 54"/>
              <a:gd name="T9" fmla="*/ 0 h 78"/>
              <a:gd name="T10" fmla="*/ 11 w 54"/>
              <a:gd name="T11" fmla="*/ 14 h 78"/>
              <a:gd name="T12" fmla="*/ 19 w 54"/>
              <a:gd name="T13" fmla="*/ 26 h 78"/>
              <a:gd name="T14" fmla="*/ 24 w 54"/>
              <a:gd name="T15" fmla="*/ 29 h 78"/>
              <a:gd name="T16" fmla="*/ 18 w 54"/>
              <a:gd name="T17" fmla="*/ 31 h 78"/>
              <a:gd name="T18" fmla="*/ 16 w 54"/>
              <a:gd name="T19" fmla="*/ 32 h 78"/>
              <a:gd name="T20" fmla="*/ 13 w 54"/>
              <a:gd name="T21" fmla="*/ 34 h 78"/>
              <a:gd name="T22" fmla="*/ 11 w 54"/>
              <a:gd name="T23" fmla="*/ 35 h 78"/>
              <a:gd name="T24" fmla="*/ 0 w 54"/>
              <a:gd name="T25" fmla="*/ 60 h 78"/>
              <a:gd name="T26" fmla="*/ 1 w 54"/>
              <a:gd name="T27" fmla="*/ 66 h 78"/>
              <a:gd name="T28" fmla="*/ 5 w 54"/>
              <a:gd name="T29" fmla="*/ 70 h 78"/>
              <a:gd name="T30" fmla="*/ 7 w 54"/>
              <a:gd name="T31" fmla="*/ 72 h 78"/>
              <a:gd name="T32" fmla="*/ 9 w 54"/>
              <a:gd name="T33" fmla="*/ 73 h 78"/>
              <a:gd name="T34" fmla="*/ 27 w 54"/>
              <a:gd name="T35" fmla="*/ 78 h 78"/>
              <a:gd name="T36" fmla="*/ 54 w 54"/>
              <a:gd name="T37" fmla="*/ 66 h 78"/>
              <a:gd name="T38" fmla="*/ 54 w 54"/>
              <a:gd name="T39" fmla="*/ 60 h 78"/>
              <a:gd name="T40" fmla="*/ 36 w 54"/>
              <a:gd name="T41" fmla="*/ 3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78">
                <a:moveTo>
                  <a:pt x="36" y="31"/>
                </a:moveTo>
                <a:cubicBezTo>
                  <a:pt x="31" y="29"/>
                  <a:pt x="31" y="29"/>
                  <a:pt x="31" y="29"/>
                </a:cubicBezTo>
                <a:cubicBezTo>
                  <a:pt x="36" y="26"/>
                  <a:pt x="36" y="26"/>
                  <a:pt x="36" y="26"/>
                </a:cubicBezTo>
                <a:cubicBezTo>
                  <a:pt x="40" y="23"/>
                  <a:pt x="43" y="19"/>
                  <a:pt x="43" y="14"/>
                </a:cubicBezTo>
                <a:cubicBezTo>
                  <a:pt x="43" y="6"/>
                  <a:pt x="36" y="0"/>
                  <a:pt x="27" y="0"/>
                </a:cubicBezTo>
                <a:cubicBezTo>
                  <a:pt x="18" y="0"/>
                  <a:pt x="12" y="6"/>
                  <a:pt x="11" y="14"/>
                </a:cubicBezTo>
                <a:cubicBezTo>
                  <a:pt x="11" y="19"/>
                  <a:pt x="14" y="23"/>
                  <a:pt x="19" y="26"/>
                </a:cubicBezTo>
                <a:cubicBezTo>
                  <a:pt x="24" y="29"/>
                  <a:pt x="24" y="29"/>
                  <a:pt x="24" y="29"/>
                </a:cubicBezTo>
                <a:cubicBezTo>
                  <a:pt x="18" y="31"/>
                  <a:pt x="18" y="31"/>
                  <a:pt x="18" y="31"/>
                </a:cubicBezTo>
                <a:cubicBezTo>
                  <a:pt x="17" y="31"/>
                  <a:pt x="17" y="32"/>
                  <a:pt x="16" y="32"/>
                </a:cubicBezTo>
                <a:cubicBezTo>
                  <a:pt x="15" y="32"/>
                  <a:pt x="14" y="33"/>
                  <a:pt x="13" y="34"/>
                </a:cubicBezTo>
                <a:cubicBezTo>
                  <a:pt x="13" y="34"/>
                  <a:pt x="12" y="35"/>
                  <a:pt x="11" y="35"/>
                </a:cubicBezTo>
                <a:cubicBezTo>
                  <a:pt x="5" y="41"/>
                  <a:pt x="0" y="50"/>
                  <a:pt x="0" y="60"/>
                </a:cubicBezTo>
                <a:cubicBezTo>
                  <a:pt x="0" y="62"/>
                  <a:pt x="0" y="64"/>
                  <a:pt x="1" y="66"/>
                </a:cubicBezTo>
                <a:cubicBezTo>
                  <a:pt x="2" y="67"/>
                  <a:pt x="3" y="68"/>
                  <a:pt x="5" y="70"/>
                </a:cubicBezTo>
                <a:cubicBezTo>
                  <a:pt x="5" y="70"/>
                  <a:pt x="6" y="71"/>
                  <a:pt x="7" y="72"/>
                </a:cubicBezTo>
                <a:cubicBezTo>
                  <a:pt x="8" y="72"/>
                  <a:pt x="9" y="73"/>
                  <a:pt x="9" y="73"/>
                </a:cubicBezTo>
                <a:cubicBezTo>
                  <a:pt x="15" y="77"/>
                  <a:pt x="21" y="78"/>
                  <a:pt x="27" y="78"/>
                </a:cubicBezTo>
                <a:cubicBezTo>
                  <a:pt x="38" y="78"/>
                  <a:pt x="47" y="74"/>
                  <a:pt x="54" y="66"/>
                </a:cubicBezTo>
                <a:cubicBezTo>
                  <a:pt x="54" y="64"/>
                  <a:pt x="54" y="62"/>
                  <a:pt x="54" y="60"/>
                </a:cubicBezTo>
                <a:cubicBezTo>
                  <a:pt x="54" y="47"/>
                  <a:pt x="46" y="35"/>
                  <a:pt x="36" y="31"/>
                </a:cubicBezTo>
                <a:close/>
              </a:path>
            </a:pathLst>
          </a:custGeom>
          <a:solidFill>
            <a:srgbClr val="FFCC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929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2064979" y="3450427"/>
            <a:ext cx="8788454" cy="8970846"/>
            <a:chOff x="1265303" y="1815365"/>
            <a:chExt cx="4135372" cy="4221196"/>
          </a:xfrm>
        </p:grpSpPr>
        <p:sp>
          <p:nvSpPr>
            <p:cNvPr id="36" name="Freeform 5"/>
            <p:cNvSpPr>
              <a:spLocks/>
            </p:cNvSpPr>
            <p:nvPr/>
          </p:nvSpPr>
          <p:spPr bwMode="auto">
            <a:xfrm>
              <a:off x="1950957" y="3137189"/>
              <a:ext cx="713696" cy="1265740"/>
            </a:xfrm>
            <a:custGeom>
              <a:avLst/>
              <a:gdLst>
                <a:gd name="T0" fmla="*/ 102 w 274"/>
                <a:gd name="T1" fmla="*/ 64 h 486"/>
                <a:gd name="T2" fmla="*/ 65 w 274"/>
                <a:gd name="T3" fmla="*/ 84 h 486"/>
                <a:gd name="T4" fmla="*/ 53 w 274"/>
                <a:gd name="T5" fmla="*/ 56 h 486"/>
                <a:gd name="T6" fmla="*/ 53 w 274"/>
                <a:gd name="T7" fmla="*/ 35 h 486"/>
                <a:gd name="T8" fmla="*/ 52 w 274"/>
                <a:gd name="T9" fmla="*/ 18 h 486"/>
                <a:gd name="T10" fmla="*/ 39 w 274"/>
                <a:gd name="T11" fmla="*/ 3 h 486"/>
                <a:gd name="T12" fmla="*/ 17 w 274"/>
                <a:gd name="T13" fmla="*/ 5 h 486"/>
                <a:gd name="T14" fmla="*/ 1 w 274"/>
                <a:gd name="T15" fmla="*/ 21 h 486"/>
                <a:gd name="T16" fmla="*/ 4 w 274"/>
                <a:gd name="T17" fmla="*/ 40 h 486"/>
                <a:gd name="T18" fmla="*/ 17 w 274"/>
                <a:gd name="T19" fmla="*/ 52 h 486"/>
                <a:gd name="T20" fmla="*/ 35 w 274"/>
                <a:gd name="T21" fmla="*/ 65 h 486"/>
                <a:gd name="T22" fmla="*/ 35 w 274"/>
                <a:gd name="T23" fmla="*/ 65 h 486"/>
                <a:gd name="T24" fmla="*/ 48 w 274"/>
                <a:gd name="T25" fmla="*/ 93 h 486"/>
                <a:gd name="T26" fmla="*/ 8 w 274"/>
                <a:gd name="T27" fmla="*/ 114 h 486"/>
                <a:gd name="T28" fmla="*/ 173 w 274"/>
                <a:gd name="T29" fmla="*/ 486 h 486"/>
                <a:gd name="T30" fmla="*/ 274 w 274"/>
                <a:gd name="T31" fmla="*/ 433 h 486"/>
                <a:gd name="T32" fmla="*/ 102 w 274"/>
                <a:gd name="T33" fmla="*/ 64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4" h="486">
                  <a:moveTo>
                    <a:pt x="102" y="64"/>
                  </a:moveTo>
                  <a:cubicBezTo>
                    <a:pt x="65" y="84"/>
                    <a:pt x="65" y="84"/>
                    <a:pt x="65" y="84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49" y="48"/>
                    <a:pt x="52" y="41"/>
                    <a:pt x="53" y="35"/>
                  </a:cubicBezTo>
                  <a:cubicBezTo>
                    <a:pt x="54" y="29"/>
                    <a:pt x="54" y="24"/>
                    <a:pt x="52" y="18"/>
                  </a:cubicBezTo>
                  <a:cubicBezTo>
                    <a:pt x="49" y="12"/>
                    <a:pt x="44" y="6"/>
                    <a:pt x="39" y="3"/>
                  </a:cubicBezTo>
                  <a:cubicBezTo>
                    <a:pt x="33" y="1"/>
                    <a:pt x="27" y="0"/>
                    <a:pt x="17" y="5"/>
                  </a:cubicBezTo>
                  <a:cubicBezTo>
                    <a:pt x="7" y="10"/>
                    <a:pt x="3" y="15"/>
                    <a:pt x="1" y="21"/>
                  </a:cubicBezTo>
                  <a:cubicBezTo>
                    <a:pt x="0" y="27"/>
                    <a:pt x="1" y="33"/>
                    <a:pt x="4" y="40"/>
                  </a:cubicBezTo>
                  <a:cubicBezTo>
                    <a:pt x="7" y="46"/>
                    <a:pt x="11" y="49"/>
                    <a:pt x="17" y="52"/>
                  </a:cubicBezTo>
                  <a:cubicBezTo>
                    <a:pt x="23" y="55"/>
                    <a:pt x="30" y="57"/>
                    <a:pt x="35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61" y="233"/>
                    <a:pt x="119" y="364"/>
                    <a:pt x="173" y="486"/>
                  </a:cubicBezTo>
                  <a:cubicBezTo>
                    <a:pt x="274" y="433"/>
                    <a:pt x="274" y="433"/>
                    <a:pt x="274" y="433"/>
                  </a:cubicBezTo>
                  <a:cubicBezTo>
                    <a:pt x="218" y="313"/>
                    <a:pt x="157" y="183"/>
                    <a:pt x="102" y="64"/>
                  </a:cubicBezTo>
                  <a:close/>
                </a:path>
              </a:pathLst>
            </a:custGeom>
            <a:solidFill>
              <a:schemeClr val="tx2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7" name="Freeform 8"/>
            <p:cNvSpPr>
              <a:spLocks/>
            </p:cNvSpPr>
            <p:nvPr/>
          </p:nvSpPr>
          <p:spPr bwMode="auto">
            <a:xfrm>
              <a:off x="2932977" y="1927533"/>
              <a:ext cx="1291033" cy="824765"/>
            </a:xfrm>
            <a:custGeom>
              <a:avLst/>
              <a:gdLst>
                <a:gd name="T0" fmla="*/ 482 w 496"/>
                <a:gd name="T1" fmla="*/ 148 h 317"/>
                <a:gd name="T2" fmla="*/ 478 w 496"/>
                <a:gd name="T3" fmla="*/ 149 h 317"/>
                <a:gd name="T4" fmla="*/ 470 w 496"/>
                <a:gd name="T5" fmla="*/ 158 h 317"/>
                <a:gd name="T6" fmla="*/ 446 w 496"/>
                <a:gd name="T7" fmla="*/ 174 h 317"/>
                <a:gd name="T8" fmla="*/ 415 w 496"/>
                <a:gd name="T9" fmla="*/ 171 h 317"/>
                <a:gd name="T10" fmla="*/ 393 w 496"/>
                <a:gd name="T11" fmla="*/ 141 h 317"/>
                <a:gd name="T12" fmla="*/ 400 w 496"/>
                <a:gd name="T13" fmla="*/ 104 h 317"/>
                <a:gd name="T14" fmla="*/ 427 w 496"/>
                <a:gd name="T15" fmla="*/ 89 h 317"/>
                <a:gd name="T16" fmla="*/ 454 w 496"/>
                <a:gd name="T17" fmla="*/ 92 h 317"/>
                <a:gd name="T18" fmla="*/ 464 w 496"/>
                <a:gd name="T19" fmla="*/ 96 h 317"/>
                <a:gd name="T20" fmla="*/ 469 w 496"/>
                <a:gd name="T21" fmla="*/ 95 h 317"/>
                <a:gd name="T22" fmla="*/ 445 w 496"/>
                <a:gd name="T23" fmla="*/ 0 h 317"/>
                <a:gd name="T24" fmla="*/ 161 w 496"/>
                <a:gd name="T25" fmla="*/ 98 h 317"/>
                <a:gd name="T26" fmla="*/ 0 w 496"/>
                <a:gd name="T27" fmla="*/ 146 h 317"/>
                <a:gd name="T28" fmla="*/ 30 w 496"/>
                <a:gd name="T29" fmla="*/ 218 h 317"/>
                <a:gd name="T30" fmla="*/ 35 w 496"/>
                <a:gd name="T31" fmla="*/ 216 h 317"/>
                <a:gd name="T32" fmla="*/ 42 w 496"/>
                <a:gd name="T33" fmla="*/ 206 h 317"/>
                <a:gd name="T34" fmla="*/ 64 w 496"/>
                <a:gd name="T35" fmla="*/ 187 h 317"/>
                <a:gd name="T36" fmla="*/ 95 w 496"/>
                <a:gd name="T37" fmla="*/ 185 h 317"/>
                <a:gd name="T38" fmla="*/ 120 w 496"/>
                <a:gd name="T39" fmla="*/ 212 h 317"/>
                <a:gd name="T40" fmla="*/ 119 w 496"/>
                <a:gd name="T41" fmla="*/ 250 h 317"/>
                <a:gd name="T42" fmla="*/ 93 w 496"/>
                <a:gd name="T43" fmla="*/ 269 h 317"/>
                <a:gd name="T44" fmla="*/ 66 w 496"/>
                <a:gd name="T45" fmla="*/ 269 h 317"/>
                <a:gd name="T46" fmla="*/ 56 w 496"/>
                <a:gd name="T47" fmla="*/ 267 h 317"/>
                <a:gd name="T48" fmla="*/ 50 w 496"/>
                <a:gd name="T49" fmla="*/ 268 h 317"/>
                <a:gd name="T50" fmla="*/ 70 w 496"/>
                <a:gd name="T51" fmla="*/ 317 h 317"/>
                <a:gd name="T52" fmla="*/ 252 w 496"/>
                <a:gd name="T53" fmla="*/ 277 h 317"/>
                <a:gd name="T54" fmla="*/ 496 w 496"/>
                <a:gd name="T55" fmla="*/ 206 h 317"/>
                <a:gd name="T56" fmla="*/ 482 w 496"/>
                <a:gd name="T57" fmla="*/ 148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6" h="317">
                  <a:moveTo>
                    <a:pt x="482" y="148"/>
                  </a:moveTo>
                  <a:cubicBezTo>
                    <a:pt x="478" y="149"/>
                    <a:pt x="478" y="149"/>
                    <a:pt x="478" y="149"/>
                  </a:cubicBezTo>
                  <a:cubicBezTo>
                    <a:pt x="476" y="149"/>
                    <a:pt x="475" y="151"/>
                    <a:pt x="470" y="158"/>
                  </a:cubicBezTo>
                  <a:cubicBezTo>
                    <a:pt x="465" y="164"/>
                    <a:pt x="457" y="172"/>
                    <a:pt x="446" y="174"/>
                  </a:cubicBezTo>
                  <a:cubicBezTo>
                    <a:pt x="436" y="176"/>
                    <a:pt x="425" y="177"/>
                    <a:pt x="415" y="171"/>
                  </a:cubicBezTo>
                  <a:cubicBezTo>
                    <a:pt x="405" y="167"/>
                    <a:pt x="396" y="155"/>
                    <a:pt x="393" y="141"/>
                  </a:cubicBezTo>
                  <a:cubicBezTo>
                    <a:pt x="390" y="127"/>
                    <a:pt x="393" y="113"/>
                    <a:pt x="400" y="104"/>
                  </a:cubicBezTo>
                  <a:cubicBezTo>
                    <a:pt x="407" y="95"/>
                    <a:pt x="417" y="91"/>
                    <a:pt x="427" y="89"/>
                  </a:cubicBezTo>
                  <a:cubicBezTo>
                    <a:pt x="438" y="86"/>
                    <a:pt x="448" y="90"/>
                    <a:pt x="454" y="92"/>
                  </a:cubicBezTo>
                  <a:cubicBezTo>
                    <a:pt x="462" y="96"/>
                    <a:pt x="463" y="96"/>
                    <a:pt x="464" y="96"/>
                  </a:cubicBezTo>
                  <a:cubicBezTo>
                    <a:pt x="469" y="95"/>
                    <a:pt x="469" y="95"/>
                    <a:pt x="469" y="95"/>
                  </a:cubicBezTo>
                  <a:cubicBezTo>
                    <a:pt x="445" y="0"/>
                    <a:pt x="445" y="0"/>
                    <a:pt x="445" y="0"/>
                  </a:cubicBezTo>
                  <a:cubicBezTo>
                    <a:pt x="358" y="21"/>
                    <a:pt x="262" y="55"/>
                    <a:pt x="161" y="98"/>
                  </a:cubicBezTo>
                  <a:cubicBezTo>
                    <a:pt x="103" y="122"/>
                    <a:pt x="49" y="137"/>
                    <a:pt x="0" y="146"/>
                  </a:cubicBezTo>
                  <a:cubicBezTo>
                    <a:pt x="30" y="218"/>
                    <a:pt x="30" y="218"/>
                    <a:pt x="30" y="218"/>
                  </a:cubicBezTo>
                  <a:cubicBezTo>
                    <a:pt x="35" y="216"/>
                    <a:pt x="35" y="216"/>
                    <a:pt x="35" y="216"/>
                  </a:cubicBezTo>
                  <a:cubicBezTo>
                    <a:pt x="37" y="215"/>
                    <a:pt x="37" y="213"/>
                    <a:pt x="42" y="206"/>
                  </a:cubicBezTo>
                  <a:cubicBezTo>
                    <a:pt x="46" y="199"/>
                    <a:pt x="53" y="191"/>
                    <a:pt x="64" y="187"/>
                  </a:cubicBezTo>
                  <a:cubicBezTo>
                    <a:pt x="73" y="183"/>
                    <a:pt x="84" y="181"/>
                    <a:pt x="95" y="185"/>
                  </a:cubicBezTo>
                  <a:cubicBezTo>
                    <a:pt x="105" y="189"/>
                    <a:pt x="115" y="199"/>
                    <a:pt x="120" y="212"/>
                  </a:cubicBezTo>
                  <a:cubicBezTo>
                    <a:pt x="126" y="226"/>
                    <a:pt x="124" y="241"/>
                    <a:pt x="119" y="250"/>
                  </a:cubicBezTo>
                  <a:cubicBezTo>
                    <a:pt x="112" y="260"/>
                    <a:pt x="103" y="266"/>
                    <a:pt x="93" y="269"/>
                  </a:cubicBezTo>
                  <a:cubicBezTo>
                    <a:pt x="83" y="273"/>
                    <a:pt x="73" y="271"/>
                    <a:pt x="66" y="269"/>
                  </a:cubicBezTo>
                  <a:cubicBezTo>
                    <a:pt x="58" y="266"/>
                    <a:pt x="57" y="266"/>
                    <a:pt x="56" y="267"/>
                  </a:cubicBezTo>
                  <a:cubicBezTo>
                    <a:pt x="50" y="268"/>
                    <a:pt x="50" y="268"/>
                    <a:pt x="50" y="268"/>
                  </a:cubicBezTo>
                  <a:cubicBezTo>
                    <a:pt x="70" y="317"/>
                    <a:pt x="70" y="317"/>
                    <a:pt x="70" y="317"/>
                  </a:cubicBezTo>
                  <a:cubicBezTo>
                    <a:pt x="126" y="310"/>
                    <a:pt x="186" y="297"/>
                    <a:pt x="252" y="277"/>
                  </a:cubicBezTo>
                  <a:cubicBezTo>
                    <a:pt x="346" y="248"/>
                    <a:pt x="427" y="224"/>
                    <a:pt x="496" y="206"/>
                  </a:cubicBezTo>
                  <a:lnTo>
                    <a:pt x="482" y="148"/>
                  </a:lnTo>
                  <a:close/>
                </a:path>
              </a:pathLst>
            </a:custGeom>
            <a:solidFill>
              <a:schemeClr val="accent1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1893773" y="2140872"/>
              <a:ext cx="1319624" cy="887447"/>
            </a:xfrm>
            <a:custGeom>
              <a:avLst/>
              <a:gdLst>
                <a:gd name="T0" fmla="*/ 503 w 507"/>
                <a:gd name="T1" fmla="*/ 136 h 341"/>
                <a:gd name="T2" fmla="*/ 488 w 507"/>
                <a:gd name="T3" fmla="*/ 120 h 341"/>
                <a:gd name="T4" fmla="*/ 469 w 507"/>
                <a:gd name="T5" fmla="*/ 121 h 341"/>
                <a:gd name="T6" fmla="*/ 456 w 507"/>
                <a:gd name="T7" fmla="*/ 133 h 341"/>
                <a:gd name="T8" fmla="*/ 442 w 507"/>
                <a:gd name="T9" fmla="*/ 150 h 341"/>
                <a:gd name="T10" fmla="*/ 441 w 507"/>
                <a:gd name="T11" fmla="*/ 150 h 341"/>
                <a:gd name="T12" fmla="*/ 413 w 507"/>
                <a:gd name="T13" fmla="*/ 160 h 341"/>
                <a:gd name="T14" fmla="*/ 375 w 507"/>
                <a:gd name="T15" fmla="*/ 67 h 341"/>
                <a:gd name="T16" fmla="*/ 34 w 507"/>
                <a:gd name="T17" fmla="*/ 0 h 341"/>
                <a:gd name="T18" fmla="*/ 34 w 507"/>
                <a:gd name="T19" fmla="*/ 0 h 341"/>
                <a:gd name="T20" fmla="*/ 12 w 507"/>
                <a:gd name="T21" fmla="*/ 74 h 341"/>
                <a:gd name="T22" fmla="*/ 70 w 507"/>
                <a:gd name="T23" fmla="*/ 195 h 341"/>
                <a:gd name="T24" fmla="*/ 207 w 507"/>
                <a:gd name="T25" fmla="*/ 233 h 341"/>
                <a:gd name="T26" fmla="*/ 370 w 507"/>
                <a:gd name="T27" fmla="*/ 243 h 341"/>
                <a:gd name="T28" fmla="*/ 375 w 507"/>
                <a:gd name="T29" fmla="*/ 280 h 341"/>
                <a:gd name="T30" fmla="*/ 369 w 507"/>
                <a:gd name="T31" fmla="*/ 299 h 341"/>
                <a:gd name="T32" fmla="*/ 365 w 507"/>
                <a:gd name="T33" fmla="*/ 316 h 341"/>
                <a:gd name="T34" fmla="*/ 373 w 507"/>
                <a:gd name="T35" fmla="*/ 334 h 341"/>
                <a:gd name="T36" fmla="*/ 395 w 507"/>
                <a:gd name="T37" fmla="*/ 339 h 341"/>
                <a:gd name="T38" fmla="*/ 414 w 507"/>
                <a:gd name="T39" fmla="*/ 328 h 341"/>
                <a:gd name="T40" fmla="*/ 417 w 507"/>
                <a:gd name="T41" fmla="*/ 309 h 341"/>
                <a:gd name="T42" fmla="*/ 408 w 507"/>
                <a:gd name="T43" fmla="*/ 294 h 341"/>
                <a:gd name="T44" fmla="*/ 395 w 507"/>
                <a:gd name="T45" fmla="*/ 276 h 341"/>
                <a:gd name="T46" fmla="*/ 395 w 507"/>
                <a:gd name="T47" fmla="*/ 276 h 341"/>
                <a:gd name="T48" fmla="*/ 390 w 507"/>
                <a:gd name="T49" fmla="*/ 242 h 341"/>
                <a:gd name="T50" fmla="*/ 445 w 507"/>
                <a:gd name="T51" fmla="*/ 238 h 341"/>
                <a:gd name="T52" fmla="*/ 420 w 507"/>
                <a:gd name="T53" fmla="*/ 179 h 341"/>
                <a:gd name="T54" fmla="*/ 449 w 507"/>
                <a:gd name="T55" fmla="*/ 168 h 341"/>
                <a:gd name="T56" fmla="*/ 470 w 507"/>
                <a:gd name="T57" fmla="*/ 170 h 341"/>
                <a:gd name="T58" fmla="*/ 487 w 507"/>
                <a:gd name="T59" fmla="*/ 170 h 341"/>
                <a:gd name="T60" fmla="*/ 503 w 507"/>
                <a:gd name="T61" fmla="*/ 159 h 341"/>
                <a:gd name="T62" fmla="*/ 503 w 507"/>
                <a:gd name="T63" fmla="*/ 13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7" h="341">
                  <a:moveTo>
                    <a:pt x="503" y="136"/>
                  </a:moveTo>
                  <a:cubicBezTo>
                    <a:pt x="499" y="126"/>
                    <a:pt x="494" y="122"/>
                    <a:pt x="488" y="120"/>
                  </a:cubicBezTo>
                  <a:cubicBezTo>
                    <a:pt x="482" y="118"/>
                    <a:pt x="476" y="118"/>
                    <a:pt x="469" y="121"/>
                  </a:cubicBezTo>
                  <a:cubicBezTo>
                    <a:pt x="463" y="123"/>
                    <a:pt x="460" y="127"/>
                    <a:pt x="456" y="133"/>
                  </a:cubicBezTo>
                  <a:cubicBezTo>
                    <a:pt x="453" y="138"/>
                    <a:pt x="450" y="146"/>
                    <a:pt x="442" y="150"/>
                  </a:cubicBezTo>
                  <a:cubicBezTo>
                    <a:pt x="442" y="150"/>
                    <a:pt x="441" y="150"/>
                    <a:pt x="441" y="150"/>
                  </a:cubicBezTo>
                  <a:cubicBezTo>
                    <a:pt x="413" y="160"/>
                    <a:pt x="413" y="160"/>
                    <a:pt x="413" y="160"/>
                  </a:cubicBezTo>
                  <a:cubicBezTo>
                    <a:pt x="375" y="67"/>
                    <a:pt x="375" y="67"/>
                    <a:pt x="375" y="67"/>
                  </a:cubicBezTo>
                  <a:cubicBezTo>
                    <a:pt x="159" y="97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9" y="16"/>
                    <a:pt x="0" y="48"/>
                    <a:pt x="12" y="74"/>
                  </a:cubicBezTo>
                  <a:cubicBezTo>
                    <a:pt x="70" y="195"/>
                    <a:pt x="70" y="195"/>
                    <a:pt x="70" y="195"/>
                  </a:cubicBezTo>
                  <a:cubicBezTo>
                    <a:pt x="95" y="206"/>
                    <a:pt x="142" y="223"/>
                    <a:pt x="207" y="233"/>
                  </a:cubicBezTo>
                  <a:cubicBezTo>
                    <a:pt x="250" y="240"/>
                    <a:pt x="305" y="245"/>
                    <a:pt x="370" y="243"/>
                  </a:cubicBezTo>
                  <a:cubicBezTo>
                    <a:pt x="375" y="280"/>
                    <a:pt x="375" y="280"/>
                    <a:pt x="375" y="280"/>
                  </a:cubicBezTo>
                  <a:cubicBezTo>
                    <a:pt x="377" y="288"/>
                    <a:pt x="372" y="294"/>
                    <a:pt x="369" y="299"/>
                  </a:cubicBezTo>
                  <a:cubicBezTo>
                    <a:pt x="366" y="305"/>
                    <a:pt x="364" y="310"/>
                    <a:pt x="365" y="316"/>
                  </a:cubicBezTo>
                  <a:cubicBezTo>
                    <a:pt x="366" y="323"/>
                    <a:pt x="369" y="330"/>
                    <a:pt x="373" y="334"/>
                  </a:cubicBezTo>
                  <a:cubicBezTo>
                    <a:pt x="378" y="338"/>
                    <a:pt x="384" y="341"/>
                    <a:pt x="395" y="339"/>
                  </a:cubicBezTo>
                  <a:cubicBezTo>
                    <a:pt x="406" y="337"/>
                    <a:pt x="411" y="333"/>
                    <a:pt x="414" y="328"/>
                  </a:cubicBezTo>
                  <a:cubicBezTo>
                    <a:pt x="418" y="323"/>
                    <a:pt x="418" y="316"/>
                    <a:pt x="417" y="309"/>
                  </a:cubicBezTo>
                  <a:cubicBezTo>
                    <a:pt x="416" y="302"/>
                    <a:pt x="413" y="298"/>
                    <a:pt x="408" y="294"/>
                  </a:cubicBezTo>
                  <a:cubicBezTo>
                    <a:pt x="403" y="289"/>
                    <a:pt x="397" y="285"/>
                    <a:pt x="395" y="276"/>
                  </a:cubicBezTo>
                  <a:cubicBezTo>
                    <a:pt x="395" y="276"/>
                    <a:pt x="395" y="276"/>
                    <a:pt x="395" y="276"/>
                  </a:cubicBezTo>
                  <a:cubicBezTo>
                    <a:pt x="390" y="242"/>
                    <a:pt x="390" y="242"/>
                    <a:pt x="390" y="242"/>
                  </a:cubicBezTo>
                  <a:cubicBezTo>
                    <a:pt x="408" y="242"/>
                    <a:pt x="426" y="240"/>
                    <a:pt x="445" y="238"/>
                  </a:cubicBezTo>
                  <a:cubicBezTo>
                    <a:pt x="420" y="179"/>
                    <a:pt x="420" y="179"/>
                    <a:pt x="420" y="179"/>
                  </a:cubicBezTo>
                  <a:cubicBezTo>
                    <a:pt x="449" y="168"/>
                    <a:pt x="449" y="168"/>
                    <a:pt x="449" y="168"/>
                  </a:cubicBezTo>
                  <a:cubicBezTo>
                    <a:pt x="457" y="165"/>
                    <a:pt x="464" y="168"/>
                    <a:pt x="470" y="170"/>
                  </a:cubicBezTo>
                  <a:cubicBezTo>
                    <a:pt x="476" y="171"/>
                    <a:pt x="481" y="172"/>
                    <a:pt x="487" y="170"/>
                  </a:cubicBezTo>
                  <a:cubicBezTo>
                    <a:pt x="494" y="168"/>
                    <a:pt x="500" y="164"/>
                    <a:pt x="503" y="159"/>
                  </a:cubicBezTo>
                  <a:cubicBezTo>
                    <a:pt x="506" y="153"/>
                    <a:pt x="507" y="147"/>
                    <a:pt x="503" y="136"/>
                  </a:cubicBezTo>
                  <a:close/>
                </a:path>
              </a:pathLst>
            </a:custGeom>
            <a:solidFill>
              <a:schemeClr val="accent1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9" name="Freeform 10"/>
            <p:cNvSpPr>
              <a:spLocks/>
            </p:cNvSpPr>
            <p:nvPr/>
          </p:nvSpPr>
          <p:spPr bwMode="auto">
            <a:xfrm>
              <a:off x="2112611" y="2708311"/>
              <a:ext cx="1850774" cy="980921"/>
            </a:xfrm>
            <a:custGeom>
              <a:avLst/>
              <a:gdLst>
                <a:gd name="T0" fmla="*/ 707 w 711"/>
                <a:gd name="T1" fmla="*/ 66 h 377"/>
                <a:gd name="T2" fmla="*/ 692 w 711"/>
                <a:gd name="T3" fmla="*/ 50 h 377"/>
                <a:gd name="T4" fmla="*/ 672 w 711"/>
                <a:gd name="T5" fmla="*/ 52 h 377"/>
                <a:gd name="T6" fmla="*/ 660 w 711"/>
                <a:gd name="T7" fmla="*/ 64 h 377"/>
                <a:gd name="T8" fmla="*/ 646 w 711"/>
                <a:gd name="T9" fmla="*/ 81 h 377"/>
                <a:gd name="T10" fmla="*/ 646 w 711"/>
                <a:gd name="T11" fmla="*/ 81 h 377"/>
                <a:gd name="T12" fmla="*/ 611 w 711"/>
                <a:gd name="T13" fmla="*/ 96 h 377"/>
                <a:gd name="T14" fmla="*/ 572 w 711"/>
                <a:gd name="T15" fmla="*/ 0 h 377"/>
                <a:gd name="T16" fmla="*/ 327 w 711"/>
                <a:gd name="T17" fmla="*/ 47 h 377"/>
                <a:gd name="T18" fmla="*/ 328 w 711"/>
                <a:gd name="T19" fmla="*/ 54 h 377"/>
                <a:gd name="T20" fmla="*/ 336 w 711"/>
                <a:gd name="T21" fmla="*/ 63 h 377"/>
                <a:gd name="T22" fmla="*/ 351 w 711"/>
                <a:gd name="T23" fmla="*/ 88 h 377"/>
                <a:gd name="T24" fmla="*/ 345 w 711"/>
                <a:gd name="T25" fmla="*/ 119 h 377"/>
                <a:gd name="T26" fmla="*/ 313 w 711"/>
                <a:gd name="T27" fmla="*/ 138 h 377"/>
                <a:gd name="T28" fmla="*/ 277 w 711"/>
                <a:gd name="T29" fmla="*/ 129 h 377"/>
                <a:gd name="T30" fmla="*/ 264 w 711"/>
                <a:gd name="T31" fmla="*/ 100 h 377"/>
                <a:gd name="T32" fmla="*/ 270 w 711"/>
                <a:gd name="T33" fmla="*/ 73 h 377"/>
                <a:gd name="T34" fmla="*/ 274 w 711"/>
                <a:gd name="T35" fmla="*/ 63 h 377"/>
                <a:gd name="T36" fmla="*/ 272 w 711"/>
                <a:gd name="T37" fmla="*/ 50 h 377"/>
                <a:gd name="T38" fmla="*/ 256 w 711"/>
                <a:gd name="T39" fmla="*/ 50 h 377"/>
                <a:gd name="T40" fmla="*/ 117 w 711"/>
                <a:gd name="T41" fmla="*/ 39 h 377"/>
                <a:gd name="T42" fmla="*/ 0 w 711"/>
                <a:gd name="T43" fmla="*/ 9 h 377"/>
                <a:gd name="T44" fmla="*/ 115 w 711"/>
                <a:gd name="T45" fmla="*/ 251 h 377"/>
                <a:gd name="T46" fmla="*/ 388 w 711"/>
                <a:gd name="T47" fmla="*/ 282 h 377"/>
                <a:gd name="T48" fmla="*/ 396 w 711"/>
                <a:gd name="T49" fmla="*/ 317 h 377"/>
                <a:gd name="T50" fmla="*/ 391 w 711"/>
                <a:gd name="T51" fmla="*/ 337 h 377"/>
                <a:gd name="T52" fmla="*/ 388 w 711"/>
                <a:gd name="T53" fmla="*/ 354 h 377"/>
                <a:gd name="T54" fmla="*/ 397 w 711"/>
                <a:gd name="T55" fmla="*/ 371 h 377"/>
                <a:gd name="T56" fmla="*/ 419 w 711"/>
                <a:gd name="T57" fmla="*/ 375 h 377"/>
                <a:gd name="T58" fmla="*/ 438 w 711"/>
                <a:gd name="T59" fmla="*/ 362 h 377"/>
                <a:gd name="T60" fmla="*/ 439 w 711"/>
                <a:gd name="T61" fmla="*/ 343 h 377"/>
                <a:gd name="T62" fmla="*/ 429 w 711"/>
                <a:gd name="T63" fmla="*/ 329 h 377"/>
                <a:gd name="T64" fmla="*/ 415 w 711"/>
                <a:gd name="T65" fmla="*/ 312 h 377"/>
                <a:gd name="T66" fmla="*/ 415 w 711"/>
                <a:gd name="T67" fmla="*/ 312 h 377"/>
                <a:gd name="T68" fmla="*/ 408 w 711"/>
                <a:gd name="T69" fmla="*/ 279 h 377"/>
                <a:gd name="T70" fmla="*/ 650 w 711"/>
                <a:gd name="T71" fmla="*/ 192 h 377"/>
                <a:gd name="T72" fmla="*/ 618 w 711"/>
                <a:gd name="T73" fmla="*/ 114 h 377"/>
                <a:gd name="T74" fmla="*/ 654 w 711"/>
                <a:gd name="T75" fmla="*/ 99 h 377"/>
                <a:gd name="T76" fmla="*/ 675 w 711"/>
                <a:gd name="T77" fmla="*/ 100 h 377"/>
                <a:gd name="T78" fmla="*/ 692 w 711"/>
                <a:gd name="T79" fmla="*/ 100 h 377"/>
                <a:gd name="T80" fmla="*/ 707 w 711"/>
                <a:gd name="T81" fmla="*/ 88 h 377"/>
                <a:gd name="T82" fmla="*/ 707 w 711"/>
                <a:gd name="T83" fmla="*/ 66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11" h="377">
                  <a:moveTo>
                    <a:pt x="707" y="66"/>
                  </a:moveTo>
                  <a:cubicBezTo>
                    <a:pt x="703" y="56"/>
                    <a:pt x="697" y="52"/>
                    <a:pt x="692" y="50"/>
                  </a:cubicBezTo>
                  <a:cubicBezTo>
                    <a:pt x="686" y="48"/>
                    <a:pt x="679" y="49"/>
                    <a:pt x="672" y="52"/>
                  </a:cubicBezTo>
                  <a:cubicBezTo>
                    <a:pt x="666" y="54"/>
                    <a:pt x="663" y="58"/>
                    <a:pt x="660" y="64"/>
                  </a:cubicBezTo>
                  <a:cubicBezTo>
                    <a:pt x="657" y="70"/>
                    <a:pt x="654" y="77"/>
                    <a:pt x="646" y="81"/>
                  </a:cubicBezTo>
                  <a:cubicBezTo>
                    <a:pt x="646" y="81"/>
                    <a:pt x="646" y="81"/>
                    <a:pt x="646" y="81"/>
                  </a:cubicBezTo>
                  <a:cubicBezTo>
                    <a:pt x="611" y="96"/>
                    <a:pt x="611" y="96"/>
                    <a:pt x="611" y="96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481" y="28"/>
                    <a:pt x="399" y="42"/>
                    <a:pt x="327" y="47"/>
                  </a:cubicBezTo>
                  <a:cubicBezTo>
                    <a:pt x="328" y="54"/>
                    <a:pt x="328" y="54"/>
                    <a:pt x="328" y="54"/>
                  </a:cubicBezTo>
                  <a:cubicBezTo>
                    <a:pt x="328" y="56"/>
                    <a:pt x="330" y="57"/>
                    <a:pt x="336" y="63"/>
                  </a:cubicBezTo>
                  <a:cubicBezTo>
                    <a:pt x="342" y="68"/>
                    <a:pt x="349" y="76"/>
                    <a:pt x="351" y="88"/>
                  </a:cubicBezTo>
                  <a:cubicBezTo>
                    <a:pt x="352" y="98"/>
                    <a:pt x="351" y="109"/>
                    <a:pt x="345" y="119"/>
                  </a:cubicBezTo>
                  <a:cubicBezTo>
                    <a:pt x="340" y="128"/>
                    <a:pt x="328" y="136"/>
                    <a:pt x="313" y="138"/>
                  </a:cubicBezTo>
                  <a:cubicBezTo>
                    <a:pt x="299" y="140"/>
                    <a:pt x="285" y="136"/>
                    <a:pt x="277" y="129"/>
                  </a:cubicBezTo>
                  <a:cubicBezTo>
                    <a:pt x="268" y="120"/>
                    <a:pt x="265" y="110"/>
                    <a:pt x="264" y="100"/>
                  </a:cubicBezTo>
                  <a:cubicBezTo>
                    <a:pt x="262" y="89"/>
                    <a:pt x="266" y="79"/>
                    <a:pt x="270" y="73"/>
                  </a:cubicBezTo>
                  <a:cubicBezTo>
                    <a:pt x="274" y="65"/>
                    <a:pt x="274" y="65"/>
                    <a:pt x="274" y="63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67" y="50"/>
                    <a:pt x="261" y="50"/>
                    <a:pt x="256" y="50"/>
                  </a:cubicBezTo>
                  <a:cubicBezTo>
                    <a:pt x="202" y="50"/>
                    <a:pt x="155" y="45"/>
                    <a:pt x="117" y="39"/>
                  </a:cubicBezTo>
                  <a:cubicBezTo>
                    <a:pt x="68" y="30"/>
                    <a:pt x="28" y="19"/>
                    <a:pt x="0" y="9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70" y="276"/>
                    <a:pt x="256" y="304"/>
                    <a:pt x="388" y="282"/>
                  </a:cubicBezTo>
                  <a:cubicBezTo>
                    <a:pt x="396" y="317"/>
                    <a:pt x="396" y="317"/>
                    <a:pt x="396" y="317"/>
                  </a:cubicBezTo>
                  <a:cubicBezTo>
                    <a:pt x="397" y="325"/>
                    <a:pt x="393" y="332"/>
                    <a:pt x="391" y="337"/>
                  </a:cubicBezTo>
                  <a:cubicBezTo>
                    <a:pt x="388" y="343"/>
                    <a:pt x="387" y="348"/>
                    <a:pt x="388" y="354"/>
                  </a:cubicBezTo>
                  <a:cubicBezTo>
                    <a:pt x="389" y="361"/>
                    <a:pt x="392" y="367"/>
                    <a:pt x="397" y="371"/>
                  </a:cubicBezTo>
                  <a:cubicBezTo>
                    <a:pt x="402" y="375"/>
                    <a:pt x="408" y="377"/>
                    <a:pt x="419" y="375"/>
                  </a:cubicBezTo>
                  <a:cubicBezTo>
                    <a:pt x="430" y="372"/>
                    <a:pt x="435" y="368"/>
                    <a:pt x="438" y="362"/>
                  </a:cubicBezTo>
                  <a:cubicBezTo>
                    <a:pt x="441" y="357"/>
                    <a:pt x="441" y="350"/>
                    <a:pt x="439" y="343"/>
                  </a:cubicBezTo>
                  <a:cubicBezTo>
                    <a:pt x="438" y="337"/>
                    <a:pt x="434" y="333"/>
                    <a:pt x="429" y="329"/>
                  </a:cubicBezTo>
                  <a:cubicBezTo>
                    <a:pt x="424" y="325"/>
                    <a:pt x="417" y="321"/>
                    <a:pt x="415" y="312"/>
                  </a:cubicBezTo>
                  <a:cubicBezTo>
                    <a:pt x="415" y="312"/>
                    <a:pt x="415" y="312"/>
                    <a:pt x="415" y="312"/>
                  </a:cubicBezTo>
                  <a:cubicBezTo>
                    <a:pt x="408" y="279"/>
                    <a:pt x="408" y="279"/>
                    <a:pt x="408" y="279"/>
                  </a:cubicBezTo>
                  <a:cubicBezTo>
                    <a:pt x="476" y="265"/>
                    <a:pt x="556" y="238"/>
                    <a:pt x="650" y="192"/>
                  </a:cubicBezTo>
                  <a:cubicBezTo>
                    <a:pt x="618" y="114"/>
                    <a:pt x="618" y="114"/>
                    <a:pt x="618" y="114"/>
                  </a:cubicBezTo>
                  <a:cubicBezTo>
                    <a:pt x="654" y="99"/>
                    <a:pt x="654" y="99"/>
                    <a:pt x="654" y="99"/>
                  </a:cubicBezTo>
                  <a:cubicBezTo>
                    <a:pt x="662" y="96"/>
                    <a:pt x="669" y="99"/>
                    <a:pt x="675" y="100"/>
                  </a:cubicBezTo>
                  <a:cubicBezTo>
                    <a:pt x="681" y="102"/>
                    <a:pt x="686" y="103"/>
                    <a:pt x="692" y="100"/>
                  </a:cubicBezTo>
                  <a:cubicBezTo>
                    <a:pt x="699" y="98"/>
                    <a:pt x="704" y="93"/>
                    <a:pt x="707" y="88"/>
                  </a:cubicBezTo>
                  <a:cubicBezTo>
                    <a:pt x="710" y="83"/>
                    <a:pt x="711" y="76"/>
                    <a:pt x="707" y="66"/>
                  </a:cubicBezTo>
                  <a:close/>
                </a:path>
              </a:pathLst>
            </a:custGeom>
            <a:solidFill>
              <a:schemeClr val="tx2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0" name="Freeform 11"/>
            <p:cNvSpPr>
              <a:spLocks/>
            </p:cNvSpPr>
            <p:nvPr/>
          </p:nvSpPr>
          <p:spPr bwMode="auto">
            <a:xfrm>
              <a:off x="3660970" y="2437788"/>
              <a:ext cx="1669326" cy="741189"/>
            </a:xfrm>
            <a:custGeom>
              <a:avLst/>
              <a:gdLst>
                <a:gd name="T0" fmla="*/ 641 w 641"/>
                <a:gd name="T1" fmla="*/ 250 h 285"/>
                <a:gd name="T2" fmla="*/ 607 w 641"/>
                <a:gd name="T3" fmla="*/ 74 h 285"/>
                <a:gd name="T4" fmla="*/ 411 w 641"/>
                <a:gd name="T5" fmla="*/ 2 h 285"/>
                <a:gd name="T6" fmla="*/ 411 w 641"/>
                <a:gd name="T7" fmla="*/ 5 h 285"/>
                <a:gd name="T8" fmla="*/ 420 w 641"/>
                <a:gd name="T9" fmla="*/ 14 h 285"/>
                <a:gd name="T10" fmla="*/ 435 w 641"/>
                <a:gd name="T11" fmla="*/ 39 h 285"/>
                <a:gd name="T12" fmla="*/ 430 w 641"/>
                <a:gd name="T13" fmla="*/ 70 h 285"/>
                <a:gd name="T14" fmla="*/ 398 w 641"/>
                <a:gd name="T15" fmla="*/ 89 h 285"/>
                <a:gd name="T16" fmla="*/ 362 w 641"/>
                <a:gd name="T17" fmla="*/ 80 h 285"/>
                <a:gd name="T18" fmla="*/ 348 w 641"/>
                <a:gd name="T19" fmla="*/ 52 h 285"/>
                <a:gd name="T20" fmla="*/ 354 w 641"/>
                <a:gd name="T21" fmla="*/ 25 h 285"/>
                <a:gd name="T22" fmla="*/ 358 w 641"/>
                <a:gd name="T23" fmla="*/ 15 h 285"/>
                <a:gd name="T24" fmla="*/ 356 w 641"/>
                <a:gd name="T25" fmla="*/ 7 h 285"/>
                <a:gd name="T26" fmla="*/ 0 w 641"/>
                <a:gd name="T27" fmla="*/ 97 h 285"/>
                <a:gd name="T28" fmla="*/ 31 w 641"/>
                <a:gd name="T29" fmla="*/ 174 h 285"/>
                <a:gd name="T30" fmla="*/ 43 w 641"/>
                <a:gd name="T31" fmla="*/ 170 h 285"/>
                <a:gd name="T32" fmla="*/ 50 w 641"/>
                <a:gd name="T33" fmla="*/ 159 h 285"/>
                <a:gd name="T34" fmla="*/ 70 w 641"/>
                <a:gd name="T35" fmla="*/ 140 h 285"/>
                <a:gd name="T36" fmla="*/ 102 w 641"/>
                <a:gd name="T37" fmla="*/ 137 h 285"/>
                <a:gd name="T38" fmla="*/ 128 w 641"/>
                <a:gd name="T39" fmla="*/ 163 h 285"/>
                <a:gd name="T40" fmla="*/ 128 w 641"/>
                <a:gd name="T41" fmla="*/ 201 h 285"/>
                <a:gd name="T42" fmla="*/ 103 w 641"/>
                <a:gd name="T43" fmla="*/ 221 h 285"/>
                <a:gd name="T44" fmla="*/ 75 w 641"/>
                <a:gd name="T45" fmla="*/ 222 h 285"/>
                <a:gd name="T46" fmla="*/ 65 w 641"/>
                <a:gd name="T47" fmla="*/ 220 h 285"/>
                <a:gd name="T48" fmla="*/ 52 w 641"/>
                <a:gd name="T49" fmla="*/ 225 h 285"/>
                <a:gd name="T50" fmla="*/ 76 w 641"/>
                <a:gd name="T51" fmla="*/ 285 h 285"/>
                <a:gd name="T52" fmla="*/ 106 w 641"/>
                <a:gd name="T53" fmla="*/ 268 h 285"/>
                <a:gd name="T54" fmla="*/ 359 w 641"/>
                <a:gd name="T55" fmla="*/ 181 h 285"/>
                <a:gd name="T56" fmla="*/ 363 w 641"/>
                <a:gd name="T57" fmla="*/ 206 h 285"/>
                <a:gd name="T58" fmla="*/ 357 w 641"/>
                <a:gd name="T59" fmla="*/ 226 h 285"/>
                <a:gd name="T60" fmla="*/ 354 w 641"/>
                <a:gd name="T61" fmla="*/ 243 h 285"/>
                <a:gd name="T62" fmla="*/ 362 w 641"/>
                <a:gd name="T63" fmla="*/ 261 h 285"/>
                <a:gd name="T64" fmla="*/ 384 w 641"/>
                <a:gd name="T65" fmla="*/ 265 h 285"/>
                <a:gd name="T66" fmla="*/ 403 w 641"/>
                <a:gd name="T67" fmla="*/ 254 h 285"/>
                <a:gd name="T68" fmla="*/ 406 w 641"/>
                <a:gd name="T69" fmla="*/ 235 h 285"/>
                <a:gd name="T70" fmla="*/ 396 w 641"/>
                <a:gd name="T71" fmla="*/ 220 h 285"/>
                <a:gd name="T72" fmla="*/ 383 w 641"/>
                <a:gd name="T73" fmla="*/ 203 h 285"/>
                <a:gd name="T74" fmla="*/ 383 w 641"/>
                <a:gd name="T75" fmla="*/ 202 h 285"/>
                <a:gd name="T76" fmla="*/ 379 w 641"/>
                <a:gd name="T77" fmla="*/ 179 h 285"/>
                <a:gd name="T78" fmla="*/ 641 w 641"/>
                <a:gd name="T79" fmla="*/ 25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1" h="285">
                  <a:moveTo>
                    <a:pt x="641" y="250"/>
                  </a:moveTo>
                  <a:cubicBezTo>
                    <a:pt x="607" y="74"/>
                    <a:pt x="607" y="74"/>
                    <a:pt x="607" y="74"/>
                  </a:cubicBezTo>
                  <a:cubicBezTo>
                    <a:pt x="549" y="23"/>
                    <a:pt x="493" y="0"/>
                    <a:pt x="411" y="2"/>
                  </a:cubicBezTo>
                  <a:cubicBezTo>
                    <a:pt x="411" y="5"/>
                    <a:pt x="411" y="5"/>
                    <a:pt x="411" y="5"/>
                  </a:cubicBezTo>
                  <a:cubicBezTo>
                    <a:pt x="412" y="7"/>
                    <a:pt x="414" y="8"/>
                    <a:pt x="420" y="14"/>
                  </a:cubicBezTo>
                  <a:cubicBezTo>
                    <a:pt x="425" y="19"/>
                    <a:pt x="433" y="27"/>
                    <a:pt x="435" y="39"/>
                  </a:cubicBezTo>
                  <a:cubicBezTo>
                    <a:pt x="436" y="49"/>
                    <a:pt x="436" y="60"/>
                    <a:pt x="430" y="70"/>
                  </a:cubicBezTo>
                  <a:cubicBezTo>
                    <a:pt x="424" y="79"/>
                    <a:pt x="413" y="87"/>
                    <a:pt x="398" y="89"/>
                  </a:cubicBezTo>
                  <a:cubicBezTo>
                    <a:pt x="384" y="92"/>
                    <a:pt x="370" y="88"/>
                    <a:pt x="362" y="80"/>
                  </a:cubicBezTo>
                  <a:cubicBezTo>
                    <a:pt x="353" y="72"/>
                    <a:pt x="349" y="62"/>
                    <a:pt x="348" y="52"/>
                  </a:cubicBezTo>
                  <a:cubicBezTo>
                    <a:pt x="346" y="41"/>
                    <a:pt x="350" y="31"/>
                    <a:pt x="354" y="25"/>
                  </a:cubicBezTo>
                  <a:cubicBezTo>
                    <a:pt x="357" y="17"/>
                    <a:pt x="358" y="17"/>
                    <a:pt x="358" y="15"/>
                  </a:cubicBezTo>
                  <a:cubicBezTo>
                    <a:pt x="356" y="7"/>
                    <a:pt x="356" y="7"/>
                    <a:pt x="356" y="7"/>
                  </a:cubicBezTo>
                  <a:cubicBezTo>
                    <a:pt x="271" y="18"/>
                    <a:pt x="159" y="49"/>
                    <a:pt x="0" y="97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43" y="170"/>
                    <a:pt x="43" y="170"/>
                    <a:pt x="43" y="170"/>
                  </a:cubicBezTo>
                  <a:cubicBezTo>
                    <a:pt x="44" y="169"/>
                    <a:pt x="45" y="167"/>
                    <a:pt x="50" y="159"/>
                  </a:cubicBezTo>
                  <a:cubicBezTo>
                    <a:pt x="53" y="153"/>
                    <a:pt x="60" y="144"/>
                    <a:pt x="70" y="140"/>
                  </a:cubicBezTo>
                  <a:cubicBezTo>
                    <a:pt x="80" y="136"/>
                    <a:pt x="91" y="134"/>
                    <a:pt x="102" y="137"/>
                  </a:cubicBezTo>
                  <a:cubicBezTo>
                    <a:pt x="112" y="140"/>
                    <a:pt x="122" y="150"/>
                    <a:pt x="128" y="163"/>
                  </a:cubicBezTo>
                  <a:cubicBezTo>
                    <a:pt x="134" y="177"/>
                    <a:pt x="133" y="192"/>
                    <a:pt x="128" y="201"/>
                  </a:cubicBezTo>
                  <a:cubicBezTo>
                    <a:pt x="122" y="211"/>
                    <a:pt x="113" y="217"/>
                    <a:pt x="103" y="221"/>
                  </a:cubicBezTo>
                  <a:cubicBezTo>
                    <a:pt x="93" y="225"/>
                    <a:pt x="82" y="223"/>
                    <a:pt x="75" y="222"/>
                  </a:cubicBezTo>
                  <a:cubicBezTo>
                    <a:pt x="67" y="220"/>
                    <a:pt x="66" y="219"/>
                    <a:pt x="65" y="220"/>
                  </a:cubicBezTo>
                  <a:cubicBezTo>
                    <a:pt x="52" y="225"/>
                    <a:pt x="52" y="225"/>
                    <a:pt x="52" y="225"/>
                  </a:cubicBezTo>
                  <a:cubicBezTo>
                    <a:pt x="76" y="285"/>
                    <a:pt x="76" y="285"/>
                    <a:pt x="76" y="285"/>
                  </a:cubicBezTo>
                  <a:cubicBezTo>
                    <a:pt x="86" y="279"/>
                    <a:pt x="96" y="274"/>
                    <a:pt x="106" y="268"/>
                  </a:cubicBezTo>
                  <a:cubicBezTo>
                    <a:pt x="203" y="215"/>
                    <a:pt x="287" y="189"/>
                    <a:pt x="359" y="181"/>
                  </a:cubicBezTo>
                  <a:cubicBezTo>
                    <a:pt x="363" y="206"/>
                    <a:pt x="363" y="206"/>
                    <a:pt x="363" y="206"/>
                  </a:cubicBezTo>
                  <a:cubicBezTo>
                    <a:pt x="365" y="215"/>
                    <a:pt x="360" y="221"/>
                    <a:pt x="357" y="226"/>
                  </a:cubicBezTo>
                  <a:cubicBezTo>
                    <a:pt x="355" y="232"/>
                    <a:pt x="353" y="237"/>
                    <a:pt x="354" y="243"/>
                  </a:cubicBezTo>
                  <a:cubicBezTo>
                    <a:pt x="355" y="250"/>
                    <a:pt x="358" y="257"/>
                    <a:pt x="362" y="261"/>
                  </a:cubicBezTo>
                  <a:cubicBezTo>
                    <a:pt x="367" y="265"/>
                    <a:pt x="373" y="267"/>
                    <a:pt x="384" y="265"/>
                  </a:cubicBezTo>
                  <a:cubicBezTo>
                    <a:pt x="395" y="263"/>
                    <a:pt x="400" y="259"/>
                    <a:pt x="403" y="254"/>
                  </a:cubicBezTo>
                  <a:cubicBezTo>
                    <a:pt x="406" y="249"/>
                    <a:pt x="407" y="242"/>
                    <a:pt x="406" y="235"/>
                  </a:cubicBezTo>
                  <a:cubicBezTo>
                    <a:pt x="405" y="228"/>
                    <a:pt x="401" y="224"/>
                    <a:pt x="396" y="220"/>
                  </a:cubicBezTo>
                  <a:cubicBezTo>
                    <a:pt x="391" y="216"/>
                    <a:pt x="385" y="211"/>
                    <a:pt x="383" y="203"/>
                  </a:cubicBezTo>
                  <a:cubicBezTo>
                    <a:pt x="383" y="203"/>
                    <a:pt x="383" y="202"/>
                    <a:pt x="383" y="202"/>
                  </a:cubicBezTo>
                  <a:cubicBezTo>
                    <a:pt x="379" y="179"/>
                    <a:pt x="379" y="179"/>
                    <a:pt x="379" y="179"/>
                  </a:cubicBezTo>
                  <a:cubicBezTo>
                    <a:pt x="504" y="170"/>
                    <a:pt x="590" y="212"/>
                    <a:pt x="641" y="250"/>
                  </a:cubicBezTo>
                  <a:close/>
                </a:path>
              </a:pathLst>
            </a:custGeom>
            <a:solidFill>
              <a:schemeClr val="accent3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2451315" y="3447300"/>
              <a:ext cx="1247045" cy="687304"/>
            </a:xfrm>
            <a:custGeom>
              <a:avLst/>
              <a:gdLst>
                <a:gd name="T0" fmla="*/ 474 w 479"/>
                <a:gd name="T1" fmla="*/ 82 h 264"/>
                <a:gd name="T2" fmla="*/ 459 w 479"/>
                <a:gd name="T3" fmla="*/ 65 h 264"/>
                <a:gd name="T4" fmla="*/ 440 w 479"/>
                <a:gd name="T5" fmla="*/ 67 h 264"/>
                <a:gd name="T6" fmla="*/ 428 w 479"/>
                <a:gd name="T7" fmla="*/ 79 h 264"/>
                <a:gd name="T8" fmla="*/ 413 w 479"/>
                <a:gd name="T9" fmla="*/ 96 h 264"/>
                <a:gd name="T10" fmla="*/ 413 w 479"/>
                <a:gd name="T11" fmla="*/ 96 h 264"/>
                <a:gd name="T12" fmla="*/ 385 w 479"/>
                <a:gd name="T13" fmla="*/ 106 h 264"/>
                <a:gd name="T14" fmla="*/ 344 w 479"/>
                <a:gd name="T15" fmla="*/ 3 h 264"/>
                <a:gd name="T16" fmla="*/ 300 w 479"/>
                <a:gd name="T17" fmla="*/ 15 h 264"/>
                <a:gd name="T18" fmla="*/ 301 w 479"/>
                <a:gd name="T19" fmla="*/ 23 h 264"/>
                <a:gd name="T20" fmla="*/ 310 w 479"/>
                <a:gd name="T21" fmla="*/ 31 h 264"/>
                <a:gd name="T22" fmla="*/ 326 w 479"/>
                <a:gd name="T23" fmla="*/ 55 h 264"/>
                <a:gd name="T24" fmla="*/ 323 w 479"/>
                <a:gd name="T25" fmla="*/ 87 h 264"/>
                <a:gd name="T26" fmla="*/ 293 w 479"/>
                <a:gd name="T27" fmla="*/ 108 h 264"/>
                <a:gd name="T28" fmla="*/ 256 w 479"/>
                <a:gd name="T29" fmla="*/ 101 h 264"/>
                <a:gd name="T30" fmla="*/ 240 w 479"/>
                <a:gd name="T31" fmla="*/ 73 h 264"/>
                <a:gd name="T32" fmla="*/ 245 w 479"/>
                <a:gd name="T33" fmla="*/ 46 h 264"/>
                <a:gd name="T34" fmla="*/ 248 w 479"/>
                <a:gd name="T35" fmla="*/ 36 h 264"/>
                <a:gd name="T36" fmla="*/ 246 w 479"/>
                <a:gd name="T37" fmla="*/ 24 h 264"/>
                <a:gd name="T38" fmla="*/ 166 w 479"/>
                <a:gd name="T39" fmla="*/ 30 h 264"/>
                <a:gd name="T40" fmla="*/ 0 w 479"/>
                <a:gd name="T41" fmla="*/ 0 h 264"/>
                <a:gd name="T42" fmla="*/ 91 w 479"/>
                <a:gd name="T43" fmla="*/ 191 h 264"/>
                <a:gd name="T44" fmla="*/ 428 w 479"/>
                <a:gd name="T45" fmla="*/ 211 h 264"/>
                <a:gd name="T46" fmla="*/ 393 w 479"/>
                <a:gd name="T47" fmla="*/ 125 h 264"/>
                <a:gd name="T48" fmla="*/ 421 w 479"/>
                <a:gd name="T49" fmla="*/ 114 h 264"/>
                <a:gd name="T50" fmla="*/ 442 w 479"/>
                <a:gd name="T51" fmla="*/ 116 h 264"/>
                <a:gd name="T52" fmla="*/ 459 w 479"/>
                <a:gd name="T53" fmla="*/ 116 h 264"/>
                <a:gd name="T54" fmla="*/ 474 w 479"/>
                <a:gd name="T55" fmla="*/ 104 h 264"/>
                <a:gd name="T56" fmla="*/ 474 w 479"/>
                <a:gd name="T57" fmla="*/ 8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9" h="264">
                  <a:moveTo>
                    <a:pt x="474" y="82"/>
                  </a:moveTo>
                  <a:cubicBezTo>
                    <a:pt x="470" y="72"/>
                    <a:pt x="465" y="67"/>
                    <a:pt x="459" y="65"/>
                  </a:cubicBezTo>
                  <a:cubicBezTo>
                    <a:pt x="454" y="63"/>
                    <a:pt x="447" y="64"/>
                    <a:pt x="440" y="67"/>
                  </a:cubicBezTo>
                  <a:cubicBezTo>
                    <a:pt x="434" y="69"/>
                    <a:pt x="431" y="73"/>
                    <a:pt x="428" y="79"/>
                  </a:cubicBezTo>
                  <a:cubicBezTo>
                    <a:pt x="424" y="85"/>
                    <a:pt x="421" y="92"/>
                    <a:pt x="413" y="96"/>
                  </a:cubicBezTo>
                  <a:cubicBezTo>
                    <a:pt x="413" y="96"/>
                    <a:pt x="413" y="96"/>
                    <a:pt x="413" y="96"/>
                  </a:cubicBezTo>
                  <a:cubicBezTo>
                    <a:pt x="385" y="106"/>
                    <a:pt x="385" y="106"/>
                    <a:pt x="385" y="106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29" y="8"/>
                    <a:pt x="314" y="11"/>
                    <a:pt x="300" y="15"/>
                  </a:cubicBezTo>
                  <a:cubicBezTo>
                    <a:pt x="301" y="23"/>
                    <a:pt x="301" y="23"/>
                    <a:pt x="301" y="23"/>
                  </a:cubicBezTo>
                  <a:cubicBezTo>
                    <a:pt x="302" y="25"/>
                    <a:pt x="304" y="26"/>
                    <a:pt x="310" y="31"/>
                  </a:cubicBezTo>
                  <a:cubicBezTo>
                    <a:pt x="316" y="36"/>
                    <a:pt x="324" y="44"/>
                    <a:pt x="326" y="55"/>
                  </a:cubicBezTo>
                  <a:cubicBezTo>
                    <a:pt x="328" y="65"/>
                    <a:pt x="329" y="76"/>
                    <a:pt x="323" y="87"/>
                  </a:cubicBezTo>
                  <a:cubicBezTo>
                    <a:pt x="318" y="96"/>
                    <a:pt x="307" y="105"/>
                    <a:pt x="293" y="108"/>
                  </a:cubicBezTo>
                  <a:cubicBezTo>
                    <a:pt x="278" y="111"/>
                    <a:pt x="264" y="108"/>
                    <a:pt x="256" y="101"/>
                  </a:cubicBezTo>
                  <a:cubicBezTo>
                    <a:pt x="247" y="93"/>
                    <a:pt x="243" y="83"/>
                    <a:pt x="240" y="73"/>
                  </a:cubicBezTo>
                  <a:cubicBezTo>
                    <a:pt x="238" y="62"/>
                    <a:pt x="242" y="52"/>
                    <a:pt x="245" y="46"/>
                  </a:cubicBezTo>
                  <a:cubicBezTo>
                    <a:pt x="248" y="38"/>
                    <a:pt x="249" y="37"/>
                    <a:pt x="248" y="36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17" y="28"/>
                    <a:pt x="191" y="30"/>
                    <a:pt x="166" y="30"/>
                  </a:cubicBezTo>
                  <a:cubicBezTo>
                    <a:pt x="96" y="30"/>
                    <a:pt x="41" y="16"/>
                    <a:pt x="0" y="0"/>
                  </a:cubicBezTo>
                  <a:cubicBezTo>
                    <a:pt x="91" y="191"/>
                    <a:pt x="91" y="191"/>
                    <a:pt x="91" y="191"/>
                  </a:cubicBezTo>
                  <a:cubicBezTo>
                    <a:pt x="91" y="191"/>
                    <a:pt x="259" y="264"/>
                    <a:pt x="428" y="211"/>
                  </a:cubicBezTo>
                  <a:cubicBezTo>
                    <a:pt x="393" y="125"/>
                    <a:pt x="393" y="125"/>
                    <a:pt x="393" y="125"/>
                  </a:cubicBezTo>
                  <a:cubicBezTo>
                    <a:pt x="421" y="114"/>
                    <a:pt x="421" y="114"/>
                    <a:pt x="421" y="114"/>
                  </a:cubicBezTo>
                  <a:cubicBezTo>
                    <a:pt x="429" y="111"/>
                    <a:pt x="436" y="114"/>
                    <a:pt x="442" y="116"/>
                  </a:cubicBezTo>
                  <a:cubicBezTo>
                    <a:pt x="448" y="117"/>
                    <a:pt x="453" y="118"/>
                    <a:pt x="459" y="116"/>
                  </a:cubicBezTo>
                  <a:cubicBezTo>
                    <a:pt x="465" y="113"/>
                    <a:pt x="471" y="109"/>
                    <a:pt x="474" y="104"/>
                  </a:cubicBezTo>
                  <a:cubicBezTo>
                    <a:pt x="477" y="99"/>
                    <a:pt x="479" y="92"/>
                    <a:pt x="474" y="82"/>
                  </a:cubicBezTo>
                  <a:close/>
                </a:path>
              </a:pathLst>
            </a:custGeom>
            <a:solidFill>
              <a:schemeClr val="accent6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auto">
            <a:xfrm>
              <a:off x="4254801" y="2955740"/>
              <a:ext cx="1145874" cy="632320"/>
            </a:xfrm>
            <a:custGeom>
              <a:avLst/>
              <a:gdLst>
                <a:gd name="T0" fmla="*/ 421 w 440"/>
                <a:gd name="T1" fmla="*/ 88 h 243"/>
                <a:gd name="T2" fmla="*/ 175 w 440"/>
                <a:gd name="T3" fmla="*/ 3 h 243"/>
                <a:gd name="T4" fmla="*/ 180 w 440"/>
                <a:gd name="T5" fmla="*/ 8 h 243"/>
                <a:gd name="T6" fmla="*/ 195 w 440"/>
                <a:gd name="T7" fmla="*/ 33 h 243"/>
                <a:gd name="T8" fmla="*/ 190 w 440"/>
                <a:gd name="T9" fmla="*/ 64 h 243"/>
                <a:gd name="T10" fmla="*/ 158 w 440"/>
                <a:gd name="T11" fmla="*/ 83 h 243"/>
                <a:gd name="T12" fmla="*/ 122 w 440"/>
                <a:gd name="T13" fmla="*/ 74 h 243"/>
                <a:gd name="T14" fmla="*/ 108 w 440"/>
                <a:gd name="T15" fmla="*/ 46 h 243"/>
                <a:gd name="T16" fmla="*/ 114 w 440"/>
                <a:gd name="T17" fmla="*/ 19 h 243"/>
                <a:gd name="T18" fmla="*/ 118 w 440"/>
                <a:gd name="T19" fmla="*/ 9 h 243"/>
                <a:gd name="T20" fmla="*/ 118 w 440"/>
                <a:gd name="T21" fmla="*/ 8 h 243"/>
                <a:gd name="T22" fmla="*/ 69 w 440"/>
                <a:gd name="T23" fmla="*/ 18 h 243"/>
                <a:gd name="T24" fmla="*/ 89 w 440"/>
                <a:gd name="T25" fmla="*/ 97 h 243"/>
                <a:gd name="T26" fmla="*/ 60 w 440"/>
                <a:gd name="T27" fmla="*/ 104 h 243"/>
                <a:gd name="T28" fmla="*/ 40 w 440"/>
                <a:gd name="T29" fmla="*/ 100 h 243"/>
                <a:gd name="T30" fmla="*/ 23 w 440"/>
                <a:gd name="T31" fmla="*/ 97 h 243"/>
                <a:gd name="T32" fmla="*/ 6 w 440"/>
                <a:gd name="T33" fmla="*/ 107 h 243"/>
                <a:gd name="T34" fmla="*/ 3 w 440"/>
                <a:gd name="T35" fmla="*/ 129 h 243"/>
                <a:gd name="T36" fmla="*/ 16 w 440"/>
                <a:gd name="T37" fmla="*/ 147 h 243"/>
                <a:gd name="T38" fmla="*/ 35 w 440"/>
                <a:gd name="T39" fmla="*/ 148 h 243"/>
                <a:gd name="T40" fmla="*/ 49 w 440"/>
                <a:gd name="T41" fmla="*/ 138 h 243"/>
                <a:gd name="T42" fmla="*/ 65 w 440"/>
                <a:gd name="T43" fmla="*/ 123 h 243"/>
                <a:gd name="T44" fmla="*/ 66 w 440"/>
                <a:gd name="T45" fmla="*/ 123 h 243"/>
                <a:gd name="T46" fmla="*/ 94 w 440"/>
                <a:gd name="T47" fmla="*/ 117 h 243"/>
                <a:gd name="T48" fmla="*/ 112 w 440"/>
                <a:gd name="T49" fmla="*/ 187 h 243"/>
                <a:gd name="T50" fmla="*/ 403 w 440"/>
                <a:gd name="T51" fmla="*/ 230 h 243"/>
                <a:gd name="T52" fmla="*/ 440 w 440"/>
                <a:gd name="T53" fmla="*/ 186 h 243"/>
                <a:gd name="T54" fmla="*/ 421 w 440"/>
                <a:gd name="T55" fmla="*/ 88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40" h="243">
                  <a:moveTo>
                    <a:pt x="421" y="88"/>
                  </a:moveTo>
                  <a:cubicBezTo>
                    <a:pt x="381" y="52"/>
                    <a:pt x="300" y="0"/>
                    <a:pt x="175" y="3"/>
                  </a:cubicBezTo>
                  <a:cubicBezTo>
                    <a:pt x="176" y="4"/>
                    <a:pt x="178" y="6"/>
                    <a:pt x="180" y="8"/>
                  </a:cubicBezTo>
                  <a:cubicBezTo>
                    <a:pt x="186" y="13"/>
                    <a:pt x="193" y="21"/>
                    <a:pt x="195" y="33"/>
                  </a:cubicBezTo>
                  <a:cubicBezTo>
                    <a:pt x="196" y="43"/>
                    <a:pt x="196" y="54"/>
                    <a:pt x="190" y="64"/>
                  </a:cubicBezTo>
                  <a:cubicBezTo>
                    <a:pt x="185" y="73"/>
                    <a:pt x="173" y="81"/>
                    <a:pt x="158" y="83"/>
                  </a:cubicBezTo>
                  <a:cubicBezTo>
                    <a:pt x="144" y="86"/>
                    <a:pt x="130" y="82"/>
                    <a:pt x="122" y="74"/>
                  </a:cubicBezTo>
                  <a:cubicBezTo>
                    <a:pt x="113" y="66"/>
                    <a:pt x="110" y="56"/>
                    <a:pt x="108" y="46"/>
                  </a:cubicBezTo>
                  <a:cubicBezTo>
                    <a:pt x="106" y="35"/>
                    <a:pt x="110" y="25"/>
                    <a:pt x="114" y="19"/>
                  </a:cubicBezTo>
                  <a:cubicBezTo>
                    <a:pt x="118" y="11"/>
                    <a:pt x="118" y="11"/>
                    <a:pt x="118" y="9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02" y="11"/>
                    <a:pt x="86" y="14"/>
                    <a:pt x="69" y="18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52" y="106"/>
                    <a:pt x="46" y="102"/>
                    <a:pt x="40" y="100"/>
                  </a:cubicBezTo>
                  <a:cubicBezTo>
                    <a:pt x="34" y="97"/>
                    <a:pt x="29" y="96"/>
                    <a:pt x="23" y="97"/>
                  </a:cubicBezTo>
                  <a:cubicBezTo>
                    <a:pt x="16" y="99"/>
                    <a:pt x="10" y="102"/>
                    <a:pt x="6" y="107"/>
                  </a:cubicBezTo>
                  <a:cubicBezTo>
                    <a:pt x="2" y="112"/>
                    <a:pt x="0" y="118"/>
                    <a:pt x="3" y="129"/>
                  </a:cubicBezTo>
                  <a:cubicBezTo>
                    <a:pt x="6" y="140"/>
                    <a:pt x="10" y="145"/>
                    <a:pt x="16" y="147"/>
                  </a:cubicBezTo>
                  <a:cubicBezTo>
                    <a:pt x="21" y="150"/>
                    <a:pt x="28" y="150"/>
                    <a:pt x="35" y="148"/>
                  </a:cubicBezTo>
                  <a:cubicBezTo>
                    <a:pt x="41" y="147"/>
                    <a:pt x="45" y="143"/>
                    <a:pt x="49" y="138"/>
                  </a:cubicBezTo>
                  <a:cubicBezTo>
                    <a:pt x="53" y="133"/>
                    <a:pt x="57" y="126"/>
                    <a:pt x="65" y="123"/>
                  </a:cubicBezTo>
                  <a:cubicBezTo>
                    <a:pt x="65" y="123"/>
                    <a:pt x="66" y="123"/>
                    <a:pt x="66" y="123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112" y="187"/>
                    <a:pt x="112" y="187"/>
                    <a:pt x="112" y="187"/>
                  </a:cubicBezTo>
                  <a:cubicBezTo>
                    <a:pt x="267" y="135"/>
                    <a:pt x="339" y="203"/>
                    <a:pt x="403" y="230"/>
                  </a:cubicBezTo>
                  <a:cubicBezTo>
                    <a:pt x="433" y="243"/>
                    <a:pt x="440" y="186"/>
                    <a:pt x="440" y="186"/>
                  </a:cubicBezTo>
                  <a:lnTo>
                    <a:pt x="421" y="88"/>
                  </a:lnTo>
                  <a:close/>
                </a:path>
              </a:pathLst>
            </a:custGeom>
            <a:solidFill>
              <a:schemeClr val="accent5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3" name="Freeform 14"/>
            <p:cNvSpPr>
              <a:spLocks/>
            </p:cNvSpPr>
            <p:nvPr/>
          </p:nvSpPr>
          <p:spPr bwMode="auto">
            <a:xfrm>
              <a:off x="3405843" y="3018422"/>
              <a:ext cx="1083191" cy="957827"/>
            </a:xfrm>
            <a:custGeom>
              <a:avLst/>
              <a:gdLst>
                <a:gd name="T0" fmla="*/ 401 w 416"/>
                <a:gd name="T1" fmla="*/ 115 h 368"/>
                <a:gd name="T2" fmla="*/ 397 w 416"/>
                <a:gd name="T3" fmla="*/ 116 h 368"/>
                <a:gd name="T4" fmla="*/ 389 w 416"/>
                <a:gd name="T5" fmla="*/ 125 h 368"/>
                <a:gd name="T6" fmla="*/ 365 w 416"/>
                <a:gd name="T7" fmla="*/ 141 h 368"/>
                <a:gd name="T8" fmla="*/ 334 w 416"/>
                <a:gd name="T9" fmla="*/ 139 h 368"/>
                <a:gd name="T10" fmla="*/ 312 w 416"/>
                <a:gd name="T11" fmla="*/ 109 h 368"/>
                <a:gd name="T12" fmla="*/ 318 w 416"/>
                <a:gd name="T13" fmla="*/ 72 h 368"/>
                <a:gd name="T14" fmla="*/ 345 w 416"/>
                <a:gd name="T15" fmla="*/ 56 h 368"/>
                <a:gd name="T16" fmla="*/ 373 w 416"/>
                <a:gd name="T17" fmla="*/ 60 h 368"/>
                <a:gd name="T18" fmla="*/ 383 w 416"/>
                <a:gd name="T19" fmla="*/ 63 h 368"/>
                <a:gd name="T20" fmla="*/ 388 w 416"/>
                <a:gd name="T21" fmla="*/ 62 h 368"/>
                <a:gd name="T22" fmla="*/ 372 w 416"/>
                <a:gd name="T23" fmla="*/ 0 h 368"/>
                <a:gd name="T24" fmla="*/ 216 w 416"/>
                <a:gd name="T25" fmla="*/ 67 h 368"/>
                <a:gd name="T26" fmla="*/ 0 w 416"/>
                <a:gd name="T27" fmla="*/ 161 h 368"/>
                <a:gd name="T28" fmla="*/ 34 w 416"/>
                <a:gd name="T29" fmla="*/ 247 h 368"/>
                <a:gd name="T30" fmla="*/ 38 w 416"/>
                <a:gd name="T31" fmla="*/ 245 h 368"/>
                <a:gd name="T32" fmla="*/ 45 w 416"/>
                <a:gd name="T33" fmla="*/ 235 h 368"/>
                <a:gd name="T34" fmla="*/ 67 w 416"/>
                <a:gd name="T35" fmla="*/ 216 h 368"/>
                <a:gd name="T36" fmla="*/ 98 w 416"/>
                <a:gd name="T37" fmla="*/ 214 h 368"/>
                <a:gd name="T38" fmla="*/ 124 w 416"/>
                <a:gd name="T39" fmla="*/ 241 h 368"/>
                <a:gd name="T40" fmla="*/ 122 w 416"/>
                <a:gd name="T41" fmla="*/ 278 h 368"/>
                <a:gd name="T42" fmla="*/ 98 w 416"/>
                <a:gd name="T43" fmla="*/ 298 h 368"/>
                <a:gd name="T44" fmla="*/ 70 w 416"/>
                <a:gd name="T45" fmla="*/ 298 h 368"/>
                <a:gd name="T46" fmla="*/ 60 w 416"/>
                <a:gd name="T47" fmla="*/ 296 h 368"/>
                <a:gd name="T48" fmla="*/ 55 w 416"/>
                <a:gd name="T49" fmla="*/ 297 h 368"/>
                <a:gd name="T50" fmla="*/ 84 w 416"/>
                <a:gd name="T51" fmla="*/ 368 h 368"/>
                <a:gd name="T52" fmla="*/ 180 w 416"/>
                <a:gd name="T53" fmla="*/ 314 h 368"/>
                <a:gd name="T54" fmla="*/ 416 w 416"/>
                <a:gd name="T55" fmla="*/ 171 h 368"/>
                <a:gd name="T56" fmla="*/ 401 w 416"/>
                <a:gd name="T57" fmla="*/ 115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6" h="368">
                  <a:moveTo>
                    <a:pt x="401" y="115"/>
                  </a:moveTo>
                  <a:cubicBezTo>
                    <a:pt x="397" y="116"/>
                    <a:pt x="397" y="116"/>
                    <a:pt x="397" y="116"/>
                  </a:cubicBezTo>
                  <a:cubicBezTo>
                    <a:pt x="395" y="117"/>
                    <a:pt x="394" y="118"/>
                    <a:pt x="389" y="125"/>
                  </a:cubicBezTo>
                  <a:cubicBezTo>
                    <a:pt x="384" y="131"/>
                    <a:pt x="376" y="139"/>
                    <a:pt x="365" y="141"/>
                  </a:cubicBezTo>
                  <a:cubicBezTo>
                    <a:pt x="355" y="144"/>
                    <a:pt x="344" y="144"/>
                    <a:pt x="334" y="139"/>
                  </a:cubicBezTo>
                  <a:cubicBezTo>
                    <a:pt x="324" y="134"/>
                    <a:pt x="315" y="123"/>
                    <a:pt x="312" y="109"/>
                  </a:cubicBezTo>
                  <a:cubicBezTo>
                    <a:pt x="308" y="95"/>
                    <a:pt x="312" y="80"/>
                    <a:pt x="318" y="72"/>
                  </a:cubicBezTo>
                  <a:cubicBezTo>
                    <a:pt x="326" y="62"/>
                    <a:pt x="336" y="58"/>
                    <a:pt x="345" y="56"/>
                  </a:cubicBezTo>
                  <a:cubicBezTo>
                    <a:pt x="356" y="53"/>
                    <a:pt x="366" y="57"/>
                    <a:pt x="373" y="60"/>
                  </a:cubicBezTo>
                  <a:cubicBezTo>
                    <a:pt x="381" y="63"/>
                    <a:pt x="382" y="63"/>
                    <a:pt x="383" y="63"/>
                  </a:cubicBezTo>
                  <a:cubicBezTo>
                    <a:pt x="388" y="62"/>
                    <a:pt x="388" y="62"/>
                    <a:pt x="388" y="62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324" y="14"/>
                    <a:pt x="272" y="35"/>
                    <a:pt x="216" y="67"/>
                  </a:cubicBezTo>
                  <a:cubicBezTo>
                    <a:pt x="135" y="111"/>
                    <a:pt x="64" y="141"/>
                    <a:pt x="0" y="161"/>
                  </a:cubicBezTo>
                  <a:cubicBezTo>
                    <a:pt x="34" y="247"/>
                    <a:pt x="34" y="247"/>
                    <a:pt x="34" y="247"/>
                  </a:cubicBezTo>
                  <a:cubicBezTo>
                    <a:pt x="38" y="245"/>
                    <a:pt x="38" y="245"/>
                    <a:pt x="38" y="245"/>
                  </a:cubicBezTo>
                  <a:cubicBezTo>
                    <a:pt x="40" y="244"/>
                    <a:pt x="41" y="242"/>
                    <a:pt x="45" y="235"/>
                  </a:cubicBezTo>
                  <a:cubicBezTo>
                    <a:pt x="49" y="229"/>
                    <a:pt x="56" y="220"/>
                    <a:pt x="67" y="216"/>
                  </a:cubicBezTo>
                  <a:cubicBezTo>
                    <a:pt x="76" y="212"/>
                    <a:pt x="87" y="210"/>
                    <a:pt x="98" y="214"/>
                  </a:cubicBezTo>
                  <a:cubicBezTo>
                    <a:pt x="108" y="217"/>
                    <a:pt x="118" y="227"/>
                    <a:pt x="124" y="241"/>
                  </a:cubicBezTo>
                  <a:cubicBezTo>
                    <a:pt x="129" y="254"/>
                    <a:pt x="128" y="269"/>
                    <a:pt x="122" y="278"/>
                  </a:cubicBezTo>
                  <a:cubicBezTo>
                    <a:pt x="116" y="288"/>
                    <a:pt x="107" y="294"/>
                    <a:pt x="98" y="298"/>
                  </a:cubicBezTo>
                  <a:cubicBezTo>
                    <a:pt x="87" y="302"/>
                    <a:pt x="77" y="300"/>
                    <a:pt x="70" y="298"/>
                  </a:cubicBezTo>
                  <a:cubicBezTo>
                    <a:pt x="62" y="296"/>
                    <a:pt x="61" y="295"/>
                    <a:pt x="60" y="296"/>
                  </a:cubicBezTo>
                  <a:cubicBezTo>
                    <a:pt x="55" y="297"/>
                    <a:pt x="55" y="297"/>
                    <a:pt x="55" y="297"/>
                  </a:cubicBezTo>
                  <a:cubicBezTo>
                    <a:pt x="84" y="368"/>
                    <a:pt x="84" y="368"/>
                    <a:pt x="84" y="368"/>
                  </a:cubicBezTo>
                  <a:cubicBezTo>
                    <a:pt x="116" y="356"/>
                    <a:pt x="149" y="338"/>
                    <a:pt x="180" y="314"/>
                  </a:cubicBezTo>
                  <a:cubicBezTo>
                    <a:pt x="275" y="241"/>
                    <a:pt x="352" y="196"/>
                    <a:pt x="416" y="171"/>
                  </a:cubicBezTo>
                  <a:lnTo>
                    <a:pt x="401" y="115"/>
                  </a:lnTo>
                  <a:close/>
                </a:path>
              </a:pathLst>
            </a:custGeom>
            <a:solidFill>
              <a:schemeClr val="accent5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2424922" y="4319352"/>
              <a:ext cx="775279" cy="1300930"/>
            </a:xfrm>
            <a:custGeom>
              <a:avLst/>
              <a:gdLst>
                <a:gd name="T0" fmla="*/ 294 w 298"/>
                <a:gd name="T1" fmla="*/ 390 h 500"/>
                <a:gd name="T2" fmla="*/ 103 w 298"/>
                <a:gd name="T3" fmla="*/ 0 h 500"/>
                <a:gd name="T4" fmla="*/ 0 w 298"/>
                <a:gd name="T5" fmla="*/ 54 h 500"/>
                <a:gd name="T6" fmla="*/ 169 w 298"/>
                <a:gd name="T7" fmla="*/ 456 h 500"/>
                <a:gd name="T8" fmla="*/ 188 w 298"/>
                <a:gd name="T9" fmla="*/ 475 h 500"/>
                <a:gd name="T10" fmla="*/ 298 w 298"/>
                <a:gd name="T11" fmla="*/ 404 h 500"/>
                <a:gd name="T12" fmla="*/ 294 w 298"/>
                <a:gd name="T13" fmla="*/ 39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00">
                  <a:moveTo>
                    <a:pt x="294" y="390"/>
                  </a:moveTo>
                  <a:cubicBezTo>
                    <a:pt x="269" y="349"/>
                    <a:pt x="192" y="190"/>
                    <a:pt x="103" y="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83" y="243"/>
                    <a:pt x="152" y="405"/>
                    <a:pt x="169" y="456"/>
                  </a:cubicBezTo>
                  <a:cubicBezTo>
                    <a:pt x="172" y="466"/>
                    <a:pt x="179" y="473"/>
                    <a:pt x="188" y="475"/>
                  </a:cubicBezTo>
                  <a:cubicBezTo>
                    <a:pt x="273" y="500"/>
                    <a:pt x="297" y="434"/>
                    <a:pt x="298" y="404"/>
                  </a:cubicBezTo>
                  <a:cubicBezTo>
                    <a:pt x="298" y="399"/>
                    <a:pt x="297" y="394"/>
                    <a:pt x="294" y="390"/>
                  </a:cubicBezTo>
                  <a:close/>
                </a:path>
              </a:pathLst>
            </a:custGeom>
            <a:solidFill>
              <a:schemeClr val="tx2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5" name="Freeform 16"/>
            <p:cNvSpPr>
              <a:spLocks/>
            </p:cNvSpPr>
            <p:nvPr/>
          </p:nvSpPr>
          <p:spPr bwMode="auto">
            <a:xfrm>
              <a:off x="1495686" y="2112280"/>
              <a:ext cx="695002" cy="1264640"/>
            </a:xfrm>
            <a:custGeom>
              <a:avLst/>
              <a:gdLst>
                <a:gd name="T0" fmla="*/ 184 w 267"/>
                <a:gd name="T1" fmla="*/ 462 h 486"/>
                <a:gd name="T2" fmla="*/ 163 w 267"/>
                <a:gd name="T3" fmla="*/ 442 h 486"/>
                <a:gd name="T4" fmla="*/ 159 w 267"/>
                <a:gd name="T5" fmla="*/ 410 h 486"/>
                <a:gd name="T6" fmla="*/ 185 w 267"/>
                <a:gd name="T7" fmla="*/ 383 h 486"/>
                <a:gd name="T8" fmla="*/ 222 w 267"/>
                <a:gd name="T9" fmla="*/ 382 h 486"/>
                <a:gd name="T10" fmla="*/ 243 w 267"/>
                <a:gd name="T11" fmla="*/ 405 h 486"/>
                <a:gd name="T12" fmla="*/ 245 w 267"/>
                <a:gd name="T13" fmla="*/ 433 h 486"/>
                <a:gd name="T14" fmla="*/ 244 w 267"/>
                <a:gd name="T15" fmla="*/ 443 h 486"/>
                <a:gd name="T16" fmla="*/ 246 w 267"/>
                <a:gd name="T17" fmla="*/ 448 h 486"/>
                <a:gd name="T18" fmla="*/ 267 w 267"/>
                <a:gd name="T19" fmla="*/ 436 h 486"/>
                <a:gd name="T20" fmla="*/ 96 w 267"/>
                <a:gd name="T21" fmla="*/ 66 h 486"/>
                <a:gd name="T22" fmla="*/ 92 w 267"/>
                <a:gd name="T23" fmla="*/ 59 h 486"/>
                <a:gd name="T24" fmla="*/ 0 w 267"/>
                <a:gd name="T25" fmla="*/ 100 h 486"/>
                <a:gd name="T26" fmla="*/ 4 w 267"/>
                <a:gd name="T27" fmla="*/ 118 h 486"/>
                <a:gd name="T28" fmla="*/ 173 w 267"/>
                <a:gd name="T29" fmla="*/ 486 h 486"/>
                <a:gd name="T30" fmla="*/ 197 w 267"/>
                <a:gd name="T31" fmla="*/ 473 h 486"/>
                <a:gd name="T32" fmla="*/ 195 w 267"/>
                <a:gd name="T33" fmla="*/ 468 h 486"/>
                <a:gd name="T34" fmla="*/ 184 w 267"/>
                <a:gd name="T35" fmla="*/ 462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7" h="486">
                  <a:moveTo>
                    <a:pt x="184" y="462"/>
                  </a:moveTo>
                  <a:cubicBezTo>
                    <a:pt x="178" y="458"/>
                    <a:pt x="168" y="452"/>
                    <a:pt x="163" y="442"/>
                  </a:cubicBezTo>
                  <a:cubicBezTo>
                    <a:pt x="159" y="432"/>
                    <a:pt x="157" y="422"/>
                    <a:pt x="159" y="410"/>
                  </a:cubicBezTo>
                  <a:cubicBezTo>
                    <a:pt x="162" y="400"/>
                    <a:pt x="171" y="389"/>
                    <a:pt x="185" y="383"/>
                  </a:cubicBezTo>
                  <a:cubicBezTo>
                    <a:pt x="198" y="377"/>
                    <a:pt x="213" y="377"/>
                    <a:pt x="222" y="382"/>
                  </a:cubicBezTo>
                  <a:cubicBezTo>
                    <a:pt x="233" y="387"/>
                    <a:pt x="239" y="396"/>
                    <a:pt x="243" y="405"/>
                  </a:cubicBezTo>
                  <a:cubicBezTo>
                    <a:pt x="248" y="416"/>
                    <a:pt x="247" y="426"/>
                    <a:pt x="245" y="433"/>
                  </a:cubicBezTo>
                  <a:cubicBezTo>
                    <a:pt x="243" y="441"/>
                    <a:pt x="243" y="442"/>
                    <a:pt x="244" y="443"/>
                  </a:cubicBezTo>
                  <a:cubicBezTo>
                    <a:pt x="246" y="448"/>
                    <a:pt x="246" y="448"/>
                    <a:pt x="246" y="448"/>
                  </a:cubicBezTo>
                  <a:cubicBezTo>
                    <a:pt x="267" y="436"/>
                    <a:pt x="267" y="436"/>
                    <a:pt x="267" y="436"/>
                  </a:cubicBezTo>
                  <a:cubicBezTo>
                    <a:pt x="181" y="250"/>
                    <a:pt x="111" y="97"/>
                    <a:pt x="96" y="66"/>
                  </a:cubicBezTo>
                  <a:cubicBezTo>
                    <a:pt x="95" y="63"/>
                    <a:pt x="94" y="61"/>
                    <a:pt x="92" y="59"/>
                  </a:cubicBezTo>
                  <a:cubicBezTo>
                    <a:pt x="46" y="0"/>
                    <a:pt x="0" y="58"/>
                    <a:pt x="0" y="100"/>
                  </a:cubicBezTo>
                  <a:cubicBezTo>
                    <a:pt x="0" y="106"/>
                    <a:pt x="1" y="113"/>
                    <a:pt x="4" y="118"/>
                  </a:cubicBezTo>
                  <a:cubicBezTo>
                    <a:pt x="22" y="153"/>
                    <a:pt x="91" y="303"/>
                    <a:pt x="173" y="486"/>
                  </a:cubicBezTo>
                  <a:cubicBezTo>
                    <a:pt x="197" y="473"/>
                    <a:pt x="197" y="473"/>
                    <a:pt x="197" y="473"/>
                  </a:cubicBezTo>
                  <a:cubicBezTo>
                    <a:pt x="195" y="468"/>
                    <a:pt x="195" y="468"/>
                    <a:pt x="195" y="468"/>
                  </a:cubicBezTo>
                  <a:cubicBezTo>
                    <a:pt x="194" y="466"/>
                    <a:pt x="192" y="466"/>
                    <a:pt x="184" y="462"/>
                  </a:cubicBezTo>
                  <a:close/>
                </a:path>
              </a:pathLst>
            </a:custGeom>
            <a:solidFill>
              <a:schemeClr val="accent1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6" name="Freeform 17"/>
            <p:cNvSpPr>
              <a:spLocks/>
            </p:cNvSpPr>
            <p:nvPr/>
          </p:nvSpPr>
          <p:spPr bwMode="auto">
            <a:xfrm>
              <a:off x="3991975" y="1815365"/>
              <a:ext cx="1228351" cy="814867"/>
            </a:xfrm>
            <a:custGeom>
              <a:avLst/>
              <a:gdLst>
                <a:gd name="T0" fmla="*/ 472 w 472"/>
                <a:gd name="T1" fmla="*/ 276 h 313"/>
                <a:gd name="T2" fmla="*/ 446 w 472"/>
                <a:gd name="T3" fmla="*/ 144 h 313"/>
                <a:gd name="T4" fmla="*/ 61 w 472"/>
                <a:gd name="T5" fmla="*/ 38 h 313"/>
                <a:gd name="T6" fmla="*/ 89 w 472"/>
                <a:gd name="T7" fmla="*/ 150 h 313"/>
                <a:gd name="T8" fmla="*/ 60 w 472"/>
                <a:gd name="T9" fmla="*/ 156 h 313"/>
                <a:gd name="T10" fmla="*/ 40 w 472"/>
                <a:gd name="T11" fmla="*/ 152 h 313"/>
                <a:gd name="T12" fmla="*/ 23 w 472"/>
                <a:gd name="T13" fmla="*/ 149 h 313"/>
                <a:gd name="T14" fmla="*/ 6 w 472"/>
                <a:gd name="T15" fmla="*/ 158 h 313"/>
                <a:gd name="T16" fmla="*/ 3 w 472"/>
                <a:gd name="T17" fmla="*/ 180 h 313"/>
                <a:gd name="T18" fmla="*/ 16 w 472"/>
                <a:gd name="T19" fmla="*/ 199 h 313"/>
                <a:gd name="T20" fmla="*/ 35 w 472"/>
                <a:gd name="T21" fmla="*/ 200 h 313"/>
                <a:gd name="T22" fmla="*/ 49 w 472"/>
                <a:gd name="T23" fmla="*/ 190 h 313"/>
                <a:gd name="T24" fmla="*/ 65 w 472"/>
                <a:gd name="T25" fmla="*/ 175 h 313"/>
                <a:gd name="T26" fmla="*/ 66 w 472"/>
                <a:gd name="T27" fmla="*/ 175 h 313"/>
                <a:gd name="T28" fmla="*/ 94 w 472"/>
                <a:gd name="T29" fmla="*/ 169 h 313"/>
                <a:gd name="T30" fmla="*/ 112 w 472"/>
                <a:gd name="T31" fmla="*/ 243 h 313"/>
                <a:gd name="T32" fmla="*/ 243 w 472"/>
                <a:gd name="T33" fmla="*/ 220 h 313"/>
                <a:gd name="T34" fmla="*/ 248 w 472"/>
                <a:gd name="T35" fmla="*/ 252 h 313"/>
                <a:gd name="T36" fmla="*/ 242 w 472"/>
                <a:gd name="T37" fmla="*/ 272 h 313"/>
                <a:gd name="T38" fmla="*/ 238 w 472"/>
                <a:gd name="T39" fmla="*/ 289 h 313"/>
                <a:gd name="T40" fmla="*/ 247 w 472"/>
                <a:gd name="T41" fmla="*/ 307 h 313"/>
                <a:gd name="T42" fmla="*/ 268 w 472"/>
                <a:gd name="T43" fmla="*/ 311 h 313"/>
                <a:gd name="T44" fmla="*/ 288 w 472"/>
                <a:gd name="T45" fmla="*/ 300 h 313"/>
                <a:gd name="T46" fmla="*/ 290 w 472"/>
                <a:gd name="T47" fmla="*/ 281 h 313"/>
                <a:gd name="T48" fmla="*/ 281 w 472"/>
                <a:gd name="T49" fmla="*/ 266 h 313"/>
                <a:gd name="T50" fmla="*/ 267 w 472"/>
                <a:gd name="T51" fmla="*/ 249 h 313"/>
                <a:gd name="T52" fmla="*/ 267 w 472"/>
                <a:gd name="T53" fmla="*/ 248 h 313"/>
                <a:gd name="T54" fmla="*/ 263 w 472"/>
                <a:gd name="T55" fmla="*/ 218 h 313"/>
                <a:gd name="T56" fmla="*/ 280 w 472"/>
                <a:gd name="T57" fmla="*/ 217 h 313"/>
                <a:gd name="T58" fmla="*/ 472 w 472"/>
                <a:gd name="T59" fmla="*/ 27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72" h="313">
                  <a:moveTo>
                    <a:pt x="472" y="276"/>
                  </a:moveTo>
                  <a:cubicBezTo>
                    <a:pt x="446" y="144"/>
                    <a:pt x="446" y="144"/>
                    <a:pt x="446" y="144"/>
                  </a:cubicBezTo>
                  <a:cubicBezTo>
                    <a:pt x="374" y="20"/>
                    <a:pt x="237" y="0"/>
                    <a:pt x="61" y="38"/>
                  </a:cubicBezTo>
                  <a:cubicBezTo>
                    <a:pt x="89" y="150"/>
                    <a:pt x="89" y="150"/>
                    <a:pt x="89" y="150"/>
                  </a:cubicBezTo>
                  <a:cubicBezTo>
                    <a:pt x="60" y="156"/>
                    <a:pt x="60" y="156"/>
                    <a:pt x="60" y="156"/>
                  </a:cubicBezTo>
                  <a:cubicBezTo>
                    <a:pt x="52" y="158"/>
                    <a:pt x="46" y="154"/>
                    <a:pt x="40" y="152"/>
                  </a:cubicBezTo>
                  <a:cubicBezTo>
                    <a:pt x="34" y="149"/>
                    <a:pt x="29" y="148"/>
                    <a:pt x="23" y="149"/>
                  </a:cubicBezTo>
                  <a:cubicBezTo>
                    <a:pt x="16" y="150"/>
                    <a:pt x="10" y="154"/>
                    <a:pt x="6" y="158"/>
                  </a:cubicBezTo>
                  <a:cubicBezTo>
                    <a:pt x="2" y="163"/>
                    <a:pt x="0" y="170"/>
                    <a:pt x="3" y="180"/>
                  </a:cubicBezTo>
                  <a:cubicBezTo>
                    <a:pt x="6" y="191"/>
                    <a:pt x="10" y="196"/>
                    <a:pt x="16" y="199"/>
                  </a:cubicBezTo>
                  <a:cubicBezTo>
                    <a:pt x="21" y="202"/>
                    <a:pt x="28" y="202"/>
                    <a:pt x="35" y="200"/>
                  </a:cubicBezTo>
                  <a:cubicBezTo>
                    <a:pt x="41" y="199"/>
                    <a:pt x="45" y="195"/>
                    <a:pt x="49" y="190"/>
                  </a:cubicBezTo>
                  <a:cubicBezTo>
                    <a:pt x="53" y="185"/>
                    <a:pt x="57" y="178"/>
                    <a:pt x="65" y="175"/>
                  </a:cubicBezTo>
                  <a:cubicBezTo>
                    <a:pt x="65" y="175"/>
                    <a:pt x="66" y="175"/>
                    <a:pt x="66" y="175"/>
                  </a:cubicBezTo>
                  <a:cubicBezTo>
                    <a:pt x="94" y="169"/>
                    <a:pt x="94" y="169"/>
                    <a:pt x="94" y="169"/>
                  </a:cubicBezTo>
                  <a:cubicBezTo>
                    <a:pt x="112" y="243"/>
                    <a:pt x="112" y="243"/>
                    <a:pt x="112" y="243"/>
                  </a:cubicBezTo>
                  <a:cubicBezTo>
                    <a:pt x="161" y="232"/>
                    <a:pt x="204" y="224"/>
                    <a:pt x="243" y="220"/>
                  </a:cubicBezTo>
                  <a:cubicBezTo>
                    <a:pt x="248" y="252"/>
                    <a:pt x="248" y="252"/>
                    <a:pt x="248" y="252"/>
                  </a:cubicBezTo>
                  <a:cubicBezTo>
                    <a:pt x="249" y="261"/>
                    <a:pt x="245" y="267"/>
                    <a:pt x="242" y="272"/>
                  </a:cubicBezTo>
                  <a:cubicBezTo>
                    <a:pt x="239" y="278"/>
                    <a:pt x="237" y="283"/>
                    <a:pt x="238" y="289"/>
                  </a:cubicBezTo>
                  <a:cubicBezTo>
                    <a:pt x="240" y="296"/>
                    <a:pt x="242" y="303"/>
                    <a:pt x="247" y="307"/>
                  </a:cubicBezTo>
                  <a:cubicBezTo>
                    <a:pt x="251" y="311"/>
                    <a:pt x="258" y="313"/>
                    <a:pt x="268" y="311"/>
                  </a:cubicBezTo>
                  <a:cubicBezTo>
                    <a:pt x="279" y="309"/>
                    <a:pt x="285" y="305"/>
                    <a:pt x="288" y="300"/>
                  </a:cubicBezTo>
                  <a:cubicBezTo>
                    <a:pt x="291" y="295"/>
                    <a:pt x="292" y="288"/>
                    <a:pt x="290" y="281"/>
                  </a:cubicBezTo>
                  <a:cubicBezTo>
                    <a:pt x="289" y="274"/>
                    <a:pt x="286" y="270"/>
                    <a:pt x="281" y="266"/>
                  </a:cubicBezTo>
                  <a:cubicBezTo>
                    <a:pt x="276" y="262"/>
                    <a:pt x="270" y="257"/>
                    <a:pt x="267" y="249"/>
                  </a:cubicBezTo>
                  <a:cubicBezTo>
                    <a:pt x="267" y="249"/>
                    <a:pt x="267" y="248"/>
                    <a:pt x="267" y="248"/>
                  </a:cubicBezTo>
                  <a:cubicBezTo>
                    <a:pt x="263" y="218"/>
                    <a:pt x="263" y="218"/>
                    <a:pt x="263" y="218"/>
                  </a:cubicBezTo>
                  <a:cubicBezTo>
                    <a:pt x="269" y="218"/>
                    <a:pt x="274" y="217"/>
                    <a:pt x="280" y="217"/>
                  </a:cubicBezTo>
                  <a:cubicBezTo>
                    <a:pt x="356" y="215"/>
                    <a:pt x="414" y="232"/>
                    <a:pt x="472" y="276"/>
                  </a:cubicBezTo>
                  <a:close/>
                </a:path>
              </a:pathLst>
            </a:custGeom>
            <a:solidFill>
              <a:schemeClr val="accent3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265303" y="4169752"/>
              <a:ext cx="1772695" cy="1866809"/>
              <a:chOff x="1160282" y="4111512"/>
              <a:chExt cx="2009129" cy="2115796"/>
            </a:xfrm>
          </p:grpSpPr>
          <p:sp>
            <p:nvSpPr>
              <p:cNvPr id="48" name="Freeform 6"/>
              <p:cNvSpPr>
                <a:spLocks noEditPoints="1"/>
              </p:cNvSpPr>
              <p:nvPr/>
            </p:nvSpPr>
            <p:spPr bwMode="auto">
              <a:xfrm>
                <a:off x="1160282" y="5024251"/>
                <a:ext cx="1058998" cy="1203057"/>
              </a:xfrm>
              <a:custGeom>
                <a:avLst/>
                <a:gdLst>
                  <a:gd name="T0" fmla="*/ 396 w 407"/>
                  <a:gd name="T1" fmla="*/ 305 h 462"/>
                  <a:gd name="T2" fmla="*/ 165 w 407"/>
                  <a:gd name="T3" fmla="*/ 17 h 462"/>
                  <a:gd name="T4" fmla="*/ 119 w 407"/>
                  <a:gd name="T5" fmla="*/ 11 h 462"/>
                  <a:gd name="T6" fmla="*/ 16 w 407"/>
                  <a:gd name="T7" fmla="*/ 86 h 462"/>
                  <a:gd name="T8" fmla="*/ 10 w 407"/>
                  <a:gd name="T9" fmla="*/ 131 h 462"/>
                  <a:gd name="T10" fmla="*/ 238 w 407"/>
                  <a:gd name="T11" fmla="*/ 444 h 462"/>
                  <a:gd name="T12" fmla="*/ 285 w 407"/>
                  <a:gd name="T13" fmla="*/ 449 h 462"/>
                  <a:gd name="T14" fmla="*/ 392 w 407"/>
                  <a:gd name="T15" fmla="*/ 349 h 462"/>
                  <a:gd name="T16" fmla="*/ 396 w 407"/>
                  <a:gd name="T17" fmla="*/ 305 h 462"/>
                  <a:gd name="T18" fmla="*/ 324 w 407"/>
                  <a:gd name="T19" fmla="*/ 378 h 462"/>
                  <a:gd name="T20" fmla="*/ 251 w 407"/>
                  <a:gd name="T21" fmla="*/ 347 h 462"/>
                  <a:gd name="T22" fmla="*/ 282 w 407"/>
                  <a:gd name="T23" fmla="*/ 275 h 462"/>
                  <a:gd name="T24" fmla="*/ 354 w 407"/>
                  <a:gd name="T25" fmla="*/ 305 h 462"/>
                  <a:gd name="T26" fmla="*/ 324 w 407"/>
                  <a:gd name="T27" fmla="*/ 378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7" h="462">
                    <a:moveTo>
                      <a:pt x="396" y="305"/>
                    </a:moveTo>
                    <a:cubicBezTo>
                      <a:pt x="165" y="17"/>
                      <a:pt x="165" y="17"/>
                      <a:pt x="165" y="17"/>
                    </a:cubicBezTo>
                    <a:cubicBezTo>
                      <a:pt x="154" y="3"/>
                      <a:pt x="134" y="0"/>
                      <a:pt x="119" y="11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2" y="97"/>
                      <a:pt x="0" y="117"/>
                      <a:pt x="10" y="131"/>
                    </a:cubicBezTo>
                    <a:cubicBezTo>
                      <a:pt x="238" y="444"/>
                      <a:pt x="238" y="444"/>
                      <a:pt x="238" y="444"/>
                    </a:cubicBezTo>
                    <a:cubicBezTo>
                      <a:pt x="249" y="459"/>
                      <a:pt x="271" y="462"/>
                      <a:pt x="285" y="449"/>
                    </a:cubicBezTo>
                    <a:cubicBezTo>
                      <a:pt x="392" y="349"/>
                      <a:pt x="392" y="349"/>
                      <a:pt x="392" y="349"/>
                    </a:cubicBezTo>
                    <a:cubicBezTo>
                      <a:pt x="405" y="338"/>
                      <a:pt x="407" y="319"/>
                      <a:pt x="396" y="305"/>
                    </a:cubicBezTo>
                    <a:close/>
                    <a:moveTo>
                      <a:pt x="324" y="378"/>
                    </a:moveTo>
                    <a:cubicBezTo>
                      <a:pt x="295" y="389"/>
                      <a:pt x="263" y="375"/>
                      <a:pt x="251" y="347"/>
                    </a:cubicBezTo>
                    <a:cubicBezTo>
                      <a:pt x="240" y="319"/>
                      <a:pt x="253" y="286"/>
                      <a:pt x="282" y="275"/>
                    </a:cubicBezTo>
                    <a:cubicBezTo>
                      <a:pt x="310" y="263"/>
                      <a:pt x="343" y="277"/>
                      <a:pt x="354" y="305"/>
                    </a:cubicBezTo>
                    <a:cubicBezTo>
                      <a:pt x="366" y="334"/>
                      <a:pt x="352" y="366"/>
                      <a:pt x="324" y="3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defTabSz="1828800"/>
                <a:endParaRPr lang="en-US" sz="3600">
                  <a:solidFill>
                    <a:srgbClr val="878787"/>
                  </a:solidFill>
                  <a:latin typeface="Questrial"/>
                </a:endParaRPr>
              </a:p>
            </p:txBody>
          </p:sp>
          <p:sp>
            <p:nvSpPr>
              <p:cNvPr id="50" name="Freeform 7"/>
              <p:cNvSpPr>
                <a:spLocks/>
              </p:cNvSpPr>
              <p:nvPr/>
            </p:nvSpPr>
            <p:spPr bwMode="auto">
              <a:xfrm>
                <a:off x="1695830" y="4111512"/>
                <a:ext cx="1473581" cy="1485677"/>
              </a:xfrm>
              <a:custGeom>
                <a:avLst/>
                <a:gdLst>
                  <a:gd name="T0" fmla="*/ 550 w 566"/>
                  <a:gd name="T1" fmla="*/ 310 h 571"/>
                  <a:gd name="T2" fmla="*/ 523 w 566"/>
                  <a:gd name="T3" fmla="*/ 308 h 571"/>
                  <a:gd name="T4" fmla="*/ 469 w 566"/>
                  <a:gd name="T5" fmla="*/ 339 h 571"/>
                  <a:gd name="T6" fmla="*/ 464 w 566"/>
                  <a:gd name="T7" fmla="*/ 332 h 571"/>
                  <a:gd name="T8" fmla="*/ 540 w 566"/>
                  <a:gd name="T9" fmla="*/ 277 h 571"/>
                  <a:gd name="T10" fmla="*/ 553 w 566"/>
                  <a:gd name="T11" fmla="*/ 250 h 571"/>
                  <a:gd name="T12" fmla="*/ 534 w 566"/>
                  <a:gd name="T13" fmla="*/ 208 h 571"/>
                  <a:gd name="T14" fmla="*/ 501 w 566"/>
                  <a:gd name="T15" fmla="*/ 206 h 571"/>
                  <a:gd name="T16" fmla="*/ 427 w 566"/>
                  <a:gd name="T17" fmla="*/ 255 h 571"/>
                  <a:gd name="T18" fmla="*/ 421 w 566"/>
                  <a:gd name="T19" fmla="*/ 247 h 571"/>
                  <a:gd name="T20" fmla="*/ 508 w 566"/>
                  <a:gd name="T21" fmla="*/ 182 h 571"/>
                  <a:gd name="T22" fmla="*/ 515 w 566"/>
                  <a:gd name="T23" fmla="*/ 159 h 571"/>
                  <a:gd name="T24" fmla="*/ 482 w 566"/>
                  <a:gd name="T25" fmla="*/ 101 h 571"/>
                  <a:gd name="T26" fmla="*/ 461 w 566"/>
                  <a:gd name="T27" fmla="*/ 102 h 571"/>
                  <a:gd name="T28" fmla="*/ 388 w 566"/>
                  <a:gd name="T29" fmla="*/ 150 h 571"/>
                  <a:gd name="T30" fmla="*/ 382 w 566"/>
                  <a:gd name="T31" fmla="*/ 143 h 571"/>
                  <a:gd name="T32" fmla="*/ 457 w 566"/>
                  <a:gd name="T33" fmla="*/ 83 h 571"/>
                  <a:gd name="T34" fmla="*/ 463 w 566"/>
                  <a:gd name="T35" fmla="*/ 67 h 571"/>
                  <a:gd name="T36" fmla="*/ 428 w 566"/>
                  <a:gd name="T37" fmla="*/ 3 h 571"/>
                  <a:gd name="T38" fmla="*/ 410 w 566"/>
                  <a:gd name="T39" fmla="*/ 5 h 571"/>
                  <a:gd name="T40" fmla="*/ 244 w 566"/>
                  <a:gd name="T41" fmla="*/ 119 h 571"/>
                  <a:gd name="T42" fmla="*/ 235 w 566"/>
                  <a:gd name="T43" fmla="*/ 110 h 571"/>
                  <a:gd name="T44" fmla="*/ 241 w 566"/>
                  <a:gd name="T45" fmla="*/ 101 h 571"/>
                  <a:gd name="T46" fmla="*/ 257 w 566"/>
                  <a:gd name="T47" fmla="*/ 80 h 571"/>
                  <a:gd name="T48" fmla="*/ 238 w 566"/>
                  <a:gd name="T49" fmla="*/ 37 h 571"/>
                  <a:gd name="T50" fmla="*/ 176 w 566"/>
                  <a:gd name="T51" fmla="*/ 62 h 571"/>
                  <a:gd name="T52" fmla="*/ 105 w 566"/>
                  <a:gd name="T53" fmla="*/ 146 h 571"/>
                  <a:gd name="T54" fmla="*/ 95 w 566"/>
                  <a:gd name="T55" fmla="*/ 215 h 571"/>
                  <a:gd name="T56" fmla="*/ 9 w 566"/>
                  <a:gd name="T57" fmla="*/ 359 h 571"/>
                  <a:gd name="T58" fmla="*/ 6 w 566"/>
                  <a:gd name="T59" fmla="*/ 384 h 571"/>
                  <a:gd name="T60" fmla="*/ 151 w 566"/>
                  <a:gd name="T61" fmla="*/ 564 h 571"/>
                  <a:gd name="T62" fmla="*/ 168 w 566"/>
                  <a:gd name="T63" fmla="*/ 567 h 571"/>
                  <a:gd name="T64" fmla="*/ 234 w 566"/>
                  <a:gd name="T65" fmla="*/ 525 h 571"/>
                  <a:gd name="T66" fmla="*/ 268 w 566"/>
                  <a:gd name="T67" fmla="*/ 512 h 571"/>
                  <a:gd name="T68" fmla="*/ 350 w 566"/>
                  <a:gd name="T69" fmla="*/ 495 h 571"/>
                  <a:gd name="T70" fmla="*/ 550 w 566"/>
                  <a:gd name="T71" fmla="*/ 370 h 571"/>
                  <a:gd name="T72" fmla="*/ 562 w 566"/>
                  <a:gd name="T73" fmla="*/ 353 h 571"/>
                  <a:gd name="T74" fmla="*/ 550 w 566"/>
                  <a:gd name="T75" fmla="*/ 310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66" h="571">
                    <a:moveTo>
                      <a:pt x="550" y="310"/>
                    </a:moveTo>
                    <a:cubicBezTo>
                      <a:pt x="542" y="304"/>
                      <a:pt x="531" y="303"/>
                      <a:pt x="523" y="308"/>
                    </a:cubicBezTo>
                    <a:cubicBezTo>
                      <a:pt x="469" y="339"/>
                      <a:pt x="469" y="339"/>
                      <a:pt x="469" y="339"/>
                    </a:cubicBezTo>
                    <a:cubicBezTo>
                      <a:pt x="464" y="343"/>
                      <a:pt x="459" y="335"/>
                      <a:pt x="464" y="332"/>
                    </a:cubicBezTo>
                    <a:cubicBezTo>
                      <a:pt x="540" y="277"/>
                      <a:pt x="540" y="277"/>
                      <a:pt x="540" y="277"/>
                    </a:cubicBezTo>
                    <a:cubicBezTo>
                      <a:pt x="549" y="270"/>
                      <a:pt x="553" y="260"/>
                      <a:pt x="553" y="250"/>
                    </a:cubicBezTo>
                    <a:cubicBezTo>
                      <a:pt x="551" y="235"/>
                      <a:pt x="549" y="218"/>
                      <a:pt x="534" y="208"/>
                    </a:cubicBezTo>
                    <a:cubicBezTo>
                      <a:pt x="525" y="201"/>
                      <a:pt x="512" y="200"/>
                      <a:pt x="501" y="206"/>
                    </a:cubicBezTo>
                    <a:cubicBezTo>
                      <a:pt x="427" y="255"/>
                      <a:pt x="427" y="255"/>
                      <a:pt x="427" y="255"/>
                    </a:cubicBezTo>
                    <a:cubicBezTo>
                      <a:pt x="422" y="258"/>
                      <a:pt x="416" y="251"/>
                      <a:pt x="421" y="247"/>
                    </a:cubicBezTo>
                    <a:cubicBezTo>
                      <a:pt x="508" y="182"/>
                      <a:pt x="508" y="182"/>
                      <a:pt x="508" y="182"/>
                    </a:cubicBezTo>
                    <a:cubicBezTo>
                      <a:pt x="513" y="178"/>
                      <a:pt x="515" y="166"/>
                      <a:pt x="515" y="159"/>
                    </a:cubicBezTo>
                    <a:cubicBezTo>
                      <a:pt x="515" y="138"/>
                      <a:pt x="507" y="114"/>
                      <a:pt x="482" y="101"/>
                    </a:cubicBezTo>
                    <a:cubicBezTo>
                      <a:pt x="475" y="98"/>
                      <a:pt x="468" y="98"/>
                      <a:pt x="461" y="102"/>
                    </a:cubicBezTo>
                    <a:cubicBezTo>
                      <a:pt x="388" y="150"/>
                      <a:pt x="388" y="150"/>
                      <a:pt x="388" y="150"/>
                    </a:cubicBezTo>
                    <a:cubicBezTo>
                      <a:pt x="382" y="154"/>
                      <a:pt x="377" y="146"/>
                      <a:pt x="382" y="143"/>
                    </a:cubicBezTo>
                    <a:cubicBezTo>
                      <a:pt x="457" y="83"/>
                      <a:pt x="457" y="83"/>
                      <a:pt x="457" y="83"/>
                    </a:cubicBezTo>
                    <a:cubicBezTo>
                      <a:pt x="460" y="79"/>
                      <a:pt x="463" y="72"/>
                      <a:pt x="463" y="67"/>
                    </a:cubicBezTo>
                    <a:cubicBezTo>
                      <a:pt x="463" y="45"/>
                      <a:pt x="456" y="16"/>
                      <a:pt x="428" y="3"/>
                    </a:cubicBezTo>
                    <a:cubicBezTo>
                      <a:pt x="422" y="0"/>
                      <a:pt x="415" y="1"/>
                      <a:pt x="410" y="5"/>
                    </a:cubicBezTo>
                    <a:cubicBezTo>
                      <a:pt x="244" y="119"/>
                      <a:pt x="244" y="119"/>
                      <a:pt x="244" y="119"/>
                    </a:cubicBezTo>
                    <a:cubicBezTo>
                      <a:pt x="238" y="124"/>
                      <a:pt x="231" y="116"/>
                      <a:pt x="235" y="110"/>
                    </a:cubicBezTo>
                    <a:cubicBezTo>
                      <a:pt x="241" y="101"/>
                      <a:pt x="241" y="101"/>
                      <a:pt x="241" y="101"/>
                    </a:cubicBezTo>
                    <a:cubicBezTo>
                      <a:pt x="246" y="94"/>
                      <a:pt x="251" y="87"/>
                      <a:pt x="257" y="80"/>
                    </a:cubicBezTo>
                    <a:cubicBezTo>
                      <a:pt x="251" y="66"/>
                      <a:pt x="244" y="52"/>
                      <a:pt x="238" y="37"/>
                    </a:cubicBezTo>
                    <a:cubicBezTo>
                      <a:pt x="176" y="62"/>
                      <a:pt x="176" y="62"/>
                      <a:pt x="176" y="62"/>
                    </a:cubicBezTo>
                    <a:cubicBezTo>
                      <a:pt x="140" y="77"/>
                      <a:pt x="113" y="108"/>
                      <a:pt x="105" y="146"/>
                    </a:cubicBezTo>
                    <a:cubicBezTo>
                      <a:pt x="101" y="165"/>
                      <a:pt x="99" y="188"/>
                      <a:pt x="95" y="215"/>
                    </a:cubicBezTo>
                    <a:cubicBezTo>
                      <a:pt x="84" y="289"/>
                      <a:pt x="33" y="339"/>
                      <a:pt x="9" y="359"/>
                    </a:cubicBezTo>
                    <a:cubicBezTo>
                      <a:pt x="1" y="365"/>
                      <a:pt x="0" y="377"/>
                      <a:pt x="6" y="384"/>
                    </a:cubicBezTo>
                    <a:cubicBezTo>
                      <a:pt x="151" y="564"/>
                      <a:pt x="151" y="564"/>
                      <a:pt x="151" y="564"/>
                    </a:cubicBezTo>
                    <a:cubicBezTo>
                      <a:pt x="155" y="569"/>
                      <a:pt x="162" y="571"/>
                      <a:pt x="168" y="567"/>
                    </a:cubicBezTo>
                    <a:cubicBezTo>
                      <a:pt x="183" y="557"/>
                      <a:pt x="215" y="537"/>
                      <a:pt x="234" y="525"/>
                    </a:cubicBezTo>
                    <a:cubicBezTo>
                      <a:pt x="244" y="518"/>
                      <a:pt x="256" y="514"/>
                      <a:pt x="268" y="512"/>
                    </a:cubicBezTo>
                    <a:cubicBezTo>
                      <a:pt x="292" y="509"/>
                      <a:pt x="335" y="502"/>
                      <a:pt x="350" y="495"/>
                    </a:cubicBezTo>
                    <a:cubicBezTo>
                      <a:pt x="377" y="484"/>
                      <a:pt x="514" y="393"/>
                      <a:pt x="550" y="370"/>
                    </a:cubicBezTo>
                    <a:cubicBezTo>
                      <a:pt x="556" y="366"/>
                      <a:pt x="561" y="360"/>
                      <a:pt x="562" y="353"/>
                    </a:cubicBezTo>
                    <a:cubicBezTo>
                      <a:pt x="564" y="338"/>
                      <a:pt x="566" y="322"/>
                      <a:pt x="550" y="31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defTabSz="1828800"/>
                <a:endParaRPr lang="en-US" sz="3600">
                  <a:solidFill>
                    <a:srgbClr val="878787"/>
                  </a:solidFill>
                  <a:latin typeface="Questrial"/>
                </a:endParaRPr>
              </a:p>
            </p:txBody>
          </p:sp>
        </p:grpSp>
      </p:grpSp>
      <p:sp>
        <p:nvSpPr>
          <p:cNvPr id="71" name="TextBox 70"/>
          <p:cNvSpPr txBox="1"/>
          <p:nvPr/>
        </p:nvSpPr>
        <p:spPr>
          <a:xfrm>
            <a:off x="12324016" y="5045381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600" dirty="0"/>
              <a:t>Insert title here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2324016" y="5768276"/>
            <a:ext cx="4705464" cy="16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of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2669622" y="3595599"/>
            <a:ext cx="7040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8000" dirty="0">
                <a:solidFill>
                  <a:srgbClr val="272E3A"/>
                </a:solidFill>
                <a:latin typeface="Flaticon" panose="02000603000000000000" pitchFamily="2" charset="0"/>
              </a:rPr>
              <a:t>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2324016" y="9669185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600" dirty="0"/>
              <a:t>Insert title here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2324016" y="10392080"/>
            <a:ext cx="4705464" cy="16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of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2669622" y="8219403"/>
            <a:ext cx="7040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8000" dirty="0">
                <a:solidFill>
                  <a:srgbClr val="00E266"/>
                </a:solidFill>
                <a:latin typeface="Flaticon" panose="02000603000000000000" pitchFamily="2" charset="0"/>
              </a:rPr>
              <a:t>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8101448" y="5045381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600" dirty="0"/>
              <a:t>Insert title here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8101448" y="5768276"/>
            <a:ext cx="4705464" cy="16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of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8447054" y="3595599"/>
            <a:ext cx="7040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8000" dirty="0">
                <a:solidFill>
                  <a:srgbClr val="339966"/>
                </a:solidFill>
                <a:latin typeface="Flaticon" panose="02000603000000000000" pitchFamily="2" charset="0"/>
              </a:rPr>
              <a:t>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8101448" y="9669185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600" dirty="0"/>
              <a:t>Insert title here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8101448" y="10392080"/>
            <a:ext cx="4705464" cy="16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of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8447054" y="8219403"/>
            <a:ext cx="7040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8000" dirty="0">
                <a:solidFill>
                  <a:srgbClr val="FFE18B"/>
                </a:solidFill>
                <a:latin typeface="Flaticon" panose="02000603000000000000" pitchFamily="2" charset="0"/>
              </a:rPr>
              <a:t>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E9CAF-6515-4DA2-A7D9-45744A77D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Puzzle Infographic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9119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572416" y="3625704"/>
            <a:ext cx="7288668" cy="8119832"/>
            <a:chOff x="4286208" y="1815365"/>
            <a:chExt cx="3619585" cy="4032345"/>
          </a:xfrm>
        </p:grpSpPr>
        <p:sp>
          <p:nvSpPr>
            <p:cNvPr id="49" name="Freeform 22"/>
            <p:cNvSpPr>
              <a:spLocks/>
            </p:cNvSpPr>
            <p:nvPr/>
          </p:nvSpPr>
          <p:spPr bwMode="auto">
            <a:xfrm>
              <a:off x="5378434" y="3458996"/>
              <a:ext cx="571513" cy="993799"/>
            </a:xfrm>
            <a:custGeom>
              <a:avLst/>
              <a:gdLst>
                <a:gd name="T0" fmla="*/ 136 w 228"/>
                <a:gd name="T1" fmla="*/ 393 h 397"/>
                <a:gd name="T2" fmla="*/ 136 w 228"/>
                <a:gd name="T3" fmla="*/ 397 h 397"/>
                <a:gd name="T4" fmla="*/ 228 w 228"/>
                <a:gd name="T5" fmla="*/ 397 h 397"/>
                <a:gd name="T6" fmla="*/ 203 w 228"/>
                <a:gd name="T7" fmla="*/ 72 h 397"/>
                <a:gd name="T8" fmla="*/ 123 w 228"/>
                <a:gd name="T9" fmla="*/ 72 h 397"/>
                <a:gd name="T10" fmla="*/ 123 w 228"/>
                <a:gd name="T11" fmla="*/ 48 h 397"/>
                <a:gd name="T12" fmla="*/ 129 w 228"/>
                <a:gd name="T13" fmla="*/ 33 h 397"/>
                <a:gd name="T14" fmla="*/ 134 w 228"/>
                <a:gd name="T15" fmla="*/ 21 h 397"/>
                <a:gd name="T16" fmla="*/ 130 w 228"/>
                <a:gd name="T17" fmla="*/ 6 h 397"/>
                <a:gd name="T18" fmla="*/ 114 w 228"/>
                <a:gd name="T19" fmla="*/ 1 h 397"/>
                <a:gd name="T20" fmla="*/ 98 w 228"/>
                <a:gd name="T21" fmla="*/ 7 h 397"/>
                <a:gd name="T22" fmla="*/ 94 w 228"/>
                <a:gd name="T23" fmla="*/ 21 h 397"/>
                <a:gd name="T24" fmla="*/ 99 w 228"/>
                <a:gd name="T25" fmla="*/ 34 h 397"/>
                <a:gd name="T26" fmla="*/ 107 w 228"/>
                <a:gd name="T27" fmla="*/ 48 h 397"/>
                <a:gd name="T28" fmla="*/ 107 w 228"/>
                <a:gd name="T29" fmla="*/ 49 h 397"/>
                <a:gd name="T30" fmla="*/ 108 w 228"/>
                <a:gd name="T31" fmla="*/ 72 h 397"/>
                <a:gd name="T32" fmla="*/ 25 w 228"/>
                <a:gd name="T33" fmla="*/ 72 h 397"/>
                <a:gd name="T34" fmla="*/ 0 w 228"/>
                <a:gd name="T35" fmla="*/ 397 h 397"/>
                <a:gd name="T36" fmla="*/ 94 w 228"/>
                <a:gd name="T37" fmla="*/ 397 h 397"/>
                <a:gd name="T38" fmla="*/ 94 w 228"/>
                <a:gd name="T39" fmla="*/ 395 h 397"/>
                <a:gd name="T40" fmla="*/ 89 w 228"/>
                <a:gd name="T41" fmla="*/ 387 h 397"/>
                <a:gd name="T42" fmla="*/ 80 w 228"/>
                <a:gd name="T43" fmla="*/ 367 h 397"/>
                <a:gd name="T44" fmla="*/ 87 w 228"/>
                <a:gd name="T45" fmla="*/ 343 h 397"/>
                <a:gd name="T46" fmla="*/ 114 w 228"/>
                <a:gd name="T47" fmla="*/ 332 h 397"/>
                <a:gd name="T48" fmla="*/ 140 w 228"/>
                <a:gd name="T49" fmla="*/ 343 h 397"/>
                <a:gd name="T50" fmla="*/ 148 w 228"/>
                <a:gd name="T51" fmla="*/ 366 h 397"/>
                <a:gd name="T52" fmla="*/ 140 w 228"/>
                <a:gd name="T53" fmla="*/ 386 h 397"/>
                <a:gd name="T54" fmla="*/ 136 w 228"/>
                <a:gd name="T55" fmla="*/ 393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8" h="397">
                  <a:moveTo>
                    <a:pt x="136" y="393"/>
                  </a:moveTo>
                  <a:cubicBezTo>
                    <a:pt x="136" y="397"/>
                    <a:pt x="136" y="397"/>
                    <a:pt x="136" y="397"/>
                  </a:cubicBezTo>
                  <a:cubicBezTo>
                    <a:pt x="228" y="397"/>
                    <a:pt x="228" y="397"/>
                    <a:pt x="228" y="397"/>
                  </a:cubicBezTo>
                  <a:cubicBezTo>
                    <a:pt x="199" y="307"/>
                    <a:pt x="201" y="137"/>
                    <a:pt x="203" y="72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7" y="37"/>
                    <a:pt x="129" y="33"/>
                  </a:cubicBezTo>
                  <a:cubicBezTo>
                    <a:pt x="132" y="29"/>
                    <a:pt x="134" y="26"/>
                    <a:pt x="134" y="21"/>
                  </a:cubicBezTo>
                  <a:cubicBezTo>
                    <a:pt x="134" y="15"/>
                    <a:pt x="133" y="10"/>
                    <a:pt x="130" y="6"/>
                  </a:cubicBezTo>
                  <a:cubicBezTo>
                    <a:pt x="127" y="3"/>
                    <a:pt x="122" y="0"/>
                    <a:pt x="114" y="1"/>
                  </a:cubicBezTo>
                  <a:cubicBezTo>
                    <a:pt x="105" y="1"/>
                    <a:pt x="101" y="3"/>
                    <a:pt x="98" y="7"/>
                  </a:cubicBezTo>
                  <a:cubicBezTo>
                    <a:pt x="95" y="11"/>
                    <a:pt x="94" y="16"/>
                    <a:pt x="94" y="21"/>
                  </a:cubicBezTo>
                  <a:cubicBezTo>
                    <a:pt x="94" y="26"/>
                    <a:pt x="96" y="30"/>
                    <a:pt x="99" y="34"/>
                  </a:cubicBezTo>
                  <a:cubicBezTo>
                    <a:pt x="102" y="37"/>
                    <a:pt x="107" y="42"/>
                    <a:pt x="107" y="48"/>
                  </a:cubicBezTo>
                  <a:cubicBezTo>
                    <a:pt x="108" y="48"/>
                    <a:pt x="107" y="49"/>
                    <a:pt x="107" y="49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7" y="137"/>
                    <a:pt x="29" y="307"/>
                    <a:pt x="0" y="397"/>
                  </a:cubicBezTo>
                  <a:cubicBezTo>
                    <a:pt x="94" y="397"/>
                    <a:pt x="94" y="397"/>
                    <a:pt x="94" y="397"/>
                  </a:cubicBezTo>
                  <a:cubicBezTo>
                    <a:pt x="94" y="395"/>
                    <a:pt x="94" y="395"/>
                    <a:pt x="94" y="395"/>
                  </a:cubicBezTo>
                  <a:cubicBezTo>
                    <a:pt x="94" y="393"/>
                    <a:pt x="93" y="392"/>
                    <a:pt x="89" y="387"/>
                  </a:cubicBezTo>
                  <a:cubicBezTo>
                    <a:pt x="85" y="383"/>
                    <a:pt x="80" y="376"/>
                    <a:pt x="80" y="367"/>
                  </a:cubicBezTo>
                  <a:cubicBezTo>
                    <a:pt x="80" y="359"/>
                    <a:pt x="82" y="350"/>
                    <a:pt x="87" y="343"/>
                  </a:cubicBezTo>
                  <a:cubicBezTo>
                    <a:pt x="93" y="337"/>
                    <a:pt x="102" y="332"/>
                    <a:pt x="114" y="332"/>
                  </a:cubicBezTo>
                  <a:cubicBezTo>
                    <a:pt x="125" y="332"/>
                    <a:pt x="135" y="337"/>
                    <a:pt x="140" y="343"/>
                  </a:cubicBezTo>
                  <a:cubicBezTo>
                    <a:pt x="146" y="350"/>
                    <a:pt x="148" y="358"/>
                    <a:pt x="148" y="366"/>
                  </a:cubicBezTo>
                  <a:cubicBezTo>
                    <a:pt x="148" y="375"/>
                    <a:pt x="144" y="382"/>
                    <a:pt x="140" y="386"/>
                  </a:cubicBezTo>
                  <a:cubicBezTo>
                    <a:pt x="137" y="392"/>
                    <a:pt x="136" y="392"/>
                    <a:pt x="136" y="393"/>
                  </a:cubicBezTo>
                  <a:close/>
                </a:path>
              </a:pathLst>
            </a:custGeom>
            <a:solidFill>
              <a:schemeClr val="tx2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1" name="Freeform 23"/>
            <p:cNvSpPr>
              <a:spLocks/>
            </p:cNvSpPr>
            <p:nvPr/>
          </p:nvSpPr>
          <p:spPr bwMode="auto">
            <a:xfrm>
              <a:off x="5169937" y="2949926"/>
              <a:ext cx="987448" cy="643482"/>
            </a:xfrm>
            <a:custGeom>
              <a:avLst/>
              <a:gdLst>
                <a:gd name="T0" fmla="*/ 370 w 394"/>
                <a:gd name="T1" fmla="*/ 187 h 257"/>
                <a:gd name="T2" fmla="*/ 339 w 394"/>
                <a:gd name="T3" fmla="*/ 144 h 257"/>
                <a:gd name="T4" fmla="*/ 341 w 394"/>
                <a:gd name="T5" fmla="*/ 116 h 257"/>
                <a:gd name="T6" fmla="*/ 307 w 394"/>
                <a:gd name="T7" fmla="*/ 73 h 257"/>
                <a:gd name="T8" fmla="*/ 206 w 394"/>
                <a:gd name="T9" fmla="*/ 73 h 257"/>
                <a:gd name="T10" fmla="*/ 206 w 394"/>
                <a:gd name="T11" fmla="*/ 47 h 257"/>
                <a:gd name="T12" fmla="*/ 212 w 394"/>
                <a:gd name="T13" fmla="*/ 32 h 257"/>
                <a:gd name="T14" fmla="*/ 217 w 394"/>
                <a:gd name="T15" fmla="*/ 20 h 257"/>
                <a:gd name="T16" fmla="*/ 213 w 394"/>
                <a:gd name="T17" fmla="*/ 6 h 257"/>
                <a:gd name="T18" fmla="*/ 197 w 394"/>
                <a:gd name="T19" fmla="*/ 0 h 257"/>
                <a:gd name="T20" fmla="*/ 181 w 394"/>
                <a:gd name="T21" fmla="*/ 6 h 257"/>
                <a:gd name="T22" fmla="*/ 177 w 394"/>
                <a:gd name="T23" fmla="*/ 21 h 257"/>
                <a:gd name="T24" fmla="*/ 182 w 394"/>
                <a:gd name="T25" fmla="*/ 33 h 257"/>
                <a:gd name="T26" fmla="*/ 190 w 394"/>
                <a:gd name="T27" fmla="*/ 47 h 257"/>
                <a:gd name="T28" fmla="*/ 190 w 394"/>
                <a:gd name="T29" fmla="*/ 48 h 257"/>
                <a:gd name="T30" fmla="*/ 191 w 394"/>
                <a:gd name="T31" fmla="*/ 73 h 257"/>
                <a:gd name="T32" fmla="*/ 87 w 394"/>
                <a:gd name="T33" fmla="*/ 73 h 257"/>
                <a:gd name="T34" fmla="*/ 53 w 394"/>
                <a:gd name="T35" fmla="*/ 116 h 257"/>
                <a:gd name="T36" fmla="*/ 55 w 394"/>
                <a:gd name="T37" fmla="*/ 144 h 257"/>
                <a:gd name="T38" fmla="*/ 24 w 394"/>
                <a:gd name="T39" fmla="*/ 187 h 257"/>
                <a:gd name="T40" fmla="*/ 83 w 394"/>
                <a:gd name="T41" fmla="*/ 207 h 257"/>
                <a:gd name="T42" fmla="*/ 72 w 394"/>
                <a:gd name="T43" fmla="*/ 256 h 257"/>
                <a:gd name="T44" fmla="*/ 73 w 394"/>
                <a:gd name="T45" fmla="*/ 257 h 257"/>
                <a:gd name="T46" fmla="*/ 177 w 394"/>
                <a:gd name="T47" fmla="*/ 257 h 257"/>
                <a:gd name="T48" fmla="*/ 177 w 394"/>
                <a:gd name="T49" fmla="*/ 253 h 257"/>
                <a:gd name="T50" fmla="*/ 172 w 394"/>
                <a:gd name="T51" fmla="*/ 245 h 257"/>
                <a:gd name="T52" fmla="*/ 163 w 394"/>
                <a:gd name="T53" fmla="*/ 225 h 257"/>
                <a:gd name="T54" fmla="*/ 170 w 394"/>
                <a:gd name="T55" fmla="*/ 201 h 257"/>
                <a:gd name="T56" fmla="*/ 197 w 394"/>
                <a:gd name="T57" fmla="*/ 190 h 257"/>
                <a:gd name="T58" fmla="*/ 223 w 394"/>
                <a:gd name="T59" fmla="*/ 201 h 257"/>
                <a:gd name="T60" fmla="*/ 231 w 394"/>
                <a:gd name="T61" fmla="*/ 224 h 257"/>
                <a:gd name="T62" fmla="*/ 223 w 394"/>
                <a:gd name="T63" fmla="*/ 244 h 257"/>
                <a:gd name="T64" fmla="*/ 219 w 394"/>
                <a:gd name="T65" fmla="*/ 251 h 257"/>
                <a:gd name="T66" fmla="*/ 219 w 394"/>
                <a:gd name="T67" fmla="*/ 257 h 257"/>
                <a:gd name="T68" fmla="*/ 321 w 394"/>
                <a:gd name="T69" fmla="*/ 257 h 257"/>
                <a:gd name="T70" fmla="*/ 322 w 394"/>
                <a:gd name="T71" fmla="*/ 256 h 257"/>
                <a:gd name="T72" fmla="*/ 311 w 394"/>
                <a:gd name="T73" fmla="*/ 207 h 257"/>
                <a:gd name="T74" fmla="*/ 370 w 394"/>
                <a:gd name="T75" fmla="*/ 18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4" h="257">
                  <a:moveTo>
                    <a:pt x="370" y="187"/>
                  </a:moveTo>
                  <a:cubicBezTo>
                    <a:pt x="394" y="172"/>
                    <a:pt x="346" y="154"/>
                    <a:pt x="339" y="144"/>
                  </a:cubicBezTo>
                  <a:cubicBezTo>
                    <a:pt x="328" y="130"/>
                    <a:pt x="345" y="128"/>
                    <a:pt x="341" y="116"/>
                  </a:cubicBezTo>
                  <a:cubicBezTo>
                    <a:pt x="307" y="73"/>
                    <a:pt x="307" y="73"/>
                    <a:pt x="307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6" y="47"/>
                    <a:pt x="206" y="47"/>
                    <a:pt x="206" y="47"/>
                  </a:cubicBezTo>
                  <a:cubicBezTo>
                    <a:pt x="206" y="40"/>
                    <a:pt x="210" y="36"/>
                    <a:pt x="212" y="32"/>
                  </a:cubicBezTo>
                  <a:cubicBezTo>
                    <a:pt x="215" y="29"/>
                    <a:pt x="217" y="25"/>
                    <a:pt x="217" y="20"/>
                  </a:cubicBezTo>
                  <a:cubicBezTo>
                    <a:pt x="217" y="15"/>
                    <a:pt x="216" y="9"/>
                    <a:pt x="213" y="6"/>
                  </a:cubicBezTo>
                  <a:cubicBezTo>
                    <a:pt x="210" y="2"/>
                    <a:pt x="205" y="0"/>
                    <a:pt x="197" y="0"/>
                  </a:cubicBezTo>
                  <a:cubicBezTo>
                    <a:pt x="188" y="0"/>
                    <a:pt x="184" y="3"/>
                    <a:pt x="181" y="6"/>
                  </a:cubicBezTo>
                  <a:cubicBezTo>
                    <a:pt x="178" y="10"/>
                    <a:pt x="177" y="15"/>
                    <a:pt x="177" y="21"/>
                  </a:cubicBezTo>
                  <a:cubicBezTo>
                    <a:pt x="177" y="25"/>
                    <a:pt x="179" y="29"/>
                    <a:pt x="182" y="33"/>
                  </a:cubicBezTo>
                  <a:cubicBezTo>
                    <a:pt x="185" y="37"/>
                    <a:pt x="190" y="41"/>
                    <a:pt x="190" y="47"/>
                  </a:cubicBezTo>
                  <a:cubicBezTo>
                    <a:pt x="191" y="48"/>
                    <a:pt x="190" y="48"/>
                    <a:pt x="190" y="48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0" y="128"/>
                    <a:pt x="67" y="130"/>
                    <a:pt x="55" y="144"/>
                  </a:cubicBezTo>
                  <a:cubicBezTo>
                    <a:pt x="48" y="154"/>
                    <a:pt x="0" y="172"/>
                    <a:pt x="24" y="187"/>
                  </a:cubicBezTo>
                  <a:cubicBezTo>
                    <a:pt x="52" y="190"/>
                    <a:pt x="76" y="180"/>
                    <a:pt x="83" y="207"/>
                  </a:cubicBezTo>
                  <a:cubicBezTo>
                    <a:pt x="87" y="221"/>
                    <a:pt x="61" y="244"/>
                    <a:pt x="72" y="256"/>
                  </a:cubicBezTo>
                  <a:cubicBezTo>
                    <a:pt x="72" y="257"/>
                    <a:pt x="73" y="257"/>
                    <a:pt x="73" y="257"/>
                  </a:cubicBezTo>
                  <a:cubicBezTo>
                    <a:pt x="177" y="257"/>
                    <a:pt x="177" y="257"/>
                    <a:pt x="177" y="257"/>
                  </a:cubicBezTo>
                  <a:cubicBezTo>
                    <a:pt x="177" y="253"/>
                    <a:pt x="177" y="253"/>
                    <a:pt x="177" y="253"/>
                  </a:cubicBezTo>
                  <a:cubicBezTo>
                    <a:pt x="177" y="252"/>
                    <a:pt x="176" y="250"/>
                    <a:pt x="172" y="245"/>
                  </a:cubicBezTo>
                  <a:cubicBezTo>
                    <a:pt x="168" y="241"/>
                    <a:pt x="163" y="234"/>
                    <a:pt x="163" y="225"/>
                  </a:cubicBezTo>
                  <a:cubicBezTo>
                    <a:pt x="163" y="217"/>
                    <a:pt x="165" y="208"/>
                    <a:pt x="170" y="201"/>
                  </a:cubicBezTo>
                  <a:cubicBezTo>
                    <a:pt x="176" y="195"/>
                    <a:pt x="185" y="190"/>
                    <a:pt x="197" y="190"/>
                  </a:cubicBezTo>
                  <a:cubicBezTo>
                    <a:pt x="208" y="190"/>
                    <a:pt x="218" y="195"/>
                    <a:pt x="223" y="201"/>
                  </a:cubicBezTo>
                  <a:cubicBezTo>
                    <a:pt x="229" y="208"/>
                    <a:pt x="231" y="216"/>
                    <a:pt x="231" y="224"/>
                  </a:cubicBezTo>
                  <a:cubicBezTo>
                    <a:pt x="231" y="233"/>
                    <a:pt x="227" y="240"/>
                    <a:pt x="223" y="244"/>
                  </a:cubicBezTo>
                  <a:cubicBezTo>
                    <a:pt x="220" y="250"/>
                    <a:pt x="219" y="250"/>
                    <a:pt x="219" y="251"/>
                  </a:cubicBezTo>
                  <a:cubicBezTo>
                    <a:pt x="219" y="257"/>
                    <a:pt x="219" y="257"/>
                    <a:pt x="219" y="257"/>
                  </a:cubicBezTo>
                  <a:cubicBezTo>
                    <a:pt x="321" y="257"/>
                    <a:pt x="321" y="257"/>
                    <a:pt x="321" y="257"/>
                  </a:cubicBezTo>
                  <a:cubicBezTo>
                    <a:pt x="321" y="257"/>
                    <a:pt x="322" y="257"/>
                    <a:pt x="322" y="256"/>
                  </a:cubicBezTo>
                  <a:cubicBezTo>
                    <a:pt x="333" y="244"/>
                    <a:pt x="307" y="221"/>
                    <a:pt x="311" y="207"/>
                  </a:cubicBezTo>
                  <a:cubicBezTo>
                    <a:pt x="318" y="180"/>
                    <a:pt x="342" y="190"/>
                    <a:pt x="370" y="187"/>
                  </a:cubicBezTo>
                  <a:close/>
                </a:path>
              </a:pathLst>
            </a:custGeom>
            <a:solidFill>
              <a:schemeClr val="accent6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2" name="Freeform 24"/>
            <p:cNvSpPr>
              <a:spLocks/>
            </p:cNvSpPr>
            <p:nvPr/>
          </p:nvSpPr>
          <p:spPr bwMode="auto">
            <a:xfrm>
              <a:off x="4865130" y="4322616"/>
              <a:ext cx="1598122" cy="821285"/>
            </a:xfrm>
            <a:custGeom>
              <a:avLst/>
              <a:gdLst>
                <a:gd name="T0" fmla="*/ 25 w 638"/>
                <a:gd name="T1" fmla="*/ 328 h 328"/>
                <a:gd name="T2" fmla="*/ 299 w 638"/>
                <a:gd name="T3" fmla="*/ 328 h 328"/>
                <a:gd name="T4" fmla="*/ 299 w 638"/>
                <a:gd name="T5" fmla="*/ 323 h 328"/>
                <a:gd name="T6" fmla="*/ 294 w 638"/>
                <a:gd name="T7" fmla="*/ 315 h 328"/>
                <a:gd name="T8" fmla="*/ 285 w 638"/>
                <a:gd name="T9" fmla="*/ 294 h 328"/>
                <a:gd name="T10" fmla="*/ 292 w 638"/>
                <a:gd name="T11" fmla="*/ 271 h 328"/>
                <a:gd name="T12" fmla="*/ 319 w 638"/>
                <a:gd name="T13" fmla="*/ 260 h 328"/>
                <a:gd name="T14" fmla="*/ 345 w 638"/>
                <a:gd name="T15" fmla="*/ 271 h 328"/>
                <a:gd name="T16" fmla="*/ 353 w 638"/>
                <a:gd name="T17" fmla="*/ 294 h 328"/>
                <a:gd name="T18" fmla="*/ 345 w 638"/>
                <a:gd name="T19" fmla="*/ 314 h 328"/>
                <a:gd name="T20" fmla="*/ 341 w 638"/>
                <a:gd name="T21" fmla="*/ 321 h 328"/>
                <a:gd name="T22" fmla="*/ 341 w 638"/>
                <a:gd name="T23" fmla="*/ 328 h 328"/>
                <a:gd name="T24" fmla="*/ 613 w 638"/>
                <a:gd name="T25" fmla="*/ 328 h 328"/>
                <a:gd name="T26" fmla="*/ 622 w 638"/>
                <a:gd name="T27" fmla="*/ 305 h 328"/>
                <a:gd name="T28" fmla="*/ 541 w 638"/>
                <a:gd name="T29" fmla="*/ 167 h 328"/>
                <a:gd name="T30" fmla="*/ 527 w 638"/>
                <a:gd name="T31" fmla="*/ 156 h 328"/>
                <a:gd name="T32" fmla="*/ 440 w 638"/>
                <a:gd name="T33" fmla="*/ 71 h 328"/>
                <a:gd name="T34" fmla="*/ 440 w 638"/>
                <a:gd name="T35" fmla="*/ 70 h 328"/>
                <a:gd name="T36" fmla="*/ 328 w 638"/>
                <a:gd name="T37" fmla="*/ 70 h 328"/>
                <a:gd name="T38" fmla="*/ 328 w 638"/>
                <a:gd name="T39" fmla="*/ 48 h 328"/>
                <a:gd name="T40" fmla="*/ 334 w 638"/>
                <a:gd name="T41" fmla="*/ 33 h 328"/>
                <a:gd name="T42" fmla="*/ 339 w 638"/>
                <a:gd name="T43" fmla="*/ 21 h 328"/>
                <a:gd name="T44" fmla="*/ 335 w 638"/>
                <a:gd name="T45" fmla="*/ 6 h 328"/>
                <a:gd name="T46" fmla="*/ 319 w 638"/>
                <a:gd name="T47" fmla="*/ 0 h 328"/>
                <a:gd name="T48" fmla="*/ 303 w 638"/>
                <a:gd name="T49" fmla="*/ 7 h 328"/>
                <a:gd name="T50" fmla="*/ 299 w 638"/>
                <a:gd name="T51" fmla="*/ 21 h 328"/>
                <a:gd name="T52" fmla="*/ 304 w 638"/>
                <a:gd name="T53" fmla="*/ 34 h 328"/>
                <a:gd name="T54" fmla="*/ 312 w 638"/>
                <a:gd name="T55" fmla="*/ 48 h 328"/>
                <a:gd name="T56" fmla="*/ 312 w 638"/>
                <a:gd name="T57" fmla="*/ 49 h 328"/>
                <a:gd name="T58" fmla="*/ 313 w 638"/>
                <a:gd name="T59" fmla="*/ 70 h 328"/>
                <a:gd name="T60" fmla="*/ 198 w 638"/>
                <a:gd name="T61" fmla="*/ 70 h 328"/>
                <a:gd name="T62" fmla="*/ 198 w 638"/>
                <a:gd name="T63" fmla="*/ 71 h 328"/>
                <a:gd name="T64" fmla="*/ 111 w 638"/>
                <a:gd name="T65" fmla="*/ 156 h 328"/>
                <a:gd name="T66" fmla="*/ 97 w 638"/>
                <a:gd name="T67" fmla="*/ 167 h 328"/>
                <a:gd name="T68" fmla="*/ 16 w 638"/>
                <a:gd name="T69" fmla="*/ 305 h 328"/>
                <a:gd name="T70" fmla="*/ 25 w 638"/>
                <a:gd name="T71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8" h="328">
                  <a:moveTo>
                    <a:pt x="25" y="328"/>
                  </a:moveTo>
                  <a:cubicBezTo>
                    <a:pt x="299" y="328"/>
                    <a:pt x="299" y="328"/>
                    <a:pt x="299" y="328"/>
                  </a:cubicBezTo>
                  <a:cubicBezTo>
                    <a:pt x="299" y="323"/>
                    <a:pt x="299" y="323"/>
                    <a:pt x="299" y="323"/>
                  </a:cubicBezTo>
                  <a:cubicBezTo>
                    <a:pt x="299" y="321"/>
                    <a:pt x="298" y="320"/>
                    <a:pt x="294" y="315"/>
                  </a:cubicBezTo>
                  <a:cubicBezTo>
                    <a:pt x="290" y="311"/>
                    <a:pt x="285" y="303"/>
                    <a:pt x="285" y="294"/>
                  </a:cubicBezTo>
                  <a:cubicBezTo>
                    <a:pt x="285" y="287"/>
                    <a:pt x="287" y="278"/>
                    <a:pt x="292" y="271"/>
                  </a:cubicBezTo>
                  <a:cubicBezTo>
                    <a:pt x="298" y="265"/>
                    <a:pt x="307" y="260"/>
                    <a:pt x="319" y="260"/>
                  </a:cubicBezTo>
                  <a:cubicBezTo>
                    <a:pt x="330" y="260"/>
                    <a:pt x="340" y="265"/>
                    <a:pt x="345" y="271"/>
                  </a:cubicBezTo>
                  <a:cubicBezTo>
                    <a:pt x="351" y="278"/>
                    <a:pt x="353" y="286"/>
                    <a:pt x="353" y="294"/>
                  </a:cubicBezTo>
                  <a:cubicBezTo>
                    <a:pt x="353" y="303"/>
                    <a:pt x="349" y="310"/>
                    <a:pt x="345" y="314"/>
                  </a:cubicBezTo>
                  <a:cubicBezTo>
                    <a:pt x="342" y="320"/>
                    <a:pt x="341" y="320"/>
                    <a:pt x="341" y="321"/>
                  </a:cubicBezTo>
                  <a:cubicBezTo>
                    <a:pt x="341" y="328"/>
                    <a:pt x="341" y="328"/>
                    <a:pt x="341" y="328"/>
                  </a:cubicBezTo>
                  <a:cubicBezTo>
                    <a:pt x="613" y="328"/>
                    <a:pt x="613" y="328"/>
                    <a:pt x="613" y="328"/>
                  </a:cubicBezTo>
                  <a:cubicBezTo>
                    <a:pt x="615" y="322"/>
                    <a:pt x="618" y="315"/>
                    <a:pt x="622" y="305"/>
                  </a:cubicBezTo>
                  <a:cubicBezTo>
                    <a:pt x="638" y="268"/>
                    <a:pt x="605" y="219"/>
                    <a:pt x="541" y="167"/>
                  </a:cubicBezTo>
                  <a:cubicBezTo>
                    <a:pt x="536" y="163"/>
                    <a:pt x="532" y="160"/>
                    <a:pt x="527" y="156"/>
                  </a:cubicBezTo>
                  <a:cubicBezTo>
                    <a:pt x="508" y="143"/>
                    <a:pt x="456" y="107"/>
                    <a:pt x="440" y="71"/>
                  </a:cubicBezTo>
                  <a:cubicBezTo>
                    <a:pt x="440" y="71"/>
                    <a:pt x="440" y="70"/>
                    <a:pt x="440" y="70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8" y="48"/>
                    <a:pt x="328" y="48"/>
                    <a:pt x="328" y="48"/>
                  </a:cubicBezTo>
                  <a:cubicBezTo>
                    <a:pt x="328" y="41"/>
                    <a:pt x="332" y="37"/>
                    <a:pt x="334" y="33"/>
                  </a:cubicBezTo>
                  <a:cubicBezTo>
                    <a:pt x="337" y="29"/>
                    <a:pt x="339" y="26"/>
                    <a:pt x="339" y="21"/>
                  </a:cubicBezTo>
                  <a:cubicBezTo>
                    <a:pt x="339" y="15"/>
                    <a:pt x="338" y="10"/>
                    <a:pt x="335" y="6"/>
                  </a:cubicBezTo>
                  <a:cubicBezTo>
                    <a:pt x="332" y="3"/>
                    <a:pt x="327" y="0"/>
                    <a:pt x="319" y="0"/>
                  </a:cubicBezTo>
                  <a:cubicBezTo>
                    <a:pt x="310" y="1"/>
                    <a:pt x="306" y="3"/>
                    <a:pt x="303" y="7"/>
                  </a:cubicBezTo>
                  <a:cubicBezTo>
                    <a:pt x="300" y="11"/>
                    <a:pt x="299" y="16"/>
                    <a:pt x="299" y="21"/>
                  </a:cubicBezTo>
                  <a:cubicBezTo>
                    <a:pt x="299" y="26"/>
                    <a:pt x="301" y="30"/>
                    <a:pt x="304" y="34"/>
                  </a:cubicBezTo>
                  <a:cubicBezTo>
                    <a:pt x="307" y="37"/>
                    <a:pt x="312" y="41"/>
                    <a:pt x="312" y="48"/>
                  </a:cubicBezTo>
                  <a:cubicBezTo>
                    <a:pt x="313" y="48"/>
                    <a:pt x="312" y="49"/>
                    <a:pt x="312" y="49"/>
                  </a:cubicBezTo>
                  <a:cubicBezTo>
                    <a:pt x="313" y="70"/>
                    <a:pt x="313" y="70"/>
                    <a:pt x="313" y="70"/>
                  </a:cubicBezTo>
                  <a:cubicBezTo>
                    <a:pt x="198" y="70"/>
                    <a:pt x="198" y="70"/>
                    <a:pt x="198" y="70"/>
                  </a:cubicBezTo>
                  <a:cubicBezTo>
                    <a:pt x="198" y="70"/>
                    <a:pt x="198" y="71"/>
                    <a:pt x="198" y="71"/>
                  </a:cubicBezTo>
                  <a:cubicBezTo>
                    <a:pt x="182" y="107"/>
                    <a:pt x="130" y="143"/>
                    <a:pt x="111" y="156"/>
                  </a:cubicBezTo>
                  <a:cubicBezTo>
                    <a:pt x="106" y="160"/>
                    <a:pt x="102" y="163"/>
                    <a:pt x="97" y="167"/>
                  </a:cubicBezTo>
                  <a:cubicBezTo>
                    <a:pt x="33" y="219"/>
                    <a:pt x="0" y="268"/>
                    <a:pt x="16" y="305"/>
                  </a:cubicBezTo>
                  <a:cubicBezTo>
                    <a:pt x="20" y="315"/>
                    <a:pt x="23" y="322"/>
                    <a:pt x="25" y="328"/>
                  </a:cubicBezTo>
                  <a:close/>
                </a:path>
              </a:pathLst>
            </a:custGeom>
            <a:solidFill>
              <a:schemeClr val="accent6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3" name="Freeform 25"/>
            <p:cNvSpPr>
              <a:spLocks/>
            </p:cNvSpPr>
            <p:nvPr/>
          </p:nvSpPr>
          <p:spPr bwMode="auto">
            <a:xfrm>
              <a:off x="5208037" y="1815365"/>
              <a:ext cx="912305" cy="1272147"/>
            </a:xfrm>
            <a:custGeom>
              <a:avLst/>
              <a:gdLst>
                <a:gd name="T0" fmla="*/ 162 w 364"/>
                <a:gd name="T1" fmla="*/ 508 h 508"/>
                <a:gd name="T2" fmla="*/ 157 w 364"/>
                <a:gd name="T3" fmla="*/ 494 h 508"/>
                <a:gd name="T4" fmla="*/ 155 w 364"/>
                <a:gd name="T5" fmla="*/ 451 h 508"/>
                <a:gd name="T6" fmla="*/ 208 w 364"/>
                <a:gd name="T7" fmla="*/ 450 h 508"/>
                <a:gd name="T8" fmla="*/ 208 w 364"/>
                <a:gd name="T9" fmla="*/ 494 h 508"/>
                <a:gd name="T10" fmla="*/ 204 w 364"/>
                <a:gd name="T11" fmla="*/ 508 h 508"/>
                <a:gd name="T12" fmla="*/ 362 w 364"/>
                <a:gd name="T13" fmla="*/ 310 h 508"/>
                <a:gd name="T14" fmla="*/ 257 w 364"/>
                <a:gd name="T15" fmla="*/ 229 h 508"/>
                <a:gd name="T16" fmla="*/ 253 w 364"/>
                <a:gd name="T17" fmla="*/ 206 h 508"/>
                <a:gd name="T18" fmla="*/ 229 w 364"/>
                <a:gd name="T19" fmla="*/ 191 h 508"/>
                <a:gd name="T20" fmla="*/ 224 w 364"/>
                <a:gd name="T21" fmla="*/ 162 h 508"/>
                <a:gd name="T22" fmla="*/ 248 w 364"/>
                <a:gd name="T23" fmla="*/ 153 h 508"/>
                <a:gd name="T24" fmla="*/ 257 w 364"/>
                <a:gd name="T25" fmla="*/ 140 h 508"/>
                <a:gd name="T26" fmla="*/ 254 w 364"/>
                <a:gd name="T27" fmla="*/ 120 h 508"/>
                <a:gd name="T28" fmla="*/ 258 w 364"/>
                <a:gd name="T29" fmla="*/ 112 h 508"/>
                <a:gd name="T30" fmla="*/ 255 w 364"/>
                <a:gd name="T31" fmla="*/ 93 h 508"/>
                <a:gd name="T32" fmla="*/ 255 w 364"/>
                <a:gd name="T33" fmla="*/ 78 h 508"/>
                <a:gd name="T34" fmla="*/ 257 w 364"/>
                <a:gd name="T35" fmla="*/ 69 h 508"/>
                <a:gd name="T36" fmla="*/ 234 w 364"/>
                <a:gd name="T37" fmla="*/ 60 h 508"/>
                <a:gd name="T38" fmla="*/ 222 w 364"/>
                <a:gd name="T39" fmla="*/ 46 h 508"/>
                <a:gd name="T40" fmla="*/ 207 w 364"/>
                <a:gd name="T41" fmla="*/ 32 h 508"/>
                <a:gd name="T42" fmla="*/ 195 w 364"/>
                <a:gd name="T43" fmla="*/ 12 h 508"/>
                <a:gd name="T44" fmla="*/ 178 w 364"/>
                <a:gd name="T45" fmla="*/ 2 h 508"/>
                <a:gd name="T46" fmla="*/ 165 w 364"/>
                <a:gd name="T47" fmla="*/ 21 h 508"/>
                <a:gd name="T48" fmla="*/ 150 w 364"/>
                <a:gd name="T49" fmla="*/ 34 h 508"/>
                <a:gd name="T50" fmla="*/ 142 w 364"/>
                <a:gd name="T51" fmla="*/ 48 h 508"/>
                <a:gd name="T52" fmla="*/ 116 w 364"/>
                <a:gd name="T53" fmla="*/ 60 h 508"/>
                <a:gd name="T54" fmla="*/ 107 w 364"/>
                <a:gd name="T55" fmla="*/ 71 h 508"/>
                <a:gd name="T56" fmla="*/ 110 w 364"/>
                <a:gd name="T57" fmla="*/ 78 h 508"/>
                <a:gd name="T58" fmla="*/ 106 w 364"/>
                <a:gd name="T59" fmla="*/ 100 h 508"/>
                <a:gd name="T60" fmla="*/ 109 w 364"/>
                <a:gd name="T61" fmla="*/ 120 h 508"/>
                <a:gd name="T62" fmla="*/ 110 w 364"/>
                <a:gd name="T63" fmla="*/ 133 h 508"/>
                <a:gd name="T64" fmla="*/ 107 w 364"/>
                <a:gd name="T65" fmla="*/ 144 h 508"/>
                <a:gd name="T66" fmla="*/ 132 w 364"/>
                <a:gd name="T67" fmla="*/ 153 h 508"/>
                <a:gd name="T68" fmla="*/ 141 w 364"/>
                <a:gd name="T69" fmla="*/ 183 h 508"/>
                <a:gd name="T70" fmla="*/ 117 w 364"/>
                <a:gd name="T71" fmla="*/ 198 h 508"/>
                <a:gd name="T72" fmla="*/ 111 w 364"/>
                <a:gd name="T73" fmla="*/ 221 h 508"/>
                <a:gd name="T74" fmla="*/ 9 w 364"/>
                <a:gd name="T75" fmla="*/ 290 h 508"/>
                <a:gd name="T76" fmla="*/ 78 w 364"/>
                <a:gd name="T77" fmla="*/ 508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64" h="508">
                  <a:moveTo>
                    <a:pt x="78" y="508"/>
                  </a:moveTo>
                  <a:cubicBezTo>
                    <a:pt x="162" y="508"/>
                    <a:pt x="162" y="508"/>
                    <a:pt x="162" y="508"/>
                  </a:cubicBezTo>
                  <a:cubicBezTo>
                    <a:pt x="162" y="502"/>
                    <a:pt x="162" y="502"/>
                    <a:pt x="162" y="502"/>
                  </a:cubicBezTo>
                  <a:cubicBezTo>
                    <a:pt x="162" y="501"/>
                    <a:pt x="161" y="500"/>
                    <a:pt x="157" y="494"/>
                  </a:cubicBezTo>
                  <a:cubicBezTo>
                    <a:pt x="153" y="490"/>
                    <a:pt x="148" y="483"/>
                    <a:pt x="148" y="474"/>
                  </a:cubicBezTo>
                  <a:cubicBezTo>
                    <a:pt x="148" y="466"/>
                    <a:pt x="150" y="458"/>
                    <a:pt x="155" y="451"/>
                  </a:cubicBezTo>
                  <a:cubicBezTo>
                    <a:pt x="161" y="444"/>
                    <a:pt x="170" y="440"/>
                    <a:pt x="182" y="439"/>
                  </a:cubicBezTo>
                  <a:cubicBezTo>
                    <a:pt x="193" y="439"/>
                    <a:pt x="203" y="444"/>
                    <a:pt x="208" y="450"/>
                  </a:cubicBezTo>
                  <a:cubicBezTo>
                    <a:pt x="214" y="457"/>
                    <a:pt x="216" y="466"/>
                    <a:pt x="216" y="473"/>
                  </a:cubicBezTo>
                  <a:cubicBezTo>
                    <a:pt x="216" y="482"/>
                    <a:pt x="212" y="489"/>
                    <a:pt x="208" y="494"/>
                  </a:cubicBezTo>
                  <a:cubicBezTo>
                    <a:pt x="205" y="499"/>
                    <a:pt x="204" y="499"/>
                    <a:pt x="204" y="500"/>
                  </a:cubicBezTo>
                  <a:cubicBezTo>
                    <a:pt x="204" y="508"/>
                    <a:pt x="204" y="508"/>
                    <a:pt x="204" y="508"/>
                  </a:cubicBezTo>
                  <a:cubicBezTo>
                    <a:pt x="286" y="508"/>
                    <a:pt x="286" y="508"/>
                    <a:pt x="286" y="508"/>
                  </a:cubicBezTo>
                  <a:cubicBezTo>
                    <a:pt x="362" y="310"/>
                    <a:pt x="362" y="310"/>
                    <a:pt x="362" y="310"/>
                  </a:cubicBezTo>
                  <a:cubicBezTo>
                    <a:pt x="364" y="303"/>
                    <a:pt x="362" y="294"/>
                    <a:pt x="355" y="290"/>
                  </a:cubicBezTo>
                  <a:cubicBezTo>
                    <a:pt x="257" y="229"/>
                    <a:pt x="257" y="229"/>
                    <a:pt x="257" y="229"/>
                  </a:cubicBezTo>
                  <a:cubicBezTo>
                    <a:pt x="255" y="227"/>
                    <a:pt x="253" y="224"/>
                    <a:pt x="253" y="221"/>
                  </a:cubicBezTo>
                  <a:cubicBezTo>
                    <a:pt x="253" y="206"/>
                    <a:pt x="253" y="206"/>
                    <a:pt x="253" y="206"/>
                  </a:cubicBezTo>
                  <a:cubicBezTo>
                    <a:pt x="253" y="202"/>
                    <a:pt x="251" y="199"/>
                    <a:pt x="247" y="198"/>
                  </a:cubicBezTo>
                  <a:cubicBezTo>
                    <a:pt x="229" y="191"/>
                    <a:pt x="229" y="191"/>
                    <a:pt x="229" y="191"/>
                  </a:cubicBezTo>
                  <a:cubicBezTo>
                    <a:pt x="226" y="190"/>
                    <a:pt x="224" y="187"/>
                    <a:pt x="224" y="183"/>
                  </a:cubicBezTo>
                  <a:cubicBezTo>
                    <a:pt x="224" y="162"/>
                    <a:pt x="224" y="162"/>
                    <a:pt x="224" y="162"/>
                  </a:cubicBezTo>
                  <a:cubicBezTo>
                    <a:pt x="224" y="157"/>
                    <a:pt x="228" y="153"/>
                    <a:pt x="233" y="153"/>
                  </a:cubicBezTo>
                  <a:cubicBezTo>
                    <a:pt x="248" y="153"/>
                    <a:pt x="248" y="153"/>
                    <a:pt x="248" y="153"/>
                  </a:cubicBezTo>
                  <a:cubicBezTo>
                    <a:pt x="253" y="153"/>
                    <a:pt x="257" y="149"/>
                    <a:pt x="257" y="144"/>
                  </a:cubicBezTo>
                  <a:cubicBezTo>
                    <a:pt x="257" y="140"/>
                    <a:pt x="257" y="140"/>
                    <a:pt x="257" y="140"/>
                  </a:cubicBezTo>
                  <a:cubicBezTo>
                    <a:pt x="257" y="137"/>
                    <a:pt x="256" y="135"/>
                    <a:pt x="254" y="133"/>
                  </a:cubicBezTo>
                  <a:cubicBezTo>
                    <a:pt x="251" y="129"/>
                    <a:pt x="251" y="124"/>
                    <a:pt x="254" y="120"/>
                  </a:cubicBezTo>
                  <a:cubicBezTo>
                    <a:pt x="255" y="120"/>
                    <a:pt x="255" y="120"/>
                    <a:pt x="255" y="120"/>
                  </a:cubicBezTo>
                  <a:cubicBezTo>
                    <a:pt x="257" y="118"/>
                    <a:pt x="258" y="115"/>
                    <a:pt x="258" y="112"/>
                  </a:cubicBezTo>
                  <a:cubicBezTo>
                    <a:pt x="258" y="100"/>
                    <a:pt x="258" y="100"/>
                    <a:pt x="258" y="100"/>
                  </a:cubicBezTo>
                  <a:cubicBezTo>
                    <a:pt x="258" y="98"/>
                    <a:pt x="257" y="95"/>
                    <a:pt x="255" y="93"/>
                  </a:cubicBezTo>
                  <a:cubicBezTo>
                    <a:pt x="250" y="89"/>
                    <a:pt x="250" y="82"/>
                    <a:pt x="255" y="78"/>
                  </a:cubicBezTo>
                  <a:cubicBezTo>
                    <a:pt x="255" y="78"/>
                    <a:pt x="255" y="78"/>
                    <a:pt x="255" y="78"/>
                  </a:cubicBezTo>
                  <a:cubicBezTo>
                    <a:pt x="256" y="76"/>
                    <a:pt x="257" y="74"/>
                    <a:pt x="257" y="71"/>
                  </a:cubicBezTo>
                  <a:cubicBezTo>
                    <a:pt x="257" y="69"/>
                    <a:pt x="257" y="69"/>
                    <a:pt x="257" y="69"/>
                  </a:cubicBezTo>
                  <a:cubicBezTo>
                    <a:pt x="257" y="64"/>
                    <a:pt x="253" y="60"/>
                    <a:pt x="248" y="60"/>
                  </a:cubicBezTo>
                  <a:cubicBezTo>
                    <a:pt x="234" y="60"/>
                    <a:pt x="234" y="60"/>
                    <a:pt x="234" y="60"/>
                  </a:cubicBezTo>
                  <a:cubicBezTo>
                    <a:pt x="227" y="60"/>
                    <a:pt x="222" y="55"/>
                    <a:pt x="222" y="48"/>
                  </a:cubicBezTo>
                  <a:cubicBezTo>
                    <a:pt x="222" y="46"/>
                    <a:pt x="222" y="46"/>
                    <a:pt x="222" y="46"/>
                  </a:cubicBezTo>
                  <a:cubicBezTo>
                    <a:pt x="222" y="41"/>
                    <a:pt x="219" y="36"/>
                    <a:pt x="214" y="34"/>
                  </a:cubicBezTo>
                  <a:cubicBezTo>
                    <a:pt x="207" y="32"/>
                    <a:pt x="207" y="32"/>
                    <a:pt x="207" y="32"/>
                  </a:cubicBezTo>
                  <a:cubicBezTo>
                    <a:pt x="202" y="30"/>
                    <a:pt x="199" y="25"/>
                    <a:pt x="199" y="21"/>
                  </a:cubicBezTo>
                  <a:cubicBezTo>
                    <a:pt x="199" y="17"/>
                    <a:pt x="198" y="14"/>
                    <a:pt x="195" y="1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4" y="0"/>
                    <a:pt x="180" y="0"/>
                    <a:pt x="178" y="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66" y="14"/>
                    <a:pt x="165" y="17"/>
                    <a:pt x="165" y="21"/>
                  </a:cubicBezTo>
                  <a:cubicBezTo>
                    <a:pt x="165" y="25"/>
                    <a:pt x="162" y="30"/>
                    <a:pt x="157" y="32"/>
                  </a:cubicBezTo>
                  <a:cubicBezTo>
                    <a:pt x="150" y="34"/>
                    <a:pt x="150" y="34"/>
                    <a:pt x="150" y="34"/>
                  </a:cubicBezTo>
                  <a:cubicBezTo>
                    <a:pt x="145" y="36"/>
                    <a:pt x="142" y="41"/>
                    <a:pt x="142" y="46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55"/>
                    <a:pt x="137" y="60"/>
                    <a:pt x="130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1" y="60"/>
                    <a:pt x="107" y="64"/>
                    <a:pt x="107" y="69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07" y="74"/>
                    <a:pt x="108" y="76"/>
                    <a:pt x="109" y="78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4" y="83"/>
                    <a:pt x="114" y="89"/>
                    <a:pt x="110" y="93"/>
                  </a:cubicBezTo>
                  <a:cubicBezTo>
                    <a:pt x="107" y="95"/>
                    <a:pt x="106" y="98"/>
                    <a:pt x="106" y="100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6" y="115"/>
                    <a:pt x="107" y="118"/>
                    <a:pt x="109" y="120"/>
                  </a:cubicBezTo>
                  <a:cubicBezTo>
                    <a:pt x="110" y="120"/>
                    <a:pt x="110" y="120"/>
                    <a:pt x="110" y="120"/>
                  </a:cubicBezTo>
                  <a:cubicBezTo>
                    <a:pt x="113" y="124"/>
                    <a:pt x="113" y="129"/>
                    <a:pt x="110" y="133"/>
                  </a:cubicBezTo>
                  <a:cubicBezTo>
                    <a:pt x="108" y="134"/>
                    <a:pt x="107" y="137"/>
                    <a:pt x="107" y="139"/>
                  </a:cubicBezTo>
                  <a:cubicBezTo>
                    <a:pt x="107" y="144"/>
                    <a:pt x="107" y="144"/>
                    <a:pt x="107" y="144"/>
                  </a:cubicBezTo>
                  <a:cubicBezTo>
                    <a:pt x="107" y="149"/>
                    <a:pt x="111" y="153"/>
                    <a:pt x="116" y="153"/>
                  </a:cubicBezTo>
                  <a:cubicBezTo>
                    <a:pt x="132" y="153"/>
                    <a:pt x="132" y="153"/>
                    <a:pt x="132" y="153"/>
                  </a:cubicBezTo>
                  <a:cubicBezTo>
                    <a:pt x="136" y="153"/>
                    <a:pt x="141" y="157"/>
                    <a:pt x="141" y="162"/>
                  </a:cubicBezTo>
                  <a:cubicBezTo>
                    <a:pt x="141" y="183"/>
                    <a:pt x="141" y="183"/>
                    <a:pt x="141" y="183"/>
                  </a:cubicBezTo>
                  <a:cubicBezTo>
                    <a:pt x="141" y="187"/>
                    <a:pt x="138" y="190"/>
                    <a:pt x="135" y="191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13" y="199"/>
                    <a:pt x="111" y="202"/>
                    <a:pt x="111" y="206"/>
                  </a:cubicBezTo>
                  <a:cubicBezTo>
                    <a:pt x="111" y="221"/>
                    <a:pt x="111" y="221"/>
                    <a:pt x="111" y="221"/>
                  </a:cubicBezTo>
                  <a:cubicBezTo>
                    <a:pt x="111" y="224"/>
                    <a:pt x="109" y="227"/>
                    <a:pt x="107" y="229"/>
                  </a:cubicBezTo>
                  <a:cubicBezTo>
                    <a:pt x="9" y="290"/>
                    <a:pt x="9" y="290"/>
                    <a:pt x="9" y="290"/>
                  </a:cubicBezTo>
                  <a:cubicBezTo>
                    <a:pt x="2" y="294"/>
                    <a:pt x="0" y="303"/>
                    <a:pt x="2" y="310"/>
                  </a:cubicBezTo>
                  <a:lnTo>
                    <a:pt x="78" y="508"/>
                  </a:lnTo>
                  <a:close/>
                </a:path>
              </a:pathLst>
            </a:custGeom>
            <a:solidFill>
              <a:schemeClr val="accent4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4" name="Freeform 26"/>
            <p:cNvSpPr>
              <a:spLocks/>
            </p:cNvSpPr>
            <p:nvPr/>
          </p:nvSpPr>
          <p:spPr bwMode="auto">
            <a:xfrm>
              <a:off x="4821738" y="5006315"/>
              <a:ext cx="1683849" cy="575747"/>
            </a:xfrm>
            <a:custGeom>
              <a:avLst/>
              <a:gdLst>
                <a:gd name="T0" fmla="*/ 626 w 672"/>
                <a:gd name="T1" fmla="*/ 82 h 230"/>
                <a:gd name="T2" fmla="*/ 625 w 672"/>
                <a:gd name="T3" fmla="*/ 73 h 230"/>
                <a:gd name="T4" fmla="*/ 345 w 672"/>
                <a:gd name="T5" fmla="*/ 73 h 230"/>
                <a:gd name="T6" fmla="*/ 345 w 672"/>
                <a:gd name="T7" fmla="*/ 48 h 230"/>
                <a:gd name="T8" fmla="*/ 351 w 672"/>
                <a:gd name="T9" fmla="*/ 33 h 230"/>
                <a:gd name="T10" fmla="*/ 356 w 672"/>
                <a:gd name="T11" fmla="*/ 21 h 230"/>
                <a:gd name="T12" fmla="*/ 352 w 672"/>
                <a:gd name="T13" fmla="*/ 6 h 230"/>
                <a:gd name="T14" fmla="*/ 336 w 672"/>
                <a:gd name="T15" fmla="*/ 0 h 230"/>
                <a:gd name="T16" fmla="*/ 320 w 672"/>
                <a:gd name="T17" fmla="*/ 7 h 230"/>
                <a:gd name="T18" fmla="*/ 316 w 672"/>
                <a:gd name="T19" fmla="*/ 21 h 230"/>
                <a:gd name="T20" fmla="*/ 321 w 672"/>
                <a:gd name="T21" fmla="*/ 33 h 230"/>
                <a:gd name="T22" fmla="*/ 329 w 672"/>
                <a:gd name="T23" fmla="*/ 48 h 230"/>
                <a:gd name="T24" fmla="*/ 329 w 672"/>
                <a:gd name="T25" fmla="*/ 49 h 230"/>
                <a:gd name="T26" fmla="*/ 330 w 672"/>
                <a:gd name="T27" fmla="*/ 73 h 230"/>
                <a:gd name="T28" fmla="*/ 47 w 672"/>
                <a:gd name="T29" fmla="*/ 73 h 230"/>
                <a:gd name="T30" fmla="*/ 46 w 672"/>
                <a:gd name="T31" fmla="*/ 82 h 230"/>
                <a:gd name="T32" fmla="*/ 6 w 672"/>
                <a:gd name="T33" fmla="*/ 117 h 230"/>
                <a:gd name="T34" fmla="*/ 46 w 672"/>
                <a:gd name="T35" fmla="*/ 178 h 230"/>
                <a:gd name="T36" fmla="*/ 58 w 672"/>
                <a:gd name="T37" fmla="*/ 209 h 230"/>
                <a:gd name="T38" fmla="*/ 336 w 672"/>
                <a:gd name="T39" fmla="*/ 229 h 230"/>
                <a:gd name="T40" fmla="*/ 614 w 672"/>
                <a:gd name="T41" fmla="*/ 209 h 230"/>
                <a:gd name="T42" fmla="*/ 626 w 672"/>
                <a:gd name="T43" fmla="*/ 178 h 230"/>
                <a:gd name="T44" fmla="*/ 666 w 672"/>
                <a:gd name="T45" fmla="*/ 117 h 230"/>
                <a:gd name="T46" fmla="*/ 626 w 672"/>
                <a:gd name="T47" fmla="*/ 8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2" h="230">
                  <a:moveTo>
                    <a:pt x="626" y="82"/>
                  </a:moveTo>
                  <a:cubicBezTo>
                    <a:pt x="625" y="79"/>
                    <a:pt x="624" y="76"/>
                    <a:pt x="625" y="73"/>
                  </a:cubicBezTo>
                  <a:cubicBezTo>
                    <a:pt x="345" y="73"/>
                    <a:pt x="345" y="73"/>
                    <a:pt x="345" y="73"/>
                  </a:cubicBezTo>
                  <a:cubicBezTo>
                    <a:pt x="345" y="48"/>
                    <a:pt x="345" y="48"/>
                    <a:pt x="345" y="48"/>
                  </a:cubicBezTo>
                  <a:cubicBezTo>
                    <a:pt x="345" y="41"/>
                    <a:pt x="349" y="37"/>
                    <a:pt x="351" y="33"/>
                  </a:cubicBezTo>
                  <a:cubicBezTo>
                    <a:pt x="354" y="29"/>
                    <a:pt x="356" y="26"/>
                    <a:pt x="356" y="21"/>
                  </a:cubicBezTo>
                  <a:cubicBezTo>
                    <a:pt x="356" y="15"/>
                    <a:pt x="355" y="10"/>
                    <a:pt x="352" y="6"/>
                  </a:cubicBezTo>
                  <a:cubicBezTo>
                    <a:pt x="349" y="3"/>
                    <a:pt x="344" y="0"/>
                    <a:pt x="336" y="0"/>
                  </a:cubicBezTo>
                  <a:cubicBezTo>
                    <a:pt x="327" y="1"/>
                    <a:pt x="323" y="3"/>
                    <a:pt x="320" y="7"/>
                  </a:cubicBezTo>
                  <a:cubicBezTo>
                    <a:pt x="317" y="10"/>
                    <a:pt x="316" y="16"/>
                    <a:pt x="316" y="21"/>
                  </a:cubicBezTo>
                  <a:cubicBezTo>
                    <a:pt x="316" y="26"/>
                    <a:pt x="318" y="30"/>
                    <a:pt x="321" y="33"/>
                  </a:cubicBezTo>
                  <a:cubicBezTo>
                    <a:pt x="324" y="37"/>
                    <a:pt x="329" y="41"/>
                    <a:pt x="329" y="48"/>
                  </a:cubicBezTo>
                  <a:cubicBezTo>
                    <a:pt x="330" y="48"/>
                    <a:pt x="329" y="48"/>
                    <a:pt x="329" y="49"/>
                  </a:cubicBezTo>
                  <a:cubicBezTo>
                    <a:pt x="330" y="73"/>
                    <a:pt x="330" y="73"/>
                    <a:pt x="330" y="73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8" y="76"/>
                    <a:pt x="47" y="79"/>
                    <a:pt x="46" y="82"/>
                  </a:cubicBezTo>
                  <a:cubicBezTo>
                    <a:pt x="42" y="90"/>
                    <a:pt x="0" y="101"/>
                    <a:pt x="6" y="117"/>
                  </a:cubicBezTo>
                  <a:cubicBezTo>
                    <a:pt x="12" y="132"/>
                    <a:pt x="37" y="161"/>
                    <a:pt x="46" y="178"/>
                  </a:cubicBezTo>
                  <a:cubicBezTo>
                    <a:pt x="54" y="195"/>
                    <a:pt x="53" y="207"/>
                    <a:pt x="58" y="209"/>
                  </a:cubicBezTo>
                  <a:cubicBezTo>
                    <a:pt x="58" y="209"/>
                    <a:pt x="143" y="230"/>
                    <a:pt x="336" y="229"/>
                  </a:cubicBezTo>
                  <a:cubicBezTo>
                    <a:pt x="529" y="230"/>
                    <a:pt x="614" y="209"/>
                    <a:pt x="614" y="209"/>
                  </a:cubicBezTo>
                  <a:cubicBezTo>
                    <a:pt x="619" y="207"/>
                    <a:pt x="618" y="195"/>
                    <a:pt x="626" y="178"/>
                  </a:cubicBezTo>
                  <a:cubicBezTo>
                    <a:pt x="635" y="161"/>
                    <a:pt x="660" y="132"/>
                    <a:pt x="666" y="117"/>
                  </a:cubicBezTo>
                  <a:cubicBezTo>
                    <a:pt x="672" y="101"/>
                    <a:pt x="630" y="90"/>
                    <a:pt x="626" y="82"/>
                  </a:cubicBezTo>
                  <a:close/>
                </a:path>
              </a:pathLst>
            </a:custGeom>
            <a:solidFill>
              <a:schemeClr val="accent6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5" name="Freeform 31"/>
            <p:cNvSpPr>
              <a:spLocks/>
            </p:cNvSpPr>
            <p:nvPr/>
          </p:nvSpPr>
          <p:spPr bwMode="auto">
            <a:xfrm>
              <a:off x="4664041" y="3461112"/>
              <a:ext cx="666765" cy="568338"/>
            </a:xfrm>
            <a:custGeom>
              <a:avLst/>
              <a:gdLst>
                <a:gd name="T0" fmla="*/ 3 w 266"/>
                <a:gd name="T1" fmla="*/ 142 h 227"/>
                <a:gd name="T2" fmla="*/ 3 w 266"/>
                <a:gd name="T3" fmla="*/ 142 h 227"/>
                <a:gd name="T4" fmla="*/ 3 w 266"/>
                <a:gd name="T5" fmla="*/ 143 h 227"/>
                <a:gd name="T6" fmla="*/ 50 w 266"/>
                <a:gd name="T7" fmla="*/ 227 h 227"/>
                <a:gd name="T8" fmla="*/ 113 w 266"/>
                <a:gd name="T9" fmla="*/ 227 h 227"/>
                <a:gd name="T10" fmla="*/ 113 w 266"/>
                <a:gd name="T11" fmla="*/ 223 h 227"/>
                <a:gd name="T12" fmla="*/ 108 w 266"/>
                <a:gd name="T13" fmla="*/ 216 h 227"/>
                <a:gd name="T14" fmla="*/ 100 w 266"/>
                <a:gd name="T15" fmla="*/ 196 h 227"/>
                <a:gd name="T16" fmla="*/ 107 w 266"/>
                <a:gd name="T17" fmla="*/ 173 h 227"/>
                <a:gd name="T18" fmla="*/ 133 w 266"/>
                <a:gd name="T19" fmla="*/ 162 h 227"/>
                <a:gd name="T20" fmla="*/ 159 w 266"/>
                <a:gd name="T21" fmla="*/ 173 h 227"/>
                <a:gd name="T22" fmla="*/ 166 w 266"/>
                <a:gd name="T23" fmla="*/ 196 h 227"/>
                <a:gd name="T24" fmla="*/ 159 w 266"/>
                <a:gd name="T25" fmla="*/ 215 h 227"/>
                <a:gd name="T26" fmla="*/ 155 w 266"/>
                <a:gd name="T27" fmla="*/ 222 h 227"/>
                <a:gd name="T28" fmla="*/ 154 w 266"/>
                <a:gd name="T29" fmla="*/ 227 h 227"/>
                <a:gd name="T30" fmla="*/ 216 w 266"/>
                <a:gd name="T31" fmla="*/ 227 h 227"/>
                <a:gd name="T32" fmla="*/ 263 w 266"/>
                <a:gd name="T33" fmla="*/ 143 h 227"/>
                <a:gd name="T34" fmla="*/ 264 w 266"/>
                <a:gd name="T35" fmla="*/ 142 h 227"/>
                <a:gd name="T36" fmla="*/ 264 w 266"/>
                <a:gd name="T37" fmla="*/ 142 h 227"/>
                <a:gd name="T38" fmla="*/ 264 w 266"/>
                <a:gd name="T39" fmla="*/ 142 h 227"/>
                <a:gd name="T40" fmla="*/ 266 w 266"/>
                <a:gd name="T41" fmla="*/ 119 h 227"/>
                <a:gd name="T42" fmla="*/ 135 w 266"/>
                <a:gd name="T43" fmla="*/ 0 h 227"/>
                <a:gd name="T44" fmla="*/ 133 w 266"/>
                <a:gd name="T45" fmla="*/ 0 h 227"/>
                <a:gd name="T46" fmla="*/ 132 w 266"/>
                <a:gd name="T47" fmla="*/ 0 h 227"/>
                <a:gd name="T48" fmla="*/ 0 w 266"/>
                <a:gd name="T49" fmla="*/ 119 h 227"/>
                <a:gd name="T50" fmla="*/ 3 w 266"/>
                <a:gd name="T51" fmla="*/ 142 h 227"/>
                <a:gd name="T52" fmla="*/ 3 w 266"/>
                <a:gd name="T53" fmla="*/ 14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6" h="227">
                  <a:moveTo>
                    <a:pt x="3" y="142"/>
                  </a:moveTo>
                  <a:cubicBezTo>
                    <a:pt x="3" y="142"/>
                    <a:pt x="3" y="142"/>
                    <a:pt x="3" y="142"/>
                  </a:cubicBezTo>
                  <a:cubicBezTo>
                    <a:pt x="3" y="142"/>
                    <a:pt x="3" y="143"/>
                    <a:pt x="3" y="143"/>
                  </a:cubicBezTo>
                  <a:cubicBezTo>
                    <a:pt x="9" y="173"/>
                    <a:pt x="29" y="203"/>
                    <a:pt x="50" y="227"/>
                  </a:cubicBezTo>
                  <a:cubicBezTo>
                    <a:pt x="113" y="227"/>
                    <a:pt x="113" y="227"/>
                    <a:pt x="113" y="227"/>
                  </a:cubicBezTo>
                  <a:cubicBezTo>
                    <a:pt x="113" y="223"/>
                    <a:pt x="113" y="223"/>
                    <a:pt x="113" y="223"/>
                  </a:cubicBezTo>
                  <a:cubicBezTo>
                    <a:pt x="113" y="222"/>
                    <a:pt x="112" y="221"/>
                    <a:pt x="108" y="216"/>
                  </a:cubicBezTo>
                  <a:cubicBezTo>
                    <a:pt x="105" y="211"/>
                    <a:pt x="100" y="204"/>
                    <a:pt x="100" y="196"/>
                  </a:cubicBezTo>
                  <a:cubicBezTo>
                    <a:pt x="100" y="188"/>
                    <a:pt x="102" y="180"/>
                    <a:pt x="107" y="173"/>
                  </a:cubicBezTo>
                  <a:cubicBezTo>
                    <a:pt x="113" y="167"/>
                    <a:pt x="122" y="162"/>
                    <a:pt x="133" y="162"/>
                  </a:cubicBezTo>
                  <a:cubicBezTo>
                    <a:pt x="144" y="162"/>
                    <a:pt x="154" y="167"/>
                    <a:pt x="159" y="173"/>
                  </a:cubicBezTo>
                  <a:cubicBezTo>
                    <a:pt x="165" y="180"/>
                    <a:pt x="166" y="188"/>
                    <a:pt x="166" y="196"/>
                  </a:cubicBezTo>
                  <a:cubicBezTo>
                    <a:pt x="166" y="204"/>
                    <a:pt x="162" y="211"/>
                    <a:pt x="159" y="215"/>
                  </a:cubicBezTo>
                  <a:cubicBezTo>
                    <a:pt x="155" y="220"/>
                    <a:pt x="155" y="221"/>
                    <a:pt x="155" y="222"/>
                  </a:cubicBezTo>
                  <a:cubicBezTo>
                    <a:pt x="154" y="227"/>
                    <a:pt x="154" y="227"/>
                    <a:pt x="154" y="227"/>
                  </a:cubicBezTo>
                  <a:cubicBezTo>
                    <a:pt x="216" y="227"/>
                    <a:pt x="216" y="227"/>
                    <a:pt x="216" y="227"/>
                  </a:cubicBezTo>
                  <a:cubicBezTo>
                    <a:pt x="237" y="203"/>
                    <a:pt x="257" y="173"/>
                    <a:pt x="263" y="143"/>
                  </a:cubicBezTo>
                  <a:cubicBezTo>
                    <a:pt x="264" y="143"/>
                    <a:pt x="264" y="142"/>
                    <a:pt x="264" y="142"/>
                  </a:cubicBezTo>
                  <a:cubicBezTo>
                    <a:pt x="264" y="142"/>
                    <a:pt x="264" y="142"/>
                    <a:pt x="264" y="142"/>
                  </a:cubicBezTo>
                  <a:cubicBezTo>
                    <a:pt x="264" y="142"/>
                    <a:pt x="264" y="142"/>
                    <a:pt x="264" y="142"/>
                  </a:cubicBezTo>
                  <a:cubicBezTo>
                    <a:pt x="265" y="134"/>
                    <a:pt x="266" y="126"/>
                    <a:pt x="266" y="119"/>
                  </a:cubicBezTo>
                  <a:cubicBezTo>
                    <a:pt x="266" y="53"/>
                    <a:pt x="207" y="0"/>
                    <a:pt x="135" y="0"/>
                  </a:cubicBezTo>
                  <a:cubicBezTo>
                    <a:pt x="134" y="0"/>
                    <a:pt x="134" y="0"/>
                    <a:pt x="133" y="0"/>
                  </a:cubicBezTo>
                  <a:cubicBezTo>
                    <a:pt x="133" y="0"/>
                    <a:pt x="132" y="0"/>
                    <a:pt x="132" y="0"/>
                  </a:cubicBezTo>
                  <a:cubicBezTo>
                    <a:pt x="59" y="0"/>
                    <a:pt x="0" y="53"/>
                    <a:pt x="0" y="119"/>
                  </a:cubicBezTo>
                  <a:cubicBezTo>
                    <a:pt x="0" y="126"/>
                    <a:pt x="1" y="134"/>
                    <a:pt x="3" y="142"/>
                  </a:cubicBezTo>
                  <a:cubicBezTo>
                    <a:pt x="3" y="142"/>
                    <a:pt x="3" y="142"/>
                    <a:pt x="3" y="142"/>
                  </a:cubicBezTo>
                  <a:close/>
                </a:path>
              </a:pathLst>
            </a:custGeom>
            <a:solidFill>
              <a:schemeClr val="accent6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6" name="Freeform 32"/>
            <p:cNvSpPr>
              <a:spLocks/>
            </p:cNvSpPr>
            <p:nvPr/>
          </p:nvSpPr>
          <p:spPr bwMode="auto">
            <a:xfrm>
              <a:off x="4654517" y="3899272"/>
              <a:ext cx="688991" cy="513303"/>
            </a:xfrm>
            <a:custGeom>
              <a:avLst/>
              <a:gdLst>
                <a:gd name="T0" fmla="*/ 4 w 275"/>
                <a:gd name="T1" fmla="*/ 135 h 205"/>
                <a:gd name="T2" fmla="*/ 37 w 275"/>
                <a:gd name="T3" fmla="*/ 154 h 205"/>
                <a:gd name="T4" fmla="*/ 41 w 275"/>
                <a:gd name="T5" fmla="*/ 161 h 205"/>
                <a:gd name="T6" fmla="*/ 41 w 275"/>
                <a:gd name="T7" fmla="*/ 190 h 205"/>
                <a:gd name="T8" fmla="*/ 45 w 275"/>
                <a:gd name="T9" fmla="*/ 205 h 205"/>
                <a:gd name="T10" fmla="*/ 117 w 275"/>
                <a:gd name="T11" fmla="*/ 205 h 205"/>
                <a:gd name="T12" fmla="*/ 117 w 275"/>
                <a:gd name="T13" fmla="*/ 198 h 205"/>
                <a:gd name="T14" fmla="*/ 112 w 275"/>
                <a:gd name="T15" fmla="*/ 190 h 205"/>
                <a:gd name="T16" fmla="*/ 104 w 275"/>
                <a:gd name="T17" fmla="*/ 170 h 205"/>
                <a:gd name="T18" fmla="*/ 111 w 275"/>
                <a:gd name="T19" fmla="*/ 148 h 205"/>
                <a:gd name="T20" fmla="*/ 137 w 275"/>
                <a:gd name="T21" fmla="*/ 137 h 205"/>
                <a:gd name="T22" fmla="*/ 163 w 275"/>
                <a:gd name="T23" fmla="*/ 148 h 205"/>
                <a:gd name="T24" fmla="*/ 170 w 275"/>
                <a:gd name="T25" fmla="*/ 171 h 205"/>
                <a:gd name="T26" fmla="*/ 163 w 275"/>
                <a:gd name="T27" fmla="*/ 190 h 205"/>
                <a:gd name="T28" fmla="*/ 159 w 275"/>
                <a:gd name="T29" fmla="*/ 197 h 205"/>
                <a:gd name="T30" fmla="*/ 158 w 275"/>
                <a:gd name="T31" fmla="*/ 205 h 205"/>
                <a:gd name="T32" fmla="*/ 229 w 275"/>
                <a:gd name="T33" fmla="*/ 205 h 205"/>
                <a:gd name="T34" fmla="*/ 233 w 275"/>
                <a:gd name="T35" fmla="*/ 190 h 205"/>
                <a:gd name="T36" fmla="*/ 233 w 275"/>
                <a:gd name="T37" fmla="*/ 161 h 205"/>
                <a:gd name="T38" fmla="*/ 238 w 275"/>
                <a:gd name="T39" fmla="*/ 154 h 205"/>
                <a:gd name="T40" fmla="*/ 270 w 275"/>
                <a:gd name="T41" fmla="*/ 135 h 205"/>
                <a:gd name="T42" fmla="*/ 271 w 275"/>
                <a:gd name="T43" fmla="*/ 124 h 205"/>
                <a:gd name="T44" fmla="*/ 215 w 275"/>
                <a:gd name="T45" fmla="*/ 70 h 205"/>
                <a:gd name="T46" fmla="*/ 145 w 275"/>
                <a:gd name="T47" fmla="*/ 70 h 205"/>
                <a:gd name="T48" fmla="*/ 145 w 275"/>
                <a:gd name="T49" fmla="*/ 46 h 205"/>
                <a:gd name="T50" fmla="*/ 152 w 275"/>
                <a:gd name="T51" fmla="*/ 32 h 205"/>
                <a:gd name="T52" fmla="*/ 157 w 275"/>
                <a:gd name="T53" fmla="*/ 20 h 205"/>
                <a:gd name="T54" fmla="*/ 153 w 275"/>
                <a:gd name="T55" fmla="*/ 6 h 205"/>
                <a:gd name="T56" fmla="*/ 137 w 275"/>
                <a:gd name="T57" fmla="*/ 0 h 205"/>
                <a:gd name="T58" fmla="*/ 122 w 275"/>
                <a:gd name="T59" fmla="*/ 7 h 205"/>
                <a:gd name="T60" fmla="*/ 117 w 275"/>
                <a:gd name="T61" fmla="*/ 20 h 205"/>
                <a:gd name="T62" fmla="*/ 123 w 275"/>
                <a:gd name="T63" fmla="*/ 32 h 205"/>
                <a:gd name="T64" fmla="*/ 131 w 275"/>
                <a:gd name="T65" fmla="*/ 47 h 205"/>
                <a:gd name="T66" fmla="*/ 131 w 275"/>
                <a:gd name="T67" fmla="*/ 47 h 205"/>
                <a:gd name="T68" fmla="*/ 131 w 275"/>
                <a:gd name="T69" fmla="*/ 70 h 205"/>
                <a:gd name="T70" fmla="*/ 59 w 275"/>
                <a:gd name="T71" fmla="*/ 70 h 205"/>
                <a:gd name="T72" fmla="*/ 3 w 275"/>
                <a:gd name="T73" fmla="*/ 124 h 205"/>
                <a:gd name="T74" fmla="*/ 4 w 275"/>
                <a:gd name="T75" fmla="*/ 13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5" h="205">
                  <a:moveTo>
                    <a:pt x="4" y="135"/>
                  </a:moveTo>
                  <a:cubicBezTo>
                    <a:pt x="37" y="154"/>
                    <a:pt x="37" y="154"/>
                    <a:pt x="37" y="154"/>
                  </a:cubicBezTo>
                  <a:cubicBezTo>
                    <a:pt x="39" y="155"/>
                    <a:pt x="41" y="158"/>
                    <a:pt x="41" y="161"/>
                  </a:cubicBezTo>
                  <a:cubicBezTo>
                    <a:pt x="41" y="190"/>
                    <a:pt x="41" y="190"/>
                    <a:pt x="41" y="190"/>
                  </a:cubicBezTo>
                  <a:cubicBezTo>
                    <a:pt x="41" y="195"/>
                    <a:pt x="42" y="200"/>
                    <a:pt x="45" y="205"/>
                  </a:cubicBezTo>
                  <a:cubicBezTo>
                    <a:pt x="117" y="205"/>
                    <a:pt x="117" y="205"/>
                    <a:pt x="117" y="205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17" y="197"/>
                    <a:pt x="116" y="195"/>
                    <a:pt x="112" y="190"/>
                  </a:cubicBezTo>
                  <a:cubicBezTo>
                    <a:pt x="109" y="186"/>
                    <a:pt x="104" y="179"/>
                    <a:pt x="104" y="170"/>
                  </a:cubicBezTo>
                  <a:cubicBezTo>
                    <a:pt x="104" y="163"/>
                    <a:pt x="106" y="155"/>
                    <a:pt x="111" y="148"/>
                  </a:cubicBezTo>
                  <a:cubicBezTo>
                    <a:pt x="117" y="142"/>
                    <a:pt x="126" y="137"/>
                    <a:pt x="137" y="137"/>
                  </a:cubicBezTo>
                  <a:cubicBezTo>
                    <a:pt x="148" y="137"/>
                    <a:pt x="158" y="142"/>
                    <a:pt x="163" y="148"/>
                  </a:cubicBezTo>
                  <a:cubicBezTo>
                    <a:pt x="169" y="155"/>
                    <a:pt x="170" y="163"/>
                    <a:pt x="170" y="171"/>
                  </a:cubicBezTo>
                  <a:cubicBezTo>
                    <a:pt x="170" y="179"/>
                    <a:pt x="166" y="186"/>
                    <a:pt x="163" y="190"/>
                  </a:cubicBezTo>
                  <a:cubicBezTo>
                    <a:pt x="159" y="195"/>
                    <a:pt x="159" y="196"/>
                    <a:pt x="159" y="197"/>
                  </a:cubicBezTo>
                  <a:cubicBezTo>
                    <a:pt x="158" y="205"/>
                    <a:pt x="158" y="205"/>
                    <a:pt x="158" y="205"/>
                  </a:cubicBezTo>
                  <a:cubicBezTo>
                    <a:pt x="229" y="205"/>
                    <a:pt x="229" y="205"/>
                    <a:pt x="229" y="205"/>
                  </a:cubicBezTo>
                  <a:cubicBezTo>
                    <a:pt x="232" y="200"/>
                    <a:pt x="233" y="195"/>
                    <a:pt x="233" y="190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58"/>
                    <a:pt x="235" y="155"/>
                    <a:pt x="238" y="154"/>
                  </a:cubicBezTo>
                  <a:cubicBezTo>
                    <a:pt x="270" y="135"/>
                    <a:pt x="270" y="135"/>
                    <a:pt x="270" y="135"/>
                  </a:cubicBezTo>
                  <a:cubicBezTo>
                    <a:pt x="274" y="133"/>
                    <a:pt x="275" y="127"/>
                    <a:pt x="271" y="124"/>
                  </a:cubicBezTo>
                  <a:cubicBezTo>
                    <a:pt x="215" y="70"/>
                    <a:pt x="215" y="70"/>
                    <a:pt x="215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0"/>
                    <a:pt x="149" y="36"/>
                    <a:pt x="152" y="32"/>
                  </a:cubicBezTo>
                  <a:cubicBezTo>
                    <a:pt x="155" y="29"/>
                    <a:pt x="157" y="25"/>
                    <a:pt x="157" y="20"/>
                  </a:cubicBezTo>
                  <a:cubicBezTo>
                    <a:pt x="157" y="15"/>
                    <a:pt x="156" y="10"/>
                    <a:pt x="153" y="6"/>
                  </a:cubicBezTo>
                  <a:cubicBezTo>
                    <a:pt x="150" y="3"/>
                    <a:pt x="146" y="0"/>
                    <a:pt x="137" y="0"/>
                  </a:cubicBezTo>
                  <a:cubicBezTo>
                    <a:pt x="129" y="1"/>
                    <a:pt x="124" y="3"/>
                    <a:pt x="122" y="7"/>
                  </a:cubicBezTo>
                  <a:cubicBezTo>
                    <a:pt x="119" y="10"/>
                    <a:pt x="117" y="15"/>
                    <a:pt x="117" y="20"/>
                  </a:cubicBezTo>
                  <a:cubicBezTo>
                    <a:pt x="117" y="25"/>
                    <a:pt x="120" y="29"/>
                    <a:pt x="123" y="32"/>
                  </a:cubicBezTo>
                  <a:cubicBezTo>
                    <a:pt x="126" y="36"/>
                    <a:pt x="130" y="40"/>
                    <a:pt x="131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70"/>
                    <a:pt x="131" y="70"/>
                    <a:pt x="131" y="70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27"/>
                    <a:pt x="0" y="133"/>
                    <a:pt x="4" y="135"/>
                  </a:cubicBezTo>
                  <a:close/>
                </a:path>
              </a:pathLst>
            </a:custGeom>
            <a:solidFill>
              <a:schemeClr val="accent3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7" name="Freeform 33"/>
            <p:cNvSpPr>
              <a:spLocks/>
            </p:cNvSpPr>
            <p:nvPr/>
          </p:nvSpPr>
          <p:spPr bwMode="auto">
            <a:xfrm>
              <a:off x="4286208" y="4916355"/>
              <a:ext cx="1425608" cy="874204"/>
            </a:xfrm>
            <a:custGeom>
              <a:avLst/>
              <a:gdLst>
                <a:gd name="T0" fmla="*/ 532 w 569"/>
                <a:gd name="T1" fmla="*/ 229 h 349"/>
                <a:gd name="T2" fmla="*/ 542 w 569"/>
                <a:gd name="T3" fmla="*/ 190 h 349"/>
                <a:gd name="T4" fmla="*/ 472 w 569"/>
                <a:gd name="T5" fmla="*/ 74 h 349"/>
                <a:gd name="T6" fmla="*/ 472 w 569"/>
                <a:gd name="T7" fmla="*/ 71 h 349"/>
                <a:gd name="T8" fmla="*/ 292 w 569"/>
                <a:gd name="T9" fmla="*/ 71 h 349"/>
                <a:gd name="T10" fmla="*/ 292 w 569"/>
                <a:gd name="T11" fmla="*/ 47 h 349"/>
                <a:gd name="T12" fmla="*/ 299 w 569"/>
                <a:gd name="T13" fmla="*/ 32 h 349"/>
                <a:gd name="T14" fmla="*/ 304 w 569"/>
                <a:gd name="T15" fmla="*/ 21 h 349"/>
                <a:gd name="T16" fmla="*/ 300 w 569"/>
                <a:gd name="T17" fmla="*/ 6 h 349"/>
                <a:gd name="T18" fmla="*/ 284 w 569"/>
                <a:gd name="T19" fmla="*/ 0 h 349"/>
                <a:gd name="T20" fmla="*/ 269 w 569"/>
                <a:gd name="T21" fmla="*/ 7 h 349"/>
                <a:gd name="T22" fmla="*/ 264 w 569"/>
                <a:gd name="T23" fmla="*/ 21 h 349"/>
                <a:gd name="T24" fmla="*/ 270 w 569"/>
                <a:gd name="T25" fmla="*/ 33 h 349"/>
                <a:gd name="T26" fmla="*/ 278 w 569"/>
                <a:gd name="T27" fmla="*/ 47 h 349"/>
                <a:gd name="T28" fmla="*/ 278 w 569"/>
                <a:gd name="T29" fmla="*/ 47 h 349"/>
                <a:gd name="T30" fmla="*/ 278 w 569"/>
                <a:gd name="T31" fmla="*/ 71 h 349"/>
                <a:gd name="T32" fmla="*/ 97 w 569"/>
                <a:gd name="T33" fmla="*/ 71 h 349"/>
                <a:gd name="T34" fmla="*/ 97 w 569"/>
                <a:gd name="T35" fmla="*/ 74 h 349"/>
                <a:gd name="T36" fmla="*/ 26 w 569"/>
                <a:gd name="T37" fmla="*/ 190 h 349"/>
                <a:gd name="T38" fmla="*/ 36 w 569"/>
                <a:gd name="T39" fmla="*/ 229 h 349"/>
                <a:gd name="T40" fmla="*/ 5 w 569"/>
                <a:gd name="T41" fmla="*/ 257 h 349"/>
                <a:gd name="T42" fmla="*/ 36 w 569"/>
                <a:gd name="T43" fmla="*/ 306 h 349"/>
                <a:gd name="T44" fmla="*/ 46 w 569"/>
                <a:gd name="T45" fmla="*/ 331 h 349"/>
                <a:gd name="T46" fmla="*/ 284 w 569"/>
                <a:gd name="T47" fmla="*/ 346 h 349"/>
                <a:gd name="T48" fmla="*/ 522 w 569"/>
                <a:gd name="T49" fmla="*/ 331 h 349"/>
                <a:gd name="T50" fmla="*/ 532 w 569"/>
                <a:gd name="T51" fmla="*/ 306 h 349"/>
                <a:gd name="T52" fmla="*/ 564 w 569"/>
                <a:gd name="T53" fmla="*/ 257 h 349"/>
                <a:gd name="T54" fmla="*/ 532 w 569"/>
                <a:gd name="T55" fmla="*/ 22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69" h="349">
                  <a:moveTo>
                    <a:pt x="532" y="229"/>
                  </a:moveTo>
                  <a:cubicBezTo>
                    <a:pt x="529" y="222"/>
                    <a:pt x="530" y="219"/>
                    <a:pt x="542" y="190"/>
                  </a:cubicBezTo>
                  <a:cubicBezTo>
                    <a:pt x="556" y="159"/>
                    <a:pt x="527" y="118"/>
                    <a:pt x="472" y="74"/>
                  </a:cubicBezTo>
                  <a:cubicBezTo>
                    <a:pt x="472" y="73"/>
                    <a:pt x="472" y="72"/>
                    <a:pt x="472" y="71"/>
                  </a:cubicBezTo>
                  <a:cubicBezTo>
                    <a:pt x="292" y="71"/>
                    <a:pt x="292" y="71"/>
                    <a:pt x="292" y="71"/>
                  </a:cubicBezTo>
                  <a:cubicBezTo>
                    <a:pt x="292" y="47"/>
                    <a:pt x="292" y="47"/>
                    <a:pt x="292" y="47"/>
                  </a:cubicBezTo>
                  <a:cubicBezTo>
                    <a:pt x="292" y="40"/>
                    <a:pt x="296" y="36"/>
                    <a:pt x="299" y="32"/>
                  </a:cubicBezTo>
                  <a:cubicBezTo>
                    <a:pt x="302" y="29"/>
                    <a:pt x="304" y="25"/>
                    <a:pt x="304" y="21"/>
                  </a:cubicBezTo>
                  <a:cubicBezTo>
                    <a:pt x="304" y="15"/>
                    <a:pt x="303" y="10"/>
                    <a:pt x="300" y="6"/>
                  </a:cubicBezTo>
                  <a:cubicBezTo>
                    <a:pt x="297" y="3"/>
                    <a:pt x="293" y="0"/>
                    <a:pt x="284" y="0"/>
                  </a:cubicBezTo>
                  <a:cubicBezTo>
                    <a:pt x="276" y="1"/>
                    <a:pt x="271" y="3"/>
                    <a:pt x="269" y="7"/>
                  </a:cubicBezTo>
                  <a:cubicBezTo>
                    <a:pt x="266" y="10"/>
                    <a:pt x="264" y="15"/>
                    <a:pt x="264" y="21"/>
                  </a:cubicBezTo>
                  <a:cubicBezTo>
                    <a:pt x="264" y="25"/>
                    <a:pt x="267" y="29"/>
                    <a:pt x="270" y="33"/>
                  </a:cubicBezTo>
                  <a:cubicBezTo>
                    <a:pt x="273" y="36"/>
                    <a:pt x="277" y="40"/>
                    <a:pt x="278" y="47"/>
                  </a:cubicBezTo>
                  <a:cubicBezTo>
                    <a:pt x="278" y="47"/>
                    <a:pt x="278" y="47"/>
                    <a:pt x="278" y="47"/>
                  </a:cubicBezTo>
                  <a:cubicBezTo>
                    <a:pt x="278" y="71"/>
                    <a:pt x="278" y="71"/>
                    <a:pt x="278" y="71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97" y="72"/>
                    <a:pt x="97" y="73"/>
                    <a:pt x="97" y="74"/>
                  </a:cubicBezTo>
                  <a:cubicBezTo>
                    <a:pt x="42" y="118"/>
                    <a:pt x="13" y="159"/>
                    <a:pt x="26" y="190"/>
                  </a:cubicBezTo>
                  <a:cubicBezTo>
                    <a:pt x="39" y="219"/>
                    <a:pt x="39" y="222"/>
                    <a:pt x="36" y="229"/>
                  </a:cubicBezTo>
                  <a:cubicBezTo>
                    <a:pt x="33" y="236"/>
                    <a:pt x="0" y="245"/>
                    <a:pt x="5" y="257"/>
                  </a:cubicBezTo>
                  <a:cubicBezTo>
                    <a:pt x="9" y="270"/>
                    <a:pt x="29" y="293"/>
                    <a:pt x="36" y="306"/>
                  </a:cubicBezTo>
                  <a:cubicBezTo>
                    <a:pt x="43" y="320"/>
                    <a:pt x="42" y="329"/>
                    <a:pt x="46" y="331"/>
                  </a:cubicBezTo>
                  <a:cubicBezTo>
                    <a:pt x="46" y="331"/>
                    <a:pt x="119" y="349"/>
                    <a:pt x="284" y="346"/>
                  </a:cubicBezTo>
                  <a:cubicBezTo>
                    <a:pt x="450" y="349"/>
                    <a:pt x="522" y="331"/>
                    <a:pt x="522" y="331"/>
                  </a:cubicBezTo>
                  <a:cubicBezTo>
                    <a:pt x="527" y="329"/>
                    <a:pt x="526" y="320"/>
                    <a:pt x="532" y="306"/>
                  </a:cubicBezTo>
                  <a:cubicBezTo>
                    <a:pt x="539" y="293"/>
                    <a:pt x="559" y="270"/>
                    <a:pt x="564" y="257"/>
                  </a:cubicBezTo>
                  <a:cubicBezTo>
                    <a:pt x="569" y="245"/>
                    <a:pt x="535" y="236"/>
                    <a:pt x="532" y="229"/>
                  </a:cubicBezTo>
                  <a:close/>
                </a:path>
              </a:pathLst>
            </a:custGeom>
            <a:solidFill>
              <a:schemeClr val="accent2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8" name="Freeform 34"/>
            <p:cNvSpPr>
              <a:spLocks/>
            </p:cNvSpPr>
            <p:nvPr/>
          </p:nvSpPr>
          <p:spPr bwMode="auto">
            <a:xfrm>
              <a:off x="4528572" y="4274989"/>
              <a:ext cx="937705" cy="776836"/>
            </a:xfrm>
            <a:custGeom>
              <a:avLst/>
              <a:gdLst>
                <a:gd name="T0" fmla="*/ 167 w 374"/>
                <a:gd name="T1" fmla="*/ 304 h 310"/>
                <a:gd name="T2" fmla="*/ 162 w 374"/>
                <a:gd name="T3" fmla="*/ 297 h 310"/>
                <a:gd name="T4" fmla="*/ 154 w 374"/>
                <a:gd name="T5" fmla="*/ 277 h 310"/>
                <a:gd name="T6" fmla="*/ 161 w 374"/>
                <a:gd name="T7" fmla="*/ 254 h 310"/>
                <a:gd name="T8" fmla="*/ 187 w 374"/>
                <a:gd name="T9" fmla="*/ 243 h 310"/>
                <a:gd name="T10" fmla="*/ 213 w 374"/>
                <a:gd name="T11" fmla="*/ 254 h 310"/>
                <a:gd name="T12" fmla="*/ 220 w 374"/>
                <a:gd name="T13" fmla="*/ 277 h 310"/>
                <a:gd name="T14" fmla="*/ 213 w 374"/>
                <a:gd name="T15" fmla="*/ 296 h 310"/>
                <a:gd name="T16" fmla="*/ 209 w 374"/>
                <a:gd name="T17" fmla="*/ 303 h 310"/>
                <a:gd name="T18" fmla="*/ 208 w 374"/>
                <a:gd name="T19" fmla="*/ 310 h 310"/>
                <a:gd name="T20" fmla="*/ 374 w 374"/>
                <a:gd name="T21" fmla="*/ 310 h 310"/>
                <a:gd name="T22" fmla="*/ 316 w 374"/>
                <a:gd name="T23" fmla="*/ 232 h 310"/>
                <a:gd name="T24" fmla="*/ 272 w 374"/>
                <a:gd name="T25" fmla="*/ 72 h 310"/>
                <a:gd name="T26" fmla="*/ 195 w 374"/>
                <a:gd name="T27" fmla="*/ 72 h 310"/>
                <a:gd name="T28" fmla="*/ 195 w 374"/>
                <a:gd name="T29" fmla="*/ 46 h 310"/>
                <a:gd name="T30" fmla="*/ 202 w 374"/>
                <a:gd name="T31" fmla="*/ 32 h 310"/>
                <a:gd name="T32" fmla="*/ 207 w 374"/>
                <a:gd name="T33" fmla="*/ 20 h 310"/>
                <a:gd name="T34" fmla="*/ 203 w 374"/>
                <a:gd name="T35" fmla="*/ 6 h 310"/>
                <a:gd name="T36" fmla="*/ 187 w 374"/>
                <a:gd name="T37" fmla="*/ 0 h 310"/>
                <a:gd name="T38" fmla="*/ 172 w 374"/>
                <a:gd name="T39" fmla="*/ 6 h 310"/>
                <a:gd name="T40" fmla="*/ 167 w 374"/>
                <a:gd name="T41" fmla="*/ 20 h 310"/>
                <a:gd name="T42" fmla="*/ 173 w 374"/>
                <a:gd name="T43" fmla="*/ 32 h 310"/>
                <a:gd name="T44" fmla="*/ 181 w 374"/>
                <a:gd name="T45" fmla="*/ 46 h 310"/>
                <a:gd name="T46" fmla="*/ 181 w 374"/>
                <a:gd name="T47" fmla="*/ 47 h 310"/>
                <a:gd name="T48" fmla="*/ 181 w 374"/>
                <a:gd name="T49" fmla="*/ 72 h 310"/>
                <a:gd name="T50" fmla="*/ 102 w 374"/>
                <a:gd name="T51" fmla="*/ 72 h 310"/>
                <a:gd name="T52" fmla="*/ 58 w 374"/>
                <a:gd name="T53" fmla="*/ 232 h 310"/>
                <a:gd name="T54" fmla="*/ 0 w 374"/>
                <a:gd name="T55" fmla="*/ 310 h 310"/>
                <a:gd name="T56" fmla="*/ 167 w 374"/>
                <a:gd name="T57" fmla="*/ 310 h 310"/>
                <a:gd name="T58" fmla="*/ 167 w 374"/>
                <a:gd name="T59" fmla="*/ 304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" h="310">
                  <a:moveTo>
                    <a:pt x="167" y="304"/>
                  </a:moveTo>
                  <a:cubicBezTo>
                    <a:pt x="167" y="303"/>
                    <a:pt x="166" y="302"/>
                    <a:pt x="162" y="297"/>
                  </a:cubicBezTo>
                  <a:cubicBezTo>
                    <a:pt x="159" y="292"/>
                    <a:pt x="154" y="285"/>
                    <a:pt x="154" y="277"/>
                  </a:cubicBezTo>
                  <a:cubicBezTo>
                    <a:pt x="154" y="269"/>
                    <a:pt x="156" y="261"/>
                    <a:pt x="161" y="254"/>
                  </a:cubicBezTo>
                  <a:cubicBezTo>
                    <a:pt x="167" y="248"/>
                    <a:pt x="176" y="244"/>
                    <a:pt x="187" y="243"/>
                  </a:cubicBezTo>
                  <a:cubicBezTo>
                    <a:pt x="198" y="243"/>
                    <a:pt x="208" y="248"/>
                    <a:pt x="213" y="254"/>
                  </a:cubicBezTo>
                  <a:cubicBezTo>
                    <a:pt x="219" y="261"/>
                    <a:pt x="220" y="269"/>
                    <a:pt x="220" y="277"/>
                  </a:cubicBezTo>
                  <a:cubicBezTo>
                    <a:pt x="220" y="285"/>
                    <a:pt x="216" y="292"/>
                    <a:pt x="213" y="296"/>
                  </a:cubicBezTo>
                  <a:cubicBezTo>
                    <a:pt x="209" y="302"/>
                    <a:pt x="209" y="302"/>
                    <a:pt x="209" y="303"/>
                  </a:cubicBezTo>
                  <a:cubicBezTo>
                    <a:pt x="208" y="310"/>
                    <a:pt x="208" y="310"/>
                    <a:pt x="208" y="310"/>
                  </a:cubicBezTo>
                  <a:cubicBezTo>
                    <a:pt x="374" y="310"/>
                    <a:pt x="374" y="310"/>
                    <a:pt x="374" y="310"/>
                  </a:cubicBezTo>
                  <a:cubicBezTo>
                    <a:pt x="371" y="270"/>
                    <a:pt x="355" y="271"/>
                    <a:pt x="316" y="232"/>
                  </a:cubicBezTo>
                  <a:cubicBezTo>
                    <a:pt x="274" y="188"/>
                    <a:pt x="271" y="100"/>
                    <a:pt x="272" y="72"/>
                  </a:cubicBezTo>
                  <a:cubicBezTo>
                    <a:pt x="195" y="72"/>
                    <a:pt x="195" y="72"/>
                    <a:pt x="195" y="72"/>
                  </a:cubicBezTo>
                  <a:cubicBezTo>
                    <a:pt x="195" y="46"/>
                    <a:pt x="195" y="46"/>
                    <a:pt x="195" y="46"/>
                  </a:cubicBezTo>
                  <a:cubicBezTo>
                    <a:pt x="195" y="40"/>
                    <a:pt x="199" y="36"/>
                    <a:pt x="202" y="32"/>
                  </a:cubicBezTo>
                  <a:cubicBezTo>
                    <a:pt x="205" y="28"/>
                    <a:pt x="207" y="25"/>
                    <a:pt x="207" y="20"/>
                  </a:cubicBezTo>
                  <a:cubicBezTo>
                    <a:pt x="207" y="15"/>
                    <a:pt x="206" y="10"/>
                    <a:pt x="203" y="6"/>
                  </a:cubicBezTo>
                  <a:cubicBezTo>
                    <a:pt x="200" y="2"/>
                    <a:pt x="196" y="0"/>
                    <a:pt x="187" y="0"/>
                  </a:cubicBezTo>
                  <a:cubicBezTo>
                    <a:pt x="179" y="0"/>
                    <a:pt x="174" y="3"/>
                    <a:pt x="172" y="6"/>
                  </a:cubicBezTo>
                  <a:cubicBezTo>
                    <a:pt x="169" y="10"/>
                    <a:pt x="167" y="15"/>
                    <a:pt x="167" y="20"/>
                  </a:cubicBezTo>
                  <a:cubicBezTo>
                    <a:pt x="167" y="25"/>
                    <a:pt x="170" y="28"/>
                    <a:pt x="173" y="32"/>
                  </a:cubicBezTo>
                  <a:cubicBezTo>
                    <a:pt x="176" y="36"/>
                    <a:pt x="180" y="40"/>
                    <a:pt x="181" y="46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3" y="100"/>
                    <a:pt x="101" y="188"/>
                    <a:pt x="58" y="232"/>
                  </a:cubicBezTo>
                  <a:cubicBezTo>
                    <a:pt x="19" y="271"/>
                    <a:pt x="4" y="270"/>
                    <a:pt x="0" y="310"/>
                  </a:cubicBezTo>
                  <a:cubicBezTo>
                    <a:pt x="167" y="310"/>
                    <a:pt x="167" y="310"/>
                    <a:pt x="167" y="310"/>
                  </a:cubicBezTo>
                  <a:lnTo>
                    <a:pt x="167" y="304"/>
                  </a:lnTo>
                  <a:close/>
                </a:path>
              </a:pathLst>
            </a:custGeom>
            <a:solidFill>
              <a:schemeClr val="tx2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9" name="Freeform 35"/>
            <p:cNvSpPr>
              <a:spLocks/>
            </p:cNvSpPr>
            <p:nvPr/>
          </p:nvSpPr>
          <p:spPr bwMode="auto">
            <a:xfrm>
              <a:off x="6859077" y="3438887"/>
              <a:ext cx="668883" cy="570455"/>
            </a:xfrm>
            <a:custGeom>
              <a:avLst/>
              <a:gdLst>
                <a:gd name="T0" fmla="*/ 3 w 267"/>
                <a:gd name="T1" fmla="*/ 142 h 228"/>
                <a:gd name="T2" fmla="*/ 3 w 267"/>
                <a:gd name="T3" fmla="*/ 143 h 228"/>
                <a:gd name="T4" fmla="*/ 3 w 267"/>
                <a:gd name="T5" fmla="*/ 144 h 228"/>
                <a:gd name="T6" fmla="*/ 51 w 267"/>
                <a:gd name="T7" fmla="*/ 228 h 228"/>
                <a:gd name="T8" fmla="*/ 114 w 267"/>
                <a:gd name="T9" fmla="*/ 228 h 228"/>
                <a:gd name="T10" fmla="*/ 114 w 267"/>
                <a:gd name="T11" fmla="*/ 224 h 228"/>
                <a:gd name="T12" fmla="*/ 109 w 267"/>
                <a:gd name="T13" fmla="*/ 217 h 228"/>
                <a:gd name="T14" fmla="*/ 101 w 267"/>
                <a:gd name="T15" fmla="*/ 196 h 228"/>
                <a:gd name="T16" fmla="*/ 108 w 267"/>
                <a:gd name="T17" fmla="*/ 174 h 228"/>
                <a:gd name="T18" fmla="*/ 133 w 267"/>
                <a:gd name="T19" fmla="*/ 163 h 228"/>
                <a:gd name="T20" fmla="*/ 159 w 267"/>
                <a:gd name="T21" fmla="*/ 174 h 228"/>
                <a:gd name="T22" fmla="*/ 166 w 267"/>
                <a:gd name="T23" fmla="*/ 197 h 228"/>
                <a:gd name="T24" fmla="*/ 159 w 267"/>
                <a:gd name="T25" fmla="*/ 216 h 228"/>
                <a:gd name="T26" fmla="*/ 155 w 267"/>
                <a:gd name="T27" fmla="*/ 223 h 228"/>
                <a:gd name="T28" fmla="*/ 155 w 267"/>
                <a:gd name="T29" fmla="*/ 228 h 228"/>
                <a:gd name="T30" fmla="*/ 216 w 267"/>
                <a:gd name="T31" fmla="*/ 228 h 228"/>
                <a:gd name="T32" fmla="*/ 264 w 267"/>
                <a:gd name="T33" fmla="*/ 144 h 228"/>
                <a:gd name="T34" fmla="*/ 264 w 267"/>
                <a:gd name="T35" fmla="*/ 143 h 228"/>
                <a:gd name="T36" fmla="*/ 264 w 267"/>
                <a:gd name="T37" fmla="*/ 142 h 228"/>
                <a:gd name="T38" fmla="*/ 264 w 267"/>
                <a:gd name="T39" fmla="*/ 142 h 228"/>
                <a:gd name="T40" fmla="*/ 267 w 267"/>
                <a:gd name="T41" fmla="*/ 119 h 228"/>
                <a:gd name="T42" fmla="*/ 135 w 267"/>
                <a:gd name="T43" fmla="*/ 0 h 228"/>
                <a:gd name="T44" fmla="*/ 133 w 267"/>
                <a:gd name="T45" fmla="*/ 0 h 228"/>
                <a:gd name="T46" fmla="*/ 132 w 267"/>
                <a:gd name="T47" fmla="*/ 0 h 228"/>
                <a:gd name="T48" fmla="*/ 0 w 267"/>
                <a:gd name="T49" fmla="*/ 119 h 228"/>
                <a:gd name="T50" fmla="*/ 3 w 267"/>
                <a:gd name="T51" fmla="*/ 142 h 228"/>
                <a:gd name="T52" fmla="*/ 3 w 267"/>
                <a:gd name="T53" fmla="*/ 14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7" h="228">
                  <a:moveTo>
                    <a:pt x="3" y="142"/>
                  </a:moveTo>
                  <a:cubicBezTo>
                    <a:pt x="3" y="142"/>
                    <a:pt x="3" y="143"/>
                    <a:pt x="3" y="143"/>
                  </a:cubicBezTo>
                  <a:cubicBezTo>
                    <a:pt x="3" y="143"/>
                    <a:pt x="3" y="144"/>
                    <a:pt x="3" y="144"/>
                  </a:cubicBezTo>
                  <a:cubicBezTo>
                    <a:pt x="10" y="174"/>
                    <a:pt x="30" y="204"/>
                    <a:pt x="51" y="228"/>
                  </a:cubicBezTo>
                  <a:cubicBezTo>
                    <a:pt x="114" y="228"/>
                    <a:pt x="114" y="228"/>
                    <a:pt x="114" y="228"/>
                  </a:cubicBezTo>
                  <a:cubicBezTo>
                    <a:pt x="114" y="224"/>
                    <a:pt x="114" y="224"/>
                    <a:pt x="114" y="224"/>
                  </a:cubicBezTo>
                  <a:cubicBezTo>
                    <a:pt x="114" y="223"/>
                    <a:pt x="113" y="222"/>
                    <a:pt x="109" y="217"/>
                  </a:cubicBezTo>
                  <a:cubicBezTo>
                    <a:pt x="105" y="212"/>
                    <a:pt x="101" y="205"/>
                    <a:pt x="101" y="196"/>
                  </a:cubicBezTo>
                  <a:cubicBezTo>
                    <a:pt x="101" y="189"/>
                    <a:pt x="102" y="181"/>
                    <a:pt x="108" y="174"/>
                  </a:cubicBezTo>
                  <a:cubicBezTo>
                    <a:pt x="113" y="168"/>
                    <a:pt x="122" y="163"/>
                    <a:pt x="133" y="163"/>
                  </a:cubicBezTo>
                  <a:cubicBezTo>
                    <a:pt x="144" y="163"/>
                    <a:pt x="154" y="168"/>
                    <a:pt x="159" y="174"/>
                  </a:cubicBezTo>
                  <a:cubicBezTo>
                    <a:pt x="165" y="181"/>
                    <a:pt x="166" y="189"/>
                    <a:pt x="166" y="197"/>
                  </a:cubicBezTo>
                  <a:cubicBezTo>
                    <a:pt x="166" y="205"/>
                    <a:pt x="162" y="212"/>
                    <a:pt x="159" y="216"/>
                  </a:cubicBezTo>
                  <a:cubicBezTo>
                    <a:pt x="155" y="221"/>
                    <a:pt x="155" y="222"/>
                    <a:pt x="155" y="223"/>
                  </a:cubicBezTo>
                  <a:cubicBezTo>
                    <a:pt x="155" y="228"/>
                    <a:pt x="155" y="228"/>
                    <a:pt x="155" y="228"/>
                  </a:cubicBezTo>
                  <a:cubicBezTo>
                    <a:pt x="216" y="228"/>
                    <a:pt x="216" y="228"/>
                    <a:pt x="216" y="228"/>
                  </a:cubicBezTo>
                  <a:cubicBezTo>
                    <a:pt x="237" y="204"/>
                    <a:pt x="257" y="174"/>
                    <a:pt x="264" y="144"/>
                  </a:cubicBezTo>
                  <a:cubicBezTo>
                    <a:pt x="264" y="144"/>
                    <a:pt x="264" y="143"/>
                    <a:pt x="264" y="143"/>
                  </a:cubicBezTo>
                  <a:cubicBezTo>
                    <a:pt x="264" y="143"/>
                    <a:pt x="264" y="142"/>
                    <a:pt x="264" y="142"/>
                  </a:cubicBezTo>
                  <a:cubicBezTo>
                    <a:pt x="264" y="142"/>
                    <a:pt x="264" y="142"/>
                    <a:pt x="264" y="142"/>
                  </a:cubicBezTo>
                  <a:cubicBezTo>
                    <a:pt x="266" y="135"/>
                    <a:pt x="267" y="127"/>
                    <a:pt x="267" y="119"/>
                  </a:cubicBezTo>
                  <a:cubicBezTo>
                    <a:pt x="267" y="54"/>
                    <a:pt x="208" y="0"/>
                    <a:pt x="135" y="0"/>
                  </a:cubicBezTo>
                  <a:cubicBezTo>
                    <a:pt x="134" y="0"/>
                    <a:pt x="134" y="0"/>
                    <a:pt x="133" y="0"/>
                  </a:cubicBezTo>
                  <a:cubicBezTo>
                    <a:pt x="133" y="0"/>
                    <a:pt x="133" y="0"/>
                    <a:pt x="132" y="0"/>
                  </a:cubicBezTo>
                  <a:cubicBezTo>
                    <a:pt x="59" y="0"/>
                    <a:pt x="0" y="54"/>
                    <a:pt x="0" y="119"/>
                  </a:cubicBezTo>
                  <a:cubicBezTo>
                    <a:pt x="0" y="127"/>
                    <a:pt x="1" y="135"/>
                    <a:pt x="3" y="142"/>
                  </a:cubicBezTo>
                  <a:cubicBezTo>
                    <a:pt x="3" y="142"/>
                    <a:pt x="3" y="142"/>
                    <a:pt x="3" y="142"/>
                  </a:cubicBezTo>
                  <a:close/>
                </a:path>
              </a:pathLst>
            </a:custGeom>
            <a:solidFill>
              <a:schemeClr val="accent2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0" name="Freeform 36"/>
            <p:cNvSpPr>
              <a:spLocks/>
            </p:cNvSpPr>
            <p:nvPr/>
          </p:nvSpPr>
          <p:spPr bwMode="auto">
            <a:xfrm>
              <a:off x="6848494" y="3879164"/>
              <a:ext cx="688991" cy="511187"/>
            </a:xfrm>
            <a:custGeom>
              <a:avLst/>
              <a:gdLst>
                <a:gd name="T0" fmla="*/ 5 w 275"/>
                <a:gd name="T1" fmla="*/ 135 h 204"/>
                <a:gd name="T2" fmla="*/ 37 w 275"/>
                <a:gd name="T3" fmla="*/ 154 h 204"/>
                <a:gd name="T4" fmla="*/ 41 w 275"/>
                <a:gd name="T5" fmla="*/ 161 h 204"/>
                <a:gd name="T6" fmla="*/ 41 w 275"/>
                <a:gd name="T7" fmla="*/ 190 h 204"/>
                <a:gd name="T8" fmla="*/ 45 w 275"/>
                <a:gd name="T9" fmla="*/ 204 h 204"/>
                <a:gd name="T10" fmla="*/ 118 w 275"/>
                <a:gd name="T11" fmla="*/ 204 h 204"/>
                <a:gd name="T12" fmla="*/ 118 w 275"/>
                <a:gd name="T13" fmla="*/ 198 h 204"/>
                <a:gd name="T14" fmla="*/ 113 w 275"/>
                <a:gd name="T15" fmla="*/ 190 h 204"/>
                <a:gd name="T16" fmla="*/ 105 w 275"/>
                <a:gd name="T17" fmla="*/ 170 h 204"/>
                <a:gd name="T18" fmla="*/ 112 w 275"/>
                <a:gd name="T19" fmla="*/ 148 h 204"/>
                <a:gd name="T20" fmla="*/ 137 w 275"/>
                <a:gd name="T21" fmla="*/ 137 h 204"/>
                <a:gd name="T22" fmla="*/ 163 w 275"/>
                <a:gd name="T23" fmla="*/ 148 h 204"/>
                <a:gd name="T24" fmla="*/ 170 w 275"/>
                <a:gd name="T25" fmla="*/ 170 h 204"/>
                <a:gd name="T26" fmla="*/ 163 w 275"/>
                <a:gd name="T27" fmla="*/ 190 h 204"/>
                <a:gd name="T28" fmla="*/ 159 w 275"/>
                <a:gd name="T29" fmla="*/ 196 h 204"/>
                <a:gd name="T30" fmla="*/ 159 w 275"/>
                <a:gd name="T31" fmla="*/ 204 h 204"/>
                <a:gd name="T32" fmla="*/ 230 w 275"/>
                <a:gd name="T33" fmla="*/ 204 h 204"/>
                <a:gd name="T34" fmla="*/ 234 w 275"/>
                <a:gd name="T35" fmla="*/ 190 h 204"/>
                <a:gd name="T36" fmla="*/ 234 w 275"/>
                <a:gd name="T37" fmla="*/ 161 h 204"/>
                <a:gd name="T38" fmla="*/ 238 w 275"/>
                <a:gd name="T39" fmla="*/ 154 h 204"/>
                <a:gd name="T40" fmla="*/ 270 w 275"/>
                <a:gd name="T41" fmla="*/ 135 h 204"/>
                <a:gd name="T42" fmla="*/ 272 w 275"/>
                <a:gd name="T43" fmla="*/ 124 h 204"/>
                <a:gd name="T44" fmla="*/ 216 w 275"/>
                <a:gd name="T45" fmla="*/ 69 h 204"/>
                <a:gd name="T46" fmla="*/ 146 w 275"/>
                <a:gd name="T47" fmla="*/ 69 h 204"/>
                <a:gd name="T48" fmla="*/ 146 w 275"/>
                <a:gd name="T49" fmla="*/ 46 h 204"/>
                <a:gd name="T50" fmla="*/ 152 w 275"/>
                <a:gd name="T51" fmla="*/ 32 h 204"/>
                <a:gd name="T52" fmla="*/ 157 w 275"/>
                <a:gd name="T53" fmla="*/ 20 h 204"/>
                <a:gd name="T54" fmla="*/ 153 w 275"/>
                <a:gd name="T55" fmla="*/ 6 h 204"/>
                <a:gd name="T56" fmla="*/ 138 w 275"/>
                <a:gd name="T57" fmla="*/ 0 h 204"/>
                <a:gd name="T58" fmla="*/ 122 w 275"/>
                <a:gd name="T59" fmla="*/ 6 h 204"/>
                <a:gd name="T60" fmla="*/ 118 w 275"/>
                <a:gd name="T61" fmla="*/ 20 h 204"/>
                <a:gd name="T62" fmla="*/ 123 w 275"/>
                <a:gd name="T63" fmla="*/ 32 h 204"/>
                <a:gd name="T64" fmla="*/ 131 w 275"/>
                <a:gd name="T65" fmla="*/ 47 h 204"/>
                <a:gd name="T66" fmla="*/ 131 w 275"/>
                <a:gd name="T67" fmla="*/ 47 h 204"/>
                <a:gd name="T68" fmla="*/ 131 w 275"/>
                <a:gd name="T69" fmla="*/ 69 h 204"/>
                <a:gd name="T70" fmla="*/ 59 w 275"/>
                <a:gd name="T71" fmla="*/ 69 h 204"/>
                <a:gd name="T72" fmla="*/ 3 w 275"/>
                <a:gd name="T73" fmla="*/ 124 h 204"/>
                <a:gd name="T74" fmla="*/ 5 w 275"/>
                <a:gd name="T75" fmla="*/ 13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5" h="204">
                  <a:moveTo>
                    <a:pt x="5" y="135"/>
                  </a:moveTo>
                  <a:cubicBezTo>
                    <a:pt x="37" y="154"/>
                    <a:pt x="37" y="154"/>
                    <a:pt x="37" y="154"/>
                  </a:cubicBezTo>
                  <a:cubicBezTo>
                    <a:pt x="40" y="155"/>
                    <a:pt x="41" y="158"/>
                    <a:pt x="41" y="161"/>
                  </a:cubicBezTo>
                  <a:cubicBezTo>
                    <a:pt x="41" y="190"/>
                    <a:pt x="41" y="190"/>
                    <a:pt x="41" y="190"/>
                  </a:cubicBezTo>
                  <a:cubicBezTo>
                    <a:pt x="41" y="195"/>
                    <a:pt x="43" y="200"/>
                    <a:pt x="45" y="204"/>
                  </a:cubicBezTo>
                  <a:cubicBezTo>
                    <a:pt x="118" y="204"/>
                    <a:pt x="118" y="204"/>
                    <a:pt x="118" y="204"/>
                  </a:cubicBezTo>
                  <a:cubicBezTo>
                    <a:pt x="118" y="198"/>
                    <a:pt x="118" y="198"/>
                    <a:pt x="118" y="198"/>
                  </a:cubicBezTo>
                  <a:cubicBezTo>
                    <a:pt x="118" y="196"/>
                    <a:pt x="117" y="195"/>
                    <a:pt x="113" y="190"/>
                  </a:cubicBezTo>
                  <a:cubicBezTo>
                    <a:pt x="109" y="186"/>
                    <a:pt x="105" y="179"/>
                    <a:pt x="105" y="170"/>
                  </a:cubicBezTo>
                  <a:cubicBezTo>
                    <a:pt x="105" y="162"/>
                    <a:pt x="106" y="154"/>
                    <a:pt x="112" y="148"/>
                  </a:cubicBezTo>
                  <a:cubicBezTo>
                    <a:pt x="117" y="141"/>
                    <a:pt x="126" y="137"/>
                    <a:pt x="137" y="137"/>
                  </a:cubicBezTo>
                  <a:cubicBezTo>
                    <a:pt x="148" y="137"/>
                    <a:pt x="158" y="141"/>
                    <a:pt x="163" y="148"/>
                  </a:cubicBezTo>
                  <a:cubicBezTo>
                    <a:pt x="169" y="155"/>
                    <a:pt x="170" y="163"/>
                    <a:pt x="170" y="170"/>
                  </a:cubicBezTo>
                  <a:cubicBezTo>
                    <a:pt x="170" y="179"/>
                    <a:pt x="166" y="185"/>
                    <a:pt x="163" y="190"/>
                  </a:cubicBezTo>
                  <a:cubicBezTo>
                    <a:pt x="159" y="195"/>
                    <a:pt x="159" y="195"/>
                    <a:pt x="159" y="196"/>
                  </a:cubicBezTo>
                  <a:cubicBezTo>
                    <a:pt x="159" y="204"/>
                    <a:pt x="159" y="204"/>
                    <a:pt x="159" y="204"/>
                  </a:cubicBezTo>
                  <a:cubicBezTo>
                    <a:pt x="230" y="204"/>
                    <a:pt x="230" y="204"/>
                    <a:pt x="230" y="204"/>
                  </a:cubicBezTo>
                  <a:cubicBezTo>
                    <a:pt x="232" y="200"/>
                    <a:pt x="234" y="195"/>
                    <a:pt x="234" y="190"/>
                  </a:cubicBezTo>
                  <a:cubicBezTo>
                    <a:pt x="234" y="161"/>
                    <a:pt x="234" y="161"/>
                    <a:pt x="234" y="161"/>
                  </a:cubicBezTo>
                  <a:cubicBezTo>
                    <a:pt x="234" y="158"/>
                    <a:pt x="235" y="155"/>
                    <a:pt x="238" y="154"/>
                  </a:cubicBezTo>
                  <a:cubicBezTo>
                    <a:pt x="270" y="135"/>
                    <a:pt x="270" y="135"/>
                    <a:pt x="270" y="135"/>
                  </a:cubicBezTo>
                  <a:cubicBezTo>
                    <a:pt x="274" y="133"/>
                    <a:pt x="275" y="127"/>
                    <a:pt x="272" y="124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146" y="69"/>
                    <a:pt x="146" y="69"/>
                    <a:pt x="146" y="69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0"/>
                    <a:pt x="150" y="36"/>
                    <a:pt x="152" y="32"/>
                  </a:cubicBezTo>
                  <a:cubicBezTo>
                    <a:pt x="155" y="28"/>
                    <a:pt x="157" y="25"/>
                    <a:pt x="157" y="20"/>
                  </a:cubicBezTo>
                  <a:cubicBezTo>
                    <a:pt x="157" y="15"/>
                    <a:pt x="156" y="10"/>
                    <a:pt x="153" y="6"/>
                  </a:cubicBezTo>
                  <a:cubicBezTo>
                    <a:pt x="150" y="3"/>
                    <a:pt x="146" y="0"/>
                    <a:pt x="138" y="0"/>
                  </a:cubicBezTo>
                  <a:cubicBezTo>
                    <a:pt x="129" y="0"/>
                    <a:pt x="125" y="3"/>
                    <a:pt x="122" y="6"/>
                  </a:cubicBezTo>
                  <a:cubicBezTo>
                    <a:pt x="119" y="10"/>
                    <a:pt x="118" y="15"/>
                    <a:pt x="118" y="20"/>
                  </a:cubicBezTo>
                  <a:cubicBezTo>
                    <a:pt x="118" y="25"/>
                    <a:pt x="120" y="28"/>
                    <a:pt x="123" y="32"/>
                  </a:cubicBezTo>
                  <a:cubicBezTo>
                    <a:pt x="126" y="36"/>
                    <a:pt x="130" y="40"/>
                    <a:pt x="131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69"/>
                    <a:pt x="131" y="69"/>
                    <a:pt x="131" y="69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27"/>
                    <a:pt x="1" y="133"/>
                    <a:pt x="5" y="135"/>
                  </a:cubicBezTo>
                  <a:close/>
                </a:path>
              </a:pathLst>
            </a:custGeom>
            <a:solidFill>
              <a:schemeClr val="accent6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1" name="Freeform 37"/>
            <p:cNvSpPr>
              <a:spLocks/>
            </p:cNvSpPr>
            <p:nvPr/>
          </p:nvSpPr>
          <p:spPr bwMode="auto">
            <a:xfrm>
              <a:off x="6480185" y="4896247"/>
              <a:ext cx="1425608" cy="874204"/>
            </a:xfrm>
            <a:custGeom>
              <a:avLst/>
              <a:gdLst>
                <a:gd name="T0" fmla="*/ 533 w 569"/>
                <a:gd name="T1" fmla="*/ 229 h 349"/>
                <a:gd name="T2" fmla="*/ 543 w 569"/>
                <a:gd name="T3" fmla="*/ 190 h 349"/>
                <a:gd name="T4" fmla="*/ 472 w 569"/>
                <a:gd name="T5" fmla="*/ 74 h 349"/>
                <a:gd name="T6" fmla="*/ 472 w 569"/>
                <a:gd name="T7" fmla="*/ 71 h 349"/>
                <a:gd name="T8" fmla="*/ 293 w 569"/>
                <a:gd name="T9" fmla="*/ 71 h 349"/>
                <a:gd name="T10" fmla="*/ 293 w 569"/>
                <a:gd name="T11" fmla="*/ 46 h 349"/>
                <a:gd name="T12" fmla="*/ 299 w 569"/>
                <a:gd name="T13" fmla="*/ 32 h 349"/>
                <a:gd name="T14" fmla="*/ 304 w 569"/>
                <a:gd name="T15" fmla="*/ 20 h 349"/>
                <a:gd name="T16" fmla="*/ 300 w 569"/>
                <a:gd name="T17" fmla="*/ 6 h 349"/>
                <a:gd name="T18" fmla="*/ 285 w 569"/>
                <a:gd name="T19" fmla="*/ 0 h 349"/>
                <a:gd name="T20" fmla="*/ 269 w 569"/>
                <a:gd name="T21" fmla="*/ 6 h 349"/>
                <a:gd name="T22" fmla="*/ 265 w 569"/>
                <a:gd name="T23" fmla="*/ 20 h 349"/>
                <a:gd name="T24" fmla="*/ 270 w 569"/>
                <a:gd name="T25" fmla="*/ 32 h 349"/>
                <a:gd name="T26" fmla="*/ 278 w 569"/>
                <a:gd name="T27" fmla="*/ 47 h 349"/>
                <a:gd name="T28" fmla="*/ 278 w 569"/>
                <a:gd name="T29" fmla="*/ 47 h 349"/>
                <a:gd name="T30" fmla="*/ 278 w 569"/>
                <a:gd name="T31" fmla="*/ 71 h 349"/>
                <a:gd name="T32" fmla="*/ 97 w 569"/>
                <a:gd name="T33" fmla="*/ 71 h 349"/>
                <a:gd name="T34" fmla="*/ 97 w 569"/>
                <a:gd name="T35" fmla="*/ 74 h 349"/>
                <a:gd name="T36" fmla="*/ 26 w 569"/>
                <a:gd name="T37" fmla="*/ 190 h 349"/>
                <a:gd name="T38" fmla="*/ 36 w 569"/>
                <a:gd name="T39" fmla="*/ 229 h 349"/>
                <a:gd name="T40" fmla="*/ 5 w 569"/>
                <a:gd name="T41" fmla="*/ 257 h 349"/>
                <a:gd name="T42" fmla="*/ 36 w 569"/>
                <a:gd name="T43" fmla="*/ 306 h 349"/>
                <a:gd name="T44" fmla="*/ 46 w 569"/>
                <a:gd name="T45" fmla="*/ 331 h 349"/>
                <a:gd name="T46" fmla="*/ 284 w 569"/>
                <a:gd name="T47" fmla="*/ 346 h 349"/>
                <a:gd name="T48" fmla="*/ 522 w 569"/>
                <a:gd name="T49" fmla="*/ 331 h 349"/>
                <a:gd name="T50" fmla="*/ 533 w 569"/>
                <a:gd name="T51" fmla="*/ 306 h 349"/>
                <a:gd name="T52" fmla="*/ 564 w 569"/>
                <a:gd name="T53" fmla="*/ 257 h 349"/>
                <a:gd name="T54" fmla="*/ 533 w 569"/>
                <a:gd name="T55" fmla="*/ 22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69" h="349">
                  <a:moveTo>
                    <a:pt x="533" y="229"/>
                  </a:moveTo>
                  <a:cubicBezTo>
                    <a:pt x="530" y="222"/>
                    <a:pt x="530" y="219"/>
                    <a:pt x="543" y="190"/>
                  </a:cubicBezTo>
                  <a:cubicBezTo>
                    <a:pt x="556" y="159"/>
                    <a:pt x="527" y="118"/>
                    <a:pt x="472" y="74"/>
                  </a:cubicBezTo>
                  <a:cubicBezTo>
                    <a:pt x="472" y="73"/>
                    <a:pt x="472" y="72"/>
                    <a:pt x="472" y="71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3" y="46"/>
                    <a:pt x="293" y="46"/>
                    <a:pt x="293" y="46"/>
                  </a:cubicBezTo>
                  <a:cubicBezTo>
                    <a:pt x="293" y="40"/>
                    <a:pt x="297" y="36"/>
                    <a:pt x="299" y="32"/>
                  </a:cubicBezTo>
                  <a:cubicBezTo>
                    <a:pt x="302" y="28"/>
                    <a:pt x="304" y="25"/>
                    <a:pt x="304" y="20"/>
                  </a:cubicBezTo>
                  <a:cubicBezTo>
                    <a:pt x="304" y="15"/>
                    <a:pt x="303" y="10"/>
                    <a:pt x="300" y="6"/>
                  </a:cubicBezTo>
                  <a:cubicBezTo>
                    <a:pt x="297" y="3"/>
                    <a:pt x="293" y="0"/>
                    <a:pt x="285" y="0"/>
                  </a:cubicBezTo>
                  <a:cubicBezTo>
                    <a:pt x="276" y="0"/>
                    <a:pt x="272" y="3"/>
                    <a:pt x="269" y="6"/>
                  </a:cubicBezTo>
                  <a:cubicBezTo>
                    <a:pt x="266" y="10"/>
                    <a:pt x="265" y="15"/>
                    <a:pt x="265" y="20"/>
                  </a:cubicBezTo>
                  <a:cubicBezTo>
                    <a:pt x="265" y="25"/>
                    <a:pt x="267" y="28"/>
                    <a:pt x="270" y="32"/>
                  </a:cubicBezTo>
                  <a:cubicBezTo>
                    <a:pt x="273" y="36"/>
                    <a:pt x="277" y="40"/>
                    <a:pt x="278" y="47"/>
                  </a:cubicBezTo>
                  <a:cubicBezTo>
                    <a:pt x="278" y="47"/>
                    <a:pt x="278" y="47"/>
                    <a:pt x="278" y="47"/>
                  </a:cubicBezTo>
                  <a:cubicBezTo>
                    <a:pt x="278" y="71"/>
                    <a:pt x="278" y="71"/>
                    <a:pt x="278" y="71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97" y="72"/>
                    <a:pt x="97" y="73"/>
                    <a:pt x="97" y="74"/>
                  </a:cubicBezTo>
                  <a:cubicBezTo>
                    <a:pt x="42" y="118"/>
                    <a:pt x="13" y="159"/>
                    <a:pt x="26" y="190"/>
                  </a:cubicBezTo>
                  <a:cubicBezTo>
                    <a:pt x="39" y="219"/>
                    <a:pt x="39" y="222"/>
                    <a:pt x="36" y="229"/>
                  </a:cubicBezTo>
                  <a:cubicBezTo>
                    <a:pt x="33" y="236"/>
                    <a:pt x="0" y="244"/>
                    <a:pt x="5" y="257"/>
                  </a:cubicBezTo>
                  <a:cubicBezTo>
                    <a:pt x="10" y="270"/>
                    <a:pt x="30" y="292"/>
                    <a:pt x="36" y="306"/>
                  </a:cubicBezTo>
                  <a:cubicBezTo>
                    <a:pt x="43" y="319"/>
                    <a:pt x="42" y="329"/>
                    <a:pt x="46" y="331"/>
                  </a:cubicBezTo>
                  <a:cubicBezTo>
                    <a:pt x="46" y="331"/>
                    <a:pt x="119" y="349"/>
                    <a:pt x="284" y="346"/>
                  </a:cubicBezTo>
                  <a:cubicBezTo>
                    <a:pt x="450" y="349"/>
                    <a:pt x="522" y="331"/>
                    <a:pt x="522" y="331"/>
                  </a:cubicBezTo>
                  <a:cubicBezTo>
                    <a:pt x="527" y="329"/>
                    <a:pt x="526" y="319"/>
                    <a:pt x="533" y="306"/>
                  </a:cubicBezTo>
                  <a:cubicBezTo>
                    <a:pt x="539" y="292"/>
                    <a:pt x="559" y="270"/>
                    <a:pt x="564" y="257"/>
                  </a:cubicBezTo>
                  <a:cubicBezTo>
                    <a:pt x="569" y="244"/>
                    <a:pt x="536" y="236"/>
                    <a:pt x="533" y="229"/>
                  </a:cubicBezTo>
                  <a:close/>
                </a:path>
              </a:pathLst>
            </a:custGeom>
            <a:solidFill>
              <a:schemeClr val="accent6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2" name="Freeform 38"/>
            <p:cNvSpPr>
              <a:spLocks/>
            </p:cNvSpPr>
            <p:nvPr/>
          </p:nvSpPr>
          <p:spPr bwMode="auto">
            <a:xfrm>
              <a:off x="6725724" y="4254881"/>
              <a:ext cx="934530" cy="776836"/>
            </a:xfrm>
            <a:custGeom>
              <a:avLst/>
              <a:gdLst>
                <a:gd name="T0" fmla="*/ 167 w 373"/>
                <a:gd name="T1" fmla="*/ 304 h 310"/>
                <a:gd name="T2" fmla="*/ 162 w 373"/>
                <a:gd name="T3" fmla="*/ 297 h 310"/>
                <a:gd name="T4" fmla="*/ 154 w 373"/>
                <a:gd name="T5" fmla="*/ 277 h 310"/>
                <a:gd name="T6" fmla="*/ 161 w 373"/>
                <a:gd name="T7" fmla="*/ 254 h 310"/>
                <a:gd name="T8" fmla="*/ 186 w 373"/>
                <a:gd name="T9" fmla="*/ 243 h 310"/>
                <a:gd name="T10" fmla="*/ 212 w 373"/>
                <a:gd name="T11" fmla="*/ 254 h 310"/>
                <a:gd name="T12" fmla="*/ 219 w 373"/>
                <a:gd name="T13" fmla="*/ 277 h 310"/>
                <a:gd name="T14" fmla="*/ 212 w 373"/>
                <a:gd name="T15" fmla="*/ 296 h 310"/>
                <a:gd name="T16" fmla="*/ 208 w 373"/>
                <a:gd name="T17" fmla="*/ 303 h 310"/>
                <a:gd name="T18" fmla="*/ 208 w 373"/>
                <a:gd name="T19" fmla="*/ 310 h 310"/>
                <a:gd name="T20" fmla="*/ 373 w 373"/>
                <a:gd name="T21" fmla="*/ 310 h 310"/>
                <a:gd name="T22" fmla="*/ 316 w 373"/>
                <a:gd name="T23" fmla="*/ 231 h 310"/>
                <a:gd name="T24" fmla="*/ 271 w 373"/>
                <a:gd name="T25" fmla="*/ 72 h 310"/>
                <a:gd name="T26" fmla="*/ 195 w 373"/>
                <a:gd name="T27" fmla="*/ 72 h 310"/>
                <a:gd name="T28" fmla="*/ 195 w 373"/>
                <a:gd name="T29" fmla="*/ 46 h 310"/>
                <a:gd name="T30" fmla="*/ 201 w 373"/>
                <a:gd name="T31" fmla="*/ 32 h 310"/>
                <a:gd name="T32" fmla="*/ 206 w 373"/>
                <a:gd name="T33" fmla="*/ 20 h 310"/>
                <a:gd name="T34" fmla="*/ 202 w 373"/>
                <a:gd name="T35" fmla="*/ 6 h 310"/>
                <a:gd name="T36" fmla="*/ 187 w 373"/>
                <a:gd name="T37" fmla="*/ 0 h 310"/>
                <a:gd name="T38" fmla="*/ 171 w 373"/>
                <a:gd name="T39" fmla="*/ 6 h 310"/>
                <a:gd name="T40" fmla="*/ 167 w 373"/>
                <a:gd name="T41" fmla="*/ 20 h 310"/>
                <a:gd name="T42" fmla="*/ 172 w 373"/>
                <a:gd name="T43" fmla="*/ 32 h 310"/>
                <a:gd name="T44" fmla="*/ 180 w 373"/>
                <a:gd name="T45" fmla="*/ 46 h 310"/>
                <a:gd name="T46" fmla="*/ 180 w 373"/>
                <a:gd name="T47" fmla="*/ 47 h 310"/>
                <a:gd name="T48" fmla="*/ 180 w 373"/>
                <a:gd name="T49" fmla="*/ 72 h 310"/>
                <a:gd name="T50" fmla="*/ 102 w 373"/>
                <a:gd name="T51" fmla="*/ 72 h 310"/>
                <a:gd name="T52" fmla="*/ 57 w 373"/>
                <a:gd name="T53" fmla="*/ 231 h 310"/>
                <a:gd name="T54" fmla="*/ 0 w 373"/>
                <a:gd name="T55" fmla="*/ 310 h 310"/>
                <a:gd name="T56" fmla="*/ 167 w 373"/>
                <a:gd name="T57" fmla="*/ 310 h 310"/>
                <a:gd name="T58" fmla="*/ 167 w 373"/>
                <a:gd name="T59" fmla="*/ 304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3" h="310">
                  <a:moveTo>
                    <a:pt x="167" y="304"/>
                  </a:moveTo>
                  <a:cubicBezTo>
                    <a:pt x="167" y="303"/>
                    <a:pt x="166" y="302"/>
                    <a:pt x="162" y="297"/>
                  </a:cubicBezTo>
                  <a:cubicBezTo>
                    <a:pt x="158" y="292"/>
                    <a:pt x="154" y="285"/>
                    <a:pt x="154" y="277"/>
                  </a:cubicBezTo>
                  <a:cubicBezTo>
                    <a:pt x="154" y="269"/>
                    <a:pt x="155" y="261"/>
                    <a:pt x="161" y="254"/>
                  </a:cubicBezTo>
                  <a:cubicBezTo>
                    <a:pt x="166" y="248"/>
                    <a:pt x="175" y="243"/>
                    <a:pt x="186" y="243"/>
                  </a:cubicBezTo>
                  <a:cubicBezTo>
                    <a:pt x="197" y="243"/>
                    <a:pt x="207" y="248"/>
                    <a:pt x="212" y="254"/>
                  </a:cubicBezTo>
                  <a:cubicBezTo>
                    <a:pt x="218" y="261"/>
                    <a:pt x="219" y="269"/>
                    <a:pt x="219" y="277"/>
                  </a:cubicBezTo>
                  <a:cubicBezTo>
                    <a:pt x="219" y="285"/>
                    <a:pt x="215" y="292"/>
                    <a:pt x="212" y="296"/>
                  </a:cubicBezTo>
                  <a:cubicBezTo>
                    <a:pt x="208" y="301"/>
                    <a:pt x="208" y="302"/>
                    <a:pt x="208" y="303"/>
                  </a:cubicBezTo>
                  <a:cubicBezTo>
                    <a:pt x="208" y="310"/>
                    <a:pt x="208" y="310"/>
                    <a:pt x="208" y="310"/>
                  </a:cubicBezTo>
                  <a:cubicBezTo>
                    <a:pt x="373" y="310"/>
                    <a:pt x="373" y="310"/>
                    <a:pt x="373" y="310"/>
                  </a:cubicBezTo>
                  <a:cubicBezTo>
                    <a:pt x="370" y="270"/>
                    <a:pt x="355" y="271"/>
                    <a:pt x="316" y="231"/>
                  </a:cubicBezTo>
                  <a:cubicBezTo>
                    <a:pt x="273" y="188"/>
                    <a:pt x="271" y="100"/>
                    <a:pt x="271" y="72"/>
                  </a:cubicBezTo>
                  <a:cubicBezTo>
                    <a:pt x="195" y="72"/>
                    <a:pt x="195" y="72"/>
                    <a:pt x="195" y="72"/>
                  </a:cubicBezTo>
                  <a:cubicBezTo>
                    <a:pt x="195" y="46"/>
                    <a:pt x="195" y="46"/>
                    <a:pt x="195" y="46"/>
                  </a:cubicBezTo>
                  <a:cubicBezTo>
                    <a:pt x="195" y="40"/>
                    <a:pt x="199" y="36"/>
                    <a:pt x="201" y="32"/>
                  </a:cubicBezTo>
                  <a:cubicBezTo>
                    <a:pt x="204" y="28"/>
                    <a:pt x="206" y="25"/>
                    <a:pt x="206" y="20"/>
                  </a:cubicBezTo>
                  <a:cubicBezTo>
                    <a:pt x="206" y="15"/>
                    <a:pt x="205" y="9"/>
                    <a:pt x="202" y="6"/>
                  </a:cubicBezTo>
                  <a:cubicBezTo>
                    <a:pt x="199" y="2"/>
                    <a:pt x="195" y="0"/>
                    <a:pt x="187" y="0"/>
                  </a:cubicBezTo>
                  <a:cubicBezTo>
                    <a:pt x="178" y="0"/>
                    <a:pt x="174" y="3"/>
                    <a:pt x="171" y="6"/>
                  </a:cubicBezTo>
                  <a:cubicBezTo>
                    <a:pt x="168" y="9"/>
                    <a:pt x="167" y="14"/>
                    <a:pt x="167" y="20"/>
                  </a:cubicBezTo>
                  <a:cubicBezTo>
                    <a:pt x="167" y="25"/>
                    <a:pt x="169" y="28"/>
                    <a:pt x="172" y="32"/>
                  </a:cubicBezTo>
                  <a:cubicBezTo>
                    <a:pt x="175" y="36"/>
                    <a:pt x="179" y="40"/>
                    <a:pt x="180" y="46"/>
                  </a:cubicBezTo>
                  <a:cubicBezTo>
                    <a:pt x="180" y="46"/>
                    <a:pt x="180" y="47"/>
                    <a:pt x="180" y="47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100"/>
                    <a:pt x="100" y="188"/>
                    <a:pt x="57" y="231"/>
                  </a:cubicBezTo>
                  <a:cubicBezTo>
                    <a:pt x="18" y="271"/>
                    <a:pt x="3" y="270"/>
                    <a:pt x="0" y="310"/>
                  </a:cubicBezTo>
                  <a:cubicBezTo>
                    <a:pt x="167" y="310"/>
                    <a:pt x="167" y="310"/>
                    <a:pt x="167" y="310"/>
                  </a:cubicBezTo>
                  <a:lnTo>
                    <a:pt x="167" y="304"/>
                  </a:lnTo>
                  <a:close/>
                </a:path>
              </a:pathLst>
            </a:custGeom>
            <a:solidFill>
              <a:schemeClr val="accent4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3" name="Freeform 27"/>
            <p:cNvSpPr>
              <a:spLocks/>
            </p:cNvSpPr>
            <p:nvPr/>
          </p:nvSpPr>
          <p:spPr bwMode="auto">
            <a:xfrm>
              <a:off x="5854695" y="3438887"/>
              <a:ext cx="688991" cy="590564"/>
            </a:xfrm>
            <a:custGeom>
              <a:avLst/>
              <a:gdLst>
                <a:gd name="T0" fmla="*/ 2 w 275"/>
                <a:gd name="T1" fmla="*/ 147 h 236"/>
                <a:gd name="T2" fmla="*/ 3 w 275"/>
                <a:gd name="T3" fmla="*/ 148 h 236"/>
                <a:gd name="T4" fmla="*/ 3 w 275"/>
                <a:gd name="T5" fmla="*/ 149 h 236"/>
                <a:gd name="T6" fmla="*/ 52 w 275"/>
                <a:gd name="T7" fmla="*/ 236 h 236"/>
                <a:gd name="T8" fmla="*/ 117 w 275"/>
                <a:gd name="T9" fmla="*/ 236 h 236"/>
                <a:gd name="T10" fmla="*/ 117 w 275"/>
                <a:gd name="T11" fmla="*/ 232 h 236"/>
                <a:gd name="T12" fmla="*/ 112 w 275"/>
                <a:gd name="T13" fmla="*/ 224 h 236"/>
                <a:gd name="T14" fmla="*/ 103 w 275"/>
                <a:gd name="T15" fmla="*/ 203 h 236"/>
                <a:gd name="T16" fmla="*/ 111 w 275"/>
                <a:gd name="T17" fmla="*/ 180 h 236"/>
                <a:gd name="T18" fmla="*/ 137 w 275"/>
                <a:gd name="T19" fmla="*/ 169 h 236"/>
                <a:gd name="T20" fmla="*/ 164 w 275"/>
                <a:gd name="T21" fmla="*/ 180 h 236"/>
                <a:gd name="T22" fmla="*/ 171 w 275"/>
                <a:gd name="T23" fmla="*/ 203 h 236"/>
                <a:gd name="T24" fmla="*/ 164 w 275"/>
                <a:gd name="T25" fmla="*/ 223 h 236"/>
                <a:gd name="T26" fmla="*/ 159 w 275"/>
                <a:gd name="T27" fmla="*/ 230 h 236"/>
                <a:gd name="T28" fmla="*/ 159 w 275"/>
                <a:gd name="T29" fmla="*/ 236 h 236"/>
                <a:gd name="T30" fmla="*/ 223 w 275"/>
                <a:gd name="T31" fmla="*/ 236 h 236"/>
                <a:gd name="T32" fmla="*/ 272 w 275"/>
                <a:gd name="T33" fmla="*/ 149 h 236"/>
                <a:gd name="T34" fmla="*/ 272 w 275"/>
                <a:gd name="T35" fmla="*/ 148 h 236"/>
                <a:gd name="T36" fmla="*/ 272 w 275"/>
                <a:gd name="T37" fmla="*/ 147 h 236"/>
                <a:gd name="T38" fmla="*/ 272 w 275"/>
                <a:gd name="T39" fmla="*/ 147 h 236"/>
                <a:gd name="T40" fmla="*/ 275 w 275"/>
                <a:gd name="T41" fmla="*/ 123 h 236"/>
                <a:gd name="T42" fmla="*/ 139 w 275"/>
                <a:gd name="T43" fmla="*/ 0 h 236"/>
                <a:gd name="T44" fmla="*/ 137 w 275"/>
                <a:gd name="T45" fmla="*/ 0 h 236"/>
                <a:gd name="T46" fmla="*/ 136 w 275"/>
                <a:gd name="T47" fmla="*/ 0 h 236"/>
                <a:gd name="T48" fmla="*/ 0 w 275"/>
                <a:gd name="T49" fmla="*/ 123 h 236"/>
                <a:gd name="T50" fmla="*/ 2 w 275"/>
                <a:gd name="T51" fmla="*/ 147 h 236"/>
                <a:gd name="T52" fmla="*/ 2 w 275"/>
                <a:gd name="T53" fmla="*/ 147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5" h="236">
                  <a:moveTo>
                    <a:pt x="2" y="147"/>
                  </a:moveTo>
                  <a:cubicBezTo>
                    <a:pt x="2" y="147"/>
                    <a:pt x="3" y="147"/>
                    <a:pt x="3" y="148"/>
                  </a:cubicBezTo>
                  <a:cubicBezTo>
                    <a:pt x="3" y="148"/>
                    <a:pt x="3" y="148"/>
                    <a:pt x="3" y="149"/>
                  </a:cubicBezTo>
                  <a:cubicBezTo>
                    <a:pt x="9" y="180"/>
                    <a:pt x="30" y="210"/>
                    <a:pt x="52" y="236"/>
                  </a:cubicBezTo>
                  <a:cubicBezTo>
                    <a:pt x="117" y="236"/>
                    <a:pt x="117" y="236"/>
                    <a:pt x="117" y="236"/>
                  </a:cubicBezTo>
                  <a:cubicBezTo>
                    <a:pt x="117" y="232"/>
                    <a:pt x="117" y="232"/>
                    <a:pt x="117" y="232"/>
                  </a:cubicBezTo>
                  <a:cubicBezTo>
                    <a:pt x="117" y="230"/>
                    <a:pt x="116" y="229"/>
                    <a:pt x="112" y="224"/>
                  </a:cubicBezTo>
                  <a:cubicBezTo>
                    <a:pt x="108" y="219"/>
                    <a:pt x="103" y="212"/>
                    <a:pt x="103" y="203"/>
                  </a:cubicBezTo>
                  <a:cubicBezTo>
                    <a:pt x="103" y="195"/>
                    <a:pt x="105" y="187"/>
                    <a:pt x="111" y="180"/>
                  </a:cubicBezTo>
                  <a:cubicBezTo>
                    <a:pt x="116" y="173"/>
                    <a:pt x="126" y="169"/>
                    <a:pt x="137" y="169"/>
                  </a:cubicBezTo>
                  <a:cubicBezTo>
                    <a:pt x="149" y="168"/>
                    <a:pt x="159" y="173"/>
                    <a:pt x="164" y="180"/>
                  </a:cubicBezTo>
                  <a:cubicBezTo>
                    <a:pt x="170" y="187"/>
                    <a:pt x="171" y="195"/>
                    <a:pt x="171" y="203"/>
                  </a:cubicBezTo>
                  <a:cubicBezTo>
                    <a:pt x="171" y="212"/>
                    <a:pt x="167" y="219"/>
                    <a:pt x="164" y="223"/>
                  </a:cubicBezTo>
                  <a:cubicBezTo>
                    <a:pt x="160" y="229"/>
                    <a:pt x="159" y="229"/>
                    <a:pt x="159" y="230"/>
                  </a:cubicBezTo>
                  <a:cubicBezTo>
                    <a:pt x="159" y="236"/>
                    <a:pt x="159" y="236"/>
                    <a:pt x="159" y="236"/>
                  </a:cubicBezTo>
                  <a:cubicBezTo>
                    <a:pt x="223" y="236"/>
                    <a:pt x="223" y="236"/>
                    <a:pt x="223" y="236"/>
                  </a:cubicBezTo>
                  <a:cubicBezTo>
                    <a:pt x="245" y="210"/>
                    <a:pt x="265" y="180"/>
                    <a:pt x="272" y="149"/>
                  </a:cubicBezTo>
                  <a:cubicBezTo>
                    <a:pt x="272" y="148"/>
                    <a:pt x="272" y="148"/>
                    <a:pt x="272" y="148"/>
                  </a:cubicBezTo>
                  <a:cubicBezTo>
                    <a:pt x="272" y="147"/>
                    <a:pt x="272" y="147"/>
                    <a:pt x="272" y="147"/>
                  </a:cubicBezTo>
                  <a:cubicBezTo>
                    <a:pt x="272" y="147"/>
                    <a:pt x="272" y="147"/>
                    <a:pt x="272" y="147"/>
                  </a:cubicBezTo>
                  <a:cubicBezTo>
                    <a:pt x="274" y="139"/>
                    <a:pt x="275" y="131"/>
                    <a:pt x="275" y="123"/>
                  </a:cubicBezTo>
                  <a:cubicBezTo>
                    <a:pt x="275" y="55"/>
                    <a:pt x="214" y="0"/>
                    <a:pt x="139" y="0"/>
                  </a:cubicBezTo>
                  <a:cubicBezTo>
                    <a:pt x="138" y="0"/>
                    <a:pt x="138" y="0"/>
                    <a:pt x="137" y="0"/>
                  </a:cubicBezTo>
                  <a:cubicBezTo>
                    <a:pt x="137" y="0"/>
                    <a:pt x="136" y="0"/>
                    <a:pt x="136" y="0"/>
                  </a:cubicBezTo>
                  <a:cubicBezTo>
                    <a:pt x="61" y="0"/>
                    <a:pt x="0" y="55"/>
                    <a:pt x="0" y="123"/>
                  </a:cubicBezTo>
                  <a:cubicBezTo>
                    <a:pt x="0" y="131"/>
                    <a:pt x="1" y="139"/>
                    <a:pt x="2" y="147"/>
                  </a:cubicBezTo>
                  <a:cubicBezTo>
                    <a:pt x="2" y="147"/>
                    <a:pt x="2" y="147"/>
                    <a:pt x="2" y="147"/>
                  </a:cubicBezTo>
                  <a:close/>
                </a:path>
              </a:pathLst>
            </a:custGeom>
            <a:solidFill>
              <a:schemeClr val="accent4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4" name="Freeform 28"/>
            <p:cNvSpPr>
              <a:spLocks/>
            </p:cNvSpPr>
            <p:nvPr/>
          </p:nvSpPr>
          <p:spPr bwMode="auto">
            <a:xfrm>
              <a:off x="5841994" y="3893981"/>
              <a:ext cx="711216" cy="529180"/>
            </a:xfrm>
            <a:custGeom>
              <a:avLst/>
              <a:gdLst>
                <a:gd name="T0" fmla="*/ 5 w 284"/>
                <a:gd name="T1" fmla="*/ 139 h 211"/>
                <a:gd name="T2" fmla="*/ 39 w 284"/>
                <a:gd name="T3" fmla="*/ 159 h 211"/>
                <a:gd name="T4" fmla="*/ 43 w 284"/>
                <a:gd name="T5" fmla="*/ 166 h 211"/>
                <a:gd name="T6" fmla="*/ 43 w 284"/>
                <a:gd name="T7" fmla="*/ 196 h 211"/>
                <a:gd name="T8" fmla="*/ 47 w 284"/>
                <a:gd name="T9" fmla="*/ 211 h 211"/>
                <a:gd name="T10" fmla="*/ 122 w 284"/>
                <a:gd name="T11" fmla="*/ 211 h 211"/>
                <a:gd name="T12" fmla="*/ 122 w 284"/>
                <a:gd name="T13" fmla="*/ 204 h 211"/>
                <a:gd name="T14" fmla="*/ 117 w 284"/>
                <a:gd name="T15" fmla="*/ 196 h 211"/>
                <a:gd name="T16" fmla="*/ 108 w 284"/>
                <a:gd name="T17" fmla="*/ 176 h 211"/>
                <a:gd name="T18" fmla="*/ 116 w 284"/>
                <a:gd name="T19" fmla="*/ 152 h 211"/>
                <a:gd name="T20" fmla="*/ 142 w 284"/>
                <a:gd name="T21" fmla="*/ 141 h 211"/>
                <a:gd name="T22" fmla="*/ 169 w 284"/>
                <a:gd name="T23" fmla="*/ 153 h 211"/>
                <a:gd name="T24" fmla="*/ 176 w 284"/>
                <a:gd name="T25" fmla="*/ 176 h 211"/>
                <a:gd name="T26" fmla="*/ 169 w 284"/>
                <a:gd name="T27" fmla="*/ 196 h 211"/>
                <a:gd name="T28" fmla="*/ 164 w 284"/>
                <a:gd name="T29" fmla="*/ 203 h 211"/>
                <a:gd name="T30" fmla="*/ 164 w 284"/>
                <a:gd name="T31" fmla="*/ 211 h 211"/>
                <a:gd name="T32" fmla="*/ 238 w 284"/>
                <a:gd name="T33" fmla="*/ 211 h 211"/>
                <a:gd name="T34" fmla="*/ 242 w 284"/>
                <a:gd name="T35" fmla="*/ 196 h 211"/>
                <a:gd name="T36" fmla="*/ 242 w 284"/>
                <a:gd name="T37" fmla="*/ 166 h 211"/>
                <a:gd name="T38" fmla="*/ 246 w 284"/>
                <a:gd name="T39" fmla="*/ 159 h 211"/>
                <a:gd name="T40" fmla="*/ 280 w 284"/>
                <a:gd name="T41" fmla="*/ 139 h 211"/>
                <a:gd name="T42" fmla="*/ 281 w 284"/>
                <a:gd name="T43" fmla="*/ 128 h 211"/>
                <a:gd name="T44" fmla="*/ 223 w 284"/>
                <a:gd name="T45" fmla="*/ 72 h 211"/>
                <a:gd name="T46" fmla="*/ 151 w 284"/>
                <a:gd name="T47" fmla="*/ 72 h 211"/>
                <a:gd name="T48" fmla="*/ 151 w 284"/>
                <a:gd name="T49" fmla="*/ 48 h 211"/>
                <a:gd name="T50" fmla="*/ 158 w 284"/>
                <a:gd name="T51" fmla="*/ 33 h 211"/>
                <a:gd name="T52" fmla="*/ 163 w 284"/>
                <a:gd name="T53" fmla="*/ 21 h 211"/>
                <a:gd name="T54" fmla="*/ 158 w 284"/>
                <a:gd name="T55" fmla="*/ 6 h 211"/>
                <a:gd name="T56" fmla="*/ 142 w 284"/>
                <a:gd name="T57" fmla="*/ 0 h 211"/>
                <a:gd name="T58" fmla="*/ 126 w 284"/>
                <a:gd name="T59" fmla="*/ 6 h 211"/>
                <a:gd name="T60" fmla="*/ 122 w 284"/>
                <a:gd name="T61" fmla="*/ 21 h 211"/>
                <a:gd name="T62" fmla="*/ 127 w 284"/>
                <a:gd name="T63" fmla="*/ 33 h 211"/>
                <a:gd name="T64" fmla="*/ 136 w 284"/>
                <a:gd name="T65" fmla="*/ 48 h 211"/>
                <a:gd name="T66" fmla="*/ 136 w 284"/>
                <a:gd name="T67" fmla="*/ 48 h 211"/>
                <a:gd name="T68" fmla="*/ 136 w 284"/>
                <a:gd name="T69" fmla="*/ 72 h 211"/>
                <a:gd name="T70" fmla="*/ 62 w 284"/>
                <a:gd name="T71" fmla="*/ 72 h 211"/>
                <a:gd name="T72" fmla="*/ 4 w 284"/>
                <a:gd name="T73" fmla="*/ 128 h 211"/>
                <a:gd name="T74" fmla="*/ 5 w 284"/>
                <a:gd name="T75" fmla="*/ 13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4" h="211">
                  <a:moveTo>
                    <a:pt x="5" y="139"/>
                  </a:moveTo>
                  <a:cubicBezTo>
                    <a:pt x="39" y="159"/>
                    <a:pt x="39" y="159"/>
                    <a:pt x="39" y="159"/>
                  </a:cubicBezTo>
                  <a:cubicBezTo>
                    <a:pt x="41" y="160"/>
                    <a:pt x="43" y="163"/>
                    <a:pt x="43" y="166"/>
                  </a:cubicBezTo>
                  <a:cubicBezTo>
                    <a:pt x="43" y="196"/>
                    <a:pt x="43" y="196"/>
                    <a:pt x="43" y="196"/>
                  </a:cubicBezTo>
                  <a:cubicBezTo>
                    <a:pt x="43" y="201"/>
                    <a:pt x="44" y="206"/>
                    <a:pt x="47" y="211"/>
                  </a:cubicBezTo>
                  <a:cubicBezTo>
                    <a:pt x="122" y="211"/>
                    <a:pt x="122" y="211"/>
                    <a:pt x="122" y="211"/>
                  </a:cubicBezTo>
                  <a:cubicBezTo>
                    <a:pt x="122" y="204"/>
                    <a:pt x="122" y="204"/>
                    <a:pt x="122" y="204"/>
                  </a:cubicBezTo>
                  <a:cubicBezTo>
                    <a:pt x="122" y="203"/>
                    <a:pt x="121" y="202"/>
                    <a:pt x="117" y="196"/>
                  </a:cubicBezTo>
                  <a:cubicBezTo>
                    <a:pt x="113" y="192"/>
                    <a:pt x="108" y="185"/>
                    <a:pt x="108" y="176"/>
                  </a:cubicBezTo>
                  <a:cubicBezTo>
                    <a:pt x="108" y="168"/>
                    <a:pt x="110" y="159"/>
                    <a:pt x="116" y="152"/>
                  </a:cubicBezTo>
                  <a:cubicBezTo>
                    <a:pt x="121" y="146"/>
                    <a:pt x="131" y="141"/>
                    <a:pt x="142" y="141"/>
                  </a:cubicBezTo>
                  <a:cubicBezTo>
                    <a:pt x="154" y="141"/>
                    <a:pt x="164" y="146"/>
                    <a:pt x="169" y="153"/>
                  </a:cubicBezTo>
                  <a:cubicBezTo>
                    <a:pt x="175" y="160"/>
                    <a:pt x="176" y="168"/>
                    <a:pt x="176" y="176"/>
                  </a:cubicBezTo>
                  <a:cubicBezTo>
                    <a:pt x="176" y="185"/>
                    <a:pt x="172" y="192"/>
                    <a:pt x="169" y="196"/>
                  </a:cubicBezTo>
                  <a:cubicBezTo>
                    <a:pt x="165" y="201"/>
                    <a:pt x="164" y="202"/>
                    <a:pt x="164" y="203"/>
                  </a:cubicBezTo>
                  <a:cubicBezTo>
                    <a:pt x="164" y="211"/>
                    <a:pt x="164" y="211"/>
                    <a:pt x="164" y="211"/>
                  </a:cubicBezTo>
                  <a:cubicBezTo>
                    <a:pt x="238" y="211"/>
                    <a:pt x="238" y="211"/>
                    <a:pt x="238" y="211"/>
                  </a:cubicBezTo>
                  <a:cubicBezTo>
                    <a:pt x="240" y="206"/>
                    <a:pt x="242" y="201"/>
                    <a:pt x="242" y="196"/>
                  </a:cubicBezTo>
                  <a:cubicBezTo>
                    <a:pt x="242" y="166"/>
                    <a:pt x="242" y="166"/>
                    <a:pt x="242" y="166"/>
                  </a:cubicBezTo>
                  <a:cubicBezTo>
                    <a:pt x="242" y="163"/>
                    <a:pt x="243" y="160"/>
                    <a:pt x="246" y="159"/>
                  </a:cubicBezTo>
                  <a:cubicBezTo>
                    <a:pt x="280" y="139"/>
                    <a:pt x="280" y="139"/>
                    <a:pt x="280" y="139"/>
                  </a:cubicBezTo>
                  <a:cubicBezTo>
                    <a:pt x="284" y="137"/>
                    <a:pt x="284" y="131"/>
                    <a:pt x="281" y="128"/>
                  </a:cubicBezTo>
                  <a:cubicBezTo>
                    <a:pt x="223" y="72"/>
                    <a:pt x="223" y="72"/>
                    <a:pt x="223" y="72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1"/>
                    <a:pt x="155" y="37"/>
                    <a:pt x="158" y="33"/>
                  </a:cubicBezTo>
                  <a:cubicBezTo>
                    <a:pt x="161" y="29"/>
                    <a:pt x="163" y="26"/>
                    <a:pt x="163" y="21"/>
                  </a:cubicBezTo>
                  <a:cubicBezTo>
                    <a:pt x="163" y="15"/>
                    <a:pt x="161" y="10"/>
                    <a:pt x="158" y="6"/>
                  </a:cubicBezTo>
                  <a:cubicBezTo>
                    <a:pt x="155" y="2"/>
                    <a:pt x="151" y="0"/>
                    <a:pt x="142" y="0"/>
                  </a:cubicBezTo>
                  <a:cubicBezTo>
                    <a:pt x="134" y="0"/>
                    <a:pt x="129" y="3"/>
                    <a:pt x="126" y="6"/>
                  </a:cubicBezTo>
                  <a:cubicBezTo>
                    <a:pt x="123" y="10"/>
                    <a:pt x="122" y="15"/>
                    <a:pt x="122" y="21"/>
                  </a:cubicBezTo>
                  <a:cubicBezTo>
                    <a:pt x="122" y="26"/>
                    <a:pt x="124" y="29"/>
                    <a:pt x="127" y="33"/>
                  </a:cubicBezTo>
                  <a:cubicBezTo>
                    <a:pt x="130" y="37"/>
                    <a:pt x="135" y="41"/>
                    <a:pt x="136" y="48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72"/>
                    <a:pt x="136" y="72"/>
                    <a:pt x="136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0" y="131"/>
                    <a:pt x="1" y="137"/>
                    <a:pt x="5" y="139"/>
                  </a:cubicBezTo>
                  <a:close/>
                </a:path>
              </a:pathLst>
            </a:custGeom>
            <a:solidFill>
              <a:schemeClr val="accent6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5" name="Freeform 29"/>
            <p:cNvSpPr>
              <a:spLocks/>
            </p:cNvSpPr>
            <p:nvPr/>
          </p:nvSpPr>
          <p:spPr bwMode="auto">
            <a:xfrm>
              <a:off x="5460985" y="4945989"/>
              <a:ext cx="1473234" cy="901721"/>
            </a:xfrm>
            <a:custGeom>
              <a:avLst/>
              <a:gdLst>
                <a:gd name="T0" fmla="*/ 551 w 588"/>
                <a:gd name="T1" fmla="*/ 236 h 360"/>
                <a:gd name="T2" fmla="*/ 561 w 588"/>
                <a:gd name="T3" fmla="*/ 196 h 360"/>
                <a:gd name="T4" fmla="*/ 488 w 588"/>
                <a:gd name="T5" fmla="*/ 76 h 360"/>
                <a:gd name="T6" fmla="*/ 488 w 588"/>
                <a:gd name="T7" fmla="*/ 73 h 360"/>
                <a:gd name="T8" fmla="*/ 303 w 588"/>
                <a:gd name="T9" fmla="*/ 73 h 360"/>
                <a:gd name="T10" fmla="*/ 303 w 588"/>
                <a:gd name="T11" fmla="*/ 47 h 360"/>
                <a:gd name="T12" fmla="*/ 310 w 588"/>
                <a:gd name="T13" fmla="*/ 33 h 360"/>
                <a:gd name="T14" fmla="*/ 315 w 588"/>
                <a:gd name="T15" fmla="*/ 21 h 360"/>
                <a:gd name="T16" fmla="*/ 310 w 588"/>
                <a:gd name="T17" fmla="*/ 6 h 360"/>
                <a:gd name="T18" fmla="*/ 294 w 588"/>
                <a:gd name="T19" fmla="*/ 0 h 360"/>
                <a:gd name="T20" fmla="*/ 278 w 588"/>
                <a:gd name="T21" fmla="*/ 6 h 360"/>
                <a:gd name="T22" fmla="*/ 274 w 588"/>
                <a:gd name="T23" fmla="*/ 20 h 360"/>
                <a:gd name="T24" fmla="*/ 279 w 588"/>
                <a:gd name="T25" fmla="*/ 33 h 360"/>
                <a:gd name="T26" fmla="*/ 288 w 588"/>
                <a:gd name="T27" fmla="*/ 48 h 360"/>
                <a:gd name="T28" fmla="*/ 288 w 588"/>
                <a:gd name="T29" fmla="*/ 48 h 360"/>
                <a:gd name="T30" fmla="*/ 288 w 588"/>
                <a:gd name="T31" fmla="*/ 73 h 360"/>
                <a:gd name="T32" fmla="*/ 101 w 588"/>
                <a:gd name="T33" fmla="*/ 73 h 360"/>
                <a:gd name="T34" fmla="*/ 101 w 588"/>
                <a:gd name="T35" fmla="*/ 76 h 360"/>
                <a:gd name="T36" fmla="*/ 27 w 588"/>
                <a:gd name="T37" fmla="*/ 196 h 360"/>
                <a:gd name="T38" fmla="*/ 38 w 588"/>
                <a:gd name="T39" fmla="*/ 236 h 360"/>
                <a:gd name="T40" fmla="*/ 5 w 588"/>
                <a:gd name="T41" fmla="*/ 265 h 360"/>
                <a:gd name="T42" fmla="*/ 38 w 588"/>
                <a:gd name="T43" fmla="*/ 316 h 360"/>
                <a:gd name="T44" fmla="*/ 48 w 588"/>
                <a:gd name="T45" fmla="*/ 342 h 360"/>
                <a:gd name="T46" fmla="*/ 294 w 588"/>
                <a:gd name="T47" fmla="*/ 357 h 360"/>
                <a:gd name="T48" fmla="*/ 540 w 588"/>
                <a:gd name="T49" fmla="*/ 342 h 360"/>
                <a:gd name="T50" fmla="*/ 551 w 588"/>
                <a:gd name="T51" fmla="*/ 316 h 360"/>
                <a:gd name="T52" fmla="*/ 583 w 588"/>
                <a:gd name="T53" fmla="*/ 265 h 360"/>
                <a:gd name="T54" fmla="*/ 551 w 588"/>
                <a:gd name="T55" fmla="*/ 236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88" h="360">
                  <a:moveTo>
                    <a:pt x="551" y="236"/>
                  </a:moveTo>
                  <a:cubicBezTo>
                    <a:pt x="548" y="229"/>
                    <a:pt x="548" y="226"/>
                    <a:pt x="561" y="196"/>
                  </a:cubicBezTo>
                  <a:cubicBezTo>
                    <a:pt x="575" y="164"/>
                    <a:pt x="545" y="121"/>
                    <a:pt x="488" y="76"/>
                  </a:cubicBezTo>
                  <a:cubicBezTo>
                    <a:pt x="488" y="75"/>
                    <a:pt x="488" y="74"/>
                    <a:pt x="488" y="73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3" y="47"/>
                    <a:pt x="303" y="47"/>
                    <a:pt x="303" y="47"/>
                  </a:cubicBezTo>
                  <a:cubicBezTo>
                    <a:pt x="303" y="41"/>
                    <a:pt x="307" y="37"/>
                    <a:pt x="310" y="33"/>
                  </a:cubicBezTo>
                  <a:cubicBezTo>
                    <a:pt x="313" y="29"/>
                    <a:pt x="315" y="25"/>
                    <a:pt x="315" y="21"/>
                  </a:cubicBezTo>
                  <a:cubicBezTo>
                    <a:pt x="315" y="15"/>
                    <a:pt x="313" y="10"/>
                    <a:pt x="310" y="6"/>
                  </a:cubicBezTo>
                  <a:cubicBezTo>
                    <a:pt x="307" y="2"/>
                    <a:pt x="303" y="0"/>
                    <a:pt x="294" y="0"/>
                  </a:cubicBezTo>
                  <a:cubicBezTo>
                    <a:pt x="286" y="0"/>
                    <a:pt x="281" y="2"/>
                    <a:pt x="278" y="6"/>
                  </a:cubicBezTo>
                  <a:cubicBezTo>
                    <a:pt x="275" y="10"/>
                    <a:pt x="274" y="15"/>
                    <a:pt x="274" y="20"/>
                  </a:cubicBezTo>
                  <a:cubicBezTo>
                    <a:pt x="274" y="25"/>
                    <a:pt x="276" y="29"/>
                    <a:pt x="279" y="33"/>
                  </a:cubicBezTo>
                  <a:cubicBezTo>
                    <a:pt x="282" y="37"/>
                    <a:pt x="287" y="41"/>
                    <a:pt x="288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73"/>
                    <a:pt x="288" y="73"/>
                    <a:pt x="288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1" y="74"/>
                    <a:pt x="101" y="75"/>
                    <a:pt x="101" y="76"/>
                  </a:cubicBezTo>
                  <a:cubicBezTo>
                    <a:pt x="44" y="121"/>
                    <a:pt x="14" y="164"/>
                    <a:pt x="27" y="196"/>
                  </a:cubicBezTo>
                  <a:cubicBezTo>
                    <a:pt x="41" y="226"/>
                    <a:pt x="41" y="229"/>
                    <a:pt x="38" y="236"/>
                  </a:cubicBezTo>
                  <a:cubicBezTo>
                    <a:pt x="35" y="243"/>
                    <a:pt x="0" y="252"/>
                    <a:pt x="5" y="265"/>
                  </a:cubicBezTo>
                  <a:cubicBezTo>
                    <a:pt x="10" y="278"/>
                    <a:pt x="31" y="302"/>
                    <a:pt x="38" y="316"/>
                  </a:cubicBezTo>
                  <a:cubicBezTo>
                    <a:pt x="45" y="330"/>
                    <a:pt x="44" y="339"/>
                    <a:pt x="48" y="342"/>
                  </a:cubicBezTo>
                  <a:cubicBezTo>
                    <a:pt x="48" y="342"/>
                    <a:pt x="123" y="360"/>
                    <a:pt x="294" y="357"/>
                  </a:cubicBezTo>
                  <a:cubicBezTo>
                    <a:pt x="465" y="360"/>
                    <a:pt x="540" y="342"/>
                    <a:pt x="540" y="342"/>
                  </a:cubicBezTo>
                  <a:cubicBezTo>
                    <a:pt x="545" y="339"/>
                    <a:pt x="544" y="330"/>
                    <a:pt x="551" y="316"/>
                  </a:cubicBezTo>
                  <a:cubicBezTo>
                    <a:pt x="558" y="302"/>
                    <a:pt x="578" y="278"/>
                    <a:pt x="583" y="265"/>
                  </a:cubicBezTo>
                  <a:cubicBezTo>
                    <a:pt x="588" y="252"/>
                    <a:pt x="554" y="243"/>
                    <a:pt x="551" y="236"/>
                  </a:cubicBezTo>
                  <a:close/>
                </a:path>
              </a:pathLst>
            </a:custGeom>
            <a:solidFill>
              <a:schemeClr val="tx2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6" name="Freeform 30"/>
            <p:cNvSpPr>
              <a:spLocks/>
            </p:cNvSpPr>
            <p:nvPr/>
          </p:nvSpPr>
          <p:spPr bwMode="auto">
            <a:xfrm>
              <a:off x="5713933" y="4282399"/>
              <a:ext cx="967339" cy="801177"/>
            </a:xfrm>
            <a:custGeom>
              <a:avLst/>
              <a:gdLst>
                <a:gd name="T0" fmla="*/ 173 w 386"/>
                <a:gd name="T1" fmla="*/ 314 h 320"/>
                <a:gd name="T2" fmla="*/ 168 w 386"/>
                <a:gd name="T3" fmla="*/ 306 h 320"/>
                <a:gd name="T4" fmla="*/ 159 w 386"/>
                <a:gd name="T5" fmla="*/ 286 h 320"/>
                <a:gd name="T6" fmla="*/ 167 w 386"/>
                <a:gd name="T7" fmla="*/ 262 h 320"/>
                <a:gd name="T8" fmla="*/ 193 w 386"/>
                <a:gd name="T9" fmla="*/ 251 h 320"/>
                <a:gd name="T10" fmla="*/ 220 w 386"/>
                <a:gd name="T11" fmla="*/ 263 h 320"/>
                <a:gd name="T12" fmla="*/ 227 w 386"/>
                <a:gd name="T13" fmla="*/ 286 h 320"/>
                <a:gd name="T14" fmla="*/ 220 w 386"/>
                <a:gd name="T15" fmla="*/ 306 h 320"/>
                <a:gd name="T16" fmla="*/ 215 w 386"/>
                <a:gd name="T17" fmla="*/ 313 h 320"/>
                <a:gd name="T18" fmla="*/ 215 w 386"/>
                <a:gd name="T19" fmla="*/ 320 h 320"/>
                <a:gd name="T20" fmla="*/ 386 w 386"/>
                <a:gd name="T21" fmla="*/ 320 h 320"/>
                <a:gd name="T22" fmla="*/ 327 w 386"/>
                <a:gd name="T23" fmla="*/ 239 h 320"/>
                <a:gd name="T24" fmla="*/ 281 w 386"/>
                <a:gd name="T25" fmla="*/ 74 h 320"/>
                <a:gd name="T26" fmla="*/ 202 w 386"/>
                <a:gd name="T27" fmla="*/ 74 h 320"/>
                <a:gd name="T28" fmla="*/ 202 w 386"/>
                <a:gd name="T29" fmla="*/ 47 h 320"/>
                <a:gd name="T30" fmla="*/ 209 w 386"/>
                <a:gd name="T31" fmla="*/ 33 h 320"/>
                <a:gd name="T32" fmla="*/ 214 w 386"/>
                <a:gd name="T33" fmla="*/ 21 h 320"/>
                <a:gd name="T34" fmla="*/ 209 w 386"/>
                <a:gd name="T35" fmla="*/ 6 h 320"/>
                <a:gd name="T36" fmla="*/ 193 w 386"/>
                <a:gd name="T37" fmla="*/ 0 h 320"/>
                <a:gd name="T38" fmla="*/ 177 w 386"/>
                <a:gd name="T39" fmla="*/ 6 h 320"/>
                <a:gd name="T40" fmla="*/ 173 w 386"/>
                <a:gd name="T41" fmla="*/ 20 h 320"/>
                <a:gd name="T42" fmla="*/ 178 w 386"/>
                <a:gd name="T43" fmla="*/ 33 h 320"/>
                <a:gd name="T44" fmla="*/ 187 w 386"/>
                <a:gd name="T45" fmla="*/ 48 h 320"/>
                <a:gd name="T46" fmla="*/ 187 w 386"/>
                <a:gd name="T47" fmla="*/ 48 h 320"/>
                <a:gd name="T48" fmla="*/ 187 w 386"/>
                <a:gd name="T49" fmla="*/ 74 h 320"/>
                <a:gd name="T50" fmla="*/ 106 w 386"/>
                <a:gd name="T51" fmla="*/ 74 h 320"/>
                <a:gd name="T52" fmla="*/ 60 w 386"/>
                <a:gd name="T53" fmla="*/ 239 h 320"/>
                <a:gd name="T54" fmla="*/ 0 w 386"/>
                <a:gd name="T55" fmla="*/ 320 h 320"/>
                <a:gd name="T56" fmla="*/ 173 w 386"/>
                <a:gd name="T57" fmla="*/ 320 h 320"/>
                <a:gd name="T58" fmla="*/ 173 w 386"/>
                <a:gd name="T59" fmla="*/ 31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86" h="320">
                  <a:moveTo>
                    <a:pt x="173" y="314"/>
                  </a:moveTo>
                  <a:cubicBezTo>
                    <a:pt x="173" y="313"/>
                    <a:pt x="172" y="312"/>
                    <a:pt x="168" y="306"/>
                  </a:cubicBezTo>
                  <a:cubicBezTo>
                    <a:pt x="164" y="302"/>
                    <a:pt x="159" y="295"/>
                    <a:pt x="159" y="286"/>
                  </a:cubicBezTo>
                  <a:cubicBezTo>
                    <a:pt x="159" y="278"/>
                    <a:pt x="161" y="269"/>
                    <a:pt x="167" y="262"/>
                  </a:cubicBezTo>
                  <a:cubicBezTo>
                    <a:pt x="172" y="256"/>
                    <a:pt x="182" y="251"/>
                    <a:pt x="193" y="251"/>
                  </a:cubicBezTo>
                  <a:cubicBezTo>
                    <a:pt x="205" y="251"/>
                    <a:pt x="215" y="256"/>
                    <a:pt x="220" y="263"/>
                  </a:cubicBezTo>
                  <a:cubicBezTo>
                    <a:pt x="226" y="270"/>
                    <a:pt x="227" y="278"/>
                    <a:pt x="227" y="286"/>
                  </a:cubicBezTo>
                  <a:cubicBezTo>
                    <a:pt x="227" y="295"/>
                    <a:pt x="223" y="302"/>
                    <a:pt x="220" y="306"/>
                  </a:cubicBezTo>
                  <a:cubicBezTo>
                    <a:pt x="216" y="311"/>
                    <a:pt x="215" y="312"/>
                    <a:pt x="215" y="313"/>
                  </a:cubicBezTo>
                  <a:cubicBezTo>
                    <a:pt x="215" y="320"/>
                    <a:pt x="215" y="320"/>
                    <a:pt x="215" y="320"/>
                  </a:cubicBezTo>
                  <a:cubicBezTo>
                    <a:pt x="386" y="320"/>
                    <a:pt x="386" y="320"/>
                    <a:pt x="386" y="320"/>
                  </a:cubicBezTo>
                  <a:cubicBezTo>
                    <a:pt x="383" y="278"/>
                    <a:pt x="367" y="280"/>
                    <a:pt x="327" y="239"/>
                  </a:cubicBezTo>
                  <a:cubicBezTo>
                    <a:pt x="283" y="194"/>
                    <a:pt x="280" y="103"/>
                    <a:pt x="281" y="74"/>
                  </a:cubicBezTo>
                  <a:cubicBezTo>
                    <a:pt x="202" y="74"/>
                    <a:pt x="202" y="74"/>
                    <a:pt x="202" y="74"/>
                  </a:cubicBezTo>
                  <a:cubicBezTo>
                    <a:pt x="202" y="47"/>
                    <a:pt x="202" y="47"/>
                    <a:pt x="202" y="47"/>
                  </a:cubicBezTo>
                  <a:cubicBezTo>
                    <a:pt x="202" y="41"/>
                    <a:pt x="206" y="37"/>
                    <a:pt x="209" y="33"/>
                  </a:cubicBezTo>
                  <a:cubicBezTo>
                    <a:pt x="212" y="29"/>
                    <a:pt x="214" y="25"/>
                    <a:pt x="214" y="21"/>
                  </a:cubicBezTo>
                  <a:cubicBezTo>
                    <a:pt x="214" y="15"/>
                    <a:pt x="212" y="10"/>
                    <a:pt x="209" y="6"/>
                  </a:cubicBezTo>
                  <a:cubicBezTo>
                    <a:pt x="206" y="2"/>
                    <a:pt x="202" y="0"/>
                    <a:pt x="193" y="0"/>
                  </a:cubicBezTo>
                  <a:cubicBezTo>
                    <a:pt x="185" y="0"/>
                    <a:pt x="180" y="2"/>
                    <a:pt x="177" y="6"/>
                  </a:cubicBezTo>
                  <a:cubicBezTo>
                    <a:pt x="174" y="10"/>
                    <a:pt x="173" y="15"/>
                    <a:pt x="173" y="20"/>
                  </a:cubicBezTo>
                  <a:cubicBezTo>
                    <a:pt x="173" y="25"/>
                    <a:pt x="175" y="29"/>
                    <a:pt x="178" y="33"/>
                  </a:cubicBezTo>
                  <a:cubicBezTo>
                    <a:pt x="181" y="37"/>
                    <a:pt x="186" y="41"/>
                    <a:pt x="187" y="48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7" y="74"/>
                    <a:pt x="187" y="74"/>
                    <a:pt x="187" y="74"/>
                  </a:cubicBezTo>
                  <a:cubicBezTo>
                    <a:pt x="106" y="74"/>
                    <a:pt x="106" y="74"/>
                    <a:pt x="106" y="74"/>
                  </a:cubicBezTo>
                  <a:cubicBezTo>
                    <a:pt x="106" y="103"/>
                    <a:pt x="104" y="194"/>
                    <a:pt x="60" y="239"/>
                  </a:cubicBezTo>
                  <a:cubicBezTo>
                    <a:pt x="20" y="280"/>
                    <a:pt x="4" y="278"/>
                    <a:pt x="0" y="320"/>
                  </a:cubicBezTo>
                  <a:cubicBezTo>
                    <a:pt x="173" y="320"/>
                    <a:pt x="173" y="320"/>
                    <a:pt x="173" y="320"/>
                  </a:cubicBezTo>
                  <a:lnTo>
                    <a:pt x="173" y="314"/>
                  </a:lnTo>
                  <a:close/>
                </a:path>
              </a:pathLst>
            </a:custGeom>
            <a:solidFill>
              <a:schemeClr val="accent2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2838245" y="5591627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3200" dirty="0">
                <a:solidFill>
                  <a:srgbClr val="323232"/>
                </a:solidFill>
                <a:latin typeface="Montserrat"/>
              </a:rPr>
              <a:t>Insert title here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147862" y="6314523"/>
            <a:ext cx="4704108" cy="16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of</a:t>
            </a:r>
          </a:p>
        </p:txBody>
      </p:sp>
      <p:sp>
        <p:nvSpPr>
          <p:cNvPr id="70" name="Oval 69"/>
          <p:cNvSpPr/>
          <p:nvPr/>
        </p:nvSpPr>
        <p:spPr>
          <a:xfrm>
            <a:off x="3632690" y="3595602"/>
            <a:ext cx="1734452" cy="173445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838245" y="10147797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3200" dirty="0">
                <a:solidFill>
                  <a:srgbClr val="323232"/>
                </a:solidFill>
                <a:latin typeface="Montserrat"/>
              </a:rPr>
              <a:t>Insert title here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147862" y="10870693"/>
            <a:ext cx="4704108" cy="16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of</a:t>
            </a:r>
          </a:p>
        </p:txBody>
      </p:sp>
      <p:sp>
        <p:nvSpPr>
          <p:cNvPr id="75" name="Oval 74"/>
          <p:cNvSpPr/>
          <p:nvPr/>
        </p:nvSpPr>
        <p:spPr>
          <a:xfrm>
            <a:off x="3632690" y="8151772"/>
            <a:ext cx="1734452" cy="173445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8222415" y="5591627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3200" dirty="0">
                <a:solidFill>
                  <a:srgbClr val="323232"/>
                </a:solidFill>
                <a:latin typeface="Montserrat"/>
              </a:rPr>
              <a:t>Insert title here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7532032" y="6314523"/>
            <a:ext cx="4704108" cy="16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of</a:t>
            </a:r>
          </a:p>
        </p:txBody>
      </p:sp>
      <p:sp>
        <p:nvSpPr>
          <p:cNvPr id="83" name="Oval 82"/>
          <p:cNvSpPr/>
          <p:nvPr/>
        </p:nvSpPr>
        <p:spPr>
          <a:xfrm>
            <a:off x="19016860" y="3595602"/>
            <a:ext cx="1734452" cy="173445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8222415" y="10147797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3200" dirty="0">
                <a:solidFill>
                  <a:srgbClr val="323232"/>
                </a:solidFill>
                <a:latin typeface="Montserrat"/>
              </a:rPr>
              <a:t>Insert title here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7532032" y="10870693"/>
            <a:ext cx="4704108" cy="16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of</a:t>
            </a:r>
          </a:p>
        </p:txBody>
      </p:sp>
      <p:sp>
        <p:nvSpPr>
          <p:cNvPr id="88" name="Oval 87"/>
          <p:cNvSpPr/>
          <p:nvPr/>
        </p:nvSpPr>
        <p:spPr>
          <a:xfrm>
            <a:off x="19016860" y="8151772"/>
            <a:ext cx="1734452" cy="173445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3A3851-5888-4B5F-AA1E-59213CB9A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Puzzle Infographic!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15943F8-4641-4B0C-A6F2-A8A2E4F345FF}"/>
              </a:ext>
            </a:extLst>
          </p:cNvPr>
          <p:cNvGrpSpPr/>
          <p:nvPr/>
        </p:nvGrpSpPr>
        <p:grpSpPr>
          <a:xfrm>
            <a:off x="4186458" y="4149371"/>
            <a:ext cx="626916" cy="626914"/>
            <a:chOff x="3030538" y="711201"/>
            <a:chExt cx="325438" cy="325437"/>
          </a:xfrm>
          <a:solidFill>
            <a:srgbClr val="272E3A"/>
          </a:solidFill>
        </p:grpSpPr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6DCDAD6-A995-4C7F-B738-CA597F10A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3563" y="711201"/>
              <a:ext cx="180975" cy="73025"/>
            </a:xfrm>
            <a:custGeom>
              <a:avLst/>
              <a:gdLst>
                <a:gd name="T0" fmla="*/ 12 w 80"/>
                <a:gd name="T1" fmla="*/ 12 h 32"/>
                <a:gd name="T2" fmla="*/ 68 w 80"/>
                <a:gd name="T3" fmla="*/ 12 h 32"/>
                <a:gd name="T4" fmla="*/ 68 w 80"/>
                <a:gd name="T5" fmla="*/ 32 h 32"/>
                <a:gd name="T6" fmla="*/ 80 w 80"/>
                <a:gd name="T7" fmla="*/ 32 h 32"/>
                <a:gd name="T8" fmla="*/ 80 w 80"/>
                <a:gd name="T9" fmla="*/ 16 h 32"/>
                <a:gd name="T10" fmla="*/ 64 w 80"/>
                <a:gd name="T11" fmla="*/ 0 h 32"/>
                <a:gd name="T12" fmla="*/ 16 w 80"/>
                <a:gd name="T13" fmla="*/ 0 h 32"/>
                <a:gd name="T14" fmla="*/ 0 w 80"/>
                <a:gd name="T15" fmla="*/ 16 h 32"/>
                <a:gd name="T16" fmla="*/ 0 w 80"/>
                <a:gd name="T17" fmla="*/ 32 h 32"/>
                <a:gd name="T18" fmla="*/ 12 w 80"/>
                <a:gd name="T19" fmla="*/ 32 h 32"/>
                <a:gd name="T20" fmla="*/ 12 w 80"/>
                <a:gd name="T2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32">
                  <a:moveTo>
                    <a:pt x="12" y="12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"/>
                    <a:pt x="73" y="0"/>
                    <a:pt x="6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57">
              <a:extLst>
                <a:ext uri="{FF2B5EF4-FFF2-40B4-BE49-F238E27FC236}">
                  <a16:creationId xmlns:a16="http://schemas.microsoft.com/office/drawing/2014/main" id="{0ACED9ED-F3A8-4A58-94A1-DAD4608F7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026" y="801688"/>
              <a:ext cx="144463" cy="234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8">
              <a:extLst>
                <a:ext uri="{FF2B5EF4-FFF2-40B4-BE49-F238E27FC236}">
                  <a16:creationId xmlns:a16="http://schemas.microsoft.com/office/drawing/2014/main" id="{7513AF5F-20F2-48F0-A4F3-4AF1CEA51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538" y="801688"/>
              <a:ext cx="71438" cy="234950"/>
            </a:xfrm>
            <a:custGeom>
              <a:avLst/>
              <a:gdLst>
                <a:gd name="T0" fmla="*/ 24 w 32"/>
                <a:gd name="T1" fmla="*/ 0 h 104"/>
                <a:gd name="T2" fmla="*/ 0 w 32"/>
                <a:gd name="T3" fmla="*/ 0 h 104"/>
                <a:gd name="T4" fmla="*/ 0 w 32"/>
                <a:gd name="T5" fmla="*/ 104 h 104"/>
                <a:gd name="T6" fmla="*/ 24 w 32"/>
                <a:gd name="T7" fmla="*/ 104 h 104"/>
                <a:gd name="T8" fmla="*/ 32 w 32"/>
                <a:gd name="T9" fmla="*/ 96 h 104"/>
                <a:gd name="T10" fmla="*/ 32 w 32"/>
                <a:gd name="T11" fmla="*/ 8 h 104"/>
                <a:gd name="T12" fmla="*/ 24 w 32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8" y="104"/>
                    <a:pt x="32" y="100"/>
                    <a:pt x="32" y="9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9">
              <a:extLst>
                <a:ext uri="{FF2B5EF4-FFF2-40B4-BE49-F238E27FC236}">
                  <a16:creationId xmlns:a16="http://schemas.microsoft.com/office/drawing/2014/main" id="{6C754F66-17A8-4F93-908A-51CC5429C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801688"/>
              <a:ext cx="73025" cy="234950"/>
            </a:xfrm>
            <a:custGeom>
              <a:avLst/>
              <a:gdLst>
                <a:gd name="T0" fmla="*/ 0 w 32"/>
                <a:gd name="T1" fmla="*/ 8 h 104"/>
                <a:gd name="T2" fmla="*/ 0 w 32"/>
                <a:gd name="T3" fmla="*/ 96 h 104"/>
                <a:gd name="T4" fmla="*/ 8 w 32"/>
                <a:gd name="T5" fmla="*/ 104 h 104"/>
                <a:gd name="T6" fmla="*/ 32 w 32"/>
                <a:gd name="T7" fmla="*/ 104 h 104"/>
                <a:gd name="T8" fmla="*/ 32 w 32"/>
                <a:gd name="T9" fmla="*/ 0 h 104"/>
                <a:gd name="T10" fmla="*/ 8 w 32"/>
                <a:gd name="T11" fmla="*/ 0 h 104"/>
                <a:gd name="T12" fmla="*/ 0 w 32"/>
                <a:gd name="T13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0" y="8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4" y="104"/>
                    <a:pt x="8" y="104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61C0839-AE2A-4341-ADAA-6BEB992C910B}"/>
              </a:ext>
            </a:extLst>
          </p:cNvPr>
          <p:cNvGrpSpPr/>
          <p:nvPr/>
        </p:nvGrpSpPr>
        <p:grpSpPr>
          <a:xfrm>
            <a:off x="19503889" y="4145177"/>
            <a:ext cx="760393" cy="760391"/>
            <a:chOff x="3663951" y="711201"/>
            <a:chExt cx="325438" cy="325437"/>
          </a:xfrm>
          <a:solidFill>
            <a:srgbClr val="FFCD38"/>
          </a:solidFill>
        </p:grpSpPr>
        <p:sp>
          <p:nvSpPr>
            <p:cNvPr id="78" name="Freeform 60">
              <a:extLst>
                <a:ext uri="{FF2B5EF4-FFF2-40B4-BE49-F238E27FC236}">
                  <a16:creationId xmlns:a16="http://schemas.microsoft.com/office/drawing/2014/main" id="{1C64EE88-7417-482B-A9B6-E12A129310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951" y="711201"/>
              <a:ext cx="325438" cy="252413"/>
            </a:xfrm>
            <a:custGeom>
              <a:avLst/>
              <a:gdLst>
                <a:gd name="T0" fmla="*/ 136 w 144"/>
                <a:gd name="T1" fmla="*/ 0 h 112"/>
                <a:gd name="T2" fmla="*/ 8 w 144"/>
                <a:gd name="T3" fmla="*/ 0 h 112"/>
                <a:gd name="T4" fmla="*/ 0 w 144"/>
                <a:gd name="T5" fmla="*/ 8 h 112"/>
                <a:gd name="T6" fmla="*/ 0 w 144"/>
                <a:gd name="T7" fmla="*/ 104 h 112"/>
                <a:gd name="T8" fmla="*/ 8 w 144"/>
                <a:gd name="T9" fmla="*/ 112 h 112"/>
                <a:gd name="T10" fmla="*/ 136 w 144"/>
                <a:gd name="T11" fmla="*/ 112 h 112"/>
                <a:gd name="T12" fmla="*/ 144 w 144"/>
                <a:gd name="T13" fmla="*/ 104 h 112"/>
                <a:gd name="T14" fmla="*/ 144 w 144"/>
                <a:gd name="T15" fmla="*/ 8 h 112"/>
                <a:gd name="T16" fmla="*/ 136 w 144"/>
                <a:gd name="T17" fmla="*/ 0 h 112"/>
                <a:gd name="T18" fmla="*/ 132 w 144"/>
                <a:gd name="T19" fmla="*/ 92 h 112"/>
                <a:gd name="T20" fmla="*/ 12 w 144"/>
                <a:gd name="T21" fmla="*/ 92 h 112"/>
                <a:gd name="T22" fmla="*/ 12 w 144"/>
                <a:gd name="T23" fmla="*/ 12 h 112"/>
                <a:gd name="T24" fmla="*/ 132 w 144"/>
                <a:gd name="T25" fmla="*/ 12 h 112"/>
                <a:gd name="T26" fmla="*/ 132 w 144"/>
                <a:gd name="T27" fmla="*/ 9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12">
                  <a:moveTo>
                    <a:pt x="13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40" y="112"/>
                    <a:pt x="144" y="108"/>
                    <a:pt x="144" y="104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4" y="4"/>
                    <a:pt x="140" y="0"/>
                    <a:pt x="136" y="0"/>
                  </a:cubicBezTo>
                  <a:close/>
                  <a:moveTo>
                    <a:pt x="132" y="92"/>
                  </a:moveTo>
                  <a:cubicBezTo>
                    <a:pt x="12" y="92"/>
                    <a:pt x="12" y="92"/>
                    <a:pt x="12" y="9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2" y="12"/>
                    <a:pt x="132" y="12"/>
                    <a:pt x="132" y="12"/>
                  </a:cubicBezTo>
                  <a:lnTo>
                    <a:pt x="132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61">
              <a:extLst>
                <a:ext uri="{FF2B5EF4-FFF2-40B4-BE49-F238E27FC236}">
                  <a16:creationId xmlns:a16="http://schemas.microsoft.com/office/drawing/2014/main" id="{B1A791DA-865C-4D00-B4B4-F3A1A62EA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438" y="982663"/>
              <a:ext cx="144463" cy="53975"/>
            </a:xfrm>
            <a:custGeom>
              <a:avLst/>
              <a:gdLst>
                <a:gd name="T0" fmla="*/ 58 w 64"/>
                <a:gd name="T1" fmla="*/ 8 h 24"/>
                <a:gd name="T2" fmla="*/ 52 w 64"/>
                <a:gd name="T3" fmla="*/ 8 h 24"/>
                <a:gd name="T4" fmla="*/ 52 w 64"/>
                <a:gd name="T5" fmla="*/ 0 h 24"/>
                <a:gd name="T6" fmla="*/ 12 w 64"/>
                <a:gd name="T7" fmla="*/ 0 h 24"/>
                <a:gd name="T8" fmla="*/ 12 w 64"/>
                <a:gd name="T9" fmla="*/ 8 h 24"/>
                <a:gd name="T10" fmla="*/ 6 w 64"/>
                <a:gd name="T11" fmla="*/ 8 h 24"/>
                <a:gd name="T12" fmla="*/ 0 w 64"/>
                <a:gd name="T13" fmla="*/ 16 h 24"/>
                <a:gd name="T14" fmla="*/ 6 w 64"/>
                <a:gd name="T15" fmla="*/ 24 h 24"/>
                <a:gd name="T16" fmla="*/ 58 w 64"/>
                <a:gd name="T17" fmla="*/ 24 h 24"/>
                <a:gd name="T18" fmla="*/ 64 w 64"/>
                <a:gd name="T19" fmla="*/ 16 h 24"/>
                <a:gd name="T20" fmla="*/ 58 w 64"/>
                <a:gd name="T21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24">
                  <a:moveTo>
                    <a:pt x="58" y="8"/>
                  </a:moveTo>
                  <a:cubicBezTo>
                    <a:pt x="52" y="8"/>
                    <a:pt x="52" y="8"/>
                    <a:pt x="52" y="8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3" y="8"/>
                    <a:pt x="0" y="12"/>
                    <a:pt x="0" y="16"/>
                  </a:cubicBezTo>
                  <a:cubicBezTo>
                    <a:pt x="0" y="20"/>
                    <a:pt x="3" y="24"/>
                    <a:pt x="6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61" y="24"/>
                    <a:pt x="64" y="20"/>
                    <a:pt x="64" y="16"/>
                  </a:cubicBezTo>
                  <a:cubicBezTo>
                    <a:pt x="64" y="12"/>
                    <a:pt x="61" y="8"/>
                    <a:pt x="5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268F197-CA7C-4F8E-AF9D-B51E91090702}"/>
              </a:ext>
            </a:extLst>
          </p:cNvPr>
          <p:cNvGrpSpPr/>
          <p:nvPr/>
        </p:nvGrpSpPr>
        <p:grpSpPr>
          <a:xfrm>
            <a:off x="4186458" y="8674492"/>
            <a:ext cx="682874" cy="686625"/>
            <a:chOff x="4313238" y="728663"/>
            <a:chExt cx="288926" cy="290513"/>
          </a:xfrm>
          <a:solidFill>
            <a:srgbClr val="00B050"/>
          </a:solidFill>
        </p:grpSpPr>
        <p:sp>
          <p:nvSpPr>
            <p:cNvPr id="84" name="Freeform 62">
              <a:extLst>
                <a:ext uri="{FF2B5EF4-FFF2-40B4-BE49-F238E27FC236}">
                  <a16:creationId xmlns:a16="http://schemas.microsoft.com/office/drawing/2014/main" id="{B7F79EBB-FBFC-4D35-B0EA-44D18E4AE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728663"/>
              <a:ext cx="288925" cy="290513"/>
            </a:xfrm>
            <a:custGeom>
              <a:avLst/>
              <a:gdLst>
                <a:gd name="T0" fmla="*/ 60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8 h 128"/>
                <a:gd name="T8" fmla="*/ 60 w 128"/>
                <a:gd name="T9" fmla="*/ 68 h 128"/>
                <a:gd name="T10" fmla="*/ 60 w 128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28">
                  <a:moveTo>
                    <a:pt x="60" y="0"/>
                  </a:moveTo>
                  <a:cubicBezTo>
                    <a:pt x="27" y="2"/>
                    <a:pt x="0" y="30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8" y="128"/>
                    <a:pt x="126" y="101"/>
                    <a:pt x="128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3">
              <a:extLst>
                <a:ext uri="{FF2B5EF4-FFF2-40B4-BE49-F238E27FC236}">
                  <a16:creationId xmlns:a16="http://schemas.microsoft.com/office/drawing/2014/main" id="{1B151DF4-FA12-4038-B565-65B8F28D2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226" y="728663"/>
              <a:ext cx="134938" cy="136525"/>
            </a:xfrm>
            <a:custGeom>
              <a:avLst/>
              <a:gdLst>
                <a:gd name="T0" fmla="*/ 0 w 60"/>
                <a:gd name="T1" fmla="*/ 0 h 60"/>
                <a:gd name="T2" fmla="*/ 0 w 60"/>
                <a:gd name="T3" fmla="*/ 60 h 60"/>
                <a:gd name="T4" fmla="*/ 60 w 60"/>
                <a:gd name="T5" fmla="*/ 60 h 60"/>
                <a:gd name="T6" fmla="*/ 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8" y="28"/>
                    <a:pt x="3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3C3CE2E-2EF0-453B-A078-09FBD91783E2}"/>
              </a:ext>
            </a:extLst>
          </p:cNvPr>
          <p:cNvGrpSpPr/>
          <p:nvPr/>
        </p:nvGrpSpPr>
        <p:grpSpPr>
          <a:xfrm>
            <a:off x="19614233" y="8654004"/>
            <a:ext cx="583309" cy="667161"/>
            <a:chOff x="4964113" y="728663"/>
            <a:chExt cx="254000" cy="290513"/>
          </a:xfrm>
          <a:solidFill>
            <a:srgbClr val="FFE18B"/>
          </a:solidFill>
        </p:grpSpPr>
        <p:sp>
          <p:nvSpPr>
            <p:cNvPr id="92" name="Freeform 64">
              <a:extLst>
                <a:ext uri="{FF2B5EF4-FFF2-40B4-BE49-F238E27FC236}">
                  <a16:creationId xmlns:a16="http://schemas.microsoft.com/office/drawing/2014/main" id="{152D5F54-FFC4-42D9-B86B-DBF89299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113" y="819151"/>
              <a:ext cx="73025" cy="200025"/>
            </a:xfrm>
            <a:custGeom>
              <a:avLst/>
              <a:gdLst>
                <a:gd name="T0" fmla="*/ 24 w 32"/>
                <a:gd name="T1" fmla="*/ 0 h 88"/>
                <a:gd name="T2" fmla="*/ 8 w 32"/>
                <a:gd name="T3" fmla="*/ 0 h 88"/>
                <a:gd name="T4" fmla="*/ 0 w 32"/>
                <a:gd name="T5" fmla="*/ 8 h 88"/>
                <a:gd name="T6" fmla="*/ 0 w 32"/>
                <a:gd name="T7" fmla="*/ 80 h 88"/>
                <a:gd name="T8" fmla="*/ 8 w 32"/>
                <a:gd name="T9" fmla="*/ 88 h 88"/>
                <a:gd name="T10" fmla="*/ 24 w 32"/>
                <a:gd name="T11" fmla="*/ 88 h 88"/>
                <a:gd name="T12" fmla="*/ 32 w 32"/>
                <a:gd name="T13" fmla="*/ 80 h 88"/>
                <a:gd name="T14" fmla="*/ 32 w 32"/>
                <a:gd name="T15" fmla="*/ 8 h 88"/>
                <a:gd name="T16" fmla="*/ 24 w 32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88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8" y="88"/>
                    <a:pt x="32" y="84"/>
                    <a:pt x="32" y="8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5">
              <a:extLst>
                <a:ext uri="{FF2B5EF4-FFF2-40B4-BE49-F238E27FC236}">
                  <a16:creationId xmlns:a16="http://schemas.microsoft.com/office/drawing/2014/main" id="{1CB6F1F6-0836-4393-B771-927F7CEEB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601" y="728663"/>
              <a:ext cx="73025" cy="290513"/>
            </a:xfrm>
            <a:custGeom>
              <a:avLst/>
              <a:gdLst>
                <a:gd name="T0" fmla="*/ 24 w 32"/>
                <a:gd name="T1" fmla="*/ 0 h 128"/>
                <a:gd name="T2" fmla="*/ 8 w 32"/>
                <a:gd name="T3" fmla="*/ 0 h 128"/>
                <a:gd name="T4" fmla="*/ 0 w 32"/>
                <a:gd name="T5" fmla="*/ 8 h 128"/>
                <a:gd name="T6" fmla="*/ 0 w 32"/>
                <a:gd name="T7" fmla="*/ 120 h 128"/>
                <a:gd name="T8" fmla="*/ 8 w 32"/>
                <a:gd name="T9" fmla="*/ 128 h 128"/>
                <a:gd name="T10" fmla="*/ 24 w 32"/>
                <a:gd name="T11" fmla="*/ 128 h 128"/>
                <a:gd name="T12" fmla="*/ 32 w 32"/>
                <a:gd name="T13" fmla="*/ 120 h 128"/>
                <a:gd name="T14" fmla="*/ 32 w 32"/>
                <a:gd name="T15" fmla="*/ 8 h 128"/>
                <a:gd name="T16" fmla="*/ 24 w 32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28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4" y="128"/>
                    <a:pt x="8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8" y="128"/>
                    <a:pt x="32" y="124"/>
                    <a:pt x="32" y="12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6">
              <a:extLst>
                <a:ext uri="{FF2B5EF4-FFF2-40B4-BE49-F238E27FC236}">
                  <a16:creationId xmlns:a16="http://schemas.microsoft.com/office/drawing/2014/main" id="{790C2A06-ECF7-4998-AB0B-746FB466B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088" y="873126"/>
              <a:ext cx="73025" cy="146050"/>
            </a:xfrm>
            <a:custGeom>
              <a:avLst/>
              <a:gdLst>
                <a:gd name="T0" fmla="*/ 24 w 32"/>
                <a:gd name="T1" fmla="*/ 0 h 64"/>
                <a:gd name="T2" fmla="*/ 8 w 32"/>
                <a:gd name="T3" fmla="*/ 0 h 64"/>
                <a:gd name="T4" fmla="*/ 0 w 32"/>
                <a:gd name="T5" fmla="*/ 8 h 64"/>
                <a:gd name="T6" fmla="*/ 0 w 32"/>
                <a:gd name="T7" fmla="*/ 56 h 64"/>
                <a:gd name="T8" fmla="*/ 8 w 32"/>
                <a:gd name="T9" fmla="*/ 64 h 64"/>
                <a:gd name="T10" fmla="*/ 24 w 32"/>
                <a:gd name="T11" fmla="*/ 64 h 64"/>
                <a:gd name="T12" fmla="*/ 32 w 32"/>
                <a:gd name="T13" fmla="*/ 56 h 64"/>
                <a:gd name="T14" fmla="*/ 32 w 32"/>
                <a:gd name="T15" fmla="*/ 8 h 64"/>
                <a:gd name="T16" fmla="*/ 24 w 32"/>
                <a:gd name="T1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64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0"/>
                    <a:pt x="4" y="64"/>
                    <a:pt x="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8" y="64"/>
                    <a:pt x="32" y="60"/>
                    <a:pt x="32" y="5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01867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956128" y="3353575"/>
            <a:ext cx="6947312" cy="8623778"/>
            <a:chOff x="7068216" y="1663908"/>
            <a:chExt cx="3361660" cy="4172867"/>
          </a:xfrm>
        </p:grpSpPr>
        <p:sp>
          <p:nvSpPr>
            <p:cNvPr id="38" name="Freeform 5"/>
            <p:cNvSpPr>
              <a:spLocks/>
            </p:cNvSpPr>
            <p:nvPr/>
          </p:nvSpPr>
          <p:spPr bwMode="auto">
            <a:xfrm>
              <a:off x="8083327" y="1663908"/>
              <a:ext cx="1514400" cy="719727"/>
            </a:xfrm>
            <a:custGeom>
              <a:avLst/>
              <a:gdLst>
                <a:gd name="T0" fmla="*/ 286 w 580"/>
                <a:gd name="T1" fmla="*/ 0 h 276"/>
                <a:gd name="T2" fmla="*/ 278 w 580"/>
                <a:gd name="T3" fmla="*/ 0 h 276"/>
                <a:gd name="T4" fmla="*/ 271 w 580"/>
                <a:gd name="T5" fmla="*/ 0 h 276"/>
                <a:gd name="T6" fmla="*/ 0 w 580"/>
                <a:gd name="T7" fmla="*/ 276 h 276"/>
                <a:gd name="T8" fmla="*/ 41 w 580"/>
                <a:gd name="T9" fmla="*/ 276 h 276"/>
                <a:gd name="T10" fmla="*/ 286 w 580"/>
                <a:gd name="T11" fmla="*/ 53 h 276"/>
                <a:gd name="T12" fmla="*/ 536 w 580"/>
                <a:gd name="T13" fmla="*/ 276 h 276"/>
                <a:gd name="T14" fmla="*/ 580 w 580"/>
                <a:gd name="T15" fmla="*/ 276 h 276"/>
                <a:gd name="T16" fmla="*/ 286 w 580"/>
                <a:gd name="T1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0" h="276">
                  <a:moveTo>
                    <a:pt x="286" y="0"/>
                  </a:moveTo>
                  <a:cubicBezTo>
                    <a:pt x="283" y="0"/>
                    <a:pt x="281" y="0"/>
                    <a:pt x="278" y="0"/>
                  </a:cubicBezTo>
                  <a:cubicBezTo>
                    <a:pt x="276" y="0"/>
                    <a:pt x="273" y="0"/>
                    <a:pt x="271" y="0"/>
                  </a:cubicBezTo>
                  <a:cubicBezTo>
                    <a:pt x="122" y="4"/>
                    <a:pt x="19" y="128"/>
                    <a:pt x="0" y="276"/>
                  </a:cubicBezTo>
                  <a:cubicBezTo>
                    <a:pt x="41" y="276"/>
                    <a:pt x="41" y="276"/>
                    <a:pt x="41" y="276"/>
                  </a:cubicBezTo>
                  <a:cubicBezTo>
                    <a:pt x="56" y="166"/>
                    <a:pt x="154" y="53"/>
                    <a:pt x="286" y="53"/>
                  </a:cubicBezTo>
                  <a:cubicBezTo>
                    <a:pt x="422" y="53"/>
                    <a:pt x="500" y="169"/>
                    <a:pt x="536" y="276"/>
                  </a:cubicBezTo>
                  <a:cubicBezTo>
                    <a:pt x="580" y="276"/>
                    <a:pt x="580" y="276"/>
                    <a:pt x="580" y="276"/>
                  </a:cubicBezTo>
                  <a:cubicBezTo>
                    <a:pt x="540" y="138"/>
                    <a:pt x="437" y="4"/>
                    <a:pt x="2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auto">
            <a:xfrm>
              <a:off x="8800850" y="1885447"/>
              <a:ext cx="595178" cy="780347"/>
            </a:xfrm>
            <a:custGeom>
              <a:avLst/>
              <a:gdLst>
                <a:gd name="T0" fmla="*/ 228 w 228"/>
                <a:gd name="T1" fmla="*/ 191 h 299"/>
                <a:gd name="T2" fmla="*/ 155 w 228"/>
                <a:gd name="T3" fmla="*/ 66 h 299"/>
                <a:gd name="T4" fmla="*/ 11 w 228"/>
                <a:gd name="T5" fmla="*/ 0 h 299"/>
                <a:gd name="T6" fmla="*/ 5 w 228"/>
                <a:gd name="T7" fmla="*/ 0 h 299"/>
                <a:gd name="T8" fmla="*/ 0 w 228"/>
                <a:gd name="T9" fmla="*/ 0 h 299"/>
                <a:gd name="T10" fmla="*/ 0 w 228"/>
                <a:gd name="T11" fmla="*/ 64 h 299"/>
                <a:gd name="T12" fmla="*/ 9 w 228"/>
                <a:gd name="T13" fmla="*/ 64 h 299"/>
                <a:gd name="T14" fmla="*/ 19 w 228"/>
                <a:gd name="T15" fmla="*/ 58 h 299"/>
                <a:gd name="T16" fmla="*/ 49 w 228"/>
                <a:gd name="T17" fmla="*/ 47 h 299"/>
                <a:gd name="T18" fmla="*/ 83 w 228"/>
                <a:gd name="T19" fmla="*/ 57 h 299"/>
                <a:gd name="T20" fmla="*/ 100 w 228"/>
                <a:gd name="T21" fmla="*/ 97 h 299"/>
                <a:gd name="T22" fmla="*/ 83 w 228"/>
                <a:gd name="T23" fmla="*/ 137 h 299"/>
                <a:gd name="T24" fmla="*/ 49 w 228"/>
                <a:gd name="T25" fmla="*/ 148 h 299"/>
                <a:gd name="T26" fmla="*/ 18 w 228"/>
                <a:gd name="T27" fmla="*/ 135 h 299"/>
                <a:gd name="T28" fmla="*/ 6 w 228"/>
                <a:gd name="T29" fmla="*/ 127 h 299"/>
                <a:gd name="T30" fmla="*/ 0 w 228"/>
                <a:gd name="T31" fmla="*/ 127 h 299"/>
                <a:gd name="T32" fmla="*/ 0 w 228"/>
                <a:gd name="T33" fmla="*/ 191 h 299"/>
                <a:gd name="T34" fmla="*/ 127 w 228"/>
                <a:gd name="T35" fmla="*/ 191 h 299"/>
                <a:gd name="T36" fmla="*/ 127 w 228"/>
                <a:gd name="T37" fmla="*/ 226 h 299"/>
                <a:gd name="T38" fmla="*/ 127 w 228"/>
                <a:gd name="T39" fmla="*/ 227 h 299"/>
                <a:gd name="T40" fmla="*/ 115 w 228"/>
                <a:gd name="T41" fmla="*/ 249 h 299"/>
                <a:gd name="T42" fmla="*/ 107 w 228"/>
                <a:gd name="T43" fmla="*/ 268 h 299"/>
                <a:gd name="T44" fmla="*/ 113 w 228"/>
                <a:gd name="T45" fmla="*/ 290 h 299"/>
                <a:gd name="T46" fmla="*/ 138 w 228"/>
                <a:gd name="T47" fmla="*/ 299 h 299"/>
                <a:gd name="T48" fmla="*/ 162 w 228"/>
                <a:gd name="T49" fmla="*/ 290 h 299"/>
                <a:gd name="T50" fmla="*/ 168 w 228"/>
                <a:gd name="T51" fmla="*/ 268 h 299"/>
                <a:gd name="T52" fmla="*/ 161 w 228"/>
                <a:gd name="T53" fmla="*/ 249 h 299"/>
                <a:gd name="T54" fmla="*/ 150 w 228"/>
                <a:gd name="T55" fmla="*/ 228 h 299"/>
                <a:gd name="T56" fmla="*/ 150 w 228"/>
                <a:gd name="T57" fmla="*/ 191 h 299"/>
                <a:gd name="T58" fmla="*/ 228 w 228"/>
                <a:gd name="T59" fmla="*/ 191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8" h="299">
                  <a:moveTo>
                    <a:pt x="228" y="191"/>
                  </a:moveTo>
                  <a:cubicBezTo>
                    <a:pt x="211" y="146"/>
                    <a:pt x="187" y="101"/>
                    <a:pt x="155" y="66"/>
                  </a:cubicBezTo>
                  <a:cubicBezTo>
                    <a:pt x="118" y="26"/>
                    <a:pt x="72" y="0"/>
                    <a:pt x="11" y="0"/>
                  </a:cubicBezTo>
                  <a:cubicBezTo>
                    <a:pt x="9" y="0"/>
                    <a:pt x="7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0" y="64"/>
                    <a:pt x="11" y="64"/>
                    <a:pt x="19" y="58"/>
                  </a:cubicBezTo>
                  <a:cubicBezTo>
                    <a:pt x="25" y="53"/>
                    <a:pt x="36" y="47"/>
                    <a:pt x="49" y="47"/>
                  </a:cubicBezTo>
                  <a:cubicBezTo>
                    <a:pt x="60" y="47"/>
                    <a:pt x="73" y="49"/>
                    <a:pt x="83" y="57"/>
                  </a:cubicBezTo>
                  <a:cubicBezTo>
                    <a:pt x="93" y="65"/>
                    <a:pt x="100" y="81"/>
                    <a:pt x="100" y="97"/>
                  </a:cubicBezTo>
                  <a:cubicBezTo>
                    <a:pt x="100" y="114"/>
                    <a:pt x="93" y="129"/>
                    <a:pt x="83" y="137"/>
                  </a:cubicBezTo>
                  <a:cubicBezTo>
                    <a:pt x="73" y="145"/>
                    <a:pt x="60" y="148"/>
                    <a:pt x="49" y="148"/>
                  </a:cubicBezTo>
                  <a:cubicBezTo>
                    <a:pt x="35" y="148"/>
                    <a:pt x="25" y="141"/>
                    <a:pt x="18" y="135"/>
                  </a:cubicBezTo>
                  <a:cubicBezTo>
                    <a:pt x="10" y="129"/>
                    <a:pt x="8" y="128"/>
                    <a:pt x="6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27" y="191"/>
                    <a:pt x="127" y="191"/>
                    <a:pt x="127" y="191"/>
                  </a:cubicBezTo>
                  <a:cubicBezTo>
                    <a:pt x="127" y="226"/>
                    <a:pt x="127" y="226"/>
                    <a:pt x="127" y="226"/>
                  </a:cubicBezTo>
                  <a:cubicBezTo>
                    <a:pt x="127" y="227"/>
                    <a:pt x="127" y="227"/>
                    <a:pt x="127" y="227"/>
                  </a:cubicBezTo>
                  <a:cubicBezTo>
                    <a:pt x="126" y="237"/>
                    <a:pt x="120" y="243"/>
                    <a:pt x="115" y="249"/>
                  </a:cubicBezTo>
                  <a:cubicBezTo>
                    <a:pt x="110" y="255"/>
                    <a:pt x="107" y="261"/>
                    <a:pt x="107" y="268"/>
                  </a:cubicBezTo>
                  <a:cubicBezTo>
                    <a:pt x="107" y="277"/>
                    <a:pt x="109" y="284"/>
                    <a:pt x="113" y="290"/>
                  </a:cubicBezTo>
                  <a:cubicBezTo>
                    <a:pt x="118" y="295"/>
                    <a:pt x="125" y="299"/>
                    <a:pt x="138" y="299"/>
                  </a:cubicBezTo>
                  <a:cubicBezTo>
                    <a:pt x="150" y="299"/>
                    <a:pt x="157" y="295"/>
                    <a:pt x="162" y="290"/>
                  </a:cubicBezTo>
                  <a:cubicBezTo>
                    <a:pt x="166" y="284"/>
                    <a:pt x="168" y="276"/>
                    <a:pt x="168" y="268"/>
                  </a:cubicBezTo>
                  <a:cubicBezTo>
                    <a:pt x="168" y="261"/>
                    <a:pt x="165" y="255"/>
                    <a:pt x="161" y="249"/>
                  </a:cubicBezTo>
                  <a:cubicBezTo>
                    <a:pt x="156" y="244"/>
                    <a:pt x="150" y="237"/>
                    <a:pt x="150" y="228"/>
                  </a:cubicBezTo>
                  <a:cubicBezTo>
                    <a:pt x="150" y="191"/>
                    <a:pt x="150" y="191"/>
                    <a:pt x="150" y="191"/>
                  </a:cubicBezTo>
                  <a:lnTo>
                    <a:pt x="228" y="19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0" name="Freeform 7"/>
            <p:cNvSpPr>
              <a:spLocks/>
            </p:cNvSpPr>
            <p:nvPr/>
          </p:nvSpPr>
          <p:spPr bwMode="auto">
            <a:xfrm>
              <a:off x="8274005" y="1893163"/>
              <a:ext cx="736259" cy="772631"/>
            </a:xfrm>
            <a:custGeom>
              <a:avLst/>
              <a:gdLst>
                <a:gd name="T0" fmla="*/ 273 w 282"/>
                <a:gd name="T1" fmla="*/ 70 h 296"/>
                <a:gd name="T2" fmla="*/ 251 w 282"/>
                <a:gd name="T3" fmla="*/ 64 h 296"/>
                <a:gd name="T4" fmla="*/ 233 w 282"/>
                <a:gd name="T5" fmla="*/ 71 h 296"/>
                <a:gd name="T6" fmla="*/ 211 w 282"/>
                <a:gd name="T7" fmla="*/ 81 h 296"/>
                <a:gd name="T8" fmla="*/ 178 w 282"/>
                <a:gd name="T9" fmla="*/ 81 h 296"/>
                <a:gd name="T10" fmla="*/ 178 w 282"/>
                <a:gd name="T11" fmla="*/ 0 h 296"/>
                <a:gd name="T12" fmla="*/ 0 w 282"/>
                <a:gd name="T13" fmla="*/ 188 h 296"/>
                <a:gd name="T14" fmla="*/ 78 w 282"/>
                <a:gd name="T15" fmla="*/ 188 h 296"/>
                <a:gd name="T16" fmla="*/ 78 w 282"/>
                <a:gd name="T17" fmla="*/ 223 h 296"/>
                <a:gd name="T18" fmla="*/ 78 w 282"/>
                <a:gd name="T19" fmla="*/ 224 h 296"/>
                <a:gd name="T20" fmla="*/ 66 w 282"/>
                <a:gd name="T21" fmla="*/ 246 h 296"/>
                <a:gd name="T22" fmla="*/ 58 w 282"/>
                <a:gd name="T23" fmla="*/ 265 h 296"/>
                <a:gd name="T24" fmla="*/ 64 w 282"/>
                <a:gd name="T25" fmla="*/ 287 h 296"/>
                <a:gd name="T26" fmla="*/ 89 w 282"/>
                <a:gd name="T27" fmla="*/ 296 h 296"/>
                <a:gd name="T28" fmla="*/ 113 w 282"/>
                <a:gd name="T29" fmla="*/ 287 h 296"/>
                <a:gd name="T30" fmla="*/ 119 w 282"/>
                <a:gd name="T31" fmla="*/ 265 h 296"/>
                <a:gd name="T32" fmla="*/ 112 w 282"/>
                <a:gd name="T33" fmla="*/ 246 h 296"/>
                <a:gd name="T34" fmla="*/ 101 w 282"/>
                <a:gd name="T35" fmla="*/ 225 h 296"/>
                <a:gd name="T36" fmla="*/ 101 w 282"/>
                <a:gd name="T37" fmla="*/ 188 h 296"/>
                <a:gd name="T38" fmla="*/ 178 w 282"/>
                <a:gd name="T39" fmla="*/ 188 h 296"/>
                <a:gd name="T40" fmla="*/ 178 w 282"/>
                <a:gd name="T41" fmla="*/ 104 h 296"/>
                <a:gd name="T42" fmla="*/ 209 w 282"/>
                <a:gd name="T43" fmla="*/ 104 h 296"/>
                <a:gd name="T44" fmla="*/ 210 w 282"/>
                <a:gd name="T45" fmla="*/ 104 h 296"/>
                <a:gd name="T46" fmla="*/ 232 w 282"/>
                <a:gd name="T47" fmla="*/ 117 h 296"/>
                <a:gd name="T48" fmla="*/ 251 w 282"/>
                <a:gd name="T49" fmla="*/ 125 h 296"/>
                <a:gd name="T50" fmla="*/ 273 w 282"/>
                <a:gd name="T51" fmla="*/ 118 h 296"/>
                <a:gd name="T52" fmla="*/ 282 w 282"/>
                <a:gd name="T53" fmla="*/ 94 h 296"/>
                <a:gd name="T54" fmla="*/ 273 w 282"/>
                <a:gd name="T55" fmla="*/ 7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2" h="296">
                  <a:moveTo>
                    <a:pt x="273" y="70"/>
                  </a:moveTo>
                  <a:cubicBezTo>
                    <a:pt x="267" y="66"/>
                    <a:pt x="259" y="64"/>
                    <a:pt x="251" y="64"/>
                  </a:cubicBezTo>
                  <a:cubicBezTo>
                    <a:pt x="244" y="64"/>
                    <a:pt x="238" y="67"/>
                    <a:pt x="233" y="71"/>
                  </a:cubicBezTo>
                  <a:cubicBezTo>
                    <a:pt x="227" y="75"/>
                    <a:pt x="220" y="81"/>
                    <a:pt x="211" y="81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83" y="18"/>
                    <a:pt x="14" y="105"/>
                    <a:pt x="0" y="188"/>
                  </a:cubicBezTo>
                  <a:cubicBezTo>
                    <a:pt x="78" y="188"/>
                    <a:pt x="78" y="188"/>
                    <a:pt x="78" y="188"/>
                  </a:cubicBezTo>
                  <a:cubicBezTo>
                    <a:pt x="78" y="223"/>
                    <a:pt x="78" y="223"/>
                    <a:pt x="78" y="223"/>
                  </a:cubicBezTo>
                  <a:cubicBezTo>
                    <a:pt x="78" y="224"/>
                    <a:pt x="78" y="224"/>
                    <a:pt x="78" y="224"/>
                  </a:cubicBezTo>
                  <a:cubicBezTo>
                    <a:pt x="77" y="234"/>
                    <a:pt x="71" y="240"/>
                    <a:pt x="66" y="246"/>
                  </a:cubicBezTo>
                  <a:cubicBezTo>
                    <a:pt x="61" y="252"/>
                    <a:pt x="58" y="258"/>
                    <a:pt x="58" y="265"/>
                  </a:cubicBezTo>
                  <a:cubicBezTo>
                    <a:pt x="58" y="274"/>
                    <a:pt x="60" y="281"/>
                    <a:pt x="64" y="287"/>
                  </a:cubicBezTo>
                  <a:cubicBezTo>
                    <a:pt x="69" y="292"/>
                    <a:pt x="76" y="296"/>
                    <a:pt x="89" y="296"/>
                  </a:cubicBezTo>
                  <a:cubicBezTo>
                    <a:pt x="101" y="296"/>
                    <a:pt x="108" y="292"/>
                    <a:pt x="113" y="287"/>
                  </a:cubicBezTo>
                  <a:cubicBezTo>
                    <a:pt x="117" y="281"/>
                    <a:pt x="119" y="273"/>
                    <a:pt x="119" y="265"/>
                  </a:cubicBezTo>
                  <a:cubicBezTo>
                    <a:pt x="119" y="258"/>
                    <a:pt x="116" y="252"/>
                    <a:pt x="112" y="246"/>
                  </a:cubicBezTo>
                  <a:cubicBezTo>
                    <a:pt x="108" y="241"/>
                    <a:pt x="101" y="234"/>
                    <a:pt x="101" y="225"/>
                  </a:cubicBezTo>
                  <a:cubicBezTo>
                    <a:pt x="101" y="188"/>
                    <a:pt x="101" y="188"/>
                    <a:pt x="101" y="188"/>
                  </a:cubicBezTo>
                  <a:cubicBezTo>
                    <a:pt x="178" y="188"/>
                    <a:pt x="178" y="188"/>
                    <a:pt x="178" y="188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209" y="104"/>
                    <a:pt x="209" y="104"/>
                    <a:pt x="209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20" y="105"/>
                    <a:pt x="226" y="112"/>
                    <a:pt x="232" y="117"/>
                  </a:cubicBezTo>
                  <a:cubicBezTo>
                    <a:pt x="238" y="122"/>
                    <a:pt x="244" y="125"/>
                    <a:pt x="251" y="125"/>
                  </a:cubicBezTo>
                  <a:cubicBezTo>
                    <a:pt x="260" y="125"/>
                    <a:pt x="267" y="123"/>
                    <a:pt x="273" y="118"/>
                  </a:cubicBezTo>
                  <a:cubicBezTo>
                    <a:pt x="278" y="114"/>
                    <a:pt x="282" y="107"/>
                    <a:pt x="282" y="94"/>
                  </a:cubicBezTo>
                  <a:cubicBezTo>
                    <a:pt x="282" y="81"/>
                    <a:pt x="278" y="75"/>
                    <a:pt x="273" y="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1" name="Freeform 10"/>
            <p:cNvSpPr>
              <a:spLocks/>
            </p:cNvSpPr>
            <p:nvPr/>
          </p:nvSpPr>
          <p:spPr bwMode="auto">
            <a:xfrm>
              <a:off x="8672996" y="2446458"/>
              <a:ext cx="739565" cy="727442"/>
            </a:xfrm>
            <a:custGeom>
              <a:avLst/>
              <a:gdLst>
                <a:gd name="T0" fmla="*/ 219 w 283"/>
                <a:gd name="T1" fmla="*/ 13 h 279"/>
                <a:gd name="T2" fmla="*/ 226 w 283"/>
                <a:gd name="T3" fmla="*/ 23 h 279"/>
                <a:gd name="T4" fmla="*/ 237 w 283"/>
                <a:gd name="T5" fmla="*/ 53 h 279"/>
                <a:gd name="T6" fmla="*/ 226 w 283"/>
                <a:gd name="T7" fmla="*/ 87 h 279"/>
                <a:gd name="T8" fmla="*/ 186 w 283"/>
                <a:gd name="T9" fmla="*/ 104 h 279"/>
                <a:gd name="T10" fmla="*/ 147 w 283"/>
                <a:gd name="T11" fmla="*/ 87 h 279"/>
                <a:gd name="T12" fmla="*/ 136 w 283"/>
                <a:gd name="T13" fmla="*/ 53 h 279"/>
                <a:gd name="T14" fmla="*/ 148 w 283"/>
                <a:gd name="T15" fmla="*/ 22 h 279"/>
                <a:gd name="T16" fmla="*/ 156 w 283"/>
                <a:gd name="T17" fmla="*/ 10 h 279"/>
                <a:gd name="T18" fmla="*/ 156 w 283"/>
                <a:gd name="T19" fmla="*/ 0 h 279"/>
                <a:gd name="T20" fmla="*/ 103 w 283"/>
                <a:gd name="T21" fmla="*/ 0 h 279"/>
                <a:gd name="T22" fmla="*/ 103 w 283"/>
                <a:gd name="T23" fmla="*/ 127 h 279"/>
                <a:gd name="T24" fmla="*/ 71 w 283"/>
                <a:gd name="T25" fmla="*/ 127 h 279"/>
                <a:gd name="T26" fmla="*/ 49 w 283"/>
                <a:gd name="T27" fmla="*/ 117 h 279"/>
                <a:gd name="T28" fmla="*/ 31 w 283"/>
                <a:gd name="T29" fmla="*/ 109 h 279"/>
                <a:gd name="T30" fmla="*/ 9 w 283"/>
                <a:gd name="T31" fmla="*/ 116 h 279"/>
                <a:gd name="T32" fmla="*/ 0 w 283"/>
                <a:gd name="T33" fmla="*/ 140 h 279"/>
                <a:gd name="T34" fmla="*/ 9 w 283"/>
                <a:gd name="T35" fmla="*/ 164 h 279"/>
                <a:gd name="T36" fmla="*/ 31 w 283"/>
                <a:gd name="T37" fmla="*/ 170 h 279"/>
                <a:gd name="T38" fmla="*/ 50 w 283"/>
                <a:gd name="T39" fmla="*/ 162 h 279"/>
                <a:gd name="T40" fmla="*/ 72 w 283"/>
                <a:gd name="T41" fmla="*/ 150 h 279"/>
                <a:gd name="T42" fmla="*/ 73 w 283"/>
                <a:gd name="T43" fmla="*/ 150 h 279"/>
                <a:gd name="T44" fmla="*/ 103 w 283"/>
                <a:gd name="T45" fmla="*/ 150 h 279"/>
                <a:gd name="T46" fmla="*/ 103 w 283"/>
                <a:gd name="T47" fmla="*/ 279 h 279"/>
                <a:gd name="T48" fmla="*/ 156 w 283"/>
                <a:gd name="T49" fmla="*/ 279 h 279"/>
                <a:gd name="T50" fmla="*/ 156 w 283"/>
                <a:gd name="T51" fmla="*/ 268 h 279"/>
                <a:gd name="T52" fmla="*/ 148 w 283"/>
                <a:gd name="T53" fmla="*/ 256 h 279"/>
                <a:gd name="T54" fmla="*/ 136 w 283"/>
                <a:gd name="T55" fmla="*/ 225 h 279"/>
                <a:gd name="T56" fmla="*/ 147 w 283"/>
                <a:gd name="T57" fmla="*/ 191 h 279"/>
                <a:gd name="T58" fmla="*/ 186 w 283"/>
                <a:gd name="T59" fmla="*/ 174 h 279"/>
                <a:gd name="T60" fmla="*/ 226 w 283"/>
                <a:gd name="T61" fmla="*/ 190 h 279"/>
                <a:gd name="T62" fmla="*/ 237 w 283"/>
                <a:gd name="T63" fmla="*/ 225 h 279"/>
                <a:gd name="T64" fmla="*/ 226 w 283"/>
                <a:gd name="T65" fmla="*/ 255 h 279"/>
                <a:gd name="T66" fmla="*/ 219 w 283"/>
                <a:gd name="T67" fmla="*/ 265 h 279"/>
                <a:gd name="T68" fmla="*/ 219 w 283"/>
                <a:gd name="T69" fmla="*/ 279 h 279"/>
                <a:gd name="T70" fmla="*/ 274 w 283"/>
                <a:gd name="T71" fmla="*/ 279 h 279"/>
                <a:gd name="T72" fmla="*/ 283 w 283"/>
                <a:gd name="T73" fmla="*/ 265 h 279"/>
                <a:gd name="T74" fmla="*/ 283 w 283"/>
                <a:gd name="T75" fmla="*/ 118 h 279"/>
                <a:gd name="T76" fmla="*/ 283 w 283"/>
                <a:gd name="T77" fmla="*/ 0 h 279"/>
                <a:gd name="T78" fmla="*/ 219 w 283"/>
                <a:gd name="T79" fmla="*/ 0 h 279"/>
                <a:gd name="T80" fmla="*/ 219 w 283"/>
                <a:gd name="T81" fmla="*/ 1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3" h="279">
                  <a:moveTo>
                    <a:pt x="219" y="13"/>
                  </a:moveTo>
                  <a:cubicBezTo>
                    <a:pt x="219" y="14"/>
                    <a:pt x="220" y="15"/>
                    <a:pt x="226" y="23"/>
                  </a:cubicBezTo>
                  <a:cubicBezTo>
                    <a:pt x="231" y="29"/>
                    <a:pt x="237" y="40"/>
                    <a:pt x="237" y="53"/>
                  </a:cubicBezTo>
                  <a:cubicBezTo>
                    <a:pt x="237" y="64"/>
                    <a:pt x="235" y="77"/>
                    <a:pt x="226" y="87"/>
                  </a:cubicBezTo>
                  <a:cubicBezTo>
                    <a:pt x="218" y="97"/>
                    <a:pt x="203" y="104"/>
                    <a:pt x="186" y="104"/>
                  </a:cubicBezTo>
                  <a:cubicBezTo>
                    <a:pt x="169" y="104"/>
                    <a:pt x="155" y="97"/>
                    <a:pt x="147" y="87"/>
                  </a:cubicBezTo>
                  <a:cubicBezTo>
                    <a:pt x="138" y="77"/>
                    <a:pt x="136" y="64"/>
                    <a:pt x="136" y="53"/>
                  </a:cubicBezTo>
                  <a:cubicBezTo>
                    <a:pt x="136" y="39"/>
                    <a:pt x="143" y="29"/>
                    <a:pt x="148" y="22"/>
                  </a:cubicBezTo>
                  <a:cubicBezTo>
                    <a:pt x="155" y="14"/>
                    <a:pt x="156" y="12"/>
                    <a:pt x="156" y="1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127"/>
                    <a:pt x="103" y="127"/>
                    <a:pt x="10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1" y="127"/>
                    <a:pt x="55" y="121"/>
                    <a:pt x="49" y="117"/>
                  </a:cubicBezTo>
                  <a:cubicBezTo>
                    <a:pt x="44" y="113"/>
                    <a:pt x="38" y="109"/>
                    <a:pt x="31" y="109"/>
                  </a:cubicBezTo>
                  <a:cubicBezTo>
                    <a:pt x="23" y="109"/>
                    <a:pt x="15" y="111"/>
                    <a:pt x="9" y="116"/>
                  </a:cubicBezTo>
                  <a:cubicBezTo>
                    <a:pt x="3" y="120"/>
                    <a:pt x="0" y="127"/>
                    <a:pt x="0" y="140"/>
                  </a:cubicBezTo>
                  <a:cubicBezTo>
                    <a:pt x="0" y="153"/>
                    <a:pt x="4" y="160"/>
                    <a:pt x="9" y="164"/>
                  </a:cubicBezTo>
                  <a:cubicBezTo>
                    <a:pt x="15" y="169"/>
                    <a:pt x="22" y="170"/>
                    <a:pt x="31" y="170"/>
                  </a:cubicBezTo>
                  <a:cubicBezTo>
                    <a:pt x="38" y="170"/>
                    <a:pt x="44" y="167"/>
                    <a:pt x="50" y="162"/>
                  </a:cubicBezTo>
                  <a:cubicBezTo>
                    <a:pt x="55" y="158"/>
                    <a:pt x="62" y="151"/>
                    <a:pt x="72" y="150"/>
                  </a:cubicBezTo>
                  <a:cubicBezTo>
                    <a:pt x="72" y="150"/>
                    <a:pt x="72" y="150"/>
                    <a:pt x="73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56" y="279"/>
                    <a:pt x="156" y="279"/>
                    <a:pt x="156" y="279"/>
                  </a:cubicBezTo>
                  <a:cubicBezTo>
                    <a:pt x="156" y="268"/>
                    <a:pt x="156" y="268"/>
                    <a:pt x="156" y="268"/>
                  </a:cubicBezTo>
                  <a:cubicBezTo>
                    <a:pt x="156" y="265"/>
                    <a:pt x="155" y="264"/>
                    <a:pt x="148" y="256"/>
                  </a:cubicBezTo>
                  <a:cubicBezTo>
                    <a:pt x="143" y="249"/>
                    <a:pt x="136" y="239"/>
                    <a:pt x="136" y="225"/>
                  </a:cubicBezTo>
                  <a:cubicBezTo>
                    <a:pt x="136" y="213"/>
                    <a:pt x="138" y="201"/>
                    <a:pt x="147" y="191"/>
                  </a:cubicBezTo>
                  <a:cubicBezTo>
                    <a:pt x="155" y="181"/>
                    <a:pt x="169" y="174"/>
                    <a:pt x="186" y="174"/>
                  </a:cubicBezTo>
                  <a:cubicBezTo>
                    <a:pt x="203" y="174"/>
                    <a:pt x="218" y="181"/>
                    <a:pt x="226" y="190"/>
                  </a:cubicBezTo>
                  <a:cubicBezTo>
                    <a:pt x="235" y="201"/>
                    <a:pt x="237" y="214"/>
                    <a:pt x="237" y="225"/>
                  </a:cubicBezTo>
                  <a:cubicBezTo>
                    <a:pt x="237" y="238"/>
                    <a:pt x="231" y="248"/>
                    <a:pt x="226" y="255"/>
                  </a:cubicBezTo>
                  <a:cubicBezTo>
                    <a:pt x="220" y="263"/>
                    <a:pt x="219" y="264"/>
                    <a:pt x="219" y="265"/>
                  </a:cubicBezTo>
                  <a:cubicBezTo>
                    <a:pt x="219" y="279"/>
                    <a:pt x="219" y="279"/>
                    <a:pt x="219" y="279"/>
                  </a:cubicBezTo>
                  <a:cubicBezTo>
                    <a:pt x="274" y="279"/>
                    <a:pt x="274" y="279"/>
                    <a:pt x="274" y="279"/>
                  </a:cubicBezTo>
                  <a:cubicBezTo>
                    <a:pt x="279" y="273"/>
                    <a:pt x="282" y="269"/>
                    <a:pt x="283" y="265"/>
                  </a:cubicBezTo>
                  <a:cubicBezTo>
                    <a:pt x="283" y="118"/>
                    <a:pt x="283" y="118"/>
                    <a:pt x="283" y="118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19" y="0"/>
                    <a:pt x="219" y="0"/>
                    <a:pt x="219" y="0"/>
                  </a:cubicBezTo>
                  <a:lnTo>
                    <a:pt x="219" y="1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9487509" y="2446458"/>
              <a:ext cx="331758" cy="727442"/>
            </a:xfrm>
            <a:custGeom>
              <a:avLst/>
              <a:gdLst>
                <a:gd name="T0" fmla="*/ 51 w 127"/>
                <a:gd name="T1" fmla="*/ 0 h 279"/>
                <a:gd name="T2" fmla="*/ 2 w 127"/>
                <a:gd name="T3" fmla="*/ 0 h 279"/>
                <a:gd name="T4" fmla="*/ 2 w 127"/>
                <a:gd name="T5" fmla="*/ 274 h 279"/>
                <a:gd name="T6" fmla="*/ 0 w 127"/>
                <a:gd name="T7" fmla="*/ 279 h 279"/>
                <a:gd name="T8" fmla="*/ 29 w 127"/>
                <a:gd name="T9" fmla="*/ 279 h 279"/>
                <a:gd name="T10" fmla="*/ 30 w 127"/>
                <a:gd name="T11" fmla="*/ 278 h 279"/>
                <a:gd name="T12" fmla="*/ 127 w 127"/>
                <a:gd name="T13" fmla="*/ 135 h 279"/>
                <a:gd name="T14" fmla="*/ 51 w 127"/>
                <a:gd name="T15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279">
                  <a:moveTo>
                    <a:pt x="5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274"/>
                    <a:pt x="2" y="274"/>
                    <a:pt x="2" y="274"/>
                  </a:cubicBezTo>
                  <a:cubicBezTo>
                    <a:pt x="2" y="276"/>
                    <a:pt x="1" y="278"/>
                    <a:pt x="0" y="279"/>
                  </a:cubicBezTo>
                  <a:cubicBezTo>
                    <a:pt x="29" y="279"/>
                    <a:pt x="29" y="279"/>
                    <a:pt x="29" y="279"/>
                  </a:cubicBezTo>
                  <a:cubicBezTo>
                    <a:pt x="30" y="278"/>
                    <a:pt x="30" y="278"/>
                    <a:pt x="30" y="278"/>
                  </a:cubicBezTo>
                  <a:cubicBezTo>
                    <a:pt x="86" y="262"/>
                    <a:pt x="127" y="263"/>
                    <a:pt x="127" y="135"/>
                  </a:cubicBezTo>
                  <a:cubicBezTo>
                    <a:pt x="127" y="75"/>
                    <a:pt x="96" y="24"/>
                    <a:pt x="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3" name="Freeform 14"/>
            <p:cNvSpPr>
              <a:spLocks/>
            </p:cNvSpPr>
            <p:nvPr/>
          </p:nvSpPr>
          <p:spPr bwMode="auto">
            <a:xfrm>
              <a:off x="9020184" y="3236724"/>
              <a:ext cx="509208" cy="412217"/>
            </a:xfrm>
            <a:custGeom>
              <a:avLst/>
              <a:gdLst>
                <a:gd name="T0" fmla="*/ 121 w 195"/>
                <a:gd name="T1" fmla="*/ 48 h 158"/>
                <a:gd name="T2" fmla="*/ 12 w 195"/>
                <a:gd name="T3" fmla="*/ 120 h 158"/>
                <a:gd name="T4" fmla="*/ 2 w 195"/>
                <a:gd name="T5" fmla="*/ 143 h 158"/>
                <a:gd name="T6" fmla="*/ 21 w 195"/>
                <a:gd name="T7" fmla="*/ 155 h 158"/>
                <a:gd name="T8" fmla="*/ 139 w 195"/>
                <a:gd name="T9" fmla="*/ 75 h 158"/>
                <a:gd name="T10" fmla="*/ 195 w 195"/>
                <a:gd name="T11" fmla="*/ 0 h 158"/>
                <a:gd name="T12" fmla="*/ 163 w 195"/>
                <a:gd name="T13" fmla="*/ 0 h 158"/>
                <a:gd name="T14" fmla="*/ 121 w 195"/>
                <a:gd name="T15" fmla="*/ 4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158">
                  <a:moveTo>
                    <a:pt x="121" y="48"/>
                  </a:moveTo>
                  <a:cubicBezTo>
                    <a:pt x="77" y="96"/>
                    <a:pt x="12" y="120"/>
                    <a:pt x="12" y="120"/>
                  </a:cubicBezTo>
                  <a:cubicBezTo>
                    <a:pt x="5" y="122"/>
                    <a:pt x="0" y="133"/>
                    <a:pt x="2" y="143"/>
                  </a:cubicBezTo>
                  <a:cubicBezTo>
                    <a:pt x="4" y="153"/>
                    <a:pt x="14" y="158"/>
                    <a:pt x="21" y="155"/>
                  </a:cubicBezTo>
                  <a:cubicBezTo>
                    <a:pt x="21" y="155"/>
                    <a:pt x="88" y="130"/>
                    <a:pt x="139" y="75"/>
                  </a:cubicBezTo>
                  <a:cubicBezTo>
                    <a:pt x="166" y="45"/>
                    <a:pt x="184" y="19"/>
                    <a:pt x="195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53" y="13"/>
                    <a:pt x="139" y="28"/>
                    <a:pt x="121" y="4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8731411" y="3521088"/>
              <a:ext cx="271138" cy="219334"/>
            </a:xfrm>
            <a:custGeom>
              <a:avLst/>
              <a:gdLst>
                <a:gd name="T0" fmla="*/ 76 w 104"/>
                <a:gd name="T1" fmla="*/ 0 h 84"/>
                <a:gd name="T2" fmla="*/ 73 w 104"/>
                <a:gd name="T3" fmla="*/ 1 h 84"/>
                <a:gd name="T4" fmla="*/ 27 w 104"/>
                <a:gd name="T5" fmla="*/ 5 h 84"/>
                <a:gd name="T6" fmla="*/ 1 w 104"/>
                <a:gd name="T7" fmla="*/ 28 h 84"/>
                <a:gd name="T8" fmla="*/ 4 w 104"/>
                <a:gd name="T9" fmla="*/ 65 h 84"/>
                <a:gd name="T10" fmla="*/ 32 w 104"/>
                <a:gd name="T11" fmla="*/ 82 h 84"/>
                <a:gd name="T12" fmla="*/ 77 w 104"/>
                <a:gd name="T13" fmla="*/ 77 h 84"/>
                <a:gd name="T14" fmla="*/ 103 w 104"/>
                <a:gd name="T15" fmla="*/ 54 h 84"/>
                <a:gd name="T16" fmla="*/ 100 w 104"/>
                <a:gd name="T17" fmla="*/ 18 h 84"/>
                <a:gd name="T18" fmla="*/ 76 w 10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84">
                  <a:moveTo>
                    <a:pt x="76" y="0"/>
                  </a:moveTo>
                  <a:cubicBezTo>
                    <a:pt x="75" y="1"/>
                    <a:pt x="74" y="1"/>
                    <a:pt x="73" y="1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12" y="6"/>
                    <a:pt x="0" y="17"/>
                    <a:pt x="1" y="28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76"/>
                    <a:pt x="18" y="84"/>
                    <a:pt x="32" y="82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91" y="76"/>
                    <a:pt x="104" y="65"/>
                    <a:pt x="103" y="54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8"/>
                    <a:pt x="89" y="0"/>
                    <a:pt x="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9636304" y="4164763"/>
              <a:ext cx="728543" cy="1366708"/>
            </a:xfrm>
            <a:custGeom>
              <a:avLst/>
              <a:gdLst>
                <a:gd name="T0" fmla="*/ 279 w 279"/>
                <a:gd name="T1" fmla="*/ 420 h 524"/>
                <a:gd name="T2" fmla="*/ 243 w 279"/>
                <a:gd name="T3" fmla="*/ 204 h 524"/>
                <a:gd name="T4" fmla="*/ 0 w 279"/>
                <a:gd name="T5" fmla="*/ 0 h 524"/>
                <a:gd name="T6" fmla="*/ 0 w 279"/>
                <a:gd name="T7" fmla="*/ 289 h 524"/>
                <a:gd name="T8" fmla="*/ 11 w 279"/>
                <a:gd name="T9" fmla="*/ 289 h 524"/>
                <a:gd name="T10" fmla="*/ 21 w 279"/>
                <a:gd name="T11" fmla="*/ 283 h 524"/>
                <a:gd name="T12" fmla="*/ 51 w 279"/>
                <a:gd name="T13" fmla="*/ 272 h 524"/>
                <a:gd name="T14" fmla="*/ 85 w 279"/>
                <a:gd name="T15" fmla="*/ 282 h 524"/>
                <a:gd name="T16" fmla="*/ 102 w 279"/>
                <a:gd name="T17" fmla="*/ 322 h 524"/>
                <a:gd name="T18" fmla="*/ 85 w 279"/>
                <a:gd name="T19" fmla="*/ 362 h 524"/>
                <a:gd name="T20" fmla="*/ 51 w 279"/>
                <a:gd name="T21" fmla="*/ 373 h 524"/>
                <a:gd name="T22" fmla="*/ 20 w 279"/>
                <a:gd name="T23" fmla="*/ 360 h 524"/>
                <a:gd name="T24" fmla="*/ 8 w 279"/>
                <a:gd name="T25" fmla="*/ 352 h 524"/>
                <a:gd name="T26" fmla="*/ 0 w 279"/>
                <a:gd name="T27" fmla="*/ 352 h 524"/>
                <a:gd name="T28" fmla="*/ 0 w 279"/>
                <a:gd name="T29" fmla="*/ 420 h 524"/>
                <a:gd name="T30" fmla="*/ 126 w 279"/>
                <a:gd name="T31" fmla="*/ 420 h 524"/>
                <a:gd name="T32" fmla="*/ 126 w 279"/>
                <a:gd name="T33" fmla="*/ 451 h 524"/>
                <a:gd name="T34" fmla="*/ 126 w 279"/>
                <a:gd name="T35" fmla="*/ 452 h 524"/>
                <a:gd name="T36" fmla="*/ 114 w 279"/>
                <a:gd name="T37" fmla="*/ 474 h 524"/>
                <a:gd name="T38" fmla="*/ 106 w 279"/>
                <a:gd name="T39" fmla="*/ 493 h 524"/>
                <a:gd name="T40" fmla="*/ 112 w 279"/>
                <a:gd name="T41" fmla="*/ 514 h 524"/>
                <a:gd name="T42" fmla="*/ 136 w 279"/>
                <a:gd name="T43" fmla="*/ 524 h 524"/>
                <a:gd name="T44" fmla="*/ 160 w 279"/>
                <a:gd name="T45" fmla="*/ 515 h 524"/>
                <a:gd name="T46" fmla="*/ 167 w 279"/>
                <a:gd name="T47" fmla="*/ 493 h 524"/>
                <a:gd name="T48" fmla="*/ 159 w 279"/>
                <a:gd name="T49" fmla="*/ 474 h 524"/>
                <a:gd name="T50" fmla="*/ 149 w 279"/>
                <a:gd name="T51" fmla="*/ 452 h 524"/>
                <a:gd name="T52" fmla="*/ 149 w 279"/>
                <a:gd name="T53" fmla="*/ 420 h 524"/>
                <a:gd name="T54" fmla="*/ 279 w 279"/>
                <a:gd name="T55" fmla="*/ 42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9" h="524">
                  <a:moveTo>
                    <a:pt x="279" y="420"/>
                  </a:moveTo>
                  <a:cubicBezTo>
                    <a:pt x="243" y="204"/>
                    <a:pt x="243" y="204"/>
                    <a:pt x="243" y="204"/>
                  </a:cubicBezTo>
                  <a:cubicBezTo>
                    <a:pt x="233" y="143"/>
                    <a:pt x="106" y="66"/>
                    <a:pt x="0" y="0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11" y="289"/>
                    <a:pt x="11" y="289"/>
                    <a:pt x="11" y="289"/>
                  </a:cubicBezTo>
                  <a:cubicBezTo>
                    <a:pt x="12" y="289"/>
                    <a:pt x="13" y="288"/>
                    <a:pt x="21" y="283"/>
                  </a:cubicBezTo>
                  <a:cubicBezTo>
                    <a:pt x="27" y="278"/>
                    <a:pt x="38" y="272"/>
                    <a:pt x="51" y="272"/>
                  </a:cubicBezTo>
                  <a:cubicBezTo>
                    <a:pt x="62" y="272"/>
                    <a:pt x="75" y="274"/>
                    <a:pt x="85" y="282"/>
                  </a:cubicBezTo>
                  <a:cubicBezTo>
                    <a:pt x="95" y="290"/>
                    <a:pt x="102" y="305"/>
                    <a:pt x="102" y="322"/>
                  </a:cubicBezTo>
                  <a:cubicBezTo>
                    <a:pt x="102" y="339"/>
                    <a:pt x="95" y="354"/>
                    <a:pt x="85" y="362"/>
                  </a:cubicBezTo>
                  <a:cubicBezTo>
                    <a:pt x="75" y="370"/>
                    <a:pt x="62" y="373"/>
                    <a:pt x="51" y="373"/>
                  </a:cubicBezTo>
                  <a:cubicBezTo>
                    <a:pt x="37" y="373"/>
                    <a:pt x="27" y="366"/>
                    <a:pt x="20" y="360"/>
                  </a:cubicBezTo>
                  <a:cubicBezTo>
                    <a:pt x="12" y="354"/>
                    <a:pt x="10" y="352"/>
                    <a:pt x="8" y="352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0" y="420"/>
                    <a:pt x="0" y="420"/>
                    <a:pt x="0" y="420"/>
                  </a:cubicBezTo>
                  <a:cubicBezTo>
                    <a:pt x="126" y="420"/>
                    <a:pt x="126" y="420"/>
                    <a:pt x="126" y="420"/>
                  </a:cubicBezTo>
                  <a:cubicBezTo>
                    <a:pt x="126" y="451"/>
                    <a:pt x="126" y="451"/>
                    <a:pt x="126" y="451"/>
                  </a:cubicBezTo>
                  <a:cubicBezTo>
                    <a:pt x="126" y="452"/>
                    <a:pt x="126" y="452"/>
                    <a:pt x="126" y="452"/>
                  </a:cubicBezTo>
                  <a:cubicBezTo>
                    <a:pt x="125" y="462"/>
                    <a:pt x="118" y="468"/>
                    <a:pt x="114" y="474"/>
                  </a:cubicBezTo>
                  <a:cubicBezTo>
                    <a:pt x="109" y="480"/>
                    <a:pt x="106" y="485"/>
                    <a:pt x="106" y="493"/>
                  </a:cubicBezTo>
                  <a:cubicBezTo>
                    <a:pt x="106" y="501"/>
                    <a:pt x="107" y="509"/>
                    <a:pt x="112" y="514"/>
                  </a:cubicBezTo>
                  <a:cubicBezTo>
                    <a:pt x="116" y="520"/>
                    <a:pt x="123" y="524"/>
                    <a:pt x="136" y="524"/>
                  </a:cubicBezTo>
                  <a:cubicBezTo>
                    <a:pt x="149" y="524"/>
                    <a:pt x="156" y="520"/>
                    <a:pt x="160" y="515"/>
                  </a:cubicBezTo>
                  <a:cubicBezTo>
                    <a:pt x="165" y="509"/>
                    <a:pt x="167" y="501"/>
                    <a:pt x="167" y="493"/>
                  </a:cubicBezTo>
                  <a:cubicBezTo>
                    <a:pt x="167" y="485"/>
                    <a:pt x="163" y="480"/>
                    <a:pt x="159" y="474"/>
                  </a:cubicBezTo>
                  <a:cubicBezTo>
                    <a:pt x="155" y="468"/>
                    <a:pt x="149" y="462"/>
                    <a:pt x="149" y="452"/>
                  </a:cubicBezTo>
                  <a:cubicBezTo>
                    <a:pt x="149" y="420"/>
                    <a:pt x="149" y="420"/>
                    <a:pt x="149" y="420"/>
                  </a:cubicBezTo>
                  <a:lnTo>
                    <a:pt x="279" y="4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6" name="Freeform 19"/>
            <p:cNvSpPr>
              <a:spLocks/>
            </p:cNvSpPr>
            <p:nvPr/>
          </p:nvSpPr>
          <p:spPr bwMode="auto">
            <a:xfrm>
              <a:off x="8850446" y="4437002"/>
              <a:ext cx="1000782" cy="823331"/>
            </a:xfrm>
            <a:custGeom>
              <a:avLst/>
              <a:gdLst>
                <a:gd name="T0" fmla="*/ 374 w 383"/>
                <a:gd name="T1" fmla="*/ 194 h 316"/>
                <a:gd name="T2" fmla="*/ 352 w 383"/>
                <a:gd name="T3" fmla="*/ 188 h 316"/>
                <a:gd name="T4" fmla="*/ 334 w 383"/>
                <a:gd name="T5" fmla="*/ 195 h 316"/>
                <a:gd name="T6" fmla="*/ 312 w 383"/>
                <a:gd name="T7" fmla="*/ 205 h 316"/>
                <a:gd name="T8" fmla="*/ 277 w 383"/>
                <a:gd name="T9" fmla="*/ 205 h 316"/>
                <a:gd name="T10" fmla="*/ 277 w 383"/>
                <a:gd name="T11" fmla="*/ 104 h 316"/>
                <a:gd name="T12" fmla="*/ 273 w 383"/>
                <a:gd name="T13" fmla="*/ 105 h 316"/>
                <a:gd name="T14" fmla="*/ 202 w 383"/>
                <a:gd name="T15" fmla="*/ 105 h 316"/>
                <a:gd name="T16" fmla="*/ 202 w 383"/>
                <a:gd name="T17" fmla="*/ 72 h 316"/>
                <a:gd name="T18" fmla="*/ 202 w 383"/>
                <a:gd name="T19" fmla="*/ 72 h 316"/>
                <a:gd name="T20" fmla="*/ 214 w 383"/>
                <a:gd name="T21" fmla="*/ 50 h 316"/>
                <a:gd name="T22" fmla="*/ 222 w 383"/>
                <a:gd name="T23" fmla="*/ 31 h 316"/>
                <a:gd name="T24" fmla="*/ 216 w 383"/>
                <a:gd name="T25" fmla="*/ 9 h 316"/>
                <a:gd name="T26" fmla="*/ 192 w 383"/>
                <a:gd name="T27" fmla="*/ 0 h 316"/>
                <a:gd name="T28" fmla="*/ 168 w 383"/>
                <a:gd name="T29" fmla="*/ 9 h 316"/>
                <a:gd name="T30" fmla="*/ 161 w 383"/>
                <a:gd name="T31" fmla="*/ 31 h 316"/>
                <a:gd name="T32" fmla="*/ 169 w 383"/>
                <a:gd name="T33" fmla="*/ 49 h 316"/>
                <a:gd name="T34" fmla="*/ 179 w 383"/>
                <a:gd name="T35" fmla="*/ 71 h 316"/>
                <a:gd name="T36" fmla="*/ 179 w 383"/>
                <a:gd name="T37" fmla="*/ 105 h 316"/>
                <a:gd name="T38" fmla="*/ 59 w 383"/>
                <a:gd name="T39" fmla="*/ 105 h 316"/>
                <a:gd name="T40" fmla="*/ 0 w 383"/>
                <a:gd name="T41" fmla="*/ 316 h 316"/>
                <a:gd name="T42" fmla="*/ 120 w 383"/>
                <a:gd name="T43" fmla="*/ 316 h 316"/>
                <a:gd name="T44" fmla="*/ 120 w 383"/>
                <a:gd name="T45" fmla="*/ 306 h 316"/>
                <a:gd name="T46" fmla="*/ 113 w 383"/>
                <a:gd name="T47" fmla="*/ 296 h 316"/>
                <a:gd name="T48" fmla="*/ 102 w 383"/>
                <a:gd name="T49" fmla="*/ 266 h 316"/>
                <a:gd name="T50" fmla="*/ 113 w 383"/>
                <a:gd name="T51" fmla="*/ 232 h 316"/>
                <a:gd name="T52" fmla="*/ 153 w 383"/>
                <a:gd name="T53" fmla="*/ 215 h 316"/>
                <a:gd name="T54" fmla="*/ 192 w 383"/>
                <a:gd name="T55" fmla="*/ 232 h 316"/>
                <a:gd name="T56" fmla="*/ 203 w 383"/>
                <a:gd name="T57" fmla="*/ 266 h 316"/>
                <a:gd name="T58" fmla="*/ 191 w 383"/>
                <a:gd name="T59" fmla="*/ 297 h 316"/>
                <a:gd name="T60" fmla="*/ 183 w 383"/>
                <a:gd name="T61" fmla="*/ 309 h 316"/>
                <a:gd name="T62" fmla="*/ 183 w 383"/>
                <a:gd name="T63" fmla="*/ 316 h 316"/>
                <a:gd name="T64" fmla="*/ 277 w 383"/>
                <a:gd name="T65" fmla="*/ 316 h 316"/>
                <a:gd name="T66" fmla="*/ 277 w 383"/>
                <a:gd name="T67" fmla="*/ 228 h 316"/>
                <a:gd name="T68" fmla="*/ 311 w 383"/>
                <a:gd name="T69" fmla="*/ 228 h 316"/>
                <a:gd name="T70" fmla="*/ 311 w 383"/>
                <a:gd name="T71" fmla="*/ 228 h 316"/>
                <a:gd name="T72" fmla="*/ 333 w 383"/>
                <a:gd name="T73" fmla="*/ 241 h 316"/>
                <a:gd name="T74" fmla="*/ 352 w 383"/>
                <a:gd name="T75" fmla="*/ 249 h 316"/>
                <a:gd name="T76" fmla="*/ 374 w 383"/>
                <a:gd name="T77" fmla="*/ 242 h 316"/>
                <a:gd name="T78" fmla="*/ 383 w 383"/>
                <a:gd name="T79" fmla="*/ 218 h 316"/>
                <a:gd name="T80" fmla="*/ 374 w 383"/>
                <a:gd name="T81" fmla="*/ 19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3" h="316">
                  <a:moveTo>
                    <a:pt x="374" y="194"/>
                  </a:moveTo>
                  <a:cubicBezTo>
                    <a:pt x="368" y="190"/>
                    <a:pt x="360" y="188"/>
                    <a:pt x="352" y="188"/>
                  </a:cubicBezTo>
                  <a:cubicBezTo>
                    <a:pt x="345" y="188"/>
                    <a:pt x="339" y="191"/>
                    <a:pt x="334" y="195"/>
                  </a:cubicBezTo>
                  <a:cubicBezTo>
                    <a:pt x="328" y="199"/>
                    <a:pt x="321" y="205"/>
                    <a:pt x="312" y="205"/>
                  </a:cubicBezTo>
                  <a:cubicBezTo>
                    <a:pt x="277" y="205"/>
                    <a:pt x="277" y="205"/>
                    <a:pt x="277" y="205"/>
                  </a:cubicBezTo>
                  <a:cubicBezTo>
                    <a:pt x="277" y="104"/>
                    <a:pt x="277" y="104"/>
                    <a:pt x="277" y="104"/>
                  </a:cubicBezTo>
                  <a:cubicBezTo>
                    <a:pt x="275" y="105"/>
                    <a:pt x="274" y="105"/>
                    <a:pt x="273" y="105"/>
                  </a:cubicBezTo>
                  <a:cubicBezTo>
                    <a:pt x="202" y="105"/>
                    <a:pt x="202" y="105"/>
                    <a:pt x="202" y="105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3" y="62"/>
                    <a:pt x="210" y="56"/>
                    <a:pt x="214" y="50"/>
                  </a:cubicBezTo>
                  <a:cubicBezTo>
                    <a:pt x="219" y="44"/>
                    <a:pt x="222" y="38"/>
                    <a:pt x="222" y="31"/>
                  </a:cubicBezTo>
                  <a:cubicBezTo>
                    <a:pt x="222" y="22"/>
                    <a:pt x="220" y="15"/>
                    <a:pt x="216" y="9"/>
                  </a:cubicBezTo>
                  <a:cubicBezTo>
                    <a:pt x="211" y="4"/>
                    <a:pt x="205" y="0"/>
                    <a:pt x="192" y="0"/>
                  </a:cubicBezTo>
                  <a:cubicBezTo>
                    <a:pt x="179" y="0"/>
                    <a:pt x="172" y="3"/>
                    <a:pt x="168" y="9"/>
                  </a:cubicBezTo>
                  <a:cubicBezTo>
                    <a:pt x="163" y="15"/>
                    <a:pt x="161" y="23"/>
                    <a:pt x="161" y="31"/>
                  </a:cubicBezTo>
                  <a:cubicBezTo>
                    <a:pt x="161" y="38"/>
                    <a:pt x="164" y="44"/>
                    <a:pt x="169" y="49"/>
                  </a:cubicBezTo>
                  <a:cubicBezTo>
                    <a:pt x="173" y="55"/>
                    <a:pt x="179" y="62"/>
                    <a:pt x="179" y="71"/>
                  </a:cubicBezTo>
                  <a:cubicBezTo>
                    <a:pt x="179" y="105"/>
                    <a:pt x="179" y="105"/>
                    <a:pt x="17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36" y="169"/>
                    <a:pt x="14" y="237"/>
                    <a:pt x="0" y="316"/>
                  </a:cubicBezTo>
                  <a:cubicBezTo>
                    <a:pt x="120" y="316"/>
                    <a:pt x="120" y="316"/>
                    <a:pt x="120" y="316"/>
                  </a:cubicBezTo>
                  <a:cubicBezTo>
                    <a:pt x="120" y="306"/>
                    <a:pt x="120" y="306"/>
                    <a:pt x="120" y="306"/>
                  </a:cubicBezTo>
                  <a:cubicBezTo>
                    <a:pt x="120" y="305"/>
                    <a:pt x="119" y="304"/>
                    <a:pt x="113" y="296"/>
                  </a:cubicBezTo>
                  <a:cubicBezTo>
                    <a:pt x="108" y="290"/>
                    <a:pt x="102" y="279"/>
                    <a:pt x="102" y="266"/>
                  </a:cubicBezTo>
                  <a:cubicBezTo>
                    <a:pt x="102" y="255"/>
                    <a:pt x="104" y="242"/>
                    <a:pt x="113" y="232"/>
                  </a:cubicBezTo>
                  <a:cubicBezTo>
                    <a:pt x="121" y="222"/>
                    <a:pt x="136" y="215"/>
                    <a:pt x="153" y="215"/>
                  </a:cubicBezTo>
                  <a:cubicBezTo>
                    <a:pt x="170" y="215"/>
                    <a:pt x="184" y="222"/>
                    <a:pt x="192" y="232"/>
                  </a:cubicBezTo>
                  <a:cubicBezTo>
                    <a:pt x="201" y="242"/>
                    <a:pt x="203" y="255"/>
                    <a:pt x="203" y="266"/>
                  </a:cubicBezTo>
                  <a:cubicBezTo>
                    <a:pt x="203" y="280"/>
                    <a:pt x="196" y="290"/>
                    <a:pt x="191" y="297"/>
                  </a:cubicBezTo>
                  <a:cubicBezTo>
                    <a:pt x="184" y="305"/>
                    <a:pt x="183" y="307"/>
                    <a:pt x="183" y="309"/>
                  </a:cubicBezTo>
                  <a:cubicBezTo>
                    <a:pt x="183" y="316"/>
                    <a:pt x="183" y="316"/>
                    <a:pt x="183" y="316"/>
                  </a:cubicBezTo>
                  <a:cubicBezTo>
                    <a:pt x="277" y="316"/>
                    <a:pt x="277" y="316"/>
                    <a:pt x="277" y="316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311" y="228"/>
                    <a:pt x="311" y="228"/>
                    <a:pt x="311" y="228"/>
                  </a:cubicBezTo>
                  <a:cubicBezTo>
                    <a:pt x="311" y="228"/>
                    <a:pt x="311" y="228"/>
                    <a:pt x="311" y="228"/>
                  </a:cubicBezTo>
                  <a:cubicBezTo>
                    <a:pt x="321" y="229"/>
                    <a:pt x="327" y="236"/>
                    <a:pt x="333" y="241"/>
                  </a:cubicBezTo>
                  <a:cubicBezTo>
                    <a:pt x="339" y="245"/>
                    <a:pt x="345" y="249"/>
                    <a:pt x="352" y="249"/>
                  </a:cubicBezTo>
                  <a:cubicBezTo>
                    <a:pt x="361" y="249"/>
                    <a:pt x="368" y="247"/>
                    <a:pt x="374" y="242"/>
                  </a:cubicBezTo>
                  <a:cubicBezTo>
                    <a:pt x="379" y="238"/>
                    <a:pt x="383" y="231"/>
                    <a:pt x="383" y="218"/>
                  </a:cubicBezTo>
                  <a:cubicBezTo>
                    <a:pt x="383" y="205"/>
                    <a:pt x="380" y="198"/>
                    <a:pt x="374" y="1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7" name="Freeform 20"/>
            <p:cNvSpPr>
              <a:spLocks/>
            </p:cNvSpPr>
            <p:nvPr/>
          </p:nvSpPr>
          <p:spPr bwMode="auto">
            <a:xfrm>
              <a:off x="7112304" y="4710343"/>
              <a:ext cx="1117614" cy="549990"/>
            </a:xfrm>
            <a:custGeom>
              <a:avLst/>
              <a:gdLst>
                <a:gd name="T0" fmla="*/ 416 w 428"/>
                <a:gd name="T1" fmla="*/ 0 h 211"/>
                <a:gd name="T2" fmla="*/ 335 w 428"/>
                <a:gd name="T3" fmla="*/ 0 h 211"/>
                <a:gd name="T4" fmla="*/ 335 w 428"/>
                <a:gd name="T5" fmla="*/ 12 h 211"/>
                <a:gd name="T6" fmla="*/ 342 w 428"/>
                <a:gd name="T7" fmla="*/ 23 h 211"/>
                <a:gd name="T8" fmla="*/ 353 w 428"/>
                <a:gd name="T9" fmla="*/ 53 h 211"/>
                <a:gd name="T10" fmla="*/ 342 w 428"/>
                <a:gd name="T11" fmla="*/ 87 h 211"/>
                <a:gd name="T12" fmla="*/ 302 w 428"/>
                <a:gd name="T13" fmla="*/ 104 h 211"/>
                <a:gd name="T14" fmla="*/ 263 w 428"/>
                <a:gd name="T15" fmla="*/ 87 h 211"/>
                <a:gd name="T16" fmla="*/ 252 w 428"/>
                <a:gd name="T17" fmla="*/ 53 h 211"/>
                <a:gd name="T18" fmla="*/ 264 w 428"/>
                <a:gd name="T19" fmla="*/ 22 h 211"/>
                <a:gd name="T20" fmla="*/ 272 w 428"/>
                <a:gd name="T21" fmla="*/ 10 h 211"/>
                <a:gd name="T22" fmla="*/ 272 w 428"/>
                <a:gd name="T23" fmla="*/ 0 h 211"/>
                <a:gd name="T24" fmla="*/ 26 w 428"/>
                <a:gd name="T25" fmla="*/ 0 h 211"/>
                <a:gd name="T26" fmla="*/ 25 w 428"/>
                <a:gd name="T27" fmla="*/ 6 h 211"/>
                <a:gd name="T28" fmla="*/ 0 w 428"/>
                <a:gd name="T29" fmla="*/ 211 h 211"/>
                <a:gd name="T30" fmla="*/ 114 w 428"/>
                <a:gd name="T31" fmla="*/ 211 h 211"/>
                <a:gd name="T32" fmla="*/ 114 w 428"/>
                <a:gd name="T33" fmla="*/ 204 h 211"/>
                <a:gd name="T34" fmla="*/ 106 w 428"/>
                <a:gd name="T35" fmla="*/ 192 h 211"/>
                <a:gd name="T36" fmla="*/ 93 w 428"/>
                <a:gd name="T37" fmla="*/ 161 h 211"/>
                <a:gd name="T38" fmla="*/ 104 w 428"/>
                <a:gd name="T39" fmla="*/ 127 h 211"/>
                <a:gd name="T40" fmla="*/ 143 w 428"/>
                <a:gd name="T41" fmla="*/ 110 h 211"/>
                <a:gd name="T42" fmla="*/ 183 w 428"/>
                <a:gd name="T43" fmla="*/ 127 h 211"/>
                <a:gd name="T44" fmla="*/ 194 w 428"/>
                <a:gd name="T45" fmla="*/ 161 h 211"/>
                <a:gd name="T46" fmla="*/ 183 w 428"/>
                <a:gd name="T47" fmla="*/ 191 h 211"/>
                <a:gd name="T48" fmla="*/ 177 w 428"/>
                <a:gd name="T49" fmla="*/ 201 h 211"/>
                <a:gd name="T50" fmla="*/ 177 w 428"/>
                <a:gd name="T51" fmla="*/ 211 h 211"/>
                <a:gd name="T52" fmla="*/ 428 w 428"/>
                <a:gd name="T53" fmla="*/ 211 h 211"/>
                <a:gd name="T54" fmla="*/ 416 w 428"/>
                <a:gd name="T5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28" h="211">
                  <a:moveTo>
                    <a:pt x="416" y="0"/>
                  </a:moveTo>
                  <a:cubicBezTo>
                    <a:pt x="335" y="0"/>
                    <a:pt x="335" y="0"/>
                    <a:pt x="335" y="0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35" y="14"/>
                    <a:pt x="336" y="15"/>
                    <a:pt x="342" y="23"/>
                  </a:cubicBezTo>
                  <a:cubicBezTo>
                    <a:pt x="347" y="29"/>
                    <a:pt x="353" y="40"/>
                    <a:pt x="353" y="53"/>
                  </a:cubicBezTo>
                  <a:cubicBezTo>
                    <a:pt x="353" y="64"/>
                    <a:pt x="351" y="77"/>
                    <a:pt x="342" y="87"/>
                  </a:cubicBezTo>
                  <a:cubicBezTo>
                    <a:pt x="334" y="97"/>
                    <a:pt x="319" y="104"/>
                    <a:pt x="302" y="104"/>
                  </a:cubicBezTo>
                  <a:cubicBezTo>
                    <a:pt x="285" y="104"/>
                    <a:pt x="271" y="97"/>
                    <a:pt x="263" y="87"/>
                  </a:cubicBezTo>
                  <a:cubicBezTo>
                    <a:pt x="254" y="77"/>
                    <a:pt x="252" y="64"/>
                    <a:pt x="252" y="53"/>
                  </a:cubicBezTo>
                  <a:cubicBezTo>
                    <a:pt x="252" y="39"/>
                    <a:pt x="259" y="29"/>
                    <a:pt x="264" y="22"/>
                  </a:cubicBezTo>
                  <a:cubicBezTo>
                    <a:pt x="270" y="14"/>
                    <a:pt x="272" y="12"/>
                    <a:pt x="272" y="10"/>
                  </a:cubicBezTo>
                  <a:cubicBezTo>
                    <a:pt x="272" y="0"/>
                    <a:pt x="272" y="0"/>
                    <a:pt x="27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5" y="4"/>
                    <a:pt x="25" y="6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114" y="211"/>
                    <a:pt x="114" y="211"/>
                    <a:pt x="114" y="211"/>
                  </a:cubicBezTo>
                  <a:cubicBezTo>
                    <a:pt x="114" y="204"/>
                    <a:pt x="114" y="204"/>
                    <a:pt x="114" y="204"/>
                  </a:cubicBezTo>
                  <a:cubicBezTo>
                    <a:pt x="113" y="202"/>
                    <a:pt x="112" y="200"/>
                    <a:pt x="106" y="192"/>
                  </a:cubicBezTo>
                  <a:cubicBezTo>
                    <a:pt x="100" y="185"/>
                    <a:pt x="93" y="175"/>
                    <a:pt x="93" y="161"/>
                  </a:cubicBezTo>
                  <a:cubicBezTo>
                    <a:pt x="93" y="150"/>
                    <a:pt x="96" y="137"/>
                    <a:pt x="104" y="127"/>
                  </a:cubicBezTo>
                  <a:cubicBezTo>
                    <a:pt x="112" y="117"/>
                    <a:pt x="127" y="110"/>
                    <a:pt x="143" y="110"/>
                  </a:cubicBezTo>
                  <a:cubicBezTo>
                    <a:pt x="160" y="110"/>
                    <a:pt x="176" y="117"/>
                    <a:pt x="183" y="127"/>
                  </a:cubicBezTo>
                  <a:cubicBezTo>
                    <a:pt x="192" y="137"/>
                    <a:pt x="194" y="150"/>
                    <a:pt x="194" y="161"/>
                  </a:cubicBezTo>
                  <a:cubicBezTo>
                    <a:pt x="194" y="174"/>
                    <a:pt x="188" y="185"/>
                    <a:pt x="183" y="191"/>
                  </a:cubicBezTo>
                  <a:cubicBezTo>
                    <a:pt x="177" y="199"/>
                    <a:pt x="177" y="200"/>
                    <a:pt x="177" y="201"/>
                  </a:cubicBezTo>
                  <a:cubicBezTo>
                    <a:pt x="177" y="211"/>
                    <a:pt x="177" y="211"/>
                    <a:pt x="177" y="211"/>
                  </a:cubicBezTo>
                  <a:cubicBezTo>
                    <a:pt x="428" y="211"/>
                    <a:pt x="428" y="211"/>
                    <a:pt x="428" y="211"/>
                  </a:cubicBezTo>
                  <a:cubicBezTo>
                    <a:pt x="416" y="137"/>
                    <a:pt x="415" y="69"/>
                    <a:pt x="41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8" name="Freeform 21"/>
            <p:cNvSpPr>
              <a:spLocks/>
            </p:cNvSpPr>
            <p:nvPr/>
          </p:nvSpPr>
          <p:spPr bwMode="auto">
            <a:xfrm>
              <a:off x="8256370" y="4710343"/>
              <a:ext cx="581953" cy="837660"/>
            </a:xfrm>
            <a:custGeom>
              <a:avLst/>
              <a:gdLst>
                <a:gd name="T0" fmla="*/ 223 w 223"/>
                <a:gd name="T1" fmla="*/ 211 h 321"/>
                <a:gd name="T2" fmla="*/ 209 w 223"/>
                <a:gd name="T3" fmla="*/ 0 h 321"/>
                <a:gd name="T4" fmla="*/ 174 w 223"/>
                <a:gd name="T5" fmla="*/ 0 h 321"/>
                <a:gd name="T6" fmla="*/ 174 w 223"/>
                <a:gd name="T7" fmla="*/ 10 h 321"/>
                <a:gd name="T8" fmla="*/ 181 w 223"/>
                <a:gd name="T9" fmla="*/ 21 h 321"/>
                <a:gd name="T10" fmla="*/ 192 w 223"/>
                <a:gd name="T11" fmla="*/ 51 h 321"/>
                <a:gd name="T12" fmla="*/ 181 w 223"/>
                <a:gd name="T13" fmla="*/ 85 h 321"/>
                <a:gd name="T14" fmla="*/ 141 w 223"/>
                <a:gd name="T15" fmla="*/ 102 h 321"/>
                <a:gd name="T16" fmla="*/ 102 w 223"/>
                <a:gd name="T17" fmla="*/ 85 h 321"/>
                <a:gd name="T18" fmla="*/ 91 w 223"/>
                <a:gd name="T19" fmla="*/ 51 h 321"/>
                <a:gd name="T20" fmla="*/ 103 w 223"/>
                <a:gd name="T21" fmla="*/ 20 h 321"/>
                <a:gd name="T22" fmla="*/ 111 w 223"/>
                <a:gd name="T23" fmla="*/ 8 h 321"/>
                <a:gd name="T24" fmla="*/ 111 w 223"/>
                <a:gd name="T25" fmla="*/ 0 h 321"/>
                <a:gd name="T26" fmla="*/ 73 w 223"/>
                <a:gd name="T27" fmla="*/ 0 h 321"/>
                <a:gd name="T28" fmla="*/ 0 w 223"/>
                <a:gd name="T29" fmla="*/ 211 h 321"/>
                <a:gd name="T30" fmla="*/ 99 w 223"/>
                <a:gd name="T31" fmla="*/ 211 h 321"/>
                <a:gd name="T32" fmla="*/ 99 w 223"/>
                <a:gd name="T33" fmla="*/ 248 h 321"/>
                <a:gd name="T34" fmla="*/ 99 w 223"/>
                <a:gd name="T35" fmla="*/ 249 h 321"/>
                <a:gd name="T36" fmla="*/ 87 w 223"/>
                <a:gd name="T37" fmla="*/ 271 h 321"/>
                <a:gd name="T38" fmla="*/ 79 w 223"/>
                <a:gd name="T39" fmla="*/ 290 h 321"/>
                <a:gd name="T40" fmla="*/ 85 w 223"/>
                <a:gd name="T41" fmla="*/ 311 h 321"/>
                <a:gd name="T42" fmla="*/ 110 w 223"/>
                <a:gd name="T43" fmla="*/ 321 h 321"/>
                <a:gd name="T44" fmla="*/ 134 w 223"/>
                <a:gd name="T45" fmla="*/ 312 h 321"/>
                <a:gd name="T46" fmla="*/ 140 w 223"/>
                <a:gd name="T47" fmla="*/ 290 h 321"/>
                <a:gd name="T48" fmla="*/ 133 w 223"/>
                <a:gd name="T49" fmla="*/ 271 h 321"/>
                <a:gd name="T50" fmla="*/ 122 w 223"/>
                <a:gd name="T51" fmla="*/ 250 h 321"/>
                <a:gd name="T52" fmla="*/ 122 w 223"/>
                <a:gd name="T53" fmla="*/ 211 h 321"/>
                <a:gd name="T54" fmla="*/ 223 w 223"/>
                <a:gd name="T55" fmla="*/ 21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3" h="321">
                  <a:moveTo>
                    <a:pt x="223" y="211"/>
                  </a:moveTo>
                  <a:cubicBezTo>
                    <a:pt x="218" y="133"/>
                    <a:pt x="211" y="73"/>
                    <a:pt x="209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4" y="10"/>
                    <a:pt x="174" y="10"/>
                    <a:pt x="174" y="10"/>
                  </a:cubicBezTo>
                  <a:cubicBezTo>
                    <a:pt x="174" y="12"/>
                    <a:pt x="175" y="13"/>
                    <a:pt x="181" y="21"/>
                  </a:cubicBezTo>
                  <a:cubicBezTo>
                    <a:pt x="185" y="27"/>
                    <a:pt x="192" y="38"/>
                    <a:pt x="192" y="51"/>
                  </a:cubicBezTo>
                  <a:cubicBezTo>
                    <a:pt x="192" y="62"/>
                    <a:pt x="190" y="75"/>
                    <a:pt x="181" y="85"/>
                  </a:cubicBezTo>
                  <a:cubicBezTo>
                    <a:pt x="173" y="95"/>
                    <a:pt x="158" y="102"/>
                    <a:pt x="141" y="102"/>
                  </a:cubicBezTo>
                  <a:cubicBezTo>
                    <a:pt x="124" y="102"/>
                    <a:pt x="110" y="95"/>
                    <a:pt x="102" y="85"/>
                  </a:cubicBezTo>
                  <a:cubicBezTo>
                    <a:pt x="93" y="75"/>
                    <a:pt x="91" y="62"/>
                    <a:pt x="91" y="51"/>
                  </a:cubicBezTo>
                  <a:cubicBezTo>
                    <a:pt x="91" y="37"/>
                    <a:pt x="98" y="27"/>
                    <a:pt x="103" y="20"/>
                  </a:cubicBezTo>
                  <a:cubicBezTo>
                    <a:pt x="109" y="12"/>
                    <a:pt x="111" y="10"/>
                    <a:pt x="111" y="8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52" y="46"/>
                    <a:pt x="29" y="101"/>
                    <a:pt x="0" y="211"/>
                  </a:cubicBezTo>
                  <a:cubicBezTo>
                    <a:pt x="99" y="211"/>
                    <a:pt x="99" y="211"/>
                    <a:pt x="99" y="211"/>
                  </a:cubicBezTo>
                  <a:cubicBezTo>
                    <a:pt x="99" y="248"/>
                    <a:pt x="99" y="248"/>
                    <a:pt x="99" y="248"/>
                  </a:cubicBezTo>
                  <a:cubicBezTo>
                    <a:pt x="99" y="249"/>
                    <a:pt x="99" y="249"/>
                    <a:pt x="99" y="249"/>
                  </a:cubicBezTo>
                  <a:cubicBezTo>
                    <a:pt x="98" y="259"/>
                    <a:pt x="92" y="265"/>
                    <a:pt x="87" y="271"/>
                  </a:cubicBezTo>
                  <a:cubicBezTo>
                    <a:pt x="82" y="277"/>
                    <a:pt x="79" y="283"/>
                    <a:pt x="79" y="290"/>
                  </a:cubicBezTo>
                  <a:cubicBezTo>
                    <a:pt x="79" y="299"/>
                    <a:pt x="81" y="306"/>
                    <a:pt x="85" y="311"/>
                  </a:cubicBezTo>
                  <a:cubicBezTo>
                    <a:pt x="90" y="317"/>
                    <a:pt x="96" y="321"/>
                    <a:pt x="110" y="321"/>
                  </a:cubicBezTo>
                  <a:cubicBezTo>
                    <a:pt x="122" y="321"/>
                    <a:pt x="129" y="317"/>
                    <a:pt x="134" y="312"/>
                  </a:cubicBezTo>
                  <a:cubicBezTo>
                    <a:pt x="138" y="306"/>
                    <a:pt x="140" y="298"/>
                    <a:pt x="140" y="290"/>
                  </a:cubicBezTo>
                  <a:cubicBezTo>
                    <a:pt x="140" y="283"/>
                    <a:pt x="137" y="277"/>
                    <a:pt x="133" y="271"/>
                  </a:cubicBezTo>
                  <a:cubicBezTo>
                    <a:pt x="128" y="266"/>
                    <a:pt x="122" y="259"/>
                    <a:pt x="122" y="250"/>
                  </a:cubicBezTo>
                  <a:cubicBezTo>
                    <a:pt x="122" y="211"/>
                    <a:pt x="122" y="211"/>
                    <a:pt x="122" y="211"/>
                  </a:cubicBezTo>
                  <a:lnTo>
                    <a:pt x="223" y="21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0" name="Freeform 22"/>
            <p:cNvSpPr>
              <a:spLocks/>
            </p:cNvSpPr>
            <p:nvPr/>
          </p:nvSpPr>
          <p:spPr bwMode="auto">
            <a:xfrm>
              <a:off x="7068216" y="5049817"/>
              <a:ext cx="1140761" cy="786958"/>
            </a:xfrm>
            <a:custGeom>
              <a:avLst/>
              <a:gdLst>
                <a:gd name="T0" fmla="*/ 173 w 437"/>
                <a:gd name="T1" fmla="*/ 71 h 302"/>
                <a:gd name="T2" fmla="*/ 184 w 437"/>
                <a:gd name="T3" fmla="*/ 50 h 302"/>
                <a:gd name="T4" fmla="*/ 191 w 437"/>
                <a:gd name="T5" fmla="*/ 31 h 302"/>
                <a:gd name="T6" fmla="*/ 185 w 437"/>
                <a:gd name="T7" fmla="*/ 9 h 302"/>
                <a:gd name="T8" fmla="*/ 161 w 437"/>
                <a:gd name="T9" fmla="*/ 0 h 302"/>
                <a:gd name="T10" fmla="*/ 136 w 437"/>
                <a:gd name="T11" fmla="*/ 9 h 302"/>
                <a:gd name="T12" fmla="*/ 130 w 437"/>
                <a:gd name="T13" fmla="*/ 31 h 302"/>
                <a:gd name="T14" fmla="*/ 138 w 437"/>
                <a:gd name="T15" fmla="*/ 50 h 302"/>
                <a:gd name="T16" fmla="*/ 150 w 437"/>
                <a:gd name="T17" fmla="*/ 72 h 302"/>
                <a:gd name="T18" fmla="*/ 150 w 437"/>
                <a:gd name="T19" fmla="*/ 73 h 302"/>
                <a:gd name="T20" fmla="*/ 150 w 437"/>
                <a:gd name="T21" fmla="*/ 105 h 302"/>
                <a:gd name="T22" fmla="*/ 14 w 437"/>
                <a:gd name="T23" fmla="*/ 105 h 302"/>
                <a:gd name="T24" fmla="*/ 14 w 437"/>
                <a:gd name="T25" fmla="*/ 111 h 302"/>
                <a:gd name="T26" fmla="*/ 279 w 437"/>
                <a:gd name="T27" fmla="*/ 302 h 302"/>
                <a:gd name="T28" fmla="*/ 437 w 437"/>
                <a:gd name="T29" fmla="*/ 302 h 302"/>
                <a:gd name="T30" fmla="*/ 437 w 437"/>
                <a:gd name="T31" fmla="*/ 234 h 302"/>
                <a:gd name="T32" fmla="*/ 422 w 437"/>
                <a:gd name="T33" fmla="*/ 234 h 302"/>
                <a:gd name="T34" fmla="*/ 411 w 437"/>
                <a:gd name="T35" fmla="*/ 242 h 302"/>
                <a:gd name="T36" fmla="*/ 380 w 437"/>
                <a:gd name="T37" fmla="*/ 254 h 302"/>
                <a:gd name="T38" fmla="*/ 345 w 437"/>
                <a:gd name="T39" fmla="*/ 243 h 302"/>
                <a:gd name="T40" fmla="*/ 329 w 437"/>
                <a:gd name="T41" fmla="*/ 204 h 302"/>
                <a:gd name="T42" fmla="*/ 345 w 437"/>
                <a:gd name="T43" fmla="*/ 164 h 302"/>
                <a:gd name="T44" fmla="*/ 380 w 437"/>
                <a:gd name="T45" fmla="*/ 153 h 302"/>
                <a:gd name="T46" fmla="*/ 410 w 437"/>
                <a:gd name="T47" fmla="*/ 164 h 302"/>
                <a:gd name="T48" fmla="*/ 420 w 437"/>
                <a:gd name="T49" fmla="*/ 171 h 302"/>
                <a:gd name="T50" fmla="*/ 437 w 437"/>
                <a:gd name="T51" fmla="*/ 171 h 302"/>
                <a:gd name="T52" fmla="*/ 437 w 437"/>
                <a:gd name="T53" fmla="*/ 105 h 302"/>
                <a:gd name="T54" fmla="*/ 173 w 437"/>
                <a:gd name="T55" fmla="*/ 105 h 302"/>
                <a:gd name="T56" fmla="*/ 173 w 437"/>
                <a:gd name="T57" fmla="*/ 7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7" h="302">
                  <a:moveTo>
                    <a:pt x="173" y="71"/>
                  </a:moveTo>
                  <a:cubicBezTo>
                    <a:pt x="173" y="62"/>
                    <a:pt x="180" y="55"/>
                    <a:pt x="184" y="50"/>
                  </a:cubicBezTo>
                  <a:cubicBezTo>
                    <a:pt x="188" y="44"/>
                    <a:pt x="191" y="38"/>
                    <a:pt x="191" y="31"/>
                  </a:cubicBezTo>
                  <a:cubicBezTo>
                    <a:pt x="191" y="23"/>
                    <a:pt x="189" y="15"/>
                    <a:pt x="185" y="9"/>
                  </a:cubicBezTo>
                  <a:cubicBezTo>
                    <a:pt x="180" y="4"/>
                    <a:pt x="173" y="0"/>
                    <a:pt x="161" y="0"/>
                  </a:cubicBezTo>
                  <a:cubicBezTo>
                    <a:pt x="148" y="0"/>
                    <a:pt x="141" y="4"/>
                    <a:pt x="136" y="9"/>
                  </a:cubicBezTo>
                  <a:cubicBezTo>
                    <a:pt x="132" y="15"/>
                    <a:pt x="130" y="23"/>
                    <a:pt x="130" y="31"/>
                  </a:cubicBezTo>
                  <a:cubicBezTo>
                    <a:pt x="130" y="39"/>
                    <a:pt x="133" y="44"/>
                    <a:pt x="138" y="50"/>
                  </a:cubicBezTo>
                  <a:cubicBezTo>
                    <a:pt x="143" y="56"/>
                    <a:pt x="149" y="62"/>
                    <a:pt x="150" y="72"/>
                  </a:cubicBezTo>
                  <a:cubicBezTo>
                    <a:pt x="150" y="72"/>
                    <a:pt x="150" y="72"/>
                    <a:pt x="150" y="73"/>
                  </a:cubicBezTo>
                  <a:cubicBezTo>
                    <a:pt x="150" y="105"/>
                    <a:pt x="150" y="105"/>
                    <a:pt x="150" y="105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4" y="111"/>
                    <a:pt x="14" y="111"/>
                    <a:pt x="14" y="111"/>
                  </a:cubicBezTo>
                  <a:cubicBezTo>
                    <a:pt x="0" y="240"/>
                    <a:pt x="156" y="302"/>
                    <a:pt x="279" y="302"/>
                  </a:cubicBezTo>
                  <a:cubicBezTo>
                    <a:pt x="437" y="302"/>
                    <a:pt x="437" y="302"/>
                    <a:pt x="437" y="302"/>
                  </a:cubicBezTo>
                  <a:cubicBezTo>
                    <a:pt x="437" y="234"/>
                    <a:pt x="437" y="234"/>
                    <a:pt x="437" y="234"/>
                  </a:cubicBezTo>
                  <a:cubicBezTo>
                    <a:pt x="422" y="234"/>
                    <a:pt x="422" y="234"/>
                    <a:pt x="422" y="234"/>
                  </a:cubicBezTo>
                  <a:cubicBezTo>
                    <a:pt x="420" y="234"/>
                    <a:pt x="419" y="236"/>
                    <a:pt x="411" y="242"/>
                  </a:cubicBezTo>
                  <a:cubicBezTo>
                    <a:pt x="404" y="247"/>
                    <a:pt x="393" y="254"/>
                    <a:pt x="380" y="254"/>
                  </a:cubicBezTo>
                  <a:cubicBezTo>
                    <a:pt x="368" y="254"/>
                    <a:pt x="356" y="252"/>
                    <a:pt x="345" y="243"/>
                  </a:cubicBezTo>
                  <a:cubicBezTo>
                    <a:pt x="336" y="235"/>
                    <a:pt x="329" y="221"/>
                    <a:pt x="329" y="204"/>
                  </a:cubicBezTo>
                  <a:cubicBezTo>
                    <a:pt x="328" y="187"/>
                    <a:pt x="336" y="172"/>
                    <a:pt x="345" y="164"/>
                  </a:cubicBezTo>
                  <a:cubicBezTo>
                    <a:pt x="356" y="155"/>
                    <a:pt x="368" y="153"/>
                    <a:pt x="380" y="153"/>
                  </a:cubicBezTo>
                  <a:cubicBezTo>
                    <a:pt x="393" y="153"/>
                    <a:pt x="403" y="160"/>
                    <a:pt x="410" y="164"/>
                  </a:cubicBezTo>
                  <a:cubicBezTo>
                    <a:pt x="418" y="170"/>
                    <a:pt x="418" y="171"/>
                    <a:pt x="420" y="171"/>
                  </a:cubicBezTo>
                  <a:cubicBezTo>
                    <a:pt x="437" y="171"/>
                    <a:pt x="437" y="171"/>
                    <a:pt x="437" y="171"/>
                  </a:cubicBezTo>
                  <a:cubicBezTo>
                    <a:pt x="437" y="105"/>
                    <a:pt x="437" y="105"/>
                    <a:pt x="437" y="105"/>
                  </a:cubicBezTo>
                  <a:cubicBezTo>
                    <a:pt x="173" y="105"/>
                    <a:pt x="173" y="105"/>
                    <a:pt x="173" y="105"/>
                  </a:cubicBezTo>
                  <a:lnTo>
                    <a:pt x="173" y="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9" name="Freeform 23"/>
            <p:cNvSpPr>
              <a:spLocks/>
            </p:cNvSpPr>
            <p:nvPr/>
          </p:nvSpPr>
          <p:spPr bwMode="auto">
            <a:xfrm>
              <a:off x="7976416" y="5323157"/>
              <a:ext cx="1127534" cy="513618"/>
            </a:xfrm>
            <a:custGeom>
              <a:avLst/>
              <a:gdLst>
                <a:gd name="T0" fmla="*/ 422 w 432"/>
                <a:gd name="T1" fmla="*/ 75 h 197"/>
                <a:gd name="T2" fmla="*/ 400 w 432"/>
                <a:gd name="T3" fmla="*/ 68 h 197"/>
                <a:gd name="T4" fmla="*/ 382 w 432"/>
                <a:gd name="T5" fmla="*/ 76 h 197"/>
                <a:gd name="T6" fmla="*/ 360 w 432"/>
                <a:gd name="T7" fmla="*/ 86 h 197"/>
                <a:gd name="T8" fmla="*/ 319 w 432"/>
                <a:gd name="T9" fmla="*/ 86 h 197"/>
                <a:gd name="T10" fmla="*/ 319 w 432"/>
                <a:gd name="T11" fmla="*/ 0 h 197"/>
                <a:gd name="T12" fmla="*/ 249 w 432"/>
                <a:gd name="T13" fmla="*/ 0 h 197"/>
                <a:gd name="T14" fmla="*/ 249 w 432"/>
                <a:gd name="T15" fmla="*/ 15 h 197"/>
                <a:gd name="T16" fmla="*/ 256 w 432"/>
                <a:gd name="T17" fmla="*/ 25 h 197"/>
                <a:gd name="T18" fmla="*/ 267 w 432"/>
                <a:gd name="T19" fmla="*/ 55 h 197"/>
                <a:gd name="T20" fmla="*/ 256 w 432"/>
                <a:gd name="T21" fmla="*/ 89 h 197"/>
                <a:gd name="T22" fmla="*/ 216 w 432"/>
                <a:gd name="T23" fmla="*/ 106 h 197"/>
                <a:gd name="T24" fmla="*/ 177 w 432"/>
                <a:gd name="T25" fmla="*/ 89 h 197"/>
                <a:gd name="T26" fmla="*/ 166 w 432"/>
                <a:gd name="T27" fmla="*/ 55 h 197"/>
                <a:gd name="T28" fmla="*/ 178 w 432"/>
                <a:gd name="T29" fmla="*/ 24 h 197"/>
                <a:gd name="T30" fmla="*/ 186 w 432"/>
                <a:gd name="T31" fmla="*/ 12 h 197"/>
                <a:gd name="T32" fmla="*/ 186 w 432"/>
                <a:gd name="T33" fmla="*/ 0 h 197"/>
                <a:gd name="T34" fmla="*/ 113 w 432"/>
                <a:gd name="T35" fmla="*/ 0 h 197"/>
                <a:gd name="T36" fmla="*/ 113 w 432"/>
                <a:gd name="T37" fmla="*/ 86 h 197"/>
                <a:gd name="T38" fmla="*/ 72 w 432"/>
                <a:gd name="T39" fmla="*/ 86 h 197"/>
                <a:gd name="T40" fmla="*/ 50 w 432"/>
                <a:gd name="T41" fmla="*/ 76 h 197"/>
                <a:gd name="T42" fmla="*/ 32 w 432"/>
                <a:gd name="T43" fmla="*/ 68 h 197"/>
                <a:gd name="T44" fmla="*/ 10 w 432"/>
                <a:gd name="T45" fmla="*/ 75 h 197"/>
                <a:gd name="T46" fmla="*/ 1 w 432"/>
                <a:gd name="T47" fmla="*/ 99 h 197"/>
                <a:gd name="T48" fmla="*/ 10 w 432"/>
                <a:gd name="T49" fmla="*/ 123 h 197"/>
                <a:gd name="T50" fmla="*/ 32 w 432"/>
                <a:gd name="T51" fmla="*/ 129 h 197"/>
                <a:gd name="T52" fmla="*/ 50 w 432"/>
                <a:gd name="T53" fmla="*/ 121 h 197"/>
                <a:gd name="T54" fmla="*/ 72 w 432"/>
                <a:gd name="T55" fmla="*/ 109 h 197"/>
                <a:gd name="T56" fmla="*/ 73 w 432"/>
                <a:gd name="T57" fmla="*/ 109 h 197"/>
                <a:gd name="T58" fmla="*/ 113 w 432"/>
                <a:gd name="T59" fmla="*/ 109 h 197"/>
                <a:gd name="T60" fmla="*/ 113 w 432"/>
                <a:gd name="T61" fmla="*/ 197 h 197"/>
                <a:gd name="T62" fmla="*/ 319 w 432"/>
                <a:gd name="T63" fmla="*/ 197 h 197"/>
                <a:gd name="T64" fmla="*/ 319 w 432"/>
                <a:gd name="T65" fmla="*/ 109 h 197"/>
                <a:gd name="T66" fmla="*/ 359 w 432"/>
                <a:gd name="T67" fmla="*/ 109 h 197"/>
                <a:gd name="T68" fmla="*/ 360 w 432"/>
                <a:gd name="T69" fmla="*/ 109 h 197"/>
                <a:gd name="T70" fmla="*/ 382 w 432"/>
                <a:gd name="T71" fmla="*/ 121 h 197"/>
                <a:gd name="T72" fmla="*/ 400 w 432"/>
                <a:gd name="T73" fmla="*/ 129 h 197"/>
                <a:gd name="T74" fmla="*/ 422 w 432"/>
                <a:gd name="T75" fmla="*/ 123 h 197"/>
                <a:gd name="T76" fmla="*/ 432 w 432"/>
                <a:gd name="T77" fmla="*/ 99 h 197"/>
                <a:gd name="T78" fmla="*/ 422 w 432"/>
                <a:gd name="T79" fmla="*/ 7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2" h="197">
                  <a:moveTo>
                    <a:pt x="422" y="75"/>
                  </a:moveTo>
                  <a:cubicBezTo>
                    <a:pt x="417" y="70"/>
                    <a:pt x="409" y="68"/>
                    <a:pt x="400" y="68"/>
                  </a:cubicBezTo>
                  <a:cubicBezTo>
                    <a:pt x="393" y="68"/>
                    <a:pt x="388" y="71"/>
                    <a:pt x="382" y="76"/>
                  </a:cubicBezTo>
                  <a:cubicBezTo>
                    <a:pt x="376" y="80"/>
                    <a:pt x="370" y="86"/>
                    <a:pt x="360" y="86"/>
                  </a:cubicBezTo>
                  <a:cubicBezTo>
                    <a:pt x="319" y="86"/>
                    <a:pt x="319" y="86"/>
                    <a:pt x="319" y="8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16"/>
                    <a:pt x="250" y="17"/>
                    <a:pt x="256" y="25"/>
                  </a:cubicBezTo>
                  <a:cubicBezTo>
                    <a:pt x="261" y="31"/>
                    <a:pt x="267" y="42"/>
                    <a:pt x="267" y="55"/>
                  </a:cubicBezTo>
                  <a:cubicBezTo>
                    <a:pt x="267" y="66"/>
                    <a:pt x="265" y="79"/>
                    <a:pt x="256" y="89"/>
                  </a:cubicBezTo>
                  <a:cubicBezTo>
                    <a:pt x="248" y="99"/>
                    <a:pt x="233" y="106"/>
                    <a:pt x="216" y="106"/>
                  </a:cubicBezTo>
                  <a:cubicBezTo>
                    <a:pt x="199" y="106"/>
                    <a:pt x="185" y="99"/>
                    <a:pt x="177" y="89"/>
                  </a:cubicBezTo>
                  <a:cubicBezTo>
                    <a:pt x="168" y="79"/>
                    <a:pt x="166" y="66"/>
                    <a:pt x="166" y="55"/>
                  </a:cubicBezTo>
                  <a:cubicBezTo>
                    <a:pt x="166" y="41"/>
                    <a:pt x="173" y="31"/>
                    <a:pt x="178" y="24"/>
                  </a:cubicBezTo>
                  <a:cubicBezTo>
                    <a:pt x="184" y="16"/>
                    <a:pt x="186" y="14"/>
                    <a:pt x="186" y="12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62" y="86"/>
                    <a:pt x="56" y="80"/>
                    <a:pt x="50" y="76"/>
                  </a:cubicBezTo>
                  <a:cubicBezTo>
                    <a:pt x="44" y="71"/>
                    <a:pt x="39" y="68"/>
                    <a:pt x="32" y="68"/>
                  </a:cubicBezTo>
                  <a:cubicBezTo>
                    <a:pt x="23" y="68"/>
                    <a:pt x="15" y="70"/>
                    <a:pt x="10" y="75"/>
                  </a:cubicBezTo>
                  <a:cubicBezTo>
                    <a:pt x="4" y="79"/>
                    <a:pt x="0" y="86"/>
                    <a:pt x="1" y="99"/>
                  </a:cubicBezTo>
                  <a:cubicBezTo>
                    <a:pt x="1" y="112"/>
                    <a:pt x="5" y="118"/>
                    <a:pt x="10" y="123"/>
                  </a:cubicBezTo>
                  <a:cubicBezTo>
                    <a:pt x="15" y="127"/>
                    <a:pt x="23" y="129"/>
                    <a:pt x="32" y="129"/>
                  </a:cubicBezTo>
                  <a:cubicBezTo>
                    <a:pt x="39" y="129"/>
                    <a:pt x="44" y="126"/>
                    <a:pt x="50" y="121"/>
                  </a:cubicBezTo>
                  <a:cubicBezTo>
                    <a:pt x="56" y="117"/>
                    <a:pt x="62" y="110"/>
                    <a:pt x="72" y="109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113" y="109"/>
                    <a:pt x="113" y="109"/>
                    <a:pt x="113" y="109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19" y="109"/>
                    <a:pt x="319" y="109"/>
                    <a:pt x="319" y="109"/>
                  </a:cubicBezTo>
                  <a:cubicBezTo>
                    <a:pt x="359" y="109"/>
                    <a:pt x="359" y="109"/>
                    <a:pt x="359" y="109"/>
                  </a:cubicBezTo>
                  <a:cubicBezTo>
                    <a:pt x="359" y="109"/>
                    <a:pt x="359" y="109"/>
                    <a:pt x="360" y="109"/>
                  </a:cubicBezTo>
                  <a:cubicBezTo>
                    <a:pt x="370" y="110"/>
                    <a:pt x="376" y="117"/>
                    <a:pt x="382" y="121"/>
                  </a:cubicBezTo>
                  <a:cubicBezTo>
                    <a:pt x="388" y="126"/>
                    <a:pt x="393" y="129"/>
                    <a:pt x="400" y="129"/>
                  </a:cubicBezTo>
                  <a:cubicBezTo>
                    <a:pt x="409" y="129"/>
                    <a:pt x="417" y="127"/>
                    <a:pt x="422" y="123"/>
                  </a:cubicBezTo>
                  <a:cubicBezTo>
                    <a:pt x="427" y="118"/>
                    <a:pt x="431" y="112"/>
                    <a:pt x="432" y="99"/>
                  </a:cubicBezTo>
                  <a:cubicBezTo>
                    <a:pt x="432" y="86"/>
                    <a:pt x="428" y="79"/>
                    <a:pt x="422" y="7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1" name="Freeform 24"/>
            <p:cNvSpPr>
              <a:spLocks/>
            </p:cNvSpPr>
            <p:nvPr/>
          </p:nvSpPr>
          <p:spPr bwMode="auto">
            <a:xfrm>
              <a:off x="8871389" y="5049817"/>
              <a:ext cx="1558487" cy="786958"/>
            </a:xfrm>
            <a:custGeom>
              <a:avLst/>
              <a:gdLst>
                <a:gd name="T0" fmla="*/ 576 w 597"/>
                <a:gd name="T1" fmla="*/ 105 h 302"/>
                <a:gd name="T2" fmla="*/ 462 w 597"/>
                <a:gd name="T3" fmla="*/ 105 h 302"/>
                <a:gd name="T4" fmla="*/ 462 w 597"/>
                <a:gd name="T5" fmla="*/ 113 h 302"/>
                <a:gd name="T6" fmla="*/ 468 w 597"/>
                <a:gd name="T7" fmla="*/ 124 h 302"/>
                <a:gd name="T8" fmla="*/ 480 w 597"/>
                <a:gd name="T9" fmla="*/ 154 h 302"/>
                <a:gd name="T10" fmla="*/ 469 w 597"/>
                <a:gd name="T11" fmla="*/ 188 h 302"/>
                <a:gd name="T12" fmla="*/ 429 w 597"/>
                <a:gd name="T13" fmla="*/ 205 h 302"/>
                <a:gd name="T14" fmla="*/ 389 w 597"/>
                <a:gd name="T15" fmla="*/ 188 h 302"/>
                <a:gd name="T16" fmla="*/ 379 w 597"/>
                <a:gd name="T17" fmla="*/ 154 h 302"/>
                <a:gd name="T18" fmla="*/ 391 w 597"/>
                <a:gd name="T19" fmla="*/ 123 h 302"/>
                <a:gd name="T20" fmla="*/ 399 w 597"/>
                <a:gd name="T21" fmla="*/ 111 h 302"/>
                <a:gd name="T22" fmla="*/ 399 w 597"/>
                <a:gd name="T23" fmla="*/ 105 h 302"/>
                <a:gd name="T24" fmla="*/ 283 w 597"/>
                <a:gd name="T25" fmla="*/ 105 h 302"/>
                <a:gd name="T26" fmla="*/ 278 w 597"/>
                <a:gd name="T27" fmla="*/ 105 h 302"/>
                <a:gd name="T28" fmla="*/ 155 w 597"/>
                <a:gd name="T29" fmla="*/ 105 h 302"/>
                <a:gd name="T30" fmla="*/ 155 w 597"/>
                <a:gd name="T31" fmla="*/ 73 h 302"/>
                <a:gd name="T32" fmla="*/ 155 w 597"/>
                <a:gd name="T33" fmla="*/ 72 h 302"/>
                <a:gd name="T34" fmla="*/ 167 w 597"/>
                <a:gd name="T35" fmla="*/ 50 h 302"/>
                <a:gd name="T36" fmla="*/ 175 w 597"/>
                <a:gd name="T37" fmla="*/ 31 h 302"/>
                <a:gd name="T38" fmla="*/ 169 w 597"/>
                <a:gd name="T39" fmla="*/ 9 h 302"/>
                <a:gd name="T40" fmla="*/ 144 w 597"/>
                <a:gd name="T41" fmla="*/ 0 h 302"/>
                <a:gd name="T42" fmla="*/ 121 w 597"/>
                <a:gd name="T43" fmla="*/ 9 h 302"/>
                <a:gd name="T44" fmla="*/ 114 w 597"/>
                <a:gd name="T45" fmla="*/ 31 h 302"/>
                <a:gd name="T46" fmla="*/ 121 w 597"/>
                <a:gd name="T47" fmla="*/ 49 h 302"/>
                <a:gd name="T48" fmla="*/ 132 w 597"/>
                <a:gd name="T49" fmla="*/ 71 h 302"/>
                <a:gd name="T50" fmla="*/ 132 w 597"/>
                <a:gd name="T51" fmla="*/ 105 h 302"/>
                <a:gd name="T52" fmla="*/ 0 w 597"/>
                <a:gd name="T53" fmla="*/ 105 h 302"/>
                <a:gd name="T54" fmla="*/ 0 w 597"/>
                <a:gd name="T55" fmla="*/ 171 h 302"/>
                <a:gd name="T56" fmla="*/ 17 w 597"/>
                <a:gd name="T57" fmla="*/ 171 h 302"/>
                <a:gd name="T58" fmla="*/ 27 w 597"/>
                <a:gd name="T59" fmla="*/ 164 h 302"/>
                <a:gd name="T60" fmla="*/ 57 w 597"/>
                <a:gd name="T61" fmla="*/ 153 h 302"/>
                <a:gd name="T62" fmla="*/ 92 w 597"/>
                <a:gd name="T63" fmla="*/ 164 h 302"/>
                <a:gd name="T64" fmla="*/ 109 w 597"/>
                <a:gd name="T65" fmla="*/ 204 h 302"/>
                <a:gd name="T66" fmla="*/ 92 w 597"/>
                <a:gd name="T67" fmla="*/ 243 h 302"/>
                <a:gd name="T68" fmla="*/ 57 w 597"/>
                <a:gd name="T69" fmla="*/ 254 h 302"/>
                <a:gd name="T70" fmla="*/ 26 w 597"/>
                <a:gd name="T71" fmla="*/ 242 h 302"/>
                <a:gd name="T72" fmla="*/ 15 w 597"/>
                <a:gd name="T73" fmla="*/ 234 h 302"/>
                <a:gd name="T74" fmla="*/ 0 w 597"/>
                <a:gd name="T75" fmla="*/ 234 h 302"/>
                <a:gd name="T76" fmla="*/ 0 w 597"/>
                <a:gd name="T77" fmla="*/ 302 h 302"/>
                <a:gd name="T78" fmla="*/ 310 w 597"/>
                <a:gd name="T79" fmla="*/ 302 h 302"/>
                <a:gd name="T80" fmla="*/ 577 w 597"/>
                <a:gd name="T81" fmla="*/ 111 h 302"/>
                <a:gd name="T82" fmla="*/ 576 w 597"/>
                <a:gd name="T83" fmla="*/ 105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97" h="302">
                  <a:moveTo>
                    <a:pt x="576" y="105"/>
                  </a:moveTo>
                  <a:cubicBezTo>
                    <a:pt x="462" y="105"/>
                    <a:pt x="462" y="105"/>
                    <a:pt x="462" y="105"/>
                  </a:cubicBezTo>
                  <a:cubicBezTo>
                    <a:pt x="462" y="113"/>
                    <a:pt x="462" y="113"/>
                    <a:pt x="462" y="113"/>
                  </a:cubicBezTo>
                  <a:cubicBezTo>
                    <a:pt x="462" y="115"/>
                    <a:pt x="463" y="116"/>
                    <a:pt x="468" y="124"/>
                  </a:cubicBezTo>
                  <a:cubicBezTo>
                    <a:pt x="473" y="130"/>
                    <a:pt x="480" y="141"/>
                    <a:pt x="480" y="154"/>
                  </a:cubicBezTo>
                  <a:cubicBezTo>
                    <a:pt x="480" y="165"/>
                    <a:pt x="477" y="178"/>
                    <a:pt x="469" y="188"/>
                  </a:cubicBezTo>
                  <a:cubicBezTo>
                    <a:pt x="461" y="198"/>
                    <a:pt x="446" y="205"/>
                    <a:pt x="429" y="205"/>
                  </a:cubicBezTo>
                  <a:cubicBezTo>
                    <a:pt x="412" y="205"/>
                    <a:pt x="397" y="198"/>
                    <a:pt x="389" y="188"/>
                  </a:cubicBezTo>
                  <a:cubicBezTo>
                    <a:pt x="381" y="178"/>
                    <a:pt x="379" y="165"/>
                    <a:pt x="379" y="154"/>
                  </a:cubicBezTo>
                  <a:cubicBezTo>
                    <a:pt x="379" y="140"/>
                    <a:pt x="386" y="130"/>
                    <a:pt x="391" y="123"/>
                  </a:cubicBezTo>
                  <a:cubicBezTo>
                    <a:pt x="397" y="115"/>
                    <a:pt x="399" y="113"/>
                    <a:pt x="399" y="111"/>
                  </a:cubicBezTo>
                  <a:cubicBezTo>
                    <a:pt x="399" y="105"/>
                    <a:pt x="399" y="105"/>
                    <a:pt x="399" y="105"/>
                  </a:cubicBezTo>
                  <a:cubicBezTo>
                    <a:pt x="283" y="105"/>
                    <a:pt x="283" y="105"/>
                    <a:pt x="283" y="105"/>
                  </a:cubicBezTo>
                  <a:cubicBezTo>
                    <a:pt x="281" y="106"/>
                    <a:pt x="280" y="106"/>
                    <a:pt x="278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6" y="62"/>
                    <a:pt x="162" y="56"/>
                    <a:pt x="167" y="50"/>
                  </a:cubicBezTo>
                  <a:cubicBezTo>
                    <a:pt x="172" y="44"/>
                    <a:pt x="175" y="38"/>
                    <a:pt x="175" y="31"/>
                  </a:cubicBezTo>
                  <a:cubicBezTo>
                    <a:pt x="175" y="22"/>
                    <a:pt x="173" y="15"/>
                    <a:pt x="169" y="9"/>
                  </a:cubicBezTo>
                  <a:cubicBezTo>
                    <a:pt x="164" y="4"/>
                    <a:pt x="157" y="0"/>
                    <a:pt x="144" y="0"/>
                  </a:cubicBezTo>
                  <a:cubicBezTo>
                    <a:pt x="132" y="0"/>
                    <a:pt x="125" y="4"/>
                    <a:pt x="121" y="9"/>
                  </a:cubicBezTo>
                  <a:cubicBezTo>
                    <a:pt x="116" y="15"/>
                    <a:pt x="114" y="23"/>
                    <a:pt x="114" y="31"/>
                  </a:cubicBezTo>
                  <a:cubicBezTo>
                    <a:pt x="114" y="38"/>
                    <a:pt x="117" y="44"/>
                    <a:pt x="121" y="49"/>
                  </a:cubicBezTo>
                  <a:cubicBezTo>
                    <a:pt x="126" y="55"/>
                    <a:pt x="132" y="62"/>
                    <a:pt x="132" y="71"/>
                  </a:cubicBezTo>
                  <a:cubicBezTo>
                    <a:pt x="132" y="105"/>
                    <a:pt x="132" y="105"/>
                    <a:pt x="132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9" y="171"/>
                    <a:pt x="19" y="170"/>
                    <a:pt x="27" y="164"/>
                  </a:cubicBezTo>
                  <a:cubicBezTo>
                    <a:pt x="34" y="160"/>
                    <a:pt x="44" y="153"/>
                    <a:pt x="57" y="153"/>
                  </a:cubicBezTo>
                  <a:cubicBezTo>
                    <a:pt x="69" y="153"/>
                    <a:pt x="81" y="155"/>
                    <a:pt x="92" y="164"/>
                  </a:cubicBezTo>
                  <a:cubicBezTo>
                    <a:pt x="102" y="172"/>
                    <a:pt x="109" y="187"/>
                    <a:pt x="109" y="204"/>
                  </a:cubicBezTo>
                  <a:cubicBezTo>
                    <a:pt x="108" y="221"/>
                    <a:pt x="101" y="235"/>
                    <a:pt x="92" y="243"/>
                  </a:cubicBezTo>
                  <a:cubicBezTo>
                    <a:pt x="81" y="252"/>
                    <a:pt x="69" y="254"/>
                    <a:pt x="57" y="254"/>
                  </a:cubicBezTo>
                  <a:cubicBezTo>
                    <a:pt x="44" y="254"/>
                    <a:pt x="33" y="247"/>
                    <a:pt x="26" y="242"/>
                  </a:cubicBezTo>
                  <a:cubicBezTo>
                    <a:pt x="19" y="236"/>
                    <a:pt x="17" y="234"/>
                    <a:pt x="15" y="234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310" y="302"/>
                    <a:pt x="310" y="302"/>
                    <a:pt x="310" y="302"/>
                  </a:cubicBezTo>
                  <a:cubicBezTo>
                    <a:pt x="434" y="302"/>
                    <a:pt x="597" y="239"/>
                    <a:pt x="577" y="111"/>
                  </a:cubicBezTo>
                  <a:lnTo>
                    <a:pt x="576" y="1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6" name="Freeform 8"/>
            <p:cNvSpPr>
              <a:spLocks/>
            </p:cNvSpPr>
            <p:nvPr/>
          </p:nvSpPr>
          <p:spPr bwMode="auto">
            <a:xfrm>
              <a:off x="7854072" y="2446458"/>
              <a:ext cx="331758" cy="727442"/>
            </a:xfrm>
            <a:custGeom>
              <a:avLst/>
              <a:gdLst>
                <a:gd name="T0" fmla="*/ 2 w 127"/>
                <a:gd name="T1" fmla="*/ 135 h 279"/>
                <a:gd name="T2" fmla="*/ 82 w 127"/>
                <a:gd name="T3" fmla="*/ 279 h 279"/>
                <a:gd name="T4" fmla="*/ 127 w 127"/>
                <a:gd name="T5" fmla="*/ 279 h 279"/>
                <a:gd name="T6" fmla="*/ 127 w 127"/>
                <a:gd name="T7" fmla="*/ 4 h 279"/>
                <a:gd name="T8" fmla="*/ 127 w 127"/>
                <a:gd name="T9" fmla="*/ 0 h 279"/>
                <a:gd name="T10" fmla="*/ 76 w 127"/>
                <a:gd name="T11" fmla="*/ 0 h 279"/>
                <a:gd name="T12" fmla="*/ 2 w 127"/>
                <a:gd name="T13" fmla="*/ 135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79">
                  <a:moveTo>
                    <a:pt x="2" y="135"/>
                  </a:moveTo>
                  <a:cubicBezTo>
                    <a:pt x="5" y="246"/>
                    <a:pt x="36" y="272"/>
                    <a:pt x="82" y="279"/>
                  </a:cubicBezTo>
                  <a:cubicBezTo>
                    <a:pt x="127" y="279"/>
                    <a:pt x="127" y="279"/>
                    <a:pt x="127" y="279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7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32" y="24"/>
                    <a:pt x="0" y="76"/>
                    <a:pt x="2" y="1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7" name="Freeform 9"/>
            <p:cNvSpPr>
              <a:spLocks/>
            </p:cNvSpPr>
            <p:nvPr/>
          </p:nvSpPr>
          <p:spPr bwMode="auto">
            <a:xfrm>
              <a:off x="8266290" y="2446458"/>
              <a:ext cx="613917" cy="998578"/>
            </a:xfrm>
            <a:custGeom>
              <a:avLst/>
              <a:gdLst>
                <a:gd name="T0" fmla="*/ 124 w 235"/>
                <a:gd name="T1" fmla="*/ 13 h 383"/>
                <a:gd name="T2" fmla="*/ 131 w 235"/>
                <a:gd name="T3" fmla="*/ 23 h 383"/>
                <a:gd name="T4" fmla="*/ 142 w 235"/>
                <a:gd name="T5" fmla="*/ 53 h 383"/>
                <a:gd name="T6" fmla="*/ 131 w 235"/>
                <a:gd name="T7" fmla="*/ 87 h 383"/>
                <a:gd name="T8" fmla="*/ 91 w 235"/>
                <a:gd name="T9" fmla="*/ 104 h 383"/>
                <a:gd name="T10" fmla="*/ 52 w 235"/>
                <a:gd name="T11" fmla="*/ 87 h 383"/>
                <a:gd name="T12" fmla="*/ 41 w 235"/>
                <a:gd name="T13" fmla="*/ 53 h 383"/>
                <a:gd name="T14" fmla="*/ 53 w 235"/>
                <a:gd name="T15" fmla="*/ 22 h 383"/>
                <a:gd name="T16" fmla="*/ 61 w 235"/>
                <a:gd name="T17" fmla="*/ 10 h 383"/>
                <a:gd name="T18" fmla="*/ 61 w 235"/>
                <a:gd name="T19" fmla="*/ 0 h 383"/>
                <a:gd name="T20" fmla="*/ 0 w 235"/>
                <a:gd name="T21" fmla="*/ 0 h 383"/>
                <a:gd name="T22" fmla="*/ 0 w 235"/>
                <a:gd name="T23" fmla="*/ 4 h 383"/>
                <a:gd name="T24" fmla="*/ 0 w 235"/>
                <a:gd name="T25" fmla="*/ 4 h 383"/>
                <a:gd name="T26" fmla="*/ 0 w 235"/>
                <a:gd name="T27" fmla="*/ 139 h 383"/>
                <a:gd name="T28" fmla="*/ 0 w 235"/>
                <a:gd name="T29" fmla="*/ 279 h 383"/>
                <a:gd name="T30" fmla="*/ 97 w 235"/>
                <a:gd name="T31" fmla="*/ 279 h 383"/>
                <a:gd name="T32" fmla="*/ 97 w 235"/>
                <a:gd name="T33" fmla="*/ 310 h 383"/>
                <a:gd name="T34" fmla="*/ 97 w 235"/>
                <a:gd name="T35" fmla="*/ 311 h 383"/>
                <a:gd name="T36" fmla="*/ 85 w 235"/>
                <a:gd name="T37" fmla="*/ 333 h 383"/>
                <a:gd name="T38" fmla="*/ 77 w 235"/>
                <a:gd name="T39" fmla="*/ 352 h 383"/>
                <a:gd name="T40" fmla="*/ 83 w 235"/>
                <a:gd name="T41" fmla="*/ 373 h 383"/>
                <a:gd name="T42" fmla="*/ 108 w 235"/>
                <a:gd name="T43" fmla="*/ 383 h 383"/>
                <a:gd name="T44" fmla="*/ 132 w 235"/>
                <a:gd name="T45" fmla="*/ 374 h 383"/>
                <a:gd name="T46" fmla="*/ 138 w 235"/>
                <a:gd name="T47" fmla="*/ 352 h 383"/>
                <a:gd name="T48" fmla="*/ 131 w 235"/>
                <a:gd name="T49" fmla="*/ 333 h 383"/>
                <a:gd name="T50" fmla="*/ 120 w 235"/>
                <a:gd name="T51" fmla="*/ 311 h 383"/>
                <a:gd name="T52" fmla="*/ 120 w 235"/>
                <a:gd name="T53" fmla="*/ 279 h 383"/>
                <a:gd name="T54" fmla="*/ 235 w 235"/>
                <a:gd name="T55" fmla="*/ 279 h 383"/>
                <a:gd name="T56" fmla="*/ 235 w 235"/>
                <a:gd name="T57" fmla="*/ 170 h 383"/>
                <a:gd name="T58" fmla="*/ 230 w 235"/>
                <a:gd name="T59" fmla="*/ 170 h 383"/>
                <a:gd name="T60" fmla="*/ 218 w 235"/>
                <a:gd name="T61" fmla="*/ 178 h 383"/>
                <a:gd name="T62" fmla="*/ 187 w 235"/>
                <a:gd name="T63" fmla="*/ 190 h 383"/>
                <a:gd name="T64" fmla="*/ 153 w 235"/>
                <a:gd name="T65" fmla="*/ 179 h 383"/>
                <a:gd name="T66" fmla="*/ 136 w 235"/>
                <a:gd name="T67" fmla="*/ 140 h 383"/>
                <a:gd name="T68" fmla="*/ 153 w 235"/>
                <a:gd name="T69" fmla="*/ 100 h 383"/>
                <a:gd name="T70" fmla="*/ 187 w 235"/>
                <a:gd name="T71" fmla="*/ 89 h 383"/>
                <a:gd name="T72" fmla="*/ 217 w 235"/>
                <a:gd name="T73" fmla="*/ 100 h 383"/>
                <a:gd name="T74" fmla="*/ 227 w 235"/>
                <a:gd name="T75" fmla="*/ 107 h 383"/>
                <a:gd name="T76" fmla="*/ 235 w 235"/>
                <a:gd name="T77" fmla="*/ 107 h 383"/>
                <a:gd name="T78" fmla="*/ 235 w 235"/>
                <a:gd name="T79" fmla="*/ 0 h 383"/>
                <a:gd name="T80" fmla="*/ 124 w 235"/>
                <a:gd name="T81" fmla="*/ 0 h 383"/>
                <a:gd name="T82" fmla="*/ 124 w 235"/>
                <a:gd name="T83" fmla="*/ 1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5" h="383">
                  <a:moveTo>
                    <a:pt x="124" y="13"/>
                  </a:moveTo>
                  <a:cubicBezTo>
                    <a:pt x="124" y="14"/>
                    <a:pt x="125" y="15"/>
                    <a:pt x="131" y="23"/>
                  </a:cubicBezTo>
                  <a:cubicBezTo>
                    <a:pt x="136" y="29"/>
                    <a:pt x="142" y="40"/>
                    <a:pt x="142" y="53"/>
                  </a:cubicBezTo>
                  <a:cubicBezTo>
                    <a:pt x="142" y="64"/>
                    <a:pt x="140" y="77"/>
                    <a:pt x="131" y="87"/>
                  </a:cubicBezTo>
                  <a:cubicBezTo>
                    <a:pt x="123" y="97"/>
                    <a:pt x="108" y="104"/>
                    <a:pt x="91" y="104"/>
                  </a:cubicBezTo>
                  <a:cubicBezTo>
                    <a:pt x="74" y="104"/>
                    <a:pt x="60" y="97"/>
                    <a:pt x="52" y="87"/>
                  </a:cubicBezTo>
                  <a:cubicBezTo>
                    <a:pt x="43" y="77"/>
                    <a:pt x="41" y="64"/>
                    <a:pt x="41" y="53"/>
                  </a:cubicBezTo>
                  <a:cubicBezTo>
                    <a:pt x="41" y="39"/>
                    <a:pt x="48" y="29"/>
                    <a:pt x="53" y="22"/>
                  </a:cubicBezTo>
                  <a:cubicBezTo>
                    <a:pt x="60" y="14"/>
                    <a:pt x="61" y="12"/>
                    <a:pt x="61" y="1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97" y="279"/>
                    <a:pt x="97" y="279"/>
                    <a:pt x="97" y="279"/>
                  </a:cubicBezTo>
                  <a:cubicBezTo>
                    <a:pt x="97" y="310"/>
                    <a:pt x="97" y="310"/>
                    <a:pt x="97" y="310"/>
                  </a:cubicBezTo>
                  <a:cubicBezTo>
                    <a:pt x="97" y="310"/>
                    <a:pt x="97" y="311"/>
                    <a:pt x="97" y="311"/>
                  </a:cubicBezTo>
                  <a:cubicBezTo>
                    <a:pt x="96" y="321"/>
                    <a:pt x="90" y="327"/>
                    <a:pt x="85" y="333"/>
                  </a:cubicBezTo>
                  <a:cubicBezTo>
                    <a:pt x="80" y="339"/>
                    <a:pt x="77" y="344"/>
                    <a:pt x="77" y="352"/>
                  </a:cubicBezTo>
                  <a:cubicBezTo>
                    <a:pt x="77" y="360"/>
                    <a:pt x="79" y="368"/>
                    <a:pt x="83" y="373"/>
                  </a:cubicBezTo>
                  <a:cubicBezTo>
                    <a:pt x="88" y="379"/>
                    <a:pt x="94" y="383"/>
                    <a:pt x="108" y="383"/>
                  </a:cubicBezTo>
                  <a:cubicBezTo>
                    <a:pt x="120" y="383"/>
                    <a:pt x="127" y="379"/>
                    <a:pt x="132" y="374"/>
                  </a:cubicBezTo>
                  <a:cubicBezTo>
                    <a:pt x="136" y="368"/>
                    <a:pt x="138" y="360"/>
                    <a:pt x="138" y="352"/>
                  </a:cubicBezTo>
                  <a:cubicBezTo>
                    <a:pt x="138" y="344"/>
                    <a:pt x="135" y="339"/>
                    <a:pt x="131" y="333"/>
                  </a:cubicBezTo>
                  <a:cubicBezTo>
                    <a:pt x="126" y="327"/>
                    <a:pt x="120" y="321"/>
                    <a:pt x="120" y="311"/>
                  </a:cubicBezTo>
                  <a:cubicBezTo>
                    <a:pt x="120" y="279"/>
                    <a:pt x="120" y="279"/>
                    <a:pt x="120" y="279"/>
                  </a:cubicBezTo>
                  <a:cubicBezTo>
                    <a:pt x="235" y="279"/>
                    <a:pt x="235" y="279"/>
                    <a:pt x="235" y="279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27" y="170"/>
                    <a:pt x="226" y="172"/>
                    <a:pt x="218" y="178"/>
                  </a:cubicBezTo>
                  <a:cubicBezTo>
                    <a:pt x="211" y="183"/>
                    <a:pt x="201" y="190"/>
                    <a:pt x="187" y="190"/>
                  </a:cubicBezTo>
                  <a:cubicBezTo>
                    <a:pt x="175" y="190"/>
                    <a:pt x="163" y="188"/>
                    <a:pt x="153" y="179"/>
                  </a:cubicBezTo>
                  <a:cubicBezTo>
                    <a:pt x="143" y="172"/>
                    <a:pt x="136" y="157"/>
                    <a:pt x="136" y="140"/>
                  </a:cubicBezTo>
                  <a:cubicBezTo>
                    <a:pt x="136" y="123"/>
                    <a:pt x="143" y="108"/>
                    <a:pt x="153" y="100"/>
                  </a:cubicBezTo>
                  <a:cubicBezTo>
                    <a:pt x="163" y="92"/>
                    <a:pt x="176" y="89"/>
                    <a:pt x="187" y="89"/>
                  </a:cubicBezTo>
                  <a:cubicBezTo>
                    <a:pt x="200" y="89"/>
                    <a:pt x="210" y="96"/>
                    <a:pt x="217" y="100"/>
                  </a:cubicBezTo>
                  <a:cubicBezTo>
                    <a:pt x="225" y="106"/>
                    <a:pt x="226" y="107"/>
                    <a:pt x="227" y="107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124" y="0"/>
                    <a:pt x="124" y="0"/>
                    <a:pt x="124" y="0"/>
                  </a:cubicBezTo>
                  <a:lnTo>
                    <a:pt x="124" y="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8" name="Freeform 12"/>
            <p:cNvSpPr>
              <a:spLocks/>
            </p:cNvSpPr>
            <p:nvPr/>
          </p:nvSpPr>
          <p:spPr bwMode="auto">
            <a:xfrm>
              <a:off x="8274005" y="2952361"/>
              <a:ext cx="1062506" cy="1137453"/>
            </a:xfrm>
            <a:custGeom>
              <a:avLst/>
              <a:gdLst>
                <a:gd name="T0" fmla="*/ 352 w 407"/>
                <a:gd name="T1" fmla="*/ 71 h 436"/>
                <a:gd name="T2" fmla="*/ 363 w 407"/>
                <a:gd name="T3" fmla="*/ 49 h 436"/>
                <a:gd name="T4" fmla="*/ 370 w 407"/>
                <a:gd name="T5" fmla="*/ 31 h 436"/>
                <a:gd name="T6" fmla="*/ 364 w 407"/>
                <a:gd name="T7" fmla="*/ 9 h 436"/>
                <a:gd name="T8" fmla="*/ 340 w 407"/>
                <a:gd name="T9" fmla="*/ 0 h 436"/>
                <a:gd name="T10" fmla="*/ 315 w 407"/>
                <a:gd name="T11" fmla="*/ 9 h 436"/>
                <a:gd name="T12" fmla="*/ 309 w 407"/>
                <a:gd name="T13" fmla="*/ 31 h 436"/>
                <a:gd name="T14" fmla="*/ 317 w 407"/>
                <a:gd name="T15" fmla="*/ 49 h 436"/>
                <a:gd name="T16" fmla="*/ 329 w 407"/>
                <a:gd name="T17" fmla="*/ 72 h 436"/>
                <a:gd name="T18" fmla="*/ 329 w 407"/>
                <a:gd name="T19" fmla="*/ 72 h 436"/>
                <a:gd name="T20" fmla="*/ 329 w 407"/>
                <a:gd name="T21" fmla="*/ 109 h 436"/>
                <a:gd name="T22" fmla="*/ 137 w 407"/>
                <a:gd name="T23" fmla="*/ 109 h 436"/>
                <a:gd name="T24" fmla="*/ 137 w 407"/>
                <a:gd name="T25" fmla="*/ 117 h 436"/>
                <a:gd name="T26" fmla="*/ 144 w 407"/>
                <a:gd name="T27" fmla="*/ 127 h 436"/>
                <a:gd name="T28" fmla="*/ 155 w 407"/>
                <a:gd name="T29" fmla="*/ 157 h 436"/>
                <a:gd name="T30" fmla="*/ 144 w 407"/>
                <a:gd name="T31" fmla="*/ 192 h 436"/>
                <a:gd name="T32" fmla="*/ 104 w 407"/>
                <a:gd name="T33" fmla="*/ 209 h 436"/>
                <a:gd name="T34" fmla="*/ 65 w 407"/>
                <a:gd name="T35" fmla="*/ 192 h 436"/>
                <a:gd name="T36" fmla="*/ 54 w 407"/>
                <a:gd name="T37" fmla="*/ 157 h 436"/>
                <a:gd name="T38" fmla="*/ 66 w 407"/>
                <a:gd name="T39" fmla="*/ 127 h 436"/>
                <a:gd name="T40" fmla="*/ 74 w 407"/>
                <a:gd name="T41" fmla="*/ 115 h 436"/>
                <a:gd name="T42" fmla="*/ 74 w 407"/>
                <a:gd name="T43" fmla="*/ 109 h 436"/>
                <a:gd name="T44" fmla="*/ 0 w 407"/>
                <a:gd name="T45" fmla="*/ 109 h 436"/>
                <a:gd name="T46" fmla="*/ 18 w 407"/>
                <a:gd name="T47" fmla="*/ 306 h 436"/>
                <a:gd name="T48" fmla="*/ 135 w 407"/>
                <a:gd name="T49" fmla="*/ 436 h 436"/>
                <a:gd name="T50" fmla="*/ 201 w 407"/>
                <a:gd name="T51" fmla="*/ 436 h 436"/>
                <a:gd name="T52" fmla="*/ 369 w 407"/>
                <a:gd name="T53" fmla="*/ 306 h 436"/>
                <a:gd name="T54" fmla="*/ 363 w 407"/>
                <a:gd name="T55" fmla="*/ 271 h 436"/>
                <a:gd name="T56" fmla="*/ 362 w 407"/>
                <a:gd name="T57" fmla="*/ 272 h 436"/>
                <a:gd name="T58" fmla="*/ 336 w 407"/>
                <a:gd name="T59" fmla="*/ 285 h 436"/>
                <a:gd name="T60" fmla="*/ 335 w 407"/>
                <a:gd name="T61" fmla="*/ 285 h 436"/>
                <a:gd name="T62" fmla="*/ 321 w 407"/>
                <a:gd name="T63" fmla="*/ 291 h 436"/>
                <a:gd name="T64" fmla="*/ 321 w 407"/>
                <a:gd name="T65" fmla="*/ 292 h 436"/>
                <a:gd name="T66" fmla="*/ 320 w 407"/>
                <a:gd name="T67" fmla="*/ 292 h 436"/>
                <a:gd name="T68" fmla="*/ 318 w 407"/>
                <a:gd name="T69" fmla="*/ 293 h 436"/>
                <a:gd name="T70" fmla="*/ 318 w 407"/>
                <a:gd name="T71" fmla="*/ 293 h 436"/>
                <a:gd name="T72" fmla="*/ 303 w 407"/>
                <a:gd name="T73" fmla="*/ 295 h 436"/>
                <a:gd name="T74" fmla="*/ 291 w 407"/>
                <a:gd name="T75" fmla="*/ 310 h 436"/>
                <a:gd name="T76" fmla="*/ 266 w 407"/>
                <a:gd name="T77" fmla="*/ 324 h 436"/>
                <a:gd name="T78" fmla="*/ 255 w 407"/>
                <a:gd name="T79" fmla="*/ 326 h 436"/>
                <a:gd name="T80" fmla="*/ 255 w 407"/>
                <a:gd name="T81" fmla="*/ 326 h 436"/>
                <a:gd name="T82" fmla="*/ 210 w 407"/>
                <a:gd name="T83" fmla="*/ 331 h 436"/>
                <a:gd name="T84" fmla="*/ 210 w 407"/>
                <a:gd name="T85" fmla="*/ 331 h 436"/>
                <a:gd name="T86" fmla="*/ 171 w 407"/>
                <a:gd name="T87" fmla="*/ 323 h 436"/>
                <a:gd name="T88" fmla="*/ 147 w 407"/>
                <a:gd name="T89" fmla="*/ 285 h 436"/>
                <a:gd name="T90" fmla="*/ 147 w 407"/>
                <a:gd name="T91" fmla="*/ 284 h 436"/>
                <a:gd name="T92" fmla="*/ 145 w 407"/>
                <a:gd name="T93" fmla="*/ 248 h 436"/>
                <a:gd name="T94" fmla="*/ 162 w 407"/>
                <a:gd name="T95" fmla="*/ 208 h 436"/>
                <a:gd name="T96" fmla="*/ 199 w 407"/>
                <a:gd name="T97" fmla="*/ 192 h 436"/>
                <a:gd name="T98" fmla="*/ 199 w 407"/>
                <a:gd name="T99" fmla="*/ 192 h 436"/>
                <a:gd name="T100" fmla="*/ 245 w 407"/>
                <a:gd name="T101" fmla="*/ 188 h 436"/>
                <a:gd name="T102" fmla="*/ 245 w 407"/>
                <a:gd name="T103" fmla="*/ 188 h 436"/>
                <a:gd name="T104" fmla="*/ 283 w 407"/>
                <a:gd name="T105" fmla="*/ 197 h 436"/>
                <a:gd name="T106" fmla="*/ 288 w 407"/>
                <a:gd name="T107" fmla="*/ 201 h 436"/>
                <a:gd name="T108" fmla="*/ 288 w 407"/>
                <a:gd name="T109" fmla="*/ 200 h 436"/>
                <a:gd name="T110" fmla="*/ 384 w 407"/>
                <a:gd name="T111" fmla="*/ 135 h 436"/>
                <a:gd name="T112" fmla="*/ 407 w 407"/>
                <a:gd name="T113" fmla="*/ 109 h 436"/>
                <a:gd name="T114" fmla="*/ 352 w 407"/>
                <a:gd name="T115" fmla="*/ 109 h 436"/>
                <a:gd name="T116" fmla="*/ 352 w 407"/>
                <a:gd name="T117" fmla="*/ 71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7" h="436">
                  <a:moveTo>
                    <a:pt x="352" y="71"/>
                  </a:moveTo>
                  <a:cubicBezTo>
                    <a:pt x="352" y="61"/>
                    <a:pt x="358" y="55"/>
                    <a:pt x="363" y="49"/>
                  </a:cubicBezTo>
                  <a:cubicBezTo>
                    <a:pt x="367" y="44"/>
                    <a:pt x="370" y="38"/>
                    <a:pt x="370" y="31"/>
                  </a:cubicBezTo>
                  <a:cubicBezTo>
                    <a:pt x="370" y="23"/>
                    <a:pt x="368" y="15"/>
                    <a:pt x="364" y="9"/>
                  </a:cubicBezTo>
                  <a:cubicBezTo>
                    <a:pt x="359" y="3"/>
                    <a:pt x="352" y="0"/>
                    <a:pt x="340" y="0"/>
                  </a:cubicBezTo>
                  <a:cubicBezTo>
                    <a:pt x="327" y="0"/>
                    <a:pt x="320" y="4"/>
                    <a:pt x="315" y="9"/>
                  </a:cubicBezTo>
                  <a:cubicBezTo>
                    <a:pt x="311" y="15"/>
                    <a:pt x="309" y="22"/>
                    <a:pt x="309" y="31"/>
                  </a:cubicBezTo>
                  <a:cubicBezTo>
                    <a:pt x="309" y="38"/>
                    <a:pt x="312" y="44"/>
                    <a:pt x="317" y="49"/>
                  </a:cubicBezTo>
                  <a:cubicBezTo>
                    <a:pt x="322" y="55"/>
                    <a:pt x="328" y="62"/>
                    <a:pt x="329" y="72"/>
                  </a:cubicBezTo>
                  <a:cubicBezTo>
                    <a:pt x="329" y="72"/>
                    <a:pt x="329" y="72"/>
                    <a:pt x="329" y="72"/>
                  </a:cubicBezTo>
                  <a:cubicBezTo>
                    <a:pt x="329" y="109"/>
                    <a:pt x="329" y="109"/>
                    <a:pt x="329" y="109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37" y="117"/>
                    <a:pt x="137" y="117"/>
                    <a:pt x="137" y="117"/>
                  </a:cubicBezTo>
                  <a:cubicBezTo>
                    <a:pt x="137" y="119"/>
                    <a:pt x="138" y="120"/>
                    <a:pt x="144" y="127"/>
                  </a:cubicBezTo>
                  <a:cubicBezTo>
                    <a:pt x="149" y="134"/>
                    <a:pt x="155" y="145"/>
                    <a:pt x="155" y="157"/>
                  </a:cubicBezTo>
                  <a:cubicBezTo>
                    <a:pt x="155" y="169"/>
                    <a:pt x="153" y="181"/>
                    <a:pt x="144" y="192"/>
                  </a:cubicBezTo>
                  <a:cubicBezTo>
                    <a:pt x="136" y="202"/>
                    <a:pt x="121" y="209"/>
                    <a:pt x="104" y="209"/>
                  </a:cubicBezTo>
                  <a:cubicBezTo>
                    <a:pt x="87" y="208"/>
                    <a:pt x="73" y="202"/>
                    <a:pt x="65" y="192"/>
                  </a:cubicBezTo>
                  <a:cubicBezTo>
                    <a:pt x="56" y="182"/>
                    <a:pt x="54" y="169"/>
                    <a:pt x="54" y="157"/>
                  </a:cubicBezTo>
                  <a:cubicBezTo>
                    <a:pt x="54" y="144"/>
                    <a:pt x="61" y="133"/>
                    <a:pt x="66" y="127"/>
                  </a:cubicBezTo>
                  <a:cubicBezTo>
                    <a:pt x="72" y="119"/>
                    <a:pt x="74" y="117"/>
                    <a:pt x="74" y="115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7" y="170"/>
                    <a:pt x="37" y="203"/>
                    <a:pt x="18" y="306"/>
                  </a:cubicBezTo>
                  <a:cubicBezTo>
                    <a:pt x="107" y="394"/>
                    <a:pt x="99" y="415"/>
                    <a:pt x="135" y="436"/>
                  </a:cubicBezTo>
                  <a:cubicBezTo>
                    <a:pt x="201" y="436"/>
                    <a:pt x="201" y="436"/>
                    <a:pt x="201" y="436"/>
                  </a:cubicBezTo>
                  <a:cubicBezTo>
                    <a:pt x="247" y="408"/>
                    <a:pt x="310" y="359"/>
                    <a:pt x="369" y="306"/>
                  </a:cubicBezTo>
                  <a:cubicBezTo>
                    <a:pt x="364" y="294"/>
                    <a:pt x="363" y="282"/>
                    <a:pt x="363" y="271"/>
                  </a:cubicBezTo>
                  <a:cubicBezTo>
                    <a:pt x="363" y="271"/>
                    <a:pt x="362" y="271"/>
                    <a:pt x="362" y="272"/>
                  </a:cubicBezTo>
                  <a:cubicBezTo>
                    <a:pt x="352" y="277"/>
                    <a:pt x="343" y="282"/>
                    <a:pt x="336" y="285"/>
                  </a:cubicBezTo>
                  <a:cubicBezTo>
                    <a:pt x="336" y="285"/>
                    <a:pt x="335" y="285"/>
                    <a:pt x="335" y="285"/>
                  </a:cubicBezTo>
                  <a:cubicBezTo>
                    <a:pt x="328" y="288"/>
                    <a:pt x="323" y="291"/>
                    <a:pt x="321" y="291"/>
                  </a:cubicBezTo>
                  <a:cubicBezTo>
                    <a:pt x="321" y="292"/>
                    <a:pt x="321" y="292"/>
                    <a:pt x="321" y="292"/>
                  </a:cubicBezTo>
                  <a:cubicBezTo>
                    <a:pt x="321" y="292"/>
                    <a:pt x="320" y="292"/>
                    <a:pt x="320" y="292"/>
                  </a:cubicBezTo>
                  <a:cubicBezTo>
                    <a:pt x="320" y="292"/>
                    <a:pt x="318" y="293"/>
                    <a:pt x="318" y="293"/>
                  </a:cubicBezTo>
                  <a:cubicBezTo>
                    <a:pt x="318" y="293"/>
                    <a:pt x="318" y="293"/>
                    <a:pt x="318" y="293"/>
                  </a:cubicBezTo>
                  <a:cubicBezTo>
                    <a:pt x="313" y="295"/>
                    <a:pt x="308" y="295"/>
                    <a:pt x="303" y="295"/>
                  </a:cubicBezTo>
                  <a:cubicBezTo>
                    <a:pt x="300" y="301"/>
                    <a:pt x="296" y="306"/>
                    <a:pt x="291" y="310"/>
                  </a:cubicBezTo>
                  <a:cubicBezTo>
                    <a:pt x="284" y="317"/>
                    <a:pt x="275" y="321"/>
                    <a:pt x="266" y="324"/>
                  </a:cubicBezTo>
                  <a:cubicBezTo>
                    <a:pt x="262" y="325"/>
                    <a:pt x="259" y="325"/>
                    <a:pt x="255" y="326"/>
                  </a:cubicBezTo>
                  <a:cubicBezTo>
                    <a:pt x="255" y="326"/>
                    <a:pt x="255" y="326"/>
                    <a:pt x="255" y="326"/>
                  </a:cubicBezTo>
                  <a:cubicBezTo>
                    <a:pt x="210" y="331"/>
                    <a:pt x="210" y="331"/>
                    <a:pt x="210" y="331"/>
                  </a:cubicBezTo>
                  <a:cubicBezTo>
                    <a:pt x="210" y="331"/>
                    <a:pt x="210" y="331"/>
                    <a:pt x="210" y="331"/>
                  </a:cubicBezTo>
                  <a:cubicBezTo>
                    <a:pt x="196" y="333"/>
                    <a:pt x="183" y="330"/>
                    <a:pt x="171" y="323"/>
                  </a:cubicBezTo>
                  <a:cubicBezTo>
                    <a:pt x="160" y="316"/>
                    <a:pt x="148" y="302"/>
                    <a:pt x="147" y="285"/>
                  </a:cubicBezTo>
                  <a:cubicBezTo>
                    <a:pt x="147" y="285"/>
                    <a:pt x="147" y="284"/>
                    <a:pt x="147" y="284"/>
                  </a:cubicBezTo>
                  <a:cubicBezTo>
                    <a:pt x="145" y="248"/>
                    <a:pt x="145" y="248"/>
                    <a:pt x="145" y="248"/>
                  </a:cubicBezTo>
                  <a:cubicBezTo>
                    <a:pt x="144" y="231"/>
                    <a:pt x="153" y="217"/>
                    <a:pt x="162" y="208"/>
                  </a:cubicBezTo>
                  <a:cubicBezTo>
                    <a:pt x="172" y="199"/>
                    <a:pt x="184" y="193"/>
                    <a:pt x="199" y="192"/>
                  </a:cubicBezTo>
                  <a:cubicBezTo>
                    <a:pt x="199" y="192"/>
                    <a:pt x="199" y="192"/>
                    <a:pt x="199" y="192"/>
                  </a:cubicBezTo>
                  <a:cubicBezTo>
                    <a:pt x="245" y="188"/>
                    <a:pt x="245" y="188"/>
                    <a:pt x="245" y="188"/>
                  </a:cubicBezTo>
                  <a:cubicBezTo>
                    <a:pt x="245" y="188"/>
                    <a:pt x="245" y="188"/>
                    <a:pt x="245" y="188"/>
                  </a:cubicBezTo>
                  <a:cubicBezTo>
                    <a:pt x="259" y="187"/>
                    <a:pt x="272" y="190"/>
                    <a:pt x="283" y="197"/>
                  </a:cubicBezTo>
                  <a:cubicBezTo>
                    <a:pt x="285" y="198"/>
                    <a:pt x="286" y="199"/>
                    <a:pt x="288" y="201"/>
                  </a:cubicBezTo>
                  <a:cubicBezTo>
                    <a:pt x="288" y="200"/>
                    <a:pt x="288" y="200"/>
                    <a:pt x="288" y="200"/>
                  </a:cubicBezTo>
                  <a:cubicBezTo>
                    <a:pt x="288" y="200"/>
                    <a:pt x="346" y="176"/>
                    <a:pt x="384" y="135"/>
                  </a:cubicBezTo>
                  <a:cubicBezTo>
                    <a:pt x="393" y="125"/>
                    <a:pt x="401" y="117"/>
                    <a:pt x="407" y="109"/>
                  </a:cubicBezTo>
                  <a:cubicBezTo>
                    <a:pt x="352" y="109"/>
                    <a:pt x="352" y="109"/>
                    <a:pt x="352" y="109"/>
                  </a:cubicBezTo>
                  <a:lnTo>
                    <a:pt x="352" y="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1" name="Freeform 13"/>
            <p:cNvSpPr>
              <a:spLocks/>
            </p:cNvSpPr>
            <p:nvPr/>
          </p:nvSpPr>
          <p:spPr bwMode="auto">
            <a:xfrm>
              <a:off x="8405166" y="4152638"/>
              <a:ext cx="500391" cy="771529"/>
            </a:xfrm>
            <a:custGeom>
              <a:avLst/>
              <a:gdLst>
                <a:gd name="T0" fmla="*/ 138 w 192"/>
                <a:gd name="T1" fmla="*/ 0 h 296"/>
                <a:gd name="T2" fmla="*/ 29 w 192"/>
                <a:gd name="T3" fmla="*/ 0 h 296"/>
                <a:gd name="T4" fmla="*/ 14 w 192"/>
                <a:gd name="T5" fmla="*/ 22 h 296"/>
                <a:gd name="T6" fmla="*/ 51 w 192"/>
                <a:gd name="T7" fmla="*/ 132 h 296"/>
                <a:gd name="T8" fmla="*/ 27 w 192"/>
                <a:gd name="T9" fmla="*/ 190 h 296"/>
                <a:gd name="T10" fmla="*/ 74 w 192"/>
                <a:gd name="T11" fmla="*/ 190 h 296"/>
                <a:gd name="T12" fmla="*/ 74 w 192"/>
                <a:gd name="T13" fmla="*/ 223 h 296"/>
                <a:gd name="T14" fmla="*/ 74 w 192"/>
                <a:gd name="T15" fmla="*/ 224 h 296"/>
                <a:gd name="T16" fmla="*/ 62 w 192"/>
                <a:gd name="T17" fmla="*/ 246 h 296"/>
                <a:gd name="T18" fmla="*/ 54 w 192"/>
                <a:gd name="T19" fmla="*/ 265 h 296"/>
                <a:gd name="T20" fmla="*/ 60 w 192"/>
                <a:gd name="T21" fmla="*/ 286 h 296"/>
                <a:gd name="T22" fmla="*/ 84 w 192"/>
                <a:gd name="T23" fmla="*/ 296 h 296"/>
                <a:gd name="T24" fmla="*/ 108 w 192"/>
                <a:gd name="T25" fmla="*/ 287 h 296"/>
                <a:gd name="T26" fmla="*/ 115 w 192"/>
                <a:gd name="T27" fmla="*/ 265 h 296"/>
                <a:gd name="T28" fmla="*/ 108 w 192"/>
                <a:gd name="T29" fmla="*/ 246 h 296"/>
                <a:gd name="T30" fmla="*/ 97 w 192"/>
                <a:gd name="T31" fmla="*/ 224 h 296"/>
                <a:gd name="T32" fmla="*/ 97 w 192"/>
                <a:gd name="T33" fmla="*/ 190 h 296"/>
                <a:gd name="T34" fmla="*/ 152 w 192"/>
                <a:gd name="T35" fmla="*/ 190 h 296"/>
                <a:gd name="T36" fmla="*/ 154 w 192"/>
                <a:gd name="T37" fmla="*/ 111 h 296"/>
                <a:gd name="T38" fmla="*/ 185 w 192"/>
                <a:gd name="T39" fmla="*/ 23 h 296"/>
                <a:gd name="T40" fmla="*/ 138 w 192"/>
                <a:gd name="T41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296">
                  <a:moveTo>
                    <a:pt x="138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2" y="6"/>
                    <a:pt x="17" y="13"/>
                    <a:pt x="14" y="22"/>
                  </a:cubicBezTo>
                  <a:cubicBezTo>
                    <a:pt x="0" y="59"/>
                    <a:pt x="47" y="94"/>
                    <a:pt x="51" y="132"/>
                  </a:cubicBezTo>
                  <a:cubicBezTo>
                    <a:pt x="43" y="153"/>
                    <a:pt x="35" y="172"/>
                    <a:pt x="27" y="190"/>
                  </a:cubicBezTo>
                  <a:cubicBezTo>
                    <a:pt x="74" y="190"/>
                    <a:pt x="74" y="190"/>
                    <a:pt x="74" y="190"/>
                  </a:cubicBezTo>
                  <a:cubicBezTo>
                    <a:pt x="74" y="223"/>
                    <a:pt x="74" y="223"/>
                    <a:pt x="74" y="223"/>
                  </a:cubicBezTo>
                  <a:cubicBezTo>
                    <a:pt x="74" y="224"/>
                    <a:pt x="74" y="224"/>
                    <a:pt x="74" y="224"/>
                  </a:cubicBezTo>
                  <a:cubicBezTo>
                    <a:pt x="73" y="234"/>
                    <a:pt x="67" y="240"/>
                    <a:pt x="62" y="246"/>
                  </a:cubicBezTo>
                  <a:cubicBezTo>
                    <a:pt x="57" y="252"/>
                    <a:pt x="54" y="257"/>
                    <a:pt x="54" y="265"/>
                  </a:cubicBezTo>
                  <a:cubicBezTo>
                    <a:pt x="54" y="273"/>
                    <a:pt x="56" y="281"/>
                    <a:pt x="60" y="286"/>
                  </a:cubicBezTo>
                  <a:cubicBezTo>
                    <a:pt x="65" y="292"/>
                    <a:pt x="71" y="296"/>
                    <a:pt x="84" y="296"/>
                  </a:cubicBezTo>
                  <a:cubicBezTo>
                    <a:pt x="97" y="296"/>
                    <a:pt x="104" y="292"/>
                    <a:pt x="108" y="287"/>
                  </a:cubicBezTo>
                  <a:cubicBezTo>
                    <a:pt x="113" y="281"/>
                    <a:pt x="115" y="273"/>
                    <a:pt x="115" y="265"/>
                  </a:cubicBezTo>
                  <a:cubicBezTo>
                    <a:pt x="115" y="257"/>
                    <a:pt x="112" y="252"/>
                    <a:pt x="108" y="246"/>
                  </a:cubicBezTo>
                  <a:cubicBezTo>
                    <a:pt x="103" y="240"/>
                    <a:pt x="97" y="234"/>
                    <a:pt x="97" y="224"/>
                  </a:cubicBezTo>
                  <a:cubicBezTo>
                    <a:pt x="97" y="190"/>
                    <a:pt x="97" y="190"/>
                    <a:pt x="97" y="190"/>
                  </a:cubicBezTo>
                  <a:cubicBezTo>
                    <a:pt x="152" y="190"/>
                    <a:pt x="152" y="190"/>
                    <a:pt x="152" y="190"/>
                  </a:cubicBezTo>
                  <a:cubicBezTo>
                    <a:pt x="152" y="166"/>
                    <a:pt x="152" y="140"/>
                    <a:pt x="154" y="111"/>
                  </a:cubicBezTo>
                  <a:cubicBezTo>
                    <a:pt x="162" y="71"/>
                    <a:pt x="192" y="52"/>
                    <a:pt x="185" y="23"/>
                  </a:cubicBezTo>
                  <a:cubicBezTo>
                    <a:pt x="179" y="2"/>
                    <a:pt x="157" y="7"/>
                    <a:pt x="1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4" name="Freeform 16"/>
            <p:cNvSpPr>
              <a:spLocks/>
            </p:cNvSpPr>
            <p:nvPr/>
          </p:nvSpPr>
          <p:spPr bwMode="auto">
            <a:xfrm>
              <a:off x="9025695" y="3878194"/>
              <a:ext cx="548888" cy="769324"/>
            </a:xfrm>
            <a:custGeom>
              <a:avLst/>
              <a:gdLst>
                <a:gd name="T0" fmla="*/ 91 w 210"/>
                <a:gd name="T1" fmla="*/ 0 h 295"/>
                <a:gd name="T2" fmla="*/ 0 w 210"/>
                <a:gd name="T3" fmla="*/ 295 h 295"/>
                <a:gd name="T4" fmla="*/ 92 w 210"/>
                <a:gd name="T5" fmla="*/ 295 h 295"/>
                <a:gd name="T6" fmla="*/ 92 w 210"/>
                <a:gd name="T7" fmla="*/ 285 h 295"/>
                <a:gd name="T8" fmla="*/ 85 w 210"/>
                <a:gd name="T9" fmla="*/ 275 h 295"/>
                <a:gd name="T10" fmla="*/ 74 w 210"/>
                <a:gd name="T11" fmla="*/ 245 h 295"/>
                <a:gd name="T12" fmla="*/ 85 w 210"/>
                <a:gd name="T13" fmla="*/ 210 h 295"/>
                <a:gd name="T14" fmla="*/ 125 w 210"/>
                <a:gd name="T15" fmla="*/ 194 h 295"/>
                <a:gd name="T16" fmla="*/ 164 w 210"/>
                <a:gd name="T17" fmla="*/ 211 h 295"/>
                <a:gd name="T18" fmla="*/ 175 w 210"/>
                <a:gd name="T19" fmla="*/ 245 h 295"/>
                <a:gd name="T20" fmla="*/ 163 w 210"/>
                <a:gd name="T21" fmla="*/ 276 h 295"/>
                <a:gd name="T22" fmla="*/ 155 w 210"/>
                <a:gd name="T23" fmla="*/ 288 h 295"/>
                <a:gd name="T24" fmla="*/ 155 w 210"/>
                <a:gd name="T25" fmla="*/ 295 h 295"/>
                <a:gd name="T26" fmla="*/ 206 w 210"/>
                <a:gd name="T27" fmla="*/ 295 h 295"/>
                <a:gd name="T28" fmla="*/ 210 w 210"/>
                <a:gd name="T29" fmla="*/ 295 h 295"/>
                <a:gd name="T30" fmla="*/ 210 w 210"/>
                <a:gd name="T31" fmla="*/ 95 h 295"/>
                <a:gd name="T32" fmla="*/ 91 w 210"/>
                <a:gd name="T33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0" h="295">
                  <a:moveTo>
                    <a:pt x="91" y="0"/>
                  </a:moveTo>
                  <a:cubicBezTo>
                    <a:pt x="71" y="109"/>
                    <a:pt x="35" y="199"/>
                    <a:pt x="0" y="295"/>
                  </a:cubicBezTo>
                  <a:cubicBezTo>
                    <a:pt x="92" y="295"/>
                    <a:pt x="92" y="295"/>
                    <a:pt x="92" y="295"/>
                  </a:cubicBezTo>
                  <a:cubicBezTo>
                    <a:pt x="92" y="285"/>
                    <a:pt x="92" y="285"/>
                    <a:pt x="92" y="285"/>
                  </a:cubicBezTo>
                  <a:cubicBezTo>
                    <a:pt x="92" y="284"/>
                    <a:pt x="91" y="283"/>
                    <a:pt x="85" y="275"/>
                  </a:cubicBezTo>
                  <a:cubicBezTo>
                    <a:pt x="80" y="268"/>
                    <a:pt x="74" y="258"/>
                    <a:pt x="74" y="245"/>
                  </a:cubicBezTo>
                  <a:cubicBezTo>
                    <a:pt x="74" y="234"/>
                    <a:pt x="76" y="221"/>
                    <a:pt x="85" y="210"/>
                  </a:cubicBezTo>
                  <a:cubicBezTo>
                    <a:pt x="93" y="201"/>
                    <a:pt x="108" y="194"/>
                    <a:pt x="125" y="194"/>
                  </a:cubicBezTo>
                  <a:cubicBezTo>
                    <a:pt x="142" y="194"/>
                    <a:pt x="156" y="201"/>
                    <a:pt x="164" y="211"/>
                  </a:cubicBezTo>
                  <a:cubicBezTo>
                    <a:pt x="173" y="221"/>
                    <a:pt x="175" y="233"/>
                    <a:pt x="175" y="245"/>
                  </a:cubicBezTo>
                  <a:cubicBezTo>
                    <a:pt x="175" y="259"/>
                    <a:pt x="168" y="269"/>
                    <a:pt x="163" y="276"/>
                  </a:cubicBezTo>
                  <a:cubicBezTo>
                    <a:pt x="157" y="284"/>
                    <a:pt x="155" y="285"/>
                    <a:pt x="155" y="288"/>
                  </a:cubicBezTo>
                  <a:cubicBezTo>
                    <a:pt x="155" y="295"/>
                    <a:pt x="155" y="295"/>
                    <a:pt x="155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5"/>
                    <a:pt x="208" y="295"/>
                    <a:pt x="210" y="295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150" y="57"/>
                    <a:pt x="101" y="24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0" name="Freeform 17"/>
            <p:cNvSpPr>
              <a:spLocks/>
            </p:cNvSpPr>
            <p:nvPr/>
          </p:nvSpPr>
          <p:spPr bwMode="auto">
            <a:xfrm>
              <a:off x="7201581" y="3990616"/>
              <a:ext cx="1015111" cy="939060"/>
            </a:xfrm>
            <a:custGeom>
              <a:avLst/>
              <a:gdLst>
                <a:gd name="T0" fmla="*/ 0 w 389"/>
                <a:gd name="T1" fmla="*/ 252 h 360"/>
                <a:gd name="T2" fmla="*/ 258 w 389"/>
                <a:gd name="T3" fmla="*/ 252 h 360"/>
                <a:gd name="T4" fmla="*/ 258 w 389"/>
                <a:gd name="T5" fmla="*/ 287 h 360"/>
                <a:gd name="T6" fmla="*/ 258 w 389"/>
                <a:gd name="T7" fmla="*/ 288 h 360"/>
                <a:gd name="T8" fmla="*/ 246 w 389"/>
                <a:gd name="T9" fmla="*/ 310 h 360"/>
                <a:gd name="T10" fmla="*/ 238 w 389"/>
                <a:gd name="T11" fmla="*/ 329 h 360"/>
                <a:gd name="T12" fmla="*/ 244 w 389"/>
                <a:gd name="T13" fmla="*/ 350 h 360"/>
                <a:gd name="T14" fmla="*/ 268 w 389"/>
                <a:gd name="T15" fmla="*/ 360 h 360"/>
                <a:gd name="T16" fmla="*/ 292 w 389"/>
                <a:gd name="T17" fmla="*/ 351 h 360"/>
                <a:gd name="T18" fmla="*/ 299 w 389"/>
                <a:gd name="T19" fmla="*/ 329 h 360"/>
                <a:gd name="T20" fmla="*/ 292 w 389"/>
                <a:gd name="T21" fmla="*/ 310 h 360"/>
                <a:gd name="T22" fmla="*/ 281 w 389"/>
                <a:gd name="T23" fmla="*/ 288 h 360"/>
                <a:gd name="T24" fmla="*/ 281 w 389"/>
                <a:gd name="T25" fmla="*/ 252 h 360"/>
                <a:gd name="T26" fmla="*/ 383 w 389"/>
                <a:gd name="T27" fmla="*/ 252 h 360"/>
                <a:gd name="T28" fmla="*/ 382 w 389"/>
                <a:gd name="T29" fmla="*/ 0 h 360"/>
                <a:gd name="T30" fmla="*/ 0 w 389"/>
                <a:gd name="T31" fmla="*/ 25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9" h="360">
                  <a:moveTo>
                    <a:pt x="0" y="252"/>
                  </a:moveTo>
                  <a:cubicBezTo>
                    <a:pt x="258" y="252"/>
                    <a:pt x="258" y="252"/>
                    <a:pt x="258" y="252"/>
                  </a:cubicBezTo>
                  <a:cubicBezTo>
                    <a:pt x="258" y="287"/>
                    <a:pt x="258" y="287"/>
                    <a:pt x="258" y="287"/>
                  </a:cubicBezTo>
                  <a:cubicBezTo>
                    <a:pt x="258" y="288"/>
                    <a:pt x="258" y="288"/>
                    <a:pt x="258" y="288"/>
                  </a:cubicBezTo>
                  <a:cubicBezTo>
                    <a:pt x="257" y="298"/>
                    <a:pt x="251" y="304"/>
                    <a:pt x="246" y="310"/>
                  </a:cubicBezTo>
                  <a:cubicBezTo>
                    <a:pt x="241" y="316"/>
                    <a:pt x="238" y="321"/>
                    <a:pt x="238" y="329"/>
                  </a:cubicBezTo>
                  <a:cubicBezTo>
                    <a:pt x="238" y="337"/>
                    <a:pt x="240" y="345"/>
                    <a:pt x="244" y="350"/>
                  </a:cubicBezTo>
                  <a:cubicBezTo>
                    <a:pt x="249" y="356"/>
                    <a:pt x="255" y="360"/>
                    <a:pt x="268" y="360"/>
                  </a:cubicBezTo>
                  <a:cubicBezTo>
                    <a:pt x="281" y="360"/>
                    <a:pt x="288" y="356"/>
                    <a:pt x="292" y="351"/>
                  </a:cubicBezTo>
                  <a:cubicBezTo>
                    <a:pt x="297" y="345"/>
                    <a:pt x="299" y="337"/>
                    <a:pt x="299" y="329"/>
                  </a:cubicBezTo>
                  <a:cubicBezTo>
                    <a:pt x="299" y="321"/>
                    <a:pt x="296" y="316"/>
                    <a:pt x="292" y="310"/>
                  </a:cubicBezTo>
                  <a:cubicBezTo>
                    <a:pt x="287" y="304"/>
                    <a:pt x="281" y="298"/>
                    <a:pt x="281" y="288"/>
                  </a:cubicBezTo>
                  <a:cubicBezTo>
                    <a:pt x="281" y="252"/>
                    <a:pt x="281" y="252"/>
                    <a:pt x="281" y="252"/>
                  </a:cubicBezTo>
                  <a:cubicBezTo>
                    <a:pt x="383" y="252"/>
                    <a:pt x="383" y="252"/>
                    <a:pt x="383" y="252"/>
                  </a:cubicBezTo>
                  <a:cubicBezTo>
                    <a:pt x="385" y="174"/>
                    <a:pt x="389" y="94"/>
                    <a:pt x="382" y="0"/>
                  </a:cubicBezTo>
                  <a:cubicBezTo>
                    <a:pt x="281" y="54"/>
                    <a:pt x="49" y="148"/>
                    <a:pt x="0" y="2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2915772" y="3582429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>
                <a:solidFill>
                  <a:srgbClr val="323232"/>
                </a:solidFill>
                <a:latin typeface="Montserrat"/>
              </a:rPr>
              <a:t>Insert title here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2915774" y="4279198"/>
            <a:ext cx="7930026" cy="87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2915772" y="5767521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>
                <a:solidFill>
                  <a:srgbClr val="323232"/>
                </a:solidFill>
                <a:latin typeface="Montserrat"/>
              </a:rPr>
              <a:t>Insert title here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2915774" y="6464290"/>
            <a:ext cx="7074784" cy="87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915772" y="7952613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>
                <a:solidFill>
                  <a:srgbClr val="323232"/>
                </a:solidFill>
                <a:latin typeface="Montserrat"/>
              </a:rPr>
              <a:t>Insert title here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2915774" y="8649382"/>
            <a:ext cx="7074784" cy="87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915772" y="10137703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>
                <a:solidFill>
                  <a:srgbClr val="323232"/>
                </a:solidFill>
                <a:latin typeface="Montserrat"/>
              </a:rPr>
              <a:t>Insert title here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915774" y="10834472"/>
            <a:ext cx="7074784" cy="87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2361513" y="3736978"/>
            <a:ext cx="161698" cy="14083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361513" y="5922070"/>
            <a:ext cx="161698" cy="14083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361513" y="8107162"/>
            <a:ext cx="161698" cy="1408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2361513" y="10292252"/>
            <a:ext cx="161698" cy="1408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80DC2E-1F3B-46E3-9AC2-00208A4A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rgbClr val="323232"/>
                </a:solidFill>
              </a:rPr>
              <a:t>Puzzle Infographic</a:t>
            </a:r>
            <a:endParaRPr lang="en-US" sz="6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3607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5"/>
          <p:cNvSpPr>
            <a:spLocks/>
          </p:cNvSpPr>
          <p:nvPr/>
        </p:nvSpPr>
        <p:spPr bwMode="auto">
          <a:xfrm>
            <a:off x="9688455" y="3212621"/>
            <a:ext cx="3053953" cy="1800900"/>
          </a:xfrm>
          <a:custGeom>
            <a:avLst/>
            <a:gdLst>
              <a:gd name="T0" fmla="*/ 26 w 555"/>
              <a:gd name="T1" fmla="*/ 280 h 332"/>
              <a:gd name="T2" fmla="*/ 0 w 555"/>
              <a:gd name="T3" fmla="*/ 332 h 332"/>
              <a:gd name="T4" fmla="*/ 234 w 555"/>
              <a:gd name="T5" fmla="*/ 332 h 332"/>
              <a:gd name="T6" fmla="*/ 234 w 555"/>
              <a:gd name="T7" fmla="*/ 318 h 332"/>
              <a:gd name="T8" fmla="*/ 226 w 555"/>
              <a:gd name="T9" fmla="*/ 306 h 332"/>
              <a:gd name="T10" fmla="*/ 213 w 555"/>
              <a:gd name="T11" fmla="*/ 275 h 332"/>
              <a:gd name="T12" fmla="*/ 224 w 555"/>
              <a:gd name="T13" fmla="*/ 241 h 332"/>
              <a:gd name="T14" fmla="*/ 264 w 555"/>
              <a:gd name="T15" fmla="*/ 224 h 332"/>
              <a:gd name="T16" fmla="*/ 304 w 555"/>
              <a:gd name="T17" fmla="*/ 240 h 332"/>
              <a:gd name="T18" fmla="*/ 314 w 555"/>
              <a:gd name="T19" fmla="*/ 275 h 332"/>
              <a:gd name="T20" fmla="*/ 303 w 555"/>
              <a:gd name="T21" fmla="*/ 305 h 332"/>
              <a:gd name="T22" fmla="*/ 297 w 555"/>
              <a:gd name="T23" fmla="*/ 315 h 332"/>
              <a:gd name="T24" fmla="*/ 297 w 555"/>
              <a:gd name="T25" fmla="*/ 332 h 332"/>
              <a:gd name="T26" fmla="*/ 554 w 555"/>
              <a:gd name="T27" fmla="*/ 332 h 332"/>
              <a:gd name="T28" fmla="*/ 554 w 555"/>
              <a:gd name="T29" fmla="*/ 244 h 332"/>
              <a:gd name="T30" fmla="*/ 545 w 555"/>
              <a:gd name="T31" fmla="*/ 244 h 332"/>
              <a:gd name="T32" fmla="*/ 534 w 555"/>
              <a:gd name="T33" fmla="*/ 252 h 332"/>
              <a:gd name="T34" fmla="*/ 503 w 555"/>
              <a:gd name="T35" fmla="*/ 264 h 332"/>
              <a:gd name="T36" fmla="*/ 468 w 555"/>
              <a:gd name="T37" fmla="*/ 253 h 332"/>
              <a:gd name="T38" fmla="*/ 451 w 555"/>
              <a:gd name="T39" fmla="*/ 214 h 332"/>
              <a:gd name="T40" fmla="*/ 468 w 555"/>
              <a:gd name="T41" fmla="*/ 174 h 332"/>
              <a:gd name="T42" fmla="*/ 503 w 555"/>
              <a:gd name="T43" fmla="*/ 163 h 332"/>
              <a:gd name="T44" fmla="*/ 533 w 555"/>
              <a:gd name="T45" fmla="*/ 174 h 332"/>
              <a:gd name="T46" fmla="*/ 543 w 555"/>
              <a:gd name="T47" fmla="*/ 181 h 332"/>
              <a:gd name="T48" fmla="*/ 554 w 555"/>
              <a:gd name="T49" fmla="*/ 181 h 332"/>
              <a:gd name="T50" fmla="*/ 554 w 555"/>
              <a:gd name="T51" fmla="*/ 64 h 332"/>
              <a:gd name="T52" fmla="*/ 555 w 555"/>
              <a:gd name="T53" fmla="*/ 59 h 332"/>
              <a:gd name="T54" fmla="*/ 26 w 555"/>
              <a:gd name="T55" fmla="*/ 28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55" h="332">
                <a:moveTo>
                  <a:pt x="26" y="280"/>
                </a:moveTo>
                <a:cubicBezTo>
                  <a:pt x="17" y="297"/>
                  <a:pt x="8" y="314"/>
                  <a:pt x="0" y="332"/>
                </a:cubicBezTo>
                <a:cubicBezTo>
                  <a:pt x="234" y="332"/>
                  <a:pt x="234" y="332"/>
                  <a:pt x="234" y="332"/>
                </a:cubicBezTo>
                <a:cubicBezTo>
                  <a:pt x="234" y="318"/>
                  <a:pt x="234" y="318"/>
                  <a:pt x="234" y="318"/>
                </a:cubicBezTo>
                <a:cubicBezTo>
                  <a:pt x="233" y="315"/>
                  <a:pt x="232" y="314"/>
                  <a:pt x="226" y="306"/>
                </a:cubicBezTo>
                <a:cubicBezTo>
                  <a:pt x="220" y="299"/>
                  <a:pt x="213" y="289"/>
                  <a:pt x="213" y="275"/>
                </a:cubicBezTo>
                <a:cubicBezTo>
                  <a:pt x="213" y="263"/>
                  <a:pt x="216" y="251"/>
                  <a:pt x="224" y="241"/>
                </a:cubicBezTo>
                <a:cubicBezTo>
                  <a:pt x="232" y="231"/>
                  <a:pt x="247" y="224"/>
                  <a:pt x="264" y="224"/>
                </a:cubicBezTo>
                <a:cubicBezTo>
                  <a:pt x="280" y="224"/>
                  <a:pt x="296" y="231"/>
                  <a:pt x="304" y="240"/>
                </a:cubicBezTo>
                <a:cubicBezTo>
                  <a:pt x="312" y="251"/>
                  <a:pt x="314" y="264"/>
                  <a:pt x="314" y="275"/>
                </a:cubicBezTo>
                <a:cubicBezTo>
                  <a:pt x="314" y="288"/>
                  <a:pt x="308" y="298"/>
                  <a:pt x="303" y="305"/>
                </a:cubicBezTo>
                <a:cubicBezTo>
                  <a:pt x="297" y="313"/>
                  <a:pt x="297" y="314"/>
                  <a:pt x="297" y="315"/>
                </a:cubicBezTo>
                <a:cubicBezTo>
                  <a:pt x="297" y="332"/>
                  <a:pt x="297" y="332"/>
                  <a:pt x="297" y="332"/>
                </a:cubicBezTo>
                <a:cubicBezTo>
                  <a:pt x="554" y="332"/>
                  <a:pt x="554" y="332"/>
                  <a:pt x="554" y="332"/>
                </a:cubicBezTo>
                <a:cubicBezTo>
                  <a:pt x="554" y="244"/>
                  <a:pt x="554" y="244"/>
                  <a:pt x="554" y="244"/>
                </a:cubicBezTo>
                <a:cubicBezTo>
                  <a:pt x="545" y="244"/>
                  <a:pt x="545" y="244"/>
                  <a:pt x="545" y="244"/>
                </a:cubicBezTo>
                <a:cubicBezTo>
                  <a:pt x="543" y="244"/>
                  <a:pt x="541" y="246"/>
                  <a:pt x="534" y="252"/>
                </a:cubicBezTo>
                <a:cubicBezTo>
                  <a:pt x="527" y="257"/>
                  <a:pt x="516" y="264"/>
                  <a:pt x="503" y="264"/>
                </a:cubicBezTo>
                <a:cubicBezTo>
                  <a:pt x="491" y="264"/>
                  <a:pt x="479" y="262"/>
                  <a:pt x="468" y="253"/>
                </a:cubicBezTo>
                <a:cubicBezTo>
                  <a:pt x="459" y="245"/>
                  <a:pt x="452" y="231"/>
                  <a:pt x="451" y="214"/>
                </a:cubicBezTo>
                <a:cubicBezTo>
                  <a:pt x="451" y="197"/>
                  <a:pt x="458" y="182"/>
                  <a:pt x="468" y="174"/>
                </a:cubicBezTo>
                <a:cubicBezTo>
                  <a:pt x="479" y="165"/>
                  <a:pt x="491" y="163"/>
                  <a:pt x="503" y="163"/>
                </a:cubicBezTo>
                <a:cubicBezTo>
                  <a:pt x="516" y="163"/>
                  <a:pt x="526" y="169"/>
                  <a:pt x="533" y="174"/>
                </a:cubicBezTo>
                <a:cubicBezTo>
                  <a:pt x="541" y="180"/>
                  <a:pt x="541" y="181"/>
                  <a:pt x="543" y="181"/>
                </a:cubicBezTo>
                <a:cubicBezTo>
                  <a:pt x="554" y="181"/>
                  <a:pt x="554" y="181"/>
                  <a:pt x="554" y="181"/>
                </a:cubicBezTo>
                <a:cubicBezTo>
                  <a:pt x="554" y="64"/>
                  <a:pt x="554" y="64"/>
                  <a:pt x="554" y="64"/>
                </a:cubicBezTo>
                <a:cubicBezTo>
                  <a:pt x="554" y="62"/>
                  <a:pt x="554" y="60"/>
                  <a:pt x="555" y="59"/>
                </a:cubicBezTo>
                <a:cubicBezTo>
                  <a:pt x="301" y="0"/>
                  <a:pt x="101" y="128"/>
                  <a:pt x="26" y="280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33" name="Freeform 6"/>
          <p:cNvSpPr>
            <a:spLocks/>
          </p:cNvSpPr>
          <p:nvPr/>
        </p:nvSpPr>
        <p:spPr bwMode="auto">
          <a:xfrm>
            <a:off x="12280251" y="3549433"/>
            <a:ext cx="2347944" cy="2059808"/>
          </a:xfrm>
          <a:custGeom>
            <a:avLst/>
            <a:gdLst>
              <a:gd name="T0" fmla="*/ 260 w 427"/>
              <a:gd name="T1" fmla="*/ 270 h 380"/>
              <a:gd name="T2" fmla="*/ 427 w 427"/>
              <a:gd name="T3" fmla="*/ 270 h 380"/>
              <a:gd name="T4" fmla="*/ 106 w 427"/>
              <a:gd name="T5" fmla="*/ 0 h 380"/>
              <a:gd name="T6" fmla="*/ 107 w 427"/>
              <a:gd name="T7" fmla="*/ 2 h 380"/>
              <a:gd name="T8" fmla="*/ 107 w 427"/>
              <a:gd name="T9" fmla="*/ 139 h 380"/>
              <a:gd name="T10" fmla="*/ 72 w 427"/>
              <a:gd name="T11" fmla="*/ 139 h 380"/>
              <a:gd name="T12" fmla="*/ 50 w 427"/>
              <a:gd name="T13" fmla="*/ 128 h 380"/>
              <a:gd name="T14" fmla="*/ 32 w 427"/>
              <a:gd name="T15" fmla="*/ 121 h 380"/>
              <a:gd name="T16" fmla="*/ 10 w 427"/>
              <a:gd name="T17" fmla="*/ 128 h 380"/>
              <a:gd name="T18" fmla="*/ 0 w 427"/>
              <a:gd name="T19" fmla="*/ 151 h 380"/>
              <a:gd name="T20" fmla="*/ 10 w 427"/>
              <a:gd name="T21" fmla="*/ 176 h 380"/>
              <a:gd name="T22" fmla="*/ 32 w 427"/>
              <a:gd name="T23" fmla="*/ 182 h 380"/>
              <a:gd name="T24" fmla="*/ 50 w 427"/>
              <a:gd name="T25" fmla="*/ 174 h 380"/>
              <a:gd name="T26" fmla="*/ 72 w 427"/>
              <a:gd name="T27" fmla="*/ 162 h 380"/>
              <a:gd name="T28" fmla="*/ 73 w 427"/>
              <a:gd name="T29" fmla="*/ 162 h 380"/>
              <a:gd name="T30" fmla="*/ 107 w 427"/>
              <a:gd name="T31" fmla="*/ 162 h 380"/>
              <a:gd name="T32" fmla="*/ 107 w 427"/>
              <a:gd name="T33" fmla="*/ 270 h 380"/>
              <a:gd name="T34" fmla="*/ 237 w 427"/>
              <a:gd name="T35" fmla="*/ 270 h 380"/>
              <a:gd name="T36" fmla="*/ 237 w 427"/>
              <a:gd name="T37" fmla="*/ 308 h 380"/>
              <a:gd name="T38" fmla="*/ 226 w 427"/>
              <a:gd name="T39" fmla="*/ 330 h 380"/>
              <a:gd name="T40" fmla="*/ 219 w 427"/>
              <a:gd name="T41" fmla="*/ 348 h 380"/>
              <a:gd name="T42" fmla="*/ 225 w 427"/>
              <a:gd name="T43" fmla="*/ 370 h 380"/>
              <a:gd name="T44" fmla="*/ 249 w 427"/>
              <a:gd name="T45" fmla="*/ 379 h 380"/>
              <a:gd name="T46" fmla="*/ 274 w 427"/>
              <a:gd name="T47" fmla="*/ 370 h 380"/>
              <a:gd name="T48" fmla="*/ 280 w 427"/>
              <a:gd name="T49" fmla="*/ 348 h 380"/>
              <a:gd name="T50" fmla="*/ 272 w 427"/>
              <a:gd name="T51" fmla="*/ 330 h 380"/>
              <a:gd name="T52" fmla="*/ 260 w 427"/>
              <a:gd name="T53" fmla="*/ 307 h 380"/>
              <a:gd name="T54" fmla="*/ 260 w 427"/>
              <a:gd name="T55" fmla="*/ 307 h 380"/>
              <a:gd name="T56" fmla="*/ 260 w 427"/>
              <a:gd name="T57" fmla="*/ 27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27" h="380">
                <a:moveTo>
                  <a:pt x="260" y="270"/>
                </a:moveTo>
                <a:cubicBezTo>
                  <a:pt x="427" y="270"/>
                  <a:pt x="427" y="270"/>
                  <a:pt x="427" y="270"/>
                </a:cubicBezTo>
                <a:cubicBezTo>
                  <a:pt x="380" y="145"/>
                  <a:pt x="241" y="25"/>
                  <a:pt x="106" y="0"/>
                </a:cubicBezTo>
                <a:cubicBezTo>
                  <a:pt x="107" y="1"/>
                  <a:pt x="107" y="1"/>
                  <a:pt x="107" y="2"/>
                </a:cubicBezTo>
                <a:cubicBezTo>
                  <a:pt x="107" y="139"/>
                  <a:pt x="107" y="139"/>
                  <a:pt x="107" y="139"/>
                </a:cubicBezTo>
                <a:cubicBezTo>
                  <a:pt x="72" y="139"/>
                  <a:pt x="72" y="139"/>
                  <a:pt x="72" y="139"/>
                </a:cubicBezTo>
                <a:cubicBezTo>
                  <a:pt x="62" y="139"/>
                  <a:pt x="56" y="133"/>
                  <a:pt x="50" y="128"/>
                </a:cubicBezTo>
                <a:cubicBezTo>
                  <a:pt x="44" y="124"/>
                  <a:pt x="39" y="121"/>
                  <a:pt x="32" y="121"/>
                </a:cubicBezTo>
                <a:cubicBezTo>
                  <a:pt x="23" y="121"/>
                  <a:pt x="15" y="123"/>
                  <a:pt x="10" y="128"/>
                </a:cubicBezTo>
                <a:cubicBezTo>
                  <a:pt x="4" y="132"/>
                  <a:pt x="0" y="139"/>
                  <a:pt x="0" y="151"/>
                </a:cubicBezTo>
                <a:cubicBezTo>
                  <a:pt x="1" y="164"/>
                  <a:pt x="4" y="171"/>
                  <a:pt x="10" y="176"/>
                </a:cubicBezTo>
                <a:cubicBezTo>
                  <a:pt x="15" y="180"/>
                  <a:pt x="23" y="182"/>
                  <a:pt x="32" y="182"/>
                </a:cubicBezTo>
                <a:cubicBezTo>
                  <a:pt x="39" y="182"/>
                  <a:pt x="44" y="179"/>
                  <a:pt x="50" y="174"/>
                </a:cubicBezTo>
                <a:cubicBezTo>
                  <a:pt x="56" y="169"/>
                  <a:pt x="62" y="163"/>
                  <a:pt x="72" y="162"/>
                </a:cubicBezTo>
                <a:cubicBezTo>
                  <a:pt x="72" y="162"/>
                  <a:pt x="73" y="162"/>
                  <a:pt x="73" y="162"/>
                </a:cubicBezTo>
                <a:cubicBezTo>
                  <a:pt x="107" y="162"/>
                  <a:pt x="107" y="162"/>
                  <a:pt x="107" y="162"/>
                </a:cubicBezTo>
                <a:cubicBezTo>
                  <a:pt x="107" y="270"/>
                  <a:pt x="107" y="270"/>
                  <a:pt x="107" y="270"/>
                </a:cubicBezTo>
                <a:cubicBezTo>
                  <a:pt x="237" y="270"/>
                  <a:pt x="237" y="270"/>
                  <a:pt x="237" y="270"/>
                </a:cubicBezTo>
                <a:cubicBezTo>
                  <a:pt x="237" y="308"/>
                  <a:pt x="237" y="308"/>
                  <a:pt x="237" y="308"/>
                </a:cubicBezTo>
                <a:cubicBezTo>
                  <a:pt x="237" y="318"/>
                  <a:pt x="231" y="324"/>
                  <a:pt x="226" y="330"/>
                </a:cubicBezTo>
                <a:cubicBezTo>
                  <a:pt x="222" y="336"/>
                  <a:pt x="219" y="341"/>
                  <a:pt x="219" y="348"/>
                </a:cubicBezTo>
                <a:cubicBezTo>
                  <a:pt x="219" y="357"/>
                  <a:pt x="221" y="365"/>
                  <a:pt x="225" y="370"/>
                </a:cubicBezTo>
                <a:cubicBezTo>
                  <a:pt x="230" y="376"/>
                  <a:pt x="237" y="380"/>
                  <a:pt x="249" y="379"/>
                </a:cubicBezTo>
                <a:cubicBezTo>
                  <a:pt x="262" y="379"/>
                  <a:pt x="269" y="375"/>
                  <a:pt x="274" y="370"/>
                </a:cubicBezTo>
                <a:cubicBezTo>
                  <a:pt x="278" y="365"/>
                  <a:pt x="280" y="357"/>
                  <a:pt x="280" y="348"/>
                </a:cubicBezTo>
                <a:cubicBezTo>
                  <a:pt x="280" y="341"/>
                  <a:pt x="277" y="336"/>
                  <a:pt x="272" y="330"/>
                </a:cubicBezTo>
                <a:cubicBezTo>
                  <a:pt x="267" y="324"/>
                  <a:pt x="261" y="318"/>
                  <a:pt x="260" y="307"/>
                </a:cubicBezTo>
                <a:cubicBezTo>
                  <a:pt x="260" y="307"/>
                  <a:pt x="260" y="307"/>
                  <a:pt x="260" y="307"/>
                </a:cubicBezTo>
                <a:lnTo>
                  <a:pt x="260" y="270"/>
                </a:ln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34" name="Freeform 7"/>
          <p:cNvSpPr>
            <a:spLocks/>
          </p:cNvSpPr>
          <p:nvPr/>
        </p:nvSpPr>
        <p:spPr bwMode="auto">
          <a:xfrm>
            <a:off x="9391188" y="4534657"/>
            <a:ext cx="2821713" cy="2062100"/>
          </a:xfrm>
          <a:custGeom>
            <a:avLst/>
            <a:gdLst>
              <a:gd name="T0" fmla="*/ 504 w 513"/>
              <a:gd name="T1" fmla="*/ 222 h 380"/>
              <a:gd name="T2" fmla="*/ 482 w 513"/>
              <a:gd name="T3" fmla="*/ 215 h 380"/>
              <a:gd name="T4" fmla="*/ 463 w 513"/>
              <a:gd name="T5" fmla="*/ 223 h 380"/>
              <a:gd name="T6" fmla="*/ 442 w 513"/>
              <a:gd name="T7" fmla="*/ 233 h 380"/>
              <a:gd name="T8" fmla="*/ 401 w 513"/>
              <a:gd name="T9" fmla="*/ 233 h 380"/>
              <a:gd name="T10" fmla="*/ 401 w 513"/>
              <a:gd name="T11" fmla="*/ 112 h 380"/>
              <a:gd name="T12" fmla="*/ 331 w 513"/>
              <a:gd name="T13" fmla="*/ 112 h 380"/>
              <a:gd name="T14" fmla="*/ 331 w 513"/>
              <a:gd name="T15" fmla="*/ 71 h 380"/>
              <a:gd name="T16" fmla="*/ 341 w 513"/>
              <a:gd name="T17" fmla="*/ 49 h 380"/>
              <a:gd name="T18" fmla="*/ 348 w 513"/>
              <a:gd name="T19" fmla="*/ 31 h 380"/>
              <a:gd name="T20" fmla="*/ 342 w 513"/>
              <a:gd name="T21" fmla="*/ 9 h 380"/>
              <a:gd name="T22" fmla="*/ 318 w 513"/>
              <a:gd name="T23" fmla="*/ 0 h 380"/>
              <a:gd name="T24" fmla="*/ 294 w 513"/>
              <a:gd name="T25" fmla="*/ 9 h 380"/>
              <a:gd name="T26" fmla="*/ 287 w 513"/>
              <a:gd name="T27" fmla="*/ 31 h 380"/>
              <a:gd name="T28" fmla="*/ 295 w 513"/>
              <a:gd name="T29" fmla="*/ 50 h 380"/>
              <a:gd name="T30" fmla="*/ 308 w 513"/>
              <a:gd name="T31" fmla="*/ 72 h 380"/>
              <a:gd name="T32" fmla="*/ 308 w 513"/>
              <a:gd name="T33" fmla="*/ 72 h 380"/>
              <a:gd name="T34" fmla="*/ 308 w 513"/>
              <a:gd name="T35" fmla="*/ 112 h 380"/>
              <a:gd name="T36" fmla="*/ 45 w 513"/>
              <a:gd name="T37" fmla="*/ 112 h 380"/>
              <a:gd name="T38" fmla="*/ 8 w 513"/>
              <a:gd name="T39" fmla="*/ 380 h 380"/>
              <a:gd name="T40" fmla="*/ 174 w 513"/>
              <a:gd name="T41" fmla="*/ 380 h 380"/>
              <a:gd name="T42" fmla="*/ 174 w 513"/>
              <a:gd name="T43" fmla="*/ 366 h 380"/>
              <a:gd name="T44" fmla="*/ 167 w 513"/>
              <a:gd name="T45" fmla="*/ 356 h 380"/>
              <a:gd name="T46" fmla="*/ 156 w 513"/>
              <a:gd name="T47" fmla="*/ 326 h 380"/>
              <a:gd name="T48" fmla="*/ 167 w 513"/>
              <a:gd name="T49" fmla="*/ 291 h 380"/>
              <a:gd name="T50" fmla="*/ 207 w 513"/>
              <a:gd name="T51" fmla="*/ 274 h 380"/>
              <a:gd name="T52" fmla="*/ 246 w 513"/>
              <a:gd name="T53" fmla="*/ 291 h 380"/>
              <a:gd name="T54" fmla="*/ 257 w 513"/>
              <a:gd name="T55" fmla="*/ 326 h 380"/>
              <a:gd name="T56" fmla="*/ 245 w 513"/>
              <a:gd name="T57" fmla="*/ 357 h 380"/>
              <a:gd name="T58" fmla="*/ 237 w 513"/>
              <a:gd name="T59" fmla="*/ 368 h 380"/>
              <a:gd name="T60" fmla="*/ 237 w 513"/>
              <a:gd name="T61" fmla="*/ 380 h 380"/>
              <a:gd name="T62" fmla="*/ 401 w 513"/>
              <a:gd name="T63" fmla="*/ 380 h 380"/>
              <a:gd name="T64" fmla="*/ 401 w 513"/>
              <a:gd name="T65" fmla="*/ 256 h 380"/>
              <a:gd name="T66" fmla="*/ 440 w 513"/>
              <a:gd name="T67" fmla="*/ 256 h 380"/>
              <a:gd name="T68" fmla="*/ 441 w 513"/>
              <a:gd name="T69" fmla="*/ 256 h 380"/>
              <a:gd name="T70" fmla="*/ 463 w 513"/>
              <a:gd name="T71" fmla="*/ 268 h 380"/>
              <a:gd name="T72" fmla="*/ 482 w 513"/>
              <a:gd name="T73" fmla="*/ 276 h 380"/>
              <a:gd name="T74" fmla="*/ 503 w 513"/>
              <a:gd name="T75" fmla="*/ 270 h 380"/>
              <a:gd name="T76" fmla="*/ 513 w 513"/>
              <a:gd name="T77" fmla="*/ 246 h 380"/>
              <a:gd name="T78" fmla="*/ 504 w 513"/>
              <a:gd name="T79" fmla="*/ 222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3" h="380">
                <a:moveTo>
                  <a:pt x="504" y="222"/>
                </a:moveTo>
                <a:cubicBezTo>
                  <a:pt x="498" y="217"/>
                  <a:pt x="490" y="215"/>
                  <a:pt x="482" y="215"/>
                </a:cubicBezTo>
                <a:cubicBezTo>
                  <a:pt x="474" y="215"/>
                  <a:pt x="469" y="218"/>
                  <a:pt x="463" y="223"/>
                </a:cubicBezTo>
                <a:cubicBezTo>
                  <a:pt x="457" y="227"/>
                  <a:pt x="451" y="233"/>
                  <a:pt x="442" y="233"/>
                </a:cubicBezTo>
                <a:cubicBezTo>
                  <a:pt x="401" y="233"/>
                  <a:pt x="401" y="233"/>
                  <a:pt x="401" y="233"/>
                </a:cubicBezTo>
                <a:cubicBezTo>
                  <a:pt x="401" y="112"/>
                  <a:pt x="401" y="112"/>
                  <a:pt x="401" y="112"/>
                </a:cubicBezTo>
                <a:cubicBezTo>
                  <a:pt x="331" y="112"/>
                  <a:pt x="331" y="112"/>
                  <a:pt x="331" y="112"/>
                </a:cubicBezTo>
                <a:cubicBezTo>
                  <a:pt x="331" y="71"/>
                  <a:pt x="331" y="71"/>
                  <a:pt x="331" y="71"/>
                </a:cubicBezTo>
                <a:cubicBezTo>
                  <a:pt x="331" y="61"/>
                  <a:pt x="337" y="55"/>
                  <a:pt x="341" y="49"/>
                </a:cubicBezTo>
                <a:cubicBezTo>
                  <a:pt x="345" y="44"/>
                  <a:pt x="348" y="38"/>
                  <a:pt x="348" y="31"/>
                </a:cubicBezTo>
                <a:cubicBezTo>
                  <a:pt x="348" y="23"/>
                  <a:pt x="346" y="15"/>
                  <a:pt x="342" y="9"/>
                </a:cubicBezTo>
                <a:cubicBezTo>
                  <a:pt x="337" y="3"/>
                  <a:pt x="331" y="0"/>
                  <a:pt x="318" y="0"/>
                </a:cubicBezTo>
                <a:cubicBezTo>
                  <a:pt x="305" y="0"/>
                  <a:pt x="298" y="4"/>
                  <a:pt x="294" y="9"/>
                </a:cubicBezTo>
                <a:cubicBezTo>
                  <a:pt x="289" y="15"/>
                  <a:pt x="287" y="22"/>
                  <a:pt x="287" y="31"/>
                </a:cubicBezTo>
                <a:cubicBezTo>
                  <a:pt x="287" y="38"/>
                  <a:pt x="291" y="44"/>
                  <a:pt x="295" y="50"/>
                </a:cubicBezTo>
                <a:cubicBezTo>
                  <a:pt x="300" y="56"/>
                  <a:pt x="307" y="62"/>
                  <a:pt x="308" y="72"/>
                </a:cubicBezTo>
                <a:cubicBezTo>
                  <a:pt x="308" y="72"/>
                  <a:pt x="308" y="72"/>
                  <a:pt x="308" y="72"/>
                </a:cubicBezTo>
                <a:cubicBezTo>
                  <a:pt x="308" y="112"/>
                  <a:pt x="308" y="112"/>
                  <a:pt x="308" y="112"/>
                </a:cubicBezTo>
                <a:cubicBezTo>
                  <a:pt x="45" y="112"/>
                  <a:pt x="45" y="112"/>
                  <a:pt x="45" y="112"/>
                </a:cubicBezTo>
                <a:cubicBezTo>
                  <a:pt x="12" y="197"/>
                  <a:pt x="0" y="289"/>
                  <a:pt x="8" y="380"/>
                </a:cubicBezTo>
                <a:cubicBezTo>
                  <a:pt x="174" y="380"/>
                  <a:pt x="174" y="380"/>
                  <a:pt x="174" y="380"/>
                </a:cubicBezTo>
                <a:cubicBezTo>
                  <a:pt x="174" y="366"/>
                  <a:pt x="174" y="366"/>
                  <a:pt x="174" y="366"/>
                </a:cubicBezTo>
                <a:cubicBezTo>
                  <a:pt x="174" y="364"/>
                  <a:pt x="173" y="364"/>
                  <a:pt x="167" y="356"/>
                </a:cubicBezTo>
                <a:cubicBezTo>
                  <a:pt x="162" y="349"/>
                  <a:pt x="156" y="339"/>
                  <a:pt x="156" y="326"/>
                </a:cubicBezTo>
                <a:cubicBezTo>
                  <a:pt x="156" y="314"/>
                  <a:pt x="158" y="302"/>
                  <a:pt x="167" y="291"/>
                </a:cubicBezTo>
                <a:cubicBezTo>
                  <a:pt x="174" y="281"/>
                  <a:pt x="190" y="274"/>
                  <a:pt x="207" y="274"/>
                </a:cubicBezTo>
                <a:cubicBezTo>
                  <a:pt x="224" y="275"/>
                  <a:pt x="238" y="282"/>
                  <a:pt x="246" y="291"/>
                </a:cubicBezTo>
                <a:cubicBezTo>
                  <a:pt x="255" y="302"/>
                  <a:pt x="257" y="314"/>
                  <a:pt x="257" y="326"/>
                </a:cubicBezTo>
                <a:cubicBezTo>
                  <a:pt x="257" y="339"/>
                  <a:pt x="250" y="350"/>
                  <a:pt x="245" y="357"/>
                </a:cubicBezTo>
                <a:cubicBezTo>
                  <a:pt x="238" y="364"/>
                  <a:pt x="237" y="366"/>
                  <a:pt x="237" y="368"/>
                </a:cubicBezTo>
                <a:cubicBezTo>
                  <a:pt x="237" y="380"/>
                  <a:pt x="237" y="380"/>
                  <a:pt x="237" y="380"/>
                </a:cubicBezTo>
                <a:cubicBezTo>
                  <a:pt x="401" y="380"/>
                  <a:pt x="401" y="380"/>
                  <a:pt x="401" y="380"/>
                </a:cubicBezTo>
                <a:cubicBezTo>
                  <a:pt x="401" y="256"/>
                  <a:pt x="401" y="256"/>
                  <a:pt x="401" y="256"/>
                </a:cubicBezTo>
                <a:cubicBezTo>
                  <a:pt x="440" y="256"/>
                  <a:pt x="440" y="256"/>
                  <a:pt x="440" y="256"/>
                </a:cubicBezTo>
                <a:cubicBezTo>
                  <a:pt x="441" y="256"/>
                  <a:pt x="441" y="256"/>
                  <a:pt x="441" y="256"/>
                </a:cubicBezTo>
                <a:cubicBezTo>
                  <a:pt x="451" y="257"/>
                  <a:pt x="457" y="264"/>
                  <a:pt x="463" y="268"/>
                </a:cubicBezTo>
                <a:cubicBezTo>
                  <a:pt x="469" y="273"/>
                  <a:pt x="474" y="276"/>
                  <a:pt x="482" y="276"/>
                </a:cubicBezTo>
                <a:cubicBezTo>
                  <a:pt x="490" y="276"/>
                  <a:pt x="498" y="274"/>
                  <a:pt x="503" y="270"/>
                </a:cubicBezTo>
                <a:cubicBezTo>
                  <a:pt x="509" y="266"/>
                  <a:pt x="513" y="259"/>
                  <a:pt x="513" y="246"/>
                </a:cubicBezTo>
                <a:cubicBezTo>
                  <a:pt x="513" y="233"/>
                  <a:pt x="509" y="226"/>
                  <a:pt x="504" y="222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35" name="Freeform 8"/>
          <p:cNvSpPr>
            <a:spLocks/>
          </p:cNvSpPr>
          <p:nvPr/>
        </p:nvSpPr>
        <p:spPr bwMode="auto">
          <a:xfrm>
            <a:off x="11729842" y="5144123"/>
            <a:ext cx="3262970" cy="1452635"/>
          </a:xfrm>
          <a:custGeom>
            <a:avLst/>
            <a:gdLst>
              <a:gd name="T0" fmla="*/ 380 w 593"/>
              <a:gd name="T1" fmla="*/ 0 h 268"/>
              <a:gd name="T2" fmla="*/ 380 w 593"/>
              <a:gd name="T3" fmla="*/ 12 h 268"/>
              <a:gd name="T4" fmla="*/ 388 w 593"/>
              <a:gd name="T5" fmla="*/ 23 h 268"/>
              <a:gd name="T6" fmla="*/ 400 w 593"/>
              <a:gd name="T7" fmla="*/ 54 h 268"/>
              <a:gd name="T8" fmla="*/ 389 w 593"/>
              <a:gd name="T9" fmla="*/ 89 h 268"/>
              <a:gd name="T10" fmla="*/ 350 w 593"/>
              <a:gd name="T11" fmla="*/ 105 h 268"/>
              <a:gd name="T12" fmla="*/ 310 w 593"/>
              <a:gd name="T13" fmla="*/ 89 h 268"/>
              <a:gd name="T14" fmla="*/ 299 w 593"/>
              <a:gd name="T15" fmla="*/ 54 h 268"/>
              <a:gd name="T16" fmla="*/ 310 w 593"/>
              <a:gd name="T17" fmla="*/ 24 h 268"/>
              <a:gd name="T18" fmla="*/ 317 w 593"/>
              <a:gd name="T19" fmla="*/ 14 h 268"/>
              <a:gd name="T20" fmla="*/ 317 w 593"/>
              <a:gd name="T21" fmla="*/ 0 h 268"/>
              <a:gd name="T22" fmla="*/ 197 w 593"/>
              <a:gd name="T23" fmla="*/ 0 h 268"/>
              <a:gd name="T24" fmla="*/ 192 w 593"/>
              <a:gd name="T25" fmla="*/ 0 h 268"/>
              <a:gd name="T26" fmla="*/ 0 w 593"/>
              <a:gd name="T27" fmla="*/ 0 h 268"/>
              <a:gd name="T28" fmla="*/ 0 w 593"/>
              <a:gd name="T29" fmla="*/ 101 h 268"/>
              <a:gd name="T30" fmla="*/ 17 w 593"/>
              <a:gd name="T31" fmla="*/ 101 h 268"/>
              <a:gd name="T32" fmla="*/ 27 w 593"/>
              <a:gd name="T33" fmla="*/ 94 h 268"/>
              <a:gd name="T34" fmla="*/ 57 w 593"/>
              <a:gd name="T35" fmla="*/ 83 h 268"/>
              <a:gd name="T36" fmla="*/ 91 w 593"/>
              <a:gd name="T37" fmla="*/ 94 h 268"/>
              <a:gd name="T38" fmla="*/ 108 w 593"/>
              <a:gd name="T39" fmla="*/ 134 h 268"/>
              <a:gd name="T40" fmla="*/ 91 w 593"/>
              <a:gd name="T41" fmla="*/ 173 h 268"/>
              <a:gd name="T42" fmla="*/ 57 w 593"/>
              <a:gd name="T43" fmla="*/ 184 h 268"/>
              <a:gd name="T44" fmla="*/ 26 w 593"/>
              <a:gd name="T45" fmla="*/ 172 h 268"/>
              <a:gd name="T46" fmla="*/ 14 w 593"/>
              <a:gd name="T47" fmla="*/ 164 h 268"/>
              <a:gd name="T48" fmla="*/ 0 w 593"/>
              <a:gd name="T49" fmla="*/ 164 h 268"/>
              <a:gd name="T50" fmla="*/ 0 w 593"/>
              <a:gd name="T51" fmla="*/ 268 h 268"/>
              <a:gd name="T52" fmla="*/ 261 w 593"/>
              <a:gd name="T53" fmla="*/ 268 h 268"/>
              <a:gd name="T54" fmla="*/ 261 w 593"/>
              <a:gd name="T55" fmla="*/ 254 h 268"/>
              <a:gd name="T56" fmla="*/ 254 w 593"/>
              <a:gd name="T57" fmla="*/ 244 h 268"/>
              <a:gd name="T58" fmla="*/ 243 w 593"/>
              <a:gd name="T59" fmla="*/ 214 h 268"/>
              <a:gd name="T60" fmla="*/ 254 w 593"/>
              <a:gd name="T61" fmla="*/ 179 h 268"/>
              <a:gd name="T62" fmla="*/ 294 w 593"/>
              <a:gd name="T63" fmla="*/ 162 h 268"/>
              <a:gd name="T64" fmla="*/ 333 w 593"/>
              <a:gd name="T65" fmla="*/ 179 h 268"/>
              <a:gd name="T66" fmla="*/ 344 w 593"/>
              <a:gd name="T67" fmla="*/ 214 h 268"/>
              <a:gd name="T68" fmla="*/ 332 w 593"/>
              <a:gd name="T69" fmla="*/ 245 h 268"/>
              <a:gd name="T70" fmla="*/ 324 w 593"/>
              <a:gd name="T71" fmla="*/ 256 h 268"/>
              <a:gd name="T72" fmla="*/ 324 w 593"/>
              <a:gd name="T73" fmla="*/ 268 h 268"/>
              <a:gd name="T74" fmla="*/ 578 w 593"/>
              <a:gd name="T75" fmla="*/ 268 h 268"/>
              <a:gd name="T76" fmla="*/ 539 w 593"/>
              <a:gd name="T77" fmla="*/ 0 h 268"/>
              <a:gd name="T78" fmla="*/ 380 w 593"/>
              <a:gd name="T79" fmla="*/ 0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93" h="268">
                <a:moveTo>
                  <a:pt x="380" y="0"/>
                </a:moveTo>
                <a:cubicBezTo>
                  <a:pt x="380" y="12"/>
                  <a:pt x="380" y="12"/>
                  <a:pt x="380" y="12"/>
                </a:cubicBezTo>
                <a:cubicBezTo>
                  <a:pt x="380" y="14"/>
                  <a:pt x="381" y="15"/>
                  <a:pt x="388" y="23"/>
                </a:cubicBezTo>
                <a:cubicBezTo>
                  <a:pt x="393" y="30"/>
                  <a:pt x="400" y="41"/>
                  <a:pt x="400" y="54"/>
                </a:cubicBezTo>
                <a:cubicBezTo>
                  <a:pt x="400" y="66"/>
                  <a:pt x="398" y="78"/>
                  <a:pt x="389" y="89"/>
                </a:cubicBezTo>
                <a:cubicBezTo>
                  <a:pt x="381" y="98"/>
                  <a:pt x="367" y="105"/>
                  <a:pt x="350" y="105"/>
                </a:cubicBezTo>
                <a:cubicBezTo>
                  <a:pt x="333" y="106"/>
                  <a:pt x="317" y="98"/>
                  <a:pt x="310" y="89"/>
                </a:cubicBezTo>
                <a:cubicBezTo>
                  <a:pt x="301" y="78"/>
                  <a:pt x="299" y="66"/>
                  <a:pt x="299" y="54"/>
                </a:cubicBezTo>
                <a:cubicBezTo>
                  <a:pt x="299" y="41"/>
                  <a:pt x="305" y="31"/>
                  <a:pt x="310" y="24"/>
                </a:cubicBezTo>
                <a:cubicBezTo>
                  <a:pt x="316" y="16"/>
                  <a:pt x="317" y="16"/>
                  <a:pt x="317" y="14"/>
                </a:cubicBezTo>
                <a:cubicBezTo>
                  <a:pt x="317" y="0"/>
                  <a:pt x="317" y="0"/>
                  <a:pt x="317" y="0"/>
                </a:cubicBezTo>
                <a:cubicBezTo>
                  <a:pt x="197" y="0"/>
                  <a:pt x="197" y="0"/>
                  <a:pt x="197" y="0"/>
                </a:cubicBezTo>
                <a:cubicBezTo>
                  <a:pt x="195" y="0"/>
                  <a:pt x="194" y="0"/>
                  <a:pt x="1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1"/>
                  <a:pt x="0" y="101"/>
                  <a:pt x="0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18" y="101"/>
                  <a:pt x="19" y="100"/>
                  <a:pt x="27" y="94"/>
                </a:cubicBezTo>
                <a:cubicBezTo>
                  <a:pt x="33" y="90"/>
                  <a:pt x="44" y="83"/>
                  <a:pt x="57" y="83"/>
                </a:cubicBezTo>
                <a:cubicBezTo>
                  <a:pt x="68" y="83"/>
                  <a:pt x="81" y="85"/>
                  <a:pt x="91" y="94"/>
                </a:cubicBezTo>
                <a:cubicBezTo>
                  <a:pt x="101" y="102"/>
                  <a:pt x="108" y="117"/>
                  <a:pt x="108" y="134"/>
                </a:cubicBezTo>
                <a:cubicBezTo>
                  <a:pt x="108" y="151"/>
                  <a:pt x="101" y="165"/>
                  <a:pt x="91" y="173"/>
                </a:cubicBezTo>
                <a:cubicBezTo>
                  <a:pt x="81" y="182"/>
                  <a:pt x="68" y="184"/>
                  <a:pt x="57" y="184"/>
                </a:cubicBezTo>
                <a:cubicBezTo>
                  <a:pt x="43" y="184"/>
                  <a:pt x="33" y="177"/>
                  <a:pt x="26" y="172"/>
                </a:cubicBezTo>
                <a:cubicBezTo>
                  <a:pt x="18" y="166"/>
                  <a:pt x="16" y="164"/>
                  <a:pt x="14" y="164"/>
                </a:cubicBezTo>
                <a:cubicBezTo>
                  <a:pt x="0" y="164"/>
                  <a:pt x="0" y="164"/>
                  <a:pt x="0" y="164"/>
                </a:cubicBezTo>
                <a:cubicBezTo>
                  <a:pt x="0" y="268"/>
                  <a:pt x="0" y="268"/>
                  <a:pt x="0" y="268"/>
                </a:cubicBezTo>
                <a:cubicBezTo>
                  <a:pt x="261" y="268"/>
                  <a:pt x="261" y="268"/>
                  <a:pt x="261" y="268"/>
                </a:cubicBezTo>
                <a:cubicBezTo>
                  <a:pt x="261" y="254"/>
                  <a:pt x="261" y="254"/>
                  <a:pt x="261" y="254"/>
                </a:cubicBezTo>
                <a:cubicBezTo>
                  <a:pt x="261" y="252"/>
                  <a:pt x="260" y="252"/>
                  <a:pt x="254" y="244"/>
                </a:cubicBezTo>
                <a:cubicBezTo>
                  <a:pt x="249" y="237"/>
                  <a:pt x="243" y="227"/>
                  <a:pt x="243" y="214"/>
                </a:cubicBezTo>
                <a:cubicBezTo>
                  <a:pt x="243" y="202"/>
                  <a:pt x="245" y="190"/>
                  <a:pt x="254" y="179"/>
                </a:cubicBezTo>
                <a:cubicBezTo>
                  <a:pt x="261" y="169"/>
                  <a:pt x="277" y="162"/>
                  <a:pt x="294" y="162"/>
                </a:cubicBezTo>
                <a:cubicBezTo>
                  <a:pt x="311" y="163"/>
                  <a:pt x="325" y="170"/>
                  <a:pt x="333" y="179"/>
                </a:cubicBezTo>
                <a:cubicBezTo>
                  <a:pt x="342" y="190"/>
                  <a:pt x="344" y="202"/>
                  <a:pt x="344" y="214"/>
                </a:cubicBezTo>
                <a:cubicBezTo>
                  <a:pt x="344" y="227"/>
                  <a:pt x="337" y="238"/>
                  <a:pt x="332" y="245"/>
                </a:cubicBezTo>
                <a:cubicBezTo>
                  <a:pt x="325" y="252"/>
                  <a:pt x="324" y="254"/>
                  <a:pt x="324" y="256"/>
                </a:cubicBezTo>
                <a:cubicBezTo>
                  <a:pt x="324" y="268"/>
                  <a:pt x="324" y="268"/>
                  <a:pt x="324" y="268"/>
                </a:cubicBezTo>
                <a:cubicBezTo>
                  <a:pt x="578" y="268"/>
                  <a:pt x="578" y="268"/>
                  <a:pt x="578" y="268"/>
                </a:cubicBezTo>
                <a:cubicBezTo>
                  <a:pt x="593" y="178"/>
                  <a:pt x="578" y="83"/>
                  <a:pt x="539" y="0"/>
                </a:cubicBezTo>
                <a:lnTo>
                  <a:pt x="380" y="0"/>
                </a:ln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55" name="Freeform 9"/>
          <p:cNvSpPr>
            <a:spLocks/>
          </p:cNvSpPr>
          <p:nvPr/>
        </p:nvSpPr>
        <p:spPr bwMode="auto">
          <a:xfrm>
            <a:off x="9451572" y="6129346"/>
            <a:ext cx="2981959" cy="2201866"/>
          </a:xfrm>
          <a:custGeom>
            <a:avLst/>
            <a:gdLst>
              <a:gd name="T0" fmla="*/ 400 w 542"/>
              <a:gd name="T1" fmla="*/ 110 h 406"/>
              <a:gd name="T2" fmla="*/ 206 w 542"/>
              <a:gd name="T3" fmla="*/ 110 h 406"/>
              <a:gd name="T4" fmla="*/ 206 w 542"/>
              <a:gd name="T5" fmla="*/ 73 h 406"/>
              <a:gd name="T6" fmla="*/ 206 w 542"/>
              <a:gd name="T7" fmla="*/ 72 h 406"/>
              <a:gd name="T8" fmla="*/ 218 w 542"/>
              <a:gd name="T9" fmla="*/ 50 h 406"/>
              <a:gd name="T10" fmla="*/ 226 w 542"/>
              <a:gd name="T11" fmla="*/ 32 h 406"/>
              <a:gd name="T12" fmla="*/ 220 w 542"/>
              <a:gd name="T13" fmla="*/ 10 h 406"/>
              <a:gd name="T14" fmla="*/ 195 w 542"/>
              <a:gd name="T15" fmla="*/ 0 h 406"/>
              <a:gd name="T16" fmla="*/ 171 w 542"/>
              <a:gd name="T17" fmla="*/ 10 h 406"/>
              <a:gd name="T18" fmla="*/ 165 w 542"/>
              <a:gd name="T19" fmla="*/ 32 h 406"/>
              <a:gd name="T20" fmla="*/ 172 w 542"/>
              <a:gd name="T21" fmla="*/ 50 h 406"/>
              <a:gd name="T22" fmla="*/ 183 w 542"/>
              <a:gd name="T23" fmla="*/ 72 h 406"/>
              <a:gd name="T24" fmla="*/ 183 w 542"/>
              <a:gd name="T25" fmla="*/ 110 h 406"/>
              <a:gd name="T26" fmla="*/ 0 w 542"/>
              <a:gd name="T27" fmla="*/ 110 h 406"/>
              <a:gd name="T28" fmla="*/ 5 w 542"/>
              <a:gd name="T29" fmla="*/ 140 h 406"/>
              <a:gd name="T30" fmla="*/ 152 w 542"/>
              <a:gd name="T31" fmla="*/ 406 h 406"/>
              <a:gd name="T32" fmla="*/ 259 w 542"/>
              <a:gd name="T33" fmla="*/ 406 h 406"/>
              <a:gd name="T34" fmla="*/ 259 w 542"/>
              <a:gd name="T35" fmla="*/ 392 h 406"/>
              <a:gd name="T36" fmla="*/ 252 w 542"/>
              <a:gd name="T37" fmla="*/ 382 h 406"/>
              <a:gd name="T38" fmla="*/ 241 w 542"/>
              <a:gd name="T39" fmla="*/ 352 h 406"/>
              <a:gd name="T40" fmla="*/ 252 w 542"/>
              <a:gd name="T41" fmla="*/ 317 h 406"/>
              <a:gd name="T42" fmla="*/ 292 w 542"/>
              <a:gd name="T43" fmla="*/ 300 h 406"/>
              <a:gd name="T44" fmla="*/ 331 w 542"/>
              <a:gd name="T45" fmla="*/ 317 h 406"/>
              <a:gd name="T46" fmla="*/ 342 w 542"/>
              <a:gd name="T47" fmla="*/ 352 h 406"/>
              <a:gd name="T48" fmla="*/ 330 w 542"/>
              <a:gd name="T49" fmla="*/ 383 h 406"/>
              <a:gd name="T50" fmla="*/ 322 w 542"/>
              <a:gd name="T51" fmla="*/ 394 h 406"/>
              <a:gd name="T52" fmla="*/ 322 w 542"/>
              <a:gd name="T53" fmla="*/ 406 h 406"/>
              <a:gd name="T54" fmla="*/ 542 w 542"/>
              <a:gd name="T55" fmla="*/ 406 h 406"/>
              <a:gd name="T56" fmla="*/ 542 w 542"/>
              <a:gd name="T57" fmla="*/ 310 h 406"/>
              <a:gd name="T58" fmla="*/ 523 w 542"/>
              <a:gd name="T59" fmla="*/ 310 h 406"/>
              <a:gd name="T60" fmla="*/ 512 w 542"/>
              <a:gd name="T61" fmla="*/ 318 h 406"/>
              <a:gd name="T62" fmla="*/ 481 w 542"/>
              <a:gd name="T63" fmla="*/ 330 h 406"/>
              <a:gd name="T64" fmla="*/ 446 w 542"/>
              <a:gd name="T65" fmla="*/ 319 h 406"/>
              <a:gd name="T66" fmla="*/ 430 w 542"/>
              <a:gd name="T67" fmla="*/ 280 h 406"/>
              <a:gd name="T68" fmla="*/ 446 w 542"/>
              <a:gd name="T69" fmla="*/ 240 h 406"/>
              <a:gd name="T70" fmla="*/ 481 w 542"/>
              <a:gd name="T71" fmla="*/ 229 h 406"/>
              <a:gd name="T72" fmla="*/ 511 w 542"/>
              <a:gd name="T73" fmla="*/ 240 h 406"/>
              <a:gd name="T74" fmla="*/ 521 w 542"/>
              <a:gd name="T75" fmla="*/ 247 h 406"/>
              <a:gd name="T76" fmla="*/ 542 w 542"/>
              <a:gd name="T77" fmla="*/ 247 h 406"/>
              <a:gd name="T78" fmla="*/ 542 w 542"/>
              <a:gd name="T79" fmla="*/ 110 h 406"/>
              <a:gd name="T80" fmla="*/ 405 w 542"/>
              <a:gd name="T81" fmla="*/ 110 h 406"/>
              <a:gd name="T82" fmla="*/ 400 w 542"/>
              <a:gd name="T83" fmla="*/ 110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42" h="406">
                <a:moveTo>
                  <a:pt x="400" y="110"/>
                </a:moveTo>
                <a:cubicBezTo>
                  <a:pt x="206" y="110"/>
                  <a:pt x="206" y="110"/>
                  <a:pt x="206" y="110"/>
                </a:cubicBezTo>
                <a:cubicBezTo>
                  <a:pt x="206" y="73"/>
                  <a:pt x="206" y="73"/>
                  <a:pt x="206" y="73"/>
                </a:cubicBezTo>
                <a:cubicBezTo>
                  <a:pt x="206" y="73"/>
                  <a:pt x="206" y="73"/>
                  <a:pt x="206" y="72"/>
                </a:cubicBezTo>
                <a:cubicBezTo>
                  <a:pt x="207" y="62"/>
                  <a:pt x="213" y="56"/>
                  <a:pt x="218" y="50"/>
                </a:cubicBezTo>
                <a:cubicBezTo>
                  <a:pt x="223" y="44"/>
                  <a:pt x="226" y="39"/>
                  <a:pt x="226" y="32"/>
                </a:cubicBezTo>
                <a:cubicBezTo>
                  <a:pt x="226" y="23"/>
                  <a:pt x="224" y="15"/>
                  <a:pt x="220" y="10"/>
                </a:cubicBezTo>
                <a:cubicBezTo>
                  <a:pt x="215" y="5"/>
                  <a:pt x="208" y="1"/>
                  <a:pt x="195" y="0"/>
                </a:cubicBezTo>
                <a:cubicBezTo>
                  <a:pt x="183" y="0"/>
                  <a:pt x="176" y="4"/>
                  <a:pt x="171" y="10"/>
                </a:cubicBezTo>
                <a:cubicBezTo>
                  <a:pt x="167" y="15"/>
                  <a:pt x="165" y="23"/>
                  <a:pt x="165" y="32"/>
                </a:cubicBezTo>
                <a:cubicBezTo>
                  <a:pt x="165" y="39"/>
                  <a:pt x="168" y="44"/>
                  <a:pt x="172" y="50"/>
                </a:cubicBezTo>
                <a:cubicBezTo>
                  <a:pt x="177" y="56"/>
                  <a:pt x="183" y="62"/>
                  <a:pt x="183" y="72"/>
                </a:cubicBezTo>
                <a:cubicBezTo>
                  <a:pt x="183" y="110"/>
                  <a:pt x="183" y="110"/>
                  <a:pt x="183" y="110"/>
                </a:cubicBezTo>
                <a:cubicBezTo>
                  <a:pt x="0" y="110"/>
                  <a:pt x="0" y="110"/>
                  <a:pt x="0" y="110"/>
                </a:cubicBezTo>
                <a:cubicBezTo>
                  <a:pt x="1" y="120"/>
                  <a:pt x="3" y="130"/>
                  <a:pt x="5" y="140"/>
                </a:cubicBezTo>
                <a:cubicBezTo>
                  <a:pt x="33" y="239"/>
                  <a:pt x="100" y="319"/>
                  <a:pt x="152" y="406"/>
                </a:cubicBezTo>
                <a:cubicBezTo>
                  <a:pt x="259" y="406"/>
                  <a:pt x="259" y="406"/>
                  <a:pt x="259" y="406"/>
                </a:cubicBezTo>
                <a:cubicBezTo>
                  <a:pt x="259" y="392"/>
                  <a:pt x="259" y="392"/>
                  <a:pt x="259" y="392"/>
                </a:cubicBezTo>
                <a:cubicBezTo>
                  <a:pt x="259" y="390"/>
                  <a:pt x="258" y="390"/>
                  <a:pt x="252" y="382"/>
                </a:cubicBezTo>
                <a:cubicBezTo>
                  <a:pt x="247" y="375"/>
                  <a:pt x="241" y="365"/>
                  <a:pt x="241" y="352"/>
                </a:cubicBezTo>
                <a:cubicBezTo>
                  <a:pt x="241" y="340"/>
                  <a:pt x="243" y="328"/>
                  <a:pt x="252" y="317"/>
                </a:cubicBezTo>
                <a:cubicBezTo>
                  <a:pt x="259" y="307"/>
                  <a:pt x="275" y="300"/>
                  <a:pt x="292" y="300"/>
                </a:cubicBezTo>
                <a:cubicBezTo>
                  <a:pt x="309" y="301"/>
                  <a:pt x="323" y="308"/>
                  <a:pt x="331" y="317"/>
                </a:cubicBezTo>
                <a:cubicBezTo>
                  <a:pt x="340" y="328"/>
                  <a:pt x="342" y="340"/>
                  <a:pt x="342" y="352"/>
                </a:cubicBezTo>
                <a:cubicBezTo>
                  <a:pt x="342" y="365"/>
                  <a:pt x="335" y="376"/>
                  <a:pt x="330" y="383"/>
                </a:cubicBezTo>
                <a:cubicBezTo>
                  <a:pt x="323" y="390"/>
                  <a:pt x="322" y="392"/>
                  <a:pt x="322" y="394"/>
                </a:cubicBezTo>
                <a:cubicBezTo>
                  <a:pt x="322" y="406"/>
                  <a:pt x="322" y="406"/>
                  <a:pt x="322" y="406"/>
                </a:cubicBezTo>
                <a:cubicBezTo>
                  <a:pt x="542" y="406"/>
                  <a:pt x="542" y="406"/>
                  <a:pt x="542" y="406"/>
                </a:cubicBezTo>
                <a:cubicBezTo>
                  <a:pt x="542" y="310"/>
                  <a:pt x="542" y="310"/>
                  <a:pt x="542" y="310"/>
                </a:cubicBezTo>
                <a:cubicBezTo>
                  <a:pt x="523" y="310"/>
                  <a:pt x="523" y="310"/>
                  <a:pt x="523" y="310"/>
                </a:cubicBezTo>
                <a:cubicBezTo>
                  <a:pt x="521" y="310"/>
                  <a:pt x="520" y="311"/>
                  <a:pt x="512" y="318"/>
                </a:cubicBezTo>
                <a:cubicBezTo>
                  <a:pt x="505" y="323"/>
                  <a:pt x="494" y="330"/>
                  <a:pt x="481" y="330"/>
                </a:cubicBezTo>
                <a:cubicBezTo>
                  <a:pt x="469" y="330"/>
                  <a:pt x="457" y="328"/>
                  <a:pt x="446" y="319"/>
                </a:cubicBezTo>
                <a:cubicBezTo>
                  <a:pt x="437" y="311"/>
                  <a:pt x="430" y="297"/>
                  <a:pt x="430" y="280"/>
                </a:cubicBezTo>
                <a:cubicBezTo>
                  <a:pt x="429" y="263"/>
                  <a:pt x="437" y="248"/>
                  <a:pt x="446" y="240"/>
                </a:cubicBezTo>
                <a:cubicBezTo>
                  <a:pt x="457" y="231"/>
                  <a:pt x="469" y="229"/>
                  <a:pt x="481" y="229"/>
                </a:cubicBezTo>
                <a:cubicBezTo>
                  <a:pt x="494" y="229"/>
                  <a:pt x="504" y="235"/>
                  <a:pt x="511" y="240"/>
                </a:cubicBezTo>
                <a:cubicBezTo>
                  <a:pt x="519" y="246"/>
                  <a:pt x="520" y="247"/>
                  <a:pt x="521" y="247"/>
                </a:cubicBezTo>
                <a:cubicBezTo>
                  <a:pt x="542" y="247"/>
                  <a:pt x="542" y="247"/>
                  <a:pt x="542" y="247"/>
                </a:cubicBezTo>
                <a:cubicBezTo>
                  <a:pt x="542" y="110"/>
                  <a:pt x="542" y="110"/>
                  <a:pt x="542" y="110"/>
                </a:cubicBezTo>
                <a:cubicBezTo>
                  <a:pt x="405" y="110"/>
                  <a:pt x="405" y="110"/>
                  <a:pt x="405" y="110"/>
                </a:cubicBezTo>
                <a:cubicBezTo>
                  <a:pt x="403" y="110"/>
                  <a:pt x="402" y="110"/>
                  <a:pt x="400" y="110"/>
                </a:cubicBezTo>
                <a:close/>
              </a:path>
            </a:pathLst>
          </a:custGeom>
          <a:solidFill>
            <a:srgbClr val="E76F5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56" name="Freeform 10"/>
          <p:cNvSpPr>
            <a:spLocks/>
          </p:cNvSpPr>
          <p:nvPr/>
        </p:nvSpPr>
        <p:spPr bwMode="auto">
          <a:xfrm>
            <a:off x="11922602" y="6129346"/>
            <a:ext cx="2958735" cy="2201866"/>
          </a:xfrm>
          <a:custGeom>
            <a:avLst/>
            <a:gdLst>
              <a:gd name="T0" fmla="*/ 269 w 538"/>
              <a:gd name="T1" fmla="*/ 73 h 406"/>
              <a:gd name="T2" fmla="*/ 269 w 538"/>
              <a:gd name="T3" fmla="*/ 72 h 406"/>
              <a:gd name="T4" fmla="*/ 281 w 538"/>
              <a:gd name="T5" fmla="*/ 50 h 406"/>
              <a:gd name="T6" fmla="*/ 289 w 538"/>
              <a:gd name="T7" fmla="*/ 32 h 406"/>
              <a:gd name="T8" fmla="*/ 283 w 538"/>
              <a:gd name="T9" fmla="*/ 10 h 406"/>
              <a:gd name="T10" fmla="*/ 258 w 538"/>
              <a:gd name="T11" fmla="*/ 0 h 406"/>
              <a:gd name="T12" fmla="*/ 234 w 538"/>
              <a:gd name="T13" fmla="*/ 10 h 406"/>
              <a:gd name="T14" fmla="*/ 228 w 538"/>
              <a:gd name="T15" fmla="*/ 32 h 406"/>
              <a:gd name="T16" fmla="*/ 235 w 538"/>
              <a:gd name="T17" fmla="*/ 50 h 406"/>
              <a:gd name="T18" fmla="*/ 246 w 538"/>
              <a:gd name="T19" fmla="*/ 72 h 406"/>
              <a:gd name="T20" fmla="*/ 246 w 538"/>
              <a:gd name="T21" fmla="*/ 110 h 406"/>
              <a:gd name="T22" fmla="*/ 117 w 538"/>
              <a:gd name="T23" fmla="*/ 110 h 406"/>
              <a:gd name="T24" fmla="*/ 117 w 538"/>
              <a:gd name="T25" fmla="*/ 267 h 406"/>
              <a:gd name="T26" fmla="*/ 72 w 538"/>
              <a:gd name="T27" fmla="*/ 267 h 406"/>
              <a:gd name="T28" fmla="*/ 50 w 538"/>
              <a:gd name="T29" fmla="*/ 256 h 406"/>
              <a:gd name="T30" fmla="*/ 32 w 538"/>
              <a:gd name="T31" fmla="*/ 249 h 406"/>
              <a:gd name="T32" fmla="*/ 10 w 538"/>
              <a:gd name="T33" fmla="*/ 255 h 406"/>
              <a:gd name="T34" fmla="*/ 1 w 538"/>
              <a:gd name="T35" fmla="*/ 279 h 406"/>
              <a:gd name="T36" fmla="*/ 10 w 538"/>
              <a:gd name="T37" fmla="*/ 304 h 406"/>
              <a:gd name="T38" fmla="*/ 32 w 538"/>
              <a:gd name="T39" fmla="*/ 310 h 406"/>
              <a:gd name="T40" fmla="*/ 50 w 538"/>
              <a:gd name="T41" fmla="*/ 302 h 406"/>
              <a:gd name="T42" fmla="*/ 73 w 538"/>
              <a:gd name="T43" fmla="*/ 290 h 406"/>
              <a:gd name="T44" fmla="*/ 73 w 538"/>
              <a:gd name="T45" fmla="*/ 290 h 406"/>
              <a:gd name="T46" fmla="*/ 117 w 538"/>
              <a:gd name="T47" fmla="*/ 290 h 406"/>
              <a:gd name="T48" fmla="*/ 117 w 538"/>
              <a:gd name="T49" fmla="*/ 406 h 406"/>
              <a:gd name="T50" fmla="*/ 226 w 538"/>
              <a:gd name="T51" fmla="*/ 406 h 406"/>
              <a:gd name="T52" fmla="*/ 226 w 538"/>
              <a:gd name="T53" fmla="*/ 392 h 406"/>
              <a:gd name="T54" fmla="*/ 219 w 538"/>
              <a:gd name="T55" fmla="*/ 382 h 406"/>
              <a:gd name="T56" fmla="*/ 208 w 538"/>
              <a:gd name="T57" fmla="*/ 352 h 406"/>
              <a:gd name="T58" fmla="*/ 219 w 538"/>
              <a:gd name="T59" fmla="*/ 317 h 406"/>
              <a:gd name="T60" fmla="*/ 259 w 538"/>
              <a:gd name="T61" fmla="*/ 300 h 406"/>
              <a:gd name="T62" fmla="*/ 298 w 538"/>
              <a:gd name="T63" fmla="*/ 317 h 406"/>
              <a:gd name="T64" fmla="*/ 309 w 538"/>
              <a:gd name="T65" fmla="*/ 352 h 406"/>
              <a:gd name="T66" fmla="*/ 297 w 538"/>
              <a:gd name="T67" fmla="*/ 383 h 406"/>
              <a:gd name="T68" fmla="*/ 289 w 538"/>
              <a:gd name="T69" fmla="*/ 394 h 406"/>
              <a:gd name="T70" fmla="*/ 289 w 538"/>
              <a:gd name="T71" fmla="*/ 406 h 406"/>
              <a:gd name="T72" fmla="*/ 397 w 538"/>
              <a:gd name="T73" fmla="*/ 406 h 406"/>
              <a:gd name="T74" fmla="*/ 506 w 538"/>
              <a:gd name="T75" fmla="*/ 198 h 406"/>
              <a:gd name="T76" fmla="*/ 538 w 538"/>
              <a:gd name="T77" fmla="*/ 110 h 406"/>
              <a:gd name="T78" fmla="*/ 269 w 538"/>
              <a:gd name="T79" fmla="*/ 110 h 406"/>
              <a:gd name="T80" fmla="*/ 269 w 538"/>
              <a:gd name="T81" fmla="*/ 73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38" h="406">
                <a:moveTo>
                  <a:pt x="269" y="73"/>
                </a:moveTo>
                <a:cubicBezTo>
                  <a:pt x="269" y="73"/>
                  <a:pt x="269" y="73"/>
                  <a:pt x="269" y="72"/>
                </a:cubicBezTo>
                <a:cubicBezTo>
                  <a:pt x="270" y="62"/>
                  <a:pt x="276" y="56"/>
                  <a:pt x="281" y="50"/>
                </a:cubicBezTo>
                <a:cubicBezTo>
                  <a:pt x="286" y="44"/>
                  <a:pt x="289" y="39"/>
                  <a:pt x="289" y="32"/>
                </a:cubicBezTo>
                <a:cubicBezTo>
                  <a:pt x="289" y="23"/>
                  <a:pt x="287" y="15"/>
                  <a:pt x="283" y="10"/>
                </a:cubicBezTo>
                <a:cubicBezTo>
                  <a:pt x="278" y="5"/>
                  <a:pt x="271" y="1"/>
                  <a:pt x="258" y="0"/>
                </a:cubicBezTo>
                <a:cubicBezTo>
                  <a:pt x="246" y="0"/>
                  <a:pt x="239" y="4"/>
                  <a:pt x="234" y="10"/>
                </a:cubicBezTo>
                <a:cubicBezTo>
                  <a:pt x="230" y="15"/>
                  <a:pt x="228" y="23"/>
                  <a:pt x="228" y="32"/>
                </a:cubicBezTo>
                <a:cubicBezTo>
                  <a:pt x="228" y="39"/>
                  <a:pt x="231" y="44"/>
                  <a:pt x="235" y="50"/>
                </a:cubicBezTo>
                <a:cubicBezTo>
                  <a:pt x="240" y="56"/>
                  <a:pt x="246" y="62"/>
                  <a:pt x="246" y="72"/>
                </a:cubicBezTo>
                <a:cubicBezTo>
                  <a:pt x="246" y="110"/>
                  <a:pt x="246" y="110"/>
                  <a:pt x="246" y="110"/>
                </a:cubicBezTo>
                <a:cubicBezTo>
                  <a:pt x="117" y="110"/>
                  <a:pt x="117" y="110"/>
                  <a:pt x="117" y="110"/>
                </a:cubicBezTo>
                <a:cubicBezTo>
                  <a:pt x="117" y="267"/>
                  <a:pt x="117" y="267"/>
                  <a:pt x="117" y="267"/>
                </a:cubicBezTo>
                <a:cubicBezTo>
                  <a:pt x="72" y="267"/>
                  <a:pt x="72" y="267"/>
                  <a:pt x="72" y="267"/>
                </a:cubicBezTo>
                <a:cubicBezTo>
                  <a:pt x="62" y="267"/>
                  <a:pt x="56" y="261"/>
                  <a:pt x="50" y="256"/>
                </a:cubicBezTo>
                <a:cubicBezTo>
                  <a:pt x="44" y="252"/>
                  <a:pt x="39" y="249"/>
                  <a:pt x="32" y="249"/>
                </a:cubicBezTo>
                <a:cubicBezTo>
                  <a:pt x="23" y="249"/>
                  <a:pt x="15" y="251"/>
                  <a:pt x="10" y="255"/>
                </a:cubicBezTo>
                <a:cubicBezTo>
                  <a:pt x="4" y="260"/>
                  <a:pt x="0" y="267"/>
                  <a:pt x="1" y="279"/>
                </a:cubicBezTo>
                <a:cubicBezTo>
                  <a:pt x="1" y="292"/>
                  <a:pt x="5" y="299"/>
                  <a:pt x="10" y="304"/>
                </a:cubicBezTo>
                <a:cubicBezTo>
                  <a:pt x="16" y="308"/>
                  <a:pt x="23" y="310"/>
                  <a:pt x="32" y="310"/>
                </a:cubicBezTo>
                <a:cubicBezTo>
                  <a:pt x="39" y="310"/>
                  <a:pt x="44" y="307"/>
                  <a:pt x="50" y="302"/>
                </a:cubicBezTo>
                <a:cubicBezTo>
                  <a:pt x="56" y="297"/>
                  <a:pt x="62" y="291"/>
                  <a:pt x="73" y="290"/>
                </a:cubicBezTo>
                <a:cubicBezTo>
                  <a:pt x="73" y="290"/>
                  <a:pt x="73" y="290"/>
                  <a:pt x="73" y="290"/>
                </a:cubicBezTo>
                <a:cubicBezTo>
                  <a:pt x="117" y="290"/>
                  <a:pt x="117" y="290"/>
                  <a:pt x="117" y="290"/>
                </a:cubicBezTo>
                <a:cubicBezTo>
                  <a:pt x="117" y="406"/>
                  <a:pt x="117" y="406"/>
                  <a:pt x="117" y="406"/>
                </a:cubicBezTo>
                <a:cubicBezTo>
                  <a:pt x="226" y="406"/>
                  <a:pt x="226" y="406"/>
                  <a:pt x="226" y="406"/>
                </a:cubicBezTo>
                <a:cubicBezTo>
                  <a:pt x="226" y="392"/>
                  <a:pt x="226" y="392"/>
                  <a:pt x="226" y="392"/>
                </a:cubicBezTo>
                <a:cubicBezTo>
                  <a:pt x="226" y="390"/>
                  <a:pt x="225" y="390"/>
                  <a:pt x="219" y="382"/>
                </a:cubicBezTo>
                <a:cubicBezTo>
                  <a:pt x="214" y="375"/>
                  <a:pt x="208" y="365"/>
                  <a:pt x="208" y="352"/>
                </a:cubicBezTo>
                <a:cubicBezTo>
                  <a:pt x="208" y="340"/>
                  <a:pt x="210" y="328"/>
                  <a:pt x="219" y="317"/>
                </a:cubicBezTo>
                <a:cubicBezTo>
                  <a:pt x="226" y="307"/>
                  <a:pt x="242" y="300"/>
                  <a:pt x="259" y="300"/>
                </a:cubicBezTo>
                <a:cubicBezTo>
                  <a:pt x="276" y="301"/>
                  <a:pt x="290" y="308"/>
                  <a:pt x="298" y="317"/>
                </a:cubicBezTo>
                <a:cubicBezTo>
                  <a:pt x="307" y="328"/>
                  <a:pt x="309" y="340"/>
                  <a:pt x="309" y="352"/>
                </a:cubicBezTo>
                <a:cubicBezTo>
                  <a:pt x="309" y="365"/>
                  <a:pt x="302" y="376"/>
                  <a:pt x="297" y="383"/>
                </a:cubicBezTo>
                <a:cubicBezTo>
                  <a:pt x="290" y="390"/>
                  <a:pt x="289" y="392"/>
                  <a:pt x="289" y="394"/>
                </a:cubicBezTo>
                <a:cubicBezTo>
                  <a:pt x="289" y="406"/>
                  <a:pt x="289" y="406"/>
                  <a:pt x="289" y="406"/>
                </a:cubicBezTo>
                <a:cubicBezTo>
                  <a:pt x="397" y="406"/>
                  <a:pt x="397" y="406"/>
                  <a:pt x="397" y="406"/>
                </a:cubicBezTo>
                <a:cubicBezTo>
                  <a:pt x="443" y="341"/>
                  <a:pt x="485" y="275"/>
                  <a:pt x="506" y="198"/>
                </a:cubicBezTo>
                <a:cubicBezTo>
                  <a:pt x="520" y="170"/>
                  <a:pt x="531" y="140"/>
                  <a:pt x="538" y="110"/>
                </a:cubicBezTo>
                <a:cubicBezTo>
                  <a:pt x="269" y="110"/>
                  <a:pt x="269" y="110"/>
                  <a:pt x="269" y="110"/>
                </a:cubicBezTo>
                <a:lnTo>
                  <a:pt x="269" y="73"/>
                </a:lnTo>
                <a:close/>
              </a:path>
            </a:pathLst>
          </a:custGeom>
          <a:solidFill>
            <a:srgbClr val="F4A26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60" name="Freeform 11"/>
          <p:cNvSpPr>
            <a:spLocks/>
          </p:cNvSpPr>
          <p:nvPr/>
        </p:nvSpPr>
        <p:spPr bwMode="auto">
          <a:xfrm>
            <a:off x="10380530" y="7866092"/>
            <a:ext cx="1832371" cy="2353086"/>
          </a:xfrm>
          <a:custGeom>
            <a:avLst/>
            <a:gdLst>
              <a:gd name="T0" fmla="*/ 324 w 333"/>
              <a:gd name="T1" fmla="*/ 248 h 434"/>
              <a:gd name="T2" fmla="*/ 302 w 333"/>
              <a:gd name="T3" fmla="*/ 241 h 434"/>
              <a:gd name="T4" fmla="*/ 283 w 333"/>
              <a:gd name="T5" fmla="*/ 249 h 434"/>
              <a:gd name="T6" fmla="*/ 262 w 333"/>
              <a:gd name="T7" fmla="*/ 259 h 434"/>
              <a:gd name="T8" fmla="*/ 221 w 333"/>
              <a:gd name="T9" fmla="*/ 259 h 434"/>
              <a:gd name="T10" fmla="*/ 221 w 333"/>
              <a:gd name="T11" fmla="*/ 110 h 434"/>
              <a:gd name="T12" fmla="*/ 221 w 333"/>
              <a:gd name="T13" fmla="*/ 110 h 434"/>
              <a:gd name="T14" fmla="*/ 133 w 333"/>
              <a:gd name="T15" fmla="*/ 110 h 434"/>
              <a:gd name="T16" fmla="*/ 133 w 333"/>
              <a:gd name="T17" fmla="*/ 73 h 434"/>
              <a:gd name="T18" fmla="*/ 133 w 333"/>
              <a:gd name="T19" fmla="*/ 72 h 434"/>
              <a:gd name="T20" fmla="*/ 145 w 333"/>
              <a:gd name="T21" fmla="*/ 50 h 434"/>
              <a:gd name="T22" fmla="*/ 153 w 333"/>
              <a:gd name="T23" fmla="*/ 32 h 434"/>
              <a:gd name="T24" fmla="*/ 147 w 333"/>
              <a:gd name="T25" fmla="*/ 10 h 434"/>
              <a:gd name="T26" fmla="*/ 122 w 333"/>
              <a:gd name="T27" fmla="*/ 0 h 434"/>
              <a:gd name="T28" fmla="*/ 98 w 333"/>
              <a:gd name="T29" fmla="*/ 10 h 434"/>
              <a:gd name="T30" fmla="*/ 92 w 333"/>
              <a:gd name="T31" fmla="*/ 32 h 434"/>
              <a:gd name="T32" fmla="*/ 99 w 333"/>
              <a:gd name="T33" fmla="*/ 50 h 434"/>
              <a:gd name="T34" fmla="*/ 110 w 333"/>
              <a:gd name="T35" fmla="*/ 72 h 434"/>
              <a:gd name="T36" fmla="*/ 110 w 333"/>
              <a:gd name="T37" fmla="*/ 110 h 434"/>
              <a:gd name="T38" fmla="*/ 0 w 333"/>
              <a:gd name="T39" fmla="*/ 110 h 434"/>
              <a:gd name="T40" fmla="*/ 98 w 333"/>
              <a:gd name="T41" fmla="*/ 378 h 434"/>
              <a:gd name="T42" fmla="*/ 185 w 333"/>
              <a:gd name="T43" fmla="*/ 414 h 434"/>
              <a:gd name="T44" fmla="*/ 221 w 333"/>
              <a:gd name="T45" fmla="*/ 434 h 434"/>
              <a:gd name="T46" fmla="*/ 221 w 333"/>
              <a:gd name="T47" fmla="*/ 282 h 434"/>
              <a:gd name="T48" fmla="*/ 260 w 333"/>
              <a:gd name="T49" fmla="*/ 282 h 434"/>
              <a:gd name="T50" fmla="*/ 261 w 333"/>
              <a:gd name="T51" fmla="*/ 282 h 434"/>
              <a:gd name="T52" fmla="*/ 283 w 333"/>
              <a:gd name="T53" fmla="*/ 294 h 434"/>
              <a:gd name="T54" fmla="*/ 302 w 333"/>
              <a:gd name="T55" fmla="*/ 302 h 434"/>
              <a:gd name="T56" fmla="*/ 323 w 333"/>
              <a:gd name="T57" fmla="*/ 296 h 434"/>
              <a:gd name="T58" fmla="*/ 333 w 333"/>
              <a:gd name="T59" fmla="*/ 272 h 434"/>
              <a:gd name="T60" fmla="*/ 324 w 333"/>
              <a:gd name="T61" fmla="*/ 248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3" h="434">
                <a:moveTo>
                  <a:pt x="324" y="248"/>
                </a:moveTo>
                <a:cubicBezTo>
                  <a:pt x="318" y="243"/>
                  <a:pt x="310" y="241"/>
                  <a:pt x="302" y="241"/>
                </a:cubicBezTo>
                <a:cubicBezTo>
                  <a:pt x="294" y="241"/>
                  <a:pt x="289" y="244"/>
                  <a:pt x="283" y="249"/>
                </a:cubicBezTo>
                <a:cubicBezTo>
                  <a:pt x="277" y="253"/>
                  <a:pt x="271" y="259"/>
                  <a:pt x="262" y="259"/>
                </a:cubicBezTo>
                <a:cubicBezTo>
                  <a:pt x="221" y="259"/>
                  <a:pt x="221" y="259"/>
                  <a:pt x="221" y="259"/>
                </a:cubicBezTo>
                <a:cubicBezTo>
                  <a:pt x="221" y="110"/>
                  <a:pt x="221" y="110"/>
                  <a:pt x="221" y="110"/>
                </a:cubicBezTo>
                <a:cubicBezTo>
                  <a:pt x="221" y="110"/>
                  <a:pt x="221" y="110"/>
                  <a:pt x="221" y="110"/>
                </a:cubicBezTo>
                <a:cubicBezTo>
                  <a:pt x="133" y="110"/>
                  <a:pt x="133" y="110"/>
                  <a:pt x="133" y="110"/>
                </a:cubicBezTo>
                <a:cubicBezTo>
                  <a:pt x="133" y="73"/>
                  <a:pt x="133" y="73"/>
                  <a:pt x="133" y="73"/>
                </a:cubicBezTo>
                <a:cubicBezTo>
                  <a:pt x="133" y="73"/>
                  <a:pt x="133" y="73"/>
                  <a:pt x="133" y="72"/>
                </a:cubicBezTo>
                <a:cubicBezTo>
                  <a:pt x="134" y="62"/>
                  <a:pt x="140" y="56"/>
                  <a:pt x="145" y="50"/>
                </a:cubicBezTo>
                <a:cubicBezTo>
                  <a:pt x="150" y="44"/>
                  <a:pt x="153" y="39"/>
                  <a:pt x="153" y="32"/>
                </a:cubicBezTo>
                <a:cubicBezTo>
                  <a:pt x="153" y="23"/>
                  <a:pt x="151" y="15"/>
                  <a:pt x="147" y="10"/>
                </a:cubicBezTo>
                <a:cubicBezTo>
                  <a:pt x="142" y="5"/>
                  <a:pt x="135" y="1"/>
                  <a:pt x="122" y="0"/>
                </a:cubicBezTo>
                <a:cubicBezTo>
                  <a:pt x="110" y="0"/>
                  <a:pt x="103" y="4"/>
                  <a:pt x="98" y="10"/>
                </a:cubicBezTo>
                <a:cubicBezTo>
                  <a:pt x="94" y="15"/>
                  <a:pt x="92" y="23"/>
                  <a:pt x="92" y="32"/>
                </a:cubicBezTo>
                <a:cubicBezTo>
                  <a:pt x="92" y="39"/>
                  <a:pt x="95" y="44"/>
                  <a:pt x="99" y="50"/>
                </a:cubicBezTo>
                <a:cubicBezTo>
                  <a:pt x="104" y="56"/>
                  <a:pt x="110" y="62"/>
                  <a:pt x="110" y="72"/>
                </a:cubicBezTo>
                <a:cubicBezTo>
                  <a:pt x="110" y="110"/>
                  <a:pt x="110" y="110"/>
                  <a:pt x="110" y="110"/>
                </a:cubicBezTo>
                <a:cubicBezTo>
                  <a:pt x="0" y="110"/>
                  <a:pt x="0" y="110"/>
                  <a:pt x="0" y="110"/>
                </a:cubicBezTo>
                <a:cubicBezTo>
                  <a:pt x="56" y="189"/>
                  <a:pt x="119" y="276"/>
                  <a:pt x="98" y="378"/>
                </a:cubicBezTo>
                <a:cubicBezTo>
                  <a:pt x="109" y="428"/>
                  <a:pt x="143" y="384"/>
                  <a:pt x="185" y="414"/>
                </a:cubicBezTo>
                <a:cubicBezTo>
                  <a:pt x="197" y="422"/>
                  <a:pt x="209" y="429"/>
                  <a:pt x="221" y="434"/>
                </a:cubicBezTo>
                <a:cubicBezTo>
                  <a:pt x="221" y="282"/>
                  <a:pt x="221" y="282"/>
                  <a:pt x="221" y="282"/>
                </a:cubicBezTo>
                <a:cubicBezTo>
                  <a:pt x="260" y="282"/>
                  <a:pt x="260" y="282"/>
                  <a:pt x="260" y="282"/>
                </a:cubicBezTo>
                <a:cubicBezTo>
                  <a:pt x="261" y="282"/>
                  <a:pt x="261" y="282"/>
                  <a:pt x="261" y="282"/>
                </a:cubicBezTo>
                <a:cubicBezTo>
                  <a:pt x="271" y="283"/>
                  <a:pt x="277" y="290"/>
                  <a:pt x="283" y="294"/>
                </a:cubicBezTo>
                <a:cubicBezTo>
                  <a:pt x="289" y="299"/>
                  <a:pt x="294" y="302"/>
                  <a:pt x="302" y="302"/>
                </a:cubicBezTo>
                <a:cubicBezTo>
                  <a:pt x="310" y="302"/>
                  <a:pt x="318" y="300"/>
                  <a:pt x="323" y="296"/>
                </a:cubicBezTo>
                <a:cubicBezTo>
                  <a:pt x="329" y="291"/>
                  <a:pt x="333" y="285"/>
                  <a:pt x="333" y="272"/>
                </a:cubicBezTo>
                <a:cubicBezTo>
                  <a:pt x="333" y="259"/>
                  <a:pt x="329" y="252"/>
                  <a:pt x="324" y="248"/>
                </a:cubicBezTo>
                <a:close/>
              </a:path>
            </a:pathLst>
          </a:custGeom>
          <a:solidFill>
            <a:srgbClr val="E76F5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61" name="Freeform 12"/>
          <p:cNvSpPr>
            <a:spLocks/>
          </p:cNvSpPr>
          <p:nvPr/>
        </p:nvSpPr>
        <p:spPr bwMode="auto">
          <a:xfrm>
            <a:off x="11722878" y="7866092"/>
            <a:ext cx="2289883" cy="2552421"/>
          </a:xfrm>
          <a:custGeom>
            <a:avLst/>
            <a:gdLst>
              <a:gd name="T0" fmla="*/ 305 w 416"/>
              <a:gd name="T1" fmla="*/ 73 h 471"/>
              <a:gd name="T2" fmla="*/ 305 w 416"/>
              <a:gd name="T3" fmla="*/ 72 h 471"/>
              <a:gd name="T4" fmla="*/ 317 w 416"/>
              <a:gd name="T5" fmla="*/ 50 h 471"/>
              <a:gd name="T6" fmla="*/ 325 w 416"/>
              <a:gd name="T7" fmla="*/ 32 h 471"/>
              <a:gd name="T8" fmla="*/ 319 w 416"/>
              <a:gd name="T9" fmla="*/ 10 h 471"/>
              <a:gd name="T10" fmla="*/ 294 w 416"/>
              <a:gd name="T11" fmla="*/ 0 h 471"/>
              <a:gd name="T12" fmla="*/ 270 w 416"/>
              <a:gd name="T13" fmla="*/ 10 h 471"/>
              <a:gd name="T14" fmla="*/ 264 w 416"/>
              <a:gd name="T15" fmla="*/ 32 h 471"/>
              <a:gd name="T16" fmla="*/ 271 w 416"/>
              <a:gd name="T17" fmla="*/ 50 h 471"/>
              <a:gd name="T18" fmla="*/ 282 w 416"/>
              <a:gd name="T19" fmla="*/ 72 h 471"/>
              <a:gd name="T20" fmla="*/ 282 w 416"/>
              <a:gd name="T21" fmla="*/ 110 h 471"/>
              <a:gd name="T22" fmla="*/ 143 w 416"/>
              <a:gd name="T23" fmla="*/ 110 h 471"/>
              <a:gd name="T24" fmla="*/ 139 w 416"/>
              <a:gd name="T25" fmla="*/ 110 h 471"/>
              <a:gd name="T26" fmla="*/ 1 w 416"/>
              <a:gd name="T27" fmla="*/ 110 h 471"/>
              <a:gd name="T28" fmla="*/ 1 w 416"/>
              <a:gd name="T29" fmla="*/ 110 h 471"/>
              <a:gd name="T30" fmla="*/ 1 w 416"/>
              <a:gd name="T31" fmla="*/ 239 h 471"/>
              <a:gd name="T32" fmla="*/ 18 w 416"/>
              <a:gd name="T33" fmla="*/ 239 h 471"/>
              <a:gd name="T34" fmla="*/ 28 w 416"/>
              <a:gd name="T35" fmla="*/ 232 h 471"/>
              <a:gd name="T36" fmla="*/ 58 w 416"/>
              <a:gd name="T37" fmla="*/ 221 h 471"/>
              <a:gd name="T38" fmla="*/ 92 w 416"/>
              <a:gd name="T39" fmla="*/ 232 h 471"/>
              <a:gd name="T40" fmla="*/ 109 w 416"/>
              <a:gd name="T41" fmla="*/ 272 h 471"/>
              <a:gd name="T42" fmla="*/ 92 w 416"/>
              <a:gd name="T43" fmla="*/ 311 h 471"/>
              <a:gd name="T44" fmla="*/ 58 w 416"/>
              <a:gd name="T45" fmla="*/ 322 h 471"/>
              <a:gd name="T46" fmla="*/ 27 w 416"/>
              <a:gd name="T47" fmla="*/ 310 h 471"/>
              <a:gd name="T48" fmla="*/ 15 w 416"/>
              <a:gd name="T49" fmla="*/ 302 h 471"/>
              <a:gd name="T50" fmla="*/ 1 w 416"/>
              <a:gd name="T51" fmla="*/ 302 h 471"/>
              <a:gd name="T52" fmla="*/ 1 w 416"/>
              <a:gd name="T53" fmla="*/ 438 h 471"/>
              <a:gd name="T54" fmla="*/ 0 w 416"/>
              <a:gd name="T55" fmla="*/ 443 h 471"/>
              <a:gd name="T56" fmla="*/ 228 w 416"/>
              <a:gd name="T57" fmla="*/ 406 h 471"/>
              <a:gd name="T58" fmla="*/ 298 w 416"/>
              <a:gd name="T59" fmla="*/ 363 h 471"/>
              <a:gd name="T60" fmla="*/ 348 w 416"/>
              <a:gd name="T61" fmla="*/ 202 h 471"/>
              <a:gd name="T62" fmla="*/ 416 w 416"/>
              <a:gd name="T63" fmla="*/ 110 h 471"/>
              <a:gd name="T64" fmla="*/ 305 w 416"/>
              <a:gd name="T65" fmla="*/ 110 h 471"/>
              <a:gd name="T66" fmla="*/ 305 w 416"/>
              <a:gd name="T67" fmla="*/ 73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16" h="471">
                <a:moveTo>
                  <a:pt x="305" y="73"/>
                </a:moveTo>
                <a:cubicBezTo>
                  <a:pt x="305" y="73"/>
                  <a:pt x="305" y="73"/>
                  <a:pt x="305" y="72"/>
                </a:cubicBezTo>
                <a:cubicBezTo>
                  <a:pt x="306" y="62"/>
                  <a:pt x="312" y="56"/>
                  <a:pt x="317" y="50"/>
                </a:cubicBezTo>
                <a:cubicBezTo>
                  <a:pt x="322" y="44"/>
                  <a:pt x="325" y="39"/>
                  <a:pt x="325" y="32"/>
                </a:cubicBezTo>
                <a:cubicBezTo>
                  <a:pt x="325" y="23"/>
                  <a:pt x="323" y="15"/>
                  <a:pt x="319" y="10"/>
                </a:cubicBezTo>
                <a:cubicBezTo>
                  <a:pt x="314" y="5"/>
                  <a:pt x="307" y="1"/>
                  <a:pt x="294" y="0"/>
                </a:cubicBezTo>
                <a:cubicBezTo>
                  <a:pt x="282" y="0"/>
                  <a:pt x="275" y="4"/>
                  <a:pt x="270" y="10"/>
                </a:cubicBezTo>
                <a:cubicBezTo>
                  <a:pt x="266" y="15"/>
                  <a:pt x="264" y="23"/>
                  <a:pt x="264" y="32"/>
                </a:cubicBezTo>
                <a:cubicBezTo>
                  <a:pt x="264" y="39"/>
                  <a:pt x="267" y="44"/>
                  <a:pt x="271" y="50"/>
                </a:cubicBezTo>
                <a:cubicBezTo>
                  <a:pt x="276" y="56"/>
                  <a:pt x="282" y="62"/>
                  <a:pt x="282" y="72"/>
                </a:cubicBezTo>
                <a:cubicBezTo>
                  <a:pt x="282" y="110"/>
                  <a:pt x="282" y="110"/>
                  <a:pt x="282" y="110"/>
                </a:cubicBezTo>
                <a:cubicBezTo>
                  <a:pt x="143" y="110"/>
                  <a:pt x="143" y="110"/>
                  <a:pt x="143" y="110"/>
                </a:cubicBezTo>
                <a:cubicBezTo>
                  <a:pt x="142" y="110"/>
                  <a:pt x="140" y="110"/>
                  <a:pt x="139" y="110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239"/>
                  <a:pt x="1" y="239"/>
                  <a:pt x="1" y="239"/>
                </a:cubicBezTo>
                <a:cubicBezTo>
                  <a:pt x="18" y="239"/>
                  <a:pt x="18" y="239"/>
                  <a:pt x="18" y="239"/>
                </a:cubicBezTo>
                <a:cubicBezTo>
                  <a:pt x="19" y="239"/>
                  <a:pt x="20" y="238"/>
                  <a:pt x="28" y="232"/>
                </a:cubicBezTo>
                <a:cubicBezTo>
                  <a:pt x="34" y="228"/>
                  <a:pt x="45" y="221"/>
                  <a:pt x="58" y="221"/>
                </a:cubicBezTo>
                <a:cubicBezTo>
                  <a:pt x="69" y="221"/>
                  <a:pt x="82" y="223"/>
                  <a:pt x="92" y="232"/>
                </a:cubicBezTo>
                <a:cubicBezTo>
                  <a:pt x="102" y="240"/>
                  <a:pt x="109" y="255"/>
                  <a:pt x="109" y="272"/>
                </a:cubicBezTo>
                <a:cubicBezTo>
                  <a:pt x="109" y="289"/>
                  <a:pt x="102" y="303"/>
                  <a:pt x="92" y="311"/>
                </a:cubicBezTo>
                <a:cubicBezTo>
                  <a:pt x="82" y="320"/>
                  <a:pt x="69" y="322"/>
                  <a:pt x="58" y="322"/>
                </a:cubicBezTo>
                <a:cubicBezTo>
                  <a:pt x="44" y="322"/>
                  <a:pt x="34" y="315"/>
                  <a:pt x="27" y="310"/>
                </a:cubicBezTo>
                <a:cubicBezTo>
                  <a:pt x="19" y="304"/>
                  <a:pt x="17" y="302"/>
                  <a:pt x="15" y="302"/>
                </a:cubicBezTo>
                <a:cubicBezTo>
                  <a:pt x="1" y="302"/>
                  <a:pt x="1" y="302"/>
                  <a:pt x="1" y="302"/>
                </a:cubicBezTo>
                <a:cubicBezTo>
                  <a:pt x="1" y="438"/>
                  <a:pt x="1" y="438"/>
                  <a:pt x="1" y="438"/>
                </a:cubicBezTo>
                <a:cubicBezTo>
                  <a:pt x="1" y="439"/>
                  <a:pt x="1" y="441"/>
                  <a:pt x="0" y="443"/>
                </a:cubicBezTo>
                <a:cubicBezTo>
                  <a:pt x="92" y="471"/>
                  <a:pt x="178" y="423"/>
                  <a:pt x="228" y="406"/>
                </a:cubicBezTo>
                <a:cubicBezTo>
                  <a:pt x="283" y="388"/>
                  <a:pt x="306" y="417"/>
                  <a:pt x="298" y="363"/>
                </a:cubicBezTo>
                <a:cubicBezTo>
                  <a:pt x="308" y="308"/>
                  <a:pt x="306" y="245"/>
                  <a:pt x="348" y="202"/>
                </a:cubicBezTo>
                <a:cubicBezTo>
                  <a:pt x="370" y="171"/>
                  <a:pt x="393" y="141"/>
                  <a:pt x="416" y="110"/>
                </a:cubicBezTo>
                <a:cubicBezTo>
                  <a:pt x="305" y="110"/>
                  <a:pt x="305" y="110"/>
                  <a:pt x="305" y="110"/>
                </a:cubicBezTo>
                <a:lnTo>
                  <a:pt x="305" y="73"/>
                </a:lnTo>
                <a:close/>
              </a:path>
            </a:pathLst>
          </a:custGeom>
          <a:solidFill>
            <a:srgbClr val="F4A26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62" name="Freeform 13"/>
          <p:cNvSpPr>
            <a:spLocks/>
          </p:cNvSpPr>
          <p:nvPr/>
        </p:nvSpPr>
        <p:spPr bwMode="auto">
          <a:xfrm>
            <a:off x="10794556" y="10242858"/>
            <a:ext cx="2722543" cy="2372446"/>
          </a:xfrm>
          <a:custGeom>
            <a:avLst/>
            <a:gdLst>
              <a:gd name="T0" fmla="*/ 453 w 517"/>
              <a:gd name="T1" fmla="*/ 0 h 457"/>
              <a:gd name="T2" fmla="*/ 450 w 517"/>
              <a:gd name="T3" fmla="*/ 5 h 457"/>
              <a:gd name="T4" fmla="*/ 357 w 517"/>
              <a:gd name="T5" fmla="*/ 278 h 457"/>
              <a:gd name="T6" fmla="*/ 252 w 517"/>
              <a:gd name="T7" fmla="*/ 275 h 457"/>
              <a:gd name="T8" fmla="*/ 299 w 517"/>
              <a:gd name="T9" fmla="*/ 213 h 457"/>
              <a:gd name="T10" fmla="*/ 140 w 517"/>
              <a:gd name="T11" fmla="*/ 172 h 457"/>
              <a:gd name="T12" fmla="*/ 288 w 517"/>
              <a:gd name="T13" fmla="*/ 94 h 457"/>
              <a:gd name="T14" fmla="*/ 112 w 517"/>
              <a:gd name="T15" fmla="*/ 17 h 457"/>
              <a:gd name="T16" fmla="*/ 56 w 517"/>
              <a:gd name="T17" fmla="*/ 264 h 457"/>
              <a:gd name="T18" fmla="*/ 228 w 517"/>
              <a:gd name="T19" fmla="*/ 432 h 457"/>
              <a:gd name="T20" fmla="*/ 394 w 517"/>
              <a:gd name="T21" fmla="*/ 346 h 457"/>
              <a:gd name="T22" fmla="*/ 487 w 517"/>
              <a:gd name="T23" fmla="*/ 28 h 457"/>
              <a:gd name="T24" fmla="*/ 453 w 517"/>
              <a:gd name="T25" fmla="*/ 0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17" h="457">
                <a:moveTo>
                  <a:pt x="453" y="0"/>
                </a:moveTo>
                <a:cubicBezTo>
                  <a:pt x="450" y="5"/>
                  <a:pt x="450" y="5"/>
                  <a:pt x="450" y="5"/>
                </a:cubicBezTo>
                <a:cubicBezTo>
                  <a:pt x="371" y="63"/>
                  <a:pt x="477" y="227"/>
                  <a:pt x="357" y="278"/>
                </a:cubicBezTo>
                <a:cubicBezTo>
                  <a:pt x="290" y="311"/>
                  <a:pt x="82" y="262"/>
                  <a:pt x="252" y="275"/>
                </a:cubicBezTo>
                <a:cubicBezTo>
                  <a:pt x="320" y="291"/>
                  <a:pt x="408" y="191"/>
                  <a:pt x="299" y="213"/>
                </a:cubicBezTo>
                <a:cubicBezTo>
                  <a:pt x="248" y="225"/>
                  <a:pt x="70" y="243"/>
                  <a:pt x="140" y="172"/>
                </a:cubicBezTo>
                <a:cubicBezTo>
                  <a:pt x="192" y="198"/>
                  <a:pt x="410" y="137"/>
                  <a:pt x="288" y="94"/>
                </a:cubicBezTo>
                <a:cubicBezTo>
                  <a:pt x="207" y="143"/>
                  <a:pt x="94" y="130"/>
                  <a:pt x="112" y="17"/>
                </a:cubicBezTo>
                <a:cubicBezTo>
                  <a:pt x="0" y="9"/>
                  <a:pt x="51" y="190"/>
                  <a:pt x="56" y="264"/>
                </a:cubicBezTo>
                <a:cubicBezTo>
                  <a:pt x="85" y="362"/>
                  <a:pt x="204" y="345"/>
                  <a:pt x="228" y="432"/>
                </a:cubicBezTo>
                <a:cubicBezTo>
                  <a:pt x="286" y="457"/>
                  <a:pt x="473" y="443"/>
                  <a:pt x="394" y="346"/>
                </a:cubicBezTo>
                <a:cubicBezTo>
                  <a:pt x="517" y="298"/>
                  <a:pt x="508" y="135"/>
                  <a:pt x="487" y="28"/>
                </a:cubicBezTo>
                <a:cubicBezTo>
                  <a:pt x="486" y="5"/>
                  <a:pt x="446" y="21"/>
                  <a:pt x="45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8205" y="5045408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>
                <a:solidFill>
                  <a:srgbClr val="272E3A"/>
                </a:solidFill>
                <a:latin typeface="Montserrat Light"/>
              </a:rPr>
              <a:t>Insert title here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48204" y="5768293"/>
            <a:ext cx="5600921" cy="87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>
                <a:solidFill>
                  <a:srgbClr val="272E3A"/>
                </a:solidFill>
                <a:latin typeface="Montserrat Light"/>
              </a:rPr>
              <a:t>Lorem Ipsum is simply dummy text of the printing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9412500" y="5045408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/>
            <a:r>
              <a:rPr lang="en-US" sz="3200">
                <a:solidFill>
                  <a:srgbClr val="272E3A"/>
                </a:solidFill>
                <a:latin typeface="Montserrat Light"/>
              </a:rPr>
              <a:t>Insert title here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7134879" y="5768293"/>
            <a:ext cx="5600921" cy="87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>
              <a:lnSpc>
                <a:spcPct val="110000"/>
              </a:lnSpc>
            </a:pPr>
            <a:r>
              <a:rPr lang="en-US" sz="2400">
                <a:solidFill>
                  <a:srgbClr val="272E3A"/>
                </a:solidFill>
                <a:latin typeface="Montserrat Light"/>
              </a:rPr>
              <a:t>Lorem Ipsum is simply dummy text of the printing 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648205" y="9669145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>
                <a:solidFill>
                  <a:srgbClr val="272E3A"/>
                </a:solidFill>
                <a:latin typeface="Montserrat Light"/>
              </a:rPr>
              <a:t>Insert title here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648204" y="10392030"/>
            <a:ext cx="5600921" cy="87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>
                <a:solidFill>
                  <a:srgbClr val="272E3A"/>
                </a:solidFill>
                <a:latin typeface="Montserrat Light"/>
              </a:rPr>
              <a:t>Lorem Ipsum is simply dummy text of the printing 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9412500" y="9669145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/>
            <a:r>
              <a:rPr lang="en-US" sz="3200">
                <a:solidFill>
                  <a:srgbClr val="272E3A"/>
                </a:solidFill>
                <a:latin typeface="Montserrat Light"/>
              </a:rPr>
              <a:t>Insert title here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7134879" y="10392030"/>
            <a:ext cx="5600921" cy="87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>
              <a:lnSpc>
                <a:spcPct val="110000"/>
              </a:lnSpc>
            </a:pPr>
            <a:r>
              <a:rPr lang="en-US" sz="2400">
                <a:solidFill>
                  <a:srgbClr val="272E3A"/>
                </a:solidFill>
                <a:latin typeface="Montserrat Light"/>
              </a:rPr>
              <a:t>Lorem Ipsum is simply dummy text of the printing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4D90F1-C87A-4763-854B-BBED44E8705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599">
                <a:solidFill>
                  <a:srgbClr val="25292F"/>
                </a:solidFill>
                <a:latin typeface="Montserrat SemiBold" panose="00000700000000000000" pitchFamily="2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Puzzle Infographic</a:t>
            </a:r>
          </a:p>
        </p:txBody>
      </p:sp>
      <p:sp>
        <p:nvSpPr>
          <p:cNvPr id="36" name="Freeform 80">
            <a:extLst>
              <a:ext uri="{FF2B5EF4-FFF2-40B4-BE49-F238E27FC236}">
                <a16:creationId xmlns:a16="http://schemas.microsoft.com/office/drawing/2014/main" id="{049F1934-12D2-41B6-BB8A-44744F41FF81}"/>
              </a:ext>
            </a:extLst>
          </p:cNvPr>
          <p:cNvSpPr>
            <a:spLocks/>
          </p:cNvSpPr>
          <p:nvPr/>
        </p:nvSpPr>
        <p:spPr bwMode="auto">
          <a:xfrm>
            <a:off x="1859565" y="8677065"/>
            <a:ext cx="586233" cy="853961"/>
          </a:xfrm>
          <a:custGeom>
            <a:avLst/>
            <a:gdLst>
              <a:gd name="T0" fmla="*/ 36 w 54"/>
              <a:gd name="T1" fmla="*/ 31 h 78"/>
              <a:gd name="T2" fmla="*/ 31 w 54"/>
              <a:gd name="T3" fmla="*/ 29 h 78"/>
              <a:gd name="T4" fmla="*/ 36 w 54"/>
              <a:gd name="T5" fmla="*/ 26 h 78"/>
              <a:gd name="T6" fmla="*/ 43 w 54"/>
              <a:gd name="T7" fmla="*/ 14 h 78"/>
              <a:gd name="T8" fmla="*/ 27 w 54"/>
              <a:gd name="T9" fmla="*/ 0 h 78"/>
              <a:gd name="T10" fmla="*/ 11 w 54"/>
              <a:gd name="T11" fmla="*/ 14 h 78"/>
              <a:gd name="T12" fmla="*/ 19 w 54"/>
              <a:gd name="T13" fmla="*/ 26 h 78"/>
              <a:gd name="T14" fmla="*/ 24 w 54"/>
              <a:gd name="T15" fmla="*/ 29 h 78"/>
              <a:gd name="T16" fmla="*/ 18 w 54"/>
              <a:gd name="T17" fmla="*/ 31 h 78"/>
              <a:gd name="T18" fmla="*/ 16 w 54"/>
              <a:gd name="T19" fmla="*/ 32 h 78"/>
              <a:gd name="T20" fmla="*/ 13 w 54"/>
              <a:gd name="T21" fmla="*/ 34 h 78"/>
              <a:gd name="T22" fmla="*/ 11 w 54"/>
              <a:gd name="T23" fmla="*/ 35 h 78"/>
              <a:gd name="T24" fmla="*/ 0 w 54"/>
              <a:gd name="T25" fmla="*/ 60 h 78"/>
              <a:gd name="T26" fmla="*/ 1 w 54"/>
              <a:gd name="T27" fmla="*/ 66 h 78"/>
              <a:gd name="T28" fmla="*/ 5 w 54"/>
              <a:gd name="T29" fmla="*/ 70 h 78"/>
              <a:gd name="T30" fmla="*/ 7 w 54"/>
              <a:gd name="T31" fmla="*/ 72 h 78"/>
              <a:gd name="T32" fmla="*/ 9 w 54"/>
              <a:gd name="T33" fmla="*/ 73 h 78"/>
              <a:gd name="T34" fmla="*/ 27 w 54"/>
              <a:gd name="T35" fmla="*/ 78 h 78"/>
              <a:gd name="T36" fmla="*/ 54 w 54"/>
              <a:gd name="T37" fmla="*/ 66 h 78"/>
              <a:gd name="T38" fmla="*/ 54 w 54"/>
              <a:gd name="T39" fmla="*/ 60 h 78"/>
              <a:gd name="T40" fmla="*/ 36 w 54"/>
              <a:gd name="T41" fmla="*/ 3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78">
                <a:moveTo>
                  <a:pt x="36" y="31"/>
                </a:moveTo>
                <a:cubicBezTo>
                  <a:pt x="31" y="29"/>
                  <a:pt x="31" y="29"/>
                  <a:pt x="31" y="29"/>
                </a:cubicBezTo>
                <a:cubicBezTo>
                  <a:pt x="36" y="26"/>
                  <a:pt x="36" y="26"/>
                  <a:pt x="36" y="26"/>
                </a:cubicBezTo>
                <a:cubicBezTo>
                  <a:pt x="40" y="23"/>
                  <a:pt x="43" y="19"/>
                  <a:pt x="43" y="14"/>
                </a:cubicBezTo>
                <a:cubicBezTo>
                  <a:pt x="43" y="6"/>
                  <a:pt x="36" y="0"/>
                  <a:pt x="27" y="0"/>
                </a:cubicBezTo>
                <a:cubicBezTo>
                  <a:pt x="18" y="0"/>
                  <a:pt x="12" y="6"/>
                  <a:pt x="11" y="14"/>
                </a:cubicBezTo>
                <a:cubicBezTo>
                  <a:pt x="11" y="19"/>
                  <a:pt x="14" y="23"/>
                  <a:pt x="19" y="26"/>
                </a:cubicBezTo>
                <a:cubicBezTo>
                  <a:pt x="24" y="29"/>
                  <a:pt x="24" y="29"/>
                  <a:pt x="24" y="29"/>
                </a:cubicBezTo>
                <a:cubicBezTo>
                  <a:pt x="18" y="31"/>
                  <a:pt x="18" y="31"/>
                  <a:pt x="18" y="31"/>
                </a:cubicBezTo>
                <a:cubicBezTo>
                  <a:pt x="17" y="31"/>
                  <a:pt x="17" y="32"/>
                  <a:pt x="16" y="32"/>
                </a:cubicBezTo>
                <a:cubicBezTo>
                  <a:pt x="15" y="32"/>
                  <a:pt x="14" y="33"/>
                  <a:pt x="13" y="34"/>
                </a:cubicBezTo>
                <a:cubicBezTo>
                  <a:pt x="13" y="34"/>
                  <a:pt x="12" y="35"/>
                  <a:pt x="11" y="35"/>
                </a:cubicBezTo>
                <a:cubicBezTo>
                  <a:pt x="5" y="41"/>
                  <a:pt x="0" y="50"/>
                  <a:pt x="0" y="60"/>
                </a:cubicBezTo>
                <a:cubicBezTo>
                  <a:pt x="0" y="62"/>
                  <a:pt x="0" y="64"/>
                  <a:pt x="1" y="66"/>
                </a:cubicBezTo>
                <a:cubicBezTo>
                  <a:pt x="2" y="67"/>
                  <a:pt x="3" y="68"/>
                  <a:pt x="5" y="70"/>
                </a:cubicBezTo>
                <a:cubicBezTo>
                  <a:pt x="5" y="70"/>
                  <a:pt x="6" y="71"/>
                  <a:pt x="7" y="72"/>
                </a:cubicBezTo>
                <a:cubicBezTo>
                  <a:pt x="8" y="72"/>
                  <a:pt x="9" y="73"/>
                  <a:pt x="9" y="73"/>
                </a:cubicBezTo>
                <a:cubicBezTo>
                  <a:pt x="15" y="77"/>
                  <a:pt x="21" y="78"/>
                  <a:pt x="27" y="78"/>
                </a:cubicBezTo>
                <a:cubicBezTo>
                  <a:pt x="38" y="78"/>
                  <a:pt x="47" y="74"/>
                  <a:pt x="54" y="66"/>
                </a:cubicBezTo>
                <a:cubicBezTo>
                  <a:pt x="54" y="64"/>
                  <a:pt x="54" y="62"/>
                  <a:pt x="54" y="60"/>
                </a:cubicBezTo>
                <a:cubicBezTo>
                  <a:pt x="54" y="47"/>
                  <a:pt x="46" y="35"/>
                  <a:pt x="36" y="31"/>
                </a:cubicBezTo>
                <a:close/>
              </a:path>
            </a:pathLst>
          </a:custGeom>
          <a:solidFill>
            <a:srgbClr val="E76F51"/>
          </a:solidFill>
          <a:ln>
            <a:noFill/>
          </a:ln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8" name="Freeform 87">
            <a:extLst>
              <a:ext uri="{FF2B5EF4-FFF2-40B4-BE49-F238E27FC236}">
                <a16:creationId xmlns:a16="http://schemas.microsoft.com/office/drawing/2014/main" id="{C5485998-8BE8-42D2-9FDC-802D797E01FB}"/>
              </a:ext>
            </a:extLst>
          </p:cNvPr>
          <p:cNvSpPr>
            <a:spLocks noEditPoints="1"/>
          </p:cNvSpPr>
          <p:nvPr/>
        </p:nvSpPr>
        <p:spPr bwMode="auto">
          <a:xfrm>
            <a:off x="1676553" y="4108769"/>
            <a:ext cx="584192" cy="827865"/>
          </a:xfrm>
          <a:custGeom>
            <a:avLst/>
            <a:gdLst>
              <a:gd name="T0" fmla="*/ 53 w 79"/>
              <a:gd name="T1" fmla="*/ 42 h 112"/>
              <a:gd name="T2" fmla="*/ 64 w 79"/>
              <a:gd name="T3" fmla="*/ 23 h 112"/>
              <a:gd name="T4" fmla="*/ 40 w 79"/>
              <a:gd name="T5" fmla="*/ 0 h 112"/>
              <a:gd name="T6" fmla="*/ 15 w 79"/>
              <a:gd name="T7" fmla="*/ 23 h 112"/>
              <a:gd name="T8" fmla="*/ 26 w 79"/>
              <a:gd name="T9" fmla="*/ 42 h 112"/>
              <a:gd name="T10" fmla="*/ 0 w 79"/>
              <a:gd name="T11" fmla="*/ 84 h 112"/>
              <a:gd name="T12" fmla="*/ 1 w 79"/>
              <a:gd name="T13" fmla="*/ 93 h 112"/>
              <a:gd name="T14" fmla="*/ 40 w 79"/>
              <a:gd name="T15" fmla="*/ 112 h 112"/>
              <a:gd name="T16" fmla="*/ 78 w 79"/>
              <a:gd name="T17" fmla="*/ 93 h 112"/>
              <a:gd name="T18" fmla="*/ 79 w 79"/>
              <a:gd name="T19" fmla="*/ 84 h 112"/>
              <a:gd name="T20" fmla="*/ 53 w 79"/>
              <a:gd name="T21" fmla="*/ 42 h 112"/>
              <a:gd name="T22" fmla="*/ 59 w 79"/>
              <a:gd name="T23" fmla="*/ 91 h 112"/>
              <a:gd name="T24" fmla="*/ 59 w 79"/>
              <a:gd name="T25" fmla="*/ 97 h 112"/>
              <a:gd name="T26" fmla="*/ 56 w 79"/>
              <a:gd name="T27" fmla="*/ 98 h 112"/>
              <a:gd name="T28" fmla="*/ 53 w 79"/>
              <a:gd name="T29" fmla="*/ 97 h 112"/>
              <a:gd name="T30" fmla="*/ 40 w 79"/>
              <a:gd name="T31" fmla="*/ 84 h 112"/>
              <a:gd name="T32" fmla="*/ 26 w 79"/>
              <a:gd name="T33" fmla="*/ 97 h 112"/>
              <a:gd name="T34" fmla="*/ 23 w 79"/>
              <a:gd name="T35" fmla="*/ 98 h 112"/>
              <a:gd name="T36" fmla="*/ 20 w 79"/>
              <a:gd name="T37" fmla="*/ 97 h 112"/>
              <a:gd name="T38" fmla="*/ 20 w 79"/>
              <a:gd name="T39" fmla="*/ 91 h 112"/>
              <a:gd name="T40" fmla="*/ 34 w 79"/>
              <a:gd name="T41" fmla="*/ 78 h 112"/>
              <a:gd name="T42" fmla="*/ 20 w 79"/>
              <a:gd name="T43" fmla="*/ 65 h 112"/>
              <a:gd name="T44" fmla="*/ 20 w 79"/>
              <a:gd name="T45" fmla="*/ 59 h 112"/>
              <a:gd name="T46" fmla="*/ 26 w 79"/>
              <a:gd name="T47" fmla="*/ 59 h 112"/>
              <a:gd name="T48" fmla="*/ 40 w 79"/>
              <a:gd name="T49" fmla="*/ 72 h 112"/>
              <a:gd name="T50" fmla="*/ 53 w 79"/>
              <a:gd name="T51" fmla="*/ 59 h 112"/>
              <a:gd name="T52" fmla="*/ 59 w 79"/>
              <a:gd name="T53" fmla="*/ 59 h 112"/>
              <a:gd name="T54" fmla="*/ 59 w 79"/>
              <a:gd name="T55" fmla="*/ 65 h 112"/>
              <a:gd name="T56" fmla="*/ 45 w 79"/>
              <a:gd name="T57" fmla="*/ 78 h 112"/>
              <a:gd name="T58" fmla="*/ 59 w 79"/>
              <a:gd name="T59" fmla="*/ 9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9" h="112">
                <a:moveTo>
                  <a:pt x="53" y="42"/>
                </a:moveTo>
                <a:cubicBezTo>
                  <a:pt x="60" y="38"/>
                  <a:pt x="64" y="31"/>
                  <a:pt x="64" y="23"/>
                </a:cubicBezTo>
                <a:cubicBezTo>
                  <a:pt x="64" y="10"/>
                  <a:pt x="53" y="0"/>
                  <a:pt x="40" y="0"/>
                </a:cubicBezTo>
                <a:cubicBezTo>
                  <a:pt x="26" y="0"/>
                  <a:pt x="15" y="10"/>
                  <a:pt x="15" y="23"/>
                </a:cubicBezTo>
                <a:cubicBezTo>
                  <a:pt x="15" y="31"/>
                  <a:pt x="19" y="38"/>
                  <a:pt x="26" y="42"/>
                </a:cubicBezTo>
                <a:cubicBezTo>
                  <a:pt x="11" y="48"/>
                  <a:pt x="0" y="65"/>
                  <a:pt x="0" y="84"/>
                </a:cubicBezTo>
                <a:cubicBezTo>
                  <a:pt x="0" y="87"/>
                  <a:pt x="0" y="90"/>
                  <a:pt x="1" y="93"/>
                </a:cubicBezTo>
                <a:cubicBezTo>
                  <a:pt x="10" y="105"/>
                  <a:pt x="24" y="112"/>
                  <a:pt x="40" y="112"/>
                </a:cubicBezTo>
                <a:cubicBezTo>
                  <a:pt x="55" y="112"/>
                  <a:pt x="69" y="105"/>
                  <a:pt x="78" y="93"/>
                </a:cubicBezTo>
                <a:cubicBezTo>
                  <a:pt x="79" y="90"/>
                  <a:pt x="79" y="87"/>
                  <a:pt x="79" y="84"/>
                </a:cubicBezTo>
                <a:cubicBezTo>
                  <a:pt x="79" y="65"/>
                  <a:pt x="68" y="48"/>
                  <a:pt x="53" y="42"/>
                </a:cubicBezTo>
                <a:close/>
                <a:moveTo>
                  <a:pt x="59" y="91"/>
                </a:moveTo>
                <a:cubicBezTo>
                  <a:pt x="60" y="92"/>
                  <a:pt x="60" y="95"/>
                  <a:pt x="59" y="97"/>
                </a:cubicBezTo>
                <a:cubicBezTo>
                  <a:pt x="58" y="98"/>
                  <a:pt x="57" y="98"/>
                  <a:pt x="56" y="98"/>
                </a:cubicBezTo>
                <a:cubicBezTo>
                  <a:pt x="55" y="98"/>
                  <a:pt x="53" y="98"/>
                  <a:pt x="53" y="97"/>
                </a:cubicBezTo>
                <a:cubicBezTo>
                  <a:pt x="40" y="84"/>
                  <a:pt x="40" y="84"/>
                  <a:pt x="40" y="84"/>
                </a:cubicBezTo>
                <a:cubicBezTo>
                  <a:pt x="26" y="97"/>
                  <a:pt x="26" y="97"/>
                  <a:pt x="26" y="97"/>
                </a:cubicBezTo>
                <a:cubicBezTo>
                  <a:pt x="26" y="98"/>
                  <a:pt x="25" y="98"/>
                  <a:pt x="23" y="98"/>
                </a:cubicBezTo>
                <a:cubicBezTo>
                  <a:pt x="22" y="98"/>
                  <a:pt x="21" y="98"/>
                  <a:pt x="20" y="97"/>
                </a:cubicBezTo>
                <a:cubicBezTo>
                  <a:pt x="19" y="95"/>
                  <a:pt x="19" y="92"/>
                  <a:pt x="20" y="91"/>
                </a:cubicBezTo>
                <a:cubicBezTo>
                  <a:pt x="34" y="78"/>
                  <a:pt x="34" y="78"/>
                  <a:pt x="34" y="78"/>
                </a:cubicBezTo>
                <a:cubicBezTo>
                  <a:pt x="20" y="65"/>
                  <a:pt x="20" y="65"/>
                  <a:pt x="20" y="65"/>
                </a:cubicBezTo>
                <a:cubicBezTo>
                  <a:pt x="19" y="63"/>
                  <a:pt x="19" y="60"/>
                  <a:pt x="20" y="59"/>
                </a:cubicBezTo>
                <a:cubicBezTo>
                  <a:pt x="22" y="57"/>
                  <a:pt x="25" y="57"/>
                  <a:pt x="26" y="59"/>
                </a:cubicBezTo>
                <a:cubicBezTo>
                  <a:pt x="40" y="72"/>
                  <a:pt x="40" y="72"/>
                  <a:pt x="40" y="72"/>
                </a:cubicBezTo>
                <a:cubicBezTo>
                  <a:pt x="53" y="59"/>
                  <a:pt x="53" y="59"/>
                  <a:pt x="53" y="59"/>
                </a:cubicBezTo>
                <a:cubicBezTo>
                  <a:pt x="54" y="57"/>
                  <a:pt x="57" y="57"/>
                  <a:pt x="59" y="59"/>
                </a:cubicBezTo>
                <a:cubicBezTo>
                  <a:pt x="60" y="60"/>
                  <a:pt x="60" y="63"/>
                  <a:pt x="59" y="65"/>
                </a:cubicBezTo>
                <a:cubicBezTo>
                  <a:pt x="45" y="78"/>
                  <a:pt x="45" y="78"/>
                  <a:pt x="45" y="78"/>
                </a:cubicBezTo>
                <a:lnTo>
                  <a:pt x="59" y="91"/>
                </a:ln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5CE6EF-5293-4E30-AED0-802C196A443D}"/>
              </a:ext>
            </a:extLst>
          </p:cNvPr>
          <p:cNvGrpSpPr/>
          <p:nvPr/>
        </p:nvGrpSpPr>
        <p:grpSpPr>
          <a:xfrm>
            <a:off x="21987990" y="4057143"/>
            <a:ext cx="719459" cy="974654"/>
            <a:chOff x="7580313" y="3081338"/>
            <a:chExt cx="371475" cy="503238"/>
          </a:xfrm>
          <a:solidFill>
            <a:srgbClr val="E9C46A"/>
          </a:solidFill>
        </p:grpSpPr>
        <p:sp>
          <p:nvSpPr>
            <p:cNvPr id="41" name="Freeform 71">
              <a:extLst>
                <a:ext uri="{FF2B5EF4-FFF2-40B4-BE49-F238E27FC236}">
                  <a16:creationId xmlns:a16="http://schemas.microsoft.com/office/drawing/2014/main" id="{2AADC90D-8B35-468F-98C8-8CDEA8D08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0313" y="3081338"/>
              <a:ext cx="371475" cy="379413"/>
            </a:xfrm>
            <a:custGeom>
              <a:avLst/>
              <a:gdLst>
                <a:gd name="T0" fmla="*/ 93 w 99"/>
                <a:gd name="T1" fmla="*/ 57 h 101"/>
                <a:gd name="T2" fmla="*/ 61 w 99"/>
                <a:gd name="T3" fmla="*/ 8 h 101"/>
                <a:gd name="T4" fmla="*/ 41 w 99"/>
                <a:gd name="T5" fmla="*/ 8 h 101"/>
                <a:gd name="T6" fmla="*/ 6 w 99"/>
                <a:gd name="T7" fmla="*/ 58 h 101"/>
                <a:gd name="T8" fmla="*/ 14 w 99"/>
                <a:gd name="T9" fmla="*/ 72 h 101"/>
                <a:gd name="T10" fmla="*/ 28 w 99"/>
                <a:gd name="T11" fmla="*/ 72 h 101"/>
                <a:gd name="T12" fmla="*/ 28 w 99"/>
                <a:gd name="T13" fmla="*/ 101 h 101"/>
                <a:gd name="T14" fmla="*/ 71 w 99"/>
                <a:gd name="T15" fmla="*/ 101 h 101"/>
                <a:gd name="T16" fmla="*/ 71 w 99"/>
                <a:gd name="T17" fmla="*/ 72 h 101"/>
                <a:gd name="T18" fmla="*/ 85 w 99"/>
                <a:gd name="T19" fmla="*/ 72 h 101"/>
                <a:gd name="T20" fmla="*/ 93 w 99"/>
                <a:gd name="T21" fmla="*/ 5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101">
                  <a:moveTo>
                    <a:pt x="93" y="57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56" y="0"/>
                    <a:pt x="46" y="0"/>
                    <a:pt x="41" y="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0" y="66"/>
                    <a:pt x="4" y="72"/>
                    <a:pt x="14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71" y="72"/>
                    <a:pt x="71" y="72"/>
                    <a:pt x="71" y="72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95" y="72"/>
                    <a:pt x="99" y="65"/>
                    <a:pt x="93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2" name="Rectangle 72">
              <a:extLst>
                <a:ext uri="{FF2B5EF4-FFF2-40B4-BE49-F238E27FC236}">
                  <a16:creationId xmlns:a16="http://schemas.microsoft.com/office/drawing/2014/main" id="{4ED3092D-DD55-4CA1-B30F-14B507FC8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5088" y="3482976"/>
              <a:ext cx="161925" cy="26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3" name="Freeform 73">
              <a:extLst>
                <a:ext uri="{FF2B5EF4-FFF2-40B4-BE49-F238E27FC236}">
                  <a16:creationId xmlns:a16="http://schemas.microsoft.com/office/drawing/2014/main" id="{6F89FE8D-5EDC-403D-B888-A2057825B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5088" y="3557588"/>
              <a:ext cx="161925" cy="26988"/>
            </a:xfrm>
            <a:custGeom>
              <a:avLst/>
              <a:gdLst>
                <a:gd name="T0" fmla="*/ 8 w 43"/>
                <a:gd name="T1" fmla="*/ 7 h 7"/>
                <a:gd name="T2" fmla="*/ 36 w 43"/>
                <a:gd name="T3" fmla="*/ 7 h 7"/>
                <a:gd name="T4" fmla="*/ 43 w 43"/>
                <a:gd name="T5" fmla="*/ 0 h 7"/>
                <a:gd name="T6" fmla="*/ 0 w 43"/>
                <a:gd name="T7" fmla="*/ 0 h 7"/>
                <a:gd name="T8" fmla="*/ 8 w 43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7">
                  <a:moveTo>
                    <a:pt x="8" y="7"/>
                  </a:moveTo>
                  <a:cubicBezTo>
                    <a:pt x="36" y="7"/>
                    <a:pt x="36" y="7"/>
                    <a:pt x="36" y="7"/>
                  </a:cubicBezTo>
                  <a:cubicBezTo>
                    <a:pt x="40" y="7"/>
                    <a:pt x="43" y="4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3" y="7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4" name="Rectangle 74">
              <a:extLst>
                <a:ext uri="{FF2B5EF4-FFF2-40B4-BE49-F238E27FC236}">
                  <a16:creationId xmlns:a16="http://schemas.microsoft.com/office/drawing/2014/main" id="{833ADDF0-8C91-4C59-A96D-C9A6A784A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5088" y="3524251"/>
              <a:ext cx="1619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31249B-15CE-4BD6-B27B-5B622919560A}"/>
              </a:ext>
            </a:extLst>
          </p:cNvPr>
          <p:cNvGrpSpPr/>
          <p:nvPr/>
        </p:nvGrpSpPr>
        <p:grpSpPr>
          <a:xfrm>
            <a:off x="21987990" y="8985517"/>
            <a:ext cx="536447" cy="530710"/>
            <a:chOff x="6405563" y="3189288"/>
            <a:chExt cx="296863" cy="293688"/>
          </a:xfrm>
          <a:solidFill>
            <a:srgbClr val="F4A261"/>
          </a:solidFill>
        </p:grpSpPr>
        <p:sp>
          <p:nvSpPr>
            <p:cNvPr id="46" name="Freeform 149">
              <a:extLst>
                <a:ext uri="{FF2B5EF4-FFF2-40B4-BE49-F238E27FC236}">
                  <a16:creationId xmlns:a16="http://schemas.microsoft.com/office/drawing/2014/main" id="{AB40C4B7-8582-4A84-977E-78EC805BF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5563" y="3189288"/>
              <a:ext cx="296863" cy="293688"/>
            </a:xfrm>
            <a:custGeom>
              <a:avLst/>
              <a:gdLst>
                <a:gd name="T0" fmla="*/ 64 w 79"/>
                <a:gd name="T1" fmla="*/ 71 h 78"/>
                <a:gd name="T2" fmla="*/ 47 w 79"/>
                <a:gd name="T3" fmla="*/ 31 h 78"/>
                <a:gd name="T4" fmla="*/ 7 w 79"/>
                <a:gd name="T5" fmla="*/ 14 h 78"/>
                <a:gd name="T6" fmla="*/ 0 w 79"/>
                <a:gd name="T7" fmla="*/ 7 h 78"/>
                <a:gd name="T8" fmla="*/ 7 w 79"/>
                <a:gd name="T9" fmla="*/ 0 h 78"/>
                <a:gd name="T10" fmla="*/ 79 w 79"/>
                <a:gd name="T11" fmla="*/ 71 h 78"/>
                <a:gd name="T12" fmla="*/ 71 w 79"/>
                <a:gd name="T13" fmla="*/ 78 h 78"/>
                <a:gd name="T14" fmla="*/ 64 w 79"/>
                <a:gd name="T15" fmla="*/ 7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8">
                  <a:moveTo>
                    <a:pt x="64" y="71"/>
                  </a:moveTo>
                  <a:cubicBezTo>
                    <a:pt x="64" y="55"/>
                    <a:pt x="58" y="41"/>
                    <a:pt x="47" y="31"/>
                  </a:cubicBezTo>
                  <a:cubicBezTo>
                    <a:pt x="37" y="20"/>
                    <a:pt x="23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47" y="0"/>
                    <a:pt x="79" y="32"/>
                    <a:pt x="79" y="71"/>
                  </a:cubicBezTo>
                  <a:cubicBezTo>
                    <a:pt x="79" y="75"/>
                    <a:pt x="75" y="78"/>
                    <a:pt x="71" y="78"/>
                  </a:cubicBezTo>
                  <a:cubicBezTo>
                    <a:pt x="67" y="78"/>
                    <a:pt x="64" y="75"/>
                    <a:pt x="64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7" name="Freeform 150">
              <a:extLst>
                <a:ext uri="{FF2B5EF4-FFF2-40B4-BE49-F238E27FC236}">
                  <a16:creationId xmlns:a16="http://schemas.microsoft.com/office/drawing/2014/main" id="{1E74F633-7CF9-41B8-9272-2DCAE23A1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5563" y="3271838"/>
              <a:ext cx="209550" cy="211138"/>
            </a:xfrm>
            <a:custGeom>
              <a:avLst/>
              <a:gdLst>
                <a:gd name="T0" fmla="*/ 42 w 56"/>
                <a:gd name="T1" fmla="*/ 49 h 56"/>
                <a:gd name="T2" fmla="*/ 7 w 56"/>
                <a:gd name="T3" fmla="*/ 14 h 56"/>
                <a:gd name="T4" fmla="*/ 0 w 56"/>
                <a:gd name="T5" fmla="*/ 7 h 56"/>
                <a:gd name="T6" fmla="*/ 7 w 56"/>
                <a:gd name="T7" fmla="*/ 0 h 56"/>
                <a:gd name="T8" fmla="*/ 56 w 56"/>
                <a:gd name="T9" fmla="*/ 49 h 56"/>
                <a:gd name="T10" fmla="*/ 49 w 56"/>
                <a:gd name="T11" fmla="*/ 56 h 56"/>
                <a:gd name="T12" fmla="*/ 42 w 56"/>
                <a:gd name="T13" fmla="*/ 4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6">
                  <a:moveTo>
                    <a:pt x="42" y="49"/>
                  </a:moveTo>
                  <a:cubicBezTo>
                    <a:pt x="42" y="30"/>
                    <a:pt x="26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56" y="22"/>
                    <a:pt x="56" y="49"/>
                  </a:cubicBezTo>
                  <a:cubicBezTo>
                    <a:pt x="56" y="53"/>
                    <a:pt x="53" y="56"/>
                    <a:pt x="49" y="56"/>
                  </a:cubicBezTo>
                  <a:cubicBezTo>
                    <a:pt x="45" y="56"/>
                    <a:pt x="42" y="53"/>
                    <a:pt x="4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8" name="Oval 151">
              <a:extLst>
                <a:ext uri="{FF2B5EF4-FFF2-40B4-BE49-F238E27FC236}">
                  <a16:creationId xmlns:a16="http://schemas.microsoft.com/office/drawing/2014/main" id="{53960599-BA8B-4CF7-BB2D-2C281CB092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5563" y="3373438"/>
              <a:ext cx="107950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358389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/>
          <p:cNvCxnSpPr/>
          <p:nvPr/>
        </p:nvCxnSpPr>
        <p:spPr>
          <a:xfrm flipH="1">
            <a:off x="13341450" y="5666848"/>
            <a:ext cx="3008172" cy="0"/>
          </a:xfrm>
          <a:prstGeom prst="line">
            <a:avLst/>
          </a:prstGeom>
          <a:ln w="12700">
            <a:solidFill>
              <a:schemeClr val="accent3"/>
            </a:solidFill>
            <a:prstDash val="dash"/>
            <a:headEnd type="oval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6468325" y="9368484"/>
            <a:ext cx="11433310" cy="18148"/>
            <a:chOff x="3181690" y="4666103"/>
            <a:chExt cx="5955496" cy="9453"/>
          </a:xfrm>
        </p:grpSpPr>
        <p:cxnSp>
          <p:nvCxnSpPr>
            <p:cNvPr id="51" name="Straight Connector 50"/>
            <p:cNvCxnSpPr/>
            <p:nvPr/>
          </p:nvCxnSpPr>
          <p:spPr>
            <a:xfrm flipH="1">
              <a:off x="8378996" y="4666103"/>
              <a:ext cx="758190" cy="0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  <a:head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181690" y="4675556"/>
              <a:ext cx="724493" cy="0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  <a:head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Freeform 13"/>
          <p:cNvSpPr>
            <a:spLocks/>
          </p:cNvSpPr>
          <p:nvPr/>
        </p:nvSpPr>
        <p:spPr bwMode="auto">
          <a:xfrm>
            <a:off x="7040395" y="6711893"/>
            <a:ext cx="4394902" cy="4401302"/>
          </a:xfrm>
          <a:custGeom>
            <a:avLst/>
            <a:gdLst>
              <a:gd name="T0" fmla="*/ 789 w 802"/>
              <a:gd name="T1" fmla="*/ 386 h 803"/>
              <a:gd name="T2" fmla="*/ 679 w 802"/>
              <a:gd name="T3" fmla="*/ 277 h 803"/>
              <a:gd name="T4" fmla="*/ 651 w 802"/>
              <a:gd name="T5" fmla="*/ 231 h 803"/>
              <a:gd name="T6" fmla="*/ 679 w 802"/>
              <a:gd name="T7" fmla="*/ 189 h 803"/>
              <a:gd name="T8" fmla="*/ 723 w 802"/>
              <a:gd name="T9" fmla="*/ 182 h 803"/>
              <a:gd name="T10" fmla="*/ 758 w 802"/>
              <a:gd name="T11" fmla="*/ 111 h 803"/>
              <a:gd name="T12" fmla="*/ 692 w 802"/>
              <a:gd name="T13" fmla="*/ 50 h 803"/>
              <a:gd name="T14" fmla="*/ 625 w 802"/>
              <a:gd name="T15" fmla="*/ 95 h 803"/>
              <a:gd name="T16" fmla="*/ 620 w 802"/>
              <a:gd name="T17" fmla="*/ 135 h 803"/>
              <a:gd name="T18" fmla="*/ 582 w 802"/>
              <a:gd name="T19" fmla="*/ 160 h 803"/>
              <a:gd name="T20" fmla="*/ 533 w 802"/>
              <a:gd name="T21" fmla="*/ 131 h 803"/>
              <a:gd name="T22" fmla="*/ 417 w 802"/>
              <a:gd name="T23" fmla="*/ 15 h 803"/>
              <a:gd name="T24" fmla="*/ 385 w 802"/>
              <a:gd name="T25" fmla="*/ 14 h 803"/>
              <a:gd name="T26" fmla="*/ 346 w 802"/>
              <a:gd name="T27" fmla="*/ 54 h 803"/>
              <a:gd name="T28" fmla="*/ 256 w 802"/>
              <a:gd name="T29" fmla="*/ 140 h 803"/>
              <a:gd name="T30" fmla="*/ 203 w 802"/>
              <a:gd name="T31" fmla="*/ 114 h 803"/>
              <a:gd name="T32" fmla="*/ 123 w 802"/>
              <a:gd name="T33" fmla="*/ 42 h 803"/>
              <a:gd name="T34" fmla="*/ 64 w 802"/>
              <a:gd name="T35" fmla="*/ 73 h 803"/>
              <a:gd name="T36" fmla="*/ 54 w 802"/>
              <a:gd name="T37" fmla="*/ 155 h 803"/>
              <a:gd name="T38" fmla="*/ 111 w 802"/>
              <a:gd name="T39" fmla="*/ 195 h 803"/>
              <a:gd name="T40" fmla="*/ 138 w 802"/>
              <a:gd name="T41" fmla="*/ 198 h 803"/>
              <a:gd name="T42" fmla="*/ 156 w 802"/>
              <a:gd name="T43" fmla="*/ 225 h 803"/>
              <a:gd name="T44" fmla="*/ 126 w 802"/>
              <a:gd name="T45" fmla="*/ 275 h 803"/>
              <a:gd name="T46" fmla="*/ 12 w 802"/>
              <a:gd name="T47" fmla="*/ 388 h 803"/>
              <a:gd name="T48" fmla="*/ 11 w 802"/>
              <a:gd name="T49" fmla="*/ 415 h 803"/>
              <a:gd name="T50" fmla="*/ 128 w 802"/>
              <a:gd name="T51" fmla="*/ 532 h 803"/>
              <a:gd name="T52" fmla="*/ 169 w 802"/>
              <a:gd name="T53" fmla="*/ 559 h 803"/>
              <a:gd name="T54" fmla="*/ 202 w 802"/>
              <a:gd name="T55" fmla="*/ 541 h 803"/>
              <a:gd name="T56" fmla="*/ 204 w 802"/>
              <a:gd name="T57" fmla="*/ 515 h 803"/>
              <a:gd name="T58" fmla="*/ 222 w 802"/>
              <a:gd name="T59" fmla="*/ 474 h 803"/>
              <a:gd name="T60" fmla="*/ 316 w 802"/>
              <a:gd name="T61" fmla="*/ 460 h 803"/>
              <a:gd name="T62" fmla="*/ 356 w 802"/>
              <a:gd name="T63" fmla="*/ 552 h 803"/>
              <a:gd name="T64" fmla="*/ 288 w 802"/>
              <a:gd name="T65" fmla="*/ 608 h 803"/>
              <a:gd name="T66" fmla="*/ 268 w 802"/>
              <a:gd name="T67" fmla="*/ 610 h 803"/>
              <a:gd name="T68" fmla="*/ 250 w 802"/>
              <a:gd name="T69" fmla="*/ 634 h 803"/>
              <a:gd name="T70" fmla="*/ 274 w 802"/>
              <a:gd name="T71" fmla="*/ 677 h 803"/>
              <a:gd name="T72" fmla="*/ 388 w 802"/>
              <a:gd name="T73" fmla="*/ 793 h 803"/>
              <a:gd name="T74" fmla="*/ 414 w 802"/>
              <a:gd name="T75" fmla="*/ 793 h 803"/>
              <a:gd name="T76" fmla="*/ 523 w 802"/>
              <a:gd name="T77" fmla="*/ 684 h 803"/>
              <a:gd name="T78" fmla="*/ 549 w 802"/>
              <a:gd name="T79" fmla="*/ 652 h 803"/>
              <a:gd name="T80" fmla="*/ 531 w 802"/>
              <a:gd name="T81" fmla="*/ 617 h 803"/>
              <a:gd name="T82" fmla="*/ 448 w 802"/>
              <a:gd name="T83" fmla="*/ 542 h 803"/>
              <a:gd name="T84" fmla="*/ 514 w 802"/>
              <a:gd name="T85" fmla="*/ 445 h 803"/>
              <a:gd name="T86" fmla="*/ 616 w 802"/>
              <a:gd name="T87" fmla="*/ 491 h 803"/>
              <a:gd name="T88" fmla="*/ 621 w 802"/>
              <a:gd name="T89" fmla="*/ 535 h 803"/>
              <a:gd name="T90" fmla="*/ 646 w 802"/>
              <a:gd name="T91" fmla="*/ 549 h 803"/>
              <a:gd name="T92" fmla="*/ 680 w 802"/>
              <a:gd name="T93" fmla="*/ 526 h 803"/>
              <a:gd name="T94" fmla="*/ 788 w 802"/>
              <a:gd name="T95" fmla="*/ 419 h 803"/>
              <a:gd name="T96" fmla="*/ 789 w 802"/>
              <a:gd name="T97" fmla="*/ 386 h 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02" h="803">
                <a:moveTo>
                  <a:pt x="789" y="386"/>
                </a:moveTo>
                <a:cubicBezTo>
                  <a:pt x="752" y="350"/>
                  <a:pt x="716" y="313"/>
                  <a:pt x="679" y="277"/>
                </a:cubicBezTo>
                <a:cubicBezTo>
                  <a:pt x="666" y="264"/>
                  <a:pt x="656" y="249"/>
                  <a:pt x="651" y="231"/>
                </a:cubicBezTo>
                <a:cubicBezTo>
                  <a:pt x="644" y="204"/>
                  <a:pt x="651" y="194"/>
                  <a:pt x="679" y="189"/>
                </a:cubicBezTo>
                <a:cubicBezTo>
                  <a:pt x="694" y="186"/>
                  <a:pt x="709" y="189"/>
                  <a:pt x="723" y="182"/>
                </a:cubicBezTo>
                <a:cubicBezTo>
                  <a:pt x="749" y="171"/>
                  <a:pt x="763" y="142"/>
                  <a:pt x="758" y="111"/>
                </a:cubicBezTo>
                <a:cubicBezTo>
                  <a:pt x="752" y="73"/>
                  <a:pt x="722" y="53"/>
                  <a:pt x="692" y="50"/>
                </a:cubicBezTo>
                <a:cubicBezTo>
                  <a:pt x="661" y="48"/>
                  <a:pt x="634" y="66"/>
                  <a:pt x="625" y="95"/>
                </a:cubicBezTo>
                <a:cubicBezTo>
                  <a:pt x="621" y="108"/>
                  <a:pt x="622" y="122"/>
                  <a:pt x="620" y="135"/>
                </a:cubicBezTo>
                <a:cubicBezTo>
                  <a:pt x="617" y="156"/>
                  <a:pt x="601" y="167"/>
                  <a:pt x="582" y="160"/>
                </a:cubicBezTo>
                <a:cubicBezTo>
                  <a:pt x="564" y="154"/>
                  <a:pt x="547" y="145"/>
                  <a:pt x="533" y="131"/>
                </a:cubicBezTo>
                <a:cubicBezTo>
                  <a:pt x="494" y="92"/>
                  <a:pt x="455" y="54"/>
                  <a:pt x="417" y="15"/>
                </a:cubicBezTo>
                <a:cubicBezTo>
                  <a:pt x="406" y="3"/>
                  <a:pt x="397" y="0"/>
                  <a:pt x="385" y="14"/>
                </a:cubicBezTo>
                <a:cubicBezTo>
                  <a:pt x="374" y="28"/>
                  <a:pt x="360" y="41"/>
                  <a:pt x="346" y="54"/>
                </a:cubicBezTo>
                <a:cubicBezTo>
                  <a:pt x="316" y="82"/>
                  <a:pt x="291" y="116"/>
                  <a:pt x="256" y="140"/>
                </a:cubicBezTo>
                <a:cubicBezTo>
                  <a:pt x="218" y="164"/>
                  <a:pt x="207" y="159"/>
                  <a:pt x="203" y="114"/>
                </a:cubicBezTo>
                <a:cubicBezTo>
                  <a:pt x="198" y="69"/>
                  <a:pt x="169" y="42"/>
                  <a:pt x="123" y="42"/>
                </a:cubicBezTo>
                <a:cubicBezTo>
                  <a:pt x="100" y="41"/>
                  <a:pt x="80" y="53"/>
                  <a:pt x="64" y="73"/>
                </a:cubicBezTo>
                <a:cubicBezTo>
                  <a:pt x="44" y="98"/>
                  <a:pt x="42" y="127"/>
                  <a:pt x="54" y="155"/>
                </a:cubicBezTo>
                <a:cubicBezTo>
                  <a:pt x="64" y="179"/>
                  <a:pt x="83" y="194"/>
                  <a:pt x="111" y="195"/>
                </a:cubicBezTo>
                <a:cubicBezTo>
                  <a:pt x="120" y="196"/>
                  <a:pt x="129" y="197"/>
                  <a:pt x="138" y="198"/>
                </a:cubicBezTo>
                <a:cubicBezTo>
                  <a:pt x="155" y="200"/>
                  <a:pt x="160" y="210"/>
                  <a:pt x="156" y="225"/>
                </a:cubicBezTo>
                <a:cubicBezTo>
                  <a:pt x="152" y="245"/>
                  <a:pt x="140" y="261"/>
                  <a:pt x="126" y="275"/>
                </a:cubicBezTo>
                <a:cubicBezTo>
                  <a:pt x="88" y="313"/>
                  <a:pt x="50" y="351"/>
                  <a:pt x="12" y="388"/>
                </a:cubicBezTo>
                <a:cubicBezTo>
                  <a:pt x="2" y="398"/>
                  <a:pt x="0" y="404"/>
                  <a:pt x="11" y="415"/>
                </a:cubicBezTo>
                <a:cubicBezTo>
                  <a:pt x="51" y="453"/>
                  <a:pt x="90" y="492"/>
                  <a:pt x="128" y="532"/>
                </a:cubicBezTo>
                <a:cubicBezTo>
                  <a:pt x="140" y="544"/>
                  <a:pt x="154" y="553"/>
                  <a:pt x="169" y="559"/>
                </a:cubicBezTo>
                <a:cubicBezTo>
                  <a:pt x="188" y="566"/>
                  <a:pt x="199" y="560"/>
                  <a:pt x="202" y="541"/>
                </a:cubicBezTo>
                <a:cubicBezTo>
                  <a:pt x="204" y="532"/>
                  <a:pt x="203" y="523"/>
                  <a:pt x="204" y="515"/>
                </a:cubicBezTo>
                <a:cubicBezTo>
                  <a:pt x="205" y="499"/>
                  <a:pt x="211" y="485"/>
                  <a:pt x="222" y="474"/>
                </a:cubicBezTo>
                <a:cubicBezTo>
                  <a:pt x="248" y="448"/>
                  <a:pt x="284" y="443"/>
                  <a:pt x="316" y="460"/>
                </a:cubicBezTo>
                <a:cubicBezTo>
                  <a:pt x="348" y="477"/>
                  <a:pt x="364" y="512"/>
                  <a:pt x="356" y="552"/>
                </a:cubicBezTo>
                <a:cubicBezTo>
                  <a:pt x="351" y="582"/>
                  <a:pt x="325" y="604"/>
                  <a:pt x="288" y="608"/>
                </a:cubicBezTo>
                <a:cubicBezTo>
                  <a:pt x="281" y="609"/>
                  <a:pt x="275" y="609"/>
                  <a:pt x="268" y="610"/>
                </a:cubicBezTo>
                <a:cubicBezTo>
                  <a:pt x="252" y="610"/>
                  <a:pt x="248" y="620"/>
                  <a:pt x="250" y="634"/>
                </a:cubicBezTo>
                <a:cubicBezTo>
                  <a:pt x="253" y="651"/>
                  <a:pt x="262" y="665"/>
                  <a:pt x="274" y="677"/>
                </a:cubicBezTo>
                <a:cubicBezTo>
                  <a:pt x="312" y="715"/>
                  <a:pt x="351" y="754"/>
                  <a:pt x="388" y="793"/>
                </a:cubicBezTo>
                <a:cubicBezTo>
                  <a:pt x="398" y="803"/>
                  <a:pt x="404" y="803"/>
                  <a:pt x="414" y="793"/>
                </a:cubicBezTo>
                <a:cubicBezTo>
                  <a:pt x="450" y="756"/>
                  <a:pt x="487" y="720"/>
                  <a:pt x="523" y="684"/>
                </a:cubicBezTo>
                <a:cubicBezTo>
                  <a:pt x="532" y="674"/>
                  <a:pt x="542" y="664"/>
                  <a:pt x="549" y="652"/>
                </a:cubicBezTo>
                <a:cubicBezTo>
                  <a:pt x="564" y="625"/>
                  <a:pt x="561" y="619"/>
                  <a:pt x="531" y="617"/>
                </a:cubicBezTo>
                <a:cubicBezTo>
                  <a:pt x="483" y="615"/>
                  <a:pt x="454" y="588"/>
                  <a:pt x="448" y="542"/>
                </a:cubicBezTo>
                <a:cubicBezTo>
                  <a:pt x="442" y="499"/>
                  <a:pt x="470" y="458"/>
                  <a:pt x="514" y="445"/>
                </a:cubicBezTo>
                <a:cubicBezTo>
                  <a:pt x="553" y="433"/>
                  <a:pt x="598" y="454"/>
                  <a:pt x="616" y="491"/>
                </a:cubicBezTo>
                <a:cubicBezTo>
                  <a:pt x="622" y="505"/>
                  <a:pt x="619" y="520"/>
                  <a:pt x="621" y="535"/>
                </a:cubicBezTo>
                <a:cubicBezTo>
                  <a:pt x="624" y="554"/>
                  <a:pt x="629" y="556"/>
                  <a:pt x="646" y="549"/>
                </a:cubicBezTo>
                <a:cubicBezTo>
                  <a:pt x="659" y="544"/>
                  <a:pt x="670" y="536"/>
                  <a:pt x="680" y="526"/>
                </a:cubicBezTo>
                <a:cubicBezTo>
                  <a:pt x="716" y="490"/>
                  <a:pt x="751" y="454"/>
                  <a:pt x="788" y="419"/>
                </a:cubicBezTo>
                <a:cubicBezTo>
                  <a:pt x="800" y="407"/>
                  <a:pt x="802" y="399"/>
                  <a:pt x="789" y="386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54" name="Freeform 14"/>
          <p:cNvSpPr>
            <a:spLocks/>
          </p:cNvSpPr>
          <p:nvPr/>
        </p:nvSpPr>
        <p:spPr bwMode="auto">
          <a:xfrm>
            <a:off x="9992305" y="3823849"/>
            <a:ext cx="4385298" cy="4401302"/>
          </a:xfrm>
          <a:custGeom>
            <a:avLst/>
            <a:gdLst>
              <a:gd name="T0" fmla="*/ 672 w 800"/>
              <a:gd name="T1" fmla="*/ 531 h 803"/>
              <a:gd name="T2" fmla="*/ 787 w 800"/>
              <a:gd name="T3" fmla="*/ 417 h 803"/>
              <a:gd name="T4" fmla="*/ 789 w 800"/>
              <a:gd name="T5" fmla="*/ 390 h 803"/>
              <a:gd name="T6" fmla="*/ 720 w 800"/>
              <a:gd name="T7" fmla="*/ 321 h 803"/>
              <a:gd name="T8" fmla="*/ 662 w 800"/>
              <a:gd name="T9" fmla="*/ 258 h 803"/>
              <a:gd name="T10" fmla="*/ 650 w 800"/>
              <a:gd name="T11" fmla="*/ 214 h 803"/>
              <a:gd name="T12" fmla="*/ 688 w 800"/>
              <a:gd name="T13" fmla="*/ 202 h 803"/>
              <a:gd name="T14" fmla="*/ 757 w 800"/>
              <a:gd name="T15" fmla="*/ 144 h 803"/>
              <a:gd name="T16" fmla="*/ 702 w 800"/>
              <a:gd name="T17" fmla="*/ 50 h 803"/>
              <a:gd name="T18" fmla="*/ 606 w 800"/>
              <a:gd name="T19" fmla="*/ 107 h 803"/>
              <a:gd name="T20" fmla="*/ 601 w 800"/>
              <a:gd name="T21" fmla="*/ 140 h 803"/>
              <a:gd name="T22" fmla="*/ 575 w 800"/>
              <a:gd name="T23" fmla="*/ 158 h 803"/>
              <a:gd name="T24" fmla="*/ 536 w 800"/>
              <a:gd name="T25" fmla="*/ 135 h 803"/>
              <a:gd name="T26" fmla="*/ 411 w 800"/>
              <a:gd name="T27" fmla="*/ 11 h 803"/>
              <a:gd name="T28" fmla="*/ 384 w 800"/>
              <a:gd name="T29" fmla="*/ 12 h 803"/>
              <a:gd name="T30" fmla="*/ 304 w 800"/>
              <a:gd name="T31" fmla="*/ 94 h 803"/>
              <a:gd name="T32" fmla="*/ 252 w 800"/>
              <a:gd name="T33" fmla="*/ 149 h 803"/>
              <a:gd name="T34" fmla="*/ 277 w 800"/>
              <a:gd name="T35" fmla="*/ 202 h 803"/>
              <a:gd name="T36" fmla="*/ 343 w 800"/>
              <a:gd name="T37" fmla="*/ 247 h 803"/>
              <a:gd name="T38" fmla="*/ 329 w 800"/>
              <a:gd name="T39" fmla="*/ 334 h 803"/>
              <a:gd name="T40" fmla="*/ 250 w 800"/>
              <a:gd name="T41" fmla="*/ 357 h 803"/>
              <a:gd name="T42" fmla="*/ 193 w 800"/>
              <a:gd name="T43" fmla="*/ 277 h 803"/>
              <a:gd name="T44" fmla="*/ 155 w 800"/>
              <a:gd name="T45" fmla="*/ 253 h 803"/>
              <a:gd name="T46" fmla="*/ 118 w 800"/>
              <a:gd name="T47" fmla="*/ 279 h 803"/>
              <a:gd name="T48" fmla="*/ 39 w 800"/>
              <a:gd name="T49" fmla="*/ 359 h 803"/>
              <a:gd name="T50" fmla="*/ 6 w 800"/>
              <a:gd name="T51" fmla="*/ 391 h 803"/>
              <a:gd name="T52" fmla="*/ 8 w 800"/>
              <a:gd name="T53" fmla="*/ 414 h 803"/>
              <a:gd name="T54" fmla="*/ 77 w 800"/>
              <a:gd name="T55" fmla="*/ 483 h 803"/>
              <a:gd name="T56" fmla="*/ 149 w 800"/>
              <a:gd name="T57" fmla="*/ 550 h 803"/>
              <a:gd name="T58" fmla="*/ 185 w 800"/>
              <a:gd name="T59" fmla="*/ 531 h 803"/>
              <a:gd name="T60" fmla="*/ 268 w 800"/>
              <a:gd name="T61" fmla="*/ 449 h 803"/>
              <a:gd name="T62" fmla="*/ 359 w 800"/>
              <a:gd name="T63" fmla="*/ 535 h 803"/>
              <a:gd name="T64" fmla="*/ 282 w 800"/>
              <a:gd name="T65" fmla="*/ 622 h 803"/>
              <a:gd name="T66" fmla="*/ 263 w 800"/>
              <a:gd name="T67" fmla="*/ 667 h 803"/>
              <a:gd name="T68" fmla="*/ 271 w 800"/>
              <a:gd name="T69" fmla="*/ 676 h 803"/>
              <a:gd name="T70" fmla="*/ 384 w 800"/>
              <a:gd name="T71" fmla="*/ 791 h 803"/>
              <a:gd name="T72" fmla="*/ 413 w 800"/>
              <a:gd name="T73" fmla="*/ 790 h 803"/>
              <a:gd name="T74" fmla="*/ 513 w 800"/>
              <a:gd name="T75" fmla="*/ 690 h 803"/>
              <a:gd name="T76" fmla="*/ 561 w 800"/>
              <a:gd name="T77" fmla="*/ 654 h 803"/>
              <a:gd name="T78" fmla="*/ 611 w 800"/>
              <a:gd name="T79" fmla="*/ 681 h 803"/>
              <a:gd name="T80" fmla="*/ 613 w 800"/>
              <a:gd name="T81" fmla="*/ 701 h 803"/>
              <a:gd name="T82" fmla="*/ 705 w 800"/>
              <a:gd name="T83" fmla="*/ 754 h 803"/>
              <a:gd name="T84" fmla="*/ 750 w 800"/>
              <a:gd name="T85" fmla="*/ 683 h 803"/>
              <a:gd name="T86" fmla="*/ 692 w 800"/>
              <a:gd name="T87" fmla="*/ 624 h 803"/>
              <a:gd name="T88" fmla="*/ 662 w 800"/>
              <a:gd name="T89" fmla="*/ 619 h 803"/>
              <a:gd name="T90" fmla="*/ 640 w 800"/>
              <a:gd name="T91" fmla="*/ 587 h 803"/>
              <a:gd name="T92" fmla="*/ 672 w 800"/>
              <a:gd name="T93" fmla="*/ 531 h 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00" h="803">
                <a:moveTo>
                  <a:pt x="672" y="531"/>
                </a:moveTo>
                <a:cubicBezTo>
                  <a:pt x="710" y="492"/>
                  <a:pt x="748" y="454"/>
                  <a:pt x="787" y="417"/>
                </a:cubicBezTo>
                <a:cubicBezTo>
                  <a:pt x="796" y="408"/>
                  <a:pt x="800" y="400"/>
                  <a:pt x="789" y="390"/>
                </a:cubicBezTo>
                <a:cubicBezTo>
                  <a:pt x="766" y="367"/>
                  <a:pt x="743" y="344"/>
                  <a:pt x="720" y="321"/>
                </a:cubicBezTo>
                <a:cubicBezTo>
                  <a:pt x="701" y="300"/>
                  <a:pt x="678" y="282"/>
                  <a:pt x="662" y="258"/>
                </a:cubicBezTo>
                <a:cubicBezTo>
                  <a:pt x="653" y="245"/>
                  <a:pt x="643" y="230"/>
                  <a:pt x="650" y="214"/>
                </a:cubicBezTo>
                <a:cubicBezTo>
                  <a:pt x="657" y="201"/>
                  <a:pt x="674" y="203"/>
                  <a:pt x="688" y="202"/>
                </a:cubicBezTo>
                <a:cubicBezTo>
                  <a:pt x="724" y="200"/>
                  <a:pt x="748" y="180"/>
                  <a:pt x="757" y="144"/>
                </a:cubicBezTo>
                <a:cubicBezTo>
                  <a:pt x="766" y="106"/>
                  <a:pt x="739" y="58"/>
                  <a:pt x="702" y="50"/>
                </a:cubicBezTo>
                <a:cubicBezTo>
                  <a:pt x="652" y="40"/>
                  <a:pt x="611" y="66"/>
                  <a:pt x="606" y="107"/>
                </a:cubicBezTo>
                <a:cubicBezTo>
                  <a:pt x="605" y="118"/>
                  <a:pt x="603" y="129"/>
                  <a:pt x="601" y="140"/>
                </a:cubicBezTo>
                <a:cubicBezTo>
                  <a:pt x="599" y="155"/>
                  <a:pt x="589" y="163"/>
                  <a:pt x="575" y="158"/>
                </a:cubicBezTo>
                <a:cubicBezTo>
                  <a:pt x="560" y="153"/>
                  <a:pt x="547" y="146"/>
                  <a:pt x="536" y="135"/>
                </a:cubicBezTo>
                <a:cubicBezTo>
                  <a:pt x="494" y="94"/>
                  <a:pt x="452" y="53"/>
                  <a:pt x="411" y="11"/>
                </a:cubicBezTo>
                <a:cubicBezTo>
                  <a:pt x="401" y="0"/>
                  <a:pt x="394" y="2"/>
                  <a:pt x="384" y="12"/>
                </a:cubicBezTo>
                <a:cubicBezTo>
                  <a:pt x="358" y="40"/>
                  <a:pt x="330" y="67"/>
                  <a:pt x="304" y="94"/>
                </a:cubicBezTo>
                <a:cubicBezTo>
                  <a:pt x="286" y="112"/>
                  <a:pt x="266" y="128"/>
                  <a:pt x="252" y="149"/>
                </a:cubicBezTo>
                <a:cubicBezTo>
                  <a:pt x="228" y="184"/>
                  <a:pt x="236" y="199"/>
                  <a:pt x="277" y="202"/>
                </a:cubicBezTo>
                <a:cubicBezTo>
                  <a:pt x="307" y="205"/>
                  <a:pt x="332" y="218"/>
                  <a:pt x="343" y="247"/>
                </a:cubicBezTo>
                <a:cubicBezTo>
                  <a:pt x="356" y="278"/>
                  <a:pt x="353" y="308"/>
                  <a:pt x="329" y="334"/>
                </a:cubicBezTo>
                <a:cubicBezTo>
                  <a:pt x="308" y="357"/>
                  <a:pt x="281" y="366"/>
                  <a:pt x="250" y="357"/>
                </a:cubicBezTo>
                <a:cubicBezTo>
                  <a:pt x="209" y="346"/>
                  <a:pt x="194" y="323"/>
                  <a:pt x="193" y="277"/>
                </a:cubicBezTo>
                <a:cubicBezTo>
                  <a:pt x="192" y="251"/>
                  <a:pt x="178" y="242"/>
                  <a:pt x="155" y="253"/>
                </a:cubicBezTo>
                <a:cubicBezTo>
                  <a:pt x="141" y="260"/>
                  <a:pt x="129" y="269"/>
                  <a:pt x="118" y="279"/>
                </a:cubicBezTo>
                <a:cubicBezTo>
                  <a:pt x="90" y="305"/>
                  <a:pt x="65" y="332"/>
                  <a:pt x="39" y="359"/>
                </a:cubicBezTo>
                <a:cubicBezTo>
                  <a:pt x="28" y="370"/>
                  <a:pt x="14" y="377"/>
                  <a:pt x="6" y="391"/>
                </a:cubicBezTo>
                <a:cubicBezTo>
                  <a:pt x="0" y="401"/>
                  <a:pt x="0" y="406"/>
                  <a:pt x="8" y="414"/>
                </a:cubicBezTo>
                <a:cubicBezTo>
                  <a:pt x="31" y="437"/>
                  <a:pt x="53" y="460"/>
                  <a:pt x="77" y="483"/>
                </a:cubicBezTo>
                <a:cubicBezTo>
                  <a:pt x="101" y="505"/>
                  <a:pt x="120" y="533"/>
                  <a:pt x="149" y="550"/>
                </a:cubicBezTo>
                <a:cubicBezTo>
                  <a:pt x="178" y="567"/>
                  <a:pt x="186" y="555"/>
                  <a:pt x="185" y="531"/>
                </a:cubicBezTo>
                <a:cubicBezTo>
                  <a:pt x="185" y="480"/>
                  <a:pt x="218" y="449"/>
                  <a:pt x="268" y="449"/>
                </a:cubicBezTo>
                <a:cubicBezTo>
                  <a:pt x="318" y="448"/>
                  <a:pt x="357" y="484"/>
                  <a:pt x="359" y="535"/>
                </a:cubicBezTo>
                <a:cubicBezTo>
                  <a:pt x="360" y="571"/>
                  <a:pt x="337" y="618"/>
                  <a:pt x="282" y="622"/>
                </a:cubicBezTo>
                <a:cubicBezTo>
                  <a:pt x="243" y="625"/>
                  <a:pt x="240" y="635"/>
                  <a:pt x="263" y="667"/>
                </a:cubicBezTo>
                <a:cubicBezTo>
                  <a:pt x="265" y="671"/>
                  <a:pt x="268" y="674"/>
                  <a:pt x="271" y="676"/>
                </a:cubicBezTo>
                <a:cubicBezTo>
                  <a:pt x="309" y="715"/>
                  <a:pt x="347" y="752"/>
                  <a:pt x="384" y="791"/>
                </a:cubicBezTo>
                <a:cubicBezTo>
                  <a:pt x="395" y="803"/>
                  <a:pt x="402" y="801"/>
                  <a:pt x="413" y="790"/>
                </a:cubicBezTo>
                <a:cubicBezTo>
                  <a:pt x="446" y="756"/>
                  <a:pt x="479" y="723"/>
                  <a:pt x="513" y="690"/>
                </a:cubicBezTo>
                <a:cubicBezTo>
                  <a:pt x="527" y="675"/>
                  <a:pt x="542" y="662"/>
                  <a:pt x="561" y="654"/>
                </a:cubicBezTo>
                <a:cubicBezTo>
                  <a:pt x="586" y="644"/>
                  <a:pt x="611" y="647"/>
                  <a:pt x="611" y="681"/>
                </a:cubicBezTo>
                <a:cubicBezTo>
                  <a:pt x="611" y="688"/>
                  <a:pt x="612" y="694"/>
                  <a:pt x="613" y="701"/>
                </a:cubicBezTo>
                <a:cubicBezTo>
                  <a:pt x="620" y="748"/>
                  <a:pt x="660" y="771"/>
                  <a:pt x="705" y="754"/>
                </a:cubicBezTo>
                <a:cubicBezTo>
                  <a:pt x="732" y="744"/>
                  <a:pt x="753" y="711"/>
                  <a:pt x="750" y="683"/>
                </a:cubicBezTo>
                <a:cubicBezTo>
                  <a:pt x="747" y="649"/>
                  <a:pt x="727" y="629"/>
                  <a:pt x="692" y="624"/>
                </a:cubicBezTo>
                <a:cubicBezTo>
                  <a:pt x="682" y="623"/>
                  <a:pt x="672" y="622"/>
                  <a:pt x="662" y="619"/>
                </a:cubicBezTo>
                <a:cubicBezTo>
                  <a:pt x="643" y="615"/>
                  <a:pt x="637" y="606"/>
                  <a:pt x="640" y="587"/>
                </a:cubicBezTo>
                <a:cubicBezTo>
                  <a:pt x="643" y="564"/>
                  <a:pt x="656" y="546"/>
                  <a:pt x="672" y="531"/>
                </a:cubicBezTo>
                <a:close/>
              </a:path>
            </a:pathLst>
          </a:custGeom>
          <a:solidFill>
            <a:schemeClr val="accent3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55" name="Freeform 15"/>
          <p:cNvSpPr>
            <a:spLocks/>
          </p:cNvSpPr>
          <p:nvPr/>
        </p:nvSpPr>
        <p:spPr bwMode="auto">
          <a:xfrm>
            <a:off x="12931464" y="6944611"/>
            <a:ext cx="4398100" cy="4394906"/>
          </a:xfrm>
          <a:custGeom>
            <a:avLst/>
            <a:gdLst>
              <a:gd name="T0" fmla="*/ 792 w 802"/>
              <a:gd name="T1" fmla="*/ 389 h 802"/>
              <a:gd name="T2" fmla="*/ 719 w 802"/>
              <a:gd name="T3" fmla="*/ 316 h 802"/>
              <a:gd name="T4" fmla="*/ 635 w 802"/>
              <a:gd name="T5" fmla="*/ 245 h 802"/>
              <a:gd name="T6" fmla="*/ 601 w 802"/>
              <a:gd name="T7" fmla="*/ 265 h 802"/>
              <a:gd name="T8" fmla="*/ 591 w 802"/>
              <a:gd name="T9" fmla="*/ 313 h 802"/>
              <a:gd name="T10" fmla="*/ 503 w 802"/>
              <a:gd name="T11" fmla="*/ 351 h 802"/>
              <a:gd name="T12" fmla="*/ 444 w 802"/>
              <a:gd name="T13" fmla="*/ 261 h 802"/>
              <a:gd name="T14" fmla="*/ 514 w 802"/>
              <a:gd name="T15" fmla="*/ 195 h 802"/>
              <a:gd name="T16" fmla="*/ 538 w 802"/>
              <a:gd name="T17" fmla="*/ 140 h 802"/>
              <a:gd name="T18" fmla="*/ 534 w 802"/>
              <a:gd name="T19" fmla="*/ 135 h 802"/>
              <a:gd name="T20" fmla="*/ 413 w 802"/>
              <a:gd name="T21" fmla="*/ 9 h 802"/>
              <a:gd name="T22" fmla="*/ 388 w 802"/>
              <a:gd name="T23" fmla="*/ 10 h 802"/>
              <a:gd name="T24" fmla="*/ 292 w 802"/>
              <a:gd name="T25" fmla="*/ 107 h 802"/>
              <a:gd name="T26" fmla="*/ 250 w 802"/>
              <a:gd name="T27" fmla="*/ 157 h 802"/>
              <a:gd name="T28" fmla="*/ 269 w 802"/>
              <a:gd name="T29" fmla="*/ 186 h 802"/>
              <a:gd name="T30" fmla="*/ 348 w 802"/>
              <a:gd name="T31" fmla="*/ 305 h 802"/>
              <a:gd name="T32" fmla="*/ 247 w 802"/>
              <a:gd name="T33" fmla="*/ 361 h 802"/>
              <a:gd name="T34" fmla="*/ 180 w 802"/>
              <a:gd name="T35" fmla="*/ 283 h 802"/>
              <a:gd name="T36" fmla="*/ 179 w 802"/>
              <a:gd name="T37" fmla="*/ 263 h 802"/>
              <a:gd name="T38" fmla="*/ 162 w 802"/>
              <a:gd name="T39" fmla="*/ 253 h 802"/>
              <a:gd name="T40" fmla="*/ 122 w 802"/>
              <a:gd name="T41" fmla="*/ 277 h 802"/>
              <a:gd name="T42" fmla="*/ 11 w 802"/>
              <a:gd name="T43" fmla="*/ 388 h 802"/>
              <a:gd name="T44" fmla="*/ 11 w 802"/>
              <a:gd name="T45" fmla="*/ 414 h 802"/>
              <a:gd name="T46" fmla="*/ 80 w 802"/>
              <a:gd name="T47" fmla="*/ 483 h 802"/>
              <a:gd name="T48" fmla="*/ 150 w 802"/>
              <a:gd name="T49" fmla="*/ 568 h 802"/>
              <a:gd name="T50" fmla="*/ 122 w 802"/>
              <a:gd name="T51" fmla="*/ 616 h 802"/>
              <a:gd name="T52" fmla="*/ 104 w 802"/>
              <a:gd name="T53" fmla="*/ 617 h 802"/>
              <a:gd name="T54" fmla="*/ 43 w 802"/>
              <a:gd name="T55" fmla="*/ 682 h 802"/>
              <a:gd name="T56" fmla="*/ 99 w 802"/>
              <a:gd name="T57" fmla="*/ 752 h 802"/>
              <a:gd name="T58" fmla="*/ 175 w 802"/>
              <a:gd name="T59" fmla="*/ 712 h 802"/>
              <a:gd name="T60" fmla="*/ 179 w 802"/>
              <a:gd name="T61" fmla="*/ 679 h 802"/>
              <a:gd name="T62" fmla="*/ 229 w 802"/>
              <a:gd name="T63" fmla="*/ 647 h 802"/>
              <a:gd name="T64" fmla="*/ 276 w 802"/>
              <a:gd name="T65" fmla="*/ 679 h 802"/>
              <a:gd name="T66" fmla="*/ 389 w 802"/>
              <a:gd name="T67" fmla="*/ 792 h 802"/>
              <a:gd name="T68" fmla="*/ 412 w 802"/>
              <a:gd name="T69" fmla="*/ 792 h 802"/>
              <a:gd name="T70" fmla="*/ 494 w 802"/>
              <a:gd name="T71" fmla="*/ 710 h 802"/>
              <a:gd name="T72" fmla="*/ 563 w 802"/>
              <a:gd name="T73" fmla="*/ 653 h 802"/>
              <a:gd name="T74" fmla="*/ 599 w 802"/>
              <a:gd name="T75" fmla="*/ 670 h 802"/>
              <a:gd name="T76" fmla="*/ 601 w 802"/>
              <a:gd name="T77" fmla="*/ 688 h 802"/>
              <a:gd name="T78" fmla="*/ 652 w 802"/>
              <a:gd name="T79" fmla="*/ 757 h 802"/>
              <a:gd name="T80" fmla="*/ 747 w 802"/>
              <a:gd name="T81" fmla="*/ 716 h 802"/>
              <a:gd name="T82" fmla="*/ 720 w 802"/>
              <a:gd name="T83" fmla="*/ 617 h 802"/>
              <a:gd name="T84" fmla="*/ 668 w 802"/>
              <a:gd name="T85" fmla="*/ 606 h 802"/>
              <a:gd name="T86" fmla="*/ 646 w 802"/>
              <a:gd name="T87" fmla="*/ 579 h 802"/>
              <a:gd name="T88" fmla="*/ 674 w 802"/>
              <a:gd name="T89" fmla="*/ 530 h 802"/>
              <a:gd name="T90" fmla="*/ 793 w 802"/>
              <a:gd name="T91" fmla="*/ 411 h 802"/>
              <a:gd name="T92" fmla="*/ 792 w 802"/>
              <a:gd name="T93" fmla="*/ 389 h 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02" h="802">
                <a:moveTo>
                  <a:pt x="792" y="389"/>
                </a:moveTo>
                <a:cubicBezTo>
                  <a:pt x="767" y="365"/>
                  <a:pt x="745" y="339"/>
                  <a:pt x="719" y="316"/>
                </a:cubicBezTo>
                <a:cubicBezTo>
                  <a:pt x="691" y="292"/>
                  <a:pt x="671" y="259"/>
                  <a:pt x="635" y="245"/>
                </a:cubicBezTo>
                <a:cubicBezTo>
                  <a:pt x="614" y="237"/>
                  <a:pt x="603" y="243"/>
                  <a:pt x="601" y="265"/>
                </a:cubicBezTo>
                <a:cubicBezTo>
                  <a:pt x="600" y="282"/>
                  <a:pt x="599" y="298"/>
                  <a:pt x="591" y="313"/>
                </a:cubicBezTo>
                <a:cubicBezTo>
                  <a:pt x="576" y="344"/>
                  <a:pt x="536" y="360"/>
                  <a:pt x="503" y="351"/>
                </a:cubicBezTo>
                <a:cubicBezTo>
                  <a:pt x="462" y="340"/>
                  <a:pt x="437" y="305"/>
                  <a:pt x="444" y="261"/>
                </a:cubicBezTo>
                <a:cubicBezTo>
                  <a:pt x="449" y="224"/>
                  <a:pt x="469" y="199"/>
                  <a:pt x="514" y="195"/>
                </a:cubicBezTo>
                <a:cubicBezTo>
                  <a:pt x="560" y="190"/>
                  <a:pt x="565" y="178"/>
                  <a:pt x="538" y="140"/>
                </a:cubicBezTo>
                <a:cubicBezTo>
                  <a:pt x="537" y="138"/>
                  <a:pt x="536" y="137"/>
                  <a:pt x="534" y="135"/>
                </a:cubicBezTo>
                <a:cubicBezTo>
                  <a:pt x="496" y="91"/>
                  <a:pt x="453" y="52"/>
                  <a:pt x="413" y="9"/>
                </a:cubicBezTo>
                <a:cubicBezTo>
                  <a:pt x="404" y="0"/>
                  <a:pt x="397" y="1"/>
                  <a:pt x="388" y="10"/>
                </a:cubicBezTo>
                <a:cubicBezTo>
                  <a:pt x="356" y="43"/>
                  <a:pt x="323" y="74"/>
                  <a:pt x="292" y="107"/>
                </a:cubicBezTo>
                <a:cubicBezTo>
                  <a:pt x="277" y="123"/>
                  <a:pt x="259" y="136"/>
                  <a:pt x="250" y="157"/>
                </a:cubicBezTo>
                <a:cubicBezTo>
                  <a:pt x="240" y="183"/>
                  <a:pt x="241" y="187"/>
                  <a:pt x="269" y="186"/>
                </a:cubicBezTo>
                <a:cubicBezTo>
                  <a:pt x="330" y="184"/>
                  <a:pt x="371" y="250"/>
                  <a:pt x="348" y="305"/>
                </a:cubicBezTo>
                <a:cubicBezTo>
                  <a:pt x="333" y="343"/>
                  <a:pt x="291" y="367"/>
                  <a:pt x="247" y="361"/>
                </a:cubicBezTo>
                <a:cubicBezTo>
                  <a:pt x="210" y="355"/>
                  <a:pt x="182" y="323"/>
                  <a:pt x="180" y="283"/>
                </a:cubicBezTo>
                <a:cubicBezTo>
                  <a:pt x="179" y="276"/>
                  <a:pt x="179" y="269"/>
                  <a:pt x="179" y="263"/>
                </a:cubicBezTo>
                <a:cubicBezTo>
                  <a:pt x="178" y="251"/>
                  <a:pt x="174" y="248"/>
                  <a:pt x="162" y="253"/>
                </a:cubicBezTo>
                <a:cubicBezTo>
                  <a:pt x="147" y="258"/>
                  <a:pt x="133" y="266"/>
                  <a:pt x="122" y="277"/>
                </a:cubicBezTo>
                <a:cubicBezTo>
                  <a:pt x="85" y="315"/>
                  <a:pt x="48" y="352"/>
                  <a:pt x="11" y="388"/>
                </a:cubicBezTo>
                <a:cubicBezTo>
                  <a:pt x="0" y="398"/>
                  <a:pt x="1" y="405"/>
                  <a:pt x="11" y="414"/>
                </a:cubicBezTo>
                <a:cubicBezTo>
                  <a:pt x="34" y="436"/>
                  <a:pt x="58" y="459"/>
                  <a:pt x="80" y="483"/>
                </a:cubicBezTo>
                <a:cubicBezTo>
                  <a:pt x="105" y="510"/>
                  <a:pt x="136" y="531"/>
                  <a:pt x="150" y="568"/>
                </a:cubicBezTo>
                <a:cubicBezTo>
                  <a:pt x="160" y="595"/>
                  <a:pt x="151" y="611"/>
                  <a:pt x="122" y="616"/>
                </a:cubicBezTo>
                <a:cubicBezTo>
                  <a:pt x="116" y="617"/>
                  <a:pt x="110" y="616"/>
                  <a:pt x="104" y="617"/>
                </a:cubicBezTo>
                <a:cubicBezTo>
                  <a:pt x="66" y="618"/>
                  <a:pt x="42" y="643"/>
                  <a:pt x="43" y="682"/>
                </a:cubicBezTo>
                <a:cubicBezTo>
                  <a:pt x="43" y="716"/>
                  <a:pt x="67" y="747"/>
                  <a:pt x="99" y="752"/>
                </a:cubicBezTo>
                <a:cubicBezTo>
                  <a:pt x="132" y="758"/>
                  <a:pt x="162" y="742"/>
                  <a:pt x="175" y="712"/>
                </a:cubicBezTo>
                <a:cubicBezTo>
                  <a:pt x="180" y="701"/>
                  <a:pt x="178" y="690"/>
                  <a:pt x="179" y="679"/>
                </a:cubicBezTo>
                <a:cubicBezTo>
                  <a:pt x="181" y="646"/>
                  <a:pt x="199" y="634"/>
                  <a:pt x="229" y="647"/>
                </a:cubicBezTo>
                <a:cubicBezTo>
                  <a:pt x="247" y="654"/>
                  <a:pt x="263" y="665"/>
                  <a:pt x="276" y="679"/>
                </a:cubicBezTo>
                <a:cubicBezTo>
                  <a:pt x="313" y="717"/>
                  <a:pt x="351" y="754"/>
                  <a:pt x="389" y="792"/>
                </a:cubicBezTo>
                <a:cubicBezTo>
                  <a:pt x="397" y="800"/>
                  <a:pt x="403" y="802"/>
                  <a:pt x="412" y="792"/>
                </a:cubicBezTo>
                <a:cubicBezTo>
                  <a:pt x="439" y="764"/>
                  <a:pt x="466" y="736"/>
                  <a:pt x="494" y="710"/>
                </a:cubicBezTo>
                <a:cubicBezTo>
                  <a:pt x="515" y="689"/>
                  <a:pt x="534" y="665"/>
                  <a:pt x="563" y="653"/>
                </a:cubicBezTo>
                <a:cubicBezTo>
                  <a:pt x="583" y="646"/>
                  <a:pt x="594" y="650"/>
                  <a:pt x="599" y="670"/>
                </a:cubicBezTo>
                <a:cubicBezTo>
                  <a:pt x="600" y="676"/>
                  <a:pt x="601" y="682"/>
                  <a:pt x="601" y="688"/>
                </a:cubicBezTo>
                <a:cubicBezTo>
                  <a:pt x="601" y="723"/>
                  <a:pt x="618" y="745"/>
                  <a:pt x="652" y="757"/>
                </a:cubicBezTo>
                <a:cubicBezTo>
                  <a:pt x="686" y="770"/>
                  <a:pt x="729" y="752"/>
                  <a:pt x="747" y="716"/>
                </a:cubicBezTo>
                <a:cubicBezTo>
                  <a:pt x="764" y="680"/>
                  <a:pt x="751" y="637"/>
                  <a:pt x="720" y="617"/>
                </a:cubicBezTo>
                <a:cubicBezTo>
                  <a:pt x="704" y="606"/>
                  <a:pt x="686" y="609"/>
                  <a:pt x="668" y="606"/>
                </a:cubicBezTo>
                <a:cubicBezTo>
                  <a:pt x="652" y="604"/>
                  <a:pt x="644" y="597"/>
                  <a:pt x="646" y="579"/>
                </a:cubicBezTo>
                <a:cubicBezTo>
                  <a:pt x="649" y="558"/>
                  <a:pt x="661" y="544"/>
                  <a:pt x="674" y="530"/>
                </a:cubicBezTo>
                <a:cubicBezTo>
                  <a:pt x="714" y="490"/>
                  <a:pt x="753" y="450"/>
                  <a:pt x="793" y="411"/>
                </a:cubicBezTo>
                <a:cubicBezTo>
                  <a:pt x="802" y="402"/>
                  <a:pt x="801" y="397"/>
                  <a:pt x="792" y="389"/>
                </a:cubicBezTo>
                <a:close/>
              </a:path>
            </a:pathLst>
          </a:custGeom>
          <a:solidFill>
            <a:schemeClr val="accent6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614244" y="8657637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/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187814" y="9354406"/>
            <a:ext cx="4749776" cy="16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6912490" y="4928145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6912490" y="5624914"/>
            <a:ext cx="5795110" cy="1281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8450028" y="8715621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8450028" y="9412390"/>
            <a:ext cx="5400572" cy="1281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1562A-4F20-4E1A-B7D4-84BE2F456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 Infographic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1417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5"/>
          <p:cNvSpPr>
            <a:spLocks/>
          </p:cNvSpPr>
          <p:nvPr/>
        </p:nvSpPr>
        <p:spPr bwMode="auto">
          <a:xfrm>
            <a:off x="2280454" y="4480232"/>
            <a:ext cx="4790696" cy="4093456"/>
          </a:xfrm>
          <a:custGeom>
            <a:avLst/>
            <a:gdLst>
              <a:gd name="T0" fmla="*/ 50 w 373"/>
              <a:gd name="T1" fmla="*/ 296 h 319"/>
              <a:gd name="T2" fmla="*/ 67 w 373"/>
              <a:gd name="T3" fmla="*/ 203 h 319"/>
              <a:gd name="T4" fmla="*/ 32 w 373"/>
              <a:gd name="T5" fmla="*/ 196 h 319"/>
              <a:gd name="T6" fmla="*/ 0 w 373"/>
              <a:gd name="T7" fmla="*/ 159 h 319"/>
              <a:gd name="T8" fmla="*/ 32 w 373"/>
              <a:gd name="T9" fmla="*/ 122 h 319"/>
              <a:gd name="T10" fmla="*/ 67 w 373"/>
              <a:gd name="T11" fmla="*/ 116 h 319"/>
              <a:gd name="T12" fmla="*/ 50 w 373"/>
              <a:gd name="T13" fmla="*/ 23 h 319"/>
              <a:gd name="T14" fmla="*/ 143 w 373"/>
              <a:gd name="T15" fmla="*/ 6 h 319"/>
              <a:gd name="T16" fmla="*/ 150 w 373"/>
              <a:gd name="T17" fmla="*/ 40 h 319"/>
              <a:gd name="T18" fmla="*/ 186 w 373"/>
              <a:gd name="T19" fmla="*/ 73 h 319"/>
              <a:gd name="T20" fmla="*/ 223 w 373"/>
              <a:gd name="T21" fmla="*/ 40 h 319"/>
              <a:gd name="T22" fmla="*/ 230 w 373"/>
              <a:gd name="T23" fmla="*/ 6 h 319"/>
              <a:gd name="T24" fmla="*/ 323 w 373"/>
              <a:gd name="T25" fmla="*/ 23 h 319"/>
              <a:gd name="T26" fmla="*/ 306 w 373"/>
              <a:gd name="T27" fmla="*/ 116 h 319"/>
              <a:gd name="T28" fmla="*/ 341 w 373"/>
              <a:gd name="T29" fmla="*/ 122 h 319"/>
              <a:gd name="T30" fmla="*/ 373 w 373"/>
              <a:gd name="T31" fmla="*/ 159 h 319"/>
              <a:gd name="T32" fmla="*/ 341 w 373"/>
              <a:gd name="T33" fmla="*/ 196 h 319"/>
              <a:gd name="T34" fmla="*/ 306 w 373"/>
              <a:gd name="T35" fmla="*/ 203 h 319"/>
              <a:gd name="T36" fmla="*/ 323 w 373"/>
              <a:gd name="T37" fmla="*/ 296 h 319"/>
              <a:gd name="T38" fmla="*/ 230 w 373"/>
              <a:gd name="T39" fmla="*/ 313 h 319"/>
              <a:gd name="T40" fmla="*/ 223 w 373"/>
              <a:gd name="T41" fmla="*/ 278 h 319"/>
              <a:gd name="T42" fmla="*/ 186 w 373"/>
              <a:gd name="T43" fmla="*/ 246 h 319"/>
              <a:gd name="T44" fmla="*/ 150 w 373"/>
              <a:gd name="T45" fmla="*/ 278 h 319"/>
              <a:gd name="T46" fmla="*/ 143 w 373"/>
              <a:gd name="T47" fmla="*/ 313 h 319"/>
              <a:gd name="T48" fmla="*/ 50 w 373"/>
              <a:gd name="T49" fmla="*/ 296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73" h="319">
                <a:moveTo>
                  <a:pt x="50" y="296"/>
                </a:moveTo>
                <a:cubicBezTo>
                  <a:pt x="50" y="296"/>
                  <a:pt x="72" y="246"/>
                  <a:pt x="67" y="203"/>
                </a:cubicBezTo>
                <a:cubicBezTo>
                  <a:pt x="63" y="178"/>
                  <a:pt x="48" y="188"/>
                  <a:pt x="32" y="196"/>
                </a:cubicBezTo>
                <a:cubicBezTo>
                  <a:pt x="17" y="204"/>
                  <a:pt x="0" y="194"/>
                  <a:pt x="0" y="159"/>
                </a:cubicBezTo>
                <a:cubicBezTo>
                  <a:pt x="0" y="124"/>
                  <a:pt x="17" y="115"/>
                  <a:pt x="32" y="122"/>
                </a:cubicBezTo>
                <a:cubicBezTo>
                  <a:pt x="48" y="130"/>
                  <a:pt x="63" y="140"/>
                  <a:pt x="67" y="116"/>
                </a:cubicBezTo>
                <a:cubicBezTo>
                  <a:pt x="72" y="72"/>
                  <a:pt x="50" y="23"/>
                  <a:pt x="50" y="23"/>
                </a:cubicBezTo>
                <a:cubicBezTo>
                  <a:pt x="50" y="23"/>
                  <a:pt x="99" y="0"/>
                  <a:pt x="143" y="6"/>
                </a:cubicBezTo>
                <a:cubicBezTo>
                  <a:pt x="167" y="9"/>
                  <a:pt x="158" y="24"/>
                  <a:pt x="150" y="40"/>
                </a:cubicBezTo>
                <a:cubicBezTo>
                  <a:pt x="142" y="55"/>
                  <a:pt x="152" y="73"/>
                  <a:pt x="186" y="73"/>
                </a:cubicBezTo>
                <a:cubicBezTo>
                  <a:pt x="221" y="73"/>
                  <a:pt x="231" y="55"/>
                  <a:pt x="223" y="40"/>
                </a:cubicBezTo>
                <a:cubicBezTo>
                  <a:pt x="215" y="24"/>
                  <a:pt x="206" y="9"/>
                  <a:pt x="230" y="6"/>
                </a:cubicBezTo>
                <a:cubicBezTo>
                  <a:pt x="274" y="0"/>
                  <a:pt x="323" y="23"/>
                  <a:pt x="323" y="23"/>
                </a:cubicBezTo>
                <a:cubicBezTo>
                  <a:pt x="323" y="23"/>
                  <a:pt x="301" y="72"/>
                  <a:pt x="306" y="116"/>
                </a:cubicBezTo>
                <a:cubicBezTo>
                  <a:pt x="310" y="140"/>
                  <a:pt x="325" y="130"/>
                  <a:pt x="341" y="122"/>
                </a:cubicBezTo>
                <a:cubicBezTo>
                  <a:pt x="356" y="115"/>
                  <a:pt x="373" y="124"/>
                  <a:pt x="373" y="159"/>
                </a:cubicBezTo>
                <a:cubicBezTo>
                  <a:pt x="373" y="194"/>
                  <a:pt x="356" y="204"/>
                  <a:pt x="341" y="196"/>
                </a:cubicBezTo>
                <a:cubicBezTo>
                  <a:pt x="325" y="188"/>
                  <a:pt x="310" y="178"/>
                  <a:pt x="306" y="203"/>
                </a:cubicBezTo>
                <a:cubicBezTo>
                  <a:pt x="301" y="246"/>
                  <a:pt x="323" y="296"/>
                  <a:pt x="323" y="296"/>
                </a:cubicBezTo>
                <a:cubicBezTo>
                  <a:pt x="323" y="296"/>
                  <a:pt x="274" y="319"/>
                  <a:pt x="230" y="313"/>
                </a:cubicBezTo>
                <a:cubicBezTo>
                  <a:pt x="206" y="310"/>
                  <a:pt x="215" y="294"/>
                  <a:pt x="223" y="278"/>
                </a:cubicBezTo>
                <a:cubicBezTo>
                  <a:pt x="231" y="263"/>
                  <a:pt x="221" y="246"/>
                  <a:pt x="186" y="246"/>
                </a:cubicBezTo>
                <a:cubicBezTo>
                  <a:pt x="152" y="246"/>
                  <a:pt x="142" y="263"/>
                  <a:pt x="150" y="278"/>
                </a:cubicBezTo>
                <a:cubicBezTo>
                  <a:pt x="158" y="294"/>
                  <a:pt x="167" y="310"/>
                  <a:pt x="143" y="313"/>
                </a:cubicBezTo>
                <a:cubicBezTo>
                  <a:pt x="99" y="319"/>
                  <a:pt x="50" y="296"/>
                  <a:pt x="50" y="296"/>
                </a:cubicBezTo>
                <a:close/>
              </a:path>
            </a:pathLst>
          </a:custGeom>
          <a:solidFill>
            <a:schemeClr val="tx2"/>
          </a:solidFill>
          <a:ln w="254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>
            <a:off x="7668036" y="4127864"/>
            <a:ext cx="4085964" cy="4798192"/>
          </a:xfrm>
          <a:custGeom>
            <a:avLst/>
            <a:gdLst>
              <a:gd name="T0" fmla="*/ 22 w 318"/>
              <a:gd name="T1" fmla="*/ 51 h 374"/>
              <a:gd name="T2" fmla="*/ 116 w 318"/>
              <a:gd name="T3" fmla="*/ 67 h 374"/>
              <a:gd name="T4" fmla="*/ 122 w 318"/>
              <a:gd name="T5" fmla="*/ 33 h 374"/>
              <a:gd name="T6" fmla="*/ 159 w 318"/>
              <a:gd name="T7" fmla="*/ 0 h 374"/>
              <a:gd name="T8" fmla="*/ 196 w 318"/>
              <a:gd name="T9" fmla="*/ 33 h 374"/>
              <a:gd name="T10" fmla="*/ 202 w 318"/>
              <a:gd name="T11" fmla="*/ 67 h 374"/>
              <a:gd name="T12" fmla="*/ 296 w 318"/>
              <a:gd name="T13" fmla="*/ 51 h 374"/>
              <a:gd name="T14" fmla="*/ 312 w 318"/>
              <a:gd name="T15" fmla="*/ 144 h 374"/>
              <a:gd name="T16" fmla="*/ 278 w 318"/>
              <a:gd name="T17" fmla="*/ 150 h 374"/>
              <a:gd name="T18" fmla="*/ 245 w 318"/>
              <a:gd name="T19" fmla="*/ 187 h 374"/>
              <a:gd name="T20" fmla="*/ 278 w 318"/>
              <a:gd name="T21" fmla="*/ 224 h 374"/>
              <a:gd name="T22" fmla="*/ 312 w 318"/>
              <a:gd name="T23" fmla="*/ 231 h 374"/>
              <a:gd name="T24" fmla="*/ 296 w 318"/>
              <a:gd name="T25" fmla="*/ 324 h 374"/>
              <a:gd name="T26" fmla="*/ 202 w 318"/>
              <a:gd name="T27" fmla="*/ 307 h 374"/>
              <a:gd name="T28" fmla="*/ 196 w 318"/>
              <a:gd name="T29" fmla="*/ 341 h 374"/>
              <a:gd name="T30" fmla="*/ 159 w 318"/>
              <a:gd name="T31" fmla="*/ 374 h 374"/>
              <a:gd name="T32" fmla="*/ 122 w 318"/>
              <a:gd name="T33" fmla="*/ 341 h 374"/>
              <a:gd name="T34" fmla="*/ 116 w 318"/>
              <a:gd name="T35" fmla="*/ 307 h 374"/>
              <a:gd name="T36" fmla="*/ 22 w 318"/>
              <a:gd name="T37" fmla="*/ 324 h 374"/>
              <a:gd name="T38" fmla="*/ 5 w 318"/>
              <a:gd name="T39" fmla="*/ 231 h 374"/>
              <a:gd name="T40" fmla="*/ 40 w 318"/>
              <a:gd name="T41" fmla="*/ 224 h 374"/>
              <a:gd name="T42" fmla="*/ 72 w 318"/>
              <a:gd name="T43" fmla="*/ 187 h 374"/>
              <a:gd name="T44" fmla="*/ 40 w 318"/>
              <a:gd name="T45" fmla="*/ 150 h 374"/>
              <a:gd name="T46" fmla="*/ 5 w 318"/>
              <a:gd name="T47" fmla="*/ 144 h 374"/>
              <a:gd name="T48" fmla="*/ 22 w 318"/>
              <a:gd name="T49" fmla="*/ 51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18" h="374">
                <a:moveTo>
                  <a:pt x="22" y="51"/>
                </a:moveTo>
                <a:cubicBezTo>
                  <a:pt x="22" y="51"/>
                  <a:pt x="72" y="73"/>
                  <a:pt x="116" y="67"/>
                </a:cubicBezTo>
                <a:cubicBezTo>
                  <a:pt x="140" y="64"/>
                  <a:pt x="130" y="49"/>
                  <a:pt x="122" y="33"/>
                </a:cubicBezTo>
                <a:cubicBezTo>
                  <a:pt x="115" y="18"/>
                  <a:pt x="124" y="0"/>
                  <a:pt x="159" y="0"/>
                </a:cubicBezTo>
                <a:cubicBezTo>
                  <a:pt x="194" y="0"/>
                  <a:pt x="203" y="18"/>
                  <a:pt x="196" y="33"/>
                </a:cubicBezTo>
                <a:cubicBezTo>
                  <a:pt x="188" y="49"/>
                  <a:pt x="178" y="64"/>
                  <a:pt x="202" y="67"/>
                </a:cubicBezTo>
                <a:cubicBezTo>
                  <a:pt x="246" y="73"/>
                  <a:pt x="296" y="51"/>
                  <a:pt x="296" y="51"/>
                </a:cubicBezTo>
                <a:cubicBezTo>
                  <a:pt x="296" y="51"/>
                  <a:pt x="318" y="100"/>
                  <a:pt x="312" y="144"/>
                </a:cubicBezTo>
                <a:cubicBezTo>
                  <a:pt x="309" y="168"/>
                  <a:pt x="294" y="158"/>
                  <a:pt x="278" y="150"/>
                </a:cubicBezTo>
                <a:cubicBezTo>
                  <a:pt x="263" y="143"/>
                  <a:pt x="245" y="152"/>
                  <a:pt x="245" y="187"/>
                </a:cubicBezTo>
                <a:cubicBezTo>
                  <a:pt x="245" y="222"/>
                  <a:pt x="263" y="232"/>
                  <a:pt x="278" y="224"/>
                </a:cubicBezTo>
                <a:cubicBezTo>
                  <a:pt x="294" y="216"/>
                  <a:pt x="309" y="206"/>
                  <a:pt x="312" y="231"/>
                </a:cubicBezTo>
                <a:cubicBezTo>
                  <a:pt x="318" y="274"/>
                  <a:pt x="296" y="324"/>
                  <a:pt x="296" y="324"/>
                </a:cubicBezTo>
                <a:cubicBezTo>
                  <a:pt x="296" y="324"/>
                  <a:pt x="246" y="301"/>
                  <a:pt x="202" y="307"/>
                </a:cubicBezTo>
                <a:cubicBezTo>
                  <a:pt x="178" y="310"/>
                  <a:pt x="188" y="326"/>
                  <a:pt x="196" y="341"/>
                </a:cubicBezTo>
                <a:cubicBezTo>
                  <a:pt x="203" y="356"/>
                  <a:pt x="194" y="374"/>
                  <a:pt x="159" y="374"/>
                </a:cubicBezTo>
                <a:cubicBezTo>
                  <a:pt x="124" y="374"/>
                  <a:pt x="115" y="356"/>
                  <a:pt x="122" y="341"/>
                </a:cubicBezTo>
                <a:cubicBezTo>
                  <a:pt x="130" y="326"/>
                  <a:pt x="140" y="310"/>
                  <a:pt x="116" y="307"/>
                </a:cubicBezTo>
                <a:cubicBezTo>
                  <a:pt x="72" y="301"/>
                  <a:pt x="22" y="324"/>
                  <a:pt x="22" y="324"/>
                </a:cubicBezTo>
                <a:cubicBezTo>
                  <a:pt x="22" y="324"/>
                  <a:pt x="0" y="274"/>
                  <a:pt x="5" y="231"/>
                </a:cubicBezTo>
                <a:cubicBezTo>
                  <a:pt x="9" y="206"/>
                  <a:pt x="24" y="216"/>
                  <a:pt x="40" y="224"/>
                </a:cubicBezTo>
                <a:cubicBezTo>
                  <a:pt x="55" y="232"/>
                  <a:pt x="72" y="222"/>
                  <a:pt x="72" y="187"/>
                </a:cubicBezTo>
                <a:cubicBezTo>
                  <a:pt x="72" y="152"/>
                  <a:pt x="55" y="143"/>
                  <a:pt x="40" y="150"/>
                </a:cubicBezTo>
                <a:cubicBezTo>
                  <a:pt x="24" y="158"/>
                  <a:pt x="9" y="168"/>
                  <a:pt x="5" y="144"/>
                </a:cubicBezTo>
                <a:cubicBezTo>
                  <a:pt x="0" y="100"/>
                  <a:pt x="22" y="51"/>
                  <a:pt x="22" y="51"/>
                </a:cubicBezTo>
                <a:close/>
              </a:path>
            </a:pathLst>
          </a:custGeom>
          <a:solidFill>
            <a:schemeClr val="accent2"/>
          </a:solidFill>
          <a:ln w="254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27" name="Freeform 7"/>
          <p:cNvSpPr>
            <a:spLocks/>
          </p:cNvSpPr>
          <p:nvPr/>
        </p:nvSpPr>
        <p:spPr bwMode="auto">
          <a:xfrm>
            <a:off x="12351166" y="4480232"/>
            <a:ext cx="4805692" cy="4093456"/>
          </a:xfrm>
          <a:custGeom>
            <a:avLst/>
            <a:gdLst>
              <a:gd name="T0" fmla="*/ 51 w 374"/>
              <a:gd name="T1" fmla="*/ 296 h 319"/>
              <a:gd name="T2" fmla="*/ 67 w 374"/>
              <a:gd name="T3" fmla="*/ 203 h 319"/>
              <a:gd name="T4" fmla="*/ 33 w 374"/>
              <a:gd name="T5" fmla="*/ 196 h 319"/>
              <a:gd name="T6" fmla="*/ 0 w 374"/>
              <a:gd name="T7" fmla="*/ 159 h 319"/>
              <a:gd name="T8" fmla="*/ 33 w 374"/>
              <a:gd name="T9" fmla="*/ 122 h 319"/>
              <a:gd name="T10" fmla="*/ 67 w 374"/>
              <a:gd name="T11" fmla="*/ 116 h 319"/>
              <a:gd name="T12" fmla="*/ 51 w 374"/>
              <a:gd name="T13" fmla="*/ 23 h 319"/>
              <a:gd name="T14" fmla="*/ 144 w 374"/>
              <a:gd name="T15" fmla="*/ 6 h 319"/>
              <a:gd name="T16" fmla="*/ 150 w 374"/>
              <a:gd name="T17" fmla="*/ 40 h 319"/>
              <a:gd name="T18" fmla="*/ 187 w 374"/>
              <a:gd name="T19" fmla="*/ 73 h 319"/>
              <a:gd name="T20" fmla="*/ 224 w 374"/>
              <a:gd name="T21" fmla="*/ 40 h 319"/>
              <a:gd name="T22" fmla="*/ 231 w 374"/>
              <a:gd name="T23" fmla="*/ 6 h 319"/>
              <a:gd name="T24" fmla="*/ 324 w 374"/>
              <a:gd name="T25" fmla="*/ 23 h 319"/>
              <a:gd name="T26" fmla="*/ 307 w 374"/>
              <a:gd name="T27" fmla="*/ 116 h 319"/>
              <a:gd name="T28" fmla="*/ 341 w 374"/>
              <a:gd name="T29" fmla="*/ 122 h 319"/>
              <a:gd name="T30" fmla="*/ 374 w 374"/>
              <a:gd name="T31" fmla="*/ 159 h 319"/>
              <a:gd name="T32" fmla="*/ 341 w 374"/>
              <a:gd name="T33" fmla="*/ 196 h 319"/>
              <a:gd name="T34" fmla="*/ 307 w 374"/>
              <a:gd name="T35" fmla="*/ 203 h 319"/>
              <a:gd name="T36" fmla="*/ 324 w 374"/>
              <a:gd name="T37" fmla="*/ 296 h 319"/>
              <a:gd name="T38" fmla="*/ 231 w 374"/>
              <a:gd name="T39" fmla="*/ 313 h 319"/>
              <a:gd name="T40" fmla="*/ 224 w 374"/>
              <a:gd name="T41" fmla="*/ 278 h 319"/>
              <a:gd name="T42" fmla="*/ 187 w 374"/>
              <a:gd name="T43" fmla="*/ 246 h 319"/>
              <a:gd name="T44" fmla="*/ 150 w 374"/>
              <a:gd name="T45" fmla="*/ 278 h 319"/>
              <a:gd name="T46" fmla="*/ 144 w 374"/>
              <a:gd name="T47" fmla="*/ 313 h 319"/>
              <a:gd name="T48" fmla="*/ 51 w 374"/>
              <a:gd name="T49" fmla="*/ 296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74" h="319">
                <a:moveTo>
                  <a:pt x="51" y="296"/>
                </a:moveTo>
                <a:cubicBezTo>
                  <a:pt x="51" y="296"/>
                  <a:pt x="73" y="246"/>
                  <a:pt x="67" y="203"/>
                </a:cubicBezTo>
                <a:cubicBezTo>
                  <a:pt x="64" y="178"/>
                  <a:pt x="49" y="188"/>
                  <a:pt x="33" y="196"/>
                </a:cubicBezTo>
                <a:cubicBezTo>
                  <a:pt x="18" y="204"/>
                  <a:pt x="0" y="194"/>
                  <a:pt x="0" y="159"/>
                </a:cubicBezTo>
                <a:cubicBezTo>
                  <a:pt x="0" y="124"/>
                  <a:pt x="18" y="115"/>
                  <a:pt x="33" y="122"/>
                </a:cubicBezTo>
                <a:cubicBezTo>
                  <a:pt x="49" y="130"/>
                  <a:pt x="64" y="140"/>
                  <a:pt x="67" y="116"/>
                </a:cubicBezTo>
                <a:cubicBezTo>
                  <a:pt x="73" y="72"/>
                  <a:pt x="51" y="23"/>
                  <a:pt x="51" y="23"/>
                </a:cubicBezTo>
                <a:cubicBezTo>
                  <a:pt x="51" y="23"/>
                  <a:pt x="100" y="0"/>
                  <a:pt x="144" y="6"/>
                </a:cubicBezTo>
                <a:cubicBezTo>
                  <a:pt x="168" y="9"/>
                  <a:pt x="158" y="24"/>
                  <a:pt x="150" y="40"/>
                </a:cubicBezTo>
                <a:cubicBezTo>
                  <a:pt x="143" y="55"/>
                  <a:pt x="153" y="73"/>
                  <a:pt x="187" y="73"/>
                </a:cubicBezTo>
                <a:cubicBezTo>
                  <a:pt x="222" y="73"/>
                  <a:pt x="232" y="55"/>
                  <a:pt x="224" y="40"/>
                </a:cubicBezTo>
                <a:cubicBezTo>
                  <a:pt x="216" y="24"/>
                  <a:pt x="206" y="9"/>
                  <a:pt x="231" y="6"/>
                </a:cubicBezTo>
                <a:cubicBezTo>
                  <a:pt x="274" y="0"/>
                  <a:pt x="324" y="23"/>
                  <a:pt x="324" y="23"/>
                </a:cubicBezTo>
                <a:cubicBezTo>
                  <a:pt x="324" y="23"/>
                  <a:pt x="301" y="72"/>
                  <a:pt x="307" y="116"/>
                </a:cubicBezTo>
                <a:cubicBezTo>
                  <a:pt x="310" y="140"/>
                  <a:pt x="326" y="130"/>
                  <a:pt x="341" y="122"/>
                </a:cubicBezTo>
                <a:cubicBezTo>
                  <a:pt x="357" y="115"/>
                  <a:pt x="374" y="124"/>
                  <a:pt x="374" y="159"/>
                </a:cubicBezTo>
                <a:cubicBezTo>
                  <a:pt x="374" y="194"/>
                  <a:pt x="357" y="204"/>
                  <a:pt x="341" y="196"/>
                </a:cubicBezTo>
                <a:cubicBezTo>
                  <a:pt x="326" y="188"/>
                  <a:pt x="310" y="178"/>
                  <a:pt x="307" y="203"/>
                </a:cubicBezTo>
                <a:cubicBezTo>
                  <a:pt x="301" y="246"/>
                  <a:pt x="324" y="296"/>
                  <a:pt x="324" y="296"/>
                </a:cubicBezTo>
                <a:cubicBezTo>
                  <a:pt x="324" y="296"/>
                  <a:pt x="274" y="319"/>
                  <a:pt x="231" y="313"/>
                </a:cubicBezTo>
                <a:cubicBezTo>
                  <a:pt x="206" y="310"/>
                  <a:pt x="216" y="294"/>
                  <a:pt x="224" y="278"/>
                </a:cubicBezTo>
                <a:cubicBezTo>
                  <a:pt x="232" y="263"/>
                  <a:pt x="222" y="246"/>
                  <a:pt x="187" y="246"/>
                </a:cubicBezTo>
                <a:cubicBezTo>
                  <a:pt x="153" y="246"/>
                  <a:pt x="143" y="263"/>
                  <a:pt x="150" y="278"/>
                </a:cubicBezTo>
                <a:cubicBezTo>
                  <a:pt x="158" y="294"/>
                  <a:pt x="168" y="310"/>
                  <a:pt x="144" y="313"/>
                </a:cubicBezTo>
                <a:cubicBezTo>
                  <a:pt x="100" y="319"/>
                  <a:pt x="51" y="296"/>
                  <a:pt x="51" y="296"/>
                </a:cubicBezTo>
                <a:close/>
              </a:path>
            </a:pathLst>
          </a:custGeom>
          <a:solidFill>
            <a:schemeClr val="accent4"/>
          </a:solidFill>
          <a:ln w="254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30" name="Freeform 8"/>
          <p:cNvSpPr>
            <a:spLocks/>
          </p:cNvSpPr>
          <p:nvPr/>
        </p:nvSpPr>
        <p:spPr bwMode="auto">
          <a:xfrm>
            <a:off x="17754306" y="4127864"/>
            <a:ext cx="4100956" cy="4798192"/>
          </a:xfrm>
          <a:custGeom>
            <a:avLst/>
            <a:gdLst>
              <a:gd name="T0" fmla="*/ 23 w 319"/>
              <a:gd name="T1" fmla="*/ 51 h 374"/>
              <a:gd name="T2" fmla="*/ 116 w 319"/>
              <a:gd name="T3" fmla="*/ 67 h 374"/>
              <a:gd name="T4" fmla="*/ 123 w 319"/>
              <a:gd name="T5" fmla="*/ 33 h 374"/>
              <a:gd name="T6" fmla="*/ 160 w 319"/>
              <a:gd name="T7" fmla="*/ 0 h 374"/>
              <a:gd name="T8" fmla="*/ 197 w 319"/>
              <a:gd name="T9" fmla="*/ 33 h 374"/>
              <a:gd name="T10" fmla="*/ 203 w 319"/>
              <a:gd name="T11" fmla="*/ 67 h 374"/>
              <a:gd name="T12" fmla="*/ 296 w 319"/>
              <a:gd name="T13" fmla="*/ 51 h 374"/>
              <a:gd name="T14" fmla="*/ 313 w 319"/>
              <a:gd name="T15" fmla="*/ 144 h 374"/>
              <a:gd name="T16" fmla="*/ 279 w 319"/>
              <a:gd name="T17" fmla="*/ 150 h 374"/>
              <a:gd name="T18" fmla="*/ 246 w 319"/>
              <a:gd name="T19" fmla="*/ 187 h 374"/>
              <a:gd name="T20" fmla="*/ 279 w 319"/>
              <a:gd name="T21" fmla="*/ 224 h 374"/>
              <a:gd name="T22" fmla="*/ 313 w 319"/>
              <a:gd name="T23" fmla="*/ 231 h 374"/>
              <a:gd name="T24" fmla="*/ 296 w 319"/>
              <a:gd name="T25" fmla="*/ 324 h 374"/>
              <a:gd name="T26" fmla="*/ 203 w 319"/>
              <a:gd name="T27" fmla="*/ 307 h 374"/>
              <a:gd name="T28" fmla="*/ 197 w 319"/>
              <a:gd name="T29" fmla="*/ 341 h 374"/>
              <a:gd name="T30" fmla="*/ 160 w 319"/>
              <a:gd name="T31" fmla="*/ 374 h 374"/>
              <a:gd name="T32" fmla="*/ 123 w 319"/>
              <a:gd name="T33" fmla="*/ 341 h 374"/>
              <a:gd name="T34" fmla="*/ 116 w 319"/>
              <a:gd name="T35" fmla="*/ 307 h 374"/>
              <a:gd name="T36" fmla="*/ 23 w 319"/>
              <a:gd name="T37" fmla="*/ 324 h 374"/>
              <a:gd name="T38" fmla="*/ 6 w 319"/>
              <a:gd name="T39" fmla="*/ 231 h 374"/>
              <a:gd name="T40" fmla="*/ 40 w 319"/>
              <a:gd name="T41" fmla="*/ 224 h 374"/>
              <a:gd name="T42" fmla="*/ 73 w 319"/>
              <a:gd name="T43" fmla="*/ 187 h 374"/>
              <a:gd name="T44" fmla="*/ 40 w 319"/>
              <a:gd name="T45" fmla="*/ 150 h 374"/>
              <a:gd name="T46" fmla="*/ 6 w 319"/>
              <a:gd name="T47" fmla="*/ 144 h 374"/>
              <a:gd name="T48" fmla="*/ 23 w 319"/>
              <a:gd name="T49" fmla="*/ 51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19" h="374">
                <a:moveTo>
                  <a:pt x="23" y="51"/>
                </a:moveTo>
                <a:cubicBezTo>
                  <a:pt x="23" y="51"/>
                  <a:pt x="73" y="73"/>
                  <a:pt x="116" y="67"/>
                </a:cubicBezTo>
                <a:cubicBezTo>
                  <a:pt x="141" y="64"/>
                  <a:pt x="131" y="49"/>
                  <a:pt x="123" y="33"/>
                </a:cubicBezTo>
                <a:cubicBezTo>
                  <a:pt x="115" y="18"/>
                  <a:pt x="125" y="0"/>
                  <a:pt x="160" y="0"/>
                </a:cubicBezTo>
                <a:cubicBezTo>
                  <a:pt x="194" y="0"/>
                  <a:pt x="204" y="18"/>
                  <a:pt x="197" y="33"/>
                </a:cubicBezTo>
                <a:cubicBezTo>
                  <a:pt x="189" y="49"/>
                  <a:pt x="179" y="64"/>
                  <a:pt x="203" y="67"/>
                </a:cubicBezTo>
                <a:cubicBezTo>
                  <a:pt x="247" y="73"/>
                  <a:pt x="296" y="51"/>
                  <a:pt x="296" y="51"/>
                </a:cubicBezTo>
                <a:cubicBezTo>
                  <a:pt x="296" y="51"/>
                  <a:pt x="319" y="100"/>
                  <a:pt x="313" y="144"/>
                </a:cubicBezTo>
                <a:cubicBezTo>
                  <a:pt x="310" y="168"/>
                  <a:pt x="295" y="158"/>
                  <a:pt x="279" y="150"/>
                </a:cubicBezTo>
                <a:cubicBezTo>
                  <a:pt x="264" y="143"/>
                  <a:pt x="246" y="152"/>
                  <a:pt x="246" y="187"/>
                </a:cubicBezTo>
                <a:cubicBezTo>
                  <a:pt x="246" y="222"/>
                  <a:pt x="264" y="232"/>
                  <a:pt x="279" y="224"/>
                </a:cubicBezTo>
                <a:cubicBezTo>
                  <a:pt x="295" y="216"/>
                  <a:pt x="310" y="206"/>
                  <a:pt x="313" y="231"/>
                </a:cubicBezTo>
                <a:cubicBezTo>
                  <a:pt x="319" y="274"/>
                  <a:pt x="296" y="324"/>
                  <a:pt x="296" y="324"/>
                </a:cubicBezTo>
                <a:cubicBezTo>
                  <a:pt x="296" y="324"/>
                  <a:pt x="247" y="301"/>
                  <a:pt x="203" y="307"/>
                </a:cubicBezTo>
                <a:cubicBezTo>
                  <a:pt x="179" y="310"/>
                  <a:pt x="189" y="326"/>
                  <a:pt x="197" y="341"/>
                </a:cubicBezTo>
                <a:cubicBezTo>
                  <a:pt x="204" y="356"/>
                  <a:pt x="194" y="374"/>
                  <a:pt x="160" y="374"/>
                </a:cubicBezTo>
                <a:cubicBezTo>
                  <a:pt x="125" y="374"/>
                  <a:pt x="115" y="356"/>
                  <a:pt x="123" y="341"/>
                </a:cubicBezTo>
                <a:cubicBezTo>
                  <a:pt x="131" y="326"/>
                  <a:pt x="141" y="310"/>
                  <a:pt x="116" y="307"/>
                </a:cubicBezTo>
                <a:cubicBezTo>
                  <a:pt x="73" y="301"/>
                  <a:pt x="23" y="324"/>
                  <a:pt x="23" y="324"/>
                </a:cubicBezTo>
                <a:cubicBezTo>
                  <a:pt x="23" y="324"/>
                  <a:pt x="0" y="274"/>
                  <a:pt x="6" y="231"/>
                </a:cubicBezTo>
                <a:cubicBezTo>
                  <a:pt x="9" y="206"/>
                  <a:pt x="25" y="216"/>
                  <a:pt x="40" y="224"/>
                </a:cubicBezTo>
                <a:cubicBezTo>
                  <a:pt x="56" y="232"/>
                  <a:pt x="73" y="222"/>
                  <a:pt x="73" y="187"/>
                </a:cubicBezTo>
                <a:cubicBezTo>
                  <a:pt x="73" y="152"/>
                  <a:pt x="56" y="143"/>
                  <a:pt x="40" y="150"/>
                </a:cubicBezTo>
                <a:cubicBezTo>
                  <a:pt x="25" y="158"/>
                  <a:pt x="9" y="168"/>
                  <a:pt x="6" y="144"/>
                </a:cubicBezTo>
                <a:cubicBezTo>
                  <a:pt x="0" y="100"/>
                  <a:pt x="23" y="51"/>
                  <a:pt x="23" y="51"/>
                </a:cubicBezTo>
                <a:close/>
              </a:path>
            </a:pathLst>
          </a:custGeom>
          <a:solidFill>
            <a:schemeClr val="accent6"/>
          </a:solidFill>
          <a:ln w="254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87131" y="9738705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3200" dirty="0">
                <a:solidFill>
                  <a:srgbClr val="323232"/>
                </a:solidFill>
                <a:latin typeface="Montserrat"/>
              </a:rPr>
              <a:t>Insert title here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173914" y="10435474"/>
            <a:ext cx="4749776" cy="16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067449" y="9738705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3200" dirty="0">
                <a:solidFill>
                  <a:srgbClr val="323232"/>
                </a:solidFill>
                <a:latin typeface="Montserrat"/>
              </a:rPr>
              <a:t>Insert title here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354232" y="10435474"/>
            <a:ext cx="4749776" cy="16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3092339" y="9738705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3200" dirty="0">
                <a:solidFill>
                  <a:srgbClr val="323232"/>
                </a:solidFill>
                <a:latin typeface="Montserrat"/>
              </a:rPr>
              <a:t>Insert title here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2379122" y="10435474"/>
            <a:ext cx="4749776" cy="16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8117229" y="9738705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3200" dirty="0">
                <a:solidFill>
                  <a:srgbClr val="323232"/>
                </a:solidFill>
                <a:latin typeface="Montserrat"/>
              </a:rPr>
              <a:t>Insert title here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404012" y="10435474"/>
            <a:ext cx="4749776" cy="16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24012-1C87-463B-B9D5-D7A48DD2D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rgbClr val="323232"/>
                </a:solidFill>
              </a:rPr>
              <a:t>Puzzle Infographic</a:t>
            </a:r>
            <a:endParaRPr lang="en-US" sz="66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3A7DEC-4C5A-4EA9-9C78-964C6086BCE4}"/>
              </a:ext>
            </a:extLst>
          </p:cNvPr>
          <p:cNvGrpSpPr/>
          <p:nvPr/>
        </p:nvGrpSpPr>
        <p:grpSpPr>
          <a:xfrm>
            <a:off x="4258172" y="6008201"/>
            <a:ext cx="849802" cy="849799"/>
            <a:chOff x="3030538" y="711201"/>
            <a:chExt cx="325438" cy="325437"/>
          </a:xfrm>
          <a:solidFill>
            <a:schemeClr val="bg1"/>
          </a:solidFill>
        </p:grpSpPr>
        <p:sp>
          <p:nvSpPr>
            <p:cNvPr id="24" name="Freeform 56">
              <a:extLst>
                <a:ext uri="{FF2B5EF4-FFF2-40B4-BE49-F238E27FC236}">
                  <a16:creationId xmlns:a16="http://schemas.microsoft.com/office/drawing/2014/main" id="{173DB967-088A-4BBC-9D36-ABA496093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3563" y="711201"/>
              <a:ext cx="180975" cy="73025"/>
            </a:xfrm>
            <a:custGeom>
              <a:avLst/>
              <a:gdLst>
                <a:gd name="T0" fmla="*/ 12 w 80"/>
                <a:gd name="T1" fmla="*/ 12 h 32"/>
                <a:gd name="T2" fmla="*/ 68 w 80"/>
                <a:gd name="T3" fmla="*/ 12 h 32"/>
                <a:gd name="T4" fmla="*/ 68 w 80"/>
                <a:gd name="T5" fmla="*/ 32 h 32"/>
                <a:gd name="T6" fmla="*/ 80 w 80"/>
                <a:gd name="T7" fmla="*/ 32 h 32"/>
                <a:gd name="T8" fmla="*/ 80 w 80"/>
                <a:gd name="T9" fmla="*/ 16 h 32"/>
                <a:gd name="T10" fmla="*/ 64 w 80"/>
                <a:gd name="T11" fmla="*/ 0 h 32"/>
                <a:gd name="T12" fmla="*/ 16 w 80"/>
                <a:gd name="T13" fmla="*/ 0 h 32"/>
                <a:gd name="T14" fmla="*/ 0 w 80"/>
                <a:gd name="T15" fmla="*/ 16 h 32"/>
                <a:gd name="T16" fmla="*/ 0 w 80"/>
                <a:gd name="T17" fmla="*/ 32 h 32"/>
                <a:gd name="T18" fmla="*/ 12 w 80"/>
                <a:gd name="T19" fmla="*/ 32 h 32"/>
                <a:gd name="T20" fmla="*/ 12 w 80"/>
                <a:gd name="T2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32">
                  <a:moveTo>
                    <a:pt x="12" y="12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"/>
                    <a:pt x="73" y="0"/>
                    <a:pt x="6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57">
              <a:extLst>
                <a:ext uri="{FF2B5EF4-FFF2-40B4-BE49-F238E27FC236}">
                  <a16:creationId xmlns:a16="http://schemas.microsoft.com/office/drawing/2014/main" id="{54E2B61C-407E-4929-BF90-7D5AF40EA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026" y="801688"/>
              <a:ext cx="144463" cy="234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8">
              <a:extLst>
                <a:ext uri="{FF2B5EF4-FFF2-40B4-BE49-F238E27FC236}">
                  <a16:creationId xmlns:a16="http://schemas.microsoft.com/office/drawing/2014/main" id="{9B5C5ED1-F8EA-426C-8E20-B324D1604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538" y="801688"/>
              <a:ext cx="71438" cy="234950"/>
            </a:xfrm>
            <a:custGeom>
              <a:avLst/>
              <a:gdLst>
                <a:gd name="T0" fmla="*/ 24 w 32"/>
                <a:gd name="T1" fmla="*/ 0 h 104"/>
                <a:gd name="T2" fmla="*/ 0 w 32"/>
                <a:gd name="T3" fmla="*/ 0 h 104"/>
                <a:gd name="T4" fmla="*/ 0 w 32"/>
                <a:gd name="T5" fmla="*/ 104 h 104"/>
                <a:gd name="T6" fmla="*/ 24 w 32"/>
                <a:gd name="T7" fmla="*/ 104 h 104"/>
                <a:gd name="T8" fmla="*/ 32 w 32"/>
                <a:gd name="T9" fmla="*/ 96 h 104"/>
                <a:gd name="T10" fmla="*/ 32 w 32"/>
                <a:gd name="T11" fmla="*/ 8 h 104"/>
                <a:gd name="T12" fmla="*/ 24 w 32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8" y="104"/>
                    <a:pt x="32" y="100"/>
                    <a:pt x="32" y="9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9">
              <a:extLst>
                <a:ext uri="{FF2B5EF4-FFF2-40B4-BE49-F238E27FC236}">
                  <a16:creationId xmlns:a16="http://schemas.microsoft.com/office/drawing/2014/main" id="{A3650E16-58FE-4DC5-9758-074FD2D05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801688"/>
              <a:ext cx="73025" cy="234950"/>
            </a:xfrm>
            <a:custGeom>
              <a:avLst/>
              <a:gdLst>
                <a:gd name="T0" fmla="*/ 0 w 32"/>
                <a:gd name="T1" fmla="*/ 8 h 104"/>
                <a:gd name="T2" fmla="*/ 0 w 32"/>
                <a:gd name="T3" fmla="*/ 96 h 104"/>
                <a:gd name="T4" fmla="*/ 8 w 32"/>
                <a:gd name="T5" fmla="*/ 104 h 104"/>
                <a:gd name="T6" fmla="*/ 32 w 32"/>
                <a:gd name="T7" fmla="*/ 104 h 104"/>
                <a:gd name="T8" fmla="*/ 32 w 32"/>
                <a:gd name="T9" fmla="*/ 0 h 104"/>
                <a:gd name="T10" fmla="*/ 8 w 32"/>
                <a:gd name="T11" fmla="*/ 0 h 104"/>
                <a:gd name="T12" fmla="*/ 0 w 32"/>
                <a:gd name="T13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0" y="8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4" y="104"/>
                    <a:pt x="8" y="104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87478FD-C203-4EF0-BE05-D5337341E5E1}"/>
              </a:ext>
            </a:extLst>
          </p:cNvPr>
          <p:cNvGrpSpPr/>
          <p:nvPr/>
        </p:nvGrpSpPr>
        <p:grpSpPr>
          <a:xfrm>
            <a:off x="14005971" y="5803206"/>
            <a:ext cx="1496077" cy="1496073"/>
            <a:chOff x="3663951" y="711201"/>
            <a:chExt cx="325438" cy="325437"/>
          </a:xfrm>
          <a:solidFill>
            <a:schemeClr val="bg1"/>
          </a:solidFill>
        </p:grpSpPr>
        <p:sp>
          <p:nvSpPr>
            <p:cNvPr id="33" name="Freeform 60">
              <a:extLst>
                <a:ext uri="{FF2B5EF4-FFF2-40B4-BE49-F238E27FC236}">
                  <a16:creationId xmlns:a16="http://schemas.microsoft.com/office/drawing/2014/main" id="{72122097-D37C-49A5-A1D5-8296045109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951" y="711201"/>
              <a:ext cx="325438" cy="252413"/>
            </a:xfrm>
            <a:custGeom>
              <a:avLst/>
              <a:gdLst>
                <a:gd name="T0" fmla="*/ 136 w 144"/>
                <a:gd name="T1" fmla="*/ 0 h 112"/>
                <a:gd name="T2" fmla="*/ 8 w 144"/>
                <a:gd name="T3" fmla="*/ 0 h 112"/>
                <a:gd name="T4" fmla="*/ 0 w 144"/>
                <a:gd name="T5" fmla="*/ 8 h 112"/>
                <a:gd name="T6" fmla="*/ 0 w 144"/>
                <a:gd name="T7" fmla="*/ 104 h 112"/>
                <a:gd name="T8" fmla="*/ 8 w 144"/>
                <a:gd name="T9" fmla="*/ 112 h 112"/>
                <a:gd name="T10" fmla="*/ 136 w 144"/>
                <a:gd name="T11" fmla="*/ 112 h 112"/>
                <a:gd name="T12" fmla="*/ 144 w 144"/>
                <a:gd name="T13" fmla="*/ 104 h 112"/>
                <a:gd name="T14" fmla="*/ 144 w 144"/>
                <a:gd name="T15" fmla="*/ 8 h 112"/>
                <a:gd name="T16" fmla="*/ 136 w 144"/>
                <a:gd name="T17" fmla="*/ 0 h 112"/>
                <a:gd name="T18" fmla="*/ 132 w 144"/>
                <a:gd name="T19" fmla="*/ 92 h 112"/>
                <a:gd name="T20" fmla="*/ 12 w 144"/>
                <a:gd name="T21" fmla="*/ 92 h 112"/>
                <a:gd name="T22" fmla="*/ 12 w 144"/>
                <a:gd name="T23" fmla="*/ 12 h 112"/>
                <a:gd name="T24" fmla="*/ 132 w 144"/>
                <a:gd name="T25" fmla="*/ 12 h 112"/>
                <a:gd name="T26" fmla="*/ 132 w 144"/>
                <a:gd name="T27" fmla="*/ 9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12">
                  <a:moveTo>
                    <a:pt x="13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40" y="112"/>
                    <a:pt x="144" y="108"/>
                    <a:pt x="144" y="104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4" y="4"/>
                    <a:pt x="140" y="0"/>
                    <a:pt x="136" y="0"/>
                  </a:cubicBezTo>
                  <a:close/>
                  <a:moveTo>
                    <a:pt x="132" y="92"/>
                  </a:moveTo>
                  <a:cubicBezTo>
                    <a:pt x="12" y="92"/>
                    <a:pt x="12" y="92"/>
                    <a:pt x="12" y="9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2" y="12"/>
                    <a:pt x="132" y="12"/>
                    <a:pt x="132" y="12"/>
                  </a:cubicBezTo>
                  <a:lnTo>
                    <a:pt x="132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1">
              <a:extLst>
                <a:ext uri="{FF2B5EF4-FFF2-40B4-BE49-F238E27FC236}">
                  <a16:creationId xmlns:a16="http://schemas.microsoft.com/office/drawing/2014/main" id="{B2F61032-E2D7-4DF8-BEA5-859944CEC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438" y="982663"/>
              <a:ext cx="144463" cy="53975"/>
            </a:xfrm>
            <a:custGeom>
              <a:avLst/>
              <a:gdLst>
                <a:gd name="T0" fmla="*/ 58 w 64"/>
                <a:gd name="T1" fmla="*/ 8 h 24"/>
                <a:gd name="T2" fmla="*/ 52 w 64"/>
                <a:gd name="T3" fmla="*/ 8 h 24"/>
                <a:gd name="T4" fmla="*/ 52 w 64"/>
                <a:gd name="T5" fmla="*/ 0 h 24"/>
                <a:gd name="T6" fmla="*/ 12 w 64"/>
                <a:gd name="T7" fmla="*/ 0 h 24"/>
                <a:gd name="T8" fmla="*/ 12 w 64"/>
                <a:gd name="T9" fmla="*/ 8 h 24"/>
                <a:gd name="T10" fmla="*/ 6 w 64"/>
                <a:gd name="T11" fmla="*/ 8 h 24"/>
                <a:gd name="T12" fmla="*/ 0 w 64"/>
                <a:gd name="T13" fmla="*/ 16 h 24"/>
                <a:gd name="T14" fmla="*/ 6 w 64"/>
                <a:gd name="T15" fmla="*/ 24 h 24"/>
                <a:gd name="T16" fmla="*/ 58 w 64"/>
                <a:gd name="T17" fmla="*/ 24 h 24"/>
                <a:gd name="T18" fmla="*/ 64 w 64"/>
                <a:gd name="T19" fmla="*/ 16 h 24"/>
                <a:gd name="T20" fmla="*/ 58 w 64"/>
                <a:gd name="T21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24">
                  <a:moveTo>
                    <a:pt x="58" y="8"/>
                  </a:moveTo>
                  <a:cubicBezTo>
                    <a:pt x="52" y="8"/>
                    <a:pt x="52" y="8"/>
                    <a:pt x="52" y="8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3" y="8"/>
                    <a:pt x="0" y="12"/>
                    <a:pt x="0" y="16"/>
                  </a:cubicBezTo>
                  <a:cubicBezTo>
                    <a:pt x="0" y="20"/>
                    <a:pt x="3" y="24"/>
                    <a:pt x="6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61" y="24"/>
                    <a:pt x="64" y="20"/>
                    <a:pt x="64" y="16"/>
                  </a:cubicBezTo>
                  <a:cubicBezTo>
                    <a:pt x="64" y="12"/>
                    <a:pt x="61" y="8"/>
                    <a:pt x="5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F3D8829-1BC9-471B-B540-A93A0FCB7AB6}"/>
              </a:ext>
            </a:extLst>
          </p:cNvPr>
          <p:cNvGrpSpPr/>
          <p:nvPr/>
        </p:nvGrpSpPr>
        <p:grpSpPr>
          <a:xfrm>
            <a:off x="9148582" y="5941745"/>
            <a:ext cx="1124871" cy="1131050"/>
            <a:chOff x="4313238" y="728663"/>
            <a:chExt cx="288926" cy="290513"/>
          </a:xfrm>
          <a:solidFill>
            <a:schemeClr val="bg1"/>
          </a:solidFill>
        </p:grpSpPr>
        <p:sp>
          <p:nvSpPr>
            <p:cNvPr id="36" name="Freeform 62">
              <a:extLst>
                <a:ext uri="{FF2B5EF4-FFF2-40B4-BE49-F238E27FC236}">
                  <a16:creationId xmlns:a16="http://schemas.microsoft.com/office/drawing/2014/main" id="{AD986D31-1971-48A5-9281-12621AAC1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728663"/>
              <a:ext cx="288925" cy="290513"/>
            </a:xfrm>
            <a:custGeom>
              <a:avLst/>
              <a:gdLst>
                <a:gd name="T0" fmla="*/ 60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8 h 128"/>
                <a:gd name="T8" fmla="*/ 60 w 128"/>
                <a:gd name="T9" fmla="*/ 68 h 128"/>
                <a:gd name="T10" fmla="*/ 60 w 128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28">
                  <a:moveTo>
                    <a:pt x="60" y="0"/>
                  </a:moveTo>
                  <a:cubicBezTo>
                    <a:pt x="27" y="2"/>
                    <a:pt x="0" y="30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8" y="128"/>
                    <a:pt x="126" y="101"/>
                    <a:pt x="128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3">
              <a:extLst>
                <a:ext uri="{FF2B5EF4-FFF2-40B4-BE49-F238E27FC236}">
                  <a16:creationId xmlns:a16="http://schemas.microsoft.com/office/drawing/2014/main" id="{DBC622B6-CCCF-463B-9DDE-C599EF358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226" y="728663"/>
              <a:ext cx="134938" cy="136525"/>
            </a:xfrm>
            <a:custGeom>
              <a:avLst/>
              <a:gdLst>
                <a:gd name="T0" fmla="*/ 0 w 60"/>
                <a:gd name="T1" fmla="*/ 0 h 60"/>
                <a:gd name="T2" fmla="*/ 0 w 60"/>
                <a:gd name="T3" fmla="*/ 60 h 60"/>
                <a:gd name="T4" fmla="*/ 60 w 60"/>
                <a:gd name="T5" fmla="*/ 60 h 60"/>
                <a:gd name="T6" fmla="*/ 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8" y="28"/>
                    <a:pt x="3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CA2B4B1-FF55-437F-8A99-D9F538E2A8EB}"/>
              </a:ext>
            </a:extLst>
          </p:cNvPr>
          <p:cNvGrpSpPr/>
          <p:nvPr/>
        </p:nvGrpSpPr>
        <p:grpSpPr>
          <a:xfrm>
            <a:off x="19382275" y="5803206"/>
            <a:ext cx="1014531" cy="1160373"/>
            <a:chOff x="4964113" y="728663"/>
            <a:chExt cx="254000" cy="290513"/>
          </a:xfrm>
          <a:solidFill>
            <a:schemeClr val="bg1"/>
          </a:solidFill>
        </p:grpSpPr>
        <p:sp>
          <p:nvSpPr>
            <p:cNvPr id="51" name="Freeform 64">
              <a:extLst>
                <a:ext uri="{FF2B5EF4-FFF2-40B4-BE49-F238E27FC236}">
                  <a16:creationId xmlns:a16="http://schemas.microsoft.com/office/drawing/2014/main" id="{448EC224-60BD-4BFF-AA6E-21A90529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113" y="819151"/>
              <a:ext cx="73025" cy="200025"/>
            </a:xfrm>
            <a:custGeom>
              <a:avLst/>
              <a:gdLst>
                <a:gd name="T0" fmla="*/ 24 w 32"/>
                <a:gd name="T1" fmla="*/ 0 h 88"/>
                <a:gd name="T2" fmla="*/ 8 w 32"/>
                <a:gd name="T3" fmla="*/ 0 h 88"/>
                <a:gd name="T4" fmla="*/ 0 w 32"/>
                <a:gd name="T5" fmla="*/ 8 h 88"/>
                <a:gd name="T6" fmla="*/ 0 w 32"/>
                <a:gd name="T7" fmla="*/ 80 h 88"/>
                <a:gd name="T8" fmla="*/ 8 w 32"/>
                <a:gd name="T9" fmla="*/ 88 h 88"/>
                <a:gd name="T10" fmla="*/ 24 w 32"/>
                <a:gd name="T11" fmla="*/ 88 h 88"/>
                <a:gd name="T12" fmla="*/ 32 w 32"/>
                <a:gd name="T13" fmla="*/ 80 h 88"/>
                <a:gd name="T14" fmla="*/ 32 w 32"/>
                <a:gd name="T15" fmla="*/ 8 h 88"/>
                <a:gd name="T16" fmla="*/ 24 w 32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88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8" y="88"/>
                    <a:pt x="32" y="84"/>
                    <a:pt x="32" y="8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5">
              <a:extLst>
                <a:ext uri="{FF2B5EF4-FFF2-40B4-BE49-F238E27FC236}">
                  <a16:creationId xmlns:a16="http://schemas.microsoft.com/office/drawing/2014/main" id="{C806CF6B-EAD3-4FEE-82D6-F9EB8CA9B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601" y="728663"/>
              <a:ext cx="73025" cy="290513"/>
            </a:xfrm>
            <a:custGeom>
              <a:avLst/>
              <a:gdLst>
                <a:gd name="T0" fmla="*/ 24 w 32"/>
                <a:gd name="T1" fmla="*/ 0 h 128"/>
                <a:gd name="T2" fmla="*/ 8 w 32"/>
                <a:gd name="T3" fmla="*/ 0 h 128"/>
                <a:gd name="T4" fmla="*/ 0 w 32"/>
                <a:gd name="T5" fmla="*/ 8 h 128"/>
                <a:gd name="T6" fmla="*/ 0 w 32"/>
                <a:gd name="T7" fmla="*/ 120 h 128"/>
                <a:gd name="T8" fmla="*/ 8 w 32"/>
                <a:gd name="T9" fmla="*/ 128 h 128"/>
                <a:gd name="T10" fmla="*/ 24 w 32"/>
                <a:gd name="T11" fmla="*/ 128 h 128"/>
                <a:gd name="T12" fmla="*/ 32 w 32"/>
                <a:gd name="T13" fmla="*/ 120 h 128"/>
                <a:gd name="T14" fmla="*/ 32 w 32"/>
                <a:gd name="T15" fmla="*/ 8 h 128"/>
                <a:gd name="T16" fmla="*/ 24 w 32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28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4" y="128"/>
                    <a:pt x="8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8" y="128"/>
                    <a:pt x="32" y="124"/>
                    <a:pt x="32" y="12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6">
              <a:extLst>
                <a:ext uri="{FF2B5EF4-FFF2-40B4-BE49-F238E27FC236}">
                  <a16:creationId xmlns:a16="http://schemas.microsoft.com/office/drawing/2014/main" id="{4D06AAD0-9B7C-4C80-BA20-5EE790BD0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088" y="873126"/>
              <a:ext cx="73025" cy="146050"/>
            </a:xfrm>
            <a:custGeom>
              <a:avLst/>
              <a:gdLst>
                <a:gd name="T0" fmla="*/ 24 w 32"/>
                <a:gd name="T1" fmla="*/ 0 h 64"/>
                <a:gd name="T2" fmla="*/ 8 w 32"/>
                <a:gd name="T3" fmla="*/ 0 h 64"/>
                <a:gd name="T4" fmla="*/ 0 w 32"/>
                <a:gd name="T5" fmla="*/ 8 h 64"/>
                <a:gd name="T6" fmla="*/ 0 w 32"/>
                <a:gd name="T7" fmla="*/ 56 h 64"/>
                <a:gd name="T8" fmla="*/ 8 w 32"/>
                <a:gd name="T9" fmla="*/ 64 h 64"/>
                <a:gd name="T10" fmla="*/ 24 w 32"/>
                <a:gd name="T11" fmla="*/ 64 h 64"/>
                <a:gd name="T12" fmla="*/ 32 w 32"/>
                <a:gd name="T13" fmla="*/ 56 h 64"/>
                <a:gd name="T14" fmla="*/ 32 w 32"/>
                <a:gd name="T15" fmla="*/ 8 h 64"/>
                <a:gd name="T16" fmla="*/ 24 w 32"/>
                <a:gd name="T1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64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0"/>
                    <a:pt x="4" y="64"/>
                    <a:pt x="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8" y="64"/>
                    <a:pt x="32" y="60"/>
                    <a:pt x="32" y="5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45425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5"/>
          <p:cNvSpPr>
            <a:spLocks/>
          </p:cNvSpPr>
          <p:nvPr/>
        </p:nvSpPr>
        <p:spPr bwMode="auto">
          <a:xfrm rot="2700000">
            <a:off x="5184898" y="3569832"/>
            <a:ext cx="4482888" cy="3830444"/>
          </a:xfrm>
          <a:custGeom>
            <a:avLst/>
            <a:gdLst>
              <a:gd name="T0" fmla="*/ 50 w 373"/>
              <a:gd name="T1" fmla="*/ 296 h 319"/>
              <a:gd name="T2" fmla="*/ 67 w 373"/>
              <a:gd name="T3" fmla="*/ 203 h 319"/>
              <a:gd name="T4" fmla="*/ 32 w 373"/>
              <a:gd name="T5" fmla="*/ 196 h 319"/>
              <a:gd name="T6" fmla="*/ 0 w 373"/>
              <a:gd name="T7" fmla="*/ 159 h 319"/>
              <a:gd name="T8" fmla="*/ 32 w 373"/>
              <a:gd name="T9" fmla="*/ 122 h 319"/>
              <a:gd name="T10" fmla="*/ 67 w 373"/>
              <a:gd name="T11" fmla="*/ 116 h 319"/>
              <a:gd name="T12" fmla="*/ 50 w 373"/>
              <a:gd name="T13" fmla="*/ 23 h 319"/>
              <a:gd name="T14" fmla="*/ 143 w 373"/>
              <a:gd name="T15" fmla="*/ 6 h 319"/>
              <a:gd name="T16" fmla="*/ 150 w 373"/>
              <a:gd name="T17" fmla="*/ 40 h 319"/>
              <a:gd name="T18" fmla="*/ 186 w 373"/>
              <a:gd name="T19" fmla="*/ 73 h 319"/>
              <a:gd name="T20" fmla="*/ 223 w 373"/>
              <a:gd name="T21" fmla="*/ 40 h 319"/>
              <a:gd name="T22" fmla="*/ 230 w 373"/>
              <a:gd name="T23" fmla="*/ 6 h 319"/>
              <a:gd name="T24" fmla="*/ 323 w 373"/>
              <a:gd name="T25" fmla="*/ 23 h 319"/>
              <a:gd name="T26" fmla="*/ 306 w 373"/>
              <a:gd name="T27" fmla="*/ 116 h 319"/>
              <a:gd name="T28" fmla="*/ 341 w 373"/>
              <a:gd name="T29" fmla="*/ 122 h 319"/>
              <a:gd name="T30" fmla="*/ 373 w 373"/>
              <a:gd name="T31" fmla="*/ 159 h 319"/>
              <a:gd name="T32" fmla="*/ 341 w 373"/>
              <a:gd name="T33" fmla="*/ 196 h 319"/>
              <a:gd name="T34" fmla="*/ 306 w 373"/>
              <a:gd name="T35" fmla="*/ 203 h 319"/>
              <a:gd name="T36" fmla="*/ 323 w 373"/>
              <a:gd name="T37" fmla="*/ 296 h 319"/>
              <a:gd name="T38" fmla="*/ 230 w 373"/>
              <a:gd name="T39" fmla="*/ 313 h 319"/>
              <a:gd name="T40" fmla="*/ 223 w 373"/>
              <a:gd name="T41" fmla="*/ 278 h 319"/>
              <a:gd name="T42" fmla="*/ 186 w 373"/>
              <a:gd name="T43" fmla="*/ 246 h 319"/>
              <a:gd name="T44" fmla="*/ 150 w 373"/>
              <a:gd name="T45" fmla="*/ 278 h 319"/>
              <a:gd name="T46" fmla="*/ 143 w 373"/>
              <a:gd name="T47" fmla="*/ 313 h 319"/>
              <a:gd name="T48" fmla="*/ 50 w 373"/>
              <a:gd name="T49" fmla="*/ 296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73" h="319">
                <a:moveTo>
                  <a:pt x="50" y="296"/>
                </a:moveTo>
                <a:cubicBezTo>
                  <a:pt x="50" y="296"/>
                  <a:pt x="72" y="246"/>
                  <a:pt x="67" y="203"/>
                </a:cubicBezTo>
                <a:cubicBezTo>
                  <a:pt x="63" y="178"/>
                  <a:pt x="48" y="188"/>
                  <a:pt x="32" y="196"/>
                </a:cubicBezTo>
                <a:cubicBezTo>
                  <a:pt x="17" y="204"/>
                  <a:pt x="0" y="194"/>
                  <a:pt x="0" y="159"/>
                </a:cubicBezTo>
                <a:cubicBezTo>
                  <a:pt x="0" y="124"/>
                  <a:pt x="17" y="115"/>
                  <a:pt x="32" y="122"/>
                </a:cubicBezTo>
                <a:cubicBezTo>
                  <a:pt x="48" y="130"/>
                  <a:pt x="63" y="140"/>
                  <a:pt x="67" y="116"/>
                </a:cubicBezTo>
                <a:cubicBezTo>
                  <a:pt x="72" y="72"/>
                  <a:pt x="50" y="23"/>
                  <a:pt x="50" y="23"/>
                </a:cubicBezTo>
                <a:cubicBezTo>
                  <a:pt x="50" y="23"/>
                  <a:pt x="99" y="0"/>
                  <a:pt x="143" y="6"/>
                </a:cubicBezTo>
                <a:cubicBezTo>
                  <a:pt x="167" y="9"/>
                  <a:pt x="158" y="24"/>
                  <a:pt x="150" y="40"/>
                </a:cubicBezTo>
                <a:cubicBezTo>
                  <a:pt x="142" y="55"/>
                  <a:pt x="152" y="73"/>
                  <a:pt x="186" y="73"/>
                </a:cubicBezTo>
                <a:cubicBezTo>
                  <a:pt x="221" y="73"/>
                  <a:pt x="231" y="55"/>
                  <a:pt x="223" y="40"/>
                </a:cubicBezTo>
                <a:cubicBezTo>
                  <a:pt x="215" y="24"/>
                  <a:pt x="206" y="9"/>
                  <a:pt x="230" y="6"/>
                </a:cubicBezTo>
                <a:cubicBezTo>
                  <a:pt x="274" y="0"/>
                  <a:pt x="323" y="23"/>
                  <a:pt x="323" y="23"/>
                </a:cubicBezTo>
                <a:cubicBezTo>
                  <a:pt x="323" y="23"/>
                  <a:pt x="301" y="72"/>
                  <a:pt x="306" y="116"/>
                </a:cubicBezTo>
                <a:cubicBezTo>
                  <a:pt x="310" y="140"/>
                  <a:pt x="325" y="130"/>
                  <a:pt x="341" y="122"/>
                </a:cubicBezTo>
                <a:cubicBezTo>
                  <a:pt x="356" y="115"/>
                  <a:pt x="373" y="124"/>
                  <a:pt x="373" y="159"/>
                </a:cubicBezTo>
                <a:cubicBezTo>
                  <a:pt x="373" y="194"/>
                  <a:pt x="356" y="204"/>
                  <a:pt x="341" y="196"/>
                </a:cubicBezTo>
                <a:cubicBezTo>
                  <a:pt x="325" y="188"/>
                  <a:pt x="310" y="178"/>
                  <a:pt x="306" y="203"/>
                </a:cubicBezTo>
                <a:cubicBezTo>
                  <a:pt x="301" y="246"/>
                  <a:pt x="323" y="296"/>
                  <a:pt x="323" y="296"/>
                </a:cubicBezTo>
                <a:cubicBezTo>
                  <a:pt x="323" y="296"/>
                  <a:pt x="274" y="319"/>
                  <a:pt x="230" y="313"/>
                </a:cubicBezTo>
                <a:cubicBezTo>
                  <a:pt x="206" y="310"/>
                  <a:pt x="215" y="294"/>
                  <a:pt x="223" y="278"/>
                </a:cubicBezTo>
                <a:cubicBezTo>
                  <a:pt x="231" y="263"/>
                  <a:pt x="221" y="246"/>
                  <a:pt x="186" y="246"/>
                </a:cubicBezTo>
                <a:cubicBezTo>
                  <a:pt x="152" y="246"/>
                  <a:pt x="142" y="263"/>
                  <a:pt x="150" y="278"/>
                </a:cubicBezTo>
                <a:cubicBezTo>
                  <a:pt x="158" y="294"/>
                  <a:pt x="167" y="310"/>
                  <a:pt x="143" y="313"/>
                </a:cubicBezTo>
                <a:cubicBezTo>
                  <a:pt x="99" y="319"/>
                  <a:pt x="50" y="296"/>
                  <a:pt x="50" y="296"/>
                </a:cubicBezTo>
                <a:close/>
              </a:path>
            </a:pathLst>
          </a:custGeom>
          <a:solidFill>
            <a:schemeClr val="tx2"/>
          </a:solidFill>
          <a:ln w="254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33" name="Freeform 6"/>
          <p:cNvSpPr>
            <a:spLocks/>
          </p:cNvSpPr>
          <p:nvPr/>
        </p:nvSpPr>
        <p:spPr bwMode="auto">
          <a:xfrm rot="2700000">
            <a:off x="7841190" y="5556745"/>
            <a:ext cx="3823432" cy="4489902"/>
          </a:xfrm>
          <a:custGeom>
            <a:avLst/>
            <a:gdLst>
              <a:gd name="T0" fmla="*/ 22 w 318"/>
              <a:gd name="T1" fmla="*/ 51 h 374"/>
              <a:gd name="T2" fmla="*/ 116 w 318"/>
              <a:gd name="T3" fmla="*/ 67 h 374"/>
              <a:gd name="T4" fmla="*/ 122 w 318"/>
              <a:gd name="T5" fmla="*/ 33 h 374"/>
              <a:gd name="T6" fmla="*/ 159 w 318"/>
              <a:gd name="T7" fmla="*/ 0 h 374"/>
              <a:gd name="T8" fmla="*/ 196 w 318"/>
              <a:gd name="T9" fmla="*/ 33 h 374"/>
              <a:gd name="T10" fmla="*/ 202 w 318"/>
              <a:gd name="T11" fmla="*/ 67 h 374"/>
              <a:gd name="T12" fmla="*/ 296 w 318"/>
              <a:gd name="T13" fmla="*/ 51 h 374"/>
              <a:gd name="T14" fmla="*/ 312 w 318"/>
              <a:gd name="T15" fmla="*/ 144 h 374"/>
              <a:gd name="T16" fmla="*/ 278 w 318"/>
              <a:gd name="T17" fmla="*/ 150 h 374"/>
              <a:gd name="T18" fmla="*/ 245 w 318"/>
              <a:gd name="T19" fmla="*/ 187 h 374"/>
              <a:gd name="T20" fmla="*/ 278 w 318"/>
              <a:gd name="T21" fmla="*/ 224 h 374"/>
              <a:gd name="T22" fmla="*/ 312 w 318"/>
              <a:gd name="T23" fmla="*/ 231 h 374"/>
              <a:gd name="T24" fmla="*/ 296 w 318"/>
              <a:gd name="T25" fmla="*/ 324 h 374"/>
              <a:gd name="T26" fmla="*/ 202 w 318"/>
              <a:gd name="T27" fmla="*/ 307 h 374"/>
              <a:gd name="T28" fmla="*/ 196 w 318"/>
              <a:gd name="T29" fmla="*/ 341 h 374"/>
              <a:gd name="T30" fmla="*/ 159 w 318"/>
              <a:gd name="T31" fmla="*/ 374 h 374"/>
              <a:gd name="T32" fmla="*/ 122 w 318"/>
              <a:gd name="T33" fmla="*/ 341 h 374"/>
              <a:gd name="T34" fmla="*/ 116 w 318"/>
              <a:gd name="T35" fmla="*/ 307 h 374"/>
              <a:gd name="T36" fmla="*/ 22 w 318"/>
              <a:gd name="T37" fmla="*/ 324 h 374"/>
              <a:gd name="T38" fmla="*/ 5 w 318"/>
              <a:gd name="T39" fmla="*/ 231 h 374"/>
              <a:gd name="T40" fmla="*/ 40 w 318"/>
              <a:gd name="T41" fmla="*/ 224 h 374"/>
              <a:gd name="T42" fmla="*/ 72 w 318"/>
              <a:gd name="T43" fmla="*/ 187 h 374"/>
              <a:gd name="T44" fmla="*/ 40 w 318"/>
              <a:gd name="T45" fmla="*/ 150 h 374"/>
              <a:gd name="T46" fmla="*/ 5 w 318"/>
              <a:gd name="T47" fmla="*/ 144 h 374"/>
              <a:gd name="T48" fmla="*/ 22 w 318"/>
              <a:gd name="T49" fmla="*/ 51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18" h="374">
                <a:moveTo>
                  <a:pt x="22" y="51"/>
                </a:moveTo>
                <a:cubicBezTo>
                  <a:pt x="22" y="51"/>
                  <a:pt x="72" y="73"/>
                  <a:pt x="116" y="67"/>
                </a:cubicBezTo>
                <a:cubicBezTo>
                  <a:pt x="140" y="64"/>
                  <a:pt x="130" y="49"/>
                  <a:pt x="122" y="33"/>
                </a:cubicBezTo>
                <a:cubicBezTo>
                  <a:pt x="115" y="18"/>
                  <a:pt x="124" y="0"/>
                  <a:pt x="159" y="0"/>
                </a:cubicBezTo>
                <a:cubicBezTo>
                  <a:pt x="194" y="0"/>
                  <a:pt x="203" y="18"/>
                  <a:pt x="196" y="33"/>
                </a:cubicBezTo>
                <a:cubicBezTo>
                  <a:pt x="188" y="49"/>
                  <a:pt x="178" y="64"/>
                  <a:pt x="202" y="67"/>
                </a:cubicBezTo>
                <a:cubicBezTo>
                  <a:pt x="246" y="73"/>
                  <a:pt x="296" y="51"/>
                  <a:pt x="296" y="51"/>
                </a:cubicBezTo>
                <a:cubicBezTo>
                  <a:pt x="296" y="51"/>
                  <a:pt x="318" y="100"/>
                  <a:pt x="312" y="144"/>
                </a:cubicBezTo>
                <a:cubicBezTo>
                  <a:pt x="309" y="168"/>
                  <a:pt x="294" y="158"/>
                  <a:pt x="278" y="150"/>
                </a:cubicBezTo>
                <a:cubicBezTo>
                  <a:pt x="263" y="143"/>
                  <a:pt x="245" y="152"/>
                  <a:pt x="245" y="187"/>
                </a:cubicBezTo>
                <a:cubicBezTo>
                  <a:pt x="245" y="222"/>
                  <a:pt x="263" y="232"/>
                  <a:pt x="278" y="224"/>
                </a:cubicBezTo>
                <a:cubicBezTo>
                  <a:pt x="294" y="216"/>
                  <a:pt x="309" y="206"/>
                  <a:pt x="312" y="231"/>
                </a:cubicBezTo>
                <a:cubicBezTo>
                  <a:pt x="318" y="274"/>
                  <a:pt x="296" y="324"/>
                  <a:pt x="296" y="324"/>
                </a:cubicBezTo>
                <a:cubicBezTo>
                  <a:pt x="296" y="324"/>
                  <a:pt x="246" y="301"/>
                  <a:pt x="202" y="307"/>
                </a:cubicBezTo>
                <a:cubicBezTo>
                  <a:pt x="178" y="310"/>
                  <a:pt x="188" y="326"/>
                  <a:pt x="196" y="341"/>
                </a:cubicBezTo>
                <a:cubicBezTo>
                  <a:pt x="203" y="356"/>
                  <a:pt x="194" y="374"/>
                  <a:pt x="159" y="374"/>
                </a:cubicBezTo>
                <a:cubicBezTo>
                  <a:pt x="124" y="374"/>
                  <a:pt x="115" y="356"/>
                  <a:pt x="122" y="341"/>
                </a:cubicBezTo>
                <a:cubicBezTo>
                  <a:pt x="130" y="326"/>
                  <a:pt x="140" y="310"/>
                  <a:pt x="116" y="307"/>
                </a:cubicBezTo>
                <a:cubicBezTo>
                  <a:pt x="72" y="301"/>
                  <a:pt x="22" y="324"/>
                  <a:pt x="22" y="324"/>
                </a:cubicBezTo>
                <a:cubicBezTo>
                  <a:pt x="22" y="324"/>
                  <a:pt x="0" y="274"/>
                  <a:pt x="5" y="231"/>
                </a:cubicBezTo>
                <a:cubicBezTo>
                  <a:pt x="9" y="206"/>
                  <a:pt x="24" y="216"/>
                  <a:pt x="40" y="224"/>
                </a:cubicBezTo>
                <a:cubicBezTo>
                  <a:pt x="55" y="232"/>
                  <a:pt x="72" y="222"/>
                  <a:pt x="72" y="187"/>
                </a:cubicBezTo>
                <a:cubicBezTo>
                  <a:pt x="72" y="152"/>
                  <a:pt x="55" y="143"/>
                  <a:pt x="40" y="150"/>
                </a:cubicBezTo>
                <a:cubicBezTo>
                  <a:pt x="24" y="158"/>
                  <a:pt x="9" y="168"/>
                  <a:pt x="5" y="144"/>
                </a:cubicBezTo>
                <a:cubicBezTo>
                  <a:pt x="0" y="100"/>
                  <a:pt x="22" y="51"/>
                  <a:pt x="22" y="51"/>
                </a:cubicBezTo>
                <a:close/>
              </a:path>
            </a:pathLst>
          </a:custGeom>
          <a:solidFill>
            <a:schemeClr val="accent4"/>
          </a:solidFill>
          <a:ln w="254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34" name="Freeform 33"/>
          <p:cNvSpPr>
            <a:spLocks/>
          </p:cNvSpPr>
          <p:nvPr/>
        </p:nvSpPr>
        <p:spPr bwMode="auto">
          <a:xfrm rot="2700000">
            <a:off x="3188493" y="5562737"/>
            <a:ext cx="3837462" cy="4482882"/>
          </a:xfrm>
          <a:custGeom>
            <a:avLst/>
            <a:gdLst>
              <a:gd name="T0" fmla="*/ 23 w 319"/>
              <a:gd name="T1" fmla="*/ 50 h 374"/>
              <a:gd name="T2" fmla="*/ 116 w 319"/>
              <a:gd name="T3" fmla="*/ 67 h 374"/>
              <a:gd name="T4" fmla="*/ 123 w 319"/>
              <a:gd name="T5" fmla="*/ 32 h 374"/>
              <a:gd name="T6" fmla="*/ 159 w 319"/>
              <a:gd name="T7" fmla="*/ 0 h 374"/>
              <a:gd name="T8" fmla="*/ 196 w 319"/>
              <a:gd name="T9" fmla="*/ 32 h 374"/>
              <a:gd name="T10" fmla="*/ 203 w 319"/>
              <a:gd name="T11" fmla="*/ 67 h 374"/>
              <a:gd name="T12" fmla="*/ 296 w 319"/>
              <a:gd name="T13" fmla="*/ 50 h 374"/>
              <a:gd name="T14" fmla="*/ 313 w 319"/>
              <a:gd name="T15" fmla="*/ 143 h 374"/>
              <a:gd name="T16" fmla="*/ 279 w 319"/>
              <a:gd name="T17" fmla="*/ 150 h 374"/>
              <a:gd name="T18" fmla="*/ 246 w 319"/>
              <a:gd name="T19" fmla="*/ 187 h 374"/>
              <a:gd name="T20" fmla="*/ 279 w 319"/>
              <a:gd name="T21" fmla="*/ 223 h 374"/>
              <a:gd name="T22" fmla="*/ 313 w 319"/>
              <a:gd name="T23" fmla="*/ 230 h 374"/>
              <a:gd name="T24" fmla="*/ 296 w 319"/>
              <a:gd name="T25" fmla="*/ 323 h 374"/>
              <a:gd name="T26" fmla="*/ 203 w 319"/>
              <a:gd name="T27" fmla="*/ 306 h 374"/>
              <a:gd name="T28" fmla="*/ 196 w 319"/>
              <a:gd name="T29" fmla="*/ 341 h 374"/>
              <a:gd name="T30" fmla="*/ 159 w 319"/>
              <a:gd name="T31" fmla="*/ 374 h 374"/>
              <a:gd name="T32" fmla="*/ 123 w 319"/>
              <a:gd name="T33" fmla="*/ 341 h 374"/>
              <a:gd name="T34" fmla="*/ 116 w 319"/>
              <a:gd name="T35" fmla="*/ 306 h 374"/>
              <a:gd name="T36" fmla="*/ 23 w 319"/>
              <a:gd name="T37" fmla="*/ 323 h 374"/>
              <a:gd name="T38" fmla="*/ 6 w 319"/>
              <a:gd name="T39" fmla="*/ 230 h 374"/>
              <a:gd name="T40" fmla="*/ 40 w 319"/>
              <a:gd name="T41" fmla="*/ 223 h 374"/>
              <a:gd name="T42" fmla="*/ 73 w 319"/>
              <a:gd name="T43" fmla="*/ 187 h 374"/>
              <a:gd name="T44" fmla="*/ 40 w 319"/>
              <a:gd name="T45" fmla="*/ 150 h 374"/>
              <a:gd name="T46" fmla="*/ 6 w 319"/>
              <a:gd name="T47" fmla="*/ 143 h 374"/>
              <a:gd name="T48" fmla="*/ 23 w 319"/>
              <a:gd name="T49" fmla="*/ 50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19" h="374">
                <a:moveTo>
                  <a:pt x="23" y="50"/>
                </a:moveTo>
                <a:cubicBezTo>
                  <a:pt x="23" y="50"/>
                  <a:pt x="72" y="73"/>
                  <a:pt x="116" y="67"/>
                </a:cubicBezTo>
                <a:cubicBezTo>
                  <a:pt x="140" y="64"/>
                  <a:pt x="131" y="48"/>
                  <a:pt x="123" y="32"/>
                </a:cubicBezTo>
                <a:cubicBezTo>
                  <a:pt x="115" y="17"/>
                  <a:pt x="125" y="0"/>
                  <a:pt x="159" y="0"/>
                </a:cubicBezTo>
                <a:cubicBezTo>
                  <a:pt x="194" y="0"/>
                  <a:pt x="204" y="17"/>
                  <a:pt x="196" y="32"/>
                </a:cubicBezTo>
                <a:cubicBezTo>
                  <a:pt x="188" y="48"/>
                  <a:pt x="179" y="64"/>
                  <a:pt x="203" y="67"/>
                </a:cubicBezTo>
                <a:cubicBezTo>
                  <a:pt x="247" y="73"/>
                  <a:pt x="296" y="50"/>
                  <a:pt x="296" y="50"/>
                </a:cubicBezTo>
                <a:cubicBezTo>
                  <a:pt x="296" y="50"/>
                  <a:pt x="319" y="100"/>
                  <a:pt x="313" y="143"/>
                </a:cubicBezTo>
                <a:cubicBezTo>
                  <a:pt x="310" y="167"/>
                  <a:pt x="295" y="158"/>
                  <a:pt x="279" y="150"/>
                </a:cubicBezTo>
                <a:cubicBezTo>
                  <a:pt x="264" y="142"/>
                  <a:pt x="246" y="152"/>
                  <a:pt x="246" y="187"/>
                </a:cubicBezTo>
                <a:cubicBezTo>
                  <a:pt x="246" y="221"/>
                  <a:pt x="264" y="231"/>
                  <a:pt x="279" y="223"/>
                </a:cubicBezTo>
                <a:cubicBezTo>
                  <a:pt x="295" y="216"/>
                  <a:pt x="310" y="206"/>
                  <a:pt x="313" y="230"/>
                </a:cubicBezTo>
                <a:cubicBezTo>
                  <a:pt x="319" y="274"/>
                  <a:pt x="296" y="323"/>
                  <a:pt x="296" y="323"/>
                </a:cubicBezTo>
                <a:cubicBezTo>
                  <a:pt x="296" y="323"/>
                  <a:pt x="247" y="301"/>
                  <a:pt x="203" y="306"/>
                </a:cubicBezTo>
                <a:cubicBezTo>
                  <a:pt x="179" y="310"/>
                  <a:pt x="188" y="325"/>
                  <a:pt x="196" y="341"/>
                </a:cubicBezTo>
                <a:cubicBezTo>
                  <a:pt x="204" y="356"/>
                  <a:pt x="194" y="374"/>
                  <a:pt x="159" y="374"/>
                </a:cubicBezTo>
                <a:cubicBezTo>
                  <a:pt x="125" y="374"/>
                  <a:pt x="115" y="356"/>
                  <a:pt x="123" y="341"/>
                </a:cubicBezTo>
                <a:cubicBezTo>
                  <a:pt x="131" y="325"/>
                  <a:pt x="140" y="310"/>
                  <a:pt x="116" y="306"/>
                </a:cubicBezTo>
                <a:cubicBezTo>
                  <a:pt x="72" y="301"/>
                  <a:pt x="23" y="323"/>
                  <a:pt x="23" y="323"/>
                </a:cubicBezTo>
                <a:cubicBezTo>
                  <a:pt x="23" y="323"/>
                  <a:pt x="0" y="274"/>
                  <a:pt x="6" y="230"/>
                </a:cubicBezTo>
                <a:cubicBezTo>
                  <a:pt x="9" y="206"/>
                  <a:pt x="24" y="216"/>
                  <a:pt x="40" y="223"/>
                </a:cubicBezTo>
                <a:cubicBezTo>
                  <a:pt x="55" y="231"/>
                  <a:pt x="73" y="221"/>
                  <a:pt x="73" y="187"/>
                </a:cubicBezTo>
                <a:cubicBezTo>
                  <a:pt x="73" y="152"/>
                  <a:pt x="55" y="142"/>
                  <a:pt x="40" y="150"/>
                </a:cubicBezTo>
                <a:cubicBezTo>
                  <a:pt x="24" y="158"/>
                  <a:pt x="9" y="167"/>
                  <a:pt x="6" y="143"/>
                </a:cubicBezTo>
                <a:cubicBezTo>
                  <a:pt x="0" y="100"/>
                  <a:pt x="23" y="50"/>
                  <a:pt x="23" y="50"/>
                </a:cubicBezTo>
                <a:close/>
              </a:path>
            </a:pathLst>
          </a:custGeom>
          <a:solidFill>
            <a:schemeClr val="accent2"/>
          </a:solidFill>
          <a:ln w="254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auto">
          <a:xfrm rot="2700000">
            <a:off x="5185327" y="8209102"/>
            <a:ext cx="4496918" cy="3823428"/>
          </a:xfrm>
          <a:custGeom>
            <a:avLst/>
            <a:gdLst>
              <a:gd name="T0" fmla="*/ 50 w 374"/>
              <a:gd name="T1" fmla="*/ 296 h 319"/>
              <a:gd name="T2" fmla="*/ 67 w 374"/>
              <a:gd name="T3" fmla="*/ 203 h 319"/>
              <a:gd name="T4" fmla="*/ 33 w 374"/>
              <a:gd name="T5" fmla="*/ 196 h 319"/>
              <a:gd name="T6" fmla="*/ 0 w 374"/>
              <a:gd name="T7" fmla="*/ 160 h 319"/>
              <a:gd name="T8" fmla="*/ 33 w 374"/>
              <a:gd name="T9" fmla="*/ 123 h 319"/>
              <a:gd name="T10" fmla="*/ 67 w 374"/>
              <a:gd name="T11" fmla="*/ 116 h 319"/>
              <a:gd name="T12" fmla="*/ 50 w 374"/>
              <a:gd name="T13" fmla="*/ 23 h 319"/>
              <a:gd name="T14" fmla="*/ 144 w 374"/>
              <a:gd name="T15" fmla="*/ 6 h 319"/>
              <a:gd name="T16" fmla="*/ 150 w 374"/>
              <a:gd name="T17" fmla="*/ 40 h 319"/>
              <a:gd name="T18" fmla="*/ 187 w 374"/>
              <a:gd name="T19" fmla="*/ 73 h 319"/>
              <a:gd name="T20" fmla="*/ 224 w 374"/>
              <a:gd name="T21" fmla="*/ 40 h 319"/>
              <a:gd name="T22" fmla="*/ 230 w 374"/>
              <a:gd name="T23" fmla="*/ 6 h 319"/>
              <a:gd name="T24" fmla="*/ 324 w 374"/>
              <a:gd name="T25" fmla="*/ 23 h 319"/>
              <a:gd name="T26" fmla="*/ 307 w 374"/>
              <a:gd name="T27" fmla="*/ 116 h 319"/>
              <a:gd name="T28" fmla="*/ 341 w 374"/>
              <a:gd name="T29" fmla="*/ 123 h 319"/>
              <a:gd name="T30" fmla="*/ 374 w 374"/>
              <a:gd name="T31" fmla="*/ 160 h 319"/>
              <a:gd name="T32" fmla="*/ 341 w 374"/>
              <a:gd name="T33" fmla="*/ 196 h 319"/>
              <a:gd name="T34" fmla="*/ 307 w 374"/>
              <a:gd name="T35" fmla="*/ 203 h 319"/>
              <a:gd name="T36" fmla="*/ 324 w 374"/>
              <a:gd name="T37" fmla="*/ 296 h 319"/>
              <a:gd name="T38" fmla="*/ 230 w 374"/>
              <a:gd name="T39" fmla="*/ 313 h 319"/>
              <a:gd name="T40" fmla="*/ 224 w 374"/>
              <a:gd name="T41" fmla="*/ 279 h 319"/>
              <a:gd name="T42" fmla="*/ 187 w 374"/>
              <a:gd name="T43" fmla="*/ 246 h 319"/>
              <a:gd name="T44" fmla="*/ 150 w 374"/>
              <a:gd name="T45" fmla="*/ 279 h 319"/>
              <a:gd name="T46" fmla="*/ 144 w 374"/>
              <a:gd name="T47" fmla="*/ 313 h 319"/>
              <a:gd name="T48" fmla="*/ 50 w 374"/>
              <a:gd name="T49" fmla="*/ 296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74" h="319">
                <a:moveTo>
                  <a:pt x="50" y="296"/>
                </a:moveTo>
                <a:cubicBezTo>
                  <a:pt x="50" y="296"/>
                  <a:pt x="73" y="247"/>
                  <a:pt x="67" y="203"/>
                </a:cubicBezTo>
                <a:cubicBezTo>
                  <a:pt x="64" y="179"/>
                  <a:pt x="49" y="189"/>
                  <a:pt x="33" y="196"/>
                </a:cubicBezTo>
                <a:cubicBezTo>
                  <a:pt x="18" y="204"/>
                  <a:pt x="0" y="194"/>
                  <a:pt x="0" y="160"/>
                </a:cubicBezTo>
                <a:cubicBezTo>
                  <a:pt x="0" y="125"/>
                  <a:pt x="18" y="115"/>
                  <a:pt x="33" y="123"/>
                </a:cubicBezTo>
                <a:cubicBezTo>
                  <a:pt x="49" y="131"/>
                  <a:pt x="64" y="140"/>
                  <a:pt x="67" y="116"/>
                </a:cubicBezTo>
                <a:cubicBezTo>
                  <a:pt x="73" y="73"/>
                  <a:pt x="50" y="23"/>
                  <a:pt x="50" y="23"/>
                </a:cubicBezTo>
                <a:cubicBezTo>
                  <a:pt x="50" y="23"/>
                  <a:pt x="100" y="0"/>
                  <a:pt x="144" y="6"/>
                </a:cubicBezTo>
                <a:cubicBezTo>
                  <a:pt x="168" y="9"/>
                  <a:pt x="158" y="25"/>
                  <a:pt x="150" y="40"/>
                </a:cubicBezTo>
                <a:cubicBezTo>
                  <a:pt x="143" y="55"/>
                  <a:pt x="152" y="73"/>
                  <a:pt x="187" y="73"/>
                </a:cubicBezTo>
                <a:cubicBezTo>
                  <a:pt x="222" y="73"/>
                  <a:pt x="231" y="55"/>
                  <a:pt x="224" y="40"/>
                </a:cubicBezTo>
                <a:cubicBezTo>
                  <a:pt x="216" y="25"/>
                  <a:pt x="206" y="9"/>
                  <a:pt x="230" y="6"/>
                </a:cubicBezTo>
                <a:cubicBezTo>
                  <a:pt x="274" y="0"/>
                  <a:pt x="324" y="23"/>
                  <a:pt x="324" y="23"/>
                </a:cubicBezTo>
                <a:cubicBezTo>
                  <a:pt x="324" y="23"/>
                  <a:pt x="301" y="73"/>
                  <a:pt x="307" y="116"/>
                </a:cubicBezTo>
                <a:cubicBezTo>
                  <a:pt x="310" y="140"/>
                  <a:pt x="325" y="131"/>
                  <a:pt x="341" y="123"/>
                </a:cubicBezTo>
                <a:cubicBezTo>
                  <a:pt x="356" y="115"/>
                  <a:pt x="374" y="125"/>
                  <a:pt x="374" y="160"/>
                </a:cubicBezTo>
                <a:cubicBezTo>
                  <a:pt x="374" y="194"/>
                  <a:pt x="356" y="204"/>
                  <a:pt x="341" y="196"/>
                </a:cubicBezTo>
                <a:cubicBezTo>
                  <a:pt x="325" y="189"/>
                  <a:pt x="310" y="179"/>
                  <a:pt x="307" y="203"/>
                </a:cubicBezTo>
                <a:cubicBezTo>
                  <a:pt x="301" y="247"/>
                  <a:pt x="324" y="296"/>
                  <a:pt x="324" y="296"/>
                </a:cubicBezTo>
                <a:cubicBezTo>
                  <a:pt x="324" y="296"/>
                  <a:pt x="274" y="319"/>
                  <a:pt x="230" y="313"/>
                </a:cubicBezTo>
                <a:cubicBezTo>
                  <a:pt x="206" y="310"/>
                  <a:pt x="216" y="295"/>
                  <a:pt x="224" y="279"/>
                </a:cubicBezTo>
                <a:cubicBezTo>
                  <a:pt x="231" y="264"/>
                  <a:pt x="222" y="246"/>
                  <a:pt x="187" y="246"/>
                </a:cubicBezTo>
                <a:cubicBezTo>
                  <a:pt x="152" y="246"/>
                  <a:pt x="143" y="264"/>
                  <a:pt x="150" y="279"/>
                </a:cubicBezTo>
                <a:cubicBezTo>
                  <a:pt x="158" y="295"/>
                  <a:pt x="168" y="310"/>
                  <a:pt x="144" y="313"/>
                </a:cubicBezTo>
                <a:cubicBezTo>
                  <a:pt x="100" y="319"/>
                  <a:pt x="50" y="296"/>
                  <a:pt x="50" y="296"/>
                </a:cubicBezTo>
                <a:close/>
              </a:path>
            </a:pathLst>
          </a:custGeom>
          <a:solidFill>
            <a:schemeClr val="accent6"/>
          </a:solidFill>
          <a:ln w="254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7603125" y="4357936"/>
            <a:ext cx="6788514" cy="0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  <a:prstDash val="dash"/>
            <a:headEnd type="oval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6374674" y="6501916"/>
            <a:ext cx="8016968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headEnd type="oval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9752904" y="8645898"/>
            <a:ext cx="4638736" cy="0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prstDash val="dash"/>
            <a:headEnd type="oval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8162220" y="10789882"/>
            <a:ext cx="6229420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  <a:headEnd type="oval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5241546" y="3582429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>
                <a:solidFill>
                  <a:srgbClr val="323232"/>
                </a:solidFill>
                <a:latin typeface="Montserrat"/>
              </a:rPr>
              <a:t>Insert title here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5241548" y="4279198"/>
            <a:ext cx="6643080" cy="74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000" dirty="0"/>
              <a:t>Contrary to popular belief, Lorem Ipsum is not simply random text. It has roots in a piece 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5241546" y="5767521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>
                <a:solidFill>
                  <a:srgbClr val="323232"/>
                </a:solidFill>
                <a:latin typeface="Montserrat"/>
              </a:rPr>
              <a:t>Insert title here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5241548" y="6464290"/>
            <a:ext cx="6643080" cy="74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000" dirty="0"/>
              <a:t>Contrary to popular belief, Lorem Ipsum is not simply random text. It has roots in a piece 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5241546" y="7952613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>
                <a:solidFill>
                  <a:srgbClr val="323232"/>
                </a:solidFill>
                <a:latin typeface="Montserrat"/>
              </a:rPr>
              <a:t>Insert title here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5241548" y="8649382"/>
            <a:ext cx="6643080" cy="74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000" dirty="0"/>
              <a:t>Contrary to popular belief, Lorem Ipsum is not simply random text. It has roots in a piece 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5241546" y="10137703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>
                <a:solidFill>
                  <a:srgbClr val="323232"/>
                </a:solidFill>
                <a:latin typeface="Montserrat"/>
              </a:rPr>
              <a:t>Insert title here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5241548" y="10834472"/>
            <a:ext cx="6643080" cy="74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000" dirty="0"/>
              <a:t>Contrary to popular belief, Lorem Ipsum is not simply random text. It has roots in a piece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71B0C-0333-4985-8770-E679C58E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Puzzle Infographic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F472AA0-A23A-4F33-AF84-580CA4E33B37}"/>
              </a:ext>
            </a:extLst>
          </p:cNvPr>
          <p:cNvGrpSpPr/>
          <p:nvPr/>
        </p:nvGrpSpPr>
        <p:grpSpPr>
          <a:xfrm>
            <a:off x="4658961" y="7260381"/>
            <a:ext cx="849802" cy="849799"/>
            <a:chOff x="3030538" y="711201"/>
            <a:chExt cx="325438" cy="325437"/>
          </a:xfrm>
          <a:solidFill>
            <a:schemeClr val="bg1"/>
          </a:solidFill>
        </p:grpSpPr>
        <p:sp>
          <p:nvSpPr>
            <p:cNvPr id="30" name="Freeform 56">
              <a:extLst>
                <a:ext uri="{FF2B5EF4-FFF2-40B4-BE49-F238E27FC236}">
                  <a16:creationId xmlns:a16="http://schemas.microsoft.com/office/drawing/2014/main" id="{27D2A421-A5D3-49F4-A714-DE3C9B20C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3563" y="711201"/>
              <a:ext cx="180975" cy="73025"/>
            </a:xfrm>
            <a:custGeom>
              <a:avLst/>
              <a:gdLst>
                <a:gd name="T0" fmla="*/ 12 w 80"/>
                <a:gd name="T1" fmla="*/ 12 h 32"/>
                <a:gd name="T2" fmla="*/ 68 w 80"/>
                <a:gd name="T3" fmla="*/ 12 h 32"/>
                <a:gd name="T4" fmla="*/ 68 w 80"/>
                <a:gd name="T5" fmla="*/ 32 h 32"/>
                <a:gd name="T6" fmla="*/ 80 w 80"/>
                <a:gd name="T7" fmla="*/ 32 h 32"/>
                <a:gd name="T8" fmla="*/ 80 w 80"/>
                <a:gd name="T9" fmla="*/ 16 h 32"/>
                <a:gd name="T10" fmla="*/ 64 w 80"/>
                <a:gd name="T11" fmla="*/ 0 h 32"/>
                <a:gd name="T12" fmla="*/ 16 w 80"/>
                <a:gd name="T13" fmla="*/ 0 h 32"/>
                <a:gd name="T14" fmla="*/ 0 w 80"/>
                <a:gd name="T15" fmla="*/ 16 h 32"/>
                <a:gd name="T16" fmla="*/ 0 w 80"/>
                <a:gd name="T17" fmla="*/ 32 h 32"/>
                <a:gd name="T18" fmla="*/ 12 w 80"/>
                <a:gd name="T19" fmla="*/ 32 h 32"/>
                <a:gd name="T20" fmla="*/ 12 w 80"/>
                <a:gd name="T2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32">
                  <a:moveTo>
                    <a:pt x="12" y="12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"/>
                    <a:pt x="73" y="0"/>
                    <a:pt x="6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57">
              <a:extLst>
                <a:ext uri="{FF2B5EF4-FFF2-40B4-BE49-F238E27FC236}">
                  <a16:creationId xmlns:a16="http://schemas.microsoft.com/office/drawing/2014/main" id="{BC9226CF-84A3-41C6-BA55-8158986B7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026" y="801688"/>
              <a:ext cx="144463" cy="234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8">
              <a:extLst>
                <a:ext uri="{FF2B5EF4-FFF2-40B4-BE49-F238E27FC236}">
                  <a16:creationId xmlns:a16="http://schemas.microsoft.com/office/drawing/2014/main" id="{171C1040-A464-4E5F-AFF8-1F77F354F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538" y="801688"/>
              <a:ext cx="71438" cy="234950"/>
            </a:xfrm>
            <a:custGeom>
              <a:avLst/>
              <a:gdLst>
                <a:gd name="T0" fmla="*/ 24 w 32"/>
                <a:gd name="T1" fmla="*/ 0 h 104"/>
                <a:gd name="T2" fmla="*/ 0 w 32"/>
                <a:gd name="T3" fmla="*/ 0 h 104"/>
                <a:gd name="T4" fmla="*/ 0 w 32"/>
                <a:gd name="T5" fmla="*/ 104 h 104"/>
                <a:gd name="T6" fmla="*/ 24 w 32"/>
                <a:gd name="T7" fmla="*/ 104 h 104"/>
                <a:gd name="T8" fmla="*/ 32 w 32"/>
                <a:gd name="T9" fmla="*/ 96 h 104"/>
                <a:gd name="T10" fmla="*/ 32 w 32"/>
                <a:gd name="T11" fmla="*/ 8 h 104"/>
                <a:gd name="T12" fmla="*/ 24 w 32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8" y="104"/>
                    <a:pt x="32" y="100"/>
                    <a:pt x="32" y="9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9">
              <a:extLst>
                <a:ext uri="{FF2B5EF4-FFF2-40B4-BE49-F238E27FC236}">
                  <a16:creationId xmlns:a16="http://schemas.microsoft.com/office/drawing/2014/main" id="{A86F9C99-ED19-4782-997E-7F3921BC2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801688"/>
              <a:ext cx="73025" cy="234950"/>
            </a:xfrm>
            <a:custGeom>
              <a:avLst/>
              <a:gdLst>
                <a:gd name="T0" fmla="*/ 0 w 32"/>
                <a:gd name="T1" fmla="*/ 8 h 104"/>
                <a:gd name="T2" fmla="*/ 0 w 32"/>
                <a:gd name="T3" fmla="*/ 96 h 104"/>
                <a:gd name="T4" fmla="*/ 8 w 32"/>
                <a:gd name="T5" fmla="*/ 104 h 104"/>
                <a:gd name="T6" fmla="*/ 32 w 32"/>
                <a:gd name="T7" fmla="*/ 104 h 104"/>
                <a:gd name="T8" fmla="*/ 32 w 32"/>
                <a:gd name="T9" fmla="*/ 0 h 104"/>
                <a:gd name="T10" fmla="*/ 8 w 32"/>
                <a:gd name="T11" fmla="*/ 0 h 104"/>
                <a:gd name="T12" fmla="*/ 0 w 32"/>
                <a:gd name="T13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0" y="8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4" y="104"/>
                    <a:pt x="8" y="104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9330C7C-7C03-4261-B43A-FF9B1692DCEC}"/>
              </a:ext>
            </a:extLst>
          </p:cNvPr>
          <p:cNvGrpSpPr/>
          <p:nvPr/>
        </p:nvGrpSpPr>
        <p:grpSpPr>
          <a:xfrm>
            <a:off x="7131768" y="4968218"/>
            <a:ext cx="1124867" cy="1124864"/>
            <a:chOff x="3663951" y="711201"/>
            <a:chExt cx="325438" cy="325437"/>
          </a:xfrm>
          <a:solidFill>
            <a:schemeClr val="bg1"/>
          </a:solidFill>
        </p:grpSpPr>
        <p:sp>
          <p:nvSpPr>
            <p:cNvPr id="41" name="Freeform 60">
              <a:extLst>
                <a:ext uri="{FF2B5EF4-FFF2-40B4-BE49-F238E27FC236}">
                  <a16:creationId xmlns:a16="http://schemas.microsoft.com/office/drawing/2014/main" id="{F92874D5-F745-4B95-AACA-E2F62ABB8B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951" y="711201"/>
              <a:ext cx="325438" cy="252413"/>
            </a:xfrm>
            <a:custGeom>
              <a:avLst/>
              <a:gdLst>
                <a:gd name="T0" fmla="*/ 136 w 144"/>
                <a:gd name="T1" fmla="*/ 0 h 112"/>
                <a:gd name="T2" fmla="*/ 8 w 144"/>
                <a:gd name="T3" fmla="*/ 0 h 112"/>
                <a:gd name="T4" fmla="*/ 0 w 144"/>
                <a:gd name="T5" fmla="*/ 8 h 112"/>
                <a:gd name="T6" fmla="*/ 0 w 144"/>
                <a:gd name="T7" fmla="*/ 104 h 112"/>
                <a:gd name="T8" fmla="*/ 8 w 144"/>
                <a:gd name="T9" fmla="*/ 112 h 112"/>
                <a:gd name="T10" fmla="*/ 136 w 144"/>
                <a:gd name="T11" fmla="*/ 112 h 112"/>
                <a:gd name="T12" fmla="*/ 144 w 144"/>
                <a:gd name="T13" fmla="*/ 104 h 112"/>
                <a:gd name="T14" fmla="*/ 144 w 144"/>
                <a:gd name="T15" fmla="*/ 8 h 112"/>
                <a:gd name="T16" fmla="*/ 136 w 144"/>
                <a:gd name="T17" fmla="*/ 0 h 112"/>
                <a:gd name="T18" fmla="*/ 132 w 144"/>
                <a:gd name="T19" fmla="*/ 92 h 112"/>
                <a:gd name="T20" fmla="*/ 12 w 144"/>
                <a:gd name="T21" fmla="*/ 92 h 112"/>
                <a:gd name="T22" fmla="*/ 12 w 144"/>
                <a:gd name="T23" fmla="*/ 12 h 112"/>
                <a:gd name="T24" fmla="*/ 132 w 144"/>
                <a:gd name="T25" fmla="*/ 12 h 112"/>
                <a:gd name="T26" fmla="*/ 132 w 144"/>
                <a:gd name="T27" fmla="*/ 9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12">
                  <a:moveTo>
                    <a:pt x="13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40" y="112"/>
                    <a:pt x="144" y="108"/>
                    <a:pt x="144" y="104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4" y="4"/>
                    <a:pt x="140" y="0"/>
                    <a:pt x="136" y="0"/>
                  </a:cubicBezTo>
                  <a:close/>
                  <a:moveTo>
                    <a:pt x="132" y="92"/>
                  </a:moveTo>
                  <a:cubicBezTo>
                    <a:pt x="12" y="92"/>
                    <a:pt x="12" y="92"/>
                    <a:pt x="12" y="9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2" y="12"/>
                    <a:pt x="132" y="12"/>
                    <a:pt x="132" y="12"/>
                  </a:cubicBezTo>
                  <a:lnTo>
                    <a:pt x="132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1">
              <a:extLst>
                <a:ext uri="{FF2B5EF4-FFF2-40B4-BE49-F238E27FC236}">
                  <a16:creationId xmlns:a16="http://schemas.microsoft.com/office/drawing/2014/main" id="{6B3BB21B-5F1D-4799-9A82-05F81D413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438" y="982663"/>
              <a:ext cx="144463" cy="53975"/>
            </a:xfrm>
            <a:custGeom>
              <a:avLst/>
              <a:gdLst>
                <a:gd name="T0" fmla="*/ 58 w 64"/>
                <a:gd name="T1" fmla="*/ 8 h 24"/>
                <a:gd name="T2" fmla="*/ 52 w 64"/>
                <a:gd name="T3" fmla="*/ 8 h 24"/>
                <a:gd name="T4" fmla="*/ 52 w 64"/>
                <a:gd name="T5" fmla="*/ 0 h 24"/>
                <a:gd name="T6" fmla="*/ 12 w 64"/>
                <a:gd name="T7" fmla="*/ 0 h 24"/>
                <a:gd name="T8" fmla="*/ 12 w 64"/>
                <a:gd name="T9" fmla="*/ 8 h 24"/>
                <a:gd name="T10" fmla="*/ 6 w 64"/>
                <a:gd name="T11" fmla="*/ 8 h 24"/>
                <a:gd name="T12" fmla="*/ 0 w 64"/>
                <a:gd name="T13" fmla="*/ 16 h 24"/>
                <a:gd name="T14" fmla="*/ 6 w 64"/>
                <a:gd name="T15" fmla="*/ 24 h 24"/>
                <a:gd name="T16" fmla="*/ 58 w 64"/>
                <a:gd name="T17" fmla="*/ 24 h 24"/>
                <a:gd name="T18" fmla="*/ 64 w 64"/>
                <a:gd name="T19" fmla="*/ 16 h 24"/>
                <a:gd name="T20" fmla="*/ 58 w 64"/>
                <a:gd name="T21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24">
                  <a:moveTo>
                    <a:pt x="58" y="8"/>
                  </a:moveTo>
                  <a:cubicBezTo>
                    <a:pt x="52" y="8"/>
                    <a:pt x="52" y="8"/>
                    <a:pt x="52" y="8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3" y="8"/>
                    <a:pt x="0" y="12"/>
                    <a:pt x="0" y="16"/>
                  </a:cubicBezTo>
                  <a:cubicBezTo>
                    <a:pt x="0" y="20"/>
                    <a:pt x="3" y="24"/>
                    <a:pt x="6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61" y="24"/>
                    <a:pt x="64" y="20"/>
                    <a:pt x="64" y="16"/>
                  </a:cubicBezTo>
                  <a:cubicBezTo>
                    <a:pt x="64" y="12"/>
                    <a:pt x="61" y="8"/>
                    <a:pt x="5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89E8380-305D-43AD-98AE-746ED8846BDC}"/>
              </a:ext>
            </a:extLst>
          </p:cNvPr>
          <p:cNvGrpSpPr/>
          <p:nvPr/>
        </p:nvGrpSpPr>
        <p:grpSpPr>
          <a:xfrm>
            <a:off x="8808971" y="7113950"/>
            <a:ext cx="1124871" cy="1131050"/>
            <a:chOff x="4313238" y="728663"/>
            <a:chExt cx="288926" cy="290513"/>
          </a:xfrm>
          <a:solidFill>
            <a:schemeClr val="bg1"/>
          </a:solidFill>
        </p:grpSpPr>
        <p:sp>
          <p:nvSpPr>
            <p:cNvPr id="44" name="Freeform 62">
              <a:extLst>
                <a:ext uri="{FF2B5EF4-FFF2-40B4-BE49-F238E27FC236}">
                  <a16:creationId xmlns:a16="http://schemas.microsoft.com/office/drawing/2014/main" id="{D05C0127-E45E-402B-AB0F-6831696A9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728663"/>
              <a:ext cx="288925" cy="290513"/>
            </a:xfrm>
            <a:custGeom>
              <a:avLst/>
              <a:gdLst>
                <a:gd name="T0" fmla="*/ 60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8 h 128"/>
                <a:gd name="T8" fmla="*/ 60 w 128"/>
                <a:gd name="T9" fmla="*/ 68 h 128"/>
                <a:gd name="T10" fmla="*/ 60 w 128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28">
                  <a:moveTo>
                    <a:pt x="60" y="0"/>
                  </a:moveTo>
                  <a:cubicBezTo>
                    <a:pt x="27" y="2"/>
                    <a:pt x="0" y="30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8" y="128"/>
                    <a:pt x="126" y="101"/>
                    <a:pt x="128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3">
              <a:extLst>
                <a:ext uri="{FF2B5EF4-FFF2-40B4-BE49-F238E27FC236}">
                  <a16:creationId xmlns:a16="http://schemas.microsoft.com/office/drawing/2014/main" id="{FD6D1275-615C-44DE-AABE-F8FB56910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226" y="728663"/>
              <a:ext cx="134938" cy="136525"/>
            </a:xfrm>
            <a:custGeom>
              <a:avLst/>
              <a:gdLst>
                <a:gd name="T0" fmla="*/ 0 w 60"/>
                <a:gd name="T1" fmla="*/ 0 h 60"/>
                <a:gd name="T2" fmla="*/ 0 w 60"/>
                <a:gd name="T3" fmla="*/ 60 h 60"/>
                <a:gd name="T4" fmla="*/ 60 w 60"/>
                <a:gd name="T5" fmla="*/ 60 h 60"/>
                <a:gd name="T6" fmla="*/ 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8" y="28"/>
                    <a:pt x="3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E65B55F-CFD6-4646-965C-2024507CA6D3}"/>
              </a:ext>
            </a:extLst>
          </p:cNvPr>
          <p:cNvGrpSpPr/>
          <p:nvPr/>
        </p:nvGrpSpPr>
        <p:grpSpPr>
          <a:xfrm>
            <a:off x="6919076" y="9269717"/>
            <a:ext cx="1014531" cy="1160373"/>
            <a:chOff x="4964113" y="728663"/>
            <a:chExt cx="254000" cy="290513"/>
          </a:xfrm>
          <a:solidFill>
            <a:schemeClr val="bg1"/>
          </a:solidFill>
        </p:grpSpPr>
        <p:sp>
          <p:nvSpPr>
            <p:cNvPr id="47" name="Freeform 64">
              <a:extLst>
                <a:ext uri="{FF2B5EF4-FFF2-40B4-BE49-F238E27FC236}">
                  <a16:creationId xmlns:a16="http://schemas.microsoft.com/office/drawing/2014/main" id="{8C37BD4D-DB84-4463-9C95-9B4451D15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113" y="819151"/>
              <a:ext cx="73025" cy="200025"/>
            </a:xfrm>
            <a:custGeom>
              <a:avLst/>
              <a:gdLst>
                <a:gd name="T0" fmla="*/ 24 w 32"/>
                <a:gd name="T1" fmla="*/ 0 h 88"/>
                <a:gd name="T2" fmla="*/ 8 w 32"/>
                <a:gd name="T3" fmla="*/ 0 h 88"/>
                <a:gd name="T4" fmla="*/ 0 w 32"/>
                <a:gd name="T5" fmla="*/ 8 h 88"/>
                <a:gd name="T6" fmla="*/ 0 w 32"/>
                <a:gd name="T7" fmla="*/ 80 h 88"/>
                <a:gd name="T8" fmla="*/ 8 w 32"/>
                <a:gd name="T9" fmla="*/ 88 h 88"/>
                <a:gd name="T10" fmla="*/ 24 w 32"/>
                <a:gd name="T11" fmla="*/ 88 h 88"/>
                <a:gd name="T12" fmla="*/ 32 w 32"/>
                <a:gd name="T13" fmla="*/ 80 h 88"/>
                <a:gd name="T14" fmla="*/ 32 w 32"/>
                <a:gd name="T15" fmla="*/ 8 h 88"/>
                <a:gd name="T16" fmla="*/ 24 w 32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88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8" y="88"/>
                    <a:pt x="32" y="84"/>
                    <a:pt x="32" y="8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5">
              <a:extLst>
                <a:ext uri="{FF2B5EF4-FFF2-40B4-BE49-F238E27FC236}">
                  <a16:creationId xmlns:a16="http://schemas.microsoft.com/office/drawing/2014/main" id="{77C214B3-4B77-478D-A83B-55C221ED5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601" y="728663"/>
              <a:ext cx="73025" cy="290513"/>
            </a:xfrm>
            <a:custGeom>
              <a:avLst/>
              <a:gdLst>
                <a:gd name="T0" fmla="*/ 24 w 32"/>
                <a:gd name="T1" fmla="*/ 0 h 128"/>
                <a:gd name="T2" fmla="*/ 8 w 32"/>
                <a:gd name="T3" fmla="*/ 0 h 128"/>
                <a:gd name="T4" fmla="*/ 0 w 32"/>
                <a:gd name="T5" fmla="*/ 8 h 128"/>
                <a:gd name="T6" fmla="*/ 0 w 32"/>
                <a:gd name="T7" fmla="*/ 120 h 128"/>
                <a:gd name="T8" fmla="*/ 8 w 32"/>
                <a:gd name="T9" fmla="*/ 128 h 128"/>
                <a:gd name="T10" fmla="*/ 24 w 32"/>
                <a:gd name="T11" fmla="*/ 128 h 128"/>
                <a:gd name="T12" fmla="*/ 32 w 32"/>
                <a:gd name="T13" fmla="*/ 120 h 128"/>
                <a:gd name="T14" fmla="*/ 32 w 32"/>
                <a:gd name="T15" fmla="*/ 8 h 128"/>
                <a:gd name="T16" fmla="*/ 24 w 32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28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4" y="128"/>
                    <a:pt x="8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8" y="128"/>
                    <a:pt x="32" y="124"/>
                    <a:pt x="32" y="12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6">
              <a:extLst>
                <a:ext uri="{FF2B5EF4-FFF2-40B4-BE49-F238E27FC236}">
                  <a16:creationId xmlns:a16="http://schemas.microsoft.com/office/drawing/2014/main" id="{412E115A-3651-418A-BDDE-79C034EEE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088" y="873126"/>
              <a:ext cx="73025" cy="146050"/>
            </a:xfrm>
            <a:custGeom>
              <a:avLst/>
              <a:gdLst>
                <a:gd name="T0" fmla="*/ 24 w 32"/>
                <a:gd name="T1" fmla="*/ 0 h 64"/>
                <a:gd name="T2" fmla="*/ 8 w 32"/>
                <a:gd name="T3" fmla="*/ 0 h 64"/>
                <a:gd name="T4" fmla="*/ 0 w 32"/>
                <a:gd name="T5" fmla="*/ 8 h 64"/>
                <a:gd name="T6" fmla="*/ 0 w 32"/>
                <a:gd name="T7" fmla="*/ 56 h 64"/>
                <a:gd name="T8" fmla="*/ 8 w 32"/>
                <a:gd name="T9" fmla="*/ 64 h 64"/>
                <a:gd name="T10" fmla="*/ 24 w 32"/>
                <a:gd name="T11" fmla="*/ 64 h 64"/>
                <a:gd name="T12" fmla="*/ 32 w 32"/>
                <a:gd name="T13" fmla="*/ 56 h 64"/>
                <a:gd name="T14" fmla="*/ 32 w 32"/>
                <a:gd name="T15" fmla="*/ 8 h 64"/>
                <a:gd name="T16" fmla="*/ 24 w 32"/>
                <a:gd name="T1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64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0"/>
                    <a:pt x="4" y="64"/>
                    <a:pt x="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8" y="64"/>
                    <a:pt x="32" y="60"/>
                    <a:pt x="32" y="5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15478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5"/>
          <p:cNvSpPr>
            <a:spLocks/>
          </p:cNvSpPr>
          <p:nvPr/>
        </p:nvSpPr>
        <p:spPr bwMode="auto">
          <a:xfrm>
            <a:off x="8198275" y="4065373"/>
            <a:ext cx="4606482" cy="3936054"/>
          </a:xfrm>
          <a:custGeom>
            <a:avLst/>
            <a:gdLst>
              <a:gd name="T0" fmla="*/ 50 w 373"/>
              <a:gd name="T1" fmla="*/ 296 h 319"/>
              <a:gd name="T2" fmla="*/ 67 w 373"/>
              <a:gd name="T3" fmla="*/ 203 h 319"/>
              <a:gd name="T4" fmla="*/ 32 w 373"/>
              <a:gd name="T5" fmla="*/ 196 h 319"/>
              <a:gd name="T6" fmla="*/ 0 w 373"/>
              <a:gd name="T7" fmla="*/ 159 h 319"/>
              <a:gd name="T8" fmla="*/ 32 w 373"/>
              <a:gd name="T9" fmla="*/ 122 h 319"/>
              <a:gd name="T10" fmla="*/ 67 w 373"/>
              <a:gd name="T11" fmla="*/ 116 h 319"/>
              <a:gd name="T12" fmla="*/ 50 w 373"/>
              <a:gd name="T13" fmla="*/ 23 h 319"/>
              <a:gd name="T14" fmla="*/ 143 w 373"/>
              <a:gd name="T15" fmla="*/ 6 h 319"/>
              <a:gd name="T16" fmla="*/ 150 w 373"/>
              <a:gd name="T17" fmla="*/ 40 h 319"/>
              <a:gd name="T18" fmla="*/ 186 w 373"/>
              <a:gd name="T19" fmla="*/ 73 h 319"/>
              <a:gd name="T20" fmla="*/ 223 w 373"/>
              <a:gd name="T21" fmla="*/ 40 h 319"/>
              <a:gd name="T22" fmla="*/ 230 w 373"/>
              <a:gd name="T23" fmla="*/ 6 h 319"/>
              <a:gd name="T24" fmla="*/ 323 w 373"/>
              <a:gd name="T25" fmla="*/ 23 h 319"/>
              <a:gd name="T26" fmla="*/ 306 w 373"/>
              <a:gd name="T27" fmla="*/ 116 h 319"/>
              <a:gd name="T28" fmla="*/ 341 w 373"/>
              <a:gd name="T29" fmla="*/ 122 h 319"/>
              <a:gd name="T30" fmla="*/ 373 w 373"/>
              <a:gd name="T31" fmla="*/ 159 h 319"/>
              <a:gd name="T32" fmla="*/ 341 w 373"/>
              <a:gd name="T33" fmla="*/ 196 h 319"/>
              <a:gd name="T34" fmla="*/ 306 w 373"/>
              <a:gd name="T35" fmla="*/ 203 h 319"/>
              <a:gd name="T36" fmla="*/ 323 w 373"/>
              <a:gd name="T37" fmla="*/ 296 h 319"/>
              <a:gd name="T38" fmla="*/ 230 w 373"/>
              <a:gd name="T39" fmla="*/ 313 h 319"/>
              <a:gd name="T40" fmla="*/ 223 w 373"/>
              <a:gd name="T41" fmla="*/ 278 h 319"/>
              <a:gd name="T42" fmla="*/ 186 w 373"/>
              <a:gd name="T43" fmla="*/ 246 h 319"/>
              <a:gd name="T44" fmla="*/ 150 w 373"/>
              <a:gd name="T45" fmla="*/ 278 h 319"/>
              <a:gd name="T46" fmla="*/ 143 w 373"/>
              <a:gd name="T47" fmla="*/ 313 h 319"/>
              <a:gd name="T48" fmla="*/ 50 w 373"/>
              <a:gd name="T49" fmla="*/ 296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73" h="319">
                <a:moveTo>
                  <a:pt x="50" y="296"/>
                </a:moveTo>
                <a:cubicBezTo>
                  <a:pt x="50" y="296"/>
                  <a:pt x="72" y="246"/>
                  <a:pt x="67" y="203"/>
                </a:cubicBezTo>
                <a:cubicBezTo>
                  <a:pt x="63" y="178"/>
                  <a:pt x="48" y="188"/>
                  <a:pt x="32" y="196"/>
                </a:cubicBezTo>
                <a:cubicBezTo>
                  <a:pt x="17" y="204"/>
                  <a:pt x="0" y="194"/>
                  <a:pt x="0" y="159"/>
                </a:cubicBezTo>
                <a:cubicBezTo>
                  <a:pt x="0" y="124"/>
                  <a:pt x="17" y="115"/>
                  <a:pt x="32" y="122"/>
                </a:cubicBezTo>
                <a:cubicBezTo>
                  <a:pt x="48" y="130"/>
                  <a:pt x="63" y="140"/>
                  <a:pt x="67" y="116"/>
                </a:cubicBezTo>
                <a:cubicBezTo>
                  <a:pt x="72" y="72"/>
                  <a:pt x="50" y="23"/>
                  <a:pt x="50" y="23"/>
                </a:cubicBezTo>
                <a:cubicBezTo>
                  <a:pt x="50" y="23"/>
                  <a:pt x="99" y="0"/>
                  <a:pt x="143" y="6"/>
                </a:cubicBezTo>
                <a:cubicBezTo>
                  <a:pt x="167" y="9"/>
                  <a:pt x="158" y="24"/>
                  <a:pt x="150" y="40"/>
                </a:cubicBezTo>
                <a:cubicBezTo>
                  <a:pt x="142" y="55"/>
                  <a:pt x="152" y="73"/>
                  <a:pt x="186" y="73"/>
                </a:cubicBezTo>
                <a:cubicBezTo>
                  <a:pt x="221" y="73"/>
                  <a:pt x="231" y="55"/>
                  <a:pt x="223" y="40"/>
                </a:cubicBezTo>
                <a:cubicBezTo>
                  <a:pt x="215" y="24"/>
                  <a:pt x="206" y="9"/>
                  <a:pt x="230" y="6"/>
                </a:cubicBezTo>
                <a:cubicBezTo>
                  <a:pt x="274" y="0"/>
                  <a:pt x="323" y="23"/>
                  <a:pt x="323" y="23"/>
                </a:cubicBezTo>
                <a:cubicBezTo>
                  <a:pt x="323" y="23"/>
                  <a:pt x="301" y="72"/>
                  <a:pt x="306" y="116"/>
                </a:cubicBezTo>
                <a:cubicBezTo>
                  <a:pt x="310" y="140"/>
                  <a:pt x="325" y="130"/>
                  <a:pt x="341" y="122"/>
                </a:cubicBezTo>
                <a:cubicBezTo>
                  <a:pt x="356" y="115"/>
                  <a:pt x="373" y="124"/>
                  <a:pt x="373" y="159"/>
                </a:cubicBezTo>
                <a:cubicBezTo>
                  <a:pt x="373" y="194"/>
                  <a:pt x="356" y="204"/>
                  <a:pt x="341" y="196"/>
                </a:cubicBezTo>
                <a:cubicBezTo>
                  <a:pt x="325" y="188"/>
                  <a:pt x="310" y="178"/>
                  <a:pt x="306" y="203"/>
                </a:cubicBezTo>
                <a:cubicBezTo>
                  <a:pt x="301" y="246"/>
                  <a:pt x="323" y="296"/>
                  <a:pt x="323" y="296"/>
                </a:cubicBezTo>
                <a:cubicBezTo>
                  <a:pt x="323" y="296"/>
                  <a:pt x="274" y="319"/>
                  <a:pt x="230" y="313"/>
                </a:cubicBezTo>
                <a:cubicBezTo>
                  <a:pt x="206" y="310"/>
                  <a:pt x="215" y="294"/>
                  <a:pt x="223" y="278"/>
                </a:cubicBezTo>
                <a:cubicBezTo>
                  <a:pt x="231" y="263"/>
                  <a:pt x="221" y="246"/>
                  <a:pt x="186" y="246"/>
                </a:cubicBezTo>
                <a:cubicBezTo>
                  <a:pt x="152" y="246"/>
                  <a:pt x="142" y="263"/>
                  <a:pt x="150" y="278"/>
                </a:cubicBezTo>
                <a:cubicBezTo>
                  <a:pt x="158" y="294"/>
                  <a:pt x="167" y="310"/>
                  <a:pt x="143" y="313"/>
                </a:cubicBezTo>
                <a:cubicBezTo>
                  <a:pt x="99" y="319"/>
                  <a:pt x="50" y="296"/>
                  <a:pt x="50" y="296"/>
                </a:cubicBezTo>
                <a:close/>
              </a:path>
            </a:pathLst>
          </a:custGeom>
          <a:solidFill>
            <a:schemeClr val="tx2"/>
          </a:solidFill>
          <a:ln w="254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/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>
            <a:off x="11910854" y="3719345"/>
            <a:ext cx="3928844" cy="4613690"/>
          </a:xfrm>
          <a:custGeom>
            <a:avLst/>
            <a:gdLst>
              <a:gd name="T0" fmla="*/ 22 w 318"/>
              <a:gd name="T1" fmla="*/ 51 h 374"/>
              <a:gd name="T2" fmla="*/ 116 w 318"/>
              <a:gd name="T3" fmla="*/ 67 h 374"/>
              <a:gd name="T4" fmla="*/ 122 w 318"/>
              <a:gd name="T5" fmla="*/ 33 h 374"/>
              <a:gd name="T6" fmla="*/ 159 w 318"/>
              <a:gd name="T7" fmla="*/ 0 h 374"/>
              <a:gd name="T8" fmla="*/ 196 w 318"/>
              <a:gd name="T9" fmla="*/ 33 h 374"/>
              <a:gd name="T10" fmla="*/ 202 w 318"/>
              <a:gd name="T11" fmla="*/ 67 h 374"/>
              <a:gd name="T12" fmla="*/ 296 w 318"/>
              <a:gd name="T13" fmla="*/ 51 h 374"/>
              <a:gd name="T14" fmla="*/ 312 w 318"/>
              <a:gd name="T15" fmla="*/ 144 h 374"/>
              <a:gd name="T16" fmla="*/ 278 w 318"/>
              <a:gd name="T17" fmla="*/ 150 h 374"/>
              <a:gd name="T18" fmla="*/ 245 w 318"/>
              <a:gd name="T19" fmla="*/ 187 h 374"/>
              <a:gd name="T20" fmla="*/ 278 w 318"/>
              <a:gd name="T21" fmla="*/ 224 h 374"/>
              <a:gd name="T22" fmla="*/ 312 w 318"/>
              <a:gd name="T23" fmla="*/ 231 h 374"/>
              <a:gd name="T24" fmla="*/ 296 w 318"/>
              <a:gd name="T25" fmla="*/ 324 h 374"/>
              <a:gd name="T26" fmla="*/ 202 w 318"/>
              <a:gd name="T27" fmla="*/ 307 h 374"/>
              <a:gd name="T28" fmla="*/ 196 w 318"/>
              <a:gd name="T29" fmla="*/ 341 h 374"/>
              <a:gd name="T30" fmla="*/ 159 w 318"/>
              <a:gd name="T31" fmla="*/ 374 h 374"/>
              <a:gd name="T32" fmla="*/ 122 w 318"/>
              <a:gd name="T33" fmla="*/ 341 h 374"/>
              <a:gd name="T34" fmla="*/ 116 w 318"/>
              <a:gd name="T35" fmla="*/ 307 h 374"/>
              <a:gd name="T36" fmla="*/ 22 w 318"/>
              <a:gd name="T37" fmla="*/ 324 h 374"/>
              <a:gd name="T38" fmla="*/ 5 w 318"/>
              <a:gd name="T39" fmla="*/ 231 h 374"/>
              <a:gd name="T40" fmla="*/ 40 w 318"/>
              <a:gd name="T41" fmla="*/ 224 h 374"/>
              <a:gd name="T42" fmla="*/ 72 w 318"/>
              <a:gd name="T43" fmla="*/ 187 h 374"/>
              <a:gd name="T44" fmla="*/ 40 w 318"/>
              <a:gd name="T45" fmla="*/ 150 h 374"/>
              <a:gd name="T46" fmla="*/ 5 w 318"/>
              <a:gd name="T47" fmla="*/ 144 h 374"/>
              <a:gd name="T48" fmla="*/ 22 w 318"/>
              <a:gd name="T49" fmla="*/ 51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18" h="374">
                <a:moveTo>
                  <a:pt x="22" y="51"/>
                </a:moveTo>
                <a:cubicBezTo>
                  <a:pt x="22" y="51"/>
                  <a:pt x="72" y="73"/>
                  <a:pt x="116" y="67"/>
                </a:cubicBezTo>
                <a:cubicBezTo>
                  <a:pt x="140" y="64"/>
                  <a:pt x="130" y="49"/>
                  <a:pt x="122" y="33"/>
                </a:cubicBezTo>
                <a:cubicBezTo>
                  <a:pt x="115" y="18"/>
                  <a:pt x="124" y="0"/>
                  <a:pt x="159" y="0"/>
                </a:cubicBezTo>
                <a:cubicBezTo>
                  <a:pt x="194" y="0"/>
                  <a:pt x="203" y="18"/>
                  <a:pt x="196" y="33"/>
                </a:cubicBezTo>
                <a:cubicBezTo>
                  <a:pt x="188" y="49"/>
                  <a:pt x="178" y="64"/>
                  <a:pt x="202" y="67"/>
                </a:cubicBezTo>
                <a:cubicBezTo>
                  <a:pt x="246" y="73"/>
                  <a:pt x="296" y="51"/>
                  <a:pt x="296" y="51"/>
                </a:cubicBezTo>
                <a:cubicBezTo>
                  <a:pt x="296" y="51"/>
                  <a:pt x="318" y="100"/>
                  <a:pt x="312" y="144"/>
                </a:cubicBezTo>
                <a:cubicBezTo>
                  <a:pt x="309" y="168"/>
                  <a:pt x="294" y="158"/>
                  <a:pt x="278" y="150"/>
                </a:cubicBezTo>
                <a:cubicBezTo>
                  <a:pt x="263" y="143"/>
                  <a:pt x="245" y="152"/>
                  <a:pt x="245" y="187"/>
                </a:cubicBezTo>
                <a:cubicBezTo>
                  <a:pt x="245" y="222"/>
                  <a:pt x="263" y="232"/>
                  <a:pt x="278" y="224"/>
                </a:cubicBezTo>
                <a:cubicBezTo>
                  <a:pt x="294" y="216"/>
                  <a:pt x="309" y="206"/>
                  <a:pt x="312" y="231"/>
                </a:cubicBezTo>
                <a:cubicBezTo>
                  <a:pt x="318" y="274"/>
                  <a:pt x="296" y="324"/>
                  <a:pt x="296" y="324"/>
                </a:cubicBezTo>
                <a:cubicBezTo>
                  <a:pt x="296" y="324"/>
                  <a:pt x="246" y="301"/>
                  <a:pt x="202" y="307"/>
                </a:cubicBezTo>
                <a:cubicBezTo>
                  <a:pt x="178" y="310"/>
                  <a:pt x="188" y="326"/>
                  <a:pt x="196" y="341"/>
                </a:cubicBezTo>
                <a:cubicBezTo>
                  <a:pt x="203" y="356"/>
                  <a:pt x="194" y="374"/>
                  <a:pt x="159" y="374"/>
                </a:cubicBezTo>
                <a:cubicBezTo>
                  <a:pt x="124" y="374"/>
                  <a:pt x="115" y="356"/>
                  <a:pt x="122" y="341"/>
                </a:cubicBezTo>
                <a:cubicBezTo>
                  <a:pt x="130" y="326"/>
                  <a:pt x="140" y="310"/>
                  <a:pt x="116" y="307"/>
                </a:cubicBezTo>
                <a:cubicBezTo>
                  <a:pt x="72" y="301"/>
                  <a:pt x="22" y="324"/>
                  <a:pt x="22" y="324"/>
                </a:cubicBezTo>
                <a:cubicBezTo>
                  <a:pt x="22" y="324"/>
                  <a:pt x="0" y="274"/>
                  <a:pt x="5" y="231"/>
                </a:cubicBezTo>
                <a:cubicBezTo>
                  <a:pt x="9" y="206"/>
                  <a:pt x="24" y="216"/>
                  <a:pt x="40" y="224"/>
                </a:cubicBezTo>
                <a:cubicBezTo>
                  <a:pt x="55" y="232"/>
                  <a:pt x="72" y="222"/>
                  <a:pt x="72" y="187"/>
                </a:cubicBezTo>
                <a:cubicBezTo>
                  <a:pt x="72" y="152"/>
                  <a:pt x="55" y="143"/>
                  <a:pt x="40" y="150"/>
                </a:cubicBezTo>
                <a:cubicBezTo>
                  <a:pt x="24" y="158"/>
                  <a:pt x="9" y="168"/>
                  <a:pt x="5" y="144"/>
                </a:cubicBezTo>
                <a:cubicBezTo>
                  <a:pt x="0" y="100"/>
                  <a:pt x="22" y="51"/>
                  <a:pt x="22" y="51"/>
                </a:cubicBezTo>
                <a:close/>
              </a:path>
            </a:pathLst>
          </a:custGeom>
          <a:solidFill>
            <a:schemeClr val="accent4"/>
          </a:solidFill>
          <a:ln w="254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8529885" y="7100314"/>
            <a:ext cx="3943262" cy="4606480"/>
          </a:xfrm>
          <a:custGeom>
            <a:avLst/>
            <a:gdLst>
              <a:gd name="T0" fmla="*/ 23 w 319"/>
              <a:gd name="T1" fmla="*/ 50 h 374"/>
              <a:gd name="T2" fmla="*/ 116 w 319"/>
              <a:gd name="T3" fmla="*/ 67 h 374"/>
              <a:gd name="T4" fmla="*/ 123 w 319"/>
              <a:gd name="T5" fmla="*/ 32 h 374"/>
              <a:gd name="T6" fmla="*/ 159 w 319"/>
              <a:gd name="T7" fmla="*/ 0 h 374"/>
              <a:gd name="T8" fmla="*/ 196 w 319"/>
              <a:gd name="T9" fmla="*/ 32 h 374"/>
              <a:gd name="T10" fmla="*/ 203 w 319"/>
              <a:gd name="T11" fmla="*/ 67 h 374"/>
              <a:gd name="T12" fmla="*/ 296 w 319"/>
              <a:gd name="T13" fmla="*/ 50 h 374"/>
              <a:gd name="T14" fmla="*/ 313 w 319"/>
              <a:gd name="T15" fmla="*/ 143 h 374"/>
              <a:gd name="T16" fmla="*/ 279 w 319"/>
              <a:gd name="T17" fmla="*/ 150 h 374"/>
              <a:gd name="T18" fmla="*/ 246 w 319"/>
              <a:gd name="T19" fmla="*/ 187 h 374"/>
              <a:gd name="T20" fmla="*/ 279 w 319"/>
              <a:gd name="T21" fmla="*/ 223 h 374"/>
              <a:gd name="T22" fmla="*/ 313 w 319"/>
              <a:gd name="T23" fmla="*/ 230 h 374"/>
              <a:gd name="T24" fmla="*/ 296 w 319"/>
              <a:gd name="T25" fmla="*/ 323 h 374"/>
              <a:gd name="T26" fmla="*/ 203 w 319"/>
              <a:gd name="T27" fmla="*/ 306 h 374"/>
              <a:gd name="T28" fmla="*/ 196 w 319"/>
              <a:gd name="T29" fmla="*/ 341 h 374"/>
              <a:gd name="T30" fmla="*/ 159 w 319"/>
              <a:gd name="T31" fmla="*/ 374 h 374"/>
              <a:gd name="T32" fmla="*/ 123 w 319"/>
              <a:gd name="T33" fmla="*/ 341 h 374"/>
              <a:gd name="T34" fmla="*/ 116 w 319"/>
              <a:gd name="T35" fmla="*/ 306 h 374"/>
              <a:gd name="T36" fmla="*/ 23 w 319"/>
              <a:gd name="T37" fmla="*/ 323 h 374"/>
              <a:gd name="T38" fmla="*/ 6 w 319"/>
              <a:gd name="T39" fmla="*/ 230 h 374"/>
              <a:gd name="T40" fmla="*/ 40 w 319"/>
              <a:gd name="T41" fmla="*/ 223 h 374"/>
              <a:gd name="T42" fmla="*/ 73 w 319"/>
              <a:gd name="T43" fmla="*/ 187 h 374"/>
              <a:gd name="T44" fmla="*/ 40 w 319"/>
              <a:gd name="T45" fmla="*/ 150 h 374"/>
              <a:gd name="T46" fmla="*/ 6 w 319"/>
              <a:gd name="T47" fmla="*/ 143 h 374"/>
              <a:gd name="T48" fmla="*/ 23 w 319"/>
              <a:gd name="T49" fmla="*/ 50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19" h="374">
                <a:moveTo>
                  <a:pt x="23" y="50"/>
                </a:moveTo>
                <a:cubicBezTo>
                  <a:pt x="23" y="50"/>
                  <a:pt x="72" y="73"/>
                  <a:pt x="116" y="67"/>
                </a:cubicBezTo>
                <a:cubicBezTo>
                  <a:pt x="140" y="64"/>
                  <a:pt x="131" y="48"/>
                  <a:pt x="123" y="32"/>
                </a:cubicBezTo>
                <a:cubicBezTo>
                  <a:pt x="115" y="17"/>
                  <a:pt x="125" y="0"/>
                  <a:pt x="159" y="0"/>
                </a:cubicBezTo>
                <a:cubicBezTo>
                  <a:pt x="194" y="0"/>
                  <a:pt x="204" y="17"/>
                  <a:pt x="196" y="32"/>
                </a:cubicBezTo>
                <a:cubicBezTo>
                  <a:pt x="188" y="48"/>
                  <a:pt x="179" y="64"/>
                  <a:pt x="203" y="67"/>
                </a:cubicBezTo>
                <a:cubicBezTo>
                  <a:pt x="247" y="73"/>
                  <a:pt x="296" y="50"/>
                  <a:pt x="296" y="50"/>
                </a:cubicBezTo>
                <a:cubicBezTo>
                  <a:pt x="296" y="50"/>
                  <a:pt x="319" y="100"/>
                  <a:pt x="313" y="143"/>
                </a:cubicBezTo>
                <a:cubicBezTo>
                  <a:pt x="310" y="167"/>
                  <a:pt x="295" y="158"/>
                  <a:pt x="279" y="150"/>
                </a:cubicBezTo>
                <a:cubicBezTo>
                  <a:pt x="264" y="142"/>
                  <a:pt x="246" y="152"/>
                  <a:pt x="246" y="187"/>
                </a:cubicBezTo>
                <a:cubicBezTo>
                  <a:pt x="246" y="221"/>
                  <a:pt x="264" y="231"/>
                  <a:pt x="279" y="223"/>
                </a:cubicBezTo>
                <a:cubicBezTo>
                  <a:pt x="295" y="216"/>
                  <a:pt x="310" y="206"/>
                  <a:pt x="313" y="230"/>
                </a:cubicBezTo>
                <a:cubicBezTo>
                  <a:pt x="319" y="274"/>
                  <a:pt x="296" y="323"/>
                  <a:pt x="296" y="323"/>
                </a:cubicBezTo>
                <a:cubicBezTo>
                  <a:pt x="296" y="323"/>
                  <a:pt x="247" y="301"/>
                  <a:pt x="203" y="306"/>
                </a:cubicBezTo>
                <a:cubicBezTo>
                  <a:pt x="179" y="310"/>
                  <a:pt x="188" y="325"/>
                  <a:pt x="196" y="341"/>
                </a:cubicBezTo>
                <a:cubicBezTo>
                  <a:pt x="204" y="356"/>
                  <a:pt x="194" y="374"/>
                  <a:pt x="159" y="374"/>
                </a:cubicBezTo>
                <a:cubicBezTo>
                  <a:pt x="125" y="374"/>
                  <a:pt x="115" y="356"/>
                  <a:pt x="123" y="341"/>
                </a:cubicBezTo>
                <a:cubicBezTo>
                  <a:pt x="131" y="325"/>
                  <a:pt x="140" y="310"/>
                  <a:pt x="116" y="306"/>
                </a:cubicBezTo>
                <a:cubicBezTo>
                  <a:pt x="72" y="301"/>
                  <a:pt x="23" y="323"/>
                  <a:pt x="23" y="323"/>
                </a:cubicBezTo>
                <a:cubicBezTo>
                  <a:pt x="23" y="323"/>
                  <a:pt x="0" y="274"/>
                  <a:pt x="6" y="230"/>
                </a:cubicBezTo>
                <a:cubicBezTo>
                  <a:pt x="9" y="206"/>
                  <a:pt x="24" y="216"/>
                  <a:pt x="40" y="223"/>
                </a:cubicBezTo>
                <a:cubicBezTo>
                  <a:pt x="55" y="231"/>
                  <a:pt x="73" y="221"/>
                  <a:pt x="73" y="187"/>
                </a:cubicBezTo>
                <a:cubicBezTo>
                  <a:pt x="73" y="152"/>
                  <a:pt x="55" y="142"/>
                  <a:pt x="40" y="150"/>
                </a:cubicBezTo>
                <a:cubicBezTo>
                  <a:pt x="24" y="158"/>
                  <a:pt x="9" y="167"/>
                  <a:pt x="6" y="143"/>
                </a:cubicBezTo>
                <a:cubicBezTo>
                  <a:pt x="0" y="100"/>
                  <a:pt x="23" y="50"/>
                  <a:pt x="23" y="50"/>
                </a:cubicBezTo>
                <a:close/>
              </a:path>
            </a:pathLst>
          </a:custGeom>
          <a:solidFill>
            <a:schemeClr val="accent2"/>
          </a:solidFill>
          <a:ln w="254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11564826" y="7439130"/>
            <a:ext cx="4620900" cy="3928844"/>
          </a:xfrm>
          <a:custGeom>
            <a:avLst/>
            <a:gdLst>
              <a:gd name="T0" fmla="*/ 50 w 374"/>
              <a:gd name="T1" fmla="*/ 296 h 319"/>
              <a:gd name="T2" fmla="*/ 67 w 374"/>
              <a:gd name="T3" fmla="*/ 203 h 319"/>
              <a:gd name="T4" fmla="*/ 33 w 374"/>
              <a:gd name="T5" fmla="*/ 196 h 319"/>
              <a:gd name="T6" fmla="*/ 0 w 374"/>
              <a:gd name="T7" fmla="*/ 160 h 319"/>
              <a:gd name="T8" fmla="*/ 33 w 374"/>
              <a:gd name="T9" fmla="*/ 123 h 319"/>
              <a:gd name="T10" fmla="*/ 67 w 374"/>
              <a:gd name="T11" fmla="*/ 116 h 319"/>
              <a:gd name="T12" fmla="*/ 50 w 374"/>
              <a:gd name="T13" fmla="*/ 23 h 319"/>
              <a:gd name="T14" fmla="*/ 144 w 374"/>
              <a:gd name="T15" fmla="*/ 6 h 319"/>
              <a:gd name="T16" fmla="*/ 150 w 374"/>
              <a:gd name="T17" fmla="*/ 40 h 319"/>
              <a:gd name="T18" fmla="*/ 187 w 374"/>
              <a:gd name="T19" fmla="*/ 73 h 319"/>
              <a:gd name="T20" fmla="*/ 224 w 374"/>
              <a:gd name="T21" fmla="*/ 40 h 319"/>
              <a:gd name="T22" fmla="*/ 230 w 374"/>
              <a:gd name="T23" fmla="*/ 6 h 319"/>
              <a:gd name="T24" fmla="*/ 324 w 374"/>
              <a:gd name="T25" fmla="*/ 23 h 319"/>
              <a:gd name="T26" fmla="*/ 307 w 374"/>
              <a:gd name="T27" fmla="*/ 116 h 319"/>
              <a:gd name="T28" fmla="*/ 341 w 374"/>
              <a:gd name="T29" fmla="*/ 123 h 319"/>
              <a:gd name="T30" fmla="*/ 374 w 374"/>
              <a:gd name="T31" fmla="*/ 160 h 319"/>
              <a:gd name="T32" fmla="*/ 341 w 374"/>
              <a:gd name="T33" fmla="*/ 196 h 319"/>
              <a:gd name="T34" fmla="*/ 307 w 374"/>
              <a:gd name="T35" fmla="*/ 203 h 319"/>
              <a:gd name="T36" fmla="*/ 324 w 374"/>
              <a:gd name="T37" fmla="*/ 296 h 319"/>
              <a:gd name="T38" fmla="*/ 230 w 374"/>
              <a:gd name="T39" fmla="*/ 313 h 319"/>
              <a:gd name="T40" fmla="*/ 224 w 374"/>
              <a:gd name="T41" fmla="*/ 279 h 319"/>
              <a:gd name="T42" fmla="*/ 187 w 374"/>
              <a:gd name="T43" fmla="*/ 246 h 319"/>
              <a:gd name="T44" fmla="*/ 150 w 374"/>
              <a:gd name="T45" fmla="*/ 279 h 319"/>
              <a:gd name="T46" fmla="*/ 144 w 374"/>
              <a:gd name="T47" fmla="*/ 313 h 319"/>
              <a:gd name="T48" fmla="*/ 50 w 374"/>
              <a:gd name="T49" fmla="*/ 296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74" h="319">
                <a:moveTo>
                  <a:pt x="50" y="296"/>
                </a:moveTo>
                <a:cubicBezTo>
                  <a:pt x="50" y="296"/>
                  <a:pt x="73" y="247"/>
                  <a:pt x="67" y="203"/>
                </a:cubicBezTo>
                <a:cubicBezTo>
                  <a:pt x="64" y="179"/>
                  <a:pt x="49" y="189"/>
                  <a:pt x="33" y="196"/>
                </a:cubicBezTo>
                <a:cubicBezTo>
                  <a:pt x="18" y="204"/>
                  <a:pt x="0" y="194"/>
                  <a:pt x="0" y="160"/>
                </a:cubicBezTo>
                <a:cubicBezTo>
                  <a:pt x="0" y="125"/>
                  <a:pt x="18" y="115"/>
                  <a:pt x="33" y="123"/>
                </a:cubicBezTo>
                <a:cubicBezTo>
                  <a:pt x="49" y="131"/>
                  <a:pt x="64" y="140"/>
                  <a:pt x="67" y="116"/>
                </a:cubicBezTo>
                <a:cubicBezTo>
                  <a:pt x="73" y="73"/>
                  <a:pt x="50" y="23"/>
                  <a:pt x="50" y="23"/>
                </a:cubicBezTo>
                <a:cubicBezTo>
                  <a:pt x="50" y="23"/>
                  <a:pt x="100" y="0"/>
                  <a:pt x="144" y="6"/>
                </a:cubicBezTo>
                <a:cubicBezTo>
                  <a:pt x="168" y="9"/>
                  <a:pt x="158" y="25"/>
                  <a:pt x="150" y="40"/>
                </a:cubicBezTo>
                <a:cubicBezTo>
                  <a:pt x="143" y="55"/>
                  <a:pt x="152" y="73"/>
                  <a:pt x="187" y="73"/>
                </a:cubicBezTo>
                <a:cubicBezTo>
                  <a:pt x="222" y="73"/>
                  <a:pt x="231" y="55"/>
                  <a:pt x="224" y="40"/>
                </a:cubicBezTo>
                <a:cubicBezTo>
                  <a:pt x="216" y="25"/>
                  <a:pt x="206" y="9"/>
                  <a:pt x="230" y="6"/>
                </a:cubicBezTo>
                <a:cubicBezTo>
                  <a:pt x="274" y="0"/>
                  <a:pt x="324" y="23"/>
                  <a:pt x="324" y="23"/>
                </a:cubicBezTo>
                <a:cubicBezTo>
                  <a:pt x="324" y="23"/>
                  <a:pt x="301" y="73"/>
                  <a:pt x="307" y="116"/>
                </a:cubicBezTo>
                <a:cubicBezTo>
                  <a:pt x="310" y="140"/>
                  <a:pt x="325" y="131"/>
                  <a:pt x="341" y="123"/>
                </a:cubicBezTo>
                <a:cubicBezTo>
                  <a:pt x="356" y="115"/>
                  <a:pt x="374" y="125"/>
                  <a:pt x="374" y="160"/>
                </a:cubicBezTo>
                <a:cubicBezTo>
                  <a:pt x="374" y="194"/>
                  <a:pt x="356" y="204"/>
                  <a:pt x="341" y="196"/>
                </a:cubicBezTo>
                <a:cubicBezTo>
                  <a:pt x="325" y="189"/>
                  <a:pt x="310" y="179"/>
                  <a:pt x="307" y="203"/>
                </a:cubicBezTo>
                <a:cubicBezTo>
                  <a:pt x="301" y="247"/>
                  <a:pt x="324" y="296"/>
                  <a:pt x="324" y="296"/>
                </a:cubicBezTo>
                <a:cubicBezTo>
                  <a:pt x="324" y="296"/>
                  <a:pt x="274" y="319"/>
                  <a:pt x="230" y="313"/>
                </a:cubicBezTo>
                <a:cubicBezTo>
                  <a:pt x="206" y="310"/>
                  <a:pt x="216" y="295"/>
                  <a:pt x="224" y="279"/>
                </a:cubicBezTo>
                <a:cubicBezTo>
                  <a:pt x="231" y="264"/>
                  <a:pt x="222" y="246"/>
                  <a:pt x="187" y="246"/>
                </a:cubicBezTo>
                <a:cubicBezTo>
                  <a:pt x="152" y="246"/>
                  <a:pt x="143" y="264"/>
                  <a:pt x="150" y="279"/>
                </a:cubicBezTo>
                <a:cubicBezTo>
                  <a:pt x="158" y="295"/>
                  <a:pt x="168" y="310"/>
                  <a:pt x="144" y="313"/>
                </a:cubicBezTo>
                <a:cubicBezTo>
                  <a:pt x="100" y="319"/>
                  <a:pt x="50" y="296"/>
                  <a:pt x="50" y="296"/>
                </a:cubicBezTo>
                <a:close/>
              </a:path>
            </a:pathLst>
          </a:custGeom>
          <a:solidFill>
            <a:schemeClr val="accent6"/>
          </a:solidFill>
          <a:ln w="254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/>
          </a:p>
        </p:txBody>
      </p:sp>
      <p:sp>
        <p:nvSpPr>
          <p:cNvPr id="43" name="TextBox 42"/>
          <p:cNvSpPr txBox="1"/>
          <p:nvPr/>
        </p:nvSpPr>
        <p:spPr>
          <a:xfrm>
            <a:off x="17379456" y="4713517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600" dirty="0"/>
              <a:t>Insert title here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7379455" y="5436413"/>
            <a:ext cx="5601002" cy="1281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7379456" y="9337321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600" dirty="0"/>
              <a:t>Insert title here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7379455" y="10060217"/>
            <a:ext cx="5601002" cy="1281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344570" y="4713517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/>
            <a:r>
              <a:rPr lang="en-US" sz="3600" dirty="0"/>
              <a:t>Insert title here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403547" y="5436413"/>
            <a:ext cx="5601002" cy="1281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344570" y="9337321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/>
            <a:r>
              <a:rPr lang="en-US" sz="3600" dirty="0"/>
              <a:t>Insert title here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403547" y="10060217"/>
            <a:ext cx="5601002" cy="1281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C01DE-EBDE-472D-8EC7-48855EC7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Puzzle Infographic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255B01-22C6-4E44-8759-74FC7DC11E8E}"/>
              </a:ext>
            </a:extLst>
          </p:cNvPr>
          <p:cNvGrpSpPr/>
          <p:nvPr/>
        </p:nvGrpSpPr>
        <p:grpSpPr>
          <a:xfrm>
            <a:off x="10076615" y="5752109"/>
            <a:ext cx="849802" cy="849799"/>
            <a:chOff x="3030538" y="711201"/>
            <a:chExt cx="325438" cy="325437"/>
          </a:xfrm>
          <a:solidFill>
            <a:schemeClr val="bg1"/>
          </a:solidFill>
        </p:grpSpPr>
        <p:sp>
          <p:nvSpPr>
            <p:cNvPr id="30" name="Freeform 56">
              <a:extLst>
                <a:ext uri="{FF2B5EF4-FFF2-40B4-BE49-F238E27FC236}">
                  <a16:creationId xmlns:a16="http://schemas.microsoft.com/office/drawing/2014/main" id="{41737F65-0CCD-4C55-A449-8FC9210B7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3563" y="711201"/>
              <a:ext cx="180975" cy="73025"/>
            </a:xfrm>
            <a:custGeom>
              <a:avLst/>
              <a:gdLst>
                <a:gd name="T0" fmla="*/ 12 w 80"/>
                <a:gd name="T1" fmla="*/ 12 h 32"/>
                <a:gd name="T2" fmla="*/ 68 w 80"/>
                <a:gd name="T3" fmla="*/ 12 h 32"/>
                <a:gd name="T4" fmla="*/ 68 w 80"/>
                <a:gd name="T5" fmla="*/ 32 h 32"/>
                <a:gd name="T6" fmla="*/ 80 w 80"/>
                <a:gd name="T7" fmla="*/ 32 h 32"/>
                <a:gd name="T8" fmla="*/ 80 w 80"/>
                <a:gd name="T9" fmla="*/ 16 h 32"/>
                <a:gd name="T10" fmla="*/ 64 w 80"/>
                <a:gd name="T11" fmla="*/ 0 h 32"/>
                <a:gd name="T12" fmla="*/ 16 w 80"/>
                <a:gd name="T13" fmla="*/ 0 h 32"/>
                <a:gd name="T14" fmla="*/ 0 w 80"/>
                <a:gd name="T15" fmla="*/ 16 h 32"/>
                <a:gd name="T16" fmla="*/ 0 w 80"/>
                <a:gd name="T17" fmla="*/ 32 h 32"/>
                <a:gd name="T18" fmla="*/ 12 w 80"/>
                <a:gd name="T19" fmla="*/ 32 h 32"/>
                <a:gd name="T20" fmla="*/ 12 w 80"/>
                <a:gd name="T2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32">
                  <a:moveTo>
                    <a:pt x="12" y="12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"/>
                    <a:pt x="73" y="0"/>
                    <a:pt x="6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57">
              <a:extLst>
                <a:ext uri="{FF2B5EF4-FFF2-40B4-BE49-F238E27FC236}">
                  <a16:creationId xmlns:a16="http://schemas.microsoft.com/office/drawing/2014/main" id="{609BA7FE-7937-4860-9511-07E7FEAEC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026" y="801688"/>
              <a:ext cx="144463" cy="234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8">
              <a:extLst>
                <a:ext uri="{FF2B5EF4-FFF2-40B4-BE49-F238E27FC236}">
                  <a16:creationId xmlns:a16="http://schemas.microsoft.com/office/drawing/2014/main" id="{6A23837A-0787-461A-AAB9-09169D360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538" y="801688"/>
              <a:ext cx="71438" cy="234950"/>
            </a:xfrm>
            <a:custGeom>
              <a:avLst/>
              <a:gdLst>
                <a:gd name="T0" fmla="*/ 24 w 32"/>
                <a:gd name="T1" fmla="*/ 0 h 104"/>
                <a:gd name="T2" fmla="*/ 0 w 32"/>
                <a:gd name="T3" fmla="*/ 0 h 104"/>
                <a:gd name="T4" fmla="*/ 0 w 32"/>
                <a:gd name="T5" fmla="*/ 104 h 104"/>
                <a:gd name="T6" fmla="*/ 24 w 32"/>
                <a:gd name="T7" fmla="*/ 104 h 104"/>
                <a:gd name="T8" fmla="*/ 32 w 32"/>
                <a:gd name="T9" fmla="*/ 96 h 104"/>
                <a:gd name="T10" fmla="*/ 32 w 32"/>
                <a:gd name="T11" fmla="*/ 8 h 104"/>
                <a:gd name="T12" fmla="*/ 24 w 32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8" y="104"/>
                    <a:pt x="32" y="100"/>
                    <a:pt x="32" y="9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9">
              <a:extLst>
                <a:ext uri="{FF2B5EF4-FFF2-40B4-BE49-F238E27FC236}">
                  <a16:creationId xmlns:a16="http://schemas.microsoft.com/office/drawing/2014/main" id="{725BD3F4-A76A-442C-B600-D44BB0D44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801688"/>
              <a:ext cx="73025" cy="234950"/>
            </a:xfrm>
            <a:custGeom>
              <a:avLst/>
              <a:gdLst>
                <a:gd name="T0" fmla="*/ 0 w 32"/>
                <a:gd name="T1" fmla="*/ 8 h 104"/>
                <a:gd name="T2" fmla="*/ 0 w 32"/>
                <a:gd name="T3" fmla="*/ 96 h 104"/>
                <a:gd name="T4" fmla="*/ 8 w 32"/>
                <a:gd name="T5" fmla="*/ 104 h 104"/>
                <a:gd name="T6" fmla="*/ 32 w 32"/>
                <a:gd name="T7" fmla="*/ 104 h 104"/>
                <a:gd name="T8" fmla="*/ 32 w 32"/>
                <a:gd name="T9" fmla="*/ 0 h 104"/>
                <a:gd name="T10" fmla="*/ 8 w 32"/>
                <a:gd name="T11" fmla="*/ 0 h 104"/>
                <a:gd name="T12" fmla="*/ 0 w 32"/>
                <a:gd name="T13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0" y="8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4" y="104"/>
                    <a:pt x="8" y="104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1719C50-332A-47B4-BF1F-245BC31EA9CA}"/>
              </a:ext>
            </a:extLst>
          </p:cNvPr>
          <p:cNvGrpSpPr/>
          <p:nvPr/>
        </p:nvGrpSpPr>
        <p:grpSpPr>
          <a:xfrm>
            <a:off x="13260797" y="5380364"/>
            <a:ext cx="1124867" cy="1124864"/>
            <a:chOff x="3663951" y="711201"/>
            <a:chExt cx="325438" cy="325437"/>
          </a:xfrm>
          <a:solidFill>
            <a:schemeClr val="bg1"/>
          </a:solidFill>
        </p:grpSpPr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BE0C7E7D-99DF-4C82-884A-71F71A061F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951" y="711201"/>
              <a:ext cx="325438" cy="252413"/>
            </a:xfrm>
            <a:custGeom>
              <a:avLst/>
              <a:gdLst>
                <a:gd name="T0" fmla="*/ 136 w 144"/>
                <a:gd name="T1" fmla="*/ 0 h 112"/>
                <a:gd name="T2" fmla="*/ 8 w 144"/>
                <a:gd name="T3" fmla="*/ 0 h 112"/>
                <a:gd name="T4" fmla="*/ 0 w 144"/>
                <a:gd name="T5" fmla="*/ 8 h 112"/>
                <a:gd name="T6" fmla="*/ 0 w 144"/>
                <a:gd name="T7" fmla="*/ 104 h 112"/>
                <a:gd name="T8" fmla="*/ 8 w 144"/>
                <a:gd name="T9" fmla="*/ 112 h 112"/>
                <a:gd name="T10" fmla="*/ 136 w 144"/>
                <a:gd name="T11" fmla="*/ 112 h 112"/>
                <a:gd name="T12" fmla="*/ 144 w 144"/>
                <a:gd name="T13" fmla="*/ 104 h 112"/>
                <a:gd name="T14" fmla="*/ 144 w 144"/>
                <a:gd name="T15" fmla="*/ 8 h 112"/>
                <a:gd name="T16" fmla="*/ 136 w 144"/>
                <a:gd name="T17" fmla="*/ 0 h 112"/>
                <a:gd name="T18" fmla="*/ 132 w 144"/>
                <a:gd name="T19" fmla="*/ 92 h 112"/>
                <a:gd name="T20" fmla="*/ 12 w 144"/>
                <a:gd name="T21" fmla="*/ 92 h 112"/>
                <a:gd name="T22" fmla="*/ 12 w 144"/>
                <a:gd name="T23" fmla="*/ 12 h 112"/>
                <a:gd name="T24" fmla="*/ 132 w 144"/>
                <a:gd name="T25" fmla="*/ 12 h 112"/>
                <a:gd name="T26" fmla="*/ 132 w 144"/>
                <a:gd name="T27" fmla="*/ 9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12">
                  <a:moveTo>
                    <a:pt x="13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40" y="112"/>
                    <a:pt x="144" y="108"/>
                    <a:pt x="144" y="104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4" y="4"/>
                    <a:pt x="140" y="0"/>
                    <a:pt x="136" y="0"/>
                  </a:cubicBezTo>
                  <a:close/>
                  <a:moveTo>
                    <a:pt x="132" y="92"/>
                  </a:moveTo>
                  <a:cubicBezTo>
                    <a:pt x="12" y="92"/>
                    <a:pt x="12" y="92"/>
                    <a:pt x="12" y="9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2" y="12"/>
                    <a:pt x="132" y="12"/>
                    <a:pt x="132" y="12"/>
                  </a:cubicBezTo>
                  <a:lnTo>
                    <a:pt x="132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3E0B2746-ED62-44D0-8FE2-D9EA7F5CD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438" y="982663"/>
              <a:ext cx="144463" cy="53975"/>
            </a:xfrm>
            <a:custGeom>
              <a:avLst/>
              <a:gdLst>
                <a:gd name="T0" fmla="*/ 58 w 64"/>
                <a:gd name="T1" fmla="*/ 8 h 24"/>
                <a:gd name="T2" fmla="*/ 52 w 64"/>
                <a:gd name="T3" fmla="*/ 8 h 24"/>
                <a:gd name="T4" fmla="*/ 52 w 64"/>
                <a:gd name="T5" fmla="*/ 0 h 24"/>
                <a:gd name="T6" fmla="*/ 12 w 64"/>
                <a:gd name="T7" fmla="*/ 0 h 24"/>
                <a:gd name="T8" fmla="*/ 12 w 64"/>
                <a:gd name="T9" fmla="*/ 8 h 24"/>
                <a:gd name="T10" fmla="*/ 6 w 64"/>
                <a:gd name="T11" fmla="*/ 8 h 24"/>
                <a:gd name="T12" fmla="*/ 0 w 64"/>
                <a:gd name="T13" fmla="*/ 16 h 24"/>
                <a:gd name="T14" fmla="*/ 6 w 64"/>
                <a:gd name="T15" fmla="*/ 24 h 24"/>
                <a:gd name="T16" fmla="*/ 58 w 64"/>
                <a:gd name="T17" fmla="*/ 24 h 24"/>
                <a:gd name="T18" fmla="*/ 64 w 64"/>
                <a:gd name="T19" fmla="*/ 16 h 24"/>
                <a:gd name="T20" fmla="*/ 58 w 64"/>
                <a:gd name="T21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24">
                  <a:moveTo>
                    <a:pt x="58" y="8"/>
                  </a:moveTo>
                  <a:cubicBezTo>
                    <a:pt x="52" y="8"/>
                    <a:pt x="52" y="8"/>
                    <a:pt x="52" y="8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3" y="8"/>
                    <a:pt x="0" y="12"/>
                    <a:pt x="0" y="16"/>
                  </a:cubicBezTo>
                  <a:cubicBezTo>
                    <a:pt x="0" y="20"/>
                    <a:pt x="3" y="24"/>
                    <a:pt x="6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61" y="24"/>
                    <a:pt x="64" y="20"/>
                    <a:pt x="64" y="16"/>
                  </a:cubicBezTo>
                  <a:cubicBezTo>
                    <a:pt x="64" y="12"/>
                    <a:pt x="61" y="8"/>
                    <a:pt x="5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5973737-2B5C-495C-9EFD-1C78C8E3635B}"/>
              </a:ext>
            </a:extLst>
          </p:cNvPr>
          <p:cNvGrpSpPr/>
          <p:nvPr/>
        </p:nvGrpSpPr>
        <p:grpSpPr>
          <a:xfrm>
            <a:off x="13320869" y="8671003"/>
            <a:ext cx="1124871" cy="1131050"/>
            <a:chOff x="4313238" y="728663"/>
            <a:chExt cx="288926" cy="290513"/>
          </a:xfrm>
          <a:solidFill>
            <a:schemeClr val="bg1"/>
          </a:solidFill>
        </p:grpSpPr>
        <p:sp>
          <p:nvSpPr>
            <p:cNvPr id="38" name="Freeform 62">
              <a:extLst>
                <a:ext uri="{FF2B5EF4-FFF2-40B4-BE49-F238E27FC236}">
                  <a16:creationId xmlns:a16="http://schemas.microsoft.com/office/drawing/2014/main" id="{E076CD7B-7CD6-4790-B060-5C816D053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728663"/>
              <a:ext cx="288925" cy="290513"/>
            </a:xfrm>
            <a:custGeom>
              <a:avLst/>
              <a:gdLst>
                <a:gd name="T0" fmla="*/ 60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8 h 128"/>
                <a:gd name="T8" fmla="*/ 60 w 128"/>
                <a:gd name="T9" fmla="*/ 68 h 128"/>
                <a:gd name="T10" fmla="*/ 60 w 128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28">
                  <a:moveTo>
                    <a:pt x="60" y="0"/>
                  </a:moveTo>
                  <a:cubicBezTo>
                    <a:pt x="27" y="2"/>
                    <a:pt x="0" y="30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8" y="128"/>
                    <a:pt x="126" y="101"/>
                    <a:pt x="128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3">
              <a:extLst>
                <a:ext uri="{FF2B5EF4-FFF2-40B4-BE49-F238E27FC236}">
                  <a16:creationId xmlns:a16="http://schemas.microsoft.com/office/drawing/2014/main" id="{C90AF3CA-203C-4B36-9800-9E8A887A6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226" y="728663"/>
              <a:ext cx="134938" cy="136525"/>
            </a:xfrm>
            <a:custGeom>
              <a:avLst/>
              <a:gdLst>
                <a:gd name="T0" fmla="*/ 0 w 60"/>
                <a:gd name="T1" fmla="*/ 0 h 60"/>
                <a:gd name="T2" fmla="*/ 0 w 60"/>
                <a:gd name="T3" fmla="*/ 60 h 60"/>
                <a:gd name="T4" fmla="*/ 60 w 60"/>
                <a:gd name="T5" fmla="*/ 60 h 60"/>
                <a:gd name="T6" fmla="*/ 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8" y="28"/>
                    <a:pt x="3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998FE73-84C7-4793-A887-A24C5A7F0989}"/>
              </a:ext>
            </a:extLst>
          </p:cNvPr>
          <p:cNvGrpSpPr/>
          <p:nvPr/>
        </p:nvGrpSpPr>
        <p:grpSpPr>
          <a:xfrm>
            <a:off x="9994250" y="8578758"/>
            <a:ext cx="1014531" cy="1160373"/>
            <a:chOff x="4964113" y="728663"/>
            <a:chExt cx="254000" cy="290513"/>
          </a:xfrm>
          <a:solidFill>
            <a:schemeClr val="bg1"/>
          </a:solidFill>
        </p:grpSpPr>
        <p:sp>
          <p:nvSpPr>
            <p:cNvPr id="47" name="Freeform 64">
              <a:extLst>
                <a:ext uri="{FF2B5EF4-FFF2-40B4-BE49-F238E27FC236}">
                  <a16:creationId xmlns:a16="http://schemas.microsoft.com/office/drawing/2014/main" id="{438FD0C1-C8D9-434A-967C-44AFE9C12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113" y="819151"/>
              <a:ext cx="73025" cy="200025"/>
            </a:xfrm>
            <a:custGeom>
              <a:avLst/>
              <a:gdLst>
                <a:gd name="T0" fmla="*/ 24 w 32"/>
                <a:gd name="T1" fmla="*/ 0 h 88"/>
                <a:gd name="T2" fmla="*/ 8 w 32"/>
                <a:gd name="T3" fmla="*/ 0 h 88"/>
                <a:gd name="T4" fmla="*/ 0 w 32"/>
                <a:gd name="T5" fmla="*/ 8 h 88"/>
                <a:gd name="T6" fmla="*/ 0 w 32"/>
                <a:gd name="T7" fmla="*/ 80 h 88"/>
                <a:gd name="T8" fmla="*/ 8 w 32"/>
                <a:gd name="T9" fmla="*/ 88 h 88"/>
                <a:gd name="T10" fmla="*/ 24 w 32"/>
                <a:gd name="T11" fmla="*/ 88 h 88"/>
                <a:gd name="T12" fmla="*/ 32 w 32"/>
                <a:gd name="T13" fmla="*/ 80 h 88"/>
                <a:gd name="T14" fmla="*/ 32 w 32"/>
                <a:gd name="T15" fmla="*/ 8 h 88"/>
                <a:gd name="T16" fmla="*/ 24 w 32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88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8" y="88"/>
                    <a:pt x="32" y="84"/>
                    <a:pt x="32" y="8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5">
              <a:extLst>
                <a:ext uri="{FF2B5EF4-FFF2-40B4-BE49-F238E27FC236}">
                  <a16:creationId xmlns:a16="http://schemas.microsoft.com/office/drawing/2014/main" id="{C3741CED-26E2-4E9D-A082-6A1AA5F7F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601" y="728663"/>
              <a:ext cx="73025" cy="290513"/>
            </a:xfrm>
            <a:custGeom>
              <a:avLst/>
              <a:gdLst>
                <a:gd name="T0" fmla="*/ 24 w 32"/>
                <a:gd name="T1" fmla="*/ 0 h 128"/>
                <a:gd name="T2" fmla="*/ 8 w 32"/>
                <a:gd name="T3" fmla="*/ 0 h 128"/>
                <a:gd name="T4" fmla="*/ 0 w 32"/>
                <a:gd name="T5" fmla="*/ 8 h 128"/>
                <a:gd name="T6" fmla="*/ 0 w 32"/>
                <a:gd name="T7" fmla="*/ 120 h 128"/>
                <a:gd name="T8" fmla="*/ 8 w 32"/>
                <a:gd name="T9" fmla="*/ 128 h 128"/>
                <a:gd name="T10" fmla="*/ 24 w 32"/>
                <a:gd name="T11" fmla="*/ 128 h 128"/>
                <a:gd name="T12" fmla="*/ 32 w 32"/>
                <a:gd name="T13" fmla="*/ 120 h 128"/>
                <a:gd name="T14" fmla="*/ 32 w 32"/>
                <a:gd name="T15" fmla="*/ 8 h 128"/>
                <a:gd name="T16" fmla="*/ 24 w 32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28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4" y="128"/>
                    <a:pt x="8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8" y="128"/>
                    <a:pt x="32" y="124"/>
                    <a:pt x="32" y="12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66">
              <a:extLst>
                <a:ext uri="{FF2B5EF4-FFF2-40B4-BE49-F238E27FC236}">
                  <a16:creationId xmlns:a16="http://schemas.microsoft.com/office/drawing/2014/main" id="{8B23EB68-545C-4A06-8A06-0BB7A19AB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088" y="873126"/>
              <a:ext cx="73025" cy="146050"/>
            </a:xfrm>
            <a:custGeom>
              <a:avLst/>
              <a:gdLst>
                <a:gd name="T0" fmla="*/ 24 w 32"/>
                <a:gd name="T1" fmla="*/ 0 h 64"/>
                <a:gd name="T2" fmla="*/ 8 w 32"/>
                <a:gd name="T3" fmla="*/ 0 h 64"/>
                <a:gd name="T4" fmla="*/ 0 w 32"/>
                <a:gd name="T5" fmla="*/ 8 h 64"/>
                <a:gd name="T6" fmla="*/ 0 w 32"/>
                <a:gd name="T7" fmla="*/ 56 h 64"/>
                <a:gd name="T8" fmla="*/ 8 w 32"/>
                <a:gd name="T9" fmla="*/ 64 h 64"/>
                <a:gd name="T10" fmla="*/ 24 w 32"/>
                <a:gd name="T11" fmla="*/ 64 h 64"/>
                <a:gd name="T12" fmla="*/ 32 w 32"/>
                <a:gd name="T13" fmla="*/ 56 h 64"/>
                <a:gd name="T14" fmla="*/ 32 w 32"/>
                <a:gd name="T15" fmla="*/ 8 h 64"/>
                <a:gd name="T16" fmla="*/ 24 w 32"/>
                <a:gd name="T1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64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0"/>
                    <a:pt x="4" y="64"/>
                    <a:pt x="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8" y="64"/>
                    <a:pt x="32" y="60"/>
                    <a:pt x="32" y="5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5787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/>
          <p:nvPr/>
        </p:nvCxnSpPr>
        <p:spPr>
          <a:xfrm flipH="1">
            <a:off x="7644652" y="5339290"/>
            <a:ext cx="1851692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14887658" y="5339290"/>
            <a:ext cx="1851692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7644652" y="10288632"/>
            <a:ext cx="1851692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14887658" y="10288632"/>
            <a:ext cx="1851692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>
            <a:off x="16201326" y="4431554"/>
            <a:ext cx="1815472" cy="1815472"/>
          </a:xfrm>
          <a:prstGeom prst="ellipse">
            <a:avLst/>
          </a:pr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 defTabSz="1828800"/>
            <a:endParaRPr lang="id-ID" sz="6400" dirty="0">
              <a:solidFill>
                <a:srgbClr val="FFFFFF"/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16201326" y="9380896"/>
            <a:ext cx="1815472" cy="1815472"/>
          </a:xfrm>
          <a:prstGeom prst="ellipse">
            <a:avLst/>
          </a:prstGeom>
          <a:solidFill>
            <a:schemeClr val="accent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 defTabSz="1828800"/>
            <a:endParaRPr lang="id-ID" sz="6400" dirty="0">
              <a:solidFill>
                <a:srgbClr val="FFFFFF"/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6367204" y="4431554"/>
            <a:ext cx="1815472" cy="1815472"/>
          </a:xfrm>
          <a:prstGeom prst="ellipse">
            <a:avLst/>
          </a:prstGeom>
          <a:solidFill>
            <a:schemeClr val="tx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 defTabSz="1828800"/>
            <a:endParaRPr lang="id-ID" sz="6400" dirty="0">
              <a:solidFill>
                <a:srgbClr val="FFFFFF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6367204" y="9380896"/>
            <a:ext cx="1815472" cy="1815472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 defTabSz="1828800"/>
            <a:endParaRPr lang="id-ID" sz="6400" dirty="0">
              <a:solidFill>
                <a:srgbClr val="FFFFFF"/>
              </a:solidFill>
            </a:endParaRPr>
          </a:p>
        </p:txBody>
      </p:sp>
      <p:sp>
        <p:nvSpPr>
          <p:cNvPr id="96" name="Freeform 95"/>
          <p:cNvSpPr>
            <a:spLocks/>
          </p:cNvSpPr>
          <p:nvPr/>
        </p:nvSpPr>
        <p:spPr bwMode="auto">
          <a:xfrm>
            <a:off x="8526760" y="4148685"/>
            <a:ext cx="4383096" cy="3657254"/>
          </a:xfrm>
          <a:custGeom>
            <a:avLst/>
            <a:gdLst>
              <a:gd name="connsiteX0" fmla="*/ 2027125 w 2438885"/>
              <a:gd name="connsiteY0" fmla="*/ 0 h 2035007"/>
              <a:gd name="connsiteX1" fmla="*/ 2027125 w 2438885"/>
              <a:gd name="connsiteY1" fmla="*/ 340488 h 2035007"/>
              <a:gd name="connsiteX2" fmla="*/ 2038013 w 2438885"/>
              <a:gd name="connsiteY2" fmla="*/ 439467 h 2035007"/>
              <a:gd name="connsiteX3" fmla="*/ 2038081 w 2438885"/>
              <a:gd name="connsiteY3" fmla="*/ 439597 h 2035007"/>
              <a:gd name="connsiteX4" fmla="*/ 2038091 w 2438885"/>
              <a:gd name="connsiteY4" fmla="*/ 439655 h 2035007"/>
              <a:gd name="connsiteX5" fmla="*/ 2090573 w 2438885"/>
              <a:gd name="connsiteY5" fmla="*/ 491146 h 2035007"/>
              <a:gd name="connsiteX6" fmla="*/ 2272774 w 2438885"/>
              <a:gd name="connsiteY6" fmla="*/ 388164 h 2035007"/>
              <a:gd name="connsiteX7" fmla="*/ 2335529 w 2438885"/>
              <a:gd name="connsiteY7" fmla="*/ 401408 h 2035007"/>
              <a:gd name="connsiteX8" fmla="*/ 2388428 w 2438885"/>
              <a:gd name="connsiteY8" fmla="*/ 440496 h 2035007"/>
              <a:gd name="connsiteX9" fmla="*/ 2425152 w 2438885"/>
              <a:gd name="connsiteY9" fmla="*/ 504916 h 2035007"/>
              <a:gd name="connsiteX10" fmla="*/ 2438885 w 2438885"/>
              <a:gd name="connsiteY10" fmla="*/ 593874 h 2035007"/>
              <a:gd name="connsiteX11" fmla="*/ 2272598 w 2438885"/>
              <a:gd name="connsiteY11" fmla="*/ 791832 h 2035007"/>
              <a:gd name="connsiteX12" fmla="*/ 2090473 w 2438885"/>
              <a:gd name="connsiteY12" fmla="*/ 696812 h 2035007"/>
              <a:gd name="connsiteX13" fmla="*/ 2027125 w 2438885"/>
              <a:gd name="connsiteY13" fmla="*/ 847260 h 2035007"/>
              <a:gd name="connsiteX14" fmla="*/ 2027125 w 2438885"/>
              <a:gd name="connsiteY14" fmla="*/ 1227339 h 2035007"/>
              <a:gd name="connsiteX15" fmla="*/ 1227361 w 2438885"/>
              <a:gd name="connsiteY15" fmla="*/ 2035007 h 2035007"/>
              <a:gd name="connsiteX16" fmla="*/ 831438 w 2438885"/>
              <a:gd name="connsiteY16" fmla="*/ 2035007 h 2035007"/>
              <a:gd name="connsiteX17" fmla="*/ 695588 w 2438885"/>
              <a:gd name="connsiteY17" fmla="*/ 2011623 h 2035007"/>
              <a:gd name="connsiteX18" fmla="*/ 684856 w 2438885"/>
              <a:gd name="connsiteY18" fmla="*/ 1997877 h 2035007"/>
              <a:gd name="connsiteX19" fmla="*/ 681012 w 2438885"/>
              <a:gd name="connsiteY19" fmla="*/ 1979686 h 2035007"/>
              <a:gd name="connsiteX20" fmla="*/ 783956 w 2438885"/>
              <a:gd name="connsiteY20" fmla="*/ 1789564 h 2035007"/>
              <a:gd name="connsiteX21" fmla="*/ 578068 w 2438885"/>
              <a:gd name="connsiteY21" fmla="*/ 1631130 h 2035007"/>
              <a:gd name="connsiteX22" fmla="*/ 427612 w 2438885"/>
              <a:gd name="connsiteY22" fmla="*/ 1677670 h 2035007"/>
              <a:gd name="connsiteX23" fmla="*/ 418032 w 2438885"/>
              <a:gd name="connsiteY23" fmla="*/ 1689419 h 2035007"/>
              <a:gd name="connsiteX24" fmla="*/ 386520 w 2438885"/>
              <a:gd name="connsiteY24" fmla="*/ 1728049 h 2035007"/>
              <a:gd name="connsiteX25" fmla="*/ 372168 w 2438885"/>
              <a:gd name="connsiteY25" fmla="*/ 1789539 h 2035007"/>
              <a:gd name="connsiteX26" fmla="*/ 376591 w 2438885"/>
              <a:gd name="connsiteY26" fmla="*/ 1817192 h 2035007"/>
              <a:gd name="connsiteX27" fmla="*/ 376602 w 2438885"/>
              <a:gd name="connsiteY27" fmla="*/ 1817215 h 2035007"/>
              <a:gd name="connsiteX28" fmla="*/ 376604 w 2438885"/>
              <a:gd name="connsiteY28" fmla="*/ 1817228 h 2035007"/>
              <a:gd name="connsiteX29" fmla="*/ 459040 w 2438885"/>
              <a:gd name="connsiteY29" fmla="*/ 1927699 h 2035007"/>
              <a:gd name="connsiteX30" fmla="*/ 470700 w 2438885"/>
              <a:gd name="connsiteY30" fmla="*/ 1952016 h 2035007"/>
              <a:gd name="connsiteX31" fmla="*/ 474860 w 2438885"/>
              <a:gd name="connsiteY31" fmla="*/ 1978030 h 2035007"/>
              <a:gd name="connsiteX32" fmla="*/ 475108 w 2438885"/>
              <a:gd name="connsiteY32" fmla="*/ 1979579 h 2035007"/>
              <a:gd name="connsiteX33" fmla="*/ 471242 w 2438885"/>
              <a:gd name="connsiteY33" fmla="*/ 1997875 h 2035007"/>
              <a:gd name="connsiteX34" fmla="*/ 324657 w 2438885"/>
              <a:gd name="connsiteY34" fmla="*/ 2035007 h 2035007"/>
              <a:gd name="connsiteX35" fmla="*/ 0 w 2438885"/>
              <a:gd name="connsiteY35" fmla="*/ 2035007 h 2035007"/>
              <a:gd name="connsiteX36" fmla="*/ 2027125 w 2438885"/>
              <a:gd name="connsiteY36" fmla="*/ 0 h 203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438885" h="2035007">
                <a:moveTo>
                  <a:pt x="2027125" y="0"/>
                </a:moveTo>
                <a:cubicBezTo>
                  <a:pt x="2027125" y="134611"/>
                  <a:pt x="2027125" y="261304"/>
                  <a:pt x="2027125" y="340488"/>
                </a:cubicBezTo>
                <a:cubicBezTo>
                  <a:pt x="2027125" y="372161"/>
                  <a:pt x="2029105" y="409773"/>
                  <a:pt x="2038013" y="439467"/>
                </a:cubicBezTo>
                <a:lnTo>
                  <a:pt x="2038081" y="439597"/>
                </a:lnTo>
                <a:lnTo>
                  <a:pt x="2038091" y="439655"/>
                </a:lnTo>
                <a:cubicBezTo>
                  <a:pt x="2047003" y="469362"/>
                  <a:pt x="2062847" y="491146"/>
                  <a:pt x="2090573" y="491146"/>
                </a:cubicBezTo>
                <a:cubicBezTo>
                  <a:pt x="2169790" y="491146"/>
                  <a:pt x="2193556" y="388164"/>
                  <a:pt x="2272774" y="388164"/>
                </a:cubicBezTo>
                <a:cubicBezTo>
                  <a:pt x="2294559" y="388164"/>
                  <a:pt x="2315849" y="392620"/>
                  <a:pt x="2335529" y="401408"/>
                </a:cubicBezTo>
                <a:lnTo>
                  <a:pt x="2388428" y="440496"/>
                </a:lnTo>
                <a:lnTo>
                  <a:pt x="2425152" y="504916"/>
                </a:lnTo>
                <a:cubicBezTo>
                  <a:pt x="2433936" y="530527"/>
                  <a:pt x="2438885" y="560221"/>
                  <a:pt x="2438885" y="593874"/>
                </a:cubicBezTo>
                <a:cubicBezTo>
                  <a:pt x="2438885" y="720567"/>
                  <a:pt x="2359701" y="791832"/>
                  <a:pt x="2272598" y="791832"/>
                </a:cubicBezTo>
                <a:cubicBezTo>
                  <a:pt x="2193413" y="791832"/>
                  <a:pt x="2169658" y="696812"/>
                  <a:pt x="2090473" y="696812"/>
                </a:cubicBezTo>
                <a:cubicBezTo>
                  <a:pt x="2035044" y="696812"/>
                  <a:pt x="2027125" y="783913"/>
                  <a:pt x="2027125" y="847260"/>
                </a:cubicBezTo>
                <a:cubicBezTo>
                  <a:pt x="2027125" y="934361"/>
                  <a:pt x="2027125" y="1068973"/>
                  <a:pt x="2027125" y="1227339"/>
                </a:cubicBezTo>
                <a:cubicBezTo>
                  <a:pt x="1583692" y="1235257"/>
                  <a:pt x="1227361" y="1591582"/>
                  <a:pt x="1227361" y="2035007"/>
                </a:cubicBezTo>
                <a:cubicBezTo>
                  <a:pt x="1068992" y="2035007"/>
                  <a:pt x="918541" y="2035007"/>
                  <a:pt x="831438" y="2035007"/>
                </a:cubicBezTo>
                <a:cubicBezTo>
                  <a:pt x="783928" y="2035007"/>
                  <a:pt x="723055" y="2035007"/>
                  <a:pt x="695588" y="2011623"/>
                </a:cubicBezTo>
                <a:lnTo>
                  <a:pt x="684856" y="1997877"/>
                </a:lnTo>
                <a:lnTo>
                  <a:pt x="681012" y="1979686"/>
                </a:lnTo>
                <a:cubicBezTo>
                  <a:pt x="681012" y="1900468"/>
                  <a:pt x="783956" y="1868782"/>
                  <a:pt x="783956" y="1789564"/>
                </a:cubicBezTo>
                <a:cubicBezTo>
                  <a:pt x="783956" y="1702426"/>
                  <a:pt x="704768" y="1631130"/>
                  <a:pt x="578068" y="1631130"/>
                </a:cubicBezTo>
                <a:cubicBezTo>
                  <a:pt x="514719" y="1631130"/>
                  <a:pt x="463247" y="1648954"/>
                  <a:pt x="427612" y="1677670"/>
                </a:cubicBezTo>
                <a:lnTo>
                  <a:pt x="418032" y="1689419"/>
                </a:lnTo>
                <a:lnTo>
                  <a:pt x="386520" y="1728049"/>
                </a:lnTo>
                <a:cubicBezTo>
                  <a:pt x="377117" y="1746978"/>
                  <a:pt x="372168" y="1767764"/>
                  <a:pt x="372168" y="1789539"/>
                </a:cubicBezTo>
                <a:cubicBezTo>
                  <a:pt x="372168" y="1799437"/>
                  <a:pt x="373777" y="1808593"/>
                  <a:pt x="376591" y="1817192"/>
                </a:cubicBezTo>
                <a:lnTo>
                  <a:pt x="376602" y="1817215"/>
                </a:lnTo>
                <a:lnTo>
                  <a:pt x="376604" y="1817228"/>
                </a:lnTo>
                <a:cubicBezTo>
                  <a:pt x="390679" y="1860241"/>
                  <a:pt x="434913" y="1889329"/>
                  <a:pt x="459040" y="1927699"/>
                </a:cubicBezTo>
                <a:lnTo>
                  <a:pt x="470700" y="1952016"/>
                </a:lnTo>
                <a:lnTo>
                  <a:pt x="474860" y="1978030"/>
                </a:lnTo>
                <a:lnTo>
                  <a:pt x="475108" y="1979579"/>
                </a:lnTo>
                <a:lnTo>
                  <a:pt x="471242" y="1997875"/>
                </a:lnTo>
                <a:cubicBezTo>
                  <a:pt x="453704" y="2035007"/>
                  <a:pt x="380087" y="2035007"/>
                  <a:pt x="324657" y="2035007"/>
                </a:cubicBezTo>
                <a:cubicBezTo>
                  <a:pt x="245472" y="2035007"/>
                  <a:pt x="134614" y="2035007"/>
                  <a:pt x="0" y="2035007"/>
                </a:cubicBezTo>
                <a:cubicBezTo>
                  <a:pt x="0" y="918525"/>
                  <a:pt x="902704" y="7918"/>
                  <a:pt x="2027125" y="0"/>
                </a:cubicBezTo>
                <a:close/>
              </a:path>
            </a:pathLst>
          </a:custGeom>
          <a:solidFill>
            <a:schemeClr val="tx2"/>
          </a:solidFill>
          <a:ln w="12700">
            <a:solidFill>
              <a:srgbClr val="FFFFFF"/>
            </a:solidFill>
          </a:ln>
          <a:scene3d>
            <a:camera prst="orthographicFront"/>
            <a:lightRig rig="threePt" dir="t"/>
          </a:scene3d>
          <a:sp3d extrusionH="285750" prstMaterial="matte">
            <a:bevelT w="69850" h="0"/>
          </a:sp3d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  <a:noAutofit/>
          </a:bodyPr>
          <a:lstStyle/>
          <a:p>
            <a:pPr defTabSz="1828800"/>
            <a:endParaRPr lang="en-US" sz="6400" dirty="0">
              <a:solidFill>
                <a:srgbClr val="FFFFFF"/>
              </a:solidFill>
            </a:endParaRPr>
          </a:p>
        </p:txBody>
      </p:sp>
      <p:sp>
        <p:nvSpPr>
          <p:cNvPr id="97" name="Freeform 96"/>
          <p:cNvSpPr>
            <a:spLocks/>
          </p:cNvSpPr>
          <p:nvPr/>
        </p:nvSpPr>
        <p:spPr bwMode="auto">
          <a:xfrm>
            <a:off x="12169984" y="4148685"/>
            <a:ext cx="3687256" cy="4397610"/>
          </a:xfrm>
          <a:custGeom>
            <a:avLst/>
            <a:gdLst>
              <a:gd name="connsiteX0" fmla="*/ 0 w 2051700"/>
              <a:gd name="connsiteY0" fmla="*/ 0 h 2446963"/>
              <a:gd name="connsiteX1" fmla="*/ 15844 w 2051700"/>
              <a:gd name="connsiteY1" fmla="*/ 0 h 2446963"/>
              <a:gd name="connsiteX2" fmla="*/ 2041238 w 2051700"/>
              <a:gd name="connsiteY2" fmla="*/ 1827642 h 2446963"/>
              <a:gd name="connsiteX3" fmla="*/ 2051700 w 2051700"/>
              <a:gd name="connsiteY3" fmla="*/ 2035007 h 2446963"/>
              <a:gd name="connsiteX4" fmla="*/ 1948275 w 2051700"/>
              <a:gd name="connsiteY4" fmla="*/ 2035007 h 2446963"/>
              <a:gd name="connsiteX5" fmla="*/ 1703219 w 2051700"/>
              <a:gd name="connsiteY5" fmla="*/ 2035007 h 2446963"/>
              <a:gd name="connsiteX6" fmla="*/ 1552720 w 2051700"/>
              <a:gd name="connsiteY6" fmla="*/ 2098385 h 2446963"/>
              <a:gd name="connsiteX7" fmla="*/ 1552775 w 2051700"/>
              <a:gd name="connsiteY7" fmla="*/ 2098755 h 2446963"/>
              <a:gd name="connsiteX8" fmla="*/ 1552671 w 2051700"/>
              <a:gd name="connsiteY8" fmla="*/ 2099255 h 2446963"/>
              <a:gd name="connsiteX9" fmla="*/ 1643648 w 2051700"/>
              <a:gd name="connsiteY9" fmla="*/ 2261712 h 2446963"/>
              <a:gd name="connsiteX10" fmla="*/ 1647674 w 2051700"/>
              <a:gd name="connsiteY10" fmla="*/ 2288977 h 2446963"/>
              <a:gd name="connsiteX11" fmla="*/ 1634653 w 2051700"/>
              <a:gd name="connsiteY11" fmla="*/ 2350039 h 2446963"/>
              <a:gd name="connsiteX12" fmla="*/ 1449747 w 2051700"/>
              <a:gd name="connsiteY12" fmla="*/ 2446963 h 2446963"/>
              <a:gd name="connsiteX13" fmla="*/ 1257045 w 2051700"/>
              <a:gd name="connsiteY13" fmla="*/ 2350039 h 2446963"/>
              <a:gd name="connsiteX14" fmla="*/ 1243829 w 2051700"/>
              <a:gd name="connsiteY14" fmla="*/ 2288644 h 2446963"/>
              <a:gd name="connsiteX15" fmla="*/ 1247806 w 2051700"/>
              <a:gd name="connsiteY15" fmla="*/ 2261712 h 2446963"/>
              <a:gd name="connsiteX16" fmla="*/ 1338783 w 2051700"/>
              <a:gd name="connsiteY16" fmla="*/ 2099255 h 2446963"/>
              <a:gd name="connsiteX17" fmla="*/ 1338741 w 2051700"/>
              <a:gd name="connsiteY17" fmla="*/ 2099149 h 2446963"/>
              <a:gd name="connsiteX18" fmla="*/ 1338853 w 2051700"/>
              <a:gd name="connsiteY18" fmla="*/ 2098385 h 2446963"/>
              <a:gd name="connsiteX19" fmla="*/ 1196276 w 2051700"/>
              <a:gd name="connsiteY19" fmla="*/ 2035007 h 2446963"/>
              <a:gd name="connsiteX20" fmla="*/ 823989 w 2051700"/>
              <a:gd name="connsiteY20" fmla="*/ 2035007 h 2446963"/>
              <a:gd name="connsiteX21" fmla="*/ 823945 w 2051700"/>
              <a:gd name="connsiteY21" fmla="*/ 2035881 h 2446963"/>
              <a:gd name="connsiteX22" fmla="*/ 823867 w 2051700"/>
              <a:gd name="connsiteY22" fmla="*/ 2035881 h 2446963"/>
              <a:gd name="connsiteX23" fmla="*/ 15844 w 2051700"/>
              <a:gd name="connsiteY23" fmla="*/ 1227866 h 2446963"/>
              <a:gd name="connsiteX24" fmla="*/ 0 w 2051700"/>
              <a:gd name="connsiteY24" fmla="*/ 1227866 h 2446963"/>
              <a:gd name="connsiteX25" fmla="*/ 0 w 2051700"/>
              <a:gd name="connsiteY25" fmla="*/ 847624 h 2446963"/>
              <a:gd name="connsiteX26" fmla="*/ 63375 w 2051700"/>
              <a:gd name="connsiteY26" fmla="*/ 697111 h 2446963"/>
              <a:gd name="connsiteX27" fmla="*/ 245576 w 2051700"/>
              <a:gd name="connsiteY27" fmla="*/ 792172 h 2446963"/>
              <a:gd name="connsiteX28" fmla="*/ 411933 w 2051700"/>
              <a:gd name="connsiteY28" fmla="*/ 594129 h 2446963"/>
              <a:gd name="connsiteX29" fmla="*/ 361432 w 2051700"/>
              <a:gd name="connsiteY29" fmla="*/ 440646 h 2446963"/>
              <a:gd name="connsiteX30" fmla="*/ 361230 w 2051700"/>
              <a:gd name="connsiteY30" fmla="*/ 440496 h 2446963"/>
              <a:gd name="connsiteX31" fmla="*/ 361207 w 2051700"/>
              <a:gd name="connsiteY31" fmla="*/ 440457 h 2446963"/>
              <a:gd name="connsiteX32" fmla="*/ 245400 w 2051700"/>
              <a:gd name="connsiteY32" fmla="*/ 387998 h 2446963"/>
              <a:gd name="connsiteX33" fmla="*/ 63275 w 2051700"/>
              <a:gd name="connsiteY33" fmla="*/ 490936 h 2446963"/>
              <a:gd name="connsiteX34" fmla="*/ 29993 w 2051700"/>
              <a:gd name="connsiteY34" fmla="*/ 476337 h 2446963"/>
              <a:gd name="connsiteX35" fmla="*/ 10883 w 2051700"/>
              <a:gd name="connsiteY35" fmla="*/ 439597 h 2446963"/>
              <a:gd name="connsiteX36" fmla="*/ 2104 w 2051700"/>
              <a:gd name="connsiteY36" fmla="*/ 390887 h 2446963"/>
              <a:gd name="connsiteX37" fmla="*/ 0 w 2051700"/>
              <a:gd name="connsiteY37" fmla="*/ 340634 h 2446963"/>
              <a:gd name="connsiteX38" fmla="*/ 0 w 2051700"/>
              <a:gd name="connsiteY38" fmla="*/ 0 h 2446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051700" h="2446963">
                <a:moveTo>
                  <a:pt x="0" y="0"/>
                </a:moveTo>
                <a:cubicBezTo>
                  <a:pt x="0" y="0"/>
                  <a:pt x="7922" y="0"/>
                  <a:pt x="15844" y="0"/>
                </a:cubicBezTo>
                <a:cubicBezTo>
                  <a:pt x="1070432" y="0"/>
                  <a:pt x="1937033" y="800681"/>
                  <a:pt x="2041238" y="1827642"/>
                </a:cubicBezTo>
                <a:lnTo>
                  <a:pt x="2051700" y="2035007"/>
                </a:lnTo>
                <a:lnTo>
                  <a:pt x="1948275" y="2035007"/>
                </a:lnTo>
                <a:cubicBezTo>
                  <a:pt x="1848768" y="2035007"/>
                  <a:pt x="1762627" y="2035007"/>
                  <a:pt x="1703219" y="2035007"/>
                </a:cubicBezTo>
                <a:cubicBezTo>
                  <a:pt x="1639851" y="2035007"/>
                  <a:pt x="1552720" y="2042929"/>
                  <a:pt x="1552720" y="2098385"/>
                </a:cubicBezTo>
                <a:lnTo>
                  <a:pt x="1552775" y="2098755"/>
                </a:lnTo>
                <a:lnTo>
                  <a:pt x="1552671" y="2099255"/>
                </a:lnTo>
                <a:cubicBezTo>
                  <a:pt x="1552671" y="2168570"/>
                  <a:pt x="1625453" y="2201495"/>
                  <a:pt x="1643648" y="2261712"/>
                </a:cubicBezTo>
                <a:lnTo>
                  <a:pt x="1647674" y="2288977"/>
                </a:lnTo>
                <a:lnTo>
                  <a:pt x="1634653" y="2350039"/>
                </a:lnTo>
                <a:cubicBezTo>
                  <a:pt x="1608662" y="2406857"/>
                  <a:pt x="1544799" y="2446963"/>
                  <a:pt x="1449747" y="2446963"/>
                </a:cubicBezTo>
                <a:cubicBezTo>
                  <a:pt x="1348754" y="2446963"/>
                  <a:pt x="1283407" y="2406857"/>
                  <a:pt x="1257045" y="2350039"/>
                </a:cubicBezTo>
                <a:lnTo>
                  <a:pt x="1243829" y="2288644"/>
                </a:lnTo>
                <a:lnTo>
                  <a:pt x="1247806" y="2261712"/>
                </a:lnTo>
                <a:cubicBezTo>
                  <a:pt x="1266001" y="2201495"/>
                  <a:pt x="1338783" y="2168570"/>
                  <a:pt x="1338783" y="2099255"/>
                </a:cubicBezTo>
                <a:lnTo>
                  <a:pt x="1338741" y="2099149"/>
                </a:lnTo>
                <a:lnTo>
                  <a:pt x="1338853" y="2098385"/>
                </a:lnTo>
                <a:cubicBezTo>
                  <a:pt x="1338853" y="2042929"/>
                  <a:pt x="1259644" y="2035007"/>
                  <a:pt x="1196276" y="2035007"/>
                </a:cubicBezTo>
                <a:cubicBezTo>
                  <a:pt x="1109145" y="2035007"/>
                  <a:pt x="974488" y="2035007"/>
                  <a:pt x="823989" y="2035007"/>
                </a:cubicBezTo>
                <a:lnTo>
                  <a:pt x="823945" y="2035881"/>
                </a:lnTo>
                <a:lnTo>
                  <a:pt x="823867" y="2035881"/>
                </a:lnTo>
                <a:cubicBezTo>
                  <a:pt x="823867" y="1592265"/>
                  <a:pt x="459464" y="1227866"/>
                  <a:pt x="15844" y="1227866"/>
                </a:cubicBezTo>
                <a:cubicBezTo>
                  <a:pt x="7922" y="1227866"/>
                  <a:pt x="0" y="1227866"/>
                  <a:pt x="0" y="1227866"/>
                </a:cubicBezTo>
                <a:cubicBezTo>
                  <a:pt x="0" y="1069432"/>
                  <a:pt x="0" y="934763"/>
                  <a:pt x="0" y="847624"/>
                </a:cubicBezTo>
                <a:cubicBezTo>
                  <a:pt x="0" y="784250"/>
                  <a:pt x="7922" y="697111"/>
                  <a:pt x="63375" y="697111"/>
                </a:cubicBezTo>
                <a:cubicBezTo>
                  <a:pt x="142592" y="697111"/>
                  <a:pt x="166358" y="792172"/>
                  <a:pt x="245576" y="792172"/>
                </a:cubicBezTo>
                <a:cubicBezTo>
                  <a:pt x="332715" y="792172"/>
                  <a:pt x="411933" y="720876"/>
                  <a:pt x="411933" y="594129"/>
                </a:cubicBezTo>
                <a:cubicBezTo>
                  <a:pt x="411933" y="526795"/>
                  <a:pt x="392129" y="475303"/>
                  <a:pt x="361432" y="440646"/>
                </a:cubicBezTo>
                <a:lnTo>
                  <a:pt x="361230" y="440496"/>
                </a:lnTo>
                <a:lnTo>
                  <a:pt x="361207" y="440457"/>
                </a:lnTo>
                <a:cubicBezTo>
                  <a:pt x="330523" y="405814"/>
                  <a:pt x="288952" y="387998"/>
                  <a:pt x="245400" y="387998"/>
                </a:cubicBezTo>
                <a:cubicBezTo>
                  <a:pt x="166215" y="387998"/>
                  <a:pt x="142460" y="490936"/>
                  <a:pt x="63275" y="490936"/>
                </a:cubicBezTo>
                <a:cubicBezTo>
                  <a:pt x="49418" y="490936"/>
                  <a:pt x="38530" y="485492"/>
                  <a:pt x="29993" y="476337"/>
                </a:cubicBezTo>
                <a:lnTo>
                  <a:pt x="10883" y="439597"/>
                </a:lnTo>
                <a:lnTo>
                  <a:pt x="2104" y="390887"/>
                </a:lnTo>
                <a:cubicBezTo>
                  <a:pt x="495" y="373806"/>
                  <a:pt x="0" y="356478"/>
                  <a:pt x="0" y="340634"/>
                </a:cubicBezTo>
                <a:cubicBezTo>
                  <a:pt x="0" y="261417"/>
                  <a:pt x="0" y="134669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rgbClr val="FFFFFF"/>
            </a:solidFill>
          </a:ln>
          <a:scene3d>
            <a:camera prst="orthographicFront"/>
            <a:lightRig rig="threePt" dir="t"/>
          </a:scene3d>
          <a:sp3d extrusionH="285750" prstMaterial="matte">
            <a:bevelT w="69850" h="0"/>
          </a:sp3d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  <a:noAutofit/>
          </a:bodyPr>
          <a:lstStyle/>
          <a:p>
            <a:pPr defTabSz="1828800"/>
            <a:endParaRPr lang="en-US" sz="6400" dirty="0">
              <a:solidFill>
                <a:srgbClr val="FFFFFF"/>
              </a:solidFill>
            </a:endParaRPr>
          </a:p>
        </p:txBody>
      </p:sp>
      <p:sp>
        <p:nvSpPr>
          <p:cNvPr id="98" name="Freeform 97"/>
          <p:cNvSpPr>
            <a:spLocks/>
          </p:cNvSpPr>
          <p:nvPr/>
        </p:nvSpPr>
        <p:spPr bwMode="auto">
          <a:xfrm>
            <a:off x="8526760" y="7080180"/>
            <a:ext cx="3643224" cy="4399056"/>
          </a:xfrm>
          <a:custGeom>
            <a:avLst/>
            <a:gdLst>
              <a:gd name="connsiteX0" fmla="*/ 578048 w 2027198"/>
              <a:gd name="connsiteY0" fmla="*/ 0 h 2447767"/>
              <a:gd name="connsiteX1" fmla="*/ 783928 w 2027198"/>
              <a:gd name="connsiteY1" fmla="*/ 158366 h 2447767"/>
              <a:gd name="connsiteX2" fmla="*/ 680988 w 2027198"/>
              <a:gd name="connsiteY2" fmla="*/ 348406 h 2447767"/>
              <a:gd name="connsiteX3" fmla="*/ 684854 w 2027198"/>
              <a:gd name="connsiteY3" fmla="*/ 366702 h 2447767"/>
              <a:gd name="connsiteX4" fmla="*/ 684856 w 2027198"/>
              <a:gd name="connsiteY4" fmla="*/ 366704 h 2447767"/>
              <a:gd name="connsiteX5" fmla="*/ 684879 w 2027198"/>
              <a:gd name="connsiteY5" fmla="*/ 366816 h 2447767"/>
              <a:gd name="connsiteX6" fmla="*/ 831468 w 2027198"/>
              <a:gd name="connsiteY6" fmla="*/ 403965 h 2447767"/>
              <a:gd name="connsiteX7" fmla="*/ 1227405 w 2027198"/>
              <a:gd name="connsiteY7" fmla="*/ 403965 h 2447767"/>
              <a:gd name="connsiteX8" fmla="*/ 2027198 w 2027198"/>
              <a:gd name="connsiteY8" fmla="*/ 1219901 h 2447767"/>
              <a:gd name="connsiteX9" fmla="*/ 2027198 w 2027198"/>
              <a:gd name="connsiteY9" fmla="*/ 1600144 h 2447767"/>
              <a:gd name="connsiteX10" fmla="*/ 1997131 w 2027198"/>
              <a:gd name="connsiteY10" fmla="*/ 1736050 h 2447767"/>
              <a:gd name="connsiteX11" fmla="*/ 1982493 w 2027198"/>
              <a:gd name="connsiteY11" fmla="*/ 1746782 h 2447767"/>
              <a:gd name="connsiteX12" fmla="*/ 1964035 w 2027198"/>
              <a:gd name="connsiteY12" fmla="*/ 1750612 h 2447767"/>
              <a:gd name="connsiteX13" fmla="*/ 1773931 w 2027198"/>
              <a:gd name="connsiteY13" fmla="*/ 1655545 h 2447767"/>
              <a:gd name="connsiteX14" fmla="*/ 1712419 w 2027198"/>
              <a:gd name="connsiteY14" fmla="*/ 1668666 h 2447767"/>
              <a:gd name="connsiteX15" fmla="*/ 1712373 w 2027198"/>
              <a:gd name="connsiteY15" fmla="*/ 1668702 h 2447767"/>
              <a:gd name="connsiteX16" fmla="*/ 1712304 w 2027198"/>
              <a:gd name="connsiteY16" fmla="*/ 1668716 h 2447767"/>
              <a:gd name="connsiteX17" fmla="*/ 1615424 w 2027198"/>
              <a:gd name="connsiteY17" fmla="*/ 1853639 h 2447767"/>
              <a:gd name="connsiteX18" fmla="*/ 1773798 w 2027198"/>
              <a:gd name="connsiteY18" fmla="*/ 2059603 h 2447767"/>
              <a:gd name="connsiteX19" fmla="*/ 1801452 w 2027198"/>
              <a:gd name="connsiteY19" fmla="*/ 2055178 h 2447767"/>
              <a:gd name="connsiteX20" fmla="*/ 1801460 w 2027198"/>
              <a:gd name="connsiteY20" fmla="*/ 2055175 h 2447767"/>
              <a:gd name="connsiteX21" fmla="*/ 1801593 w 2027198"/>
              <a:gd name="connsiteY21" fmla="*/ 2055153 h 2447767"/>
              <a:gd name="connsiteX22" fmla="*/ 1912053 w 2027198"/>
              <a:gd name="connsiteY22" fmla="*/ 1972681 h 2447767"/>
              <a:gd name="connsiteX23" fmla="*/ 1936363 w 2027198"/>
              <a:gd name="connsiteY23" fmla="*/ 1961019 h 2447767"/>
              <a:gd name="connsiteX24" fmla="*/ 1963848 w 2027198"/>
              <a:gd name="connsiteY24" fmla="*/ 1956621 h 2447767"/>
              <a:gd name="connsiteX25" fmla="*/ 2027198 w 2027198"/>
              <a:gd name="connsiteY25" fmla="*/ 2107133 h 2447767"/>
              <a:gd name="connsiteX26" fmla="*/ 2027198 w 2027198"/>
              <a:gd name="connsiteY26" fmla="*/ 2447767 h 2447767"/>
              <a:gd name="connsiteX27" fmla="*/ 0 w 2027198"/>
              <a:gd name="connsiteY27" fmla="*/ 403965 h 2447767"/>
              <a:gd name="connsiteX28" fmla="*/ 324669 w 2027198"/>
              <a:gd name="connsiteY28" fmla="*/ 403965 h 2447767"/>
              <a:gd name="connsiteX29" fmla="*/ 475125 w 2027198"/>
              <a:gd name="connsiteY29" fmla="*/ 348513 h 2447767"/>
              <a:gd name="connsiteX30" fmla="*/ 475108 w 2027198"/>
              <a:gd name="connsiteY30" fmla="*/ 348406 h 2447767"/>
              <a:gd name="connsiteX31" fmla="*/ 475108 w 2027198"/>
              <a:gd name="connsiteY31" fmla="*/ 348406 h 2447767"/>
              <a:gd name="connsiteX32" fmla="*/ 474860 w 2027198"/>
              <a:gd name="connsiteY32" fmla="*/ 346857 h 2447767"/>
              <a:gd name="connsiteX33" fmla="*/ 470702 w 2027198"/>
              <a:gd name="connsiteY33" fmla="*/ 320849 h 2447767"/>
              <a:gd name="connsiteX34" fmla="*/ 470700 w 2027198"/>
              <a:gd name="connsiteY34" fmla="*/ 320843 h 2447767"/>
              <a:gd name="connsiteX35" fmla="*/ 470685 w 2027198"/>
              <a:gd name="connsiteY35" fmla="*/ 320754 h 2447767"/>
              <a:gd name="connsiteX36" fmla="*/ 388252 w 2027198"/>
              <a:gd name="connsiteY36" fmla="*/ 210330 h 2447767"/>
              <a:gd name="connsiteX37" fmla="*/ 376602 w 2027198"/>
              <a:gd name="connsiteY37" fmla="*/ 186042 h 2447767"/>
              <a:gd name="connsiteX38" fmla="*/ 372181 w 2027198"/>
              <a:gd name="connsiteY38" fmla="*/ 158391 h 2447767"/>
              <a:gd name="connsiteX39" fmla="*/ 386534 w 2027198"/>
              <a:gd name="connsiteY39" fmla="*/ 96874 h 2447767"/>
              <a:gd name="connsiteX40" fmla="*/ 418032 w 2027198"/>
              <a:gd name="connsiteY40" fmla="*/ 58246 h 2447767"/>
              <a:gd name="connsiteX41" fmla="*/ 427597 w 2027198"/>
              <a:gd name="connsiteY41" fmla="*/ 46520 h 2447767"/>
              <a:gd name="connsiteX42" fmla="*/ 578048 w 2027198"/>
              <a:gd name="connsiteY42" fmla="*/ 0 h 244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027198" h="2447767">
                <a:moveTo>
                  <a:pt x="578048" y="0"/>
                </a:moveTo>
                <a:cubicBezTo>
                  <a:pt x="704743" y="0"/>
                  <a:pt x="783928" y="71265"/>
                  <a:pt x="783928" y="158366"/>
                </a:cubicBezTo>
                <a:cubicBezTo>
                  <a:pt x="783928" y="237550"/>
                  <a:pt x="680988" y="269223"/>
                  <a:pt x="680988" y="348406"/>
                </a:cubicBezTo>
                <a:cubicBezTo>
                  <a:pt x="680988" y="355335"/>
                  <a:pt x="682349" y="361397"/>
                  <a:pt x="684854" y="366702"/>
                </a:cubicBezTo>
                <a:lnTo>
                  <a:pt x="684856" y="366704"/>
                </a:lnTo>
                <a:lnTo>
                  <a:pt x="684879" y="366816"/>
                </a:lnTo>
                <a:cubicBezTo>
                  <a:pt x="702418" y="403965"/>
                  <a:pt x="776037" y="403965"/>
                  <a:pt x="831468" y="403965"/>
                </a:cubicBezTo>
                <a:cubicBezTo>
                  <a:pt x="918574" y="403965"/>
                  <a:pt x="1069030" y="403965"/>
                  <a:pt x="1227405" y="403965"/>
                </a:cubicBezTo>
                <a:cubicBezTo>
                  <a:pt x="1227405" y="855502"/>
                  <a:pt x="1583749" y="1211980"/>
                  <a:pt x="2027198" y="1219901"/>
                </a:cubicBezTo>
                <a:cubicBezTo>
                  <a:pt x="2027198" y="1378336"/>
                  <a:pt x="2027198" y="1513005"/>
                  <a:pt x="2027198" y="1600144"/>
                </a:cubicBezTo>
                <a:cubicBezTo>
                  <a:pt x="2027198" y="1647674"/>
                  <a:pt x="2022744" y="1708572"/>
                  <a:pt x="1997131" y="1736050"/>
                </a:cubicBezTo>
                <a:lnTo>
                  <a:pt x="1982493" y="1746782"/>
                </a:lnTo>
                <a:lnTo>
                  <a:pt x="1964035" y="1750612"/>
                </a:lnTo>
                <a:cubicBezTo>
                  <a:pt x="1884825" y="1750612"/>
                  <a:pt x="1853141" y="1655545"/>
                  <a:pt x="1773931" y="1655545"/>
                </a:cubicBezTo>
                <a:cubicBezTo>
                  <a:pt x="1752148" y="1655545"/>
                  <a:pt x="1731356" y="1660001"/>
                  <a:pt x="1712419" y="1668666"/>
                </a:cubicBezTo>
                <a:lnTo>
                  <a:pt x="1712373" y="1668702"/>
                </a:lnTo>
                <a:lnTo>
                  <a:pt x="1712304" y="1668716"/>
                </a:lnTo>
                <a:cubicBezTo>
                  <a:pt x="1655512" y="1694710"/>
                  <a:pt x="1615424" y="1758578"/>
                  <a:pt x="1615424" y="1853639"/>
                </a:cubicBezTo>
                <a:cubicBezTo>
                  <a:pt x="1615424" y="1988308"/>
                  <a:pt x="1686692" y="2059603"/>
                  <a:pt x="1773798" y="2059603"/>
                </a:cubicBezTo>
                <a:cubicBezTo>
                  <a:pt x="1783697" y="2059603"/>
                  <a:pt x="1792853" y="2057994"/>
                  <a:pt x="1801452" y="2055178"/>
                </a:cubicBezTo>
                <a:lnTo>
                  <a:pt x="1801460" y="2055175"/>
                </a:lnTo>
                <a:lnTo>
                  <a:pt x="1801593" y="2055153"/>
                </a:lnTo>
                <a:cubicBezTo>
                  <a:pt x="1844601" y="2041072"/>
                  <a:pt x="1873686" y="1996819"/>
                  <a:pt x="1912053" y="1972681"/>
                </a:cubicBezTo>
                <a:lnTo>
                  <a:pt x="1936363" y="1961019"/>
                </a:lnTo>
                <a:lnTo>
                  <a:pt x="1963848" y="1956621"/>
                </a:lnTo>
                <a:cubicBezTo>
                  <a:pt x="2019279" y="1956621"/>
                  <a:pt x="2027198" y="2043760"/>
                  <a:pt x="2027198" y="2107133"/>
                </a:cubicBezTo>
                <a:cubicBezTo>
                  <a:pt x="2027198" y="2186351"/>
                  <a:pt x="2027198" y="2313098"/>
                  <a:pt x="2027198" y="2447767"/>
                </a:cubicBezTo>
                <a:cubicBezTo>
                  <a:pt x="902737" y="2439845"/>
                  <a:pt x="0" y="1528848"/>
                  <a:pt x="0" y="403965"/>
                </a:cubicBezTo>
                <a:cubicBezTo>
                  <a:pt x="134619" y="403965"/>
                  <a:pt x="245481" y="403965"/>
                  <a:pt x="324669" y="403965"/>
                </a:cubicBezTo>
                <a:cubicBezTo>
                  <a:pt x="388019" y="403965"/>
                  <a:pt x="475125" y="403965"/>
                  <a:pt x="475125" y="348513"/>
                </a:cubicBezTo>
                <a:lnTo>
                  <a:pt x="475108" y="348406"/>
                </a:lnTo>
                <a:lnTo>
                  <a:pt x="475108" y="348406"/>
                </a:lnTo>
                <a:lnTo>
                  <a:pt x="474860" y="346857"/>
                </a:lnTo>
                <a:lnTo>
                  <a:pt x="470702" y="320849"/>
                </a:lnTo>
                <a:lnTo>
                  <a:pt x="470700" y="320843"/>
                </a:lnTo>
                <a:lnTo>
                  <a:pt x="470685" y="320754"/>
                </a:lnTo>
                <a:cubicBezTo>
                  <a:pt x="456611" y="277760"/>
                  <a:pt x="412379" y="248685"/>
                  <a:pt x="388252" y="210330"/>
                </a:cubicBezTo>
                <a:lnTo>
                  <a:pt x="376602" y="186042"/>
                </a:lnTo>
                <a:lnTo>
                  <a:pt x="372181" y="158391"/>
                </a:lnTo>
                <a:cubicBezTo>
                  <a:pt x="372181" y="136607"/>
                  <a:pt x="377130" y="115812"/>
                  <a:pt x="386534" y="96874"/>
                </a:cubicBezTo>
                <a:lnTo>
                  <a:pt x="418032" y="58246"/>
                </a:lnTo>
                <a:lnTo>
                  <a:pt x="427597" y="46520"/>
                </a:lnTo>
                <a:cubicBezTo>
                  <a:pt x="463230" y="17816"/>
                  <a:pt x="514700" y="0"/>
                  <a:pt x="578048" y="0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rgbClr val="FFFFFF"/>
            </a:solidFill>
          </a:ln>
          <a:scene3d>
            <a:camera prst="orthographicFront"/>
            <a:lightRig rig="threePt" dir="t"/>
          </a:scene3d>
          <a:sp3d extrusionH="285750" prstMaterial="matte">
            <a:bevelT w="69850" h="0"/>
          </a:sp3d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  <a:noAutofit/>
          </a:bodyPr>
          <a:lstStyle/>
          <a:p>
            <a:pPr defTabSz="1828800"/>
            <a:endParaRPr lang="en-US" sz="6400" dirty="0">
              <a:solidFill>
                <a:srgbClr val="FFFFFF"/>
              </a:solidFill>
            </a:endParaRPr>
          </a:p>
        </p:txBody>
      </p:sp>
      <p:sp>
        <p:nvSpPr>
          <p:cNvPr id="99" name="Freeform 98"/>
          <p:cNvSpPr>
            <a:spLocks/>
          </p:cNvSpPr>
          <p:nvPr/>
        </p:nvSpPr>
        <p:spPr bwMode="auto">
          <a:xfrm>
            <a:off x="11430108" y="7807512"/>
            <a:ext cx="4427128" cy="3671724"/>
          </a:xfrm>
          <a:custGeom>
            <a:avLst/>
            <a:gdLst>
              <a:gd name="connsiteX0" fmla="*/ 1235632 w 2463386"/>
              <a:gd name="connsiteY0" fmla="*/ 0 h 2043059"/>
              <a:gd name="connsiteX1" fmla="*/ 1344974 w 2463386"/>
              <a:gd name="connsiteY1" fmla="*/ 0 h 2043059"/>
              <a:gd name="connsiteX2" fmla="*/ 1607878 w 2463386"/>
              <a:gd name="connsiteY2" fmla="*/ 0 h 2043059"/>
              <a:gd name="connsiteX3" fmla="*/ 1737102 w 2463386"/>
              <a:gd name="connsiteY3" fmla="*/ 30078 h 2043059"/>
              <a:gd name="connsiteX4" fmla="*/ 1750428 w 2463386"/>
              <a:gd name="connsiteY4" fmla="*/ 63268 h 2043059"/>
              <a:gd name="connsiteX5" fmla="*/ 1746456 w 2463386"/>
              <a:gd name="connsiteY5" fmla="*/ 90170 h 2043059"/>
              <a:gd name="connsiteX6" fmla="*/ 1655489 w 2463386"/>
              <a:gd name="connsiteY6" fmla="*/ 252637 h 2043059"/>
              <a:gd name="connsiteX7" fmla="*/ 1655516 w 2463386"/>
              <a:gd name="connsiteY7" fmla="*/ 252763 h 2043059"/>
              <a:gd name="connsiteX8" fmla="*/ 1655408 w 2463386"/>
              <a:gd name="connsiteY8" fmla="*/ 253495 h 2043059"/>
              <a:gd name="connsiteX9" fmla="*/ 1861375 w 2463386"/>
              <a:gd name="connsiteY9" fmla="*/ 411929 h 2043059"/>
              <a:gd name="connsiteX10" fmla="*/ 2059420 w 2463386"/>
              <a:gd name="connsiteY10" fmla="*/ 253495 h 2043059"/>
              <a:gd name="connsiteX11" fmla="*/ 2059361 w 2463386"/>
              <a:gd name="connsiteY11" fmla="*/ 253096 h 2043059"/>
              <a:gd name="connsiteX12" fmla="*/ 2059459 w 2463386"/>
              <a:gd name="connsiteY12" fmla="*/ 252637 h 2043059"/>
              <a:gd name="connsiteX13" fmla="*/ 1968491 w 2463386"/>
              <a:gd name="connsiteY13" fmla="*/ 90170 h 2043059"/>
              <a:gd name="connsiteX14" fmla="*/ 1964462 w 2463386"/>
              <a:gd name="connsiteY14" fmla="*/ 62874 h 2043059"/>
              <a:gd name="connsiteX15" fmla="*/ 1968226 w 2463386"/>
              <a:gd name="connsiteY15" fmla="*/ 44730 h 2043059"/>
              <a:gd name="connsiteX16" fmla="*/ 2114872 w 2463386"/>
              <a:gd name="connsiteY16" fmla="*/ 0 h 2043059"/>
              <a:gd name="connsiteX17" fmla="*/ 2359953 w 2463386"/>
              <a:gd name="connsiteY17" fmla="*/ 0 h 2043059"/>
              <a:gd name="connsiteX18" fmla="*/ 2463386 w 2463386"/>
              <a:gd name="connsiteY18" fmla="*/ 0 h 2043059"/>
              <a:gd name="connsiteX19" fmla="*/ 2452925 w 2463386"/>
              <a:gd name="connsiteY19" fmla="*/ 208773 h 2043059"/>
              <a:gd name="connsiteX20" fmla="*/ 427734 w 2463386"/>
              <a:gd name="connsiteY20" fmla="*/ 2043059 h 2043059"/>
              <a:gd name="connsiteX21" fmla="*/ 411892 w 2463386"/>
              <a:gd name="connsiteY21" fmla="*/ 2043059 h 2043059"/>
              <a:gd name="connsiteX22" fmla="*/ 411892 w 2463386"/>
              <a:gd name="connsiteY22" fmla="*/ 1702404 h 2043059"/>
              <a:gd name="connsiteX23" fmla="*/ 348524 w 2463386"/>
              <a:gd name="connsiteY23" fmla="*/ 1551881 h 2043059"/>
              <a:gd name="connsiteX24" fmla="*/ 320862 w 2463386"/>
              <a:gd name="connsiteY24" fmla="*/ 1556306 h 2043059"/>
              <a:gd name="connsiteX25" fmla="*/ 320852 w 2463386"/>
              <a:gd name="connsiteY25" fmla="*/ 1556311 h 2043059"/>
              <a:gd name="connsiteX26" fmla="*/ 320683 w 2463386"/>
              <a:gd name="connsiteY26" fmla="*/ 1556338 h 2043059"/>
              <a:gd name="connsiteX27" fmla="*/ 210254 w 2463386"/>
              <a:gd name="connsiteY27" fmla="*/ 1638804 h 2043059"/>
              <a:gd name="connsiteX28" fmla="*/ 185949 w 2463386"/>
              <a:gd name="connsiteY28" fmla="*/ 1650467 h 2043059"/>
              <a:gd name="connsiteX29" fmla="*/ 158420 w 2463386"/>
              <a:gd name="connsiteY29" fmla="*/ 1654870 h 2043059"/>
              <a:gd name="connsiteX30" fmla="*/ 0 w 2463386"/>
              <a:gd name="connsiteY30" fmla="*/ 1448893 h 2043059"/>
              <a:gd name="connsiteX31" fmla="*/ 46536 w 2463386"/>
              <a:gd name="connsiteY31" fmla="*/ 1302332 h 2043059"/>
              <a:gd name="connsiteX32" fmla="*/ 96862 w 2463386"/>
              <a:gd name="connsiteY32" fmla="*/ 1263994 h 2043059"/>
              <a:gd name="connsiteX33" fmla="*/ 158287 w 2463386"/>
              <a:gd name="connsiteY33" fmla="*/ 1250888 h 2043059"/>
              <a:gd name="connsiteX34" fmla="*/ 348337 w 2463386"/>
              <a:gd name="connsiteY34" fmla="*/ 1345948 h 2043059"/>
              <a:gd name="connsiteX35" fmla="*/ 366974 w 2463386"/>
              <a:gd name="connsiteY35" fmla="*/ 1342080 h 2043059"/>
              <a:gd name="connsiteX36" fmla="*/ 366982 w 2463386"/>
              <a:gd name="connsiteY36" fmla="*/ 1342074 h 2043059"/>
              <a:gd name="connsiteX37" fmla="*/ 367166 w 2463386"/>
              <a:gd name="connsiteY37" fmla="*/ 1342036 h 2043059"/>
              <a:gd name="connsiteX38" fmla="*/ 411892 w 2463386"/>
              <a:gd name="connsiteY38" fmla="*/ 1195382 h 2043059"/>
              <a:gd name="connsiteX39" fmla="*/ 411892 w 2463386"/>
              <a:gd name="connsiteY39" fmla="*/ 815115 h 2043059"/>
              <a:gd name="connsiteX40" fmla="*/ 427734 w 2463386"/>
              <a:gd name="connsiteY40" fmla="*/ 815115 h 2043059"/>
              <a:gd name="connsiteX41" fmla="*/ 1231476 w 2463386"/>
              <a:gd name="connsiteY41" fmla="*/ 82706 h 2043059"/>
              <a:gd name="connsiteX42" fmla="*/ 1235632 w 2463386"/>
              <a:gd name="connsiteY42" fmla="*/ 0 h 204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463386" h="2043059">
                <a:moveTo>
                  <a:pt x="1235632" y="0"/>
                </a:moveTo>
                <a:lnTo>
                  <a:pt x="1344974" y="0"/>
                </a:lnTo>
                <a:cubicBezTo>
                  <a:pt x="1450433" y="0"/>
                  <a:pt x="1542523" y="0"/>
                  <a:pt x="1607878" y="0"/>
                </a:cubicBezTo>
                <a:cubicBezTo>
                  <a:pt x="1655409" y="0"/>
                  <a:pt x="1711851" y="4456"/>
                  <a:pt x="1737102" y="30078"/>
                </a:cubicBezTo>
                <a:lnTo>
                  <a:pt x="1750428" y="63268"/>
                </a:lnTo>
                <a:lnTo>
                  <a:pt x="1746456" y="90170"/>
                </a:lnTo>
                <a:cubicBezTo>
                  <a:pt x="1728263" y="150391"/>
                  <a:pt x="1655489" y="183318"/>
                  <a:pt x="1655489" y="252637"/>
                </a:cubicBezTo>
                <a:lnTo>
                  <a:pt x="1655516" y="252763"/>
                </a:lnTo>
                <a:lnTo>
                  <a:pt x="1655408" y="253495"/>
                </a:lnTo>
                <a:cubicBezTo>
                  <a:pt x="1655408" y="340634"/>
                  <a:pt x="1726705" y="411929"/>
                  <a:pt x="1861375" y="411929"/>
                </a:cubicBezTo>
                <a:cubicBezTo>
                  <a:pt x="1988124" y="411929"/>
                  <a:pt x="2059420" y="340634"/>
                  <a:pt x="2059420" y="253495"/>
                </a:cubicBezTo>
                <a:lnTo>
                  <a:pt x="2059361" y="253096"/>
                </a:lnTo>
                <a:lnTo>
                  <a:pt x="2059459" y="252637"/>
                </a:lnTo>
                <a:cubicBezTo>
                  <a:pt x="2059459" y="183318"/>
                  <a:pt x="1986685" y="150391"/>
                  <a:pt x="1968491" y="90170"/>
                </a:cubicBezTo>
                <a:lnTo>
                  <a:pt x="1964462" y="62874"/>
                </a:lnTo>
                <a:lnTo>
                  <a:pt x="1968226" y="44730"/>
                </a:lnTo>
                <a:cubicBezTo>
                  <a:pt x="1985772" y="6065"/>
                  <a:pt x="2059420" y="0"/>
                  <a:pt x="2114872" y="0"/>
                </a:cubicBezTo>
                <a:cubicBezTo>
                  <a:pt x="2174286" y="0"/>
                  <a:pt x="2260435" y="0"/>
                  <a:pt x="2359953" y="0"/>
                </a:cubicBezTo>
                <a:lnTo>
                  <a:pt x="2463386" y="0"/>
                </a:lnTo>
                <a:lnTo>
                  <a:pt x="2452925" y="208773"/>
                </a:lnTo>
                <a:cubicBezTo>
                  <a:pt x="2348731" y="1242327"/>
                  <a:pt x="1482217" y="2043059"/>
                  <a:pt x="427734" y="2043059"/>
                </a:cubicBezTo>
                <a:cubicBezTo>
                  <a:pt x="419813" y="2043059"/>
                  <a:pt x="411892" y="2043059"/>
                  <a:pt x="411892" y="2043059"/>
                </a:cubicBezTo>
                <a:cubicBezTo>
                  <a:pt x="411892" y="1908381"/>
                  <a:pt x="411892" y="1781626"/>
                  <a:pt x="411892" y="1702404"/>
                </a:cubicBezTo>
                <a:cubicBezTo>
                  <a:pt x="411892" y="1639026"/>
                  <a:pt x="403971" y="1551881"/>
                  <a:pt x="348524" y="1551881"/>
                </a:cubicBezTo>
                <a:cubicBezTo>
                  <a:pt x="338623" y="1551881"/>
                  <a:pt x="329464" y="1553490"/>
                  <a:pt x="320862" y="1556306"/>
                </a:cubicBezTo>
                <a:lnTo>
                  <a:pt x="320852" y="1556311"/>
                </a:lnTo>
                <a:lnTo>
                  <a:pt x="320683" y="1556338"/>
                </a:lnTo>
                <a:cubicBezTo>
                  <a:pt x="277688" y="1570418"/>
                  <a:pt x="248611" y="1614668"/>
                  <a:pt x="210254" y="1638804"/>
                </a:cubicBezTo>
                <a:lnTo>
                  <a:pt x="185949" y="1650467"/>
                </a:lnTo>
                <a:lnTo>
                  <a:pt x="158420" y="1654870"/>
                </a:lnTo>
                <a:cubicBezTo>
                  <a:pt x="71289" y="1654870"/>
                  <a:pt x="0" y="1583570"/>
                  <a:pt x="0" y="1448893"/>
                </a:cubicBezTo>
                <a:cubicBezTo>
                  <a:pt x="0" y="1385515"/>
                  <a:pt x="17822" y="1336001"/>
                  <a:pt x="46536" y="1302332"/>
                </a:cubicBezTo>
                <a:lnTo>
                  <a:pt x="96862" y="1263994"/>
                </a:lnTo>
                <a:lnTo>
                  <a:pt x="158287" y="1250888"/>
                </a:lnTo>
                <a:cubicBezTo>
                  <a:pt x="237475" y="1250888"/>
                  <a:pt x="269150" y="1345948"/>
                  <a:pt x="348337" y="1345948"/>
                </a:cubicBezTo>
                <a:cubicBezTo>
                  <a:pt x="355266" y="1345948"/>
                  <a:pt x="361453" y="1344587"/>
                  <a:pt x="366974" y="1342080"/>
                </a:cubicBezTo>
                <a:lnTo>
                  <a:pt x="366982" y="1342074"/>
                </a:lnTo>
                <a:lnTo>
                  <a:pt x="367166" y="1342036"/>
                </a:lnTo>
                <a:cubicBezTo>
                  <a:pt x="405828" y="1324489"/>
                  <a:pt x="411892" y="1250837"/>
                  <a:pt x="411892" y="1195382"/>
                </a:cubicBezTo>
                <a:cubicBezTo>
                  <a:pt x="411892" y="1108237"/>
                  <a:pt x="411892" y="973559"/>
                  <a:pt x="411892" y="815115"/>
                </a:cubicBezTo>
                <a:cubicBezTo>
                  <a:pt x="411892" y="815115"/>
                  <a:pt x="419813" y="815115"/>
                  <a:pt x="427734" y="815115"/>
                </a:cubicBezTo>
                <a:cubicBezTo>
                  <a:pt x="843587" y="815115"/>
                  <a:pt x="1189821" y="494822"/>
                  <a:pt x="1231476" y="82706"/>
                </a:cubicBezTo>
                <a:lnTo>
                  <a:pt x="1235632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rgbClr val="FFFFFF"/>
            </a:solidFill>
          </a:ln>
          <a:scene3d>
            <a:camera prst="orthographicFront"/>
            <a:lightRig rig="threePt" dir="t"/>
          </a:scene3d>
          <a:sp3d extrusionH="285750" prstMaterial="matte">
            <a:bevelT w="69850" h="0"/>
          </a:sp3d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  <a:noAutofit/>
          </a:bodyPr>
          <a:lstStyle/>
          <a:p>
            <a:pPr defTabSz="1828800"/>
            <a:endParaRPr lang="en-US" sz="6400" dirty="0">
              <a:solidFill>
                <a:srgbClr val="FFFFFF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9850250" y="5409846"/>
            <a:ext cx="10182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6400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3393699" y="5409846"/>
            <a:ext cx="12618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6400" dirty="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9766092" y="9084480"/>
            <a:ext cx="11865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6400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3432975" y="9084480"/>
            <a:ext cx="11833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800"/>
            <a:r>
              <a:rPr lang="en-US" sz="6400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2664058" y="4492309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/>
            <a:r>
              <a:rPr lang="en-US" sz="3200" dirty="0"/>
              <a:t>Insert title here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237628" y="5189078"/>
            <a:ext cx="4749776" cy="87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2664058" y="9441651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/>
            <a:r>
              <a:rPr lang="en-US" sz="3200" dirty="0"/>
              <a:t>Insert title here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237628" y="10138420"/>
            <a:ext cx="4749776" cy="87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8396596" y="4492309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/>
              <a:t>Insert title here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8396596" y="5189078"/>
            <a:ext cx="4749776" cy="87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8396596" y="9441651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/>
              <a:t>Insert title here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8396596" y="10138420"/>
            <a:ext cx="4749776" cy="87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DFDF5-44A6-4293-868C-776C84936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Puzzle Infographic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B03893C-5892-44E6-91E4-BDB25393F1D5}"/>
              </a:ext>
            </a:extLst>
          </p:cNvPr>
          <p:cNvGrpSpPr/>
          <p:nvPr/>
        </p:nvGrpSpPr>
        <p:grpSpPr>
          <a:xfrm>
            <a:off x="6937916" y="5027895"/>
            <a:ext cx="622792" cy="622790"/>
            <a:chOff x="3030538" y="711201"/>
            <a:chExt cx="325438" cy="325437"/>
          </a:xfrm>
          <a:solidFill>
            <a:schemeClr val="bg1"/>
          </a:solidFill>
        </p:grpSpPr>
        <p:sp>
          <p:nvSpPr>
            <p:cNvPr id="34" name="Freeform 56">
              <a:extLst>
                <a:ext uri="{FF2B5EF4-FFF2-40B4-BE49-F238E27FC236}">
                  <a16:creationId xmlns:a16="http://schemas.microsoft.com/office/drawing/2014/main" id="{64BF002C-7E34-4784-BE56-8ABF3024C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3563" y="711201"/>
              <a:ext cx="180975" cy="73025"/>
            </a:xfrm>
            <a:custGeom>
              <a:avLst/>
              <a:gdLst>
                <a:gd name="T0" fmla="*/ 12 w 80"/>
                <a:gd name="T1" fmla="*/ 12 h 32"/>
                <a:gd name="T2" fmla="*/ 68 w 80"/>
                <a:gd name="T3" fmla="*/ 12 h 32"/>
                <a:gd name="T4" fmla="*/ 68 w 80"/>
                <a:gd name="T5" fmla="*/ 32 h 32"/>
                <a:gd name="T6" fmla="*/ 80 w 80"/>
                <a:gd name="T7" fmla="*/ 32 h 32"/>
                <a:gd name="T8" fmla="*/ 80 w 80"/>
                <a:gd name="T9" fmla="*/ 16 h 32"/>
                <a:gd name="T10" fmla="*/ 64 w 80"/>
                <a:gd name="T11" fmla="*/ 0 h 32"/>
                <a:gd name="T12" fmla="*/ 16 w 80"/>
                <a:gd name="T13" fmla="*/ 0 h 32"/>
                <a:gd name="T14" fmla="*/ 0 w 80"/>
                <a:gd name="T15" fmla="*/ 16 h 32"/>
                <a:gd name="T16" fmla="*/ 0 w 80"/>
                <a:gd name="T17" fmla="*/ 32 h 32"/>
                <a:gd name="T18" fmla="*/ 12 w 80"/>
                <a:gd name="T19" fmla="*/ 32 h 32"/>
                <a:gd name="T20" fmla="*/ 12 w 80"/>
                <a:gd name="T2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32">
                  <a:moveTo>
                    <a:pt x="12" y="12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"/>
                    <a:pt x="73" y="0"/>
                    <a:pt x="6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57">
              <a:extLst>
                <a:ext uri="{FF2B5EF4-FFF2-40B4-BE49-F238E27FC236}">
                  <a16:creationId xmlns:a16="http://schemas.microsoft.com/office/drawing/2014/main" id="{3D77548A-C7CE-4EB5-A443-00C8A4CAA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026" y="801688"/>
              <a:ext cx="144463" cy="234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8">
              <a:extLst>
                <a:ext uri="{FF2B5EF4-FFF2-40B4-BE49-F238E27FC236}">
                  <a16:creationId xmlns:a16="http://schemas.microsoft.com/office/drawing/2014/main" id="{9B663386-CE79-4EB0-95C4-D0C0CE197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538" y="801688"/>
              <a:ext cx="71438" cy="234950"/>
            </a:xfrm>
            <a:custGeom>
              <a:avLst/>
              <a:gdLst>
                <a:gd name="T0" fmla="*/ 24 w 32"/>
                <a:gd name="T1" fmla="*/ 0 h 104"/>
                <a:gd name="T2" fmla="*/ 0 w 32"/>
                <a:gd name="T3" fmla="*/ 0 h 104"/>
                <a:gd name="T4" fmla="*/ 0 w 32"/>
                <a:gd name="T5" fmla="*/ 104 h 104"/>
                <a:gd name="T6" fmla="*/ 24 w 32"/>
                <a:gd name="T7" fmla="*/ 104 h 104"/>
                <a:gd name="T8" fmla="*/ 32 w 32"/>
                <a:gd name="T9" fmla="*/ 96 h 104"/>
                <a:gd name="T10" fmla="*/ 32 w 32"/>
                <a:gd name="T11" fmla="*/ 8 h 104"/>
                <a:gd name="T12" fmla="*/ 24 w 32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8" y="104"/>
                    <a:pt x="32" y="100"/>
                    <a:pt x="32" y="9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9">
              <a:extLst>
                <a:ext uri="{FF2B5EF4-FFF2-40B4-BE49-F238E27FC236}">
                  <a16:creationId xmlns:a16="http://schemas.microsoft.com/office/drawing/2014/main" id="{5C5C37A3-B59F-4C9D-BEE4-285E0ADBC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801688"/>
              <a:ext cx="73025" cy="234950"/>
            </a:xfrm>
            <a:custGeom>
              <a:avLst/>
              <a:gdLst>
                <a:gd name="T0" fmla="*/ 0 w 32"/>
                <a:gd name="T1" fmla="*/ 8 h 104"/>
                <a:gd name="T2" fmla="*/ 0 w 32"/>
                <a:gd name="T3" fmla="*/ 96 h 104"/>
                <a:gd name="T4" fmla="*/ 8 w 32"/>
                <a:gd name="T5" fmla="*/ 104 h 104"/>
                <a:gd name="T6" fmla="*/ 32 w 32"/>
                <a:gd name="T7" fmla="*/ 104 h 104"/>
                <a:gd name="T8" fmla="*/ 32 w 32"/>
                <a:gd name="T9" fmla="*/ 0 h 104"/>
                <a:gd name="T10" fmla="*/ 8 w 32"/>
                <a:gd name="T11" fmla="*/ 0 h 104"/>
                <a:gd name="T12" fmla="*/ 0 w 32"/>
                <a:gd name="T13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0" y="8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4" y="104"/>
                    <a:pt x="8" y="104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84AA048-E7B2-4353-B823-47BDDA3A4E27}"/>
              </a:ext>
            </a:extLst>
          </p:cNvPr>
          <p:cNvGrpSpPr/>
          <p:nvPr/>
        </p:nvGrpSpPr>
        <p:grpSpPr>
          <a:xfrm>
            <a:off x="16839875" y="5012943"/>
            <a:ext cx="637744" cy="637742"/>
            <a:chOff x="3663951" y="711201"/>
            <a:chExt cx="325438" cy="325437"/>
          </a:xfrm>
          <a:solidFill>
            <a:schemeClr val="bg1"/>
          </a:solidFill>
        </p:grpSpPr>
        <p:sp>
          <p:nvSpPr>
            <p:cNvPr id="39" name="Freeform 60">
              <a:extLst>
                <a:ext uri="{FF2B5EF4-FFF2-40B4-BE49-F238E27FC236}">
                  <a16:creationId xmlns:a16="http://schemas.microsoft.com/office/drawing/2014/main" id="{F07990EA-8C5D-43E2-933A-380851F8B3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951" y="711201"/>
              <a:ext cx="325438" cy="252413"/>
            </a:xfrm>
            <a:custGeom>
              <a:avLst/>
              <a:gdLst>
                <a:gd name="T0" fmla="*/ 136 w 144"/>
                <a:gd name="T1" fmla="*/ 0 h 112"/>
                <a:gd name="T2" fmla="*/ 8 w 144"/>
                <a:gd name="T3" fmla="*/ 0 h 112"/>
                <a:gd name="T4" fmla="*/ 0 w 144"/>
                <a:gd name="T5" fmla="*/ 8 h 112"/>
                <a:gd name="T6" fmla="*/ 0 w 144"/>
                <a:gd name="T7" fmla="*/ 104 h 112"/>
                <a:gd name="T8" fmla="*/ 8 w 144"/>
                <a:gd name="T9" fmla="*/ 112 h 112"/>
                <a:gd name="T10" fmla="*/ 136 w 144"/>
                <a:gd name="T11" fmla="*/ 112 h 112"/>
                <a:gd name="T12" fmla="*/ 144 w 144"/>
                <a:gd name="T13" fmla="*/ 104 h 112"/>
                <a:gd name="T14" fmla="*/ 144 w 144"/>
                <a:gd name="T15" fmla="*/ 8 h 112"/>
                <a:gd name="T16" fmla="*/ 136 w 144"/>
                <a:gd name="T17" fmla="*/ 0 h 112"/>
                <a:gd name="T18" fmla="*/ 132 w 144"/>
                <a:gd name="T19" fmla="*/ 92 h 112"/>
                <a:gd name="T20" fmla="*/ 12 w 144"/>
                <a:gd name="T21" fmla="*/ 92 h 112"/>
                <a:gd name="T22" fmla="*/ 12 w 144"/>
                <a:gd name="T23" fmla="*/ 12 h 112"/>
                <a:gd name="T24" fmla="*/ 132 w 144"/>
                <a:gd name="T25" fmla="*/ 12 h 112"/>
                <a:gd name="T26" fmla="*/ 132 w 144"/>
                <a:gd name="T27" fmla="*/ 9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12">
                  <a:moveTo>
                    <a:pt x="13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40" y="112"/>
                    <a:pt x="144" y="108"/>
                    <a:pt x="144" y="104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4" y="4"/>
                    <a:pt x="140" y="0"/>
                    <a:pt x="136" y="0"/>
                  </a:cubicBezTo>
                  <a:close/>
                  <a:moveTo>
                    <a:pt x="132" y="92"/>
                  </a:moveTo>
                  <a:cubicBezTo>
                    <a:pt x="12" y="92"/>
                    <a:pt x="12" y="92"/>
                    <a:pt x="12" y="9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2" y="12"/>
                    <a:pt x="132" y="12"/>
                    <a:pt x="132" y="12"/>
                  </a:cubicBezTo>
                  <a:lnTo>
                    <a:pt x="132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1">
              <a:extLst>
                <a:ext uri="{FF2B5EF4-FFF2-40B4-BE49-F238E27FC236}">
                  <a16:creationId xmlns:a16="http://schemas.microsoft.com/office/drawing/2014/main" id="{17F3AB1B-C5C6-402A-97AC-C4FA617F8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438" y="982663"/>
              <a:ext cx="144463" cy="53975"/>
            </a:xfrm>
            <a:custGeom>
              <a:avLst/>
              <a:gdLst>
                <a:gd name="T0" fmla="*/ 58 w 64"/>
                <a:gd name="T1" fmla="*/ 8 h 24"/>
                <a:gd name="T2" fmla="*/ 52 w 64"/>
                <a:gd name="T3" fmla="*/ 8 h 24"/>
                <a:gd name="T4" fmla="*/ 52 w 64"/>
                <a:gd name="T5" fmla="*/ 0 h 24"/>
                <a:gd name="T6" fmla="*/ 12 w 64"/>
                <a:gd name="T7" fmla="*/ 0 h 24"/>
                <a:gd name="T8" fmla="*/ 12 w 64"/>
                <a:gd name="T9" fmla="*/ 8 h 24"/>
                <a:gd name="T10" fmla="*/ 6 w 64"/>
                <a:gd name="T11" fmla="*/ 8 h 24"/>
                <a:gd name="T12" fmla="*/ 0 w 64"/>
                <a:gd name="T13" fmla="*/ 16 h 24"/>
                <a:gd name="T14" fmla="*/ 6 w 64"/>
                <a:gd name="T15" fmla="*/ 24 h 24"/>
                <a:gd name="T16" fmla="*/ 58 w 64"/>
                <a:gd name="T17" fmla="*/ 24 h 24"/>
                <a:gd name="T18" fmla="*/ 64 w 64"/>
                <a:gd name="T19" fmla="*/ 16 h 24"/>
                <a:gd name="T20" fmla="*/ 58 w 64"/>
                <a:gd name="T21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24">
                  <a:moveTo>
                    <a:pt x="58" y="8"/>
                  </a:moveTo>
                  <a:cubicBezTo>
                    <a:pt x="52" y="8"/>
                    <a:pt x="52" y="8"/>
                    <a:pt x="52" y="8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3" y="8"/>
                    <a:pt x="0" y="12"/>
                    <a:pt x="0" y="16"/>
                  </a:cubicBezTo>
                  <a:cubicBezTo>
                    <a:pt x="0" y="20"/>
                    <a:pt x="3" y="24"/>
                    <a:pt x="6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61" y="24"/>
                    <a:pt x="64" y="20"/>
                    <a:pt x="64" y="16"/>
                  </a:cubicBezTo>
                  <a:cubicBezTo>
                    <a:pt x="64" y="12"/>
                    <a:pt x="61" y="8"/>
                    <a:pt x="5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118480F-E708-4FCB-A927-08853A64FD39}"/>
              </a:ext>
            </a:extLst>
          </p:cNvPr>
          <p:cNvGrpSpPr/>
          <p:nvPr/>
        </p:nvGrpSpPr>
        <p:grpSpPr>
          <a:xfrm>
            <a:off x="16667040" y="9850898"/>
            <a:ext cx="904215" cy="909182"/>
            <a:chOff x="4313238" y="728663"/>
            <a:chExt cx="288926" cy="290513"/>
          </a:xfrm>
          <a:solidFill>
            <a:schemeClr val="bg1"/>
          </a:solidFill>
        </p:grpSpPr>
        <p:sp>
          <p:nvSpPr>
            <p:cNvPr id="42" name="Freeform 62">
              <a:extLst>
                <a:ext uri="{FF2B5EF4-FFF2-40B4-BE49-F238E27FC236}">
                  <a16:creationId xmlns:a16="http://schemas.microsoft.com/office/drawing/2014/main" id="{5960C904-5C5A-4261-A67F-474E71E4A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728663"/>
              <a:ext cx="288925" cy="290513"/>
            </a:xfrm>
            <a:custGeom>
              <a:avLst/>
              <a:gdLst>
                <a:gd name="T0" fmla="*/ 60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8 h 128"/>
                <a:gd name="T8" fmla="*/ 60 w 128"/>
                <a:gd name="T9" fmla="*/ 68 h 128"/>
                <a:gd name="T10" fmla="*/ 60 w 128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28">
                  <a:moveTo>
                    <a:pt x="60" y="0"/>
                  </a:moveTo>
                  <a:cubicBezTo>
                    <a:pt x="27" y="2"/>
                    <a:pt x="0" y="30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8" y="128"/>
                    <a:pt x="126" y="101"/>
                    <a:pt x="128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3">
              <a:extLst>
                <a:ext uri="{FF2B5EF4-FFF2-40B4-BE49-F238E27FC236}">
                  <a16:creationId xmlns:a16="http://schemas.microsoft.com/office/drawing/2014/main" id="{8700824D-1A49-4C51-A093-EA7E4EF24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226" y="728663"/>
              <a:ext cx="134938" cy="136525"/>
            </a:xfrm>
            <a:custGeom>
              <a:avLst/>
              <a:gdLst>
                <a:gd name="T0" fmla="*/ 0 w 60"/>
                <a:gd name="T1" fmla="*/ 0 h 60"/>
                <a:gd name="T2" fmla="*/ 0 w 60"/>
                <a:gd name="T3" fmla="*/ 60 h 60"/>
                <a:gd name="T4" fmla="*/ 60 w 60"/>
                <a:gd name="T5" fmla="*/ 60 h 60"/>
                <a:gd name="T6" fmla="*/ 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8" y="28"/>
                    <a:pt x="3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E4F2D38-EC6A-4A14-A4AC-704DA7C28422}"/>
              </a:ext>
            </a:extLst>
          </p:cNvPr>
          <p:cNvGrpSpPr/>
          <p:nvPr/>
        </p:nvGrpSpPr>
        <p:grpSpPr>
          <a:xfrm>
            <a:off x="6937916" y="9850898"/>
            <a:ext cx="765434" cy="875467"/>
            <a:chOff x="4964113" y="728663"/>
            <a:chExt cx="254000" cy="290513"/>
          </a:xfrm>
          <a:solidFill>
            <a:schemeClr val="bg1"/>
          </a:solidFill>
        </p:grpSpPr>
        <p:sp>
          <p:nvSpPr>
            <p:cNvPr id="45" name="Freeform 64">
              <a:extLst>
                <a:ext uri="{FF2B5EF4-FFF2-40B4-BE49-F238E27FC236}">
                  <a16:creationId xmlns:a16="http://schemas.microsoft.com/office/drawing/2014/main" id="{2F1B6515-4C8D-458E-A364-5077DC830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113" y="819151"/>
              <a:ext cx="73025" cy="200025"/>
            </a:xfrm>
            <a:custGeom>
              <a:avLst/>
              <a:gdLst>
                <a:gd name="T0" fmla="*/ 24 w 32"/>
                <a:gd name="T1" fmla="*/ 0 h 88"/>
                <a:gd name="T2" fmla="*/ 8 w 32"/>
                <a:gd name="T3" fmla="*/ 0 h 88"/>
                <a:gd name="T4" fmla="*/ 0 w 32"/>
                <a:gd name="T5" fmla="*/ 8 h 88"/>
                <a:gd name="T6" fmla="*/ 0 w 32"/>
                <a:gd name="T7" fmla="*/ 80 h 88"/>
                <a:gd name="T8" fmla="*/ 8 w 32"/>
                <a:gd name="T9" fmla="*/ 88 h 88"/>
                <a:gd name="T10" fmla="*/ 24 w 32"/>
                <a:gd name="T11" fmla="*/ 88 h 88"/>
                <a:gd name="T12" fmla="*/ 32 w 32"/>
                <a:gd name="T13" fmla="*/ 80 h 88"/>
                <a:gd name="T14" fmla="*/ 32 w 32"/>
                <a:gd name="T15" fmla="*/ 8 h 88"/>
                <a:gd name="T16" fmla="*/ 24 w 32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88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8" y="88"/>
                    <a:pt x="32" y="84"/>
                    <a:pt x="32" y="8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5">
              <a:extLst>
                <a:ext uri="{FF2B5EF4-FFF2-40B4-BE49-F238E27FC236}">
                  <a16:creationId xmlns:a16="http://schemas.microsoft.com/office/drawing/2014/main" id="{5F004C7D-3A3A-437B-89D6-32247C524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601" y="728663"/>
              <a:ext cx="73025" cy="290513"/>
            </a:xfrm>
            <a:custGeom>
              <a:avLst/>
              <a:gdLst>
                <a:gd name="T0" fmla="*/ 24 w 32"/>
                <a:gd name="T1" fmla="*/ 0 h 128"/>
                <a:gd name="T2" fmla="*/ 8 w 32"/>
                <a:gd name="T3" fmla="*/ 0 h 128"/>
                <a:gd name="T4" fmla="*/ 0 w 32"/>
                <a:gd name="T5" fmla="*/ 8 h 128"/>
                <a:gd name="T6" fmla="*/ 0 w 32"/>
                <a:gd name="T7" fmla="*/ 120 h 128"/>
                <a:gd name="T8" fmla="*/ 8 w 32"/>
                <a:gd name="T9" fmla="*/ 128 h 128"/>
                <a:gd name="T10" fmla="*/ 24 w 32"/>
                <a:gd name="T11" fmla="*/ 128 h 128"/>
                <a:gd name="T12" fmla="*/ 32 w 32"/>
                <a:gd name="T13" fmla="*/ 120 h 128"/>
                <a:gd name="T14" fmla="*/ 32 w 32"/>
                <a:gd name="T15" fmla="*/ 8 h 128"/>
                <a:gd name="T16" fmla="*/ 24 w 32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28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4" y="128"/>
                    <a:pt x="8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8" y="128"/>
                    <a:pt x="32" y="124"/>
                    <a:pt x="32" y="12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6">
              <a:extLst>
                <a:ext uri="{FF2B5EF4-FFF2-40B4-BE49-F238E27FC236}">
                  <a16:creationId xmlns:a16="http://schemas.microsoft.com/office/drawing/2014/main" id="{709B2202-8EA2-4FF4-839B-4583F9A88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088" y="873126"/>
              <a:ext cx="73025" cy="146050"/>
            </a:xfrm>
            <a:custGeom>
              <a:avLst/>
              <a:gdLst>
                <a:gd name="T0" fmla="*/ 24 w 32"/>
                <a:gd name="T1" fmla="*/ 0 h 64"/>
                <a:gd name="T2" fmla="*/ 8 w 32"/>
                <a:gd name="T3" fmla="*/ 0 h 64"/>
                <a:gd name="T4" fmla="*/ 0 w 32"/>
                <a:gd name="T5" fmla="*/ 8 h 64"/>
                <a:gd name="T6" fmla="*/ 0 w 32"/>
                <a:gd name="T7" fmla="*/ 56 h 64"/>
                <a:gd name="T8" fmla="*/ 8 w 32"/>
                <a:gd name="T9" fmla="*/ 64 h 64"/>
                <a:gd name="T10" fmla="*/ 24 w 32"/>
                <a:gd name="T11" fmla="*/ 64 h 64"/>
                <a:gd name="T12" fmla="*/ 32 w 32"/>
                <a:gd name="T13" fmla="*/ 56 h 64"/>
                <a:gd name="T14" fmla="*/ 32 w 32"/>
                <a:gd name="T15" fmla="*/ 8 h 64"/>
                <a:gd name="T16" fmla="*/ 24 w 32"/>
                <a:gd name="T1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64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0"/>
                    <a:pt x="4" y="64"/>
                    <a:pt x="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8" y="64"/>
                    <a:pt x="32" y="60"/>
                    <a:pt x="32" y="5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382223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30039" y="3685698"/>
            <a:ext cx="3905078" cy="5103424"/>
            <a:chOff x="1165019" y="1842849"/>
            <a:chExt cx="1952539" cy="2551712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1417514" y="1842849"/>
              <a:ext cx="1700044" cy="1694535"/>
            </a:xfrm>
            <a:custGeom>
              <a:avLst/>
              <a:gdLst>
                <a:gd name="T0" fmla="*/ 145 w 1805"/>
                <a:gd name="T1" fmla="*/ 561 h 1805"/>
                <a:gd name="T2" fmla="*/ 315 w 1805"/>
                <a:gd name="T3" fmla="*/ 607 h 1805"/>
                <a:gd name="T4" fmla="*/ 0 w 1805"/>
                <a:gd name="T5" fmla="*/ 990 h 1805"/>
                <a:gd name="T6" fmla="*/ 990 w 1805"/>
                <a:gd name="T7" fmla="*/ 1805 h 1805"/>
                <a:gd name="T8" fmla="*/ 1805 w 1805"/>
                <a:gd name="T9" fmla="*/ 814 h 1805"/>
                <a:gd name="T10" fmla="*/ 1418 w 1805"/>
                <a:gd name="T11" fmla="*/ 496 h 1805"/>
                <a:gd name="T12" fmla="*/ 1371 w 1805"/>
                <a:gd name="T13" fmla="*/ 667 h 1805"/>
                <a:gd name="T14" fmla="*/ 1070 w 1805"/>
                <a:gd name="T15" fmla="*/ 697 h 1805"/>
                <a:gd name="T16" fmla="*/ 1041 w 1805"/>
                <a:gd name="T17" fmla="*/ 395 h 1805"/>
                <a:gd name="T18" fmla="*/ 1200 w 1805"/>
                <a:gd name="T19" fmla="*/ 317 h 1805"/>
                <a:gd name="T20" fmla="*/ 814 w 1805"/>
                <a:gd name="T21" fmla="*/ 0 h 1805"/>
                <a:gd name="T22" fmla="*/ 495 w 1805"/>
                <a:gd name="T23" fmla="*/ 389 h 1805"/>
                <a:gd name="T24" fmla="*/ 416 w 1805"/>
                <a:gd name="T25" fmla="*/ 230 h 1805"/>
                <a:gd name="T26" fmla="*/ 116 w 1805"/>
                <a:gd name="T27" fmla="*/ 260 h 1805"/>
                <a:gd name="T28" fmla="*/ 145 w 1805"/>
                <a:gd name="T29" fmla="*/ 561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05" h="1805">
                  <a:moveTo>
                    <a:pt x="145" y="561"/>
                  </a:moveTo>
                  <a:cubicBezTo>
                    <a:pt x="194" y="601"/>
                    <a:pt x="254" y="614"/>
                    <a:pt x="315" y="607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990" y="1805"/>
                    <a:pt x="990" y="1805"/>
                    <a:pt x="990" y="1805"/>
                  </a:cubicBezTo>
                  <a:cubicBezTo>
                    <a:pt x="1805" y="814"/>
                    <a:pt x="1805" y="814"/>
                    <a:pt x="1805" y="814"/>
                  </a:cubicBezTo>
                  <a:cubicBezTo>
                    <a:pt x="1418" y="496"/>
                    <a:pt x="1418" y="496"/>
                    <a:pt x="1418" y="496"/>
                  </a:cubicBezTo>
                  <a:cubicBezTo>
                    <a:pt x="1425" y="557"/>
                    <a:pt x="1412" y="618"/>
                    <a:pt x="1371" y="667"/>
                  </a:cubicBezTo>
                  <a:cubicBezTo>
                    <a:pt x="1296" y="758"/>
                    <a:pt x="1161" y="772"/>
                    <a:pt x="1070" y="697"/>
                  </a:cubicBezTo>
                  <a:cubicBezTo>
                    <a:pt x="979" y="622"/>
                    <a:pt x="966" y="487"/>
                    <a:pt x="1041" y="395"/>
                  </a:cubicBezTo>
                  <a:cubicBezTo>
                    <a:pt x="1082" y="346"/>
                    <a:pt x="1138" y="321"/>
                    <a:pt x="1200" y="317"/>
                  </a:cubicBezTo>
                  <a:cubicBezTo>
                    <a:pt x="814" y="0"/>
                    <a:pt x="814" y="0"/>
                    <a:pt x="814" y="0"/>
                  </a:cubicBezTo>
                  <a:cubicBezTo>
                    <a:pt x="495" y="389"/>
                    <a:pt x="495" y="389"/>
                    <a:pt x="495" y="389"/>
                  </a:cubicBezTo>
                  <a:cubicBezTo>
                    <a:pt x="490" y="327"/>
                    <a:pt x="466" y="271"/>
                    <a:pt x="416" y="230"/>
                  </a:cubicBezTo>
                  <a:cubicBezTo>
                    <a:pt x="325" y="155"/>
                    <a:pt x="191" y="169"/>
                    <a:pt x="116" y="260"/>
                  </a:cubicBezTo>
                  <a:cubicBezTo>
                    <a:pt x="41" y="351"/>
                    <a:pt x="54" y="486"/>
                    <a:pt x="145" y="561"/>
                  </a:cubicBezTo>
                  <a:close/>
                </a:path>
              </a:pathLst>
            </a:custGeom>
            <a:solidFill>
              <a:srgbClr val="00B050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1" name="Freeform 7"/>
            <p:cNvSpPr>
              <a:spLocks/>
            </p:cNvSpPr>
            <p:nvPr/>
          </p:nvSpPr>
          <p:spPr bwMode="auto">
            <a:xfrm>
              <a:off x="1165019" y="2894426"/>
              <a:ext cx="1719869" cy="1500135"/>
            </a:xfrm>
            <a:custGeom>
              <a:avLst/>
              <a:gdLst>
                <a:gd name="T0" fmla="*/ 459 w 1826"/>
                <a:gd name="T1" fmla="*/ 1598 h 1598"/>
                <a:gd name="T2" fmla="*/ 328 w 1826"/>
                <a:gd name="T3" fmla="*/ 1560 h 1598"/>
                <a:gd name="T4" fmla="*/ 24 w 1826"/>
                <a:gd name="T5" fmla="*/ 1001 h 1598"/>
                <a:gd name="T6" fmla="*/ 85 w 1826"/>
                <a:gd name="T7" fmla="*/ 884 h 1598"/>
                <a:gd name="T8" fmla="*/ 397 w 1826"/>
                <a:gd name="T9" fmla="*/ 453 h 1598"/>
                <a:gd name="T10" fmla="*/ 528 w 1826"/>
                <a:gd name="T11" fmla="*/ 164 h 1598"/>
                <a:gd name="T12" fmla="*/ 556 w 1826"/>
                <a:gd name="T13" fmla="*/ 108 h 1598"/>
                <a:gd name="T14" fmla="*/ 875 w 1826"/>
                <a:gd name="T15" fmla="*/ 378 h 1598"/>
                <a:gd name="T16" fmla="*/ 1534 w 1826"/>
                <a:gd name="T17" fmla="*/ 19 h 1598"/>
                <a:gd name="T18" fmla="*/ 1606 w 1826"/>
                <a:gd name="T19" fmla="*/ 0 h 1598"/>
                <a:gd name="T20" fmla="*/ 1764 w 1826"/>
                <a:gd name="T21" fmla="*/ 137 h 1598"/>
                <a:gd name="T22" fmla="*/ 1692 w 1826"/>
                <a:gd name="T23" fmla="*/ 310 h 1598"/>
                <a:gd name="T24" fmla="*/ 1681 w 1826"/>
                <a:gd name="T25" fmla="*/ 316 h 1598"/>
                <a:gd name="T26" fmla="*/ 1778 w 1826"/>
                <a:gd name="T27" fmla="*/ 452 h 1598"/>
                <a:gd name="T28" fmla="*/ 1740 w 1826"/>
                <a:gd name="T29" fmla="*/ 594 h 1598"/>
                <a:gd name="T30" fmla="*/ 1806 w 1826"/>
                <a:gd name="T31" fmla="*/ 703 h 1598"/>
                <a:gd name="T32" fmla="*/ 1737 w 1826"/>
                <a:gd name="T33" fmla="*/ 929 h 1598"/>
                <a:gd name="T34" fmla="*/ 1695 w 1826"/>
                <a:gd name="T35" fmla="*/ 951 h 1598"/>
                <a:gd name="T36" fmla="*/ 1753 w 1826"/>
                <a:gd name="T37" fmla="*/ 1048 h 1598"/>
                <a:gd name="T38" fmla="*/ 1679 w 1826"/>
                <a:gd name="T39" fmla="*/ 1272 h 1598"/>
                <a:gd name="T40" fmla="*/ 999 w 1826"/>
                <a:gd name="T41" fmla="*/ 1550 h 1598"/>
                <a:gd name="T42" fmla="*/ 792 w 1826"/>
                <a:gd name="T43" fmla="*/ 1570 h 1598"/>
                <a:gd name="T44" fmla="*/ 459 w 1826"/>
                <a:gd name="T45" fmla="*/ 1598 h 1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26" h="1598">
                  <a:moveTo>
                    <a:pt x="459" y="1598"/>
                  </a:moveTo>
                  <a:cubicBezTo>
                    <a:pt x="381" y="1598"/>
                    <a:pt x="343" y="1587"/>
                    <a:pt x="328" y="1560"/>
                  </a:cubicBezTo>
                  <a:cubicBezTo>
                    <a:pt x="294" y="1498"/>
                    <a:pt x="58" y="1063"/>
                    <a:pt x="24" y="1001"/>
                  </a:cubicBezTo>
                  <a:cubicBezTo>
                    <a:pt x="0" y="957"/>
                    <a:pt x="38" y="925"/>
                    <a:pt x="85" y="884"/>
                  </a:cubicBezTo>
                  <a:cubicBezTo>
                    <a:pt x="161" y="819"/>
                    <a:pt x="288" y="710"/>
                    <a:pt x="397" y="453"/>
                  </a:cubicBezTo>
                  <a:cubicBezTo>
                    <a:pt x="447" y="333"/>
                    <a:pt x="492" y="239"/>
                    <a:pt x="528" y="164"/>
                  </a:cubicBezTo>
                  <a:cubicBezTo>
                    <a:pt x="556" y="108"/>
                    <a:pt x="556" y="108"/>
                    <a:pt x="556" y="108"/>
                  </a:cubicBezTo>
                  <a:cubicBezTo>
                    <a:pt x="875" y="378"/>
                    <a:pt x="875" y="378"/>
                    <a:pt x="875" y="378"/>
                  </a:cubicBezTo>
                  <a:cubicBezTo>
                    <a:pt x="1534" y="19"/>
                    <a:pt x="1534" y="19"/>
                    <a:pt x="1534" y="19"/>
                  </a:cubicBezTo>
                  <a:cubicBezTo>
                    <a:pt x="1557" y="7"/>
                    <a:pt x="1581" y="0"/>
                    <a:pt x="1606" y="0"/>
                  </a:cubicBezTo>
                  <a:cubicBezTo>
                    <a:pt x="1687" y="0"/>
                    <a:pt x="1747" y="69"/>
                    <a:pt x="1764" y="137"/>
                  </a:cubicBezTo>
                  <a:cubicBezTo>
                    <a:pt x="1783" y="210"/>
                    <a:pt x="1755" y="276"/>
                    <a:pt x="1692" y="310"/>
                  </a:cubicBezTo>
                  <a:cubicBezTo>
                    <a:pt x="1688" y="312"/>
                    <a:pt x="1684" y="314"/>
                    <a:pt x="1681" y="316"/>
                  </a:cubicBezTo>
                  <a:cubicBezTo>
                    <a:pt x="1728" y="343"/>
                    <a:pt x="1765" y="398"/>
                    <a:pt x="1778" y="452"/>
                  </a:cubicBezTo>
                  <a:cubicBezTo>
                    <a:pt x="1794" y="513"/>
                    <a:pt x="1779" y="565"/>
                    <a:pt x="1740" y="594"/>
                  </a:cubicBezTo>
                  <a:cubicBezTo>
                    <a:pt x="1770" y="615"/>
                    <a:pt x="1794" y="654"/>
                    <a:pt x="1806" y="703"/>
                  </a:cubicBezTo>
                  <a:cubicBezTo>
                    <a:pt x="1826" y="782"/>
                    <a:pt x="1813" y="887"/>
                    <a:pt x="1737" y="929"/>
                  </a:cubicBezTo>
                  <a:cubicBezTo>
                    <a:pt x="1695" y="951"/>
                    <a:pt x="1695" y="951"/>
                    <a:pt x="1695" y="951"/>
                  </a:cubicBezTo>
                  <a:cubicBezTo>
                    <a:pt x="1721" y="971"/>
                    <a:pt x="1741" y="1005"/>
                    <a:pt x="1753" y="1048"/>
                  </a:cubicBezTo>
                  <a:cubicBezTo>
                    <a:pt x="1772" y="1126"/>
                    <a:pt x="1758" y="1229"/>
                    <a:pt x="1679" y="1272"/>
                  </a:cubicBezTo>
                  <a:cubicBezTo>
                    <a:pt x="1562" y="1335"/>
                    <a:pt x="1166" y="1544"/>
                    <a:pt x="999" y="1550"/>
                  </a:cubicBezTo>
                  <a:cubicBezTo>
                    <a:pt x="951" y="1551"/>
                    <a:pt x="874" y="1560"/>
                    <a:pt x="792" y="1570"/>
                  </a:cubicBezTo>
                  <a:cubicBezTo>
                    <a:pt x="678" y="1583"/>
                    <a:pt x="549" y="1598"/>
                    <a:pt x="459" y="1598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050169" y="3682393"/>
            <a:ext cx="3909478" cy="5106730"/>
            <a:chOff x="3525084" y="1841196"/>
            <a:chExt cx="1954739" cy="2553365"/>
          </a:xfrm>
        </p:grpSpPr>
        <p:sp>
          <p:nvSpPr>
            <p:cNvPr id="30" name="Freeform 6"/>
            <p:cNvSpPr>
              <a:spLocks/>
            </p:cNvSpPr>
            <p:nvPr/>
          </p:nvSpPr>
          <p:spPr bwMode="auto">
            <a:xfrm>
              <a:off x="3525084" y="1841196"/>
              <a:ext cx="1702245" cy="1696188"/>
            </a:xfrm>
            <a:custGeom>
              <a:avLst/>
              <a:gdLst>
                <a:gd name="T0" fmla="*/ 222 w 1807"/>
                <a:gd name="T1" fmla="*/ 428 h 1807"/>
                <a:gd name="T2" fmla="*/ 380 w 1807"/>
                <a:gd name="T3" fmla="*/ 505 h 1807"/>
                <a:gd name="T4" fmla="*/ 0 w 1807"/>
                <a:gd name="T5" fmla="*/ 824 h 1807"/>
                <a:gd name="T6" fmla="*/ 824 w 1807"/>
                <a:gd name="T7" fmla="*/ 1807 h 1807"/>
                <a:gd name="T8" fmla="*/ 1807 w 1807"/>
                <a:gd name="T9" fmla="*/ 983 h 1807"/>
                <a:gd name="T10" fmla="*/ 1485 w 1807"/>
                <a:gd name="T11" fmla="*/ 599 h 1807"/>
                <a:gd name="T12" fmla="*/ 1407 w 1807"/>
                <a:gd name="T13" fmla="*/ 759 h 1807"/>
                <a:gd name="T14" fmla="*/ 1105 w 1807"/>
                <a:gd name="T15" fmla="*/ 733 h 1807"/>
                <a:gd name="T16" fmla="*/ 1133 w 1807"/>
                <a:gd name="T17" fmla="*/ 431 h 1807"/>
                <a:gd name="T18" fmla="*/ 1303 w 1807"/>
                <a:gd name="T19" fmla="*/ 382 h 1807"/>
                <a:gd name="T20" fmla="*/ 983 w 1807"/>
                <a:gd name="T21" fmla="*/ 0 h 1807"/>
                <a:gd name="T22" fmla="*/ 597 w 1807"/>
                <a:gd name="T23" fmla="*/ 324 h 1807"/>
                <a:gd name="T24" fmla="*/ 549 w 1807"/>
                <a:gd name="T25" fmla="*/ 154 h 1807"/>
                <a:gd name="T26" fmla="*/ 248 w 1807"/>
                <a:gd name="T27" fmla="*/ 127 h 1807"/>
                <a:gd name="T28" fmla="*/ 222 w 1807"/>
                <a:gd name="T29" fmla="*/ 428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07" h="1807">
                  <a:moveTo>
                    <a:pt x="222" y="428"/>
                  </a:moveTo>
                  <a:cubicBezTo>
                    <a:pt x="263" y="477"/>
                    <a:pt x="319" y="501"/>
                    <a:pt x="380" y="505"/>
                  </a:cubicBezTo>
                  <a:cubicBezTo>
                    <a:pt x="0" y="824"/>
                    <a:pt x="0" y="824"/>
                    <a:pt x="0" y="824"/>
                  </a:cubicBezTo>
                  <a:cubicBezTo>
                    <a:pt x="824" y="1807"/>
                    <a:pt x="824" y="1807"/>
                    <a:pt x="824" y="1807"/>
                  </a:cubicBezTo>
                  <a:cubicBezTo>
                    <a:pt x="1807" y="983"/>
                    <a:pt x="1807" y="983"/>
                    <a:pt x="1807" y="983"/>
                  </a:cubicBezTo>
                  <a:cubicBezTo>
                    <a:pt x="1485" y="599"/>
                    <a:pt x="1485" y="599"/>
                    <a:pt x="1485" y="599"/>
                  </a:cubicBezTo>
                  <a:cubicBezTo>
                    <a:pt x="1481" y="660"/>
                    <a:pt x="1456" y="718"/>
                    <a:pt x="1407" y="759"/>
                  </a:cubicBezTo>
                  <a:cubicBezTo>
                    <a:pt x="1317" y="834"/>
                    <a:pt x="1181" y="823"/>
                    <a:pt x="1105" y="733"/>
                  </a:cubicBezTo>
                  <a:cubicBezTo>
                    <a:pt x="1030" y="642"/>
                    <a:pt x="1042" y="507"/>
                    <a:pt x="1133" y="431"/>
                  </a:cubicBezTo>
                  <a:cubicBezTo>
                    <a:pt x="1182" y="390"/>
                    <a:pt x="1242" y="376"/>
                    <a:pt x="1303" y="38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597" y="324"/>
                    <a:pt x="597" y="324"/>
                    <a:pt x="597" y="324"/>
                  </a:cubicBezTo>
                  <a:cubicBezTo>
                    <a:pt x="604" y="262"/>
                    <a:pt x="590" y="203"/>
                    <a:pt x="549" y="154"/>
                  </a:cubicBezTo>
                  <a:cubicBezTo>
                    <a:pt x="473" y="63"/>
                    <a:pt x="339" y="51"/>
                    <a:pt x="248" y="127"/>
                  </a:cubicBezTo>
                  <a:cubicBezTo>
                    <a:pt x="158" y="203"/>
                    <a:pt x="146" y="338"/>
                    <a:pt x="222" y="428"/>
                  </a:cubicBezTo>
                  <a:close/>
                </a:path>
              </a:pathLst>
            </a:custGeom>
            <a:solidFill>
              <a:schemeClr val="accent6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2" name="Freeform 8"/>
            <p:cNvSpPr>
              <a:spLocks/>
            </p:cNvSpPr>
            <p:nvPr/>
          </p:nvSpPr>
          <p:spPr bwMode="auto">
            <a:xfrm>
              <a:off x="3759954" y="2894426"/>
              <a:ext cx="1719869" cy="1500135"/>
            </a:xfrm>
            <a:custGeom>
              <a:avLst/>
              <a:gdLst>
                <a:gd name="T0" fmla="*/ 1367 w 1826"/>
                <a:gd name="T1" fmla="*/ 1598 h 1598"/>
                <a:gd name="T2" fmla="*/ 1498 w 1826"/>
                <a:gd name="T3" fmla="*/ 1560 h 1598"/>
                <a:gd name="T4" fmla="*/ 1803 w 1826"/>
                <a:gd name="T5" fmla="*/ 1001 h 1598"/>
                <a:gd name="T6" fmla="*/ 1741 w 1826"/>
                <a:gd name="T7" fmla="*/ 884 h 1598"/>
                <a:gd name="T8" fmla="*/ 1430 w 1826"/>
                <a:gd name="T9" fmla="*/ 453 h 1598"/>
                <a:gd name="T10" fmla="*/ 1298 w 1826"/>
                <a:gd name="T11" fmla="*/ 164 h 1598"/>
                <a:gd name="T12" fmla="*/ 1271 w 1826"/>
                <a:gd name="T13" fmla="*/ 108 h 1598"/>
                <a:gd name="T14" fmla="*/ 952 w 1826"/>
                <a:gd name="T15" fmla="*/ 378 h 1598"/>
                <a:gd name="T16" fmla="*/ 293 w 1826"/>
                <a:gd name="T17" fmla="*/ 19 h 1598"/>
                <a:gd name="T18" fmla="*/ 221 w 1826"/>
                <a:gd name="T19" fmla="*/ 0 h 1598"/>
                <a:gd name="T20" fmla="*/ 62 w 1826"/>
                <a:gd name="T21" fmla="*/ 137 h 1598"/>
                <a:gd name="T22" fmla="*/ 135 w 1826"/>
                <a:gd name="T23" fmla="*/ 310 h 1598"/>
                <a:gd name="T24" fmla="*/ 145 w 1826"/>
                <a:gd name="T25" fmla="*/ 316 h 1598"/>
                <a:gd name="T26" fmla="*/ 48 w 1826"/>
                <a:gd name="T27" fmla="*/ 452 h 1598"/>
                <a:gd name="T28" fmla="*/ 87 w 1826"/>
                <a:gd name="T29" fmla="*/ 594 h 1598"/>
                <a:gd name="T30" fmla="*/ 20 w 1826"/>
                <a:gd name="T31" fmla="*/ 703 h 1598"/>
                <a:gd name="T32" fmla="*/ 90 w 1826"/>
                <a:gd name="T33" fmla="*/ 929 h 1598"/>
                <a:gd name="T34" fmla="*/ 132 w 1826"/>
                <a:gd name="T35" fmla="*/ 951 h 1598"/>
                <a:gd name="T36" fmla="*/ 74 w 1826"/>
                <a:gd name="T37" fmla="*/ 1048 h 1598"/>
                <a:gd name="T38" fmla="*/ 147 w 1826"/>
                <a:gd name="T39" fmla="*/ 1272 h 1598"/>
                <a:gd name="T40" fmla="*/ 828 w 1826"/>
                <a:gd name="T41" fmla="*/ 1550 h 1598"/>
                <a:gd name="T42" fmla="*/ 1034 w 1826"/>
                <a:gd name="T43" fmla="*/ 1570 h 1598"/>
                <a:gd name="T44" fmla="*/ 1367 w 1826"/>
                <a:gd name="T45" fmla="*/ 1598 h 1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26" h="1598">
                  <a:moveTo>
                    <a:pt x="1367" y="1598"/>
                  </a:moveTo>
                  <a:cubicBezTo>
                    <a:pt x="1446" y="1598"/>
                    <a:pt x="1484" y="1587"/>
                    <a:pt x="1498" y="1560"/>
                  </a:cubicBezTo>
                  <a:cubicBezTo>
                    <a:pt x="1532" y="1498"/>
                    <a:pt x="1769" y="1063"/>
                    <a:pt x="1803" y="1001"/>
                  </a:cubicBezTo>
                  <a:cubicBezTo>
                    <a:pt x="1826" y="957"/>
                    <a:pt x="1789" y="925"/>
                    <a:pt x="1741" y="884"/>
                  </a:cubicBezTo>
                  <a:cubicBezTo>
                    <a:pt x="1665" y="819"/>
                    <a:pt x="1538" y="710"/>
                    <a:pt x="1430" y="453"/>
                  </a:cubicBezTo>
                  <a:cubicBezTo>
                    <a:pt x="1380" y="333"/>
                    <a:pt x="1335" y="239"/>
                    <a:pt x="1298" y="164"/>
                  </a:cubicBezTo>
                  <a:cubicBezTo>
                    <a:pt x="1271" y="108"/>
                    <a:pt x="1271" y="108"/>
                    <a:pt x="1271" y="108"/>
                  </a:cubicBezTo>
                  <a:cubicBezTo>
                    <a:pt x="952" y="378"/>
                    <a:pt x="952" y="378"/>
                    <a:pt x="952" y="378"/>
                  </a:cubicBezTo>
                  <a:cubicBezTo>
                    <a:pt x="293" y="19"/>
                    <a:pt x="293" y="19"/>
                    <a:pt x="293" y="19"/>
                  </a:cubicBezTo>
                  <a:cubicBezTo>
                    <a:pt x="269" y="7"/>
                    <a:pt x="245" y="0"/>
                    <a:pt x="221" y="0"/>
                  </a:cubicBezTo>
                  <a:cubicBezTo>
                    <a:pt x="140" y="0"/>
                    <a:pt x="80" y="69"/>
                    <a:pt x="62" y="137"/>
                  </a:cubicBezTo>
                  <a:cubicBezTo>
                    <a:pt x="44" y="210"/>
                    <a:pt x="72" y="276"/>
                    <a:pt x="135" y="310"/>
                  </a:cubicBezTo>
                  <a:cubicBezTo>
                    <a:pt x="139" y="312"/>
                    <a:pt x="142" y="314"/>
                    <a:pt x="145" y="316"/>
                  </a:cubicBezTo>
                  <a:cubicBezTo>
                    <a:pt x="98" y="343"/>
                    <a:pt x="62" y="398"/>
                    <a:pt x="48" y="452"/>
                  </a:cubicBezTo>
                  <a:cubicBezTo>
                    <a:pt x="33" y="513"/>
                    <a:pt x="47" y="565"/>
                    <a:pt x="87" y="594"/>
                  </a:cubicBezTo>
                  <a:cubicBezTo>
                    <a:pt x="57" y="615"/>
                    <a:pt x="33" y="654"/>
                    <a:pt x="20" y="703"/>
                  </a:cubicBezTo>
                  <a:cubicBezTo>
                    <a:pt x="0" y="782"/>
                    <a:pt x="13" y="887"/>
                    <a:pt x="90" y="929"/>
                  </a:cubicBezTo>
                  <a:cubicBezTo>
                    <a:pt x="132" y="951"/>
                    <a:pt x="132" y="951"/>
                    <a:pt x="132" y="951"/>
                  </a:cubicBezTo>
                  <a:cubicBezTo>
                    <a:pt x="106" y="971"/>
                    <a:pt x="85" y="1005"/>
                    <a:pt x="74" y="1048"/>
                  </a:cubicBezTo>
                  <a:cubicBezTo>
                    <a:pt x="54" y="1126"/>
                    <a:pt x="69" y="1229"/>
                    <a:pt x="147" y="1272"/>
                  </a:cubicBezTo>
                  <a:cubicBezTo>
                    <a:pt x="265" y="1335"/>
                    <a:pt x="660" y="1544"/>
                    <a:pt x="828" y="1550"/>
                  </a:cubicBezTo>
                  <a:cubicBezTo>
                    <a:pt x="875" y="1551"/>
                    <a:pt x="953" y="1560"/>
                    <a:pt x="1034" y="1570"/>
                  </a:cubicBezTo>
                  <a:cubicBezTo>
                    <a:pt x="1148" y="1583"/>
                    <a:pt x="1278" y="1598"/>
                    <a:pt x="1367" y="1598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3027527" y="4310745"/>
            <a:ext cx="9603194" cy="4478378"/>
            <a:chOff x="6513763" y="2155372"/>
            <a:chExt cx="4801597" cy="2239189"/>
          </a:xfrm>
        </p:grpSpPr>
        <p:sp>
          <p:nvSpPr>
            <p:cNvPr id="33" name="Freeform 9"/>
            <p:cNvSpPr>
              <a:spLocks/>
            </p:cNvSpPr>
            <p:nvPr/>
          </p:nvSpPr>
          <p:spPr bwMode="auto">
            <a:xfrm>
              <a:off x="7706578" y="2155372"/>
              <a:ext cx="1208809" cy="1556308"/>
            </a:xfrm>
            <a:custGeom>
              <a:avLst/>
              <a:gdLst>
                <a:gd name="T0" fmla="*/ 425 w 1283"/>
                <a:gd name="T1" fmla="*/ 214 h 1658"/>
                <a:gd name="T2" fmla="*/ 497 w 1283"/>
                <a:gd name="T3" fmla="*/ 375 h 1658"/>
                <a:gd name="T4" fmla="*/ 1 w 1283"/>
                <a:gd name="T5" fmla="*/ 374 h 1658"/>
                <a:gd name="T6" fmla="*/ 0 w 1283"/>
                <a:gd name="T7" fmla="*/ 1657 h 1658"/>
                <a:gd name="T8" fmla="*/ 1282 w 1283"/>
                <a:gd name="T9" fmla="*/ 1658 h 1658"/>
                <a:gd name="T10" fmla="*/ 1283 w 1283"/>
                <a:gd name="T11" fmla="*/ 1157 h 1658"/>
                <a:gd name="T12" fmla="*/ 1121 w 1283"/>
                <a:gd name="T13" fmla="*/ 1230 h 1658"/>
                <a:gd name="T14" fmla="*/ 906 w 1283"/>
                <a:gd name="T15" fmla="*/ 1016 h 1658"/>
                <a:gd name="T16" fmla="*/ 1121 w 1283"/>
                <a:gd name="T17" fmla="*/ 802 h 1658"/>
                <a:gd name="T18" fmla="*/ 1283 w 1283"/>
                <a:gd name="T19" fmla="*/ 875 h 1658"/>
                <a:gd name="T20" fmla="*/ 1283 w 1283"/>
                <a:gd name="T21" fmla="*/ 376 h 1658"/>
                <a:gd name="T22" fmla="*/ 780 w 1283"/>
                <a:gd name="T23" fmla="*/ 375 h 1658"/>
                <a:gd name="T24" fmla="*/ 853 w 1283"/>
                <a:gd name="T25" fmla="*/ 214 h 1658"/>
                <a:gd name="T26" fmla="*/ 639 w 1283"/>
                <a:gd name="T27" fmla="*/ 0 h 1658"/>
                <a:gd name="T28" fmla="*/ 425 w 1283"/>
                <a:gd name="T29" fmla="*/ 214 h 1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3" h="1658">
                  <a:moveTo>
                    <a:pt x="425" y="214"/>
                  </a:moveTo>
                  <a:cubicBezTo>
                    <a:pt x="425" y="278"/>
                    <a:pt x="453" y="332"/>
                    <a:pt x="497" y="375"/>
                  </a:cubicBezTo>
                  <a:cubicBezTo>
                    <a:pt x="1" y="374"/>
                    <a:pt x="1" y="374"/>
                    <a:pt x="1" y="374"/>
                  </a:cubicBezTo>
                  <a:cubicBezTo>
                    <a:pt x="0" y="1657"/>
                    <a:pt x="0" y="1657"/>
                    <a:pt x="0" y="1657"/>
                  </a:cubicBezTo>
                  <a:cubicBezTo>
                    <a:pt x="1282" y="1658"/>
                    <a:pt x="1282" y="1658"/>
                    <a:pt x="1282" y="1658"/>
                  </a:cubicBezTo>
                  <a:cubicBezTo>
                    <a:pt x="1283" y="1157"/>
                    <a:pt x="1283" y="1157"/>
                    <a:pt x="1283" y="1157"/>
                  </a:cubicBezTo>
                  <a:cubicBezTo>
                    <a:pt x="1240" y="1202"/>
                    <a:pt x="1185" y="1230"/>
                    <a:pt x="1121" y="1230"/>
                  </a:cubicBezTo>
                  <a:cubicBezTo>
                    <a:pt x="1003" y="1229"/>
                    <a:pt x="906" y="1134"/>
                    <a:pt x="906" y="1016"/>
                  </a:cubicBezTo>
                  <a:cubicBezTo>
                    <a:pt x="906" y="897"/>
                    <a:pt x="1003" y="802"/>
                    <a:pt x="1121" y="802"/>
                  </a:cubicBezTo>
                  <a:cubicBezTo>
                    <a:pt x="1185" y="802"/>
                    <a:pt x="1240" y="830"/>
                    <a:pt x="1283" y="875"/>
                  </a:cubicBezTo>
                  <a:cubicBezTo>
                    <a:pt x="1283" y="376"/>
                    <a:pt x="1283" y="376"/>
                    <a:pt x="1283" y="376"/>
                  </a:cubicBezTo>
                  <a:cubicBezTo>
                    <a:pt x="780" y="375"/>
                    <a:pt x="780" y="375"/>
                    <a:pt x="780" y="375"/>
                  </a:cubicBezTo>
                  <a:cubicBezTo>
                    <a:pt x="824" y="332"/>
                    <a:pt x="852" y="278"/>
                    <a:pt x="853" y="214"/>
                  </a:cubicBezTo>
                  <a:cubicBezTo>
                    <a:pt x="853" y="96"/>
                    <a:pt x="757" y="1"/>
                    <a:pt x="639" y="0"/>
                  </a:cubicBezTo>
                  <a:cubicBezTo>
                    <a:pt x="521" y="0"/>
                    <a:pt x="425" y="96"/>
                    <a:pt x="425" y="214"/>
                  </a:cubicBezTo>
                  <a:close/>
                </a:path>
              </a:pathLst>
            </a:custGeom>
            <a:solidFill>
              <a:srgbClr val="00B050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4" name="Freeform 10"/>
            <p:cNvSpPr>
              <a:spLocks/>
            </p:cNvSpPr>
            <p:nvPr/>
          </p:nvSpPr>
          <p:spPr bwMode="auto">
            <a:xfrm>
              <a:off x="8560179" y="2507276"/>
              <a:ext cx="1562366" cy="1206606"/>
            </a:xfrm>
            <a:custGeom>
              <a:avLst/>
              <a:gdLst>
                <a:gd name="T0" fmla="*/ 214 w 1659"/>
                <a:gd name="T1" fmla="*/ 858 h 1285"/>
                <a:gd name="T2" fmla="*/ 375 w 1659"/>
                <a:gd name="T3" fmla="*/ 785 h 1285"/>
                <a:gd name="T4" fmla="*/ 374 w 1659"/>
                <a:gd name="T5" fmla="*/ 1282 h 1285"/>
                <a:gd name="T6" fmla="*/ 1656 w 1659"/>
                <a:gd name="T7" fmla="*/ 1285 h 1285"/>
                <a:gd name="T8" fmla="*/ 1659 w 1659"/>
                <a:gd name="T9" fmla="*/ 2 h 1285"/>
                <a:gd name="T10" fmla="*/ 1158 w 1659"/>
                <a:gd name="T11" fmla="*/ 1 h 1285"/>
                <a:gd name="T12" fmla="*/ 1230 w 1659"/>
                <a:gd name="T13" fmla="*/ 163 h 1285"/>
                <a:gd name="T14" fmla="*/ 1016 w 1659"/>
                <a:gd name="T15" fmla="*/ 377 h 1285"/>
                <a:gd name="T16" fmla="*/ 803 w 1659"/>
                <a:gd name="T17" fmla="*/ 162 h 1285"/>
                <a:gd name="T18" fmla="*/ 875 w 1659"/>
                <a:gd name="T19" fmla="*/ 1 h 1285"/>
                <a:gd name="T20" fmla="*/ 376 w 1659"/>
                <a:gd name="T21" fmla="*/ 0 h 1285"/>
                <a:gd name="T22" fmla="*/ 375 w 1659"/>
                <a:gd name="T23" fmla="*/ 503 h 1285"/>
                <a:gd name="T24" fmla="*/ 215 w 1659"/>
                <a:gd name="T25" fmla="*/ 430 h 1285"/>
                <a:gd name="T26" fmla="*/ 1 w 1659"/>
                <a:gd name="T27" fmla="*/ 643 h 1285"/>
                <a:gd name="T28" fmla="*/ 214 w 1659"/>
                <a:gd name="T29" fmla="*/ 858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9" h="1285">
                  <a:moveTo>
                    <a:pt x="214" y="858"/>
                  </a:moveTo>
                  <a:cubicBezTo>
                    <a:pt x="278" y="858"/>
                    <a:pt x="332" y="830"/>
                    <a:pt x="375" y="785"/>
                  </a:cubicBezTo>
                  <a:cubicBezTo>
                    <a:pt x="374" y="1282"/>
                    <a:pt x="374" y="1282"/>
                    <a:pt x="374" y="1282"/>
                  </a:cubicBezTo>
                  <a:cubicBezTo>
                    <a:pt x="1656" y="1285"/>
                    <a:pt x="1656" y="1285"/>
                    <a:pt x="1656" y="1285"/>
                  </a:cubicBezTo>
                  <a:cubicBezTo>
                    <a:pt x="1659" y="2"/>
                    <a:pt x="1659" y="2"/>
                    <a:pt x="1659" y="2"/>
                  </a:cubicBezTo>
                  <a:cubicBezTo>
                    <a:pt x="1158" y="1"/>
                    <a:pt x="1158" y="1"/>
                    <a:pt x="1158" y="1"/>
                  </a:cubicBezTo>
                  <a:cubicBezTo>
                    <a:pt x="1202" y="44"/>
                    <a:pt x="1230" y="99"/>
                    <a:pt x="1230" y="163"/>
                  </a:cubicBezTo>
                  <a:cubicBezTo>
                    <a:pt x="1230" y="281"/>
                    <a:pt x="1134" y="378"/>
                    <a:pt x="1016" y="377"/>
                  </a:cubicBezTo>
                  <a:cubicBezTo>
                    <a:pt x="898" y="377"/>
                    <a:pt x="802" y="280"/>
                    <a:pt x="803" y="162"/>
                  </a:cubicBezTo>
                  <a:cubicBezTo>
                    <a:pt x="803" y="98"/>
                    <a:pt x="831" y="43"/>
                    <a:pt x="875" y="1"/>
                  </a:cubicBezTo>
                  <a:cubicBezTo>
                    <a:pt x="376" y="0"/>
                    <a:pt x="376" y="0"/>
                    <a:pt x="376" y="0"/>
                  </a:cubicBezTo>
                  <a:cubicBezTo>
                    <a:pt x="375" y="503"/>
                    <a:pt x="375" y="503"/>
                    <a:pt x="375" y="503"/>
                  </a:cubicBezTo>
                  <a:cubicBezTo>
                    <a:pt x="333" y="458"/>
                    <a:pt x="279" y="430"/>
                    <a:pt x="215" y="430"/>
                  </a:cubicBezTo>
                  <a:cubicBezTo>
                    <a:pt x="97" y="430"/>
                    <a:pt x="1" y="525"/>
                    <a:pt x="1" y="643"/>
                  </a:cubicBezTo>
                  <a:cubicBezTo>
                    <a:pt x="0" y="762"/>
                    <a:pt x="96" y="857"/>
                    <a:pt x="214" y="858"/>
                  </a:cubicBezTo>
                  <a:close/>
                </a:path>
              </a:pathLst>
            </a:custGeom>
            <a:solidFill>
              <a:schemeClr val="accent6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5" name="Freeform 11"/>
            <p:cNvSpPr>
              <a:spLocks/>
            </p:cNvSpPr>
            <p:nvPr/>
          </p:nvSpPr>
          <p:spPr bwMode="auto">
            <a:xfrm>
              <a:off x="6513763" y="2853123"/>
              <a:ext cx="1957776" cy="1541438"/>
            </a:xfrm>
            <a:custGeom>
              <a:avLst/>
              <a:gdLst>
                <a:gd name="T0" fmla="*/ 66 w 2079"/>
                <a:gd name="T1" fmla="*/ 888 h 1642"/>
                <a:gd name="T2" fmla="*/ 11 w 2079"/>
                <a:gd name="T3" fmla="*/ 763 h 1642"/>
                <a:gd name="T4" fmla="*/ 242 w 2079"/>
                <a:gd name="T5" fmla="*/ 170 h 1642"/>
                <a:gd name="T6" fmla="*/ 371 w 2079"/>
                <a:gd name="T7" fmla="*/ 142 h 1642"/>
                <a:gd name="T8" fmla="*/ 901 w 2079"/>
                <a:gd name="T9" fmla="*/ 101 h 1642"/>
                <a:gd name="T10" fmla="*/ 1207 w 2079"/>
                <a:gd name="T11" fmla="*/ 16 h 1642"/>
                <a:gd name="T12" fmla="*/ 1267 w 2079"/>
                <a:gd name="T13" fmla="*/ 0 h 1642"/>
                <a:gd name="T14" fmla="*/ 1267 w 2079"/>
                <a:gd name="T15" fmla="*/ 418 h 1642"/>
                <a:gd name="T16" fmla="*/ 1966 w 2079"/>
                <a:gd name="T17" fmla="*/ 691 h 1642"/>
                <a:gd name="T18" fmla="*/ 2027 w 2079"/>
                <a:gd name="T19" fmla="*/ 733 h 1642"/>
                <a:gd name="T20" fmla="*/ 2024 w 2079"/>
                <a:gd name="T21" fmla="*/ 943 h 1642"/>
                <a:gd name="T22" fmla="*/ 1846 w 2079"/>
                <a:gd name="T23" fmla="*/ 999 h 1642"/>
                <a:gd name="T24" fmla="*/ 1834 w 2079"/>
                <a:gd name="T25" fmla="*/ 995 h 1642"/>
                <a:gd name="T26" fmla="*/ 1793 w 2079"/>
                <a:gd name="T27" fmla="*/ 1157 h 1642"/>
                <a:gd name="T28" fmla="*/ 1660 w 2079"/>
                <a:gd name="T29" fmla="*/ 1219 h 1642"/>
                <a:gd name="T30" fmla="*/ 1619 w 2079"/>
                <a:gd name="T31" fmla="*/ 1340 h 1642"/>
                <a:gd name="T32" fmla="*/ 1402 w 2079"/>
                <a:gd name="T33" fmla="*/ 1432 h 1642"/>
                <a:gd name="T34" fmla="*/ 1357 w 2079"/>
                <a:gd name="T35" fmla="*/ 1415 h 1642"/>
                <a:gd name="T36" fmla="*/ 1321 w 2079"/>
                <a:gd name="T37" fmla="*/ 1522 h 1642"/>
                <a:gd name="T38" fmla="*/ 1103 w 2079"/>
                <a:gd name="T39" fmla="*/ 1609 h 1642"/>
                <a:gd name="T40" fmla="*/ 451 w 2079"/>
                <a:gd name="T41" fmla="*/ 1269 h 1642"/>
                <a:gd name="T42" fmla="*/ 303 w 2079"/>
                <a:gd name="T43" fmla="*/ 1124 h 1642"/>
                <a:gd name="T44" fmla="*/ 66 w 2079"/>
                <a:gd name="T45" fmla="*/ 888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79" h="1642">
                  <a:moveTo>
                    <a:pt x="66" y="888"/>
                  </a:moveTo>
                  <a:cubicBezTo>
                    <a:pt x="16" y="828"/>
                    <a:pt x="0" y="792"/>
                    <a:pt x="11" y="763"/>
                  </a:cubicBezTo>
                  <a:cubicBezTo>
                    <a:pt x="37" y="697"/>
                    <a:pt x="217" y="236"/>
                    <a:pt x="242" y="170"/>
                  </a:cubicBezTo>
                  <a:cubicBezTo>
                    <a:pt x="260" y="124"/>
                    <a:pt x="309" y="132"/>
                    <a:pt x="371" y="142"/>
                  </a:cubicBezTo>
                  <a:cubicBezTo>
                    <a:pt x="470" y="158"/>
                    <a:pt x="635" y="184"/>
                    <a:pt x="901" y="101"/>
                  </a:cubicBezTo>
                  <a:cubicBezTo>
                    <a:pt x="1026" y="62"/>
                    <a:pt x="1126" y="36"/>
                    <a:pt x="1207" y="16"/>
                  </a:cubicBezTo>
                  <a:cubicBezTo>
                    <a:pt x="1267" y="0"/>
                    <a:pt x="1267" y="0"/>
                    <a:pt x="1267" y="0"/>
                  </a:cubicBezTo>
                  <a:cubicBezTo>
                    <a:pt x="1267" y="418"/>
                    <a:pt x="1267" y="418"/>
                    <a:pt x="1267" y="418"/>
                  </a:cubicBezTo>
                  <a:cubicBezTo>
                    <a:pt x="1966" y="691"/>
                    <a:pt x="1966" y="691"/>
                    <a:pt x="1966" y="691"/>
                  </a:cubicBezTo>
                  <a:cubicBezTo>
                    <a:pt x="1991" y="700"/>
                    <a:pt x="2011" y="715"/>
                    <a:pt x="2027" y="733"/>
                  </a:cubicBezTo>
                  <a:cubicBezTo>
                    <a:pt x="2079" y="795"/>
                    <a:pt x="2065" y="886"/>
                    <a:pt x="2024" y="943"/>
                  </a:cubicBezTo>
                  <a:cubicBezTo>
                    <a:pt x="1981" y="1004"/>
                    <a:pt x="1912" y="1025"/>
                    <a:pt x="1846" y="999"/>
                  </a:cubicBezTo>
                  <a:cubicBezTo>
                    <a:pt x="1841" y="997"/>
                    <a:pt x="1838" y="996"/>
                    <a:pt x="1834" y="995"/>
                  </a:cubicBezTo>
                  <a:cubicBezTo>
                    <a:pt x="1844" y="1048"/>
                    <a:pt x="1825" y="1112"/>
                    <a:pt x="1793" y="1157"/>
                  </a:cubicBezTo>
                  <a:cubicBezTo>
                    <a:pt x="1757" y="1208"/>
                    <a:pt x="1708" y="1230"/>
                    <a:pt x="1660" y="1219"/>
                  </a:cubicBezTo>
                  <a:cubicBezTo>
                    <a:pt x="1663" y="1255"/>
                    <a:pt x="1649" y="1298"/>
                    <a:pt x="1619" y="1340"/>
                  </a:cubicBezTo>
                  <a:cubicBezTo>
                    <a:pt x="1571" y="1406"/>
                    <a:pt x="1483" y="1464"/>
                    <a:pt x="1402" y="1432"/>
                  </a:cubicBezTo>
                  <a:cubicBezTo>
                    <a:pt x="1357" y="1415"/>
                    <a:pt x="1357" y="1415"/>
                    <a:pt x="1357" y="1415"/>
                  </a:cubicBezTo>
                  <a:cubicBezTo>
                    <a:pt x="1359" y="1448"/>
                    <a:pt x="1347" y="1485"/>
                    <a:pt x="1321" y="1522"/>
                  </a:cubicBezTo>
                  <a:cubicBezTo>
                    <a:pt x="1274" y="1587"/>
                    <a:pt x="1186" y="1642"/>
                    <a:pt x="1103" y="1609"/>
                  </a:cubicBezTo>
                  <a:cubicBezTo>
                    <a:pt x="978" y="1561"/>
                    <a:pt x="564" y="1393"/>
                    <a:pt x="451" y="1269"/>
                  </a:cubicBezTo>
                  <a:cubicBezTo>
                    <a:pt x="419" y="1234"/>
                    <a:pt x="363" y="1180"/>
                    <a:pt x="303" y="1124"/>
                  </a:cubicBezTo>
                  <a:cubicBezTo>
                    <a:pt x="219" y="1045"/>
                    <a:pt x="124" y="956"/>
                    <a:pt x="66" y="888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6" name="Freeform 12"/>
            <p:cNvSpPr>
              <a:spLocks/>
            </p:cNvSpPr>
            <p:nvPr/>
          </p:nvSpPr>
          <p:spPr bwMode="auto">
            <a:xfrm>
              <a:off x="9357034" y="2853123"/>
              <a:ext cx="1958326" cy="1541438"/>
            </a:xfrm>
            <a:custGeom>
              <a:avLst/>
              <a:gdLst>
                <a:gd name="T0" fmla="*/ 2012 w 2079"/>
                <a:gd name="T1" fmla="*/ 888 h 1642"/>
                <a:gd name="T2" fmla="*/ 2068 w 2079"/>
                <a:gd name="T3" fmla="*/ 763 h 1642"/>
                <a:gd name="T4" fmla="*/ 1836 w 2079"/>
                <a:gd name="T5" fmla="*/ 170 h 1642"/>
                <a:gd name="T6" fmla="*/ 1708 w 2079"/>
                <a:gd name="T7" fmla="*/ 142 h 1642"/>
                <a:gd name="T8" fmla="*/ 1177 w 2079"/>
                <a:gd name="T9" fmla="*/ 101 h 1642"/>
                <a:gd name="T10" fmla="*/ 872 w 2079"/>
                <a:gd name="T11" fmla="*/ 16 h 1642"/>
                <a:gd name="T12" fmla="*/ 811 w 2079"/>
                <a:gd name="T13" fmla="*/ 0 h 1642"/>
                <a:gd name="T14" fmla="*/ 811 w 2079"/>
                <a:gd name="T15" fmla="*/ 418 h 1642"/>
                <a:gd name="T16" fmla="*/ 113 w 2079"/>
                <a:gd name="T17" fmla="*/ 691 h 1642"/>
                <a:gd name="T18" fmla="*/ 52 w 2079"/>
                <a:gd name="T19" fmla="*/ 733 h 1642"/>
                <a:gd name="T20" fmla="*/ 54 w 2079"/>
                <a:gd name="T21" fmla="*/ 943 h 1642"/>
                <a:gd name="T22" fmla="*/ 233 w 2079"/>
                <a:gd name="T23" fmla="*/ 999 h 1642"/>
                <a:gd name="T24" fmla="*/ 244 w 2079"/>
                <a:gd name="T25" fmla="*/ 995 h 1642"/>
                <a:gd name="T26" fmla="*/ 286 w 2079"/>
                <a:gd name="T27" fmla="*/ 1157 h 1642"/>
                <a:gd name="T28" fmla="*/ 419 w 2079"/>
                <a:gd name="T29" fmla="*/ 1219 h 1642"/>
                <a:gd name="T30" fmla="*/ 460 w 2079"/>
                <a:gd name="T31" fmla="*/ 1340 h 1642"/>
                <a:gd name="T32" fmla="*/ 677 w 2079"/>
                <a:gd name="T33" fmla="*/ 1432 h 1642"/>
                <a:gd name="T34" fmla="*/ 721 w 2079"/>
                <a:gd name="T35" fmla="*/ 1415 h 1642"/>
                <a:gd name="T36" fmla="*/ 758 w 2079"/>
                <a:gd name="T37" fmla="*/ 1522 h 1642"/>
                <a:gd name="T38" fmla="*/ 976 w 2079"/>
                <a:gd name="T39" fmla="*/ 1609 h 1642"/>
                <a:gd name="T40" fmla="*/ 1627 w 2079"/>
                <a:gd name="T41" fmla="*/ 1269 h 1642"/>
                <a:gd name="T42" fmla="*/ 1776 w 2079"/>
                <a:gd name="T43" fmla="*/ 1124 h 1642"/>
                <a:gd name="T44" fmla="*/ 2012 w 2079"/>
                <a:gd name="T45" fmla="*/ 888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79" h="1642">
                  <a:moveTo>
                    <a:pt x="2012" y="888"/>
                  </a:moveTo>
                  <a:cubicBezTo>
                    <a:pt x="2063" y="828"/>
                    <a:pt x="2079" y="792"/>
                    <a:pt x="2068" y="763"/>
                  </a:cubicBezTo>
                  <a:cubicBezTo>
                    <a:pt x="2042" y="697"/>
                    <a:pt x="1862" y="236"/>
                    <a:pt x="1836" y="170"/>
                  </a:cubicBezTo>
                  <a:cubicBezTo>
                    <a:pt x="1818" y="124"/>
                    <a:pt x="1770" y="132"/>
                    <a:pt x="1708" y="142"/>
                  </a:cubicBezTo>
                  <a:cubicBezTo>
                    <a:pt x="1609" y="158"/>
                    <a:pt x="1444" y="184"/>
                    <a:pt x="1177" y="101"/>
                  </a:cubicBezTo>
                  <a:cubicBezTo>
                    <a:pt x="1053" y="62"/>
                    <a:pt x="953" y="36"/>
                    <a:pt x="872" y="16"/>
                  </a:cubicBezTo>
                  <a:cubicBezTo>
                    <a:pt x="811" y="0"/>
                    <a:pt x="811" y="0"/>
                    <a:pt x="811" y="0"/>
                  </a:cubicBezTo>
                  <a:cubicBezTo>
                    <a:pt x="811" y="418"/>
                    <a:pt x="811" y="418"/>
                    <a:pt x="811" y="418"/>
                  </a:cubicBezTo>
                  <a:cubicBezTo>
                    <a:pt x="113" y="691"/>
                    <a:pt x="113" y="691"/>
                    <a:pt x="113" y="691"/>
                  </a:cubicBezTo>
                  <a:cubicBezTo>
                    <a:pt x="88" y="700"/>
                    <a:pt x="68" y="715"/>
                    <a:pt x="52" y="733"/>
                  </a:cubicBezTo>
                  <a:cubicBezTo>
                    <a:pt x="0" y="795"/>
                    <a:pt x="14" y="886"/>
                    <a:pt x="54" y="943"/>
                  </a:cubicBezTo>
                  <a:cubicBezTo>
                    <a:pt x="98" y="1004"/>
                    <a:pt x="166" y="1025"/>
                    <a:pt x="233" y="999"/>
                  </a:cubicBezTo>
                  <a:cubicBezTo>
                    <a:pt x="237" y="997"/>
                    <a:pt x="241" y="996"/>
                    <a:pt x="244" y="995"/>
                  </a:cubicBezTo>
                  <a:cubicBezTo>
                    <a:pt x="235" y="1048"/>
                    <a:pt x="253" y="1112"/>
                    <a:pt x="286" y="1157"/>
                  </a:cubicBezTo>
                  <a:cubicBezTo>
                    <a:pt x="322" y="1208"/>
                    <a:pt x="371" y="1230"/>
                    <a:pt x="419" y="1219"/>
                  </a:cubicBezTo>
                  <a:cubicBezTo>
                    <a:pt x="416" y="1255"/>
                    <a:pt x="430" y="1298"/>
                    <a:pt x="460" y="1340"/>
                  </a:cubicBezTo>
                  <a:cubicBezTo>
                    <a:pt x="507" y="1406"/>
                    <a:pt x="595" y="1464"/>
                    <a:pt x="677" y="1432"/>
                  </a:cubicBezTo>
                  <a:cubicBezTo>
                    <a:pt x="721" y="1415"/>
                    <a:pt x="721" y="1415"/>
                    <a:pt x="721" y="1415"/>
                  </a:cubicBezTo>
                  <a:cubicBezTo>
                    <a:pt x="719" y="1448"/>
                    <a:pt x="732" y="1485"/>
                    <a:pt x="758" y="1522"/>
                  </a:cubicBezTo>
                  <a:cubicBezTo>
                    <a:pt x="805" y="1587"/>
                    <a:pt x="893" y="1642"/>
                    <a:pt x="976" y="1609"/>
                  </a:cubicBezTo>
                  <a:cubicBezTo>
                    <a:pt x="1100" y="1561"/>
                    <a:pt x="1515" y="1393"/>
                    <a:pt x="1627" y="1269"/>
                  </a:cubicBezTo>
                  <a:cubicBezTo>
                    <a:pt x="1659" y="1234"/>
                    <a:pt x="1716" y="1180"/>
                    <a:pt x="1776" y="1124"/>
                  </a:cubicBezTo>
                  <a:cubicBezTo>
                    <a:pt x="1860" y="1045"/>
                    <a:pt x="1955" y="956"/>
                    <a:pt x="2012" y="888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4337652" y="9610339"/>
            <a:ext cx="2595582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en-US"/>
            </a:defPPr>
            <a:lvl1pPr>
              <a:defRPr sz="2200">
                <a:solidFill>
                  <a:schemeClr val="bg1"/>
                </a:solidFill>
                <a:latin typeface="+mj-lt"/>
                <a:cs typeface="Montserrat" panose="02000000000000000000" pitchFamily="2" charset="0"/>
              </a:defRPr>
            </a:lvl1pPr>
          </a:lstStyle>
          <a:p>
            <a:pPr defTabSz="1828800"/>
            <a:r>
              <a:rPr lang="en-US" sz="4400" dirty="0">
                <a:solidFill>
                  <a:schemeClr val="tx1"/>
                </a:solidFill>
                <a:latin typeface="+mn-lt"/>
              </a:rPr>
              <a:t>Connect</a:t>
            </a:r>
            <a:endParaRPr lang="id-ID" sz="4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4337653" y="10484914"/>
            <a:ext cx="7143750" cy="1281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of classical Latin literature</a:t>
            </a:r>
            <a:endParaRPr lang="id-ID" sz="2400" dirty="0"/>
          </a:p>
        </p:txBody>
      </p:sp>
      <p:sp>
        <p:nvSpPr>
          <p:cNvPr id="45" name="TextBox 44"/>
          <p:cNvSpPr txBox="1"/>
          <p:nvPr/>
        </p:nvSpPr>
        <p:spPr>
          <a:xfrm>
            <a:off x="19888193" y="9610339"/>
            <a:ext cx="1332416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en-US"/>
            </a:defPPr>
            <a:lvl1pPr>
              <a:defRPr sz="2200">
                <a:solidFill>
                  <a:schemeClr val="bg1"/>
                </a:solidFill>
                <a:latin typeface="+mj-lt"/>
                <a:cs typeface="Montserrat" panose="02000000000000000000" pitchFamily="2" charset="0"/>
              </a:defRPr>
            </a:lvl1pPr>
          </a:lstStyle>
          <a:p>
            <a:pPr defTabSz="1828800"/>
            <a:r>
              <a:rPr lang="en-US" sz="4400" dirty="0">
                <a:solidFill>
                  <a:schemeClr val="tx1"/>
                </a:solidFill>
                <a:latin typeface="+mn-lt"/>
              </a:rPr>
              <a:t>42%</a:t>
            </a:r>
            <a:endParaRPr lang="id-ID" sz="4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902599" y="9610339"/>
            <a:ext cx="2039341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pPr defTabSz="1828800"/>
            <a:r>
              <a:rPr lang="en-US" sz="4400" dirty="0">
                <a:solidFill>
                  <a:schemeClr val="tx1"/>
                </a:solidFill>
                <a:latin typeface="+mn-lt"/>
              </a:rPr>
              <a:t>Thinks</a:t>
            </a:r>
            <a:endParaRPr lang="id-ID" sz="4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902599" y="10484914"/>
            <a:ext cx="7143750" cy="1281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 random text. It has roots in a piece of classical Latin literature</a:t>
            </a:r>
            <a:endParaRPr lang="id-ID" sz="2400" dirty="0"/>
          </a:p>
        </p:txBody>
      </p:sp>
      <p:sp>
        <p:nvSpPr>
          <p:cNvPr id="49" name="TextBox 48"/>
          <p:cNvSpPr txBox="1"/>
          <p:nvPr/>
        </p:nvSpPr>
        <p:spPr>
          <a:xfrm>
            <a:off x="8427490" y="9610339"/>
            <a:ext cx="1375698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en-US"/>
            </a:defPPr>
            <a:lvl1pPr>
              <a:defRPr sz="2200">
                <a:solidFill>
                  <a:schemeClr val="bg1"/>
                </a:solidFill>
                <a:latin typeface="+mj-lt"/>
                <a:cs typeface="Montserrat" panose="02000000000000000000" pitchFamily="2" charset="0"/>
              </a:defRPr>
            </a:lvl1pPr>
          </a:lstStyle>
          <a:p>
            <a:pPr defTabSz="1828800"/>
            <a:r>
              <a:rPr lang="en-US" sz="4400" dirty="0">
                <a:solidFill>
                  <a:schemeClr val="tx1"/>
                </a:solidFill>
                <a:latin typeface="+mn-lt"/>
              </a:rPr>
              <a:t>80%</a:t>
            </a:r>
            <a:endParaRPr lang="id-ID" sz="4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2F7992-B40B-4FA6-B031-50881E68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Puzzle Infographic</a:t>
            </a:r>
            <a:endParaRPr lang="en-US" sz="6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88796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348185" y="4572002"/>
            <a:ext cx="7687634" cy="7235980"/>
            <a:chOff x="4174092" y="2286001"/>
            <a:chExt cx="3843817" cy="3617990"/>
          </a:xfrm>
        </p:grpSpPr>
        <p:sp>
          <p:nvSpPr>
            <p:cNvPr id="22" name="未知"/>
            <p:cNvSpPr>
              <a:spLocks/>
            </p:cNvSpPr>
            <p:nvPr/>
          </p:nvSpPr>
          <p:spPr bwMode="auto">
            <a:xfrm rot="900000">
              <a:off x="5622236" y="2402863"/>
              <a:ext cx="1558688" cy="309527"/>
            </a:xfrm>
            <a:custGeom>
              <a:avLst/>
              <a:gdLst>
                <a:gd name="T0" fmla="*/ 110 w 392"/>
                <a:gd name="T1" fmla="*/ 41 h 78"/>
                <a:gd name="T2" fmla="*/ 85 w 392"/>
                <a:gd name="T3" fmla="*/ 55 h 78"/>
                <a:gd name="T4" fmla="*/ 184 w 392"/>
                <a:gd name="T5" fmla="*/ 78 h 78"/>
                <a:gd name="T6" fmla="*/ 295 w 392"/>
                <a:gd name="T7" fmla="*/ 52 h 78"/>
                <a:gd name="T8" fmla="*/ 372 w 392"/>
                <a:gd name="T9" fmla="*/ 65 h 78"/>
                <a:gd name="T10" fmla="*/ 338 w 392"/>
                <a:gd name="T11" fmla="*/ 43 h 78"/>
                <a:gd name="T12" fmla="*/ 386 w 392"/>
                <a:gd name="T13" fmla="*/ 32 h 78"/>
                <a:gd name="T14" fmla="*/ 212 w 392"/>
                <a:gd name="T15" fmla="*/ 0 h 78"/>
                <a:gd name="T16" fmla="*/ 0 w 392"/>
                <a:gd name="T17" fmla="*/ 35 h 78"/>
                <a:gd name="T18" fmla="*/ 53 w 392"/>
                <a:gd name="T19" fmla="*/ 47 h 78"/>
                <a:gd name="T20" fmla="*/ 110 w 392"/>
                <a:gd name="T21" fmla="*/ 4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2" h="78">
                  <a:moveTo>
                    <a:pt x="110" y="41"/>
                  </a:moveTo>
                  <a:cubicBezTo>
                    <a:pt x="118" y="46"/>
                    <a:pt x="99" y="52"/>
                    <a:pt x="85" y="55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295" y="52"/>
                    <a:pt x="295" y="52"/>
                    <a:pt x="295" y="52"/>
                  </a:cubicBezTo>
                  <a:cubicBezTo>
                    <a:pt x="306" y="67"/>
                    <a:pt x="348" y="77"/>
                    <a:pt x="372" y="65"/>
                  </a:cubicBezTo>
                  <a:cubicBezTo>
                    <a:pt x="392" y="55"/>
                    <a:pt x="360" y="47"/>
                    <a:pt x="338" y="43"/>
                  </a:cubicBezTo>
                  <a:cubicBezTo>
                    <a:pt x="386" y="32"/>
                    <a:pt x="386" y="32"/>
                    <a:pt x="386" y="32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64" y="43"/>
                    <a:pt x="94" y="32"/>
                    <a:pt x="110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zh-CN" altLang="en-US" sz="3600">
                <a:solidFill>
                  <a:srgbClr val="323232"/>
                </a:solidFill>
              </a:endParaRPr>
            </a:p>
          </p:txBody>
        </p:sp>
        <p:sp>
          <p:nvSpPr>
            <p:cNvPr id="24" name="未知"/>
            <p:cNvSpPr>
              <a:spLocks/>
            </p:cNvSpPr>
            <p:nvPr/>
          </p:nvSpPr>
          <p:spPr bwMode="auto">
            <a:xfrm rot="900000">
              <a:off x="4594164" y="2286001"/>
              <a:ext cx="1745036" cy="407439"/>
            </a:xfrm>
            <a:custGeom>
              <a:avLst/>
              <a:gdLst>
                <a:gd name="T0" fmla="*/ 340 w 439"/>
                <a:gd name="T1" fmla="*/ 23 h 102"/>
                <a:gd name="T2" fmla="*/ 365 w 439"/>
                <a:gd name="T3" fmla="*/ 9 h 102"/>
                <a:gd name="T4" fmla="*/ 308 w 439"/>
                <a:gd name="T5" fmla="*/ 15 h 102"/>
                <a:gd name="T6" fmla="*/ 255 w 439"/>
                <a:gd name="T7" fmla="*/ 3 h 102"/>
                <a:gd name="T8" fmla="*/ 0 w 439"/>
                <a:gd name="T9" fmla="*/ 44 h 102"/>
                <a:gd name="T10" fmla="*/ 191 w 439"/>
                <a:gd name="T11" fmla="*/ 102 h 102"/>
                <a:gd name="T12" fmla="*/ 308 w 439"/>
                <a:gd name="T13" fmla="*/ 75 h 102"/>
                <a:gd name="T14" fmla="*/ 273 w 439"/>
                <a:gd name="T15" fmla="*/ 50 h 102"/>
                <a:gd name="T16" fmla="*/ 343 w 439"/>
                <a:gd name="T17" fmla="*/ 67 h 102"/>
                <a:gd name="T18" fmla="*/ 439 w 439"/>
                <a:gd name="T19" fmla="*/ 46 h 102"/>
                <a:gd name="T20" fmla="*/ 340 w 439"/>
                <a:gd name="T21" fmla="*/ 2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9" h="102">
                  <a:moveTo>
                    <a:pt x="340" y="23"/>
                  </a:moveTo>
                  <a:cubicBezTo>
                    <a:pt x="354" y="20"/>
                    <a:pt x="373" y="14"/>
                    <a:pt x="365" y="9"/>
                  </a:cubicBezTo>
                  <a:cubicBezTo>
                    <a:pt x="349" y="0"/>
                    <a:pt x="319" y="11"/>
                    <a:pt x="308" y="15"/>
                  </a:cubicBezTo>
                  <a:cubicBezTo>
                    <a:pt x="255" y="3"/>
                    <a:pt x="255" y="3"/>
                    <a:pt x="255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308" y="75"/>
                    <a:pt x="308" y="75"/>
                    <a:pt x="308" y="75"/>
                  </a:cubicBezTo>
                  <a:cubicBezTo>
                    <a:pt x="284" y="72"/>
                    <a:pt x="241" y="63"/>
                    <a:pt x="273" y="50"/>
                  </a:cubicBezTo>
                  <a:cubicBezTo>
                    <a:pt x="309" y="37"/>
                    <a:pt x="333" y="57"/>
                    <a:pt x="343" y="67"/>
                  </a:cubicBezTo>
                  <a:cubicBezTo>
                    <a:pt x="439" y="46"/>
                    <a:pt x="439" y="46"/>
                    <a:pt x="439" y="46"/>
                  </a:cubicBezTo>
                  <a:lnTo>
                    <a:pt x="340" y="2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zh-CN" altLang="en-US" sz="3600">
                <a:solidFill>
                  <a:srgbClr val="323232"/>
                </a:solidFill>
              </a:endParaRPr>
            </a:p>
          </p:txBody>
        </p:sp>
        <p:sp>
          <p:nvSpPr>
            <p:cNvPr id="25" name="未知"/>
            <p:cNvSpPr>
              <a:spLocks/>
            </p:cNvSpPr>
            <p:nvPr/>
          </p:nvSpPr>
          <p:spPr bwMode="auto">
            <a:xfrm rot="900000">
              <a:off x="4431505" y="2346012"/>
              <a:ext cx="1042284" cy="1410241"/>
            </a:xfrm>
            <a:custGeom>
              <a:avLst/>
              <a:gdLst>
                <a:gd name="T0" fmla="*/ 82 w 262"/>
                <a:gd name="T1" fmla="*/ 218 h 354"/>
                <a:gd name="T2" fmla="*/ 102 w 262"/>
                <a:gd name="T3" fmla="*/ 314 h 354"/>
                <a:gd name="T4" fmla="*/ 191 w 262"/>
                <a:gd name="T5" fmla="*/ 354 h 354"/>
                <a:gd name="T6" fmla="*/ 191 w 262"/>
                <a:gd name="T7" fmla="*/ 233 h 354"/>
                <a:gd name="T8" fmla="*/ 262 w 262"/>
                <a:gd name="T9" fmla="*/ 223 h 354"/>
                <a:gd name="T10" fmla="*/ 191 w 262"/>
                <a:gd name="T11" fmla="*/ 178 h 354"/>
                <a:gd name="T12" fmla="*/ 191 w 262"/>
                <a:gd name="T13" fmla="*/ 59 h 354"/>
                <a:gd name="T14" fmla="*/ 0 w 262"/>
                <a:gd name="T15" fmla="*/ 0 h 354"/>
                <a:gd name="T16" fmla="*/ 0 w 262"/>
                <a:gd name="T17" fmla="*/ 268 h 354"/>
                <a:gd name="T18" fmla="*/ 66 w 262"/>
                <a:gd name="T19" fmla="*/ 298 h 354"/>
                <a:gd name="T20" fmla="*/ 82 w 262"/>
                <a:gd name="T21" fmla="*/ 21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2" h="354">
                  <a:moveTo>
                    <a:pt x="82" y="218"/>
                  </a:moveTo>
                  <a:cubicBezTo>
                    <a:pt x="120" y="210"/>
                    <a:pt x="118" y="288"/>
                    <a:pt x="102" y="314"/>
                  </a:cubicBezTo>
                  <a:cubicBezTo>
                    <a:pt x="191" y="354"/>
                    <a:pt x="191" y="354"/>
                    <a:pt x="191" y="354"/>
                  </a:cubicBezTo>
                  <a:cubicBezTo>
                    <a:pt x="191" y="233"/>
                    <a:pt x="191" y="233"/>
                    <a:pt x="191" y="233"/>
                  </a:cubicBezTo>
                  <a:cubicBezTo>
                    <a:pt x="218" y="251"/>
                    <a:pt x="262" y="270"/>
                    <a:pt x="262" y="223"/>
                  </a:cubicBezTo>
                  <a:cubicBezTo>
                    <a:pt x="262" y="166"/>
                    <a:pt x="214" y="172"/>
                    <a:pt x="191" y="178"/>
                  </a:cubicBezTo>
                  <a:cubicBezTo>
                    <a:pt x="191" y="59"/>
                    <a:pt x="191" y="59"/>
                    <a:pt x="191" y="5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66" y="298"/>
                    <a:pt x="66" y="298"/>
                    <a:pt x="66" y="298"/>
                  </a:cubicBezTo>
                  <a:cubicBezTo>
                    <a:pt x="60" y="277"/>
                    <a:pt x="47" y="226"/>
                    <a:pt x="82" y="2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zh-CN" altLang="en-US" sz="3600">
                <a:solidFill>
                  <a:srgbClr val="323232"/>
                </a:solidFill>
              </a:endParaRPr>
            </a:p>
          </p:txBody>
        </p:sp>
        <p:sp>
          <p:nvSpPr>
            <p:cNvPr id="26" name="未知"/>
            <p:cNvSpPr>
              <a:spLocks/>
            </p:cNvSpPr>
            <p:nvPr/>
          </p:nvSpPr>
          <p:spPr bwMode="auto">
            <a:xfrm rot="900000">
              <a:off x="5266911" y="2647642"/>
              <a:ext cx="1936122" cy="554306"/>
            </a:xfrm>
            <a:custGeom>
              <a:avLst/>
              <a:gdLst>
                <a:gd name="T0" fmla="*/ 235 w 487"/>
                <a:gd name="T1" fmla="*/ 139 h 139"/>
                <a:gd name="T2" fmla="*/ 487 w 487"/>
                <a:gd name="T3" fmla="*/ 64 h 139"/>
                <a:gd name="T4" fmla="*/ 367 w 487"/>
                <a:gd name="T5" fmla="*/ 36 h 139"/>
                <a:gd name="T6" fmla="*/ 305 w 487"/>
                <a:gd name="T7" fmla="*/ 47 h 139"/>
                <a:gd name="T8" fmla="*/ 328 w 487"/>
                <a:gd name="T9" fmla="*/ 27 h 139"/>
                <a:gd name="T10" fmla="*/ 248 w 487"/>
                <a:gd name="T11" fmla="*/ 9 h 139"/>
                <a:gd name="T12" fmla="*/ 152 w 487"/>
                <a:gd name="T13" fmla="*/ 30 h 139"/>
                <a:gd name="T14" fmla="*/ 82 w 487"/>
                <a:gd name="T15" fmla="*/ 13 h 139"/>
                <a:gd name="T16" fmla="*/ 117 w 487"/>
                <a:gd name="T17" fmla="*/ 38 h 139"/>
                <a:gd name="T18" fmla="*/ 0 w 487"/>
                <a:gd name="T19" fmla="*/ 65 h 139"/>
                <a:gd name="T20" fmla="*/ 235 w 487"/>
                <a:gd name="T21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7" h="139">
                  <a:moveTo>
                    <a:pt x="235" y="139"/>
                  </a:moveTo>
                  <a:cubicBezTo>
                    <a:pt x="487" y="64"/>
                    <a:pt x="487" y="64"/>
                    <a:pt x="487" y="64"/>
                  </a:cubicBezTo>
                  <a:cubicBezTo>
                    <a:pt x="367" y="36"/>
                    <a:pt x="367" y="36"/>
                    <a:pt x="367" y="36"/>
                  </a:cubicBezTo>
                  <a:cubicBezTo>
                    <a:pt x="355" y="45"/>
                    <a:pt x="334" y="55"/>
                    <a:pt x="305" y="47"/>
                  </a:cubicBezTo>
                  <a:cubicBezTo>
                    <a:pt x="277" y="39"/>
                    <a:pt x="307" y="31"/>
                    <a:pt x="328" y="27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42" y="20"/>
                    <a:pt x="118" y="0"/>
                    <a:pt x="82" y="13"/>
                  </a:cubicBezTo>
                  <a:cubicBezTo>
                    <a:pt x="50" y="26"/>
                    <a:pt x="93" y="35"/>
                    <a:pt x="117" y="38"/>
                  </a:cubicBezTo>
                  <a:cubicBezTo>
                    <a:pt x="0" y="65"/>
                    <a:pt x="0" y="65"/>
                    <a:pt x="0" y="65"/>
                  </a:cubicBezTo>
                  <a:lnTo>
                    <a:pt x="235" y="139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zh-CN" altLang="en-US" sz="3600">
                <a:solidFill>
                  <a:srgbClr val="323232"/>
                </a:solidFill>
              </a:endParaRPr>
            </a:p>
          </p:txBody>
        </p:sp>
        <p:sp>
          <p:nvSpPr>
            <p:cNvPr id="27" name="未知"/>
            <p:cNvSpPr>
              <a:spLocks/>
            </p:cNvSpPr>
            <p:nvPr/>
          </p:nvSpPr>
          <p:spPr bwMode="auto">
            <a:xfrm rot="900000">
              <a:off x="5048979" y="2750291"/>
              <a:ext cx="934897" cy="1839790"/>
            </a:xfrm>
            <a:custGeom>
              <a:avLst/>
              <a:gdLst>
                <a:gd name="T0" fmla="*/ 0 w 235"/>
                <a:gd name="T1" fmla="*/ 0 h 462"/>
                <a:gd name="T2" fmla="*/ 0 w 235"/>
                <a:gd name="T3" fmla="*/ 119 h 462"/>
                <a:gd name="T4" fmla="*/ 71 w 235"/>
                <a:gd name="T5" fmla="*/ 164 h 462"/>
                <a:gd name="T6" fmla="*/ 0 w 235"/>
                <a:gd name="T7" fmla="*/ 174 h 462"/>
                <a:gd name="T8" fmla="*/ 0 w 235"/>
                <a:gd name="T9" fmla="*/ 295 h 462"/>
                <a:gd name="T10" fmla="*/ 98 w 235"/>
                <a:gd name="T11" fmla="*/ 339 h 462"/>
                <a:gd name="T12" fmla="*/ 117 w 235"/>
                <a:gd name="T13" fmla="*/ 447 h 462"/>
                <a:gd name="T14" fmla="*/ 140 w 235"/>
                <a:gd name="T15" fmla="*/ 358 h 462"/>
                <a:gd name="T16" fmla="*/ 235 w 235"/>
                <a:gd name="T17" fmla="*/ 401 h 462"/>
                <a:gd name="T18" fmla="*/ 235 w 235"/>
                <a:gd name="T19" fmla="*/ 73 h 462"/>
                <a:gd name="T20" fmla="*/ 0 w 235"/>
                <a:gd name="T2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5" h="462">
                  <a:moveTo>
                    <a:pt x="0" y="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23" y="113"/>
                    <a:pt x="71" y="107"/>
                    <a:pt x="71" y="164"/>
                  </a:cubicBezTo>
                  <a:cubicBezTo>
                    <a:pt x="71" y="211"/>
                    <a:pt x="27" y="192"/>
                    <a:pt x="0" y="174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98" y="339"/>
                    <a:pt x="98" y="339"/>
                    <a:pt x="98" y="339"/>
                  </a:cubicBezTo>
                  <a:cubicBezTo>
                    <a:pt x="87" y="365"/>
                    <a:pt x="65" y="430"/>
                    <a:pt x="117" y="447"/>
                  </a:cubicBezTo>
                  <a:cubicBezTo>
                    <a:pt x="161" y="462"/>
                    <a:pt x="151" y="400"/>
                    <a:pt x="140" y="358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73"/>
                    <a:pt x="235" y="73"/>
                    <a:pt x="235" y="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zh-CN" altLang="en-US" sz="3600">
                <a:solidFill>
                  <a:srgbClr val="323232"/>
                </a:solidFill>
              </a:endParaRPr>
            </a:p>
          </p:txBody>
        </p:sp>
        <p:sp>
          <p:nvSpPr>
            <p:cNvPr id="39" name="未知"/>
            <p:cNvSpPr>
              <a:spLocks/>
            </p:cNvSpPr>
            <p:nvPr/>
          </p:nvSpPr>
          <p:spPr bwMode="auto">
            <a:xfrm rot="900000">
              <a:off x="5979138" y="3040868"/>
              <a:ext cx="1343915" cy="1604486"/>
            </a:xfrm>
            <a:custGeom>
              <a:avLst/>
              <a:gdLst>
                <a:gd name="T0" fmla="*/ 0 w 338"/>
                <a:gd name="T1" fmla="*/ 75 h 403"/>
                <a:gd name="T2" fmla="*/ 0 w 338"/>
                <a:gd name="T3" fmla="*/ 403 h 403"/>
                <a:gd name="T4" fmla="*/ 129 w 338"/>
                <a:gd name="T5" fmla="*/ 349 h 403"/>
                <a:gd name="T6" fmla="*/ 109 w 338"/>
                <a:gd name="T7" fmla="*/ 297 h 403"/>
                <a:gd name="T8" fmla="*/ 145 w 338"/>
                <a:gd name="T9" fmla="*/ 243 h 403"/>
                <a:gd name="T10" fmla="*/ 179 w 338"/>
                <a:gd name="T11" fmla="*/ 283 h 403"/>
                <a:gd name="T12" fmla="*/ 170 w 338"/>
                <a:gd name="T13" fmla="*/ 332 h 403"/>
                <a:gd name="T14" fmla="*/ 252 w 338"/>
                <a:gd name="T15" fmla="*/ 298 h 403"/>
                <a:gd name="T16" fmla="*/ 252 w 338"/>
                <a:gd name="T17" fmla="*/ 170 h 403"/>
                <a:gd name="T18" fmla="*/ 331 w 338"/>
                <a:gd name="T19" fmla="*/ 121 h 403"/>
                <a:gd name="T20" fmla="*/ 252 w 338"/>
                <a:gd name="T21" fmla="*/ 127 h 403"/>
                <a:gd name="T22" fmla="*/ 252 w 338"/>
                <a:gd name="T23" fmla="*/ 0 h 403"/>
                <a:gd name="T24" fmla="*/ 252 w 338"/>
                <a:gd name="T25" fmla="*/ 0 h 403"/>
                <a:gd name="T26" fmla="*/ 0 w 338"/>
                <a:gd name="T27" fmla="*/ 7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8" h="403">
                  <a:moveTo>
                    <a:pt x="0" y="75"/>
                  </a:moveTo>
                  <a:cubicBezTo>
                    <a:pt x="0" y="403"/>
                    <a:pt x="0" y="403"/>
                    <a:pt x="0" y="403"/>
                  </a:cubicBezTo>
                  <a:cubicBezTo>
                    <a:pt x="129" y="349"/>
                    <a:pt x="129" y="349"/>
                    <a:pt x="129" y="349"/>
                  </a:cubicBezTo>
                  <a:cubicBezTo>
                    <a:pt x="123" y="339"/>
                    <a:pt x="110" y="315"/>
                    <a:pt x="109" y="297"/>
                  </a:cubicBezTo>
                  <a:cubicBezTo>
                    <a:pt x="108" y="281"/>
                    <a:pt x="114" y="245"/>
                    <a:pt x="145" y="243"/>
                  </a:cubicBezTo>
                  <a:cubicBezTo>
                    <a:pt x="179" y="241"/>
                    <a:pt x="179" y="264"/>
                    <a:pt x="179" y="283"/>
                  </a:cubicBezTo>
                  <a:cubicBezTo>
                    <a:pt x="180" y="297"/>
                    <a:pt x="173" y="322"/>
                    <a:pt x="170" y="332"/>
                  </a:cubicBezTo>
                  <a:cubicBezTo>
                    <a:pt x="252" y="298"/>
                    <a:pt x="252" y="298"/>
                    <a:pt x="252" y="298"/>
                  </a:cubicBezTo>
                  <a:cubicBezTo>
                    <a:pt x="252" y="170"/>
                    <a:pt x="252" y="170"/>
                    <a:pt x="252" y="170"/>
                  </a:cubicBezTo>
                  <a:cubicBezTo>
                    <a:pt x="281" y="173"/>
                    <a:pt x="338" y="175"/>
                    <a:pt x="331" y="121"/>
                  </a:cubicBezTo>
                  <a:cubicBezTo>
                    <a:pt x="325" y="74"/>
                    <a:pt x="275" y="109"/>
                    <a:pt x="252" y="127"/>
                  </a:cubicBezTo>
                  <a:cubicBezTo>
                    <a:pt x="252" y="0"/>
                    <a:pt x="252" y="0"/>
                    <a:pt x="252" y="0"/>
                  </a:cubicBezTo>
                  <a:cubicBezTo>
                    <a:pt x="252" y="0"/>
                    <a:pt x="252" y="0"/>
                    <a:pt x="252" y="0"/>
                  </a:cubicBezTo>
                  <a:lnTo>
                    <a:pt x="0" y="7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83000"/>
                  </a:schemeClr>
                </a:gs>
                <a:gs pos="100000">
                  <a:schemeClr val="accent4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zh-CN" altLang="en-US" sz="3600">
                <a:solidFill>
                  <a:srgbClr val="323232"/>
                </a:solidFill>
              </a:endParaRPr>
            </a:p>
          </p:txBody>
        </p:sp>
        <p:sp>
          <p:nvSpPr>
            <p:cNvPr id="40" name="未知"/>
            <p:cNvSpPr>
              <a:spLocks/>
            </p:cNvSpPr>
            <p:nvPr/>
          </p:nvSpPr>
          <p:spPr bwMode="auto">
            <a:xfrm rot="900000">
              <a:off x="6415003" y="4013666"/>
              <a:ext cx="1129141" cy="1497099"/>
            </a:xfrm>
            <a:custGeom>
              <a:avLst/>
              <a:gdLst>
                <a:gd name="T0" fmla="*/ 199 w 284"/>
                <a:gd name="T1" fmla="*/ 126 h 376"/>
                <a:gd name="T2" fmla="*/ 180 w 284"/>
                <a:gd name="T3" fmla="*/ 44 h 376"/>
                <a:gd name="T4" fmla="*/ 85 w 284"/>
                <a:gd name="T5" fmla="*/ 83 h 376"/>
                <a:gd name="T6" fmla="*/ 85 w 284"/>
                <a:gd name="T7" fmla="*/ 208 h 376"/>
                <a:gd name="T8" fmla="*/ 87 w 284"/>
                <a:gd name="T9" fmla="*/ 209 h 376"/>
                <a:gd name="T10" fmla="*/ 85 w 284"/>
                <a:gd name="T11" fmla="*/ 208 h 376"/>
                <a:gd name="T12" fmla="*/ 20 w 284"/>
                <a:gd name="T13" fmla="*/ 247 h 376"/>
                <a:gd name="T14" fmla="*/ 85 w 284"/>
                <a:gd name="T15" fmla="*/ 265 h 376"/>
                <a:gd name="T16" fmla="*/ 87 w 284"/>
                <a:gd name="T17" fmla="*/ 260 h 376"/>
                <a:gd name="T18" fmla="*/ 85 w 284"/>
                <a:gd name="T19" fmla="*/ 265 h 376"/>
                <a:gd name="T20" fmla="*/ 85 w 284"/>
                <a:gd name="T21" fmla="*/ 376 h 376"/>
                <a:gd name="T22" fmla="*/ 284 w 284"/>
                <a:gd name="T23" fmla="*/ 258 h 376"/>
                <a:gd name="T24" fmla="*/ 284 w 284"/>
                <a:gd name="T25" fmla="*/ 0 h 376"/>
                <a:gd name="T26" fmla="*/ 214 w 284"/>
                <a:gd name="T27" fmla="*/ 30 h 376"/>
                <a:gd name="T28" fmla="*/ 199 w 284"/>
                <a:gd name="T29" fmla="*/ 12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4" h="376">
                  <a:moveTo>
                    <a:pt x="199" y="126"/>
                  </a:moveTo>
                  <a:cubicBezTo>
                    <a:pt x="157" y="127"/>
                    <a:pt x="170" y="73"/>
                    <a:pt x="180" y="44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208"/>
                    <a:pt x="85" y="208"/>
                    <a:pt x="85" y="208"/>
                  </a:cubicBezTo>
                  <a:cubicBezTo>
                    <a:pt x="86" y="208"/>
                    <a:pt x="87" y="209"/>
                    <a:pt x="87" y="209"/>
                  </a:cubicBezTo>
                  <a:cubicBezTo>
                    <a:pt x="87" y="209"/>
                    <a:pt x="86" y="208"/>
                    <a:pt x="85" y="208"/>
                  </a:cubicBezTo>
                  <a:cubicBezTo>
                    <a:pt x="73" y="205"/>
                    <a:pt x="39" y="200"/>
                    <a:pt x="20" y="247"/>
                  </a:cubicBezTo>
                  <a:cubicBezTo>
                    <a:pt x="0" y="298"/>
                    <a:pt x="60" y="316"/>
                    <a:pt x="85" y="265"/>
                  </a:cubicBezTo>
                  <a:cubicBezTo>
                    <a:pt x="87" y="261"/>
                    <a:pt x="87" y="260"/>
                    <a:pt x="87" y="260"/>
                  </a:cubicBezTo>
                  <a:cubicBezTo>
                    <a:pt x="87" y="260"/>
                    <a:pt x="87" y="261"/>
                    <a:pt x="85" y="265"/>
                  </a:cubicBezTo>
                  <a:cubicBezTo>
                    <a:pt x="85" y="376"/>
                    <a:pt x="85" y="376"/>
                    <a:pt x="85" y="376"/>
                  </a:cubicBezTo>
                  <a:cubicBezTo>
                    <a:pt x="284" y="258"/>
                    <a:pt x="284" y="258"/>
                    <a:pt x="284" y="25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14" y="30"/>
                    <a:pt x="214" y="30"/>
                    <a:pt x="214" y="30"/>
                  </a:cubicBezTo>
                  <a:cubicBezTo>
                    <a:pt x="224" y="60"/>
                    <a:pt x="245" y="124"/>
                    <a:pt x="199" y="12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83000"/>
                  </a:schemeClr>
                </a:gs>
                <a:gs pos="100000">
                  <a:schemeClr val="accent6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zh-CN" altLang="en-US" sz="3600">
                <a:solidFill>
                  <a:srgbClr val="323232"/>
                </a:solidFill>
              </a:endParaRPr>
            </a:p>
          </p:txBody>
        </p:sp>
        <p:sp>
          <p:nvSpPr>
            <p:cNvPr id="41" name="未知"/>
            <p:cNvSpPr>
              <a:spLocks/>
            </p:cNvSpPr>
            <p:nvPr/>
          </p:nvSpPr>
          <p:spPr bwMode="auto">
            <a:xfrm rot="900000">
              <a:off x="6280769" y="2737658"/>
              <a:ext cx="1737140" cy="402700"/>
            </a:xfrm>
            <a:custGeom>
              <a:avLst/>
              <a:gdLst>
                <a:gd name="T0" fmla="*/ 188 w 437"/>
                <a:gd name="T1" fmla="*/ 33 h 101"/>
                <a:gd name="T2" fmla="*/ 111 w 437"/>
                <a:gd name="T3" fmla="*/ 20 h 101"/>
                <a:gd name="T4" fmla="*/ 0 w 437"/>
                <a:gd name="T5" fmla="*/ 46 h 101"/>
                <a:gd name="T6" fmla="*/ 80 w 437"/>
                <a:gd name="T7" fmla="*/ 64 h 101"/>
                <a:gd name="T8" fmla="*/ 57 w 437"/>
                <a:gd name="T9" fmla="*/ 84 h 101"/>
                <a:gd name="T10" fmla="*/ 119 w 437"/>
                <a:gd name="T11" fmla="*/ 73 h 101"/>
                <a:gd name="T12" fmla="*/ 239 w 437"/>
                <a:gd name="T13" fmla="*/ 101 h 101"/>
                <a:gd name="T14" fmla="*/ 239 w 437"/>
                <a:gd name="T15" fmla="*/ 101 h 101"/>
                <a:gd name="T16" fmla="*/ 437 w 437"/>
                <a:gd name="T17" fmla="*/ 42 h 101"/>
                <a:gd name="T18" fmla="*/ 202 w 437"/>
                <a:gd name="T19" fmla="*/ 0 h 101"/>
                <a:gd name="T20" fmla="*/ 154 w 437"/>
                <a:gd name="T21" fmla="*/ 11 h 101"/>
                <a:gd name="T22" fmla="*/ 188 w 437"/>
                <a:gd name="T23" fmla="*/ 3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7" h="101">
                  <a:moveTo>
                    <a:pt x="188" y="33"/>
                  </a:moveTo>
                  <a:cubicBezTo>
                    <a:pt x="164" y="45"/>
                    <a:pt x="122" y="35"/>
                    <a:pt x="111" y="2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59" y="68"/>
                    <a:pt x="29" y="76"/>
                    <a:pt x="57" y="84"/>
                  </a:cubicBezTo>
                  <a:cubicBezTo>
                    <a:pt x="86" y="92"/>
                    <a:pt x="107" y="82"/>
                    <a:pt x="119" y="73"/>
                  </a:cubicBezTo>
                  <a:cubicBezTo>
                    <a:pt x="239" y="101"/>
                    <a:pt x="239" y="101"/>
                    <a:pt x="239" y="101"/>
                  </a:cubicBezTo>
                  <a:cubicBezTo>
                    <a:pt x="239" y="101"/>
                    <a:pt x="239" y="101"/>
                    <a:pt x="239" y="101"/>
                  </a:cubicBezTo>
                  <a:cubicBezTo>
                    <a:pt x="437" y="42"/>
                    <a:pt x="437" y="42"/>
                    <a:pt x="437" y="42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76" y="15"/>
                    <a:pt x="208" y="23"/>
                    <a:pt x="188" y="3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zh-CN" altLang="en-US" sz="3600">
                <a:solidFill>
                  <a:srgbClr val="323232"/>
                </a:solidFill>
              </a:endParaRPr>
            </a:p>
          </p:txBody>
        </p:sp>
        <p:sp>
          <p:nvSpPr>
            <p:cNvPr id="42" name="未知"/>
            <p:cNvSpPr>
              <a:spLocks/>
            </p:cNvSpPr>
            <p:nvPr/>
          </p:nvSpPr>
          <p:spPr bwMode="auto">
            <a:xfrm rot="900000">
              <a:off x="7016685" y="2999808"/>
              <a:ext cx="791189" cy="1599749"/>
            </a:xfrm>
            <a:custGeom>
              <a:avLst/>
              <a:gdLst>
                <a:gd name="T0" fmla="*/ 198 w 199"/>
                <a:gd name="T1" fmla="*/ 0 h 401"/>
                <a:gd name="T2" fmla="*/ 199 w 199"/>
                <a:gd name="T3" fmla="*/ 0 h 401"/>
                <a:gd name="T4" fmla="*/ 0 w 199"/>
                <a:gd name="T5" fmla="*/ 59 h 401"/>
                <a:gd name="T6" fmla="*/ 0 w 199"/>
                <a:gd name="T7" fmla="*/ 59 h 401"/>
                <a:gd name="T8" fmla="*/ 0 w 199"/>
                <a:gd name="T9" fmla="*/ 186 h 401"/>
                <a:gd name="T10" fmla="*/ 79 w 199"/>
                <a:gd name="T11" fmla="*/ 180 h 401"/>
                <a:gd name="T12" fmla="*/ 0 w 199"/>
                <a:gd name="T13" fmla="*/ 229 h 401"/>
                <a:gd name="T14" fmla="*/ 0 w 199"/>
                <a:gd name="T15" fmla="*/ 357 h 401"/>
                <a:gd name="T16" fmla="*/ 95 w 199"/>
                <a:gd name="T17" fmla="*/ 318 h 401"/>
                <a:gd name="T18" fmla="*/ 114 w 199"/>
                <a:gd name="T19" fmla="*/ 400 h 401"/>
                <a:gd name="T20" fmla="*/ 129 w 199"/>
                <a:gd name="T21" fmla="*/ 304 h 401"/>
                <a:gd name="T22" fmla="*/ 199 w 199"/>
                <a:gd name="T23" fmla="*/ 274 h 401"/>
                <a:gd name="T24" fmla="*/ 199 w 199"/>
                <a:gd name="T25" fmla="*/ 0 h 401"/>
                <a:gd name="T26" fmla="*/ 198 w 199"/>
                <a:gd name="T2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9" h="401">
                  <a:moveTo>
                    <a:pt x="198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23" y="168"/>
                    <a:pt x="73" y="133"/>
                    <a:pt x="79" y="180"/>
                  </a:cubicBezTo>
                  <a:cubicBezTo>
                    <a:pt x="86" y="234"/>
                    <a:pt x="29" y="232"/>
                    <a:pt x="0" y="229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95" y="318"/>
                    <a:pt x="95" y="318"/>
                    <a:pt x="95" y="318"/>
                  </a:cubicBezTo>
                  <a:cubicBezTo>
                    <a:pt x="85" y="347"/>
                    <a:pt x="72" y="401"/>
                    <a:pt x="114" y="400"/>
                  </a:cubicBezTo>
                  <a:cubicBezTo>
                    <a:pt x="160" y="398"/>
                    <a:pt x="139" y="334"/>
                    <a:pt x="129" y="304"/>
                  </a:cubicBezTo>
                  <a:cubicBezTo>
                    <a:pt x="199" y="274"/>
                    <a:pt x="199" y="274"/>
                    <a:pt x="199" y="274"/>
                  </a:cubicBezTo>
                  <a:cubicBezTo>
                    <a:pt x="199" y="0"/>
                    <a:pt x="199" y="0"/>
                    <a:pt x="199" y="0"/>
                  </a:cubicBezTo>
                  <a:lnTo>
                    <a:pt x="19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3000"/>
                  </a:schemeClr>
                </a:gs>
                <a:gs pos="100000">
                  <a:schemeClr val="accent2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zh-CN" altLang="en-US" sz="3600">
                <a:solidFill>
                  <a:srgbClr val="323232"/>
                </a:solidFill>
              </a:endParaRPr>
            </a:p>
          </p:txBody>
        </p:sp>
        <p:sp>
          <p:nvSpPr>
            <p:cNvPr id="43" name="未知"/>
            <p:cNvSpPr>
              <a:spLocks/>
            </p:cNvSpPr>
            <p:nvPr/>
          </p:nvSpPr>
          <p:spPr bwMode="auto">
            <a:xfrm rot="900000">
              <a:off x="4174092" y="3111932"/>
              <a:ext cx="759604" cy="1760830"/>
            </a:xfrm>
            <a:custGeom>
              <a:avLst/>
              <a:gdLst>
                <a:gd name="T0" fmla="*/ 122 w 191"/>
                <a:gd name="T1" fmla="*/ 253 h 442"/>
                <a:gd name="T2" fmla="*/ 191 w 191"/>
                <a:gd name="T3" fmla="*/ 268 h 442"/>
                <a:gd name="T4" fmla="*/ 191 w 191"/>
                <a:gd name="T5" fmla="*/ 144 h 442"/>
                <a:gd name="T6" fmla="*/ 102 w 191"/>
                <a:gd name="T7" fmla="*/ 104 h 442"/>
                <a:gd name="T8" fmla="*/ 82 w 191"/>
                <a:gd name="T9" fmla="*/ 8 h 442"/>
                <a:gd name="T10" fmla="*/ 66 w 191"/>
                <a:gd name="T11" fmla="*/ 88 h 442"/>
                <a:gd name="T12" fmla="*/ 0 w 191"/>
                <a:gd name="T13" fmla="*/ 58 h 442"/>
                <a:gd name="T14" fmla="*/ 0 w 191"/>
                <a:gd name="T15" fmla="*/ 325 h 442"/>
                <a:gd name="T16" fmla="*/ 191 w 191"/>
                <a:gd name="T17" fmla="*/ 442 h 442"/>
                <a:gd name="T18" fmla="*/ 191 w 191"/>
                <a:gd name="T19" fmla="*/ 316 h 442"/>
                <a:gd name="T20" fmla="*/ 122 w 191"/>
                <a:gd name="T21" fmla="*/ 25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" h="442">
                  <a:moveTo>
                    <a:pt x="122" y="253"/>
                  </a:moveTo>
                  <a:cubicBezTo>
                    <a:pt x="137" y="210"/>
                    <a:pt x="175" y="248"/>
                    <a:pt x="191" y="268"/>
                  </a:cubicBezTo>
                  <a:cubicBezTo>
                    <a:pt x="191" y="144"/>
                    <a:pt x="191" y="144"/>
                    <a:pt x="191" y="144"/>
                  </a:cubicBezTo>
                  <a:cubicBezTo>
                    <a:pt x="102" y="104"/>
                    <a:pt x="102" y="104"/>
                    <a:pt x="102" y="104"/>
                  </a:cubicBezTo>
                  <a:cubicBezTo>
                    <a:pt x="118" y="78"/>
                    <a:pt x="120" y="0"/>
                    <a:pt x="82" y="8"/>
                  </a:cubicBezTo>
                  <a:cubicBezTo>
                    <a:pt x="47" y="16"/>
                    <a:pt x="60" y="67"/>
                    <a:pt x="66" y="8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191" y="442"/>
                    <a:pt x="191" y="442"/>
                    <a:pt x="191" y="442"/>
                  </a:cubicBezTo>
                  <a:cubicBezTo>
                    <a:pt x="191" y="316"/>
                    <a:pt x="191" y="316"/>
                    <a:pt x="191" y="316"/>
                  </a:cubicBezTo>
                  <a:cubicBezTo>
                    <a:pt x="167" y="322"/>
                    <a:pt x="105" y="299"/>
                    <a:pt x="122" y="2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zh-CN" altLang="en-US" sz="3600">
                <a:solidFill>
                  <a:srgbClr val="323232"/>
                </a:solidFill>
              </a:endParaRPr>
            </a:p>
          </p:txBody>
        </p:sp>
        <p:sp>
          <p:nvSpPr>
            <p:cNvPr id="44" name="未知"/>
            <p:cNvSpPr>
              <a:spLocks/>
            </p:cNvSpPr>
            <p:nvPr/>
          </p:nvSpPr>
          <p:spPr bwMode="auto">
            <a:xfrm rot="900000">
              <a:off x="5686982" y="3915755"/>
              <a:ext cx="1001224" cy="1988236"/>
            </a:xfrm>
            <a:custGeom>
              <a:avLst/>
              <a:gdLst>
                <a:gd name="T0" fmla="*/ 187 w 252"/>
                <a:gd name="T1" fmla="*/ 221 h 499"/>
                <a:gd name="T2" fmla="*/ 252 w 252"/>
                <a:gd name="T3" fmla="*/ 182 h 499"/>
                <a:gd name="T4" fmla="*/ 252 w 252"/>
                <a:gd name="T5" fmla="*/ 57 h 499"/>
                <a:gd name="T6" fmla="*/ 170 w 252"/>
                <a:gd name="T7" fmla="*/ 91 h 499"/>
                <a:gd name="T8" fmla="*/ 179 w 252"/>
                <a:gd name="T9" fmla="*/ 42 h 499"/>
                <a:gd name="T10" fmla="*/ 145 w 252"/>
                <a:gd name="T11" fmla="*/ 2 h 499"/>
                <a:gd name="T12" fmla="*/ 109 w 252"/>
                <a:gd name="T13" fmla="*/ 56 h 499"/>
                <a:gd name="T14" fmla="*/ 129 w 252"/>
                <a:gd name="T15" fmla="*/ 108 h 499"/>
                <a:gd name="T16" fmla="*/ 0 w 252"/>
                <a:gd name="T17" fmla="*/ 162 h 499"/>
                <a:gd name="T18" fmla="*/ 0 w 252"/>
                <a:gd name="T19" fmla="*/ 499 h 499"/>
                <a:gd name="T20" fmla="*/ 252 w 252"/>
                <a:gd name="T21" fmla="*/ 350 h 499"/>
                <a:gd name="T22" fmla="*/ 252 w 252"/>
                <a:gd name="T23" fmla="*/ 239 h 499"/>
                <a:gd name="T24" fmla="*/ 187 w 252"/>
                <a:gd name="T25" fmla="*/ 22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99">
                  <a:moveTo>
                    <a:pt x="187" y="221"/>
                  </a:moveTo>
                  <a:cubicBezTo>
                    <a:pt x="206" y="174"/>
                    <a:pt x="240" y="179"/>
                    <a:pt x="252" y="182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170" y="91"/>
                    <a:pt x="170" y="91"/>
                    <a:pt x="170" y="91"/>
                  </a:cubicBezTo>
                  <a:cubicBezTo>
                    <a:pt x="173" y="81"/>
                    <a:pt x="180" y="56"/>
                    <a:pt x="179" y="42"/>
                  </a:cubicBezTo>
                  <a:cubicBezTo>
                    <a:pt x="179" y="23"/>
                    <a:pt x="179" y="0"/>
                    <a:pt x="145" y="2"/>
                  </a:cubicBezTo>
                  <a:cubicBezTo>
                    <a:pt x="114" y="4"/>
                    <a:pt x="108" y="40"/>
                    <a:pt x="109" y="56"/>
                  </a:cubicBezTo>
                  <a:cubicBezTo>
                    <a:pt x="110" y="74"/>
                    <a:pt x="123" y="98"/>
                    <a:pt x="129" y="10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499"/>
                    <a:pt x="0" y="499"/>
                    <a:pt x="0" y="499"/>
                  </a:cubicBezTo>
                  <a:cubicBezTo>
                    <a:pt x="252" y="350"/>
                    <a:pt x="252" y="350"/>
                    <a:pt x="252" y="350"/>
                  </a:cubicBezTo>
                  <a:cubicBezTo>
                    <a:pt x="252" y="239"/>
                    <a:pt x="252" y="239"/>
                    <a:pt x="252" y="239"/>
                  </a:cubicBezTo>
                  <a:cubicBezTo>
                    <a:pt x="227" y="290"/>
                    <a:pt x="167" y="272"/>
                    <a:pt x="187" y="22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3000"/>
                  </a:schemeClr>
                </a:gs>
                <a:gs pos="100000">
                  <a:schemeClr val="tx2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zh-CN" altLang="en-US" sz="3600">
                <a:solidFill>
                  <a:srgbClr val="323232"/>
                </a:solidFill>
              </a:endParaRPr>
            </a:p>
          </p:txBody>
        </p:sp>
        <p:sp>
          <p:nvSpPr>
            <p:cNvPr id="48" name="未知"/>
            <p:cNvSpPr>
              <a:spLocks/>
            </p:cNvSpPr>
            <p:nvPr/>
          </p:nvSpPr>
          <p:spPr bwMode="auto">
            <a:xfrm rot="900000">
              <a:off x="4418871" y="3839953"/>
              <a:ext cx="1277587" cy="1765567"/>
            </a:xfrm>
            <a:custGeom>
              <a:avLst/>
              <a:gdLst>
                <a:gd name="T0" fmla="*/ 226 w 321"/>
                <a:gd name="T1" fmla="*/ 63 h 443"/>
                <a:gd name="T2" fmla="*/ 203 w 321"/>
                <a:gd name="T3" fmla="*/ 152 h 443"/>
                <a:gd name="T4" fmla="*/ 184 w 321"/>
                <a:gd name="T5" fmla="*/ 44 h 443"/>
                <a:gd name="T6" fmla="*/ 86 w 321"/>
                <a:gd name="T7" fmla="*/ 0 h 443"/>
                <a:gd name="T8" fmla="*/ 86 w 321"/>
                <a:gd name="T9" fmla="*/ 124 h 443"/>
                <a:gd name="T10" fmla="*/ 17 w 321"/>
                <a:gd name="T11" fmla="*/ 109 h 443"/>
                <a:gd name="T12" fmla="*/ 86 w 321"/>
                <a:gd name="T13" fmla="*/ 172 h 443"/>
                <a:gd name="T14" fmla="*/ 86 w 321"/>
                <a:gd name="T15" fmla="*/ 298 h 443"/>
                <a:gd name="T16" fmla="*/ 321 w 321"/>
                <a:gd name="T17" fmla="*/ 443 h 443"/>
                <a:gd name="T18" fmla="*/ 321 w 321"/>
                <a:gd name="T19" fmla="*/ 106 h 443"/>
                <a:gd name="T20" fmla="*/ 226 w 321"/>
                <a:gd name="T21" fmla="*/ 63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" h="443">
                  <a:moveTo>
                    <a:pt x="226" y="63"/>
                  </a:moveTo>
                  <a:cubicBezTo>
                    <a:pt x="237" y="105"/>
                    <a:pt x="247" y="167"/>
                    <a:pt x="203" y="152"/>
                  </a:cubicBezTo>
                  <a:cubicBezTo>
                    <a:pt x="151" y="135"/>
                    <a:pt x="173" y="70"/>
                    <a:pt x="184" y="44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70" y="104"/>
                    <a:pt x="32" y="66"/>
                    <a:pt x="17" y="109"/>
                  </a:cubicBezTo>
                  <a:cubicBezTo>
                    <a:pt x="0" y="155"/>
                    <a:pt x="62" y="178"/>
                    <a:pt x="86" y="172"/>
                  </a:cubicBezTo>
                  <a:cubicBezTo>
                    <a:pt x="86" y="298"/>
                    <a:pt x="86" y="298"/>
                    <a:pt x="86" y="298"/>
                  </a:cubicBezTo>
                  <a:cubicBezTo>
                    <a:pt x="321" y="443"/>
                    <a:pt x="321" y="443"/>
                    <a:pt x="321" y="443"/>
                  </a:cubicBezTo>
                  <a:cubicBezTo>
                    <a:pt x="321" y="106"/>
                    <a:pt x="321" y="106"/>
                    <a:pt x="321" y="106"/>
                  </a:cubicBezTo>
                  <a:lnTo>
                    <a:pt x="226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zh-CN" altLang="en-US" sz="3600">
                <a:solidFill>
                  <a:srgbClr val="323232"/>
                </a:solidFill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1648052" y="5045381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/>
              <a:t>Insert title here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648051" y="5768277"/>
            <a:ext cx="5601002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412604" y="5045381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/>
            <a:r>
              <a:rPr lang="en-US" sz="3200" dirty="0"/>
              <a:t>Insert title here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7134951" y="5768277"/>
            <a:ext cx="5601002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648052" y="9669185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/>
              <a:t>Insert title here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648051" y="10392081"/>
            <a:ext cx="5601002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9412604" y="9669185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/>
            <a:r>
              <a:rPr lang="en-US" sz="3200" dirty="0"/>
              <a:t>Insert title here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7134951" y="10392081"/>
            <a:ext cx="5601002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7854C4-9D3A-4080-91B2-A2E9A5F4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Puzzle Infographic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6A5AB1-9C56-4F32-BA07-2920FFE29188}"/>
              </a:ext>
            </a:extLst>
          </p:cNvPr>
          <p:cNvGrpSpPr/>
          <p:nvPr/>
        </p:nvGrpSpPr>
        <p:grpSpPr>
          <a:xfrm>
            <a:off x="1798320" y="4473748"/>
            <a:ext cx="477520" cy="477519"/>
            <a:chOff x="3030538" y="711201"/>
            <a:chExt cx="325438" cy="325437"/>
          </a:xfrm>
          <a:solidFill>
            <a:srgbClr val="FFE18B"/>
          </a:solidFill>
        </p:grpSpPr>
        <p:sp>
          <p:nvSpPr>
            <p:cNvPr id="34" name="Freeform 56">
              <a:extLst>
                <a:ext uri="{FF2B5EF4-FFF2-40B4-BE49-F238E27FC236}">
                  <a16:creationId xmlns:a16="http://schemas.microsoft.com/office/drawing/2014/main" id="{E8A1197C-7488-497E-A0B8-0229C1D3C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3563" y="711201"/>
              <a:ext cx="180975" cy="73025"/>
            </a:xfrm>
            <a:custGeom>
              <a:avLst/>
              <a:gdLst>
                <a:gd name="T0" fmla="*/ 12 w 80"/>
                <a:gd name="T1" fmla="*/ 12 h 32"/>
                <a:gd name="T2" fmla="*/ 68 w 80"/>
                <a:gd name="T3" fmla="*/ 12 h 32"/>
                <a:gd name="T4" fmla="*/ 68 w 80"/>
                <a:gd name="T5" fmla="*/ 32 h 32"/>
                <a:gd name="T6" fmla="*/ 80 w 80"/>
                <a:gd name="T7" fmla="*/ 32 h 32"/>
                <a:gd name="T8" fmla="*/ 80 w 80"/>
                <a:gd name="T9" fmla="*/ 16 h 32"/>
                <a:gd name="T10" fmla="*/ 64 w 80"/>
                <a:gd name="T11" fmla="*/ 0 h 32"/>
                <a:gd name="T12" fmla="*/ 16 w 80"/>
                <a:gd name="T13" fmla="*/ 0 h 32"/>
                <a:gd name="T14" fmla="*/ 0 w 80"/>
                <a:gd name="T15" fmla="*/ 16 h 32"/>
                <a:gd name="T16" fmla="*/ 0 w 80"/>
                <a:gd name="T17" fmla="*/ 32 h 32"/>
                <a:gd name="T18" fmla="*/ 12 w 80"/>
                <a:gd name="T19" fmla="*/ 32 h 32"/>
                <a:gd name="T20" fmla="*/ 12 w 80"/>
                <a:gd name="T2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32">
                  <a:moveTo>
                    <a:pt x="12" y="12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"/>
                    <a:pt x="73" y="0"/>
                    <a:pt x="6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57">
              <a:extLst>
                <a:ext uri="{FF2B5EF4-FFF2-40B4-BE49-F238E27FC236}">
                  <a16:creationId xmlns:a16="http://schemas.microsoft.com/office/drawing/2014/main" id="{CC72EB4F-2115-409B-886E-78039DFE6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026" y="801688"/>
              <a:ext cx="144463" cy="234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8">
              <a:extLst>
                <a:ext uri="{FF2B5EF4-FFF2-40B4-BE49-F238E27FC236}">
                  <a16:creationId xmlns:a16="http://schemas.microsoft.com/office/drawing/2014/main" id="{F2908F36-0A70-40C1-9009-CA6BFBE03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538" y="801688"/>
              <a:ext cx="71438" cy="234950"/>
            </a:xfrm>
            <a:custGeom>
              <a:avLst/>
              <a:gdLst>
                <a:gd name="T0" fmla="*/ 24 w 32"/>
                <a:gd name="T1" fmla="*/ 0 h 104"/>
                <a:gd name="T2" fmla="*/ 0 w 32"/>
                <a:gd name="T3" fmla="*/ 0 h 104"/>
                <a:gd name="T4" fmla="*/ 0 w 32"/>
                <a:gd name="T5" fmla="*/ 104 h 104"/>
                <a:gd name="T6" fmla="*/ 24 w 32"/>
                <a:gd name="T7" fmla="*/ 104 h 104"/>
                <a:gd name="T8" fmla="*/ 32 w 32"/>
                <a:gd name="T9" fmla="*/ 96 h 104"/>
                <a:gd name="T10" fmla="*/ 32 w 32"/>
                <a:gd name="T11" fmla="*/ 8 h 104"/>
                <a:gd name="T12" fmla="*/ 24 w 32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8" y="104"/>
                    <a:pt x="32" y="100"/>
                    <a:pt x="32" y="9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9">
              <a:extLst>
                <a:ext uri="{FF2B5EF4-FFF2-40B4-BE49-F238E27FC236}">
                  <a16:creationId xmlns:a16="http://schemas.microsoft.com/office/drawing/2014/main" id="{4312BDD7-2EC1-461D-A274-24B817BEC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801688"/>
              <a:ext cx="73025" cy="234950"/>
            </a:xfrm>
            <a:custGeom>
              <a:avLst/>
              <a:gdLst>
                <a:gd name="T0" fmla="*/ 0 w 32"/>
                <a:gd name="T1" fmla="*/ 8 h 104"/>
                <a:gd name="T2" fmla="*/ 0 w 32"/>
                <a:gd name="T3" fmla="*/ 96 h 104"/>
                <a:gd name="T4" fmla="*/ 8 w 32"/>
                <a:gd name="T5" fmla="*/ 104 h 104"/>
                <a:gd name="T6" fmla="*/ 32 w 32"/>
                <a:gd name="T7" fmla="*/ 104 h 104"/>
                <a:gd name="T8" fmla="*/ 32 w 32"/>
                <a:gd name="T9" fmla="*/ 0 h 104"/>
                <a:gd name="T10" fmla="*/ 8 w 32"/>
                <a:gd name="T11" fmla="*/ 0 h 104"/>
                <a:gd name="T12" fmla="*/ 0 w 32"/>
                <a:gd name="T13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0" y="8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4" y="104"/>
                    <a:pt x="8" y="104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93FE7E4-CEED-4271-B4DC-2944F6559AA7}"/>
              </a:ext>
            </a:extLst>
          </p:cNvPr>
          <p:cNvGrpSpPr/>
          <p:nvPr/>
        </p:nvGrpSpPr>
        <p:grpSpPr>
          <a:xfrm>
            <a:off x="22147112" y="4553825"/>
            <a:ext cx="438568" cy="438567"/>
            <a:chOff x="3663951" y="711201"/>
            <a:chExt cx="325438" cy="325437"/>
          </a:xfrm>
          <a:solidFill>
            <a:schemeClr val="tx1"/>
          </a:solidFill>
        </p:grpSpPr>
        <p:sp>
          <p:nvSpPr>
            <p:cNvPr id="38" name="Freeform 60">
              <a:extLst>
                <a:ext uri="{FF2B5EF4-FFF2-40B4-BE49-F238E27FC236}">
                  <a16:creationId xmlns:a16="http://schemas.microsoft.com/office/drawing/2014/main" id="{F1F5E39E-A147-463A-9EEF-299C7D58D0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951" y="711201"/>
              <a:ext cx="325438" cy="252413"/>
            </a:xfrm>
            <a:custGeom>
              <a:avLst/>
              <a:gdLst>
                <a:gd name="T0" fmla="*/ 136 w 144"/>
                <a:gd name="T1" fmla="*/ 0 h 112"/>
                <a:gd name="T2" fmla="*/ 8 w 144"/>
                <a:gd name="T3" fmla="*/ 0 h 112"/>
                <a:gd name="T4" fmla="*/ 0 w 144"/>
                <a:gd name="T5" fmla="*/ 8 h 112"/>
                <a:gd name="T6" fmla="*/ 0 w 144"/>
                <a:gd name="T7" fmla="*/ 104 h 112"/>
                <a:gd name="T8" fmla="*/ 8 w 144"/>
                <a:gd name="T9" fmla="*/ 112 h 112"/>
                <a:gd name="T10" fmla="*/ 136 w 144"/>
                <a:gd name="T11" fmla="*/ 112 h 112"/>
                <a:gd name="T12" fmla="*/ 144 w 144"/>
                <a:gd name="T13" fmla="*/ 104 h 112"/>
                <a:gd name="T14" fmla="*/ 144 w 144"/>
                <a:gd name="T15" fmla="*/ 8 h 112"/>
                <a:gd name="T16" fmla="*/ 136 w 144"/>
                <a:gd name="T17" fmla="*/ 0 h 112"/>
                <a:gd name="T18" fmla="*/ 132 w 144"/>
                <a:gd name="T19" fmla="*/ 92 h 112"/>
                <a:gd name="T20" fmla="*/ 12 w 144"/>
                <a:gd name="T21" fmla="*/ 92 h 112"/>
                <a:gd name="T22" fmla="*/ 12 w 144"/>
                <a:gd name="T23" fmla="*/ 12 h 112"/>
                <a:gd name="T24" fmla="*/ 132 w 144"/>
                <a:gd name="T25" fmla="*/ 12 h 112"/>
                <a:gd name="T26" fmla="*/ 132 w 144"/>
                <a:gd name="T27" fmla="*/ 9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12">
                  <a:moveTo>
                    <a:pt x="13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40" y="112"/>
                    <a:pt x="144" y="108"/>
                    <a:pt x="144" y="104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4" y="4"/>
                    <a:pt x="140" y="0"/>
                    <a:pt x="136" y="0"/>
                  </a:cubicBezTo>
                  <a:close/>
                  <a:moveTo>
                    <a:pt x="132" y="92"/>
                  </a:moveTo>
                  <a:cubicBezTo>
                    <a:pt x="12" y="92"/>
                    <a:pt x="12" y="92"/>
                    <a:pt x="12" y="9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2" y="12"/>
                    <a:pt x="132" y="12"/>
                    <a:pt x="132" y="12"/>
                  </a:cubicBezTo>
                  <a:lnTo>
                    <a:pt x="132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1">
              <a:extLst>
                <a:ext uri="{FF2B5EF4-FFF2-40B4-BE49-F238E27FC236}">
                  <a16:creationId xmlns:a16="http://schemas.microsoft.com/office/drawing/2014/main" id="{C9E1A304-511C-41DF-9FA4-B7C71FCA2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438" y="982663"/>
              <a:ext cx="144463" cy="53975"/>
            </a:xfrm>
            <a:custGeom>
              <a:avLst/>
              <a:gdLst>
                <a:gd name="T0" fmla="*/ 58 w 64"/>
                <a:gd name="T1" fmla="*/ 8 h 24"/>
                <a:gd name="T2" fmla="*/ 52 w 64"/>
                <a:gd name="T3" fmla="*/ 8 h 24"/>
                <a:gd name="T4" fmla="*/ 52 w 64"/>
                <a:gd name="T5" fmla="*/ 0 h 24"/>
                <a:gd name="T6" fmla="*/ 12 w 64"/>
                <a:gd name="T7" fmla="*/ 0 h 24"/>
                <a:gd name="T8" fmla="*/ 12 w 64"/>
                <a:gd name="T9" fmla="*/ 8 h 24"/>
                <a:gd name="T10" fmla="*/ 6 w 64"/>
                <a:gd name="T11" fmla="*/ 8 h 24"/>
                <a:gd name="T12" fmla="*/ 0 w 64"/>
                <a:gd name="T13" fmla="*/ 16 h 24"/>
                <a:gd name="T14" fmla="*/ 6 w 64"/>
                <a:gd name="T15" fmla="*/ 24 h 24"/>
                <a:gd name="T16" fmla="*/ 58 w 64"/>
                <a:gd name="T17" fmla="*/ 24 h 24"/>
                <a:gd name="T18" fmla="*/ 64 w 64"/>
                <a:gd name="T19" fmla="*/ 16 h 24"/>
                <a:gd name="T20" fmla="*/ 58 w 64"/>
                <a:gd name="T21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24">
                  <a:moveTo>
                    <a:pt x="58" y="8"/>
                  </a:moveTo>
                  <a:cubicBezTo>
                    <a:pt x="52" y="8"/>
                    <a:pt x="52" y="8"/>
                    <a:pt x="52" y="8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3" y="8"/>
                    <a:pt x="0" y="12"/>
                    <a:pt x="0" y="16"/>
                  </a:cubicBezTo>
                  <a:cubicBezTo>
                    <a:pt x="0" y="20"/>
                    <a:pt x="3" y="24"/>
                    <a:pt x="6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61" y="24"/>
                    <a:pt x="64" y="20"/>
                    <a:pt x="64" y="16"/>
                  </a:cubicBezTo>
                  <a:cubicBezTo>
                    <a:pt x="64" y="12"/>
                    <a:pt x="61" y="8"/>
                    <a:pt x="5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E7C06F7-B608-4EC9-977E-245705B042DF}"/>
              </a:ext>
            </a:extLst>
          </p:cNvPr>
          <p:cNvGrpSpPr/>
          <p:nvPr/>
        </p:nvGrpSpPr>
        <p:grpSpPr>
          <a:xfrm>
            <a:off x="1703727" y="9002869"/>
            <a:ext cx="581580" cy="584774"/>
            <a:chOff x="4313238" y="728663"/>
            <a:chExt cx="288926" cy="290513"/>
          </a:xfrm>
          <a:solidFill>
            <a:srgbClr val="FEBE00"/>
          </a:solidFill>
        </p:grpSpPr>
        <p:sp>
          <p:nvSpPr>
            <p:cNvPr id="46" name="Freeform 62">
              <a:extLst>
                <a:ext uri="{FF2B5EF4-FFF2-40B4-BE49-F238E27FC236}">
                  <a16:creationId xmlns:a16="http://schemas.microsoft.com/office/drawing/2014/main" id="{A106F0E9-5042-4BD8-A17D-D4B7F595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728663"/>
              <a:ext cx="288925" cy="290513"/>
            </a:xfrm>
            <a:custGeom>
              <a:avLst/>
              <a:gdLst>
                <a:gd name="T0" fmla="*/ 60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8 h 128"/>
                <a:gd name="T8" fmla="*/ 60 w 128"/>
                <a:gd name="T9" fmla="*/ 68 h 128"/>
                <a:gd name="T10" fmla="*/ 60 w 128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28">
                  <a:moveTo>
                    <a:pt x="60" y="0"/>
                  </a:moveTo>
                  <a:cubicBezTo>
                    <a:pt x="27" y="2"/>
                    <a:pt x="0" y="30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8" y="128"/>
                    <a:pt x="126" y="101"/>
                    <a:pt x="128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3">
              <a:extLst>
                <a:ext uri="{FF2B5EF4-FFF2-40B4-BE49-F238E27FC236}">
                  <a16:creationId xmlns:a16="http://schemas.microsoft.com/office/drawing/2014/main" id="{53C4F39C-01B3-4AA2-9B3B-ECB362F1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226" y="728663"/>
              <a:ext cx="134938" cy="136525"/>
            </a:xfrm>
            <a:custGeom>
              <a:avLst/>
              <a:gdLst>
                <a:gd name="T0" fmla="*/ 0 w 60"/>
                <a:gd name="T1" fmla="*/ 0 h 60"/>
                <a:gd name="T2" fmla="*/ 0 w 60"/>
                <a:gd name="T3" fmla="*/ 60 h 60"/>
                <a:gd name="T4" fmla="*/ 60 w 60"/>
                <a:gd name="T5" fmla="*/ 60 h 60"/>
                <a:gd name="T6" fmla="*/ 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8" y="28"/>
                    <a:pt x="3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C95C53A-D86A-4367-8AAF-1AFCF8D88959}"/>
              </a:ext>
            </a:extLst>
          </p:cNvPr>
          <p:cNvGrpSpPr/>
          <p:nvPr/>
        </p:nvGrpSpPr>
        <p:grpSpPr>
          <a:xfrm>
            <a:off x="22047200" y="9023934"/>
            <a:ext cx="475854" cy="544259"/>
            <a:chOff x="4964113" y="728663"/>
            <a:chExt cx="254000" cy="290513"/>
          </a:xfrm>
          <a:solidFill>
            <a:srgbClr val="37FF92"/>
          </a:solidFill>
        </p:grpSpPr>
        <p:sp>
          <p:nvSpPr>
            <p:cNvPr id="66" name="Freeform 64">
              <a:extLst>
                <a:ext uri="{FF2B5EF4-FFF2-40B4-BE49-F238E27FC236}">
                  <a16:creationId xmlns:a16="http://schemas.microsoft.com/office/drawing/2014/main" id="{655F9983-AE53-4697-A02F-D42392568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113" y="819151"/>
              <a:ext cx="73025" cy="200025"/>
            </a:xfrm>
            <a:custGeom>
              <a:avLst/>
              <a:gdLst>
                <a:gd name="T0" fmla="*/ 24 w 32"/>
                <a:gd name="T1" fmla="*/ 0 h 88"/>
                <a:gd name="T2" fmla="*/ 8 w 32"/>
                <a:gd name="T3" fmla="*/ 0 h 88"/>
                <a:gd name="T4" fmla="*/ 0 w 32"/>
                <a:gd name="T5" fmla="*/ 8 h 88"/>
                <a:gd name="T6" fmla="*/ 0 w 32"/>
                <a:gd name="T7" fmla="*/ 80 h 88"/>
                <a:gd name="T8" fmla="*/ 8 w 32"/>
                <a:gd name="T9" fmla="*/ 88 h 88"/>
                <a:gd name="T10" fmla="*/ 24 w 32"/>
                <a:gd name="T11" fmla="*/ 88 h 88"/>
                <a:gd name="T12" fmla="*/ 32 w 32"/>
                <a:gd name="T13" fmla="*/ 80 h 88"/>
                <a:gd name="T14" fmla="*/ 32 w 32"/>
                <a:gd name="T15" fmla="*/ 8 h 88"/>
                <a:gd name="T16" fmla="*/ 24 w 32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88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8" y="88"/>
                    <a:pt x="32" y="84"/>
                    <a:pt x="32" y="8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5">
              <a:extLst>
                <a:ext uri="{FF2B5EF4-FFF2-40B4-BE49-F238E27FC236}">
                  <a16:creationId xmlns:a16="http://schemas.microsoft.com/office/drawing/2014/main" id="{E5219055-04BD-4E03-BAF3-0D0EF4CEE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601" y="728663"/>
              <a:ext cx="73025" cy="290513"/>
            </a:xfrm>
            <a:custGeom>
              <a:avLst/>
              <a:gdLst>
                <a:gd name="T0" fmla="*/ 24 w 32"/>
                <a:gd name="T1" fmla="*/ 0 h 128"/>
                <a:gd name="T2" fmla="*/ 8 w 32"/>
                <a:gd name="T3" fmla="*/ 0 h 128"/>
                <a:gd name="T4" fmla="*/ 0 w 32"/>
                <a:gd name="T5" fmla="*/ 8 h 128"/>
                <a:gd name="T6" fmla="*/ 0 w 32"/>
                <a:gd name="T7" fmla="*/ 120 h 128"/>
                <a:gd name="T8" fmla="*/ 8 w 32"/>
                <a:gd name="T9" fmla="*/ 128 h 128"/>
                <a:gd name="T10" fmla="*/ 24 w 32"/>
                <a:gd name="T11" fmla="*/ 128 h 128"/>
                <a:gd name="T12" fmla="*/ 32 w 32"/>
                <a:gd name="T13" fmla="*/ 120 h 128"/>
                <a:gd name="T14" fmla="*/ 32 w 32"/>
                <a:gd name="T15" fmla="*/ 8 h 128"/>
                <a:gd name="T16" fmla="*/ 24 w 32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28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4" y="128"/>
                    <a:pt x="8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8" y="128"/>
                    <a:pt x="32" y="124"/>
                    <a:pt x="32" y="12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6">
              <a:extLst>
                <a:ext uri="{FF2B5EF4-FFF2-40B4-BE49-F238E27FC236}">
                  <a16:creationId xmlns:a16="http://schemas.microsoft.com/office/drawing/2014/main" id="{3A269901-2C1A-4337-9CA6-B6E24618E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088" y="873126"/>
              <a:ext cx="73025" cy="146050"/>
            </a:xfrm>
            <a:custGeom>
              <a:avLst/>
              <a:gdLst>
                <a:gd name="T0" fmla="*/ 24 w 32"/>
                <a:gd name="T1" fmla="*/ 0 h 64"/>
                <a:gd name="T2" fmla="*/ 8 w 32"/>
                <a:gd name="T3" fmla="*/ 0 h 64"/>
                <a:gd name="T4" fmla="*/ 0 w 32"/>
                <a:gd name="T5" fmla="*/ 8 h 64"/>
                <a:gd name="T6" fmla="*/ 0 w 32"/>
                <a:gd name="T7" fmla="*/ 56 h 64"/>
                <a:gd name="T8" fmla="*/ 8 w 32"/>
                <a:gd name="T9" fmla="*/ 64 h 64"/>
                <a:gd name="T10" fmla="*/ 24 w 32"/>
                <a:gd name="T11" fmla="*/ 64 h 64"/>
                <a:gd name="T12" fmla="*/ 32 w 32"/>
                <a:gd name="T13" fmla="*/ 56 h 64"/>
                <a:gd name="T14" fmla="*/ 32 w 32"/>
                <a:gd name="T15" fmla="*/ 8 h 64"/>
                <a:gd name="T16" fmla="*/ 24 w 32"/>
                <a:gd name="T1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64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0"/>
                    <a:pt x="4" y="64"/>
                    <a:pt x="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8" y="64"/>
                    <a:pt x="32" y="60"/>
                    <a:pt x="32" y="5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281883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1648052" y="5045381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600" dirty="0">
                <a:solidFill>
                  <a:srgbClr val="323232"/>
                </a:solidFill>
              </a:rPr>
              <a:t>Insert title here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648051" y="5768277"/>
            <a:ext cx="5601002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8986206" y="5045381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/>
            <a:r>
              <a:rPr lang="en-US" sz="3600" dirty="0"/>
              <a:t>Insert title here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7134951" y="5768277"/>
            <a:ext cx="5601002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648052" y="9669185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600" dirty="0"/>
              <a:t>Insert title here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648051" y="10392081"/>
            <a:ext cx="5601002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8986206" y="9669185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/>
            <a:r>
              <a:rPr lang="en-US" sz="3600" dirty="0"/>
              <a:t>Insert title here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7134951" y="10392081"/>
            <a:ext cx="5601002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411630" y="3493081"/>
            <a:ext cx="5560740" cy="8812134"/>
            <a:chOff x="4564110" y="1668162"/>
            <a:chExt cx="2779665" cy="4404949"/>
          </a:xfrm>
        </p:grpSpPr>
        <p:sp>
          <p:nvSpPr>
            <p:cNvPr id="36" name="Freeform 5"/>
            <p:cNvSpPr>
              <a:spLocks/>
            </p:cNvSpPr>
            <p:nvPr/>
          </p:nvSpPr>
          <p:spPr bwMode="auto">
            <a:xfrm>
              <a:off x="4564110" y="1991571"/>
              <a:ext cx="795207" cy="2198231"/>
            </a:xfrm>
            <a:custGeom>
              <a:avLst/>
              <a:gdLst>
                <a:gd name="T0" fmla="*/ 943 w 1045"/>
                <a:gd name="T1" fmla="*/ 2234 h 2988"/>
                <a:gd name="T2" fmla="*/ 858 w 1045"/>
                <a:gd name="T3" fmla="*/ 2280 h 2988"/>
                <a:gd name="T4" fmla="*/ 856 w 1045"/>
                <a:gd name="T5" fmla="*/ 2283 h 2988"/>
                <a:gd name="T6" fmla="*/ 774 w 1045"/>
                <a:gd name="T7" fmla="*/ 2337 h 2988"/>
                <a:gd name="T8" fmla="*/ 771 w 1045"/>
                <a:gd name="T9" fmla="*/ 2337 h 2988"/>
                <a:gd name="T10" fmla="*/ 623 w 1045"/>
                <a:gd name="T11" fmla="*/ 2337 h 2988"/>
                <a:gd name="T12" fmla="*/ 623 w 1045"/>
                <a:gd name="T13" fmla="*/ 0 h 2988"/>
                <a:gd name="T14" fmla="*/ 0 w 1045"/>
                <a:gd name="T15" fmla="*/ 1320 h 2988"/>
                <a:gd name="T16" fmla="*/ 128 w 1045"/>
                <a:gd name="T17" fmla="*/ 1973 h 2988"/>
                <a:gd name="T18" fmla="*/ 228 w 1045"/>
                <a:gd name="T19" fmla="*/ 2175 h 2988"/>
                <a:gd name="T20" fmla="*/ 623 w 1045"/>
                <a:gd name="T21" fmla="*/ 2988 h 2988"/>
                <a:gd name="T22" fmla="*/ 623 w 1045"/>
                <a:gd name="T23" fmla="*/ 2413 h 2988"/>
                <a:gd name="T24" fmla="*/ 777 w 1045"/>
                <a:gd name="T25" fmla="*/ 2413 h 2988"/>
                <a:gd name="T26" fmla="*/ 857 w 1045"/>
                <a:gd name="T27" fmla="*/ 2468 h 2988"/>
                <a:gd name="T28" fmla="*/ 943 w 1045"/>
                <a:gd name="T29" fmla="*/ 2517 h 2988"/>
                <a:gd name="T30" fmla="*/ 1045 w 1045"/>
                <a:gd name="T31" fmla="*/ 2415 h 2988"/>
                <a:gd name="T32" fmla="*/ 1045 w 1045"/>
                <a:gd name="T33" fmla="*/ 2335 h 2988"/>
                <a:gd name="T34" fmla="*/ 943 w 1045"/>
                <a:gd name="T35" fmla="*/ 2234 h 2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5" h="2988">
                  <a:moveTo>
                    <a:pt x="943" y="2234"/>
                  </a:moveTo>
                  <a:cubicBezTo>
                    <a:pt x="909" y="2234"/>
                    <a:pt x="877" y="2251"/>
                    <a:pt x="858" y="2280"/>
                  </a:cubicBezTo>
                  <a:cubicBezTo>
                    <a:pt x="856" y="2283"/>
                    <a:pt x="856" y="2283"/>
                    <a:pt x="856" y="2283"/>
                  </a:cubicBezTo>
                  <a:cubicBezTo>
                    <a:pt x="825" y="2327"/>
                    <a:pt x="791" y="2336"/>
                    <a:pt x="774" y="2337"/>
                  </a:cubicBezTo>
                  <a:cubicBezTo>
                    <a:pt x="771" y="2337"/>
                    <a:pt x="771" y="2337"/>
                    <a:pt x="771" y="2337"/>
                  </a:cubicBezTo>
                  <a:cubicBezTo>
                    <a:pt x="623" y="2337"/>
                    <a:pt x="623" y="2337"/>
                    <a:pt x="623" y="2337"/>
                  </a:cubicBezTo>
                  <a:cubicBezTo>
                    <a:pt x="623" y="0"/>
                    <a:pt x="623" y="0"/>
                    <a:pt x="623" y="0"/>
                  </a:cubicBezTo>
                  <a:cubicBezTo>
                    <a:pt x="242" y="322"/>
                    <a:pt x="0" y="794"/>
                    <a:pt x="0" y="1320"/>
                  </a:cubicBezTo>
                  <a:cubicBezTo>
                    <a:pt x="0" y="1551"/>
                    <a:pt x="45" y="1771"/>
                    <a:pt x="128" y="1973"/>
                  </a:cubicBezTo>
                  <a:cubicBezTo>
                    <a:pt x="157" y="2043"/>
                    <a:pt x="190" y="2110"/>
                    <a:pt x="228" y="2175"/>
                  </a:cubicBezTo>
                  <a:cubicBezTo>
                    <a:pt x="331" y="2387"/>
                    <a:pt x="496" y="2724"/>
                    <a:pt x="623" y="2988"/>
                  </a:cubicBezTo>
                  <a:cubicBezTo>
                    <a:pt x="623" y="2413"/>
                    <a:pt x="623" y="2413"/>
                    <a:pt x="623" y="2413"/>
                  </a:cubicBezTo>
                  <a:cubicBezTo>
                    <a:pt x="777" y="2413"/>
                    <a:pt x="777" y="2413"/>
                    <a:pt x="777" y="2413"/>
                  </a:cubicBezTo>
                  <a:cubicBezTo>
                    <a:pt x="797" y="2416"/>
                    <a:pt x="827" y="2428"/>
                    <a:pt x="857" y="2468"/>
                  </a:cubicBezTo>
                  <a:cubicBezTo>
                    <a:pt x="877" y="2499"/>
                    <a:pt x="909" y="2517"/>
                    <a:pt x="943" y="2517"/>
                  </a:cubicBezTo>
                  <a:cubicBezTo>
                    <a:pt x="999" y="2517"/>
                    <a:pt x="1045" y="2471"/>
                    <a:pt x="1045" y="2415"/>
                  </a:cubicBezTo>
                  <a:cubicBezTo>
                    <a:pt x="1045" y="2335"/>
                    <a:pt x="1045" y="2335"/>
                    <a:pt x="1045" y="2335"/>
                  </a:cubicBezTo>
                  <a:cubicBezTo>
                    <a:pt x="1045" y="2279"/>
                    <a:pt x="999" y="2234"/>
                    <a:pt x="943" y="223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7" name="Freeform 6"/>
            <p:cNvSpPr>
              <a:spLocks/>
            </p:cNvSpPr>
            <p:nvPr/>
          </p:nvSpPr>
          <p:spPr bwMode="auto">
            <a:xfrm>
              <a:off x="5097806" y="3463966"/>
              <a:ext cx="825894" cy="854508"/>
            </a:xfrm>
            <a:custGeom>
              <a:avLst/>
              <a:gdLst>
                <a:gd name="T0" fmla="*/ 0 w 1085"/>
                <a:gd name="T1" fmla="*/ 0 h 1162"/>
                <a:gd name="T2" fmla="*/ 0 w 1085"/>
                <a:gd name="T3" fmla="*/ 267 h 1162"/>
                <a:gd name="T4" fmla="*/ 68 w 1085"/>
                <a:gd name="T5" fmla="*/ 267 h 1162"/>
                <a:gd name="T6" fmla="*/ 99 w 1085"/>
                <a:gd name="T7" fmla="*/ 240 h 1162"/>
                <a:gd name="T8" fmla="*/ 100 w 1085"/>
                <a:gd name="T9" fmla="*/ 239 h 1162"/>
                <a:gd name="T10" fmla="*/ 242 w 1085"/>
                <a:gd name="T11" fmla="*/ 163 h 1162"/>
                <a:gd name="T12" fmla="*/ 414 w 1085"/>
                <a:gd name="T13" fmla="*/ 334 h 1162"/>
                <a:gd name="T14" fmla="*/ 414 w 1085"/>
                <a:gd name="T15" fmla="*/ 414 h 1162"/>
                <a:gd name="T16" fmla="*/ 242 w 1085"/>
                <a:gd name="T17" fmla="*/ 585 h 1162"/>
                <a:gd name="T18" fmla="*/ 98 w 1085"/>
                <a:gd name="T19" fmla="*/ 506 h 1162"/>
                <a:gd name="T20" fmla="*/ 69 w 1085"/>
                <a:gd name="T21" fmla="*/ 482 h 1162"/>
                <a:gd name="T22" fmla="*/ 0 w 1085"/>
                <a:gd name="T23" fmla="*/ 482 h 1162"/>
                <a:gd name="T24" fmla="*/ 0 w 1085"/>
                <a:gd name="T25" fmla="*/ 1152 h 1162"/>
                <a:gd name="T26" fmla="*/ 3 w 1085"/>
                <a:gd name="T27" fmla="*/ 1162 h 1162"/>
                <a:gd name="T28" fmla="*/ 1085 w 1085"/>
                <a:gd name="T29" fmla="*/ 1162 h 1162"/>
                <a:gd name="T30" fmla="*/ 1085 w 1085"/>
                <a:gd name="T31" fmla="*/ 0 h 1162"/>
                <a:gd name="T32" fmla="*/ 0 w 1085"/>
                <a:gd name="T33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5" h="1162">
                  <a:moveTo>
                    <a:pt x="0" y="0"/>
                  </a:moveTo>
                  <a:cubicBezTo>
                    <a:pt x="0" y="267"/>
                    <a:pt x="0" y="267"/>
                    <a:pt x="0" y="267"/>
                  </a:cubicBezTo>
                  <a:cubicBezTo>
                    <a:pt x="68" y="267"/>
                    <a:pt x="68" y="267"/>
                    <a:pt x="68" y="267"/>
                  </a:cubicBezTo>
                  <a:cubicBezTo>
                    <a:pt x="71" y="266"/>
                    <a:pt x="83" y="262"/>
                    <a:pt x="99" y="240"/>
                  </a:cubicBezTo>
                  <a:cubicBezTo>
                    <a:pt x="100" y="239"/>
                    <a:pt x="100" y="239"/>
                    <a:pt x="100" y="239"/>
                  </a:cubicBezTo>
                  <a:cubicBezTo>
                    <a:pt x="132" y="192"/>
                    <a:pt x="185" y="163"/>
                    <a:pt x="242" y="163"/>
                  </a:cubicBezTo>
                  <a:cubicBezTo>
                    <a:pt x="337" y="163"/>
                    <a:pt x="414" y="240"/>
                    <a:pt x="414" y="334"/>
                  </a:cubicBezTo>
                  <a:cubicBezTo>
                    <a:pt x="414" y="414"/>
                    <a:pt x="414" y="414"/>
                    <a:pt x="414" y="414"/>
                  </a:cubicBezTo>
                  <a:cubicBezTo>
                    <a:pt x="414" y="509"/>
                    <a:pt x="337" y="585"/>
                    <a:pt x="242" y="585"/>
                  </a:cubicBezTo>
                  <a:cubicBezTo>
                    <a:pt x="184" y="585"/>
                    <a:pt x="130" y="556"/>
                    <a:pt x="98" y="506"/>
                  </a:cubicBezTo>
                  <a:cubicBezTo>
                    <a:pt x="84" y="487"/>
                    <a:pt x="73" y="483"/>
                    <a:pt x="69" y="482"/>
                  </a:cubicBezTo>
                  <a:cubicBezTo>
                    <a:pt x="0" y="482"/>
                    <a:pt x="0" y="482"/>
                    <a:pt x="0" y="482"/>
                  </a:cubicBezTo>
                  <a:cubicBezTo>
                    <a:pt x="0" y="1152"/>
                    <a:pt x="0" y="1152"/>
                    <a:pt x="0" y="1152"/>
                  </a:cubicBezTo>
                  <a:cubicBezTo>
                    <a:pt x="1" y="1155"/>
                    <a:pt x="2" y="1158"/>
                    <a:pt x="3" y="1162"/>
                  </a:cubicBezTo>
                  <a:cubicBezTo>
                    <a:pt x="1085" y="1162"/>
                    <a:pt x="1085" y="1162"/>
                    <a:pt x="1085" y="1162"/>
                  </a:cubicBezTo>
                  <a:cubicBezTo>
                    <a:pt x="1085" y="0"/>
                    <a:pt x="1085" y="0"/>
                    <a:pt x="10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8" name="Freeform 7"/>
            <p:cNvSpPr>
              <a:spLocks/>
            </p:cNvSpPr>
            <p:nvPr/>
          </p:nvSpPr>
          <p:spPr bwMode="auto">
            <a:xfrm>
              <a:off x="5119598" y="4375902"/>
              <a:ext cx="1668688" cy="664953"/>
            </a:xfrm>
            <a:custGeom>
              <a:avLst/>
              <a:gdLst>
                <a:gd name="T0" fmla="*/ 1709 w 2192"/>
                <a:gd name="T1" fmla="*/ 0 h 904"/>
                <a:gd name="T2" fmla="*/ 1709 w 2192"/>
                <a:gd name="T3" fmla="*/ 77 h 904"/>
                <a:gd name="T4" fmla="*/ 1736 w 2192"/>
                <a:gd name="T5" fmla="*/ 108 h 904"/>
                <a:gd name="T6" fmla="*/ 1736 w 2192"/>
                <a:gd name="T7" fmla="*/ 108 h 904"/>
                <a:gd name="T8" fmla="*/ 1813 w 2192"/>
                <a:gd name="T9" fmla="*/ 251 h 904"/>
                <a:gd name="T10" fmla="*/ 1642 w 2192"/>
                <a:gd name="T11" fmla="*/ 422 h 904"/>
                <a:gd name="T12" fmla="*/ 1562 w 2192"/>
                <a:gd name="T13" fmla="*/ 422 h 904"/>
                <a:gd name="T14" fmla="*/ 1391 w 2192"/>
                <a:gd name="T15" fmla="*/ 251 h 904"/>
                <a:gd name="T16" fmla="*/ 1470 w 2192"/>
                <a:gd name="T17" fmla="*/ 107 h 904"/>
                <a:gd name="T18" fmla="*/ 1494 w 2192"/>
                <a:gd name="T19" fmla="*/ 77 h 904"/>
                <a:gd name="T20" fmla="*/ 1494 w 2192"/>
                <a:gd name="T21" fmla="*/ 0 h 904"/>
                <a:gd name="T22" fmla="*/ 0 w 2192"/>
                <a:gd name="T23" fmla="*/ 0 h 904"/>
                <a:gd name="T24" fmla="*/ 63 w 2192"/>
                <a:gd name="T25" fmla="*/ 278 h 904"/>
                <a:gd name="T26" fmla="*/ 116 w 2192"/>
                <a:gd name="T27" fmla="*/ 637 h 904"/>
                <a:gd name="T28" fmla="*/ 397 w 2192"/>
                <a:gd name="T29" fmla="*/ 904 h 904"/>
                <a:gd name="T30" fmla="*/ 1096 w 2192"/>
                <a:gd name="T31" fmla="*/ 904 h 904"/>
                <a:gd name="T32" fmla="*/ 1795 w 2192"/>
                <a:gd name="T33" fmla="*/ 904 h 904"/>
                <a:gd name="T34" fmla="*/ 2076 w 2192"/>
                <a:gd name="T35" fmla="*/ 637 h 904"/>
                <a:gd name="T36" fmla="*/ 2129 w 2192"/>
                <a:gd name="T37" fmla="*/ 278 h 904"/>
                <a:gd name="T38" fmla="*/ 2192 w 2192"/>
                <a:gd name="T39" fmla="*/ 0 h 904"/>
                <a:gd name="T40" fmla="*/ 1709 w 2192"/>
                <a:gd name="T41" fmla="*/ 0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2" h="904">
                  <a:moveTo>
                    <a:pt x="1709" y="0"/>
                  </a:moveTo>
                  <a:cubicBezTo>
                    <a:pt x="1709" y="77"/>
                    <a:pt x="1709" y="77"/>
                    <a:pt x="1709" y="77"/>
                  </a:cubicBezTo>
                  <a:cubicBezTo>
                    <a:pt x="1710" y="80"/>
                    <a:pt x="1714" y="92"/>
                    <a:pt x="1736" y="108"/>
                  </a:cubicBezTo>
                  <a:cubicBezTo>
                    <a:pt x="1736" y="108"/>
                    <a:pt x="1736" y="108"/>
                    <a:pt x="1736" y="108"/>
                  </a:cubicBezTo>
                  <a:cubicBezTo>
                    <a:pt x="1784" y="140"/>
                    <a:pt x="1813" y="193"/>
                    <a:pt x="1813" y="251"/>
                  </a:cubicBezTo>
                  <a:cubicBezTo>
                    <a:pt x="1813" y="345"/>
                    <a:pt x="1736" y="422"/>
                    <a:pt x="1642" y="422"/>
                  </a:cubicBezTo>
                  <a:cubicBezTo>
                    <a:pt x="1562" y="422"/>
                    <a:pt x="1562" y="422"/>
                    <a:pt x="1562" y="422"/>
                  </a:cubicBezTo>
                  <a:cubicBezTo>
                    <a:pt x="1467" y="422"/>
                    <a:pt x="1391" y="345"/>
                    <a:pt x="1391" y="251"/>
                  </a:cubicBezTo>
                  <a:cubicBezTo>
                    <a:pt x="1391" y="192"/>
                    <a:pt x="1420" y="138"/>
                    <a:pt x="1470" y="107"/>
                  </a:cubicBezTo>
                  <a:cubicBezTo>
                    <a:pt x="1489" y="93"/>
                    <a:pt x="1493" y="81"/>
                    <a:pt x="1494" y="77"/>
                  </a:cubicBezTo>
                  <a:cubicBezTo>
                    <a:pt x="1494" y="0"/>
                    <a:pt x="1494" y="0"/>
                    <a:pt x="149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88"/>
                    <a:pt x="63" y="214"/>
                    <a:pt x="63" y="278"/>
                  </a:cubicBezTo>
                  <a:cubicBezTo>
                    <a:pt x="63" y="383"/>
                    <a:pt x="72" y="549"/>
                    <a:pt x="116" y="637"/>
                  </a:cubicBezTo>
                  <a:cubicBezTo>
                    <a:pt x="140" y="686"/>
                    <a:pt x="220" y="810"/>
                    <a:pt x="397" y="904"/>
                  </a:cubicBezTo>
                  <a:cubicBezTo>
                    <a:pt x="1096" y="904"/>
                    <a:pt x="1096" y="904"/>
                    <a:pt x="1096" y="904"/>
                  </a:cubicBezTo>
                  <a:cubicBezTo>
                    <a:pt x="1795" y="904"/>
                    <a:pt x="1795" y="904"/>
                    <a:pt x="1795" y="904"/>
                  </a:cubicBezTo>
                  <a:cubicBezTo>
                    <a:pt x="1972" y="810"/>
                    <a:pt x="2052" y="686"/>
                    <a:pt x="2076" y="637"/>
                  </a:cubicBezTo>
                  <a:cubicBezTo>
                    <a:pt x="2120" y="549"/>
                    <a:pt x="2129" y="383"/>
                    <a:pt x="2129" y="278"/>
                  </a:cubicBezTo>
                  <a:cubicBezTo>
                    <a:pt x="2129" y="214"/>
                    <a:pt x="2165" y="88"/>
                    <a:pt x="2192" y="0"/>
                  </a:cubicBezTo>
                  <a:lnTo>
                    <a:pt x="17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5" name="Freeform 8"/>
            <p:cNvSpPr>
              <a:spLocks/>
            </p:cNvSpPr>
            <p:nvPr/>
          </p:nvSpPr>
          <p:spPr bwMode="auto">
            <a:xfrm>
              <a:off x="5981962" y="3463966"/>
              <a:ext cx="825894" cy="1171439"/>
            </a:xfrm>
            <a:custGeom>
              <a:avLst/>
              <a:gdLst>
                <a:gd name="T0" fmla="*/ 846 w 1085"/>
                <a:gd name="T1" fmla="*/ 189 h 1593"/>
                <a:gd name="T2" fmla="*/ 990 w 1085"/>
                <a:gd name="T3" fmla="*/ 269 h 1593"/>
                <a:gd name="T4" fmla="*/ 1019 w 1085"/>
                <a:gd name="T5" fmla="*/ 293 h 1593"/>
                <a:gd name="T6" fmla="*/ 1085 w 1085"/>
                <a:gd name="T7" fmla="*/ 293 h 1593"/>
                <a:gd name="T8" fmla="*/ 1085 w 1085"/>
                <a:gd name="T9" fmla="*/ 0 h 1593"/>
                <a:gd name="T10" fmla="*/ 0 w 1085"/>
                <a:gd name="T11" fmla="*/ 0 h 1593"/>
                <a:gd name="T12" fmla="*/ 0 w 1085"/>
                <a:gd name="T13" fmla="*/ 1162 h 1593"/>
                <a:gd name="T14" fmla="*/ 431 w 1085"/>
                <a:gd name="T15" fmla="*/ 1162 h 1593"/>
                <a:gd name="T16" fmla="*/ 431 w 1085"/>
                <a:gd name="T17" fmla="*/ 1325 h 1593"/>
                <a:gd name="T18" fmla="*/ 376 w 1085"/>
                <a:gd name="T19" fmla="*/ 1404 h 1593"/>
                <a:gd name="T20" fmla="*/ 327 w 1085"/>
                <a:gd name="T21" fmla="*/ 1491 h 1593"/>
                <a:gd name="T22" fmla="*/ 429 w 1085"/>
                <a:gd name="T23" fmla="*/ 1593 h 1593"/>
                <a:gd name="T24" fmla="*/ 509 w 1085"/>
                <a:gd name="T25" fmla="*/ 1593 h 1593"/>
                <a:gd name="T26" fmla="*/ 610 w 1085"/>
                <a:gd name="T27" fmla="*/ 1491 h 1593"/>
                <a:gd name="T28" fmla="*/ 564 w 1085"/>
                <a:gd name="T29" fmla="*/ 1406 h 1593"/>
                <a:gd name="T30" fmla="*/ 561 w 1085"/>
                <a:gd name="T31" fmla="*/ 1403 h 1593"/>
                <a:gd name="T32" fmla="*/ 507 w 1085"/>
                <a:gd name="T33" fmla="*/ 1322 h 1593"/>
                <a:gd name="T34" fmla="*/ 506 w 1085"/>
                <a:gd name="T35" fmla="*/ 1319 h 1593"/>
                <a:gd name="T36" fmla="*/ 506 w 1085"/>
                <a:gd name="T37" fmla="*/ 1162 h 1593"/>
                <a:gd name="T38" fmla="*/ 1085 w 1085"/>
                <a:gd name="T39" fmla="*/ 1162 h 1593"/>
                <a:gd name="T40" fmla="*/ 1085 w 1085"/>
                <a:gd name="T41" fmla="*/ 1161 h 1593"/>
                <a:gd name="T42" fmla="*/ 1085 w 1085"/>
                <a:gd name="T43" fmla="*/ 508 h 1593"/>
                <a:gd name="T44" fmla="*/ 1020 w 1085"/>
                <a:gd name="T45" fmla="*/ 508 h 1593"/>
                <a:gd name="T46" fmla="*/ 989 w 1085"/>
                <a:gd name="T47" fmla="*/ 535 h 1593"/>
                <a:gd name="T48" fmla="*/ 988 w 1085"/>
                <a:gd name="T49" fmla="*/ 535 h 1593"/>
                <a:gd name="T50" fmla="*/ 846 w 1085"/>
                <a:gd name="T51" fmla="*/ 612 h 1593"/>
                <a:gd name="T52" fmla="*/ 674 w 1085"/>
                <a:gd name="T53" fmla="*/ 440 h 1593"/>
                <a:gd name="T54" fmla="*/ 674 w 1085"/>
                <a:gd name="T55" fmla="*/ 361 h 1593"/>
                <a:gd name="T56" fmla="*/ 846 w 1085"/>
                <a:gd name="T57" fmla="*/ 189 h 1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85" h="1593">
                  <a:moveTo>
                    <a:pt x="846" y="189"/>
                  </a:moveTo>
                  <a:cubicBezTo>
                    <a:pt x="904" y="189"/>
                    <a:pt x="958" y="219"/>
                    <a:pt x="990" y="269"/>
                  </a:cubicBezTo>
                  <a:cubicBezTo>
                    <a:pt x="1004" y="287"/>
                    <a:pt x="1015" y="292"/>
                    <a:pt x="1019" y="293"/>
                  </a:cubicBezTo>
                  <a:cubicBezTo>
                    <a:pt x="1085" y="293"/>
                    <a:pt x="1085" y="293"/>
                    <a:pt x="1085" y="293"/>
                  </a:cubicBezTo>
                  <a:cubicBezTo>
                    <a:pt x="1085" y="0"/>
                    <a:pt x="1085" y="0"/>
                    <a:pt x="108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62"/>
                    <a:pt x="0" y="1162"/>
                    <a:pt x="0" y="1162"/>
                  </a:cubicBezTo>
                  <a:cubicBezTo>
                    <a:pt x="431" y="1162"/>
                    <a:pt x="431" y="1162"/>
                    <a:pt x="431" y="1162"/>
                  </a:cubicBezTo>
                  <a:cubicBezTo>
                    <a:pt x="431" y="1325"/>
                    <a:pt x="431" y="1325"/>
                    <a:pt x="431" y="1325"/>
                  </a:cubicBezTo>
                  <a:cubicBezTo>
                    <a:pt x="428" y="1345"/>
                    <a:pt x="416" y="1375"/>
                    <a:pt x="376" y="1404"/>
                  </a:cubicBezTo>
                  <a:cubicBezTo>
                    <a:pt x="345" y="1424"/>
                    <a:pt x="327" y="1456"/>
                    <a:pt x="327" y="1491"/>
                  </a:cubicBezTo>
                  <a:cubicBezTo>
                    <a:pt x="327" y="1547"/>
                    <a:pt x="373" y="1593"/>
                    <a:pt x="429" y="1593"/>
                  </a:cubicBezTo>
                  <a:cubicBezTo>
                    <a:pt x="509" y="1593"/>
                    <a:pt x="509" y="1593"/>
                    <a:pt x="509" y="1593"/>
                  </a:cubicBezTo>
                  <a:cubicBezTo>
                    <a:pt x="565" y="1593"/>
                    <a:pt x="610" y="1547"/>
                    <a:pt x="610" y="1491"/>
                  </a:cubicBezTo>
                  <a:cubicBezTo>
                    <a:pt x="610" y="1456"/>
                    <a:pt x="593" y="1425"/>
                    <a:pt x="564" y="1406"/>
                  </a:cubicBezTo>
                  <a:cubicBezTo>
                    <a:pt x="561" y="1403"/>
                    <a:pt x="561" y="1403"/>
                    <a:pt x="561" y="1403"/>
                  </a:cubicBezTo>
                  <a:cubicBezTo>
                    <a:pt x="517" y="1372"/>
                    <a:pt x="508" y="1339"/>
                    <a:pt x="507" y="1322"/>
                  </a:cubicBezTo>
                  <a:cubicBezTo>
                    <a:pt x="506" y="1319"/>
                    <a:pt x="506" y="1319"/>
                    <a:pt x="506" y="1319"/>
                  </a:cubicBezTo>
                  <a:cubicBezTo>
                    <a:pt x="506" y="1162"/>
                    <a:pt x="506" y="1162"/>
                    <a:pt x="506" y="1162"/>
                  </a:cubicBezTo>
                  <a:cubicBezTo>
                    <a:pt x="1085" y="1162"/>
                    <a:pt x="1085" y="1162"/>
                    <a:pt x="1085" y="1162"/>
                  </a:cubicBezTo>
                  <a:cubicBezTo>
                    <a:pt x="1085" y="1162"/>
                    <a:pt x="1085" y="1162"/>
                    <a:pt x="1085" y="1161"/>
                  </a:cubicBezTo>
                  <a:cubicBezTo>
                    <a:pt x="1085" y="508"/>
                    <a:pt x="1085" y="508"/>
                    <a:pt x="1085" y="508"/>
                  </a:cubicBezTo>
                  <a:cubicBezTo>
                    <a:pt x="1020" y="508"/>
                    <a:pt x="1020" y="508"/>
                    <a:pt x="1020" y="508"/>
                  </a:cubicBezTo>
                  <a:cubicBezTo>
                    <a:pt x="1017" y="509"/>
                    <a:pt x="1004" y="513"/>
                    <a:pt x="989" y="535"/>
                  </a:cubicBezTo>
                  <a:cubicBezTo>
                    <a:pt x="988" y="535"/>
                    <a:pt x="988" y="535"/>
                    <a:pt x="988" y="535"/>
                  </a:cubicBezTo>
                  <a:cubicBezTo>
                    <a:pt x="956" y="583"/>
                    <a:pt x="903" y="612"/>
                    <a:pt x="846" y="612"/>
                  </a:cubicBezTo>
                  <a:cubicBezTo>
                    <a:pt x="751" y="612"/>
                    <a:pt x="674" y="535"/>
                    <a:pt x="674" y="440"/>
                  </a:cubicBezTo>
                  <a:cubicBezTo>
                    <a:pt x="674" y="361"/>
                    <a:pt x="674" y="361"/>
                    <a:pt x="674" y="361"/>
                  </a:cubicBezTo>
                  <a:cubicBezTo>
                    <a:pt x="674" y="266"/>
                    <a:pt x="751" y="189"/>
                    <a:pt x="846" y="1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6" name="Freeform 9"/>
            <p:cNvSpPr>
              <a:spLocks/>
            </p:cNvSpPr>
            <p:nvPr/>
          </p:nvSpPr>
          <p:spPr bwMode="auto">
            <a:xfrm>
              <a:off x="6548568" y="2551599"/>
              <a:ext cx="795207" cy="1644247"/>
            </a:xfrm>
            <a:custGeom>
              <a:avLst/>
              <a:gdLst>
                <a:gd name="T0" fmla="*/ 950 w 1045"/>
                <a:gd name="T1" fmla="*/ 0 h 2235"/>
                <a:gd name="T2" fmla="*/ 419 w 1045"/>
                <a:gd name="T3" fmla="*/ 0 h 2235"/>
                <a:gd name="T4" fmla="*/ 419 w 1045"/>
                <a:gd name="T5" fmla="*/ 458 h 2235"/>
                <a:gd name="T6" fmla="*/ 484 w 1045"/>
                <a:gd name="T7" fmla="*/ 458 h 2235"/>
                <a:gd name="T8" fmla="*/ 515 w 1045"/>
                <a:gd name="T9" fmla="*/ 432 h 2235"/>
                <a:gd name="T10" fmla="*/ 515 w 1045"/>
                <a:gd name="T11" fmla="*/ 431 h 2235"/>
                <a:gd name="T12" fmla="*/ 658 w 1045"/>
                <a:gd name="T13" fmla="*/ 355 h 2235"/>
                <a:gd name="T14" fmla="*/ 829 w 1045"/>
                <a:gd name="T15" fmla="*/ 526 h 2235"/>
                <a:gd name="T16" fmla="*/ 829 w 1045"/>
                <a:gd name="T17" fmla="*/ 605 h 2235"/>
                <a:gd name="T18" fmla="*/ 658 w 1045"/>
                <a:gd name="T19" fmla="*/ 777 h 2235"/>
                <a:gd name="T20" fmla="*/ 513 w 1045"/>
                <a:gd name="T21" fmla="*/ 698 h 2235"/>
                <a:gd name="T22" fmla="*/ 484 w 1045"/>
                <a:gd name="T23" fmla="*/ 673 h 2235"/>
                <a:gd name="T24" fmla="*/ 419 w 1045"/>
                <a:gd name="T25" fmla="*/ 673 h 2235"/>
                <a:gd name="T26" fmla="*/ 419 w 1045"/>
                <a:gd name="T27" fmla="*/ 1603 h 2235"/>
                <a:gd name="T28" fmla="*/ 267 w 1045"/>
                <a:gd name="T29" fmla="*/ 1603 h 2235"/>
                <a:gd name="T30" fmla="*/ 188 w 1045"/>
                <a:gd name="T31" fmla="*/ 1548 h 2235"/>
                <a:gd name="T32" fmla="*/ 102 w 1045"/>
                <a:gd name="T33" fmla="*/ 1499 h 2235"/>
                <a:gd name="T34" fmla="*/ 0 w 1045"/>
                <a:gd name="T35" fmla="*/ 1601 h 2235"/>
                <a:gd name="T36" fmla="*/ 0 w 1045"/>
                <a:gd name="T37" fmla="*/ 1680 h 2235"/>
                <a:gd name="T38" fmla="*/ 102 w 1045"/>
                <a:gd name="T39" fmla="*/ 1782 h 2235"/>
                <a:gd name="T40" fmla="*/ 187 w 1045"/>
                <a:gd name="T41" fmla="*/ 1736 h 2235"/>
                <a:gd name="T42" fmla="*/ 189 w 1045"/>
                <a:gd name="T43" fmla="*/ 1732 h 2235"/>
                <a:gd name="T44" fmla="*/ 270 w 1045"/>
                <a:gd name="T45" fmla="*/ 1678 h 2235"/>
                <a:gd name="T46" fmla="*/ 274 w 1045"/>
                <a:gd name="T47" fmla="*/ 1678 h 2235"/>
                <a:gd name="T48" fmla="*/ 419 w 1045"/>
                <a:gd name="T49" fmla="*/ 1678 h 2235"/>
                <a:gd name="T50" fmla="*/ 419 w 1045"/>
                <a:gd name="T51" fmla="*/ 2235 h 2235"/>
                <a:gd name="T52" fmla="*/ 818 w 1045"/>
                <a:gd name="T53" fmla="*/ 1414 h 2235"/>
                <a:gd name="T54" fmla="*/ 917 w 1045"/>
                <a:gd name="T55" fmla="*/ 1212 h 2235"/>
                <a:gd name="T56" fmla="*/ 1045 w 1045"/>
                <a:gd name="T57" fmla="*/ 559 h 2235"/>
                <a:gd name="T58" fmla="*/ 950 w 1045"/>
                <a:gd name="T59" fmla="*/ 0 h 2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45" h="2235">
                  <a:moveTo>
                    <a:pt x="950" y="0"/>
                  </a:moveTo>
                  <a:cubicBezTo>
                    <a:pt x="419" y="0"/>
                    <a:pt x="419" y="0"/>
                    <a:pt x="419" y="0"/>
                  </a:cubicBezTo>
                  <a:cubicBezTo>
                    <a:pt x="419" y="458"/>
                    <a:pt x="419" y="458"/>
                    <a:pt x="419" y="458"/>
                  </a:cubicBezTo>
                  <a:cubicBezTo>
                    <a:pt x="484" y="458"/>
                    <a:pt x="484" y="458"/>
                    <a:pt x="484" y="458"/>
                  </a:cubicBezTo>
                  <a:cubicBezTo>
                    <a:pt x="487" y="458"/>
                    <a:pt x="499" y="454"/>
                    <a:pt x="515" y="432"/>
                  </a:cubicBezTo>
                  <a:cubicBezTo>
                    <a:pt x="515" y="431"/>
                    <a:pt x="515" y="431"/>
                    <a:pt x="515" y="431"/>
                  </a:cubicBezTo>
                  <a:cubicBezTo>
                    <a:pt x="547" y="383"/>
                    <a:pt x="600" y="355"/>
                    <a:pt x="658" y="355"/>
                  </a:cubicBezTo>
                  <a:cubicBezTo>
                    <a:pt x="752" y="355"/>
                    <a:pt x="829" y="431"/>
                    <a:pt x="829" y="526"/>
                  </a:cubicBezTo>
                  <a:cubicBezTo>
                    <a:pt x="829" y="605"/>
                    <a:pt x="829" y="605"/>
                    <a:pt x="829" y="605"/>
                  </a:cubicBezTo>
                  <a:cubicBezTo>
                    <a:pt x="829" y="700"/>
                    <a:pt x="752" y="777"/>
                    <a:pt x="658" y="777"/>
                  </a:cubicBezTo>
                  <a:cubicBezTo>
                    <a:pt x="599" y="777"/>
                    <a:pt x="545" y="747"/>
                    <a:pt x="513" y="698"/>
                  </a:cubicBezTo>
                  <a:cubicBezTo>
                    <a:pt x="500" y="679"/>
                    <a:pt x="488" y="674"/>
                    <a:pt x="484" y="673"/>
                  </a:cubicBezTo>
                  <a:cubicBezTo>
                    <a:pt x="419" y="673"/>
                    <a:pt x="419" y="673"/>
                    <a:pt x="419" y="673"/>
                  </a:cubicBezTo>
                  <a:cubicBezTo>
                    <a:pt x="419" y="1603"/>
                    <a:pt x="419" y="1603"/>
                    <a:pt x="419" y="1603"/>
                  </a:cubicBezTo>
                  <a:cubicBezTo>
                    <a:pt x="267" y="1603"/>
                    <a:pt x="267" y="1603"/>
                    <a:pt x="267" y="1603"/>
                  </a:cubicBezTo>
                  <a:cubicBezTo>
                    <a:pt x="247" y="1600"/>
                    <a:pt x="217" y="1588"/>
                    <a:pt x="188" y="1548"/>
                  </a:cubicBezTo>
                  <a:cubicBezTo>
                    <a:pt x="168" y="1517"/>
                    <a:pt x="136" y="1499"/>
                    <a:pt x="102" y="1499"/>
                  </a:cubicBezTo>
                  <a:cubicBezTo>
                    <a:pt x="45" y="1499"/>
                    <a:pt x="0" y="1545"/>
                    <a:pt x="0" y="1601"/>
                  </a:cubicBezTo>
                  <a:cubicBezTo>
                    <a:pt x="0" y="1680"/>
                    <a:pt x="0" y="1680"/>
                    <a:pt x="0" y="1680"/>
                  </a:cubicBezTo>
                  <a:cubicBezTo>
                    <a:pt x="0" y="1736"/>
                    <a:pt x="45" y="1782"/>
                    <a:pt x="102" y="1782"/>
                  </a:cubicBezTo>
                  <a:cubicBezTo>
                    <a:pt x="136" y="1782"/>
                    <a:pt x="168" y="1765"/>
                    <a:pt x="187" y="1736"/>
                  </a:cubicBezTo>
                  <a:cubicBezTo>
                    <a:pt x="189" y="1732"/>
                    <a:pt x="189" y="1732"/>
                    <a:pt x="189" y="1732"/>
                  </a:cubicBezTo>
                  <a:cubicBezTo>
                    <a:pt x="220" y="1689"/>
                    <a:pt x="253" y="1680"/>
                    <a:pt x="270" y="1678"/>
                  </a:cubicBezTo>
                  <a:cubicBezTo>
                    <a:pt x="274" y="1678"/>
                    <a:pt x="274" y="1678"/>
                    <a:pt x="274" y="1678"/>
                  </a:cubicBezTo>
                  <a:cubicBezTo>
                    <a:pt x="419" y="1678"/>
                    <a:pt x="419" y="1678"/>
                    <a:pt x="419" y="1678"/>
                  </a:cubicBezTo>
                  <a:cubicBezTo>
                    <a:pt x="419" y="2235"/>
                    <a:pt x="419" y="2235"/>
                    <a:pt x="419" y="2235"/>
                  </a:cubicBezTo>
                  <a:cubicBezTo>
                    <a:pt x="547" y="1969"/>
                    <a:pt x="713" y="1628"/>
                    <a:pt x="818" y="1414"/>
                  </a:cubicBezTo>
                  <a:cubicBezTo>
                    <a:pt x="855" y="1349"/>
                    <a:pt x="888" y="1282"/>
                    <a:pt x="917" y="1212"/>
                  </a:cubicBezTo>
                  <a:cubicBezTo>
                    <a:pt x="1000" y="1010"/>
                    <a:pt x="1045" y="790"/>
                    <a:pt x="1045" y="559"/>
                  </a:cubicBezTo>
                  <a:cubicBezTo>
                    <a:pt x="1045" y="363"/>
                    <a:pt x="1011" y="176"/>
                    <a:pt x="9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7" name="Freeform 10"/>
            <p:cNvSpPr>
              <a:spLocks/>
            </p:cNvSpPr>
            <p:nvPr/>
          </p:nvSpPr>
          <p:spPr bwMode="auto">
            <a:xfrm>
              <a:off x="5097806" y="2551599"/>
              <a:ext cx="825894" cy="854939"/>
            </a:xfrm>
            <a:custGeom>
              <a:avLst/>
              <a:gdLst>
                <a:gd name="T0" fmla="*/ 656 w 1085"/>
                <a:gd name="T1" fmla="*/ 0 h 1162"/>
                <a:gd name="T2" fmla="*/ 656 w 1085"/>
                <a:gd name="T3" fmla="*/ 78 h 1162"/>
                <a:gd name="T4" fmla="*/ 683 w 1085"/>
                <a:gd name="T5" fmla="*/ 109 h 1162"/>
                <a:gd name="T6" fmla="*/ 683 w 1085"/>
                <a:gd name="T7" fmla="*/ 110 h 1162"/>
                <a:gd name="T8" fmla="*/ 760 w 1085"/>
                <a:gd name="T9" fmla="*/ 253 h 1162"/>
                <a:gd name="T10" fmla="*/ 588 w 1085"/>
                <a:gd name="T11" fmla="*/ 424 h 1162"/>
                <a:gd name="T12" fmla="*/ 509 w 1085"/>
                <a:gd name="T13" fmla="*/ 424 h 1162"/>
                <a:gd name="T14" fmla="*/ 337 w 1085"/>
                <a:gd name="T15" fmla="*/ 253 h 1162"/>
                <a:gd name="T16" fmla="*/ 416 w 1085"/>
                <a:gd name="T17" fmla="*/ 108 h 1162"/>
                <a:gd name="T18" fmla="*/ 441 w 1085"/>
                <a:gd name="T19" fmla="*/ 79 h 1162"/>
                <a:gd name="T20" fmla="*/ 441 w 1085"/>
                <a:gd name="T21" fmla="*/ 0 h 1162"/>
                <a:gd name="T22" fmla="*/ 0 w 1085"/>
                <a:gd name="T23" fmla="*/ 0 h 1162"/>
                <a:gd name="T24" fmla="*/ 0 w 1085"/>
                <a:gd name="T25" fmla="*/ 1162 h 1162"/>
                <a:gd name="T26" fmla="*/ 1085 w 1085"/>
                <a:gd name="T27" fmla="*/ 1162 h 1162"/>
                <a:gd name="T28" fmla="*/ 1085 w 1085"/>
                <a:gd name="T29" fmla="*/ 0 h 1162"/>
                <a:gd name="T30" fmla="*/ 656 w 1085"/>
                <a:gd name="T31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5" h="1162">
                  <a:moveTo>
                    <a:pt x="656" y="0"/>
                  </a:moveTo>
                  <a:cubicBezTo>
                    <a:pt x="656" y="78"/>
                    <a:pt x="656" y="78"/>
                    <a:pt x="656" y="78"/>
                  </a:cubicBezTo>
                  <a:cubicBezTo>
                    <a:pt x="657" y="82"/>
                    <a:pt x="661" y="94"/>
                    <a:pt x="683" y="109"/>
                  </a:cubicBezTo>
                  <a:cubicBezTo>
                    <a:pt x="683" y="110"/>
                    <a:pt x="683" y="110"/>
                    <a:pt x="683" y="110"/>
                  </a:cubicBezTo>
                  <a:cubicBezTo>
                    <a:pt x="731" y="142"/>
                    <a:pt x="760" y="195"/>
                    <a:pt x="760" y="253"/>
                  </a:cubicBezTo>
                  <a:cubicBezTo>
                    <a:pt x="760" y="347"/>
                    <a:pt x="683" y="424"/>
                    <a:pt x="588" y="424"/>
                  </a:cubicBezTo>
                  <a:cubicBezTo>
                    <a:pt x="509" y="424"/>
                    <a:pt x="509" y="424"/>
                    <a:pt x="509" y="424"/>
                  </a:cubicBezTo>
                  <a:cubicBezTo>
                    <a:pt x="414" y="424"/>
                    <a:pt x="337" y="347"/>
                    <a:pt x="337" y="253"/>
                  </a:cubicBezTo>
                  <a:cubicBezTo>
                    <a:pt x="337" y="194"/>
                    <a:pt x="367" y="140"/>
                    <a:pt x="416" y="108"/>
                  </a:cubicBezTo>
                  <a:cubicBezTo>
                    <a:pt x="435" y="94"/>
                    <a:pt x="440" y="83"/>
                    <a:pt x="441" y="79"/>
                  </a:cubicBezTo>
                  <a:cubicBezTo>
                    <a:pt x="441" y="0"/>
                    <a:pt x="441" y="0"/>
                    <a:pt x="4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62"/>
                    <a:pt x="0" y="1162"/>
                    <a:pt x="0" y="1162"/>
                  </a:cubicBezTo>
                  <a:cubicBezTo>
                    <a:pt x="1085" y="1162"/>
                    <a:pt x="1085" y="1162"/>
                    <a:pt x="1085" y="1162"/>
                  </a:cubicBezTo>
                  <a:cubicBezTo>
                    <a:pt x="1085" y="0"/>
                    <a:pt x="1085" y="0"/>
                    <a:pt x="1085" y="0"/>
                  </a:cubicBezTo>
                  <a:lnTo>
                    <a:pt x="65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5097806" y="1668162"/>
              <a:ext cx="2151683" cy="1143805"/>
            </a:xfrm>
            <a:custGeom>
              <a:avLst/>
              <a:gdLst>
                <a:gd name="T0" fmla="*/ 1872 w 2827"/>
                <a:gd name="T1" fmla="*/ 1019 h 1555"/>
                <a:gd name="T2" fmla="*/ 1847 w 2827"/>
                <a:gd name="T3" fmla="*/ 1048 h 1555"/>
                <a:gd name="T4" fmla="*/ 1847 w 2827"/>
                <a:gd name="T5" fmla="*/ 1123 h 1555"/>
                <a:gd name="T6" fmla="*/ 2827 w 2827"/>
                <a:gd name="T7" fmla="*/ 1123 h 1555"/>
                <a:gd name="T8" fmla="*/ 1125 w 2827"/>
                <a:gd name="T9" fmla="*/ 0 h 1555"/>
                <a:gd name="T10" fmla="*/ 0 w 2827"/>
                <a:gd name="T11" fmla="*/ 377 h 1555"/>
                <a:gd name="T12" fmla="*/ 0 w 2827"/>
                <a:gd name="T13" fmla="*/ 1123 h 1555"/>
                <a:gd name="T14" fmla="*/ 511 w 2827"/>
                <a:gd name="T15" fmla="*/ 1123 h 1555"/>
                <a:gd name="T16" fmla="*/ 511 w 2827"/>
                <a:gd name="T17" fmla="*/ 1288 h 1555"/>
                <a:gd name="T18" fmla="*/ 456 w 2827"/>
                <a:gd name="T19" fmla="*/ 1367 h 1555"/>
                <a:gd name="T20" fmla="*/ 407 w 2827"/>
                <a:gd name="T21" fmla="*/ 1454 h 1555"/>
                <a:gd name="T22" fmla="*/ 509 w 2827"/>
                <a:gd name="T23" fmla="*/ 1555 h 1555"/>
                <a:gd name="T24" fmla="*/ 588 w 2827"/>
                <a:gd name="T25" fmla="*/ 1555 h 1555"/>
                <a:gd name="T26" fmla="*/ 690 w 2827"/>
                <a:gd name="T27" fmla="*/ 1454 h 1555"/>
                <a:gd name="T28" fmla="*/ 644 w 2827"/>
                <a:gd name="T29" fmla="*/ 1368 h 1555"/>
                <a:gd name="T30" fmla="*/ 640 w 2827"/>
                <a:gd name="T31" fmla="*/ 1366 h 1555"/>
                <a:gd name="T32" fmla="*/ 586 w 2827"/>
                <a:gd name="T33" fmla="*/ 1285 h 1555"/>
                <a:gd name="T34" fmla="*/ 586 w 2827"/>
                <a:gd name="T35" fmla="*/ 1282 h 1555"/>
                <a:gd name="T36" fmla="*/ 586 w 2827"/>
                <a:gd name="T37" fmla="*/ 1123 h 1555"/>
                <a:gd name="T38" fmla="*/ 1632 w 2827"/>
                <a:gd name="T39" fmla="*/ 1123 h 1555"/>
                <a:gd name="T40" fmla="*/ 1632 w 2827"/>
                <a:gd name="T41" fmla="*/ 1049 h 1555"/>
                <a:gd name="T42" fmla="*/ 1606 w 2827"/>
                <a:gd name="T43" fmla="*/ 1018 h 1555"/>
                <a:gd name="T44" fmla="*/ 1605 w 2827"/>
                <a:gd name="T45" fmla="*/ 1017 h 1555"/>
                <a:gd name="T46" fmla="*/ 1529 w 2827"/>
                <a:gd name="T47" fmla="*/ 875 h 1555"/>
                <a:gd name="T48" fmla="*/ 1700 w 2827"/>
                <a:gd name="T49" fmla="*/ 703 h 1555"/>
                <a:gd name="T50" fmla="*/ 1780 w 2827"/>
                <a:gd name="T51" fmla="*/ 703 h 1555"/>
                <a:gd name="T52" fmla="*/ 1951 w 2827"/>
                <a:gd name="T53" fmla="*/ 875 h 1555"/>
                <a:gd name="T54" fmla="*/ 1872 w 2827"/>
                <a:gd name="T55" fmla="*/ 1019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27" h="1555">
                  <a:moveTo>
                    <a:pt x="1872" y="1019"/>
                  </a:moveTo>
                  <a:cubicBezTo>
                    <a:pt x="1853" y="1033"/>
                    <a:pt x="1848" y="1044"/>
                    <a:pt x="1847" y="1048"/>
                  </a:cubicBezTo>
                  <a:cubicBezTo>
                    <a:pt x="1847" y="1123"/>
                    <a:pt x="1847" y="1123"/>
                    <a:pt x="1847" y="1123"/>
                  </a:cubicBezTo>
                  <a:cubicBezTo>
                    <a:pt x="2827" y="1123"/>
                    <a:pt x="2827" y="1123"/>
                    <a:pt x="2827" y="1123"/>
                  </a:cubicBezTo>
                  <a:cubicBezTo>
                    <a:pt x="2560" y="466"/>
                    <a:pt x="1894" y="0"/>
                    <a:pt x="1125" y="0"/>
                  </a:cubicBezTo>
                  <a:cubicBezTo>
                    <a:pt x="703" y="0"/>
                    <a:pt x="311" y="141"/>
                    <a:pt x="0" y="377"/>
                  </a:cubicBezTo>
                  <a:cubicBezTo>
                    <a:pt x="0" y="1123"/>
                    <a:pt x="0" y="1123"/>
                    <a:pt x="0" y="1123"/>
                  </a:cubicBezTo>
                  <a:cubicBezTo>
                    <a:pt x="511" y="1123"/>
                    <a:pt x="511" y="1123"/>
                    <a:pt x="511" y="1123"/>
                  </a:cubicBezTo>
                  <a:cubicBezTo>
                    <a:pt x="511" y="1288"/>
                    <a:pt x="511" y="1288"/>
                    <a:pt x="511" y="1288"/>
                  </a:cubicBezTo>
                  <a:cubicBezTo>
                    <a:pt x="508" y="1308"/>
                    <a:pt x="496" y="1338"/>
                    <a:pt x="456" y="1367"/>
                  </a:cubicBezTo>
                  <a:cubicBezTo>
                    <a:pt x="425" y="1387"/>
                    <a:pt x="407" y="1419"/>
                    <a:pt x="407" y="1454"/>
                  </a:cubicBezTo>
                  <a:cubicBezTo>
                    <a:pt x="407" y="1510"/>
                    <a:pt x="453" y="1555"/>
                    <a:pt x="509" y="1555"/>
                  </a:cubicBezTo>
                  <a:cubicBezTo>
                    <a:pt x="588" y="1555"/>
                    <a:pt x="588" y="1555"/>
                    <a:pt x="588" y="1555"/>
                  </a:cubicBezTo>
                  <a:cubicBezTo>
                    <a:pt x="644" y="1555"/>
                    <a:pt x="690" y="1510"/>
                    <a:pt x="690" y="1454"/>
                  </a:cubicBezTo>
                  <a:cubicBezTo>
                    <a:pt x="690" y="1419"/>
                    <a:pt x="673" y="1387"/>
                    <a:pt x="644" y="1368"/>
                  </a:cubicBezTo>
                  <a:cubicBezTo>
                    <a:pt x="640" y="1366"/>
                    <a:pt x="640" y="1366"/>
                    <a:pt x="640" y="1366"/>
                  </a:cubicBezTo>
                  <a:cubicBezTo>
                    <a:pt x="597" y="1335"/>
                    <a:pt x="588" y="1302"/>
                    <a:pt x="586" y="1285"/>
                  </a:cubicBezTo>
                  <a:cubicBezTo>
                    <a:pt x="586" y="1282"/>
                    <a:pt x="586" y="1282"/>
                    <a:pt x="586" y="1282"/>
                  </a:cubicBezTo>
                  <a:cubicBezTo>
                    <a:pt x="586" y="1123"/>
                    <a:pt x="586" y="1123"/>
                    <a:pt x="586" y="1123"/>
                  </a:cubicBezTo>
                  <a:cubicBezTo>
                    <a:pt x="1632" y="1123"/>
                    <a:pt x="1632" y="1123"/>
                    <a:pt x="1632" y="1123"/>
                  </a:cubicBezTo>
                  <a:cubicBezTo>
                    <a:pt x="1632" y="1049"/>
                    <a:pt x="1632" y="1049"/>
                    <a:pt x="1632" y="1049"/>
                  </a:cubicBezTo>
                  <a:cubicBezTo>
                    <a:pt x="1632" y="1046"/>
                    <a:pt x="1628" y="1033"/>
                    <a:pt x="1606" y="1018"/>
                  </a:cubicBezTo>
                  <a:cubicBezTo>
                    <a:pt x="1605" y="1017"/>
                    <a:pt x="1605" y="1017"/>
                    <a:pt x="1605" y="1017"/>
                  </a:cubicBezTo>
                  <a:cubicBezTo>
                    <a:pt x="1557" y="985"/>
                    <a:pt x="1529" y="932"/>
                    <a:pt x="1529" y="875"/>
                  </a:cubicBezTo>
                  <a:cubicBezTo>
                    <a:pt x="1529" y="780"/>
                    <a:pt x="1606" y="703"/>
                    <a:pt x="1700" y="703"/>
                  </a:cubicBezTo>
                  <a:cubicBezTo>
                    <a:pt x="1780" y="703"/>
                    <a:pt x="1780" y="703"/>
                    <a:pt x="1780" y="703"/>
                  </a:cubicBezTo>
                  <a:cubicBezTo>
                    <a:pt x="1874" y="703"/>
                    <a:pt x="1951" y="780"/>
                    <a:pt x="1951" y="875"/>
                  </a:cubicBezTo>
                  <a:cubicBezTo>
                    <a:pt x="1951" y="933"/>
                    <a:pt x="1921" y="987"/>
                    <a:pt x="1872" y="10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6" name="Freeform 12"/>
            <p:cNvSpPr>
              <a:spLocks/>
            </p:cNvSpPr>
            <p:nvPr/>
          </p:nvSpPr>
          <p:spPr bwMode="auto">
            <a:xfrm>
              <a:off x="5981962" y="2236826"/>
              <a:ext cx="1144777" cy="1169713"/>
            </a:xfrm>
            <a:custGeom>
              <a:avLst/>
              <a:gdLst>
                <a:gd name="T0" fmla="*/ 1402 w 1504"/>
                <a:gd name="T1" fmla="*/ 852 h 1590"/>
                <a:gd name="T2" fmla="*/ 1317 w 1504"/>
                <a:gd name="T3" fmla="*/ 899 h 1590"/>
                <a:gd name="T4" fmla="*/ 1314 w 1504"/>
                <a:gd name="T5" fmla="*/ 902 h 1590"/>
                <a:gd name="T6" fmla="*/ 1233 w 1504"/>
                <a:gd name="T7" fmla="*/ 956 h 1590"/>
                <a:gd name="T8" fmla="*/ 1230 w 1504"/>
                <a:gd name="T9" fmla="*/ 956 h 1590"/>
                <a:gd name="T10" fmla="*/ 1085 w 1504"/>
                <a:gd name="T11" fmla="*/ 956 h 1590"/>
                <a:gd name="T12" fmla="*/ 1085 w 1504"/>
                <a:gd name="T13" fmla="*/ 428 h 1590"/>
                <a:gd name="T14" fmla="*/ 616 w 1504"/>
                <a:gd name="T15" fmla="*/ 428 h 1590"/>
                <a:gd name="T16" fmla="*/ 616 w 1504"/>
                <a:gd name="T17" fmla="*/ 267 h 1590"/>
                <a:gd name="T18" fmla="*/ 671 w 1504"/>
                <a:gd name="T19" fmla="*/ 188 h 1590"/>
                <a:gd name="T20" fmla="*/ 719 w 1504"/>
                <a:gd name="T21" fmla="*/ 102 h 1590"/>
                <a:gd name="T22" fmla="*/ 618 w 1504"/>
                <a:gd name="T23" fmla="*/ 0 h 1590"/>
                <a:gd name="T24" fmla="*/ 538 w 1504"/>
                <a:gd name="T25" fmla="*/ 0 h 1590"/>
                <a:gd name="T26" fmla="*/ 436 w 1504"/>
                <a:gd name="T27" fmla="*/ 102 h 1590"/>
                <a:gd name="T28" fmla="*/ 483 w 1504"/>
                <a:gd name="T29" fmla="*/ 187 h 1590"/>
                <a:gd name="T30" fmla="*/ 486 w 1504"/>
                <a:gd name="T31" fmla="*/ 189 h 1590"/>
                <a:gd name="T32" fmla="*/ 540 w 1504"/>
                <a:gd name="T33" fmla="*/ 270 h 1590"/>
                <a:gd name="T34" fmla="*/ 540 w 1504"/>
                <a:gd name="T35" fmla="*/ 274 h 1590"/>
                <a:gd name="T36" fmla="*/ 540 w 1504"/>
                <a:gd name="T37" fmla="*/ 428 h 1590"/>
                <a:gd name="T38" fmla="*/ 0 w 1504"/>
                <a:gd name="T39" fmla="*/ 428 h 1590"/>
                <a:gd name="T40" fmla="*/ 0 w 1504"/>
                <a:gd name="T41" fmla="*/ 1590 h 1590"/>
                <a:gd name="T42" fmla="*/ 1085 w 1504"/>
                <a:gd name="T43" fmla="*/ 1590 h 1590"/>
                <a:gd name="T44" fmla="*/ 1085 w 1504"/>
                <a:gd name="T45" fmla="*/ 1031 h 1590"/>
                <a:gd name="T46" fmla="*/ 1236 w 1504"/>
                <a:gd name="T47" fmla="*/ 1032 h 1590"/>
                <a:gd name="T48" fmla="*/ 1315 w 1504"/>
                <a:gd name="T49" fmla="*/ 1087 h 1590"/>
                <a:gd name="T50" fmla="*/ 1402 w 1504"/>
                <a:gd name="T51" fmla="*/ 1135 h 1590"/>
                <a:gd name="T52" fmla="*/ 1504 w 1504"/>
                <a:gd name="T53" fmla="*/ 1033 h 1590"/>
                <a:gd name="T54" fmla="*/ 1504 w 1504"/>
                <a:gd name="T55" fmla="*/ 954 h 1590"/>
                <a:gd name="T56" fmla="*/ 1402 w 1504"/>
                <a:gd name="T57" fmla="*/ 852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04" h="1590">
                  <a:moveTo>
                    <a:pt x="1402" y="852"/>
                  </a:moveTo>
                  <a:cubicBezTo>
                    <a:pt x="1367" y="852"/>
                    <a:pt x="1335" y="870"/>
                    <a:pt x="1317" y="899"/>
                  </a:cubicBezTo>
                  <a:cubicBezTo>
                    <a:pt x="1314" y="902"/>
                    <a:pt x="1314" y="902"/>
                    <a:pt x="1314" y="902"/>
                  </a:cubicBezTo>
                  <a:cubicBezTo>
                    <a:pt x="1283" y="945"/>
                    <a:pt x="1250" y="954"/>
                    <a:pt x="1233" y="956"/>
                  </a:cubicBezTo>
                  <a:cubicBezTo>
                    <a:pt x="1230" y="956"/>
                    <a:pt x="1230" y="956"/>
                    <a:pt x="1230" y="956"/>
                  </a:cubicBezTo>
                  <a:cubicBezTo>
                    <a:pt x="1085" y="956"/>
                    <a:pt x="1085" y="956"/>
                    <a:pt x="1085" y="956"/>
                  </a:cubicBezTo>
                  <a:cubicBezTo>
                    <a:pt x="1085" y="428"/>
                    <a:pt x="1085" y="428"/>
                    <a:pt x="1085" y="428"/>
                  </a:cubicBezTo>
                  <a:cubicBezTo>
                    <a:pt x="616" y="428"/>
                    <a:pt x="616" y="428"/>
                    <a:pt x="616" y="428"/>
                  </a:cubicBezTo>
                  <a:cubicBezTo>
                    <a:pt x="616" y="267"/>
                    <a:pt x="616" y="267"/>
                    <a:pt x="616" y="267"/>
                  </a:cubicBezTo>
                  <a:cubicBezTo>
                    <a:pt x="619" y="247"/>
                    <a:pt x="630" y="217"/>
                    <a:pt x="671" y="188"/>
                  </a:cubicBezTo>
                  <a:cubicBezTo>
                    <a:pt x="702" y="168"/>
                    <a:pt x="719" y="136"/>
                    <a:pt x="719" y="102"/>
                  </a:cubicBezTo>
                  <a:cubicBezTo>
                    <a:pt x="719" y="45"/>
                    <a:pt x="674" y="0"/>
                    <a:pt x="618" y="0"/>
                  </a:cubicBezTo>
                  <a:cubicBezTo>
                    <a:pt x="538" y="0"/>
                    <a:pt x="538" y="0"/>
                    <a:pt x="538" y="0"/>
                  </a:cubicBezTo>
                  <a:cubicBezTo>
                    <a:pt x="482" y="0"/>
                    <a:pt x="436" y="45"/>
                    <a:pt x="436" y="102"/>
                  </a:cubicBezTo>
                  <a:cubicBezTo>
                    <a:pt x="436" y="136"/>
                    <a:pt x="454" y="168"/>
                    <a:pt x="483" y="187"/>
                  </a:cubicBezTo>
                  <a:cubicBezTo>
                    <a:pt x="486" y="189"/>
                    <a:pt x="486" y="189"/>
                    <a:pt x="486" y="189"/>
                  </a:cubicBezTo>
                  <a:cubicBezTo>
                    <a:pt x="529" y="220"/>
                    <a:pt x="538" y="253"/>
                    <a:pt x="540" y="270"/>
                  </a:cubicBezTo>
                  <a:cubicBezTo>
                    <a:pt x="540" y="274"/>
                    <a:pt x="540" y="274"/>
                    <a:pt x="540" y="274"/>
                  </a:cubicBezTo>
                  <a:cubicBezTo>
                    <a:pt x="540" y="428"/>
                    <a:pt x="540" y="428"/>
                    <a:pt x="540" y="428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0" y="1590"/>
                    <a:pt x="0" y="1590"/>
                    <a:pt x="0" y="1590"/>
                  </a:cubicBezTo>
                  <a:cubicBezTo>
                    <a:pt x="1085" y="1590"/>
                    <a:pt x="1085" y="1590"/>
                    <a:pt x="1085" y="1590"/>
                  </a:cubicBezTo>
                  <a:cubicBezTo>
                    <a:pt x="1085" y="1031"/>
                    <a:pt x="1085" y="1031"/>
                    <a:pt x="1085" y="1031"/>
                  </a:cubicBezTo>
                  <a:cubicBezTo>
                    <a:pt x="1236" y="1032"/>
                    <a:pt x="1236" y="1032"/>
                    <a:pt x="1236" y="1032"/>
                  </a:cubicBezTo>
                  <a:cubicBezTo>
                    <a:pt x="1256" y="1034"/>
                    <a:pt x="1286" y="1046"/>
                    <a:pt x="1315" y="1087"/>
                  </a:cubicBezTo>
                  <a:cubicBezTo>
                    <a:pt x="1335" y="1118"/>
                    <a:pt x="1367" y="1135"/>
                    <a:pt x="1402" y="1135"/>
                  </a:cubicBezTo>
                  <a:cubicBezTo>
                    <a:pt x="1458" y="1135"/>
                    <a:pt x="1504" y="1090"/>
                    <a:pt x="1504" y="1033"/>
                  </a:cubicBezTo>
                  <a:cubicBezTo>
                    <a:pt x="1504" y="954"/>
                    <a:pt x="1504" y="954"/>
                    <a:pt x="1504" y="954"/>
                  </a:cubicBezTo>
                  <a:cubicBezTo>
                    <a:pt x="1504" y="898"/>
                    <a:pt x="1458" y="852"/>
                    <a:pt x="1402" y="8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7" name="Freeform 13"/>
            <p:cNvSpPr>
              <a:spLocks noEditPoints="1"/>
            </p:cNvSpPr>
            <p:nvPr/>
          </p:nvSpPr>
          <p:spPr bwMode="auto">
            <a:xfrm>
              <a:off x="5364437" y="5110861"/>
              <a:ext cx="1173674" cy="962250"/>
            </a:xfrm>
            <a:custGeom>
              <a:avLst/>
              <a:gdLst>
                <a:gd name="T0" fmla="*/ 1610 w 1641"/>
                <a:gd name="T1" fmla="*/ 0 h 1638"/>
                <a:gd name="T2" fmla="*/ 1590 w 1641"/>
                <a:gd name="T3" fmla="*/ 23 h 1638"/>
                <a:gd name="T4" fmla="*/ 1585 w 1641"/>
                <a:gd name="T5" fmla="*/ 102 h 1638"/>
                <a:gd name="T6" fmla="*/ 1576 w 1641"/>
                <a:gd name="T7" fmla="*/ 120 h 1638"/>
                <a:gd name="T8" fmla="*/ 1624 w 1641"/>
                <a:gd name="T9" fmla="*/ 176 h 1638"/>
                <a:gd name="T10" fmla="*/ 1617 w 1641"/>
                <a:gd name="T11" fmla="*/ 260 h 1638"/>
                <a:gd name="T12" fmla="*/ 1566 w 1641"/>
                <a:gd name="T13" fmla="*/ 309 h 1638"/>
                <a:gd name="T14" fmla="*/ 1562 w 1641"/>
                <a:gd name="T15" fmla="*/ 358 h 1638"/>
                <a:gd name="T16" fmla="*/ 1622 w 1641"/>
                <a:gd name="T17" fmla="*/ 412 h 1638"/>
                <a:gd name="T18" fmla="*/ 1608 w 1641"/>
                <a:gd name="T19" fmla="*/ 488 h 1638"/>
                <a:gd name="T20" fmla="*/ 1566 w 1641"/>
                <a:gd name="T21" fmla="*/ 530 h 1638"/>
                <a:gd name="T22" fmla="*/ 1566 w 1641"/>
                <a:gd name="T23" fmla="*/ 595 h 1638"/>
                <a:gd name="T24" fmla="*/ 1622 w 1641"/>
                <a:gd name="T25" fmla="*/ 664 h 1638"/>
                <a:gd name="T26" fmla="*/ 1594 w 1641"/>
                <a:gd name="T27" fmla="*/ 725 h 1638"/>
                <a:gd name="T28" fmla="*/ 1557 w 1641"/>
                <a:gd name="T29" fmla="*/ 762 h 1638"/>
                <a:gd name="T30" fmla="*/ 1566 w 1641"/>
                <a:gd name="T31" fmla="*/ 804 h 1638"/>
                <a:gd name="T32" fmla="*/ 1617 w 1641"/>
                <a:gd name="T33" fmla="*/ 864 h 1638"/>
                <a:gd name="T34" fmla="*/ 1603 w 1641"/>
                <a:gd name="T35" fmla="*/ 934 h 1638"/>
                <a:gd name="T36" fmla="*/ 1557 w 1641"/>
                <a:gd name="T37" fmla="*/ 976 h 1638"/>
                <a:gd name="T38" fmla="*/ 1557 w 1641"/>
                <a:gd name="T39" fmla="*/ 1031 h 1638"/>
                <a:gd name="T40" fmla="*/ 1594 w 1641"/>
                <a:gd name="T41" fmla="*/ 1078 h 1638"/>
                <a:gd name="T42" fmla="*/ 1534 w 1641"/>
                <a:gd name="T43" fmla="*/ 1199 h 1638"/>
                <a:gd name="T44" fmla="*/ 1185 w 1641"/>
                <a:gd name="T45" fmla="*/ 1506 h 1638"/>
                <a:gd name="T46" fmla="*/ 451 w 1641"/>
                <a:gd name="T47" fmla="*/ 1506 h 1638"/>
                <a:gd name="T48" fmla="*/ 93 w 1641"/>
                <a:gd name="T49" fmla="*/ 1199 h 1638"/>
                <a:gd name="T50" fmla="*/ 86 w 1641"/>
                <a:gd name="T51" fmla="*/ 1142 h 1638"/>
                <a:gd name="T52" fmla="*/ 65 w 1641"/>
                <a:gd name="T53" fmla="*/ 1059 h 1638"/>
                <a:gd name="T54" fmla="*/ 14 w 1641"/>
                <a:gd name="T55" fmla="*/ 1004 h 1638"/>
                <a:gd name="T56" fmla="*/ 37 w 1641"/>
                <a:gd name="T57" fmla="*/ 939 h 1638"/>
                <a:gd name="T58" fmla="*/ 60 w 1641"/>
                <a:gd name="T59" fmla="*/ 888 h 1638"/>
                <a:gd name="T60" fmla="*/ 28 w 1641"/>
                <a:gd name="T61" fmla="*/ 804 h 1638"/>
                <a:gd name="T62" fmla="*/ 23 w 1641"/>
                <a:gd name="T63" fmla="*/ 720 h 1638"/>
                <a:gd name="T64" fmla="*/ 55 w 1641"/>
                <a:gd name="T65" fmla="*/ 678 h 1638"/>
                <a:gd name="T66" fmla="*/ 55 w 1641"/>
                <a:gd name="T67" fmla="*/ 632 h 1638"/>
                <a:gd name="T68" fmla="*/ 14 w 1641"/>
                <a:gd name="T69" fmla="*/ 562 h 1638"/>
                <a:gd name="T70" fmla="*/ 37 w 1641"/>
                <a:gd name="T71" fmla="*/ 488 h 1638"/>
                <a:gd name="T72" fmla="*/ 65 w 1641"/>
                <a:gd name="T73" fmla="*/ 451 h 1638"/>
                <a:gd name="T74" fmla="*/ 60 w 1641"/>
                <a:gd name="T75" fmla="*/ 404 h 1638"/>
                <a:gd name="T76" fmla="*/ 14 w 1641"/>
                <a:gd name="T77" fmla="*/ 330 h 1638"/>
                <a:gd name="T78" fmla="*/ 14 w 1641"/>
                <a:gd name="T79" fmla="*/ 116 h 1638"/>
                <a:gd name="T80" fmla="*/ 14 w 1641"/>
                <a:gd name="T81" fmla="*/ 79 h 1638"/>
                <a:gd name="T82" fmla="*/ 9 w 1641"/>
                <a:gd name="T83" fmla="*/ 9 h 1638"/>
                <a:gd name="T84" fmla="*/ 0 w 1641"/>
                <a:gd name="T85" fmla="*/ 0 h 1638"/>
                <a:gd name="T86" fmla="*/ 1610 w 1641"/>
                <a:gd name="T87" fmla="*/ 0 h 1638"/>
                <a:gd name="T88" fmla="*/ 520 w 1641"/>
                <a:gd name="T89" fmla="*/ 1610 h 1638"/>
                <a:gd name="T90" fmla="*/ 605 w 1641"/>
                <a:gd name="T91" fmla="*/ 1638 h 1638"/>
                <a:gd name="T92" fmla="*/ 1013 w 1641"/>
                <a:gd name="T93" fmla="*/ 1638 h 1638"/>
                <a:gd name="T94" fmla="*/ 1097 w 1641"/>
                <a:gd name="T95" fmla="*/ 1606 h 1638"/>
                <a:gd name="T96" fmla="*/ 1160 w 1641"/>
                <a:gd name="T97" fmla="*/ 1537 h 1638"/>
                <a:gd name="T98" fmla="*/ 460 w 1641"/>
                <a:gd name="T99" fmla="*/ 1540 h 1638"/>
                <a:gd name="T100" fmla="*/ 520 w 1641"/>
                <a:gd name="T101" fmla="*/ 161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41" h="1638">
                  <a:moveTo>
                    <a:pt x="1610" y="0"/>
                  </a:moveTo>
                  <a:cubicBezTo>
                    <a:pt x="1590" y="23"/>
                    <a:pt x="1590" y="23"/>
                    <a:pt x="1590" y="23"/>
                  </a:cubicBezTo>
                  <a:cubicBezTo>
                    <a:pt x="1585" y="102"/>
                    <a:pt x="1585" y="102"/>
                    <a:pt x="1585" y="102"/>
                  </a:cubicBezTo>
                  <a:cubicBezTo>
                    <a:pt x="1576" y="120"/>
                    <a:pt x="1576" y="120"/>
                    <a:pt x="1576" y="120"/>
                  </a:cubicBezTo>
                  <a:cubicBezTo>
                    <a:pt x="1576" y="120"/>
                    <a:pt x="1610" y="148"/>
                    <a:pt x="1624" y="176"/>
                  </a:cubicBezTo>
                  <a:cubicBezTo>
                    <a:pt x="1638" y="204"/>
                    <a:pt x="1641" y="241"/>
                    <a:pt x="1617" y="260"/>
                  </a:cubicBezTo>
                  <a:cubicBezTo>
                    <a:pt x="1594" y="279"/>
                    <a:pt x="1571" y="291"/>
                    <a:pt x="1566" y="309"/>
                  </a:cubicBezTo>
                  <a:cubicBezTo>
                    <a:pt x="1558" y="331"/>
                    <a:pt x="1562" y="358"/>
                    <a:pt x="1562" y="358"/>
                  </a:cubicBezTo>
                  <a:cubicBezTo>
                    <a:pt x="1562" y="358"/>
                    <a:pt x="1612" y="379"/>
                    <a:pt x="1622" y="412"/>
                  </a:cubicBezTo>
                  <a:cubicBezTo>
                    <a:pt x="1631" y="444"/>
                    <a:pt x="1627" y="474"/>
                    <a:pt x="1608" y="488"/>
                  </a:cubicBezTo>
                  <a:cubicBezTo>
                    <a:pt x="1589" y="502"/>
                    <a:pt x="1566" y="530"/>
                    <a:pt x="1566" y="530"/>
                  </a:cubicBezTo>
                  <a:cubicBezTo>
                    <a:pt x="1566" y="595"/>
                    <a:pt x="1566" y="595"/>
                    <a:pt x="1566" y="595"/>
                  </a:cubicBezTo>
                  <a:cubicBezTo>
                    <a:pt x="1566" y="595"/>
                    <a:pt x="1622" y="632"/>
                    <a:pt x="1622" y="664"/>
                  </a:cubicBezTo>
                  <a:cubicBezTo>
                    <a:pt x="1622" y="697"/>
                    <a:pt x="1594" y="725"/>
                    <a:pt x="1594" y="725"/>
                  </a:cubicBezTo>
                  <a:cubicBezTo>
                    <a:pt x="1557" y="762"/>
                    <a:pt x="1557" y="762"/>
                    <a:pt x="1557" y="762"/>
                  </a:cubicBezTo>
                  <a:cubicBezTo>
                    <a:pt x="1566" y="804"/>
                    <a:pt x="1566" y="804"/>
                    <a:pt x="1566" y="804"/>
                  </a:cubicBezTo>
                  <a:cubicBezTo>
                    <a:pt x="1566" y="804"/>
                    <a:pt x="1608" y="832"/>
                    <a:pt x="1617" y="864"/>
                  </a:cubicBezTo>
                  <a:cubicBezTo>
                    <a:pt x="1627" y="897"/>
                    <a:pt x="1617" y="920"/>
                    <a:pt x="1603" y="934"/>
                  </a:cubicBezTo>
                  <a:cubicBezTo>
                    <a:pt x="1589" y="948"/>
                    <a:pt x="1557" y="976"/>
                    <a:pt x="1557" y="976"/>
                  </a:cubicBezTo>
                  <a:cubicBezTo>
                    <a:pt x="1557" y="1031"/>
                    <a:pt x="1557" y="1031"/>
                    <a:pt x="1557" y="1031"/>
                  </a:cubicBezTo>
                  <a:cubicBezTo>
                    <a:pt x="1557" y="1031"/>
                    <a:pt x="1590" y="1055"/>
                    <a:pt x="1594" y="1078"/>
                  </a:cubicBezTo>
                  <a:cubicBezTo>
                    <a:pt x="1599" y="1101"/>
                    <a:pt x="1557" y="1180"/>
                    <a:pt x="1534" y="1199"/>
                  </a:cubicBezTo>
                  <a:cubicBezTo>
                    <a:pt x="1510" y="1218"/>
                    <a:pt x="1185" y="1506"/>
                    <a:pt x="1185" y="1506"/>
                  </a:cubicBezTo>
                  <a:cubicBezTo>
                    <a:pt x="451" y="1506"/>
                    <a:pt x="451" y="1506"/>
                    <a:pt x="451" y="1506"/>
                  </a:cubicBezTo>
                  <a:cubicBezTo>
                    <a:pt x="93" y="1199"/>
                    <a:pt x="93" y="1199"/>
                    <a:pt x="93" y="1199"/>
                  </a:cubicBezTo>
                  <a:cubicBezTo>
                    <a:pt x="93" y="1199"/>
                    <a:pt x="89" y="1166"/>
                    <a:pt x="86" y="1142"/>
                  </a:cubicBezTo>
                  <a:cubicBezTo>
                    <a:pt x="83" y="1118"/>
                    <a:pt x="83" y="1073"/>
                    <a:pt x="65" y="1059"/>
                  </a:cubicBezTo>
                  <a:cubicBezTo>
                    <a:pt x="46" y="1046"/>
                    <a:pt x="14" y="1036"/>
                    <a:pt x="14" y="1004"/>
                  </a:cubicBezTo>
                  <a:cubicBezTo>
                    <a:pt x="14" y="971"/>
                    <a:pt x="23" y="943"/>
                    <a:pt x="37" y="939"/>
                  </a:cubicBezTo>
                  <a:cubicBezTo>
                    <a:pt x="51" y="934"/>
                    <a:pt x="65" y="911"/>
                    <a:pt x="60" y="888"/>
                  </a:cubicBezTo>
                  <a:cubicBezTo>
                    <a:pt x="55" y="864"/>
                    <a:pt x="41" y="832"/>
                    <a:pt x="28" y="804"/>
                  </a:cubicBezTo>
                  <a:cubicBezTo>
                    <a:pt x="14" y="776"/>
                    <a:pt x="9" y="743"/>
                    <a:pt x="23" y="720"/>
                  </a:cubicBezTo>
                  <a:cubicBezTo>
                    <a:pt x="37" y="697"/>
                    <a:pt x="55" y="678"/>
                    <a:pt x="55" y="678"/>
                  </a:cubicBezTo>
                  <a:cubicBezTo>
                    <a:pt x="55" y="632"/>
                    <a:pt x="55" y="632"/>
                    <a:pt x="55" y="632"/>
                  </a:cubicBezTo>
                  <a:cubicBezTo>
                    <a:pt x="55" y="632"/>
                    <a:pt x="14" y="604"/>
                    <a:pt x="14" y="562"/>
                  </a:cubicBezTo>
                  <a:cubicBezTo>
                    <a:pt x="14" y="520"/>
                    <a:pt x="23" y="497"/>
                    <a:pt x="37" y="488"/>
                  </a:cubicBezTo>
                  <a:cubicBezTo>
                    <a:pt x="51" y="478"/>
                    <a:pt x="65" y="451"/>
                    <a:pt x="65" y="451"/>
                  </a:cubicBezTo>
                  <a:cubicBezTo>
                    <a:pt x="65" y="451"/>
                    <a:pt x="69" y="423"/>
                    <a:pt x="60" y="404"/>
                  </a:cubicBezTo>
                  <a:cubicBezTo>
                    <a:pt x="51" y="385"/>
                    <a:pt x="23" y="358"/>
                    <a:pt x="14" y="330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16"/>
                    <a:pt x="14" y="102"/>
                    <a:pt x="14" y="79"/>
                  </a:cubicBezTo>
                  <a:cubicBezTo>
                    <a:pt x="14" y="55"/>
                    <a:pt x="9" y="9"/>
                    <a:pt x="9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10" y="0"/>
                  </a:lnTo>
                  <a:close/>
                  <a:moveTo>
                    <a:pt x="520" y="1610"/>
                  </a:moveTo>
                  <a:cubicBezTo>
                    <a:pt x="544" y="1638"/>
                    <a:pt x="605" y="1638"/>
                    <a:pt x="605" y="1638"/>
                  </a:cubicBezTo>
                  <a:cubicBezTo>
                    <a:pt x="605" y="1638"/>
                    <a:pt x="990" y="1638"/>
                    <a:pt x="1013" y="1638"/>
                  </a:cubicBezTo>
                  <a:cubicBezTo>
                    <a:pt x="1036" y="1638"/>
                    <a:pt x="1073" y="1624"/>
                    <a:pt x="1097" y="1606"/>
                  </a:cubicBezTo>
                  <a:cubicBezTo>
                    <a:pt x="1120" y="1587"/>
                    <a:pt x="1160" y="1537"/>
                    <a:pt x="1160" y="1537"/>
                  </a:cubicBezTo>
                  <a:cubicBezTo>
                    <a:pt x="460" y="1540"/>
                    <a:pt x="460" y="1540"/>
                    <a:pt x="460" y="1540"/>
                  </a:cubicBezTo>
                  <a:cubicBezTo>
                    <a:pt x="460" y="1540"/>
                    <a:pt x="497" y="1582"/>
                    <a:pt x="520" y="161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2ED8A4A-2DB1-4736-AEE8-580824C93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tx1"/>
                </a:solidFill>
              </a:rPr>
              <a:t>Puzzle Infographic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72FB4A0-9B03-4C7B-9492-32C2A1C4E954}"/>
              </a:ext>
            </a:extLst>
          </p:cNvPr>
          <p:cNvGrpSpPr/>
          <p:nvPr/>
        </p:nvGrpSpPr>
        <p:grpSpPr>
          <a:xfrm>
            <a:off x="1798320" y="4473748"/>
            <a:ext cx="477520" cy="477519"/>
            <a:chOff x="3030538" y="711201"/>
            <a:chExt cx="325438" cy="325437"/>
          </a:xfrm>
          <a:solidFill>
            <a:srgbClr val="FFE18B"/>
          </a:solidFill>
        </p:grpSpPr>
        <p:sp>
          <p:nvSpPr>
            <p:cNvPr id="32" name="Freeform 56">
              <a:extLst>
                <a:ext uri="{FF2B5EF4-FFF2-40B4-BE49-F238E27FC236}">
                  <a16:creationId xmlns:a16="http://schemas.microsoft.com/office/drawing/2014/main" id="{DF1FC3F7-AAD8-4833-9F15-302D8CF86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3563" y="711201"/>
              <a:ext cx="180975" cy="73025"/>
            </a:xfrm>
            <a:custGeom>
              <a:avLst/>
              <a:gdLst>
                <a:gd name="T0" fmla="*/ 12 w 80"/>
                <a:gd name="T1" fmla="*/ 12 h 32"/>
                <a:gd name="T2" fmla="*/ 68 w 80"/>
                <a:gd name="T3" fmla="*/ 12 h 32"/>
                <a:gd name="T4" fmla="*/ 68 w 80"/>
                <a:gd name="T5" fmla="*/ 32 h 32"/>
                <a:gd name="T6" fmla="*/ 80 w 80"/>
                <a:gd name="T7" fmla="*/ 32 h 32"/>
                <a:gd name="T8" fmla="*/ 80 w 80"/>
                <a:gd name="T9" fmla="*/ 16 h 32"/>
                <a:gd name="T10" fmla="*/ 64 w 80"/>
                <a:gd name="T11" fmla="*/ 0 h 32"/>
                <a:gd name="T12" fmla="*/ 16 w 80"/>
                <a:gd name="T13" fmla="*/ 0 h 32"/>
                <a:gd name="T14" fmla="*/ 0 w 80"/>
                <a:gd name="T15" fmla="*/ 16 h 32"/>
                <a:gd name="T16" fmla="*/ 0 w 80"/>
                <a:gd name="T17" fmla="*/ 32 h 32"/>
                <a:gd name="T18" fmla="*/ 12 w 80"/>
                <a:gd name="T19" fmla="*/ 32 h 32"/>
                <a:gd name="T20" fmla="*/ 12 w 80"/>
                <a:gd name="T2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32">
                  <a:moveTo>
                    <a:pt x="12" y="12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"/>
                    <a:pt x="73" y="0"/>
                    <a:pt x="6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57">
              <a:extLst>
                <a:ext uri="{FF2B5EF4-FFF2-40B4-BE49-F238E27FC236}">
                  <a16:creationId xmlns:a16="http://schemas.microsoft.com/office/drawing/2014/main" id="{1D951B17-79BD-43F2-9B92-C4FB12B7E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026" y="801688"/>
              <a:ext cx="144463" cy="234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8">
              <a:extLst>
                <a:ext uri="{FF2B5EF4-FFF2-40B4-BE49-F238E27FC236}">
                  <a16:creationId xmlns:a16="http://schemas.microsoft.com/office/drawing/2014/main" id="{E5E30F14-79F6-4CE7-8FF0-268444AE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538" y="801688"/>
              <a:ext cx="71438" cy="234950"/>
            </a:xfrm>
            <a:custGeom>
              <a:avLst/>
              <a:gdLst>
                <a:gd name="T0" fmla="*/ 24 w 32"/>
                <a:gd name="T1" fmla="*/ 0 h 104"/>
                <a:gd name="T2" fmla="*/ 0 w 32"/>
                <a:gd name="T3" fmla="*/ 0 h 104"/>
                <a:gd name="T4" fmla="*/ 0 w 32"/>
                <a:gd name="T5" fmla="*/ 104 h 104"/>
                <a:gd name="T6" fmla="*/ 24 w 32"/>
                <a:gd name="T7" fmla="*/ 104 h 104"/>
                <a:gd name="T8" fmla="*/ 32 w 32"/>
                <a:gd name="T9" fmla="*/ 96 h 104"/>
                <a:gd name="T10" fmla="*/ 32 w 32"/>
                <a:gd name="T11" fmla="*/ 8 h 104"/>
                <a:gd name="T12" fmla="*/ 24 w 32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8" y="104"/>
                    <a:pt x="32" y="100"/>
                    <a:pt x="32" y="9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9">
              <a:extLst>
                <a:ext uri="{FF2B5EF4-FFF2-40B4-BE49-F238E27FC236}">
                  <a16:creationId xmlns:a16="http://schemas.microsoft.com/office/drawing/2014/main" id="{B811DB1F-7503-4404-B41E-4684A7DBD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801688"/>
              <a:ext cx="73025" cy="234950"/>
            </a:xfrm>
            <a:custGeom>
              <a:avLst/>
              <a:gdLst>
                <a:gd name="T0" fmla="*/ 0 w 32"/>
                <a:gd name="T1" fmla="*/ 8 h 104"/>
                <a:gd name="T2" fmla="*/ 0 w 32"/>
                <a:gd name="T3" fmla="*/ 96 h 104"/>
                <a:gd name="T4" fmla="*/ 8 w 32"/>
                <a:gd name="T5" fmla="*/ 104 h 104"/>
                <a:gd name="T6" fmla="*/ 32 w 32"/>
                <a:gd name="T7" fmla="*/ 104 h 104"/>
                <a:gd name="T8" fmla="*/ 32 w 32"/>
                <a:gd name="T9" fmla="*/ 0 h 104"/>
                <a:gd name="T10" fmla="*/ 8 w 32"/>
                <a:gd name="T11" fmla="*/ 0 h 104"/>
                <a:gd name="T12" fmla="*/ 0 w 32"/>
                <a:gd name="T13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0" y="8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4" y="104"/>
                    <a:pt x="8" y="104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E5E8A5A-9E86-430F-86FB-5F99B1ED6492}"/>
              </a:ext>
            </a:extLst>
          </p:cNvPr>
          <p:cNvGrpSpPr/>
          <p:nvPr/>
        </p:nvGrpSpPr>
        <p:grpSpPr>
          <a:xfrm>
            <a:off x="22147112" y="4553825"/>
            <a:ext cx="438568" cy="438567"/>
            <a:chOff x="3663951" y="711201"/>
            <a:chExt cx="325438" cy="325437"/>
          </a:xfrm>
          <a:solidFill>
            <a:schemeClr val="tx1"/>
          </a:solidFill>
        </p:grpSpPr>
        <p:sp>
          <p:nvSpPr>
            <p:cNvPr id="40" name="Freeform 60">
              <a:extLst>
                <a:ext uri="{FF2B5EF4-FFF2-40B4-BE49-F238E27FC236}">
                  <a16:creationId xmlns:a16="http://schemas.microsoft.com/office/drawing/2014/main" id="{397D9482-5692-4CB9-9AD6-5D484DD834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951" y="711201"/>
              <a:ext cx="325438" cy="252413"/>
            </a:xfrm>
            <a:custGeom>
              <a:avLst/>
              <a:gdLst>
                <a:gd name="T0" fmla="*/ 136 w 144"/>
                <a:gd name="T1" fmla="*/ 0 h 112"/>
                <a:gd name="T2" fmla="*/ 8 w 144"/>
                <a:gd name="T3" fmla="*/ 0 h 112"/>
                <a:gd name="T4" fmla="*/ 0 w 144"/>
                <a:gd name="T5" fmla="*/ 8 h 112"/>
                <a:gd name="T6" fmla="*/ 0 w 144"/>
                <a:gd name="T7" fmla="*/ 104 h 112"/>
                <a:gd name="T8" fmla="*/ 8 w 144"/>
                <a:gd name="T9" fmla="*/ 112 h 112"/>
                <a:gd name="T10" fmla="*/ 136 w 144"/>
                <a:gd name="T11" fmla="*/ 112 h 112"/>
                <a:gd name="T12" fmla="*/ 144 w 144"/>
                <a:gd name="T13" fmla="*/ 104 h 112"/>
                <a:gd name="T14" fmla="*/ 144 w 144"/>
                <a:gd name="T15" fmla="*/ 8 h 112"/>
                <a:gd name="T16" fmla="*/ 136 w 144"/>
                <a:gd name="T17" fmla="*/ 0 h 112"/>
                <a:gd name="T18" fmla="*/ 132 w 144"/>
                <a:gd name="T19" fmla="*/ 92 h 112"/>
                <a:gd name="T20" fmla="*/ 12 w 144"/>
                <a:gd name="T21" fmla="*/ 92 h 112"/>
                <a:gd name="T22" fmla="*/ 12 w 144"/>
                <a:gd name="T23" fmla="*/ 12 h 112"/>
                <a:gd name="T24" fmla="*/ 132 w 144"/>
                <a:gd name="T25" fmla="*/ 12 h 112"/>
                <a:gd name="T26" fmla="*/ 132 w 144"/>
                <a:gd name="T27" fmla="*/ 9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12">
                  <a:moveTo>
                    <a:pt x="13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40" y="112"/>
                    <a:pt x="144" y="108"/>
                    <a:pt x="144" y="104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4" y="4"/>
                    <a:pt x="140" y="0"/>
                    <a:pt x="136" y="0"/>
                  </a:cubicBezTo>
                  <a:close/>
                  <a:moveTo>
                    <a:pt x="132" y="92"/>
                  </a:moveTo>
                  <a:cubicBezTo>
                    <a:pt x="12" y="92"/>
                    <a:pt x="12" y="92"/>
                    <a:pt x="12" y="9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2" y="12"/>
                    <a:pt x="132" y="12"/>
                    <a:pt x="132" y="12"/>
                  </a:cubicBezTo>
                  <a:lnTo>
                    <a:pt x="132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1">
              <a:extLst>
                <a:ext uri="{FF2B5EF4-FFF2-40B4-BE49-F238E27FC236}">
                  <a16:creationId xmlns:a16="http://schemas.microsoft.com/office/drawing/2014/main" id="{6CBA5556-4026-4146-8D23-E514115C6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438" y="982663"/>
              <a:ext cx="144463" cy="53975"/>
            </a:xfrm>
            <a:custGeom>
              <a:avLst/>
              <a:gdLst>
                <a:gd name="T0" fmla="*/ 58 w 64"/>
                <a:gd name="T1" fmla="*/ 8 h 24"/>
                <a:gd name="T2" fmla="*/ 52 w 64"/>
                <a:gd name="T3" fmla="*/ 8 h 24"/>
                <a:gd name="T4" fmla="*/ 52 w 64"/>
                <a:gd name="T5" fmla="*/ 0 h 24"/>
                <a:gd name="T6" fmla="*/ 12 w 64"/>
                <a:gd name="T7" fmla="*/ 0 h 24"/>
                <a:gd name="T8" fmla="*/ 12 w 64"/>
                <a:gd name="T9" fmla="*/ 8 h 24"/>
                <a:gd name="T10" fmla="*/ 6 w 64"/>
                <a:gd name="T11" fmla="*/ 8 h 24"/>
                <a:gd name="T12" fmla="*/ 0 w 64"/>
                <a:gd name="T13" fmla="*/ 16 h 24"/>
                <a:gd name="T14" fmla="*/ 6 w 64"/>
                <a:gd name="T15" fmla="*/ 24 h 24"/>
                <a:gd name="T16" fmla="*/ 58 w 64"/>
                <a:gd name="T17" fmla="*/ 24 h 24"/>
                <a:gd name="T18" fmla="*/ 64 w 64"/>
                <a:gd name="T19" fmla="*/ 16 h 24"/>
                <a:gd name="T20" fmla="*/ 58 w 64"/>
                <a:gd name="T21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24">
                  <a:moveTo>
                    <a:pt x="58" y="8"/>
                  </a:moveTo>
                  <a:cubicBezTo>
                    <a:pt x="52" y="8"/>
                    <a:pt x="52" y="8"/>
                    <a:pt x="52" y="8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3" y="8"/>
                    <a:pt x="0" y="12"/>
                    <a:pt x="0" y="16"/>
                  </a:cubicBezTo>
                  <a:cubicBezTo>
                    <a:pt x="0" y="20"/>
                    <a:pt x="3" y="24"/>
                    <a:pt x="6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61" y="24"/>
                    <a:pt x="64" y="20"/>
                    <a:pt x="64" y="16"/>
                  </a:cubicBezTo>
                  <a:cubicBezTo>
                    <a:pt x="64" y="12"/>
                    <a:pt x="61" y="8"/>
                    <a:pt x="5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A708BA-2852-4F11-A88A-8216B2DFAE35}"/>
              </a:ext>
            </a:extLst>
          </p:cNvPr>
          <p:cNvGrpSpPr/>
          <p:nvPr/>
        </p:nvGrpSpPr>
        <p:grpSpPr>
          <a:xfrm>
            <a:off x="1703727" y="9002869"/>
            <a:ext cx="581580" cy="584774"/>
            <a:chOff x="4313238" y="728663"/>
            <a:chExt cx="288926" cy="290513"/>
          </a:xfrm>
          <a:solidFill>
            <a:srgbClr val="FEBE00"/>
          </a:solidFill>
        </p:grpSpPr>
        <p:sp>
          <p:nvSpPr>
            <p:cNvPr id="43" name="Freeform 62">
              <a:extLst>
                <a:ext uri="{FF2B5EF4-FFF2-40B4-BE49-F238E27FC236}">
                  <a16:creationId xmlns:a16="http://schemas.microsoft.com/office/drawing/2014/main" id="{18ED5129-FC56-49B8-91B1-B4FE0D870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728663"/>
              <a:ext cx="288925" cy="290513"/>
            </a:xfrm>
            <a:custGeom>
              <a:avLst/>
              <a:gdLst>
                <a:gd name="T0" fmla="*/ 60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8 h 128"/>
                <a:gd name="T8" fmla="*/ 60 w 128"/>
                <a:gd name="T9" fmla="*/ 68 h 128"/>
                <a:gd name="T10" fmla="*/ 60 w 128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28">
                  <a:moveTo>
                    <a:pt x="60" y="0"/>
                  </a:moveTo>
                  <a:cubicBezTo>
                    <a:pt x="27" y="2"/>
                    <a:pt x="0" y="30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8" y="128"/>
                    <a:pt x="126" y="101"/>
                    <a:pt x="128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3">
              <a:extLst>
                <a:ext uri="{FF2B5EF4-FFF2-40B4-BE49-F238E27FC236}">
                  <a16:creationId xmlns:a16="http://schemas.microsoft.com/office/drawing/2014/main" id="{A505633C-08F1-44AD-B784-1FDF3ED1B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226" y="728663"/>
              <a:ext cx="134938" cy="136525"/>
            </a:xfrm>
            <a:custGeom>
              <a:avLst/>
              <a:gdLst>
                <a:gd name="T0" fmla="*/ 0 w 60"/>
                <a:gd name="T1" fmla="*/ 0 h 60"/>
                <a:gd name="T2" fmla="*/ 0 w 60"/>
                <a:gd name="T3" fmla="*/ 60 h 60"/>
                <a:gd name="T4" fmla="*/ 60 w 60"/>
                <a:gd name="T5" fmla="*/ 60 h 60"/>
                <a:gd name="T6" fmla="*/ 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8" y="28"/>
                    <a:pt x="3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D1F5341-C8E2-4B25-AD67-C2C26A7917AE}"/>
              </a:ext>
            </a:extLst>
          </p:cNvPr>
          <p:cNvGrpSpPr/>
          <p:nvPr/>
        </p:nvGrpSpPr>
        <p:grpSpPr>
          <a:xfrm>
            <a:off x="22047200" y="9023934"/>
            <a:ext cx="475854" cy="544259"/>
            <a:chOff x="4964113" y="728663"/>
            <a:chExt cx="254000" cy="290513"/>
          </a:xfrm>
          <a:solidFill>
            <a:srgbClr val="37FF92"/>
          </a:solidFill>
        </p:grpSpPr>
        <p:sp>
          <p:nvSpPr>
            <p:cNvPr id="68" name="Freeform 64">
              <a:extLst>
                <a:ext uri="{FF2B5EF4-FFF2-40B4-BE49-F238E27FC236}">
                  <a16:creationId xmlns:a16="http://schemas.microsoft.com/office/drawing/2014/main" id="{FCB0867A-C391-466C-AD91-B238EED85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113" y="819151"/>
              <a:ext cx="73025" cy="200025"/>
            </a:xfrm>
            <a:custGeom>
              <a:avLst/>
              <a:gdLst>
                <a:gd name="T0" fmla="*/ 24 w 32"/>
                <a:gd name="T1" fmla="*/ 0 h 88"/>
                <a:gd name="T2" fmla="*/ 8 w 32"/>
                <a:gd name="T3" fmla="*/ 0 h 88"/>
                <a:gd name="T4" fmla="*/ 0 w 32"/>
                <a:gd name="T5" fmla="*/ 8 h 88"/>
                <a:gd name="T6" fmla="*/ 0 w 32"/>
                <a:gd name="T7" fmla="*/ 80 h 88"/>
                <a:gd name="T8" fmla="*/ 8 w 32"/>
                <a:gd name="T9" fmla="*/ 88 h 88"/>
                <a:gd name="T10" fmla="*/ 24 w 32"/>
                <a:gd name="T11" fmla="*/ 88 h 88"/>
                <a:gd name="T12" fmla="*/ 32 w 32"/>
                <a:gd name="T13" fmla="*/ 80 h 88"/>
                <a:gd name="T14" fmla="*/ 32 w 32"/>
                <a:gd name="T15" fmla="*/ 8 h 88"/>
                <a:gd name="T16" fmla="*/ 24 w 32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88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8" y="88"/>
                    <a:pt x="32" y="84"/>
                    <a:pt x="32" y="8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5">
              <a:extLst>
                <a:ext uri="{FF2B5EF4-FFF2-40B4-BE49-F238E27FC236}">
                  <a16:creationId xmlns:a16="http://schemas.microsoft.com/office/drawing/2014/main" id="{B6D96A87-69EF-4617-B74C-997CC30FA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601" y="728663"/>
              <a:ext cx="73025" cy="290513"/>
            </a:xfrm>
            <a:custGeom>
              <a:avLst/>
              <a:gdLst>
                <a:gd name="T0" fmla="*/ 24 w 32"/>
                <a:gd name="T1" fmla="*/ 0 h 128"/>
                <a:gd name="T2" fmla="*/ 8 w 32"/>
                <a:gd name="T3" fmla="*/ 0 h 128"/>
                <a:gd name="T4" fmla="*/ 0 w 32"/>
                <a:gd name="T5" fmla="*/ 8 h 128"/>
                <a:gd name="T6" fmla="*/ 0 w 32"/>
                <a:gd name="T7" fmla="*/ 120 h 128"/>
                <a:gd name="T8" fmla="*/ 8 w 32"/>
                <a:gd name="T9" fmla="*/ 128 h 128"/>
                <a:gd name="T10" fmla="*/ 24 w 32"/>
                <a:gd name="T11" fmla="*/ 128 h 128"/>
                <a:gd name="T12" fmla="*/ 32 w 32"/>
                <a:gd name="T13" fmla="*/ 120 h 128"/>
                <a:gd name="T14" fmla="*/ 32 w 32"/>
                <a:gd name="T15" fmla="*/ 8 h 128"/>
                <a:gd name="T16" fmla="*/ 24 w 32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28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4" y="128"/>
                    <a:pt x="8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8" y="128"/>
                    <a:pt x="32" y="124"/>
                    <a:pt x="32" y="12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6">
              <a:extLst>
                <a:ext uri="{FF2B5EF4-FFF2-40B4-BE49-F238E27FC236}">
                  <a16:creationId xmlns:a16="http://schemas.microsoft.com/office/drawing/2014/main" id="{6E5F7531-BA99-4C04-B723-9B37F1B5C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088" y="873126"/>
              <a:ext cx="73025" cy="146050"/>
            </a:xfrm>
            <a:custGeom>
              <a:avLst/>
              <a:gdLst>
                <a:gd name="T0" fmla="*/ 24 w 32"/>
                <a:gd name="T1" fmla="*/ 0 h 64"/>
                <a:gd name="T2" fmla="*/ 8 w 32"/>
                <a:gd name="T3" fmla="*/ 0 h 64"/>
                <a:gd name="T4" fmla="*/ 0 w 32"/>
                <a:gd name="T5" fmla="*/ 8 h 64"/>
                <a:gd name="T6" fmla="*/ 0 w 32"/>
                <a:gd name="T7" fmla="*/ 56 h 64"/>
                <a:gd name="T8" fmla="*/ 8 w 32"/>
                <a:gd name="T9" fmla="*/ 64 h 64"/>
                <a:gd name="T10" fmla="*/ 24 w 32"/>
                <a:gd name="T11" fmla="*/ 64 h 64"/>
                <a:gd name="T12" fmla="*/ 32 w 32"/>
                <a:gd name="T13" fmla="*/ 56 h 64"/>
                <a:gd name="T14" fmla="*/ 32 w 32"/>
                <a:gd name="T15" fmla="*/ 8 h 64"/>
                <a:gd name="T16" fmla="*/ 24 w 32"/>
                <a:gd name="T1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64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0"/>
                    <a:pt x="4" y="64"/>
                    <a:pt x="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8" y="64"/>
                    <a:pt x="32" y="60"/>
                    <a:pt x="32" y="5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231497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815503" y="3113344"/>
            <a:ext cx="7979442" cy="10602656"/>
            <a:chOff x="900113" y="1504382"/>
            <a:chExt cx="4029074" cy="5353618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077822" y="1945797"/>
              <a:ext cx="275697" cy="275098"/>
            </a:xfrm>
            <a:custGeom>
              <a:avLst/>
              <a:gdLst>
                <a:gd name="T0" fmla="*/ 538 w 538"/>
                <a:gd name="T1" fmla="*/ 539 h 539"/>
                <a:gd name="T2" fmla="*/ 414 w 538"/>
                <a:gd name="T3" fmla="*/ 391 h 539"/>
                <a:gd name="T4" fmla="*/ 0 w 538"/>
                <a:gd name="T5" fmla="*/ 0 h 539"/>
                <a:gd name="T6" fmla="*/ 0 w 538"/>
                <a:gd name="T7" fmla="*/ 539 h 539"/>
                <a:gd name="T8" fmla="*/ 538 w 538"/>
                <a:gd name="T9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539">
                  <a:moveTo>
                    <a:pt x="538" y="539"/>
                  </a:moveTo>
                  <a:cubicBezTo>
                    <a:pt x="506" y="497"/>
                    <a:pt x="465" y="446"/>
                    <a:pt x="414" y="391"/>
                  </a:cubicBezTo>
                  <a:cubicBezTo>
                    <a:pt x="297" y="256"/>
                    <a:pt x="160" y="125"/>
                    <a:pt x="0" y="0"/>
                  </a:cubicBezTo>
                  <a:cubicBezTo>
                    <a:pt x="0" y="539"/>
                    <a:pt x="0" y="539"/>
                    <a:pt x="0" y="539"/>
                  </a:cubicBezTo>
                  <a:lnTo>
                    <a:pt x="538" y="5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1519832" y="1740523"/>
              <a:ext cx="537609" cy="734193"/>
            </a:xfrm>
            <a:custGeom>
              <a:avLst/>
              <a:gdLst>
                <a:gd name="T0" fmla="*/ 1049 w 1049"/>
                <a:gd name="T1" fmla="*/ 0 h 1438"/>
                <a:gd name="T2" fmla="*/ 0 w 1049"/>
                <a:gd name="T3" fmla="*/ 941 h 1438"/>
                <a:gd name="T4" fmla="*/ 492 w 1049"/>
                <a:gd name="T5" fmla="*/ 941 h 1438"/>
                <a:gd name="T6" fmla="*/ 492 w 1049"/>
                <a:gd name="T7" fmla="*/ 1165 h 1438"/>
                <a:gd name="T8" fmla="*/ 492 w 1049"/>
                <a:gd name="T9" fmla="*/ 1168 h 1438"/>
                <a:gd name="T10" fmla="*/ 438 w 1049"/>
                <a:gd name="T11" fmla="*/ 1249 h 1438"/>
                <a:gd name="T12" fmla="*/ 435 w 1049"/>
                <a:gd name="T13" fmla="*/ 1252 h 1438"/>
                <a:gd name="T14" fmla="*/ 393 w 1049"/>
                <a:gd name="T15" fmla="*/ 1365 h 1438"/>
                <a:gd name="T16" fmla="*/ 494 w 1049"/>
                <a:gd name="T17" fmla="*/ 1438 h 1438"/>
                <a:gd name="T18" fmla="*/ 564 w 1049"/>
                <a:gd name="T19" fmla="*/ 1438 h 1438"/>
                <a:gd name="T20" fmla="*/ 669 w 1049"/>
                <a:gd name="T21" fmla="*/ 1352 h 1438"/>
                <a:gd name="T22" fmla="*/ 622 w 1049"/>
                <a:gd name="T23" fmla="*/ 1250 h 1438"/>
                <a:gd name="T24" fmla="*/ 567 w 1049"/>
                <a:gd name="T25" fmla="*/ 1171 h 1438"/>
                <a:gd name="T26" fmla="*/ 567 w 1049"/>
                <a:gd name="T27" fmla="*/ 941 h 1438"/>
                <a:gd name="T28" fmla="*/ 1049 w 1049"/>
                <a:gd name="T29" fmla="*/ 941 h 1438"/>
                <a:gd name="T30" fmla="*/ 1049 w 1049"/>
                <a:gd name="T31" fmla="*/ 0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49" h="1438">
                  <a:moveTo>
                    <a:pt x="1049" y="0"/>
                  </a:moveTo>
                  <a:cubicBezTo>
                    <a:pt x="675" y="203"/>
                    <a:pt x="311" y="504"/>
                    <a:pt x="0" y="941"/>
                  </a:cubicBezTo>
                  <a:cubicBezTo>
                    <a:pt x="492" y="941"/>
                    <a:pt x="492" y="941"/>
                    <a:pt x="492" y="941"/>
                  </a:cubicBezTo>
                  <a:cubicBezTo>
                    <a:pt x="492" y="1165"/>
                    <a:pt x="492" y="1165"/>
                    <a:pt x="492" y="1165"/>
                  </a:cubicBezTo>
                  <a:cubicBezTo>
                    <a:pt x="492" y="1168"/>
                    <a:pt x="492" y="1168"/>
                    <a:pt x="492" y="1168"/>
                  </a:cubicBezTo>
                  <a:cubicBezTo>
                    <a:pt x="490" y="1185"/>
                    <a:pt x="481" y="1218"/>
                    <a:pt x="438" y="1249"/>
                  </a:cubicBezTo>
                  <a:cubicBezTo>
                    <a:pt x="435" y="1252"/>
                    <a:pt x="435" y="1252"/>
                    <a:pt x="435" y="1252"/>
                  </a:cubicBezTo>
                  <a:cubicBezTo>
                    <a:pt x="398" y="1276"/>
                    <a:pt x="380" y="1320"/>
                    <a:pt x="393" y="1365"/>
                  </a:cubicBezTo>
                  <a:cubicBezTo>
                    <a:pt x="405" y="1409"/>
                    <a:pt x="448" y="1438"/>
                    <a:pt x="494" y="1438"/>
                  </a:cubicBezTo>
                  <a:cubicBezTo>
                    <a:pt x="564" y="1438"/>
                    <a:pt x="564" y="1438"/>
                    <a:pt x="564" y="1438"/>
                  </a:cubicBezTo>
                  <a:cubicBezTo>
                    <a:pt x="615" y="1438"/>
                    <a:pt x="662" y="1403"/>
                    <a:pt x="669" y="1352"/>
                  </a:cubicBezTo>
                  <a:cubicBezTo>
                    <a:pt x="675" y="1312"/>
                    <a:pt x="657" y="1273"/>
                    <a:pt x="622" y="1250"/>
                  </a:cubicBezTo>
                  <a:cubicBezTo>
                    <a:pt x="582" y="1221"/>
                    <a:pt x="570" y="1191"/>
                    <a:pt x="567" y="1171"/>
                  </a:cubicBezTo>
                  <a:cubicBezTo>
                    <a:pt x="567" y="941"/>
                    <a:pt x="567" y="941"/>
                    <a:pt x="567" y="941"/>
                  </a:cubicBezTo>
                  <a:cubicBezTo>
                    <a:pt x="1049" y="941"/>
                    <a:pt x="1049" y="941"/>
                    <a:pt x="1049" y="941"/>
                  </a:cubicBezTo>
                  <a:lnTo>
                    <a:pt x="1049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4077822" y="3254459"/>
              <a:ext cx="851365" cy="1900212"/>
            </a:xfrm>
            <a:custGeom>
              <a:avLst/>
              <a:gdLst>
                <a:gd name="T0" fmla="*/ 1652 w 1661"/>
                <a:gd name="T1" fmla="*/ 1773 h 3723"/>
                <a:gd name="T2" fmla="*/ 1567 w 1661"/>
                <a:gd name="T3" fmla="*/ 1555 h 3723"/>
                <a:gd name="T4" fmla="*/ 1038 w 1661"/>
                <a:gd name="T5" fmla="*/ 692 h 3723"/>
                <a:gd name="T6" fmla="*/ 954 w 1661"/>
                <a:gd name="T7" fmla="*/ 376 h 3723"/>
                <a:gd name="T8" fmla="*/ 1032 w 1661"/>
                <a:gd name="T9" fmla="*/ 0 h 3723"/>
                <a:gd name="T10" fmla="*/ 662 w 1661"/>
                <a:gd name="T11" fmla="*/ 0 h 3723"/>
                <a:gd name="T12" fmla="*/ 662 w 1661"/>
                <a:gd name="T13" fmla="*/ 111 h 3723"/>
                <a:gd name="T14" fmla="*/ 678 w 1661"/>
                <a:gd name="T15" fmla="*/ 127 h 3723"/>
                <a:gd name="T16" fmla="*/ 760 w 1661"/>
                <a:gd name="T17" fmla="*/ 330 h 3723"/>
                <a:gd name="T18" fmla="*/ 566 w 1661"/>
                <a:gd name="T19" fmla="*/ 478 h 3723"/>
                <a:gd name="T20" fmla="*/ 495 w 1661"/>
                <a:gd name="T21" fmla="*/ 478 h 3723"/>
                <a:gd name="T22" fmla="*/ 305 w 1661"/>
                <a:gd name="T23" fmla="*/ 275 h 3723"/>
                <a:gd name="T24" fmla="*/ 388 w 1661"/>
                <a:gd name="T25" fmla="*/ 129 h 3723"/>
                <a:gd name="T26" fmla="*/ 391 w 1661"/>
                <a:gd name="T27" fmla="*/ 127 h 3723"/>
                <a:gd name="T28" fmla="*/ 408 w 1661"/>
                <a:gd name="T29" fmla="*/ 111 h 3723"/>
                <a:gd name="T30" fmla="*/ 408 w 1661"/>
                <a:gd name="T31" fmla="*/ 0 h 3723"/>
                <a:gd name="T32" fmla="*/ 0 w 1661"/>
                <a:gd name="T33" fmla="*/ 0 h 3723"/>
                <a:gd name="T34" fmla="*/ 0 w 1661"/>
                <a:gd name="T35" fmla="*/ 1807 h 3723"/>
                <a:gd name="T36" fmla="*/ 0 w 1661"/>
                <a:gd name="T37" fmla="*/ 1916 h 3723"/>
                <a:gd name="T38" fmla="*/ 0 w 1661"/>
                <a:gd name="T39" fmla="*/ 2152 h 3723"/>
                <a:gd name="T40" fmla="*/ 113 w 1661"/>
                <a:gd name="T41" fmla="*/ 2152 h 3723"/>
                <a:gd name="T42" fmla="*/ 129 w 1661"/>
                <a:gd name="T43" fmla="*/ 2136 h 3723"/>
                <a:gd name="T44" fmla="*/ 331 w 1661"/>
                <a:gd name="T45" fmla="*/ 2054 h 3723"/>
                <a:gd name="T46" fmla="*/ 480 w 1661"/>
                <a:gd name="T47" fmla="*/ 2248 h 3723"/>
                <a:gd name="T48" fmla="*/ 480 w 1661"/>
                <a:gd name="T49" fmla="*/ 2319 h 3723"/>
                <a:gd name="T50" fmla="*/ 276 w 1661"/>
                <a:gd name="T51" fmla="*/ 2509 h 3723"/>
                <a:gd name="T52" fmla="*/ 131 w 1661"/>
                <a:gd name="T53" fmla="*/ 2426 h 3723"/>
                <a:gd name="T54" fmla="*/ 129 w 1661"/>
                <a:gd name="T55" fmla="*/ 2423 h 3723"/>
                <a:gd name="T56" fmla="*/ 113 w 1661"/>
                <a:gd name="T57" fmla="*/ 2406 h 3723"/>
                <a:gd name="T58" fmla="*/ 0 w 1661"/>
                <a:gd name="T59" fmla="*/ 2406 h 3723"/>
                <a:gd name="T60" fmla="*/ 0 w 1661"/>
                <a:gd name="T61" fmla="*/ 3723 h 3723"/>
                <a:gd name="T62" fmla="*/ 749 w 1661"/>
                <a:gd name="T63" fmla="*/ 3723 h 3723"/>
                <a:gd name="T64" fmla="*/ 747 w 1661"/>
                <a:gd name="T65" fmla="*/ 3696 h 3723"/>
                <a:gd name="T66" fmla="*/ 699 w 1661"/>
                <a:gd name="T67" fmla="*/ 3433 h 3723"/>
                <a:gd name="T68" fmla="*/ 708 w 1661"/>
                <a:gd name="T69" fmla="*/ 3385 h 3723"/>
                <a:gd name="T70" fmla="*/ 963 w 1661"/>
                <a:gd name="T71" fmla="*/ 3145 h 3723"/>
                <a:gd name="T72" fmla="*/ 979 w 1661"/>
                <a:gd name="T73" fmla="*/ 2993 h 3723"/>
                <a:gd name="T74" fmla="*/ 952 w 1661"/>
                <a:gd name="T75" fmla="*/ 2910 h 3723"/>
                <a:gd name="T76" fmla="*/ 921 w 1661"/>
                <a:gd name="T77" fmla="*/ 2864 h 3723"/>
                <a:gd name="T78" fmla="*/ 892 w 1661"/>
                <a:gd name="T79" fmla="*/ 2834 h 3723"/>
                <a:gd name="T80" fmla="*/ 1048 w 1661"/>
                <a:gd name="T81" fmla="*/ 2593 h 3723"/>
                <a:gd name="T82" fmla="*/ 1095 w 1661"/>
                <a:gd name="T83" fmla="*/ 2471 h 3723"/>
                <a:gd name="T84" fmla="*/ 1038 w 1661"/>
                <a:gd name="T85" fmla="*/ 2353 h 3723"/>
                <a:gd name="T86" fmla="*/ 925 w 1661"/>
                <a:gd name="T87" fmla="*/ 2230 h 3723"/>
                <a:gd name="T88" fmla="*/ 1010 w 1661"/>
                <a:gd name="T89" fmla="*/ 2060 h 3723"/>
                <a:gd name="T90" fmla="*/ 1543 w 1661"/>
                <a:gd name="T91" fmla="*/ 1989 h 3723"/>
                <a:gd name="T92" fmla="*/ 1652 w 1661"/>
                <a:gd name="T93" fmla="*/ 1773 h 3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61" h="3723">
                  <a:moveTo>
                    <a:pt x="1652" y="1773"/>
                  </a:moveTo>
                  <a:cubicBezTo>
                    <a:pt x="1638" y="1655"/>
                    <a:pt x="1614" y="1607"/>
                    <a:pt x="1567" y="1555"/>
                  </a:cubicBezTo>
                  <a:cubicBezTo>
                    <a:pt x="1505" y="1485"/>
                    <a:pt x="1104" y="928"/>
                    <a:pt x="1038" y="692"/>
                  </a:cubicBezTo>
                  <a:cubicBezTo>
                    <a:pt x="963" y="475"/>
                    <a:pt x="940" y="447"/>
                    <a:pt x="954" y="376"/>
                  </a:cubicBezTo>
                  <a:cubicBezTo>
                    <a:pt x="954" y="376"/>
                    <a:pt x="1001" y="233"/>
                    <a:pt x="1032" y="0"/>
                  </a:cubicBezTo>
                  <a:cubicBezTo>
                    <a:pt x="662" y="0"/>
                    <a:pt x="662" y="0"/>
                    <a:pt x="662" y="0"/>
                  </a:cubicBezTo>
                  <a:cubicBezTo>
                    <a:pt x="662" y="111"/>
                    <a:pt x="662" y="111"/>
                    <a:pt x="662" y="111"/>
                  </a:cubicBezTo>
                  <a:cubicBezTo>
                    <a:pt x="664" y="114"/>
                    <a:pt x="668" y="120"/>
                    <a:pt x="678" y="127"/>
                  </a:cubicBezTo>
                  <a:cubicBezTo>
                    <a:pt x="744" y="171"/>
                    <a:pt x="778" y="250"/>
                    <a:pt x="760" y="330"/>
                  </a:cubicBezTo>
                  <a:cubicBezTo>
                    <a:pt x="740" y="418"/>
                    <a:pt x="657" y="478"/>
                    <a:pt x="566" y="478"/>
                  </a:cubicBezTo>
                  <a:cubicBezTo>
                    <a:pt x="495" y="478"/>
                    <a:pt x="495" y="478"/>
                    <a:pt x="495" y="478"/>
                  </a:cubicBezTo>
                  <a:cubicBezTo>
                    <a:pt x="386" y="478"/>
                    <a:pt x="298" y="385"/>
                    <a:pt x="305" y="275"/>
                  </a:cubicBezTo>
                  <a:cubicBezTo>
                    <a:pt x="309" y="216"/>
                    <a:pt x="342" y="164"/>
                    <a:pt x="388" y="129"/>
                  </a:cubicBezTo>
                  <a:cubicBezTo>
                    <a:pt x="391" y="127"/>
                    <a:pt x="391" y="127"/>
                    <a:pt x="391" y="127"/>
                  </a:cubicBezTo>
                  <a:cubicBezTo>
                    <a:pt x="403" y="119"/>
                    <a:pt x="407" y="112"/>
                    <a:pt x="408" y="111"/>
                  </a:cubicBezTo>
                  <a:cubicBezTo>
                    <a:pt x="408" y="0"/>
                    <a:pt x="408" y="0"/>
                    <a:pt x="40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7"/>
                    <a:pt x="0" y="1807"/>
                    <a:pt x="0" y="1807"/>
                  </a:cubicBezTo>
                  <a:cubicBezTo>
                    <a:pt x="0" y="1916"/>
                    <a:pt x="0" y="1916"/>
                    <a:pt x="0" y="1916"/>
                  </a:cubicBezTo>
                  <a:cubicBezTo>
                    <a:pt x="0" y="2152"/>
                    <a:pt x="0" y="2152"/>
                    <a:pt x="0" y="2152"/>
                  </a:cubicBezTo>
                  <a:cubicBezTo>
                    <a:pt x="113" y="2152"/>
                    <a:pt x="113" y="2152"/>
                    <a:pt x="113" y="2152"/>
                  </a:cubicBezTo>
                  <a:cubicBezTo>
                    <a:pt x="116" y="2151"/>
                    <a:pt x="122" y="2146"/>
                    <a:pt x="129" y="2136"/>
                  </a:cubicBezTo>
                  <a:cubicBezTo>
                    <a:pt x="173" y="2070"/>
                    <a:pt x="252" y="2036"/>
                    <a:pt x="331" y="2054"/>
                  </a:cubicBezTo>
                  <a:cubicBezTo>
                    <a:pt x="420" y="2074"/>
                    <a:pt x="480" y="2157"/>
                    <a:pt x="480" y="2248"/>
                  </a:cubicBezTo>
                  <a:cubicBezTo>
                    <a:pt x="480" y="2319"/>
                    <a:pt x="480" y="2319"/>
                    <a:pt x="480" y="2319"/>
                  </a:cubicBezTo>
                  <a:cubicBezTo>
                    <a:pt x="480" y="2428"/>
                    <a:pt x="387" y="2516"/>
                    <a:pt x="276" y="2509"/>
                  </a:cubicBezTo>
                  <a:cubicBezTo>
                    <a:pt x="218" y="2505"/>
                    <a:pt x="166" y="2472"/>
                    <a:pt x="131" y="2426"/>
                  </a:cubicBezTo>
                  <a:cubicBezTo>
                    <a:pt x="129" y="2423"/>
                    <a:pt x="129" y="2423"/>
                    <a:pt x="129" y="2423"/>
                  </a:cubicBezTo>
                  <a:cubicBezTo>
                    <a:pt x="121" y="2411"/>
                    <a:pt x="114" y="2407"/>
                    <a:pt x="113" y="2406"/>
                  </a:cubicBezTo>
                  <a:cubicBezTo>
                    <a:pt x="0" y="2406"/>
                    <a:pt x="0" y="2406"/>
                    <a:pt x="0" y="2406"/>
                  </a:cubicBezTo>
                  <a:cubicBezTo>
                    <a:pt x="0" y="3723"/>
                    <a:pt x="0" y="3723"/>
                    <a:pt x="0" y="3723"/>
                  </a:cubicBezTo>
                  <a:cubicBezTo>
                    <a:pt x="749" y="3723"/>
                    <a:pt x="749" y="3723"/>
                    <a:pt x="749" y="3723"/>
                  </a:cubicBezTo>
                  <a:cubicBezTo>
                    <a:pt x="749" y="3702"/>
                    <a:pt x="747" y="3696"/>
                    <a:pt x="747" y="3696"/>
                  </a:cubicBezTo>
                  <a:cubicBezTo>
                    <a:pt x="744" y="3616"/>
                    <a:pt x="730" y="3528"/>
                    <a:pt x="699" y="3433"/>
                  </a:cubicBezTo>
                  <a:cubicBezTo>
                    <a:pt x="699" y="3433"/>
                    <a:pt x="689" y="3409"/>
                    <a:pt x="708" y="3385"/>
                  </a:cubicBezTo>
                  <a:cubicBezTo>
                    <a:pt x="736" y="3338"/>
                    <a:pt x="925" y="3192"/>
                    <a:pt x="963" y="3145"/>
                  </a:cubicBezTo>
                  <a:cubicBezTo>
                    <a:pt x="986" y="3105"/>
                    <a:pt x="988" y="3037"/>
                    <a:pt x="979" y="2993"/>
                  </a:cubicBezTo>
                  <a:cubicBezTo>
                    <a:pt x="979" y="2993"/>
                    <a:pt x="968" y="2951"/>
                    <a:pt x="952" y="2910"/>
                  </a:cubicBezTo>
                  <a:cubicBezTo>
                    <a:pt x="945" y="2892"/>
                    <a:pt x="935" y="2877"/>
                    <a:pt x="921" y="2864"/>
                  </a:cubicBezTo>
                  <a:cubicBezTo>
                    <a:pt x="906" y="2848"/>
                    <a:pt x="892" y="2834"/>
                    <a:pt x="892" y="2834"/>
                  </a:cubicBezTo>
                  <a:cubicBezTo>
                    <a:pt x="892" y="2834"/>
                    <a:pt x="1010" y="2640"/>
                    <a:pt x="1048" y="2593"/>
                  </a:cubicBezTo>
                  <a:cubicBezTo>
                    <a:pt x="1072" y="2569"/>
                    <a:pt x="1104" y="2517"/>
                    <a:pt x="1095" y="2471"/>
                  </a:cubicBezTo>
                  <a:cubicBezTo>
                    <a:pt x="1086" y="2423"/>
                    <a:pt x="1072" y="2376"/>
                    <a:pt x="1038" y="2353"/>
                  </a:cubicBezTo>
                  <a:cubicBezTo>
                    <a:pt x="1001" y="2305"/>
                    <a:pt x="925" y="2230"/>
                    <a:pt x="925" y="2230"/>
                  </a:cubicBezTo>
                  <a:cubicBezTo>
                    <a:pt x="1010" y="2060"/>
                    <a:pt x="1010" y="2060"/>
                    <a:pt x="1010" y="2060"/>
                  </a:cubicBezTo>
                  <a:cubicBezTo>
                    <a:pt x="1010" y="2060"/>
                    <a:pt x="1468" y="2037"/>
                    <a:pt x="1543" y="1989"/>
                  </a:cubicBezTo>
                  <a:cubicBezTo>
                    <a:pt x="1614" y="1942"/>
                    <a:pt x="1661" y="1871"/>
                    <a:pt x="1652" y="17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4077822" y="2276634"/>
              <a:ext cx="557987" cy="1175908"/>
            </a:xfrm>
            <a:custGeom>
              <a:avLst/>
              <a:gdLst>
                <a:gd name="T0" fmla="*/ 618 w 1089"/>
                <a:gd name="T1" fmla="*/ 10 h 2304"/>
                <a:gd name="T2" fmla="*/ 612 w 1089"/>
                <a:gd name="T3" fmla="*/ 0 h 2304"/>
                <a:gd name="T4" fmla="*/ 0 w 1089"/>
                <a:gd name="T5" fmla="*/ 0 h 2304"/>
                <a:gd name="T6" fmla="*/ 0 w 1089"/>
                <a:gd name="T7" fmla="*/ 1807 h 2304"/>
                <a:gd name="T8" fmla="*/ 497 w 1089"/>
                <a:gd name="T9" fmla="*/ 1807 h 2304"/>
                <a:gd name="T10" fmla="*/ 497 w 1089"/>
                <a:gd name="T11" fmla="*/ 2032 h 2304"/>
                <a:gd name="T12" fmla="*/ 497 w 1089"/>
                <a:gd name="T13" fmla="*/ 2035 h 2304"/>
                <a:gd name="T14" fmla="*/ 443 w 1089"/>
                <a:gd name="T15" fmla="*/ 2116 h 2304"/>
                <a:gd name="T16" fmla="*/ 440 w 1089"/>
                <a:gd name="T17" fmla="*/ 2118 h 2304"/>
                <a:gd name="T18" fmla="*/ 398 w 1089"/>
                <a:gd name="T19" fmla="*/ 2231 h 2304"/>
                <a:gd name="T20" fmla="*/ 499 w 1089"/>
                <a:gd name="T21" fmla="*/ 2304 h 2304"/>
                <a:gd name="T22" fmla="*/ 569 w 1089"/>
                <a:gd name="T23" fmla="*/ 2304 h 2304"/>
                <a:gd name="T24" fmla="*/ 674 w 1089"/>
                <a:gd name="T25" fmla="*/ 2219 h 2304"/>
                <a:gd name="T26" fmla="*/ 627 w 1089"/>
                <a:gd name="T27" fmla="*/ 2117 h 2304"/>
                <a:gd name="T28" fmla="*/ 572 w 1089"/>
                <a:gd name="T29" fmla="*/ 2038 h 2304"/>
                <a:gd name="T30" fmla="*/ 572 w 1089"/>
                <a:gd name="T31" fmla="*/ 1807 h 2304"/>
                <a:gd name="T32" fmla="*/ 1045 w 1089"/>
                <a:gd name="T33" fmla="*/ 1807 h 2304"/>
                <a:gd name="T34" fmla="*/ 1045 w 1089"/>
                <a:gd name="T35" fmla="*/ 1806 h 2304"/>
                <a:gd name="T36" fmla="*/ 618 w 1089"/>
                <a:gd name="T37" fmla="*/ 10 h 2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9" h="2304">
                  <a:moveTo>
                    <a:pt x="618" y="10"/>
                  </a:moveTo>
                  <a:cubicBezTo>
                    <a:pt x="618" y="10"/>
                    <a:pt x="616" y="7"/>
                    <a:pt x="6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7"/>
                    <a:pt x="0" y="1807"/>
                    <a:pt x="0" y="1807"/>
                  </a:cubicBezTo>
                  <a:cubicBezTo>
                    <a:pt x="497" y="1807"/>
                    <a:pt x="497" y="1807"/>
                    <a:pt x="497" y="1807"/>
                  </a:cubicBezTo>
                  <a:cubicBezTo>
                    <a:pt x="497" y="2032"/>
                    <a:pt x="497" y="2032"/>
                    <a:pt x="497" y="2032"/>
                  </a:cubicBezTo>
                  <a:cubicBezTo>
                    <a:pt x="497" y="2035"/>
                    <a:pt x="497" y="2035"/>
                    <a:pt x="497" y="2035"/>
                  </a:cubicBezTo>
                  <a:cubicBezTo>
                    <a:pt x="495" y="2052"/>
                    <a:pt x="486" y="2085"/>
                    <a:pt x="443" y="2116"/>
                  </a:cubicBezTo>
                  <a:cubicBezTo>
                    <a:pt x="440" y="2118"/>
                    <a:pt x="440" y="2118"/>
                    <a:pt x="440" y="2118"/>
                  </a:cubicBezTo>
                  <a:cubicBezTo>
                    <a:pt x="403" y="2142"/>
                    <a:pt x="385" y="2187"/>
                    <a:pt x="398" y="2231"/>
                  </a:cubicBezTo>
                  <a:cubicBezTo>
                    <a:pt x="410" y="2276"/>
                    <a:pt x="453" y="2304"/>
                    <a:pt x="499" y="2304"/>
                  </a:cubicBezTo>
                  <a:cubicBezTo>
                    <a:pt x="569" y="2304"/>
                    <a:pt x="569" y="2304"/>
                    <a:pt x="569" y="2304"/>
                  </a:cubicBezTo>
                  <a:cubicBezTo>
                    <a:pt x="620" y="2304"/>
                    <a:pt x="667" y="2269"/>
                    <a:pt x="674" y="2219"/>
                  </a:cubicBezTo>
                  <a:cubicBezTo>
                    <a:pt x="680" y="2178"/>
                    <a:pt x="662" y="2140"/>
                    <a:pt x="627" y="2117"/>
                  </a:cubicBezTo>
                  <a:cubicBezTo>
                    <a:pt x="587" y="2088"/>
                    <a:pt x="575" y="2058"/>
                    <a:pt x="572" y="2038"/>
                  </a:cubicBezTo>
                  <a:cubicBezTo>
                    <a:pt x="572" y="1807"/>
                    <a:pt x="572" y="1807"/>
                    <a:pt x="572" y="1807"/>
                  </a:cubicBezTo>
                  <a:cubicBezTo>
                    <a:pt x="1045" y="1807"/>
                    <a:pt x="1045" y="1807"/>
                    <a:pt x="1045" y="1807"/>
                  </a:cubicBezTo>
                  <a:cubicBezTo>
                    <a:pt x="1045" y="1807"/>
                    <a:pt x="1045" y="1806"/>
                    <a:pt x="1045" y="1806"/>
                  </a:cubicBezTo>
                  <a:cubicBezTo>
                    <a:pt x="1089" y="1358"/>
                    <a:pt x="1056" y="665"/>
                    <a:pt x="618" y="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5" name="Freeform 9"/>
            <p:cNvSpPr>
              <a:spLocks/>
            </p:cNvSpPr>
            <p:nvPr/>
          </p:nvSpPr>
          <p:spPr bwMode="auto">
            <a:xfrm>
              <a:off x="3095501" y="4232285"/>
              <a:ext cx="1182201" cy="922387"/>
            </a:xfrm>
            <a:custGeom>
              <a:avLst/>
              <a:gdLst>
                <a:gd name="T0" fmla="*/ 2221 w 2306"/>
                <a:gd name="T1" fmla="*/ 224 h 1807"/>
                <a:gd name="T2" fmla="*/ 2119 w 2306"/>
                <a:gd name="T3" fmla="*/ 271 h 1807"/>
                <a:gd name="T4" fmla="*/ 2040 w 2306"/>
                <a:gd name="T5" fmla="*/ 326 h 1807"/>
                <a:gd name="T6" fmla="*/ 1807 w 2306"/>
                <a:gd name="T7" fmla="*/ 326 h 1807"/>
                <a:gd name="T8" fmla="*/ 1807 w 2306"/>
                <a:gd name="T9" fmla="*/ 0 h 1807"/>
                <a:gd name="T10" fmla="*/ 0 w 2306"/>
                <a:gd name="T11" fmla="*/ 0 h 1807"/>
                <a:gd name="T12" fmla="*/ 0 w 2306"/>
                <a:gd name="T13" fmla="*/ 1807 h 1807"/>
                <a:gd name="T14" fmla="*/ 1150 w 2306"/>
                <a:gd name="T15" fmla="*/ 1807 h 1807"/>
                <a:gd name="T16" fmla="*/ 1150 w 2306"/>
                <a:gd name="T17" fmla="*/ 1696 h 1807"/>
                <a:gd name="T18" fmla="*/ 1134 w 2306"/>
                <a:gd name="T19" fmla="*/ 1680 h 1807"/>
                <a:gd name="T20" fmla="*/ 1052 w 2306"/>
                <a:gd name="T21" fmla="*/ 1478 h 1807"/>
                <a:gd name="T22" fmla="*/ 1245 w 2306"/>
                <a:gd name="T23" fmla="*/ 1330 h 1807"/>
                <a:gd name="T24" fmla="*/ 1316 w 2306"/>
                <a:gd name="T25" fmla="*/ 1330 h 1807"/>
                <a:gd name="T26" fmla="*/ 1507 w 2306"/>
                <a:gd name="T27" fmla="*/ 1533 h 1807"/>
                <a:gd name="T28" fmla="*/ 1423 w 2306"/>
                <a:gd name="T29" fmla="*/ 1679 h 1807"/>
                <a:gd name="T30" fmla="*/ 1420 w 2306"/>
                <a:gd name="T31" fmla="*/ 1680 h 1807"/>
                <a:gd name="T32" fmla="*/ 1404 w 2306"/>
                <a:gd name="T33" fmla="*/ 1697 h 1807"/>
                <a:gd name="T34" fmla="*/ 1404 w 2306"/>
                <a:gd name="T35" fmla="*/ 1807 h 1807"/>
                <a:gd name="T36" fmla="*/ 1807 w 2306"/>
                <a:gd name="T37" fmla="*/ 1807 h 1807"/>
                <a:gd name="T38" fmla="*/ 1807 w 2306"/>
                <a:gd name="T39" fmla="*/ 401 h 1807"/>
                <a:gd name="T40" fmla="*/ 2034 w 2306"/>
                <a:gd name="T41" fmla="*/ 401 h 1807"/>
                <a:gd name="T42" fmla="*/ 2037 w 2306"/>
                <a:gd name="T43" fmla="*/ 401 h 1807"/>
                <a:gd name="T44" fmla="*/ 2118 w 2306"/>
                <a:gd name="T45" fmla="*/ 455 h 1807"/>
                <a:gd name="T46" fmla="*/ 2120 w 2306"/>
                <a:gd name="T47" fmla="*/ 458 h 1807"/>
                <a:gd name="T48" fmla="*/ 2233 w 2306"/>
                <a:gd name="T49" fmla="*/ 500 h 1807"/>
                <a:gd name="T50" fmla="*/ 2306 w 2306"/>
                <a:gd name="T51" fmla="*/ 399 h 1807"/>
                <a:gd name="T52" fmla="*/ 2306 w 2306"/>
                <a:gd name="T53" fmla="*/ 329 h 1807"/>
                <a:gd name="T54" fmla="*/ 2221 w 2306"/>
                <a:gd name="T55" fmla="*/ 224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06" h="1807">
                  <a:moveTo>
                    <a:pt x="2221" y="224"/>
                  </a:moveTo>
                  <a:cubicBezTo>
                    <a:pt x="2180" y="218"/>
                    <a:pt x="2142" y="236"/>
                    <a:pt x="2119" y="271"/>
                  </a:cubicBezTo>
                  <a:cubicBezTo>
                    <a:pt x="2090" y="311"/>
                    <a:pt x="2060" y="323"/>
                    <a:pt x="2040" y="326"/>
                  </a:cubicBezTo>
                  <a:cubicBezTo>
                    <a:pt x="1807" y="326"/>
                    <a:pt x="1807" y="326"/>
                    <a:pt x="1807" y="326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7"/>
                    <a:pt x="0" y="1807"/>
                    <a:pt x="0" y="1807"/>
                  </a:cubicBezTo>
                  <a:cubicBezTo>
                    <a:pt x="1150" y="1807"/>
                    <a:pt x="1150" y="1807"/>
                    <a:pt x="1150" y="1807"/>
                  </a:cubicBezTo>
                  <a:cubicBezTo>
                    <a:pt x="1150" y="1696"/>
                    <a:pt x="1150" y="1696"/>
                    <a:pt x="1150" y="1696"/>
                  </a:cubicBezTo>
                  <a:cubicBezTo>
                    <a:pt x="1148" y="1693"/>
                    <a:pt x="1143" y="1688"/>
                    <a:pt x="1134" y="1680"/>
                  </a:cubicBezTo>
                  <a:cubicBezTo>
                    <a:pt x="1067" y="1636"/>
                    <a:pt x="1034" y="1558"/>
                    <a:pt x="1052" y="1478"/>
                  </a:cubicBezTo>
                  <a:cubicBezTo>
                    <a:pt x="1071" y="1390"/>
                    <a:pt x="1155" y="1330"/>
                    <a:pt x="1245" y="1330"/>
                  </a:cubicBezTo>
                  <a:cubicBezTo>
                    <a:pt x="1316" y="1330"/>
                    <a:pt x="1316" y="1330"/>
                    <a:pt x="1316" y="1330"/>
                  </a:cubicBezTo>
                  <a:cubicBezTo>
                    <a:pt x="1426" y="1330"/>
                    <a:pt x="1514" y="1422"/>
                    <a:pt x="1507" y="1533"/>
                  </a:cubicBezTo>
                  <a:cubicBezTo>
                    <a:pt x="1503" y="1591"/>
                    <a:pt x="1470" y="1644"/>
                    <a:pt x="1423" y="1679"/>
                  </a:cubicBezTo>
                  <a:cubicBezTo>
                    <a:pt x="1420" y="1680"/>
                    <a:pt x="1420" y="1680"/>
                    <a:pt x="1420" y="1680"/>
                  </a:cubicBezTo>
                  <a:cubicBezTo>
                    <a:pt x="1408" y="1689"/>
                    <a:pt x="1405" y="1696"/>
                    <a:pt x="1404" y="1697"/>
                  </a:cubicBezTo>
                  <a:cubicBezTo>
                    <a:pt x="1404" y="1807"/>
                    <a:pt x="1404" y="1807"/>
                    <a:pt x="1404" y="1807"/>
                  </a:cubicBezTo>
                  <a:cubicBezTo>
                    <a:pt x="1807" y="1807"/>
                    <a:pt x="1807" y="1807"/>
                    <a:pt x="1807" y="1807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2034" y="401"/>
                    <a:pt x="2034" y="401"/>
                    <a:pt x="2034" y="401"/>
                  </a:cubicBezTo>
                  <a:cubicBezTo>
                    <a:pt x="2037" y="401"/>
                    <a:pt x="2037" y="401"/>
                    <a:pt x="2037" y="401"/>
                  </a:cubicBezTo>
                  <a:cubicBezTo>
                    <a:pt x="2054" y="403"/>
                    <a:pt x="2087" y="412"/>
                    <a:pt x="2118" y="455"/>
                  </a:cubicBezTo>
                  <a:cubicBezTo>
                    <a:pt x="2120" y="458"/>
                    <a:pt x="2120" y="458"/>
                    <a:pt x="2120" y="458"/>
                  </a:cubicBezTo>
                  <a:cubicBezTo>
                    <a:pt x="2144" y="495"/>
                    <a:pt x="2189" y="513"/>
                    <a:pt x="2233" y="500"/>
                  </a:cubicBezTo>
                  <a:cubicBezTo>
                    <a:pt x="2277" y="488"/>
                    <a:pt x="2306" y="445"/>
                    <a:pt x="2306" y="399"/>
                  </a:cubicBezTo>
                  <a:cubicBezTo>
                    <a:pt x="2306" y="329"/>
                    <a:pt x="2306" y="329"/>
                    <a:pt x="2306" y="329"/>
                  </a:cubicBezTo>
                  <a:cubicBezTo>
                    <a:pt x="2306" y="278"/>
                    <a:pt x="2271" y="232"/>
                    <a:pt x="2221" y="2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9" name="Freeform 10"/>
            <p:cNvSpPr>
              <a:spLocks/>
            </p:cNvSpPr>
            <p:nvPr/>
          </p:nvSpPr>
          <p:spPr bwMode="auto">
            <a:xfrm>
              <a:off x="1426035" y="4232285"/>
              <a:ext cx="1613727" cy="922387"/>
            </a:xfrm>
            <a:custGeom>
              <a:avLst/>
              <a:gdLst>
                <a:gd name="T0" fmla="*/ 2754 w 3148"/>
                <a:gd name="T1" fmla="*/ 0 h 1807"/>
                <a:gd name="T2" fmla="*/ 2754 w 3148"/>
                <a:gd name="T3" fmla="*/ 110 h 1807"/>
                <a:gd name="T4" fmla="*/ 2770 w 3148"/>
                <a:gd name="T5" fmla="*/ 126 h 1807"/>
                <a:gd name="T6" fmla="*/ 2852 w 3148"/>
                <a:gd name="T7" fmla="*/ 328 h 1807"/>
                <a:gd name="T8" fmla="*/ 2659 w 3148"/>
                <a:gd name="T9" fmla="*/ 476 h 1807"/>
                <a:gd name="T10" fmla="*/ 2587 w 3148"/>
                <a:gd name="T11" fmla="*/ 476 h 1807"/>
                <a:gd name="T12" fmla="*/ 2397 w 3148"/>
                <a:gd name="T13" fmla="*/ 273 h 1807"/>
                <a:gd name="T14" fmla="*/ 2481 w 3148"/>
                <a:gd name="T15" fmla="*/ 128 h 1807"/>
                <a:gd name="T16" fmla="*/ 2483 w 3148"/>
                <a:gd name="T17" fmla="*/ 126 h 1807"/>
                <a:gd name="T18" fmla="*/ 2500 w 3148"/>
                <a:gd name="T19" fmla="*/ 110 h 1807"/>
                <a:gd name="T20" fmla="*/ 2500 w 3148"/>
                <a:gd name="T21" fmla="*/ 0 h 1807"/>
                <a:gd name="T22" fmla="*/ 1341 w 3148"/>
                <a:gd name="T23" fmla="*/ 0 h 1807"/>
                <a:gd name="T24" fmla="*/ 1232 w 3148"/>
                <a:gd name="T25" fmla="*/ 0 h 1807"/>
                <a:gd name="T26" fmla="*/ 0 w 3148"/>
                <a:gd name="T27" fmla="*/ 0 h 1807"/>
                <a:gd name="T28" fmla="*/ 202 w 3148"/>
                <a:gd name="T29" fmla="*/ 267 h 1807"/>
                <a:gd name="T30" fmla="*/ 806 w 3148"/>
                <a:gd name="T31" fmla="*/ 1540 h 1807"/>
                <a:gd name="T32" fmla="*/ 757 w 3148"/>
                <a:gd name="T33" fmla="*/ 1780 h 1807"/>
                <a:gd name="T34" fmla="*/ 751 w 3148"/>
                <a:gd name="T35" fmla="*/ 1807 h 1807"/>
                <a:gd name="T36" fmla="*/ 1476 w 3148"/>
                <a:gd name="T37" fmla="*/ 1807 h 1807"/>
                <a:gd name="T38" fmla="*/ 1476 w 3148"/>
                <a:gd name="T39" fmla="*/ 1696 h 1807"/>
                <a:gd name="T40" fmla="*/ 1460 w 3148"/>
                <a:gd name="T41" fmla="*/ 1680 h 1807"/>
                <a:gd name="T42" fmla="*/ 1378 w 3148"/>
                <a:gd name="T43" fmla="*/ 1478 h 1807"/>
                <a:gd name="T44" fmla="*/ 1571 w 3148"/>
                <a:gd name="T45" fmla="*/ 1330 h 1807"/>
                <a:gd name="T46" fmla="*/ 1643 w 3148"/>
                <a:gd name="T47" fmla="*/ 1330 h 1807"/>
                <a:gd name="T48" fmla="*/ 1833 w 3148"/>
                <a:gd name="T49" fmla="*/ 1533 h 1807"/>
                <a:gd name="T50" fmla="*/ 1749 w 3148"/>
                <a:gd name="T51" fmla="*/ 1679 h 1807"/>
                <a:gd name="T52" fmla="*/ 1747 w 3148"/>
                <a:gd name="T53" fmla="*/ 1680 h 1807"/>
                <a:gd name="T54" fmla="*/ 1730 w 3148"/>
                <a:gd name="T55" fmla="*/ 1697 h 1807"/>
                <a:gd name="T56" fmla="*/ 1730 w 3148"/>
                <a:gd name="T57" fmla="*/ 1807 h 1807"/>
                <a:gd name="T58" fmla="*/ 3148 w 3148"/>
                <a:gd name="T59" fmla="*/ 1807 h 1807"/>
                <a:gd name="T60" fmla="*/ 3148 w 3148"/>
                <a:gd name="T61" fmla="*/ 0 h 1807"/>
                <a:gd name="T62" fmla="*/ 2754 w 3148"/>
                <a:gd name="T63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48" h="1807">
                  <a:moveTo>
                    <a:pt x="2754" y="0"/>
                  </a:moveTo>
                  <a:cubicBezTo>
                    <a:pt x="2754" y="110"/>
                    <a:pt x="2754" y="110"/>
                    <a:pt x="2754" y="110"/>
                  </a:cubicBezTo>
                  <a:cubicBezTo>
                    <a:pt x="2756" y="113"/>
                    <a:pt x="2761" y="119"/>
                    <a:pt x="2770" y="126"/>
                  </a:cubicBezTo>
                  <a:cubicBezTo>
                    <a:pt x="2837" y="170"/>
                    <a:pt x="2870" y="249"/>
                    <a:pt x="2852" y="328"/>
                  </a:cubicBezTo>
                  <a:cubicBezTo>
                    <a:pt x="2832" y="417"/>
                    <a:pt x="2749" y="476"/>
                    <a:pt x="2659" y="476"/>
                  </a:cubicBezTo>
                  <a:cubicBezTo>
                    <a:pt x="2587" y="476"/>
                    <a:pt x="2587" y="476"/>
                    <a:pt x="2587" y="476"/>
                  </a:cubicBezTo>
                  <a:cubicBezTo>
                    <a:pt x="2478" y="476"/>
                    <a:pt x="2390" y="384"/>
                    <a:pt x="2397" y="273"/>
                  </a:cubicBezTo>
                  <a:cubicBezTo>
                    <a:pt x="2401" y="215"/>
                    <a:pt x="2434" y="163"/>
                    <a:pt x="2481" y="128"/>
                  </a:cubicBezTo>
                  <a:cubicBezTo>
                    <a:pt x="2483" y="126"/>
                    <a:pt x="2483" y="126"/>
                    <a:pt x="2483" y="126"/>
                  </a:cubicBezTo>
                  <a:cubicBezTo>
                    <a:pt x="2495" y="117"/>
                    <a:pt x="2499" y="111"/>
                    <a:pt x="2500" y="110"/>
                  </a:cubicBezTo>
                  <a:cubicBezTo>
                    <a:pt x="2500" y="0"/>
                    <a:pt x="2500" y="0"/>
                    <a:pt x="2500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232" y="0"/>
                    <a:pt x="1232" y="0"/>
                    <a:pt x="1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0" y="91"/>
                    <a:pt x="127" y="180"/>
                    <a:pt x="202" y="267"/>
                  </a:cubicBezTo>
                  <a:cubicBezTo>
                    <a:pt x="202" y="267"/>
                    <a:pt x="891" y="988"/>
                    <a:pt x="806" y="1540"/>
                  </a:cubicBezTo>
                  <a:cubicBezTo>
                    <a:pt x="795" y="1610"/>
                    <a:pt x="778" y="1691"/>
                    <a:pt x="757" y="1780"/>
                  </a:cubicBezTo>
                  <a:cubicBezTo>
                    <a:pt x="751" y="1807"/>
                    <a:pt x="751" y="1807"/>
                    <a:pt x="751" y="1807"/>
                  </a:cubicBezTo>
                  <a:cubicBezTo>
                    <a:pt x="1476" y="1807"/>
                    <a:pt x="1476" y="1807"/>
                    <a:pt x="1476" y="1807"/>
                  </a:cubicBezTo>
                  <a:cubicBezTo>
                    <a:pt x="1476" y="1696"/>
                    <a:pt x="1476" y="1696"/>
                    <a:pt x="1476" y="1696"/>
                  </a:cubicBezTo>
                  <a:cubicBezTo>
                    <a:pt x="1474" y="1693"/>
                    <a:pt x="1469" y="1688"/>
                    <a:pt x="1460" y="1680"/>
                  </a:cubicBezTo>
                  <a:cubicBezTo>
                    <a:pt x="1394" y="1636"/>
                    <a:pt x="1360" y="1558"/>
                    <a:pt x="1378" y="1478"/>
                  </a:cubicBezTo>
                  <a:cubicBezTo>
                    <a:pt x="1398" y="1390"/>
                    <a:pt x="1481" y="1330"/>
                    <a:pt x="1571" y="1330"/>
                  </a:cubicBezTo>
                  <a:cubicBezTo>
                    <a:pt x="1643" y="1330"/>
                    <a:pt x="1643" y="1330"/>
                    <a:pt x="1643" y="1330"/>
                  </a:cubicBezTo>
                  <a:cubicBezTo>
                    <a:pt x="1752" y="1330"/>
                    <a:pt x="1840" y="1422"/>
                    <a:pt x="1833" y="1533"/>
                  </a:cubicBezTo>
                  <a:cubicBezTo>
                    <a:pt x="1829" y="1591"/>
                    <a:pt x="1796" y="1644"/>
                    <a:pt x="1749" y="1679"/>
                  </a:cubicBezTo>
                  <a:cubicBezTo>
                    <a:pt x="1747" y="1680"/>
                    <a:pt x="1747" y="1680"/>
                    <a:pt x="1747" y="1680"/>
                  </a:cubicBezTo>
                  <a:cubicBezTo>
                    <a:pt x="1735" y="1689"/>
                    <a:pt x="1731" y="1696"/>
                    <a:pt x="1730" y="1697"/>
                  </a:cubicBezTo>
                  <a:cubicBezTo>
                    <a:pt x="1730" y="1807"/>
                    <a:pt x="1730" y="1807"/>
                    <a:pt x="1730" y="1807"/>
                  </a:cubicBezTo>
                  <a:cubicBezTo>
                    <a:pt x="3148" y="1807"/>
                    <a:pt x="3148" y="1807"/>
                    <a:pt x="3148" y="1807"/>
                  </a:cubicBezTo>
                  <a:cubicBezTo>
                    <a:pt x="3148" y="0"/>
                    <a:pt x="3148" y="0"/>
                    <a:pt x="3148" y="0"/>
                  </a:cubicBezTo>
                  <a:lnTo>
                    <a:pt x="27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0" name="Freeform 11"/>
            <p:cNvSpPr>
              <a:spLocks/>
            </p:cNvSpPr>
            <p:nvPr/>
          </p:nvSpPr>
          <p:spPr bwMode="auto">
            <a:xfrm>
              <a:off x="2113480" y="1504382"/>
              <a:ext cx="1908304" cy="716513"/>
            </a:xfrm>
            <a:custGeom>
              <a:avLst/>
              <a:gdLst>
                <a:gd name="T0" fmla="*/ 2367 w 3723"/>
                <a:gd name="T1" fmla="*/ 142 h 1404"/>
                <a:gd name="T2" fmla="*/ 2231 w 3723"/>
                <a:gd name="T3" fmla="*/ 110 h 1404"/>
                <a:gd name="T4" fmla="*/ 816 w 3723"/>
                <a:gd name="T5" fmla="*/ 130 h 1404"/>
                <a:gd name="T6" fmla="*/ 708 w 3723"/>
                <a:gd name="T7" fmla="*/ 154 h 1404"/>
                <a:gd name="T8" fmla="*/ 0 w 3723"/>
                <a:gd name="T9" fmla="*/ 406 h 1404"/>
                <a:gd name="T10" fmla="*/ 0 w 3723"/>
                <a:gd name="T11" fmla="*/ 1404 h 1404"/>
                <a:gd name="T12" fmla="*/ 916 w 3723"/>
                <a:gd name="T13" fmla="*/ 1404 h 1404"/>
                <a:gd name="T14" fmla="*/ 916 w 3723"/>
                <a:gd name="T15" fmla="*/ 1300 h 1404"/>
                <a:gd name="T16" fmla="*/ 900 w 3723"/>
                <a:gd name="T17" fmla="*/ 1284 h 1404"/>
                <a:gd name="T18" fmla="*/ 818 w 3723"/>
                <a:gd name="T19" fmla="*/ 1081 h 1404"/>
                <a:gd name="T20" fmla="*/ 1011 w 3723"/>
                <a:gd name="T21" fmla="*/ 933 h 1404"/>
                <a:gd name="T22" fmla="*/ 1083 w 3723"/>
                <a:gd name="T23" fmla="*/ 933 h 1404"/>
                <a:gd name="T24" fmla="*/ 1273 w 3723"/>
                <a:gd name="T25" fmla="*/ 1136 h 1404"/>
                <a:gd name="T26" fmla="*/ 1189 w 3723"/>
                <a:gd name="T27" fmla="*/ 1282 h 1404"/>
                <a:gd name="T28" fmla="*/ 1187 w 3723"/>
                <a:gd name="T29" fmla="*/ 1284 h 1404"/>
                <a:gd name="T30" fmla="*/ 1170 w 3723"/>
                <a:gd name="T31" fmla="*/ 1300 h 1404"/>
                <a:gd name="T32" fmla="*/ 1170 w 3723"/>
                <a:gd name="T33" fmla="*/ 1404 h 1404"/>
                <a:gd name="T34" fmla="*/ 3723 w 3723"/>
                <a:gd name="T35" fmla="*/ 1404 h 1404"/>
                <a:gd name="T36" fmla="*/ 3723 w 3723"/>
                <a:gd name="T37" fmla="*/ 783 h 1404"/>
                <a:gd name="T38" fmla="*/ 2367 w 3723"/>
                <a:gd name="T39" fmla="*/ 142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23" h="1404">
                  <a:moveTo>
                    <a:pt x="2367" y="142"/>
                  </a:moveTo>
                  <a:cubicBezTo>
                    <a:pt x="2323" y="129"/>
                    <a:pt x="2277" y="118"/>
                    <a:pt x="2231" y="110"/>
                  </a:cubicBezTo>
                  <a:cubicBezTo>
                    <a:pt x="2027" y="74"/>
                    <a:pt x="1466" y="0"/>
                    <a:pt x="816" y="130"/>
                  </a:cubicBezTo>
                  <a:cubicBezTo>
                    <a:pt x="816" y="130"/>
                    <a:pt x="743" y="145"/>
                    <a:pt x="708" y="154"/>
                  </a:cubicBezTo>
                  <a:cubicBezTo>
                    <a:pt x="478" y="207"/>
                    <a:pt x="238" y="288"/>
                    <a:pt x="0" y="406"/>
                  </a:cubicBezTo>
                  <a:cubicBezTo>
                    <a:pt x="0" y="1404"/>
                    <a:pt x="0" y="1404"/>
                    <a:pt x="0" y="1404"/>
                  </a:cubicBezTo>
                  <a:cubicBezTo>
                    <a:pt x="916" y="1404"/>
                    <a:pt x="916" y="1404"/>
                    <a:pt x="916" y="1404"/>
                  </a:cubicBezTo>
                  <a:cubicBezTo>
                    <a:pt x="916" y="1300"/>
                    <a:pt x="916" y="1300"/>
                    <a:pt x="916" y="1300"/>
                  </a:cubicBezTo>
                  <a:cubicBezTo>
                    <a:pt x="914" y="1297"/>
                    <a:pt x="909" y="1291"/>
                    <a:pt x="900" y="1284"/>
                  </a:cubicBezTo>
                  <a:cubicBezTo>
                    <a:pt x="833" y="1240"/>
                    <a:pt x="800" y="1161"/>
                    <a:pt x="818" y="1081"/>
                  </a:cubicBezTo>
                  <a:cubicBezTo>
                    <a:pt x="838" y="993"/>
                    <a:pt x="921" y="933"/>
                    <a:pt x="1011" y="933"/>
                  </a:cubicBezTo>
                  <a:cubicBezTo>
                    <a:pt x="1083" y="933"/>
                    <a:pt x="1083" y="933"/>
                    <a:pt x="1083" y="933"/>
                  </a:cubicBezTo>
                  <a:cubicBezTo>
                    <a:pt x="1192" y="933"/>
                    <a:pt x="1280" y="1026"/>
                    <a:pt x="1273" y="1136"/>
                  </a:cubicBezTo>
                  <a:cubicBezTo>
                    <a:pt x="1269" y="1195"/>
                    <a:pt x="1236" y="1247"/>
                    <a:pt x="1189" y="1282"/>
                  </a:cubicBezTo>
                  <a:cubicBezTo>
                    <a:pt x="1187" y="1284"/>
                    <a:pt x="1187" y="1284"/>
                    <a:pt x="1187" y="1284"/>
                  </a:cubicBezTo>
                  <a:cubicBezTo>
                    <a:pt x="1175" y="1292"/>
                    <a:pt x="1171" y="1299"/>
                    <a:pt x="1170" y="1300"/>
                  </a:cubicBezTo>
                  <a:cubicBezTo>
                    <a:pt x="1170" y="1404"/>
                    <a:pt x="1170" y="1404"/>
                    <a:pt x="1170" y="1404"/>
                  </a:cubicBezTo>
                  <a:cubicBezTo>
                    <a:pt x="3723" y="1404"/>
                    <a:pt x="3723" y="1404"/>
                    <a:pt x="3723" y="1404"/>
                  </a:cubicBezTo>
                  <a:cubicBezTo>
                    <a:pt x="3723" y="783"/>
                    <a:pt x="3723" y="783"/>
                    <a:pt x="3723" y="783"/>
                  </a:cubicBezTo>
                  <a:cubicBezTo>
                    <a:pt x="3377" y="535"/>
                    <a:pt x="2934" y="314"/>
                    <a:pt x="2367" y="1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2113480" y="2026408"/>
              <a:ext cx="1908304" cy="1426133"/>
            </a:xfrm>
            <a:custGeom>
              <a:avLst/>
              <a:gdLst>
                <a:gd name="T0" fmla="*/ 1081 w 3723"/>
                <a:gd name="T1" fmla="*/ 490 h 2794"/>
                <a:gd name="T2" fmla="*/ 1081 w 3723"/>
                <a:gd name="T3" fmla="*/ 272 h 2794"/>
                <a:gd name="T4" fmla="*/ 1081 w 3723"/>
                <a:gd name="T5" fmla="*/ 269 h 2794"/>
                <a:gd name="T6" fmla="*/ 1135 w 3723"/>
                <a:gd name="T7" fmla="*/ 188 h 2794"/>
                <a:gd name="T8" fmla="*/ 1138 w 3723"/>
                <a:gd name="T9" fmla="*/ 186 h 2794"/>
                <a:gd name="T10" fmla="*/ 1180 w 3723"/>
                <a:gd name="T11" fmla="*/ 73 h 2794"/>
                <a:gd name="T12" fmla="*/ 1079 w 3723"/>
                <a:gd name="T13" fmla="*/ 0 h 2794"/>
                <a:gd name="T14" fmla="*/ 1009 w 3723"/>
                <a:gd name="T15" fmla="*/ 0 h 2794"/>
                <a:gd name="T16" fmla="*/ 904 w 3723"/>
                <a:gd name="T17" fmla="*/ 85 h 2794"/>
                <a:gd name="T18" fmla="*/ 951 w 3723"/>
                <a:gd name="T19" fmla="*/ 187 h 2794"/>
                <a:gd name="T20" fmla="*/ 1005 w 3723"/>
                <a:gd name="T21" fmla="*/ 266 h 2794"/>
                <a:gd name="T22" fmla="*/ 1005 w 3723"/>
                <a:gd name="T23" fmla="*/ 490 h 2794"/>
                <a:gd name="T24" fmla="*/ 0 w 3723"/>
                <a:gd name="T25" fmla="*/ 490 h 2794"/>
                <a:gd name="T26" fmla="*/ 0 w 3723"/>
                <a:gd name="T27" fmla="*/ 2297 h 2794"/>
                <a:gd name="T28" fmla="*/ 751 w 3723"/>
                <a:gd name="T29" fmla="*/ 2297 h 2794"/>
                <a:gd name="T30" fmla="*/ 751 w 3723"/>
                <a:gd name="T31" fmla="*/ 2522 h 2794"/>
                <a:gd name="T32" fmla="*/ 751 w 3723"/>
                <a:gd name="T33" fmla="*/ 2525 h 2794"/>
                <a:gd name="T34" fmla="*/ 697 w 3723"/>
                <a:gd name="T35" fmla="*/ 2606 h 2794"/>
                <a:gd name="T36" fmla="*/ 694 w 3723"/>
                <a:gd name="T37" fmla="*/ 2608 h 2794"/>
                <a:gd name="T38" fmla="*/ 652 w 3723"/>
                <a:gd name="T39" fmla="*/ 2721 h 2794"/>
                <a:gd name="T40" fmla="*/ 753 w 3723"/>
                <a:gd name="T41" fmla="*/ 2794 h 2794"/>
                <a:gd name="T42" fmla="*/ 823 w 3723"/>
                <a:gd name="T43" fmla="*/ 2794 h 2794"/>
                <a:gd name="T44" fmla="*/ 928 w 3723"/>
                <a:gd name="T45" fmla="*/ 2709 h 2794"/>
                <a:gd name="T46" fmla="*/ 881 w 3723"/>
                <a:gd name="T47" fmla="*/ 2607 h 2794"/>
                <a:gd name="T48" fmla="*/ 827 w 3723"/>
                <a:gd name="T49" fmla="*/ 2528 h 2794"/>
                <a:gd name="T50" fmla="*/ 827 w 3723"/>
                <a:gd name="T51" fmla="*/ 2297 h 2794"/>
                <a:gd name="T52" fmla="*/ 3090 w 3723"/>
                <a:gd name="T53" fmla="*/ 2297 h 2794"/>
                <a:gd name="T54" fmla="*/ 3090 w 3723"/>
                <a:gd name="T55" fmla="*/ 2187 h 2794"/>
                <a:gd name="T56" fmla="*/ 3074 w 3723"/>
                <a:gd name="T57" fmla="*/ 2171 h 2794"/>
                <a:gd name="T58" fmla="*/ 2992 w 3723"/>
                <a:gd name="T59" fmla="*/ 1969 h 2794"/>
                <a:gd name="T60" fmla="*/ 3185 w 3723"/>
                <a:gd name="T61" fmla="*/ 1821 h 2794"/>
                <a:gd name="T62" fmla="*/ 3257 w 3723"/>
                <a:gd name="T63" fmla="*/ 1821 h 2794"/>
                <a:gd name="T64" fmla="*/ 3447 w 3723"/>
                <a:gd name="T65" fmla="*/ 2024 h 2794"/>
                <a:gd name="T66" fmla="*/ 3363 w 3723"/>
                <a:gd name="T67" fmla="*/ 2170 h 2794"/>
                <a:gd name="T68" fmla="*/ 3361 w 3723"/>
                <a:gd name="T69" fmla="*/ 2172 h 2794"/>
                <a:gd name="T70" fmla="*/ 3344 w 3723"/>
                <a:gd name="T71" fmla="*/ 2188 h 2794"/>
                <a:gd name="T72" fmla="*/ 3344 w 3723"/>
                <a:gd name="T73" fmla="*/ 2297 h 2794"/>
                <a:gd name="T74" fmla="*/ 3723 w 3723"/>
                <a:gd name="T75" fmla="*/ 2297 h 2794"/>
                <a:gd name="T76" fmla="*/ 3723 w 3723"/>
                <a:gd name="T77" fmla="*/ 490 h 2794"/>
                <a:gd name="T78" fmla="*/ 1081 w 3723"/>
                <a:gd name="T79" fmla="*/ 490 h 2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723" h="2794">
                  <a:moveTo>
                    <a:pt x="1081" y="490"/>
                  </a:moveTo>
                  <a:cubicBezTo>
                    <a:pt x="1081" y="272"/>
                    <a:pt x="1081" y="272"/>
                    <a:pt x="1081" y="272"/>
                  </a:cubicBezTo>
                  <a:cubicBezTo>
                    <a:pt x="1081" y="269"/>
                    <a:pt x="1081" y="269"/>
                    <a:pt x="1081" y="269"/>
                  </a:cubicBezTo>
                  <a:cubicBezTo>
                    <a:pt x="1082" y="252"/>
                    <a:pt x="1092" y="219"/>
                    <a:pt x="1135" y="188"/>
                  </a:cubicBezTo>
                  <a:cubicBezTo>
                    <a:pt x="1138" y="186"/>
                    <a:pt x="1138" y="186"/>
                    <a:pt x="1138" y="186"/>
                  </a:cubicBezTo>
                  <a:cubicBezTo>
                    <a:pt x="1175" y="162"/>
                    <a:pt x="1192" y="117"/>
                    <a:pt x="1180" y="73"/>
                  </a:cubicBezTo>
                  <a:cubicBezTo>
                    <a:pt x="1168" y="28"/>
                    <a:pt x="1125" y="0"/>
                    <a:pt x="1079" y="0"/>
                  </a:cubicBezTo>
                  <a:cubicBezTo>
                    <a:pt x="1009" y="0"/>
                    <a:pt x="1009" y="0"/>
                    <a:pt x="1009" y="0"/>
                  </a:cubicBezTo>
                  <a:cubicBezTo>
                    <a:pt x="958" y="0"/>
                    <a:pt x="911" y="35"/>
                    <a:pt x="904" y="85"/>
                  </a:cubicBezTo>
                  <a:cubicBezTo>
                    <a:pt x="897" y="126"/>
                    <a:pt x="915" y="164"/>
                    <a:pt x="951" y="187"/>
                  </a:cubicBezTo>
                  <a:cubicBezTo>
                    <a:pt x="991" y="216"/>
                    <a:pt x="1003" y="246"/>
                    <a:pt x="1005" y="266"/>
                  </a:cubicBezTo>
                  <a:cubicBezTo>
                    <a:pt x="1005" y="490"/>
                    <a:pt x="1005" y="490"/>
                    <a:pt x="1005" y="490"/>
                  </a:cubicBezTo>
                  <a:cubicBezTo>
                    <a:pt x="0" y="490"/>
                    <a:pt x="0" y="490"/>
                    <a:pt x="0" y="490"/>
                  </a:cubicBezTo>
                  <a:cubicBezTo>
                    <a:pt x="0" y="2297"/>
                    <a:pt x="0" y="2297"/>
                    <a:pt x="0" y="2297"/>
                  </a:cubicBezTo>
                  <a:cubicBezTo>
                    <a:pt x="751" y="2297"/>
                    <a:pt x="751" y="2297"/>
                    <a:pt x="751" y="2297"/>
                  </a:cubicBezTo>
                  <a:cubicBezTo>
                    <a:pt x="751" y="2522"/>
                    <a:pt x="751" y="2522"/>
                    <a:pt x="751" y="2522"/>
                  </a:cubicBezTo>
                  <a:cubicBezTo>
                    <a:pt x="751" y="2525"/>
                    <a:pt x="751" y="2525"/>
                    <a:pt x="751" y="2525"/>
                  </a:cubicBezTo>
                  <a:cubicBezTo>
                    <a:pt x="750" y="2542"/>
                    <a:pt x="740" y="2575"/>
                    <a:pt x="697" y="2606"/>
                  </a:cubicBezTo>
                  <a:cubicBezTo>
                    <a:pt x="694" y="2608"/>
                    <a:pt x="694" y="2608"/>
                    <a:pt x="694" y="2608"/>
                  </a:cubicBezTo>
                  <a:cubicBezTo>
                    <a:pt x="657" y="2632"/>
                    <a:pt x="640" y="2677"/>
                    <a:pt x="652" y="2721"/>
                  </a:cubicBezTo>
                  <a:cubicBezTo>
                    <a:pt x="664" y="2765"/>
                    <a:pt x="707" y="2794"/>
                    <a:pt x="753" y="2794"/>
                  </a:cubicBezTo>
                  <a:cubicBezTo>
                    <a:pt x="823" y="2794"/>
                    <a:pt x="823" y="2794"/>
                    <a:pt x="823" y="2794"/>
                  </a:cubicBezTo>
                  <a:cubicBezTo>
                    <a:pt x="874" y="2794"/>
                    <a:pt x="921" y="2759"/>
                    <a:pt x="928" y="2709"/>
                  </a:cubicBezTo>
                  <a:cubicBezTo>
                    <a:pt x="935" y="2668"/>
                    <a:pt x="917" y="2629"/>
                    <a:pt x="881" y="2607"/>
                  </a:cubicBezTo>
                  <a:cubicBezTo>
                    <a:pt x="841" y="2578"/>
                    <a:pt x="829" y="2548"/>
                    <a:pt x="827" y="2528"/>
                  </a:cubicBezTo>
                  <a:cubicBezTo>
                    <a:pt x="827" y="2297"/>
                    <a:pt x="827" y="2297"/>
                    <a:pt x="827" y="2297"/>
                  </a:cubicBezTo>
                  <a:cubicBezTo>
                    <a:pt x="3090" y="2297"/>
                    <a:pt x="3090" y="2297"/>
                    <a:pt x="3090" y="2297"/>
                  </a:cubicBezTo>
                  <a:cubicBezTo>
                    <a:pt x="3090" y="2187"/>
                    <a:pt x="3090" y="2187"/>
                    <a:pt x="3090" y="2187"/>
                  </a:cubicBezTo>
                  <a:cubicBezTo>
                    <a:pt x="3088" y="2184"/>
                    <a:pt x="3083" y="2179"/>
                    <a:pt x="3074" y="2171"/>
                  </a:cubicBezTo>
                  <a:cubicBezTo>
                    <a:pt x="3008" y="2127"/>
                    <a:pt x="2974" y="2049"/>
                    <a:pt x="2992" y="1969"/>
                  </a:cubicBezTo>
                  <a:cubicBezTo>
                    <a:pt x="3012" y="1881"/>
                    <a:pt x="3095" y="1821"/>
                    <a:pt x="3185" y="1821"/>
                  </a:cubicBezTo>
                  <a:cubicBezTo>
                    <a:pt x="3257" y="1821"/>
                    <a:pt x="3257" y="1821"/>
                    <a:pt x="3257" y="1821"/>
                  </a:cubicBezTo>
                  <a:cubicBezTo>
                    <a:pt x="3366" y="1821"/>
                    <a:pt x="3454" y="1914"/>
                    <a:pt x="3447" y="2024"/>
                  </a:cubicBezTo>
                  <a:cubicBezTo>
                    <a:pt x="3443" y="2082"/>
                    <a:pt x="3410" y="2135"/>
                    <a:pt x="3363" y="2170"/>
                  </a:cubicBezTo>
                  <a:cubicBezTo>
                    <a:pt x="3361" y="2172"/>
                    <a:pt x="3361" y="2172"/>
                    <a:pt x="3361" y="2172"/>
                  </a:cubicBezTo>
                  <a:cubicBezTo>
                    <a:pt x="3349" y="2180"/>
                    <a:pt x="3345" y="2187"/>
                    <a:pt x="3344" y="2188"/>
                  </a:cubicBezTo>
                  <a:cubicBezTo>
                    <a:pt x="3344" y="2297"/>
                    <a:pt x="3344" y="2297"/>
                    <a:pt x="3344" y="2297"/>
                  </a:cubicBezTo>
                  <a:cubicBezTo>
                    <a:pt x="3723" y="2297"/>
                    <a:pt x="3723" y="2297"/>
                    <a:pt x="3723" y="2297"/>
                  </a:cubicBezTo>
                  <a:cubicBezTo>
                    <a:pt x="3723" y="490"/>
                    <a:pt x="3723" y="490"/>
                    <a:pt x="3723" y="490"/>
                  </a:cubicBezTo>
                  <a:lnTo>
                    <a:pt x="1081" y="4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auto">
            <a:xfrm>
              <a:off x="900113" y="2276634"/>
              <a:ext cx="1413248" cy="1900212"/>
            </a:xfrm>
            <a:custGeom>
              <a:avLst/>
              <a:gdLst>
                <a:gd name="T0" fmla="*/ 2671 w 2757"/>
                <a:gd name="T1" fmla="*/ 3129 h 3723"/>
                <a:gd name="T2" fmla="*/ 2569 w 2757"/>
                <a:gd name="T3" fmla="*/ 3176 h 3723"/>
                <a:gd name="T4" fmla="*/ 2490 w 2757"/>
                <a:gd name="T5" fmla="*/ 3231 h 3723"/>
                <a:gd name="T6" fmla="*/ 2258 w 2757"/>
                <a:gd name="T7" fmla="*/ 3231 h 3723"/>
                <a:gd name="T8" fmla="*/ 2258 w 2757"/>
                <a:gd name="T9" fmla="*/ 1916 h 3723"/>
                <a:gd name="T10" fmla="*/ 2258 w 2757"/>
                <a:gd name="T11" fmla="*/ 1807 h 3723"/>
                <a:gd name="T12" fmla="*/ 2258 w 2757"/>
                <a:gd name="T13" fmla="*/ 0 h 3723"/>
                <a:gd name="T14" fmla="*/ 1866 w 2757"/>
                <a:gd name="T15" fmla="*/ 0 h 3723"/>
                <a:gd name="T16" fmla="*/ 1866 w 2757"/>
                <a:gd name="T17" fmla="*/ 111 h 3723"/>
                <a:gd name="T18" fmla="*/ 1882 w 2757"/>
                <a:gd name="T19" fmla="*/ 127 h 3723"/>
                <a:gd name="T20" fmla="*/ 1964 w 2757"/>
                <a:gd name="T21" fmla="*/ 329 h 3723"/>
                <a:gd name="T22" fmla="*/ 1770 w 2757"/>
                <a:gd name="T23" fmla="*/ 477 h 3723"/>
                <a:gd name="T24" fmla="*/ 1699 w 2757"/>
                <a:gd name="T25" fmla="*/ 477 h 3723"/>
                <a:gd name="T26" fmla="*/ 1509 w 2757"/>
                <a:gd name="T27" fmla="*/ 274 h 3723"/>
                <a:gd name="T28" fmla="*/ 1592 w 2757"/>
                <a:gd name="T29" fmla="*/ 129 h 3723"/>
                <a:gd name="T30" fmla="*/ 1595 w 2757"/>
                <a:gd name="T31" fmla="*/ 127 h 3723"/>
                <a:gd name="T32" fmla="*/ 1612 w 2757"/>
                <a:gd name="T33" fmla="*/ 110 h 3723"/>
                <a:gd name="T34" fmla="*/ 1612 w 2757"/>
                <a:gd name="T35" fmla="*/ 0 h 3723"/>
                <a:gd name="T36" fmla="*/ 1135 w 2757"/>
                <a:gd name="T37" fmla="*/ 0 h 3723"/>
                <a:gd name="T38" fmla="*/ 1128 w 2757"/>
                <a:gd name="T39" fmla="*/ 10 h 3723"/>
                <a:gd name="T40" fmla="*/ 1011 w 2757"/>
                <a:gd name="T41" fmla="*/ 203 h 3723"/>
                <a:gd name="T42" fmla="*/ 947 w 2757"/>
                <a:gd name="T43" fmla="*/ 3709 h 3723"/>
                <a:gd name="T44" fmla="*/ 955 w 2757"/>
                <a:gd name="T45" fmla="*/ 3723 h 3723"/>
                <a:gd name="T46" fmla="*/ 2258 w 2757"/>
                <a:gd name="T47" fmla="*/ 3723 h 3723"/>
                <a:gd name="T48" fmla="*/ 2258 w 2757"/>
                <a:gd name="T49" fmla="*/ 3306 h 3723"/>
                <a:gd name="T50" fmla="*/ 2484 w 2757"/>
                <a:gd name="T51" fmla="*/ 3306 h 3723"/>
                <a:gd name="T52" fmla="*/ 2487 w 2757"/>
                <a:gd name="T53" fmla="*/ 3306 h 3723"/>
                <a:gd name="T54" fmla="*/ 2568 w 2757"/>
                <a:gd name="T55" fmla="*/ 3360 h 3723"/>
                <a:gd name="T56" fmla="*/ 2571 w 2757"/>
                <a:gd name="T57" fmla="*/ 3363 h 3723"/>
                <a:gd name="T58" fmla="*/ 2684 w 2757"/>
                <a:gd name="T59" fmla="*/ 3405 h 3723"/>
                <a:gd name="T60" fmla="*/ 2757 w 2757"/>
                <a:gd name="T61" fmla="*/ 3304 h 3723"/>
                <a:gd name="T62" fmla="*/ 2757 w 2757"/>
                <a:gd name="T63" fmla="*/ 3234 h 3723"/>
                <a:gd name="T64" fmla="*/ 2671 w 2757"/>
                <a:gd name="T65" fmla="*/ 3129 h 3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57" h="3723">
                  <a:moveTo>
                    <a:pt x="2671" y="3129"/>
                  </a:moveTo>
                  <a:cubicBezTo>
                    <a:pt x="2631" y="3123"/>
                    <a:pt x="2592" y="3141"/>
                    <a:pt x="2569" y="3176"/>
                  </a:cubicBezTo>
                  <a:cubicBezTo>
                    <a:pt x="2540" y="3216"/>
                    <a:pt x="2510" y="3228"/>
                    <a:pt x="2490" y="3231"/>
                  </a:cubicBezTo>
                  <a:cubicBezTo>
                    <a:pt x="2258" y="3231"/>
                    <a:pt x="2258" y="3231"/>
                    <a:pt x="2258" y="3231"/>
                  </a:cubicBezTo>
                  <a:cubicBezTo>
                    <a:pt x="2258" y="1916"/>
                    <a:pt x="2258" y="1916"/>
                    <a:pt x="2258" y="1916"/>
                  </a:cubicBezTo>
                  <a:cubicBezTo>
                    <a:pt x="2258" y="1807"/>
                    <a:pt x="2258" y="1807"/>
                    <a:pt x="2258" y="1807"/>
                  </a:cubicBezTo>
                  <a:cubicBezTo>
                    <a:pt x="2258" y="0"/>
                    <a:pt x="2258" y="0"/>
                    <a:pt x="2258" y="0"/>
                  </a:cubicBezTo>
                  <a:cubicBezTo>
                    <a:pt x="1866" y="0"/>
                    <a:pt x="1866" y="0"/>
                    <a:pt x="1866" y="0"/>
                  </a:cubicBezTo>
                  <a:cubicBezTo>
                    <a:pt x="1866" y="111"/>
                    <a:pt x="1866" y="111"/>
                    <a:pt x="1866" y="111"/>
                  </a:cubicBezTo>
                  <a:cubicBezTo>
                    <a:pt x="1868" y="114"/>
                    <a:pt x="1872" y="120"/>
                    <a:pt x="1882" y="127"/>
                  </a:cubicBezTo>
                  <a:cubicBezTo>
                    <a:pt x="1948" y="171"/>
                    <a:pt x="1982" y="250"/>
                    <a:pt x="1964" y="329"/>
                  </a:cubicBezTo>
                  <a:cubicBezTo>
                    <a:pt x="1944" y="417"/>
                    <a:pt x="1861" y="477"/>
                    <a:pt x="1770" y="477"/>
                  </a:cubicBezTo>
                  <a:cubicBezTo>
                    <a:pt x="1699" y="477"/>
                    <a:pt x="1699" y="477"/>
                    <a:pt x="1699" y="477"/>
                  </a:cubicBezTo>
                  <a:cubicBezTo>
                    <a:pt x="1590" y="477"/>
                    <a:pt x="1502" y="385"/>
                    <a:pt x="1509" y="274"/>
                  </a:cubicBezTo>
                  <a:cubicBezTo>
                    <a:pt x="1513" y="216"/>
                    <a:pt x="1546" y="163"/>
                    <a:pt x="1592" y="129"/>
                  </a:cubicBezTo>
                  <a:cubicBezTo>
                    <a:pt x="1595" y="127"/>
                    <a:pt x="1595" y="127"/>
                    <a:pt x="1595" y="127"/>
                  </a:cubicBezTo>
                  <a:cubicBezTo>
                    <a:pt x="1607" y="118"/>
                    <a:pt x="1611" y="112"/>
                    <a:pt x="1612" y="110"/>
                  </a:cubicBezTo>
                  <a:cubicBezTo>
                    <a:pt x="1612" y="0"/>
                    <a:pt x="1612" y="0"/>
                    <a:pt x="1612" y="0"/>
                  </a:cubicBezTo>
                  <a:cubicBezTo>
                    <a:pt x="1135" y="0"/>
                    <a:pt x="1135" y="0"/>
                    <a:pt x="1135" y="0"/>
                  </a:cubicBezTo>
                  <a:cubicBezTo>
                    <a:pt x="1132" y="4"/>
                    <a:pt x="1130" y="7"/>
                    <a:pt x="1128" y="10"/>
                  </a:cubicBezTo>
                  <a:cubicBezTo>
                    <a:pt x="1088" y="72"/>
                    <a:pt x="1049" y="136"/>
                    <a:pt x="1011" y="203"/>
                  </a:cubicBezTo>
                  <a:cubicBezTo>
                    <a:pt x="1011" y="203"/>
                    <a:pt x="0" y="2126"/>
                    <a:pt x="947" y="3709"/>
                  </a:cubicBezTo>
                  <a:cubicBezTo>
                    <a:pt x="947" y="3709"/>
                    <a:pt x="950" y="3715"/>
                    <a:pt x="955" y="3723"/>
                  </a:cubicBezTo>
                  <a:cubicBezTo>
                    <a:pt x="2258" y="3723"/>
                    <a:pt x="2258" y="3723"/>
                    <a:pt x="2258" y="3723"/>
                  </a:cubicBezTo>
                  <a:cubicBezTo>
                    <a:pt x="2258" y="3306"/>
                    <a:pt x="2258" y="3306"/>
                    <a:pt x="2258" y="3306"/>
                  </a:cubicBezTo>
                  <a:cubicBezTo>
                    <a:pt x="2484" y="3306"/>
                    <a:pt x="2484" y="3306"/>
                    <a:pt x="2484" y="3306"/>
                  </a:cubicBezTo>
                  <a:cubicBezTo>
                    <a:pt x="2487" y="3306"/>
                    <a:pt x="2487" y="3306"/>
                    <a:pt x="2487" y="3306"/>
                  </a:cubicBezTo>
                  <a:cubicBezTo>
                    <a:pt x="2504" y="3308"/>
                    <a:pt x="2537" y="3317"/>
                    <a:pt x="2568" y="3360"/>
                  </a:cubicBezTo>
                  <a:cubicBezTo>
                    <a:pt x="2571" y="3363"/>
                    <a:pt x="2571" y="3363"/>
                    <a:pt x="2571" y="3363"/>
                  </a:cubicBezTo>
                  <a:cubicBezTo>
                    <a:pt x="2594" y="3400"/>
                    <a:pt x="2639" y="3418"/>
                    <a:pt x="2684" y="3405"/>
                  </a:cubicBezTo>
                  <a:cubicBezTo>
                    <a:pt x="2728" y="3393"/>
                    <a:pt x="2757" y="3350"/>
                    <a:pt x="2757" y="3304"/>
                  </a:cubicBezTo>
                  <a:cubicBezTo>
                    <a:pt x="2757" y="3234"/>
                    <a:pt x="2757" y="3234"/>
                    <a:pt x="2757" y="3234"/>
                  </a:cubicBezTo>
                  <a:cubicBezTo>
                    <a:pt x="2757" y="3183"/>
                    <a:pt x="2721" y="3136"/>
                    <a:pt x="2671" y="31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3" name="Freeform 14"/>
            <p:cNvSpPr>
              <a:spLocks/>
            </p:cNvSpPr>
            <p:nvPr/>
          </p:nvSpPr>
          <p:spPr bwMode="auto">
            <a:xfrm>
              <a:off x="2113480" y="3001237"/>
              <a:ext cx="1908304" cy="1428830"/>
            </a:xfrm>
            <a:custGeom>
              <a:avLst/>
              <a:gdLst>
                <a:gd name="T0" fmla="*/ 3255 w 3723"/>
                <a:gd name="T1" fmla="*/ 496 h 2799"/>
                <a:gd name="T2" fmla="*/ 3255 w 3723"/>
                <a:gd name="T3" fmla="*/ 273 h 2799"/>
                <a:gd name="T4" fmla="*/ 3255 w 3723"/>
                <a:gd name="T5" fmla="*/ 270 h 2799"/>
                <a:gd name="T6" fmla="*/ 3309 w 3723"/>
                <a:gd name="T7" fmla="*/ 189 h 2799"/>
                <a:gd name="T8" fmla="*/ 3312 w 3723"/>
                <a:gd name="T9" fmla="*/ 187 h 2799"/>
                <a:gd name="T10" fmla="*/ 3354 w 3723"/>
                <a:gd name="T11" fmla="*/ 73 h 2799"/>
                <a:gd name="T12" fmla="*/ 3253 w 3723"/>
                <a:gd name="T13" fmla="*/ 0 h 2799"/>
                <a:gd name="T14" fmla="*/ 3183 w 3723"/>
                <a:gd name="T15" fmla="*/ 0 h 2799"/>
                <a:gd name="T16" fmla="*/ 3078 w 3723"/>
                <a:gd name="T17" fmla="*/ 86 h 2799"/>
                <a:gd name="T18" fmla="*/ 3125 w 3723"/>
                <a:gd name="T19" fmla="*/ 188 h 2799"/>
                <a:gd name="T20" fmla="*/ 3179 w 3723"/>
                <a:gd name="T21" fmla="*/ 267 h 2799"/>
                <a:gd name="T22" fmla="*/ 3179 w 3723"/>
                <a:gd name="T23" fmla="*/ 496 h 2799"/>
                <a:gd name="T24" fmla="*/ 916 w 3723"/>
                <a:gd name="T25" fmla="*/ 496 h 2799"/>
                <a:gd name="T26" fmla="*/ 916 w 3723"/>
                <a:gd name="T27" fmla="*/ 607 h 2799"/>
                <a:gd name="T28" fmla="*/ 932 w 3723"/>
                <a:gd name="T29" fmla="*/ 623 h 2799"/>
                <a:gd name="T30" fmla="*/ 1014 w 3723"/>
                <a:gd name="T31" fmla="*/ 825 h 2799"/>
                <a:gd name="T32" fmla="*/ 821 w 3723"/>
                <a:gd name="T33" fmla="*/ 973 h 2799"/>
                <a:gd name="T34" fmla="*/ 749 w 3723"/>
                <a:gd name="T35" fmla="*/ 973 h 2799"/>
                <a:gd name="T36" fmla="*/ 559 w 3723"/>
                <a:gd name="T37" fmla="*/ 770 h 2799"/>
                <a:gd name="T38" fmla="*/ 643 w 3723"/>
                <a:gd name="T39" fmla="*/ 625 h 2799"/>
                <a:gd name="T40" fmla="*/ 645 w 3723"/>
                <a:gd name="T41" fmla="*/ 623 h 2799"/>
                <a:gd name="T42" fmla="*/ 662 w 3723"/>
                <a:gd name="T43" fmla="*/ 607 h 2799"/>
                <a:gd name="T44" fmla="*/ 662 w 3723"/>
                <a:gd name="T45" fmla="*/ 496 h 2799"/>
                <a:gd name="T46" fmla="*/ 0 w 3723"/>
                <a:gd name="T47" fmla="*/ 496 h 2799"/>
                <a:gd name="T48" fmla="*/ 0 w 3723"/>
                <a:gd name="T49" fmla="*/ 1721 h 2799"/>
                <a:gd name="T50" fmla="*/ 113 w 3723"/>
                <a:gd name="T51" fmla="*/ 1721 h 2799"/>
                <a:gd name="T52" fmla="*/ 129 w 3723"/>
                <a:gd name="T53" fmla="*/ 1705 h 2799"/>
                <a:gd name="T54" fmla="*/ 331 w 3723"/>
                <a:gd name="T55" fmla="*/ 1623 h 2799"/>
                <a:gd name="T56" fmla="*/ 479 w 3723"/>
                <a:gd name="T57" fmla="*/ 1817 h 2799"/>
                <a:gd name="T58" fmla="*/ 479 w 3723"/>
                <a:gd name="T59" fmla="*/ 1888 h 2799"/>
                <a:gd name="T60" fmla="*/ 276 w 3723"/>
                <a:gd name="T61" fmla="*/ 2078 h 2799"/>
                <a:gd name="T62" fmla="*/ 131 w 3723"/>
                <a:gd name="T63" fmla="*/ 1995 h 2799"/>
                <a:gd name="T64" fmla="*/ 129 w 3723"/>
                <a:gd name="T65" fmla="*/ 1992 h 2799"/>
                <a:gd name="T66" fmla="*/ 112 w 3723"/>
                <a:gd name="T67" fmla="*/ 1975 h 2799"/>
                <a:gd name="T68" fmla="*/ 0 w 3723"/>
                <a:gd name="T69" fmla="*/ 1975 h 2799"/>
                <a:gd name="T70" fmla="*/ 0 w 3723"/>
                <a:gd name="T71" fmla="*/ 2303 h 2799"/>
                <a:gd name="T72" fmla="*/ 1248 w 3723"/>
                <a:gd name="T73" fmla="*/ 2303 h 2799"/>
                <a:gd name="T74" fmla="*/ 1248 w 3723"/>
                <a:gd name="T75" fmla="*/ 2527 h 2799"/>
                <a:gd name="T76" fmla="*/ 1248 w 3723"/>
                <a:gd name="T77" fmla="*/ 2530 h 2799"/>
                <a:gd name="T78" fmla="*/ 1195 w 3723"/>
                <a:gd name="T79" fmla="*/ 2611 h 2799"/>
                <a:gd name="T80" fmla="*/ 1191 w 3723"/>
                <a:gd name="T81" fmla="*/ 2613 h 2799"/>
                <a:gd name="T82" fmla="*/ 1149 w 3723"/>
                <a:gd name="T83" fmla="*/ 2726 h 2799"/>
                <a:gd name="T84" fmla="*/ 1250 w 3723"/>
                <a:gd name="T85" fmla="*/ 2799 h 2799"/>
                <a:gd name="T86" fmla="*/ 1320 w 3723"/>
                <a:gd name="T87" fmla="*/ 2799 h 2799"/>
                <a:gd name="T88" fmla="*/ 1426 w 3723"/>
                <a:gd name="T89" fmla="*/ 2714 h 2799"/>
                <a:gd name="T90" fmla="*/ 1378 w 3723"/>
                <a:gd name="T91" fmla="*/ 2612 h 2799"/>
                <a:gd name="T92" fmla="*/ 1324 w 3723"/>
                <a:gd name="T93" fmla="*/ 2533 h 2799"/>
                <a:gd name="T94" fmla="*/ 1324 w 3723"/>
                <a:gd name="T95" fmla="*/ 2303 h 2799"/>
                <a:gd name="T96" fmla="*/ 1807 w 3723"/>
                <a:gd name="T97" fmla="*/ 2303 h 2799"/>
                <a:gd name="T98" fmla="*/ 1916 w 3723"/>
                <a:gd name="T99" fmla="*/ 2303 h 2799"/>
                <a:gd name="T100" fmla="*/ 3723 w 3723"/>
                <a:gd name="T101" fmla="*/ 2303 h 2799"/>
                <a:gd name="T102" fmla="*/ 3723 w 3723"/>
                <a:gd name="T103" fmla="*/ 496 h 2799"/>
                <a:gd name="T104" fmla="*/ 3255 w 3723"/>
                <a:gd name="T105" fmla="*/ 496 h 2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723" h="2799">
                  <a:moveTo>
                    <a:pt x="3255" y="496"/>
                  </a:moveTo>
                  <a:cubicBezTo>
                    <a:pt x="3255" y="273"/>
                    <a:pt x="3255" y="273"/>
                    <a:pt x="3255" y="273"/>
                  </a:cubicBezTo>
                  <a:cubicBezTo>
                    <a:pt x="3255" y="270"/>
                    <a:pt x="3255" y="270"/>
                    <a:pt x="3255" y="270"/>
                  </a:cubicBezTo>
                  <a:cubicBezTo>
                    <a:pt x="3256" y="253"/>
                    <a:pt x="3266" y="220"/>
                    <a:pt x="3309" y="189"/>
                  </a:cubicBezTo>
                  <a:cubicBezTo>
                    <a:pt x="3312" y="187"/>
                    <a:pt x="3312" y="187"/>
                    <a:pt x="3312" y="187"/>
                  </a:cubicBezTo>
                  <a:cubicBezTo>
                    <a:pt x="3349" y="163"/>
                    <a:pt x="3366" y="118"/>
                    <a:pt x="3354" y="73"/>
                  </a:cubicBezTo>
                  <a:cubicBezTo>
                    <a:pt x="3342" y="29"/>
                    <a:pt x="3299" y="0"/>
                    <a:pt x="3253" y="0"/>
                  </a:cubicBezTo>
                  <a:cubicBezTo>
                    <a:pt x="3183" y="0"/>
                    <a:pt x="3183" y="0"/>
                    <a:pt x="3183" y="0"/>
                  </a:cubicBezTo>
                  <a:cubicBezTo>
                    <a:pt x="3132" y="0"/>
                    <a:pt x="3085" y="36"/>
                    <a:pt x="3078" y="86"/>
                  </a:cubicBezTo>
                  <a:cubicBezTo>
                    <a:pt x="3071" y="126"/>
                    <a:pt x="3089" y="165"/>
                    <a:pt x="3125" y="188"/>
                  </a:cubicBezTo>
                  <a:cubicBezTo>
                    <a:pt x="3165" y="217"/>
                    <a:pt x="3177" y="247"/>
                    <a:pt x="3179" y="267"/>
                  </a:cubicBezTo>
                  <a:cubicBezTo>
                    <a:pt x="3179" y="496"/>
                    <a:pt x="3179" y="496"/>
                    <a:pt x="3179" y="496"/>
                  </a:cubicBezTo>
                  <a:cubicBezTo>
                    <a:pt x="916" y="496"/>
                    <a:pt x="916" y="496"/>
                    <a:pt x="916" y="496"/>
                  </a:cubicBezTo>
                  <a:cubicBezTo>
                    <a:pt x="916" y="607"/>
                    <a:pt x="916" y="607"/>
                    <a:pt x="916" y="607"/>
                  </a:cubicBezTo>
                  <a:cubicBezTo>
                    <a:pt x="918" y="610"/>
                    <a:pt x="923" y="616"/>
                    <a:pt x="932" y="623"/>
                  </a:cubicBezTo>
                  <a:cubicBezTo>
                    <a:pt x="998" y="667"/>
                    <a:pt x="1032" y="746"/>
                    <a:pt x="1014" y="825"/>
                  </a:cubicBezTo>
                  <a:cubicBezTo>
                    <a:pt x="994" y="914"/>
                    <a:pt x="911" y="973"/>
                    <a:pt x="821" y="973"/>
                  </a:cubicBezTo>
                  <a:cubicBezTo>
                    <a:pt x="749" y="973"/>
                    <a:pt x="749" y="973"/>
                    <a:pt x="749" y="973"/>
                  </a:cubicBezTo>
                  <a:cubicBezTo>
                    <a:pt x="640" y="973"/>
                    <a:pt x="552" y="881"/>
                    <a:pt x="559" y="770"/>
                  </a:cubicBezTo>
                  <a:cubicBezTo>
                    <a:pt x="563" y="712"/>
                    <a:pt x="596" y="660"/>
                    <a:pt x="643" y="625"/>
                  </a:cubicBezTo>
                  <a:cubicBezTo>
                    <a:pt x="645" y="623"/>
                    <a:pt x="645" y="623"/>
                    <a:pt x="645" y="623"/>
                  </a:cubicBezTo>
                  <a:cubicBezTo>
                    <a:pt x="657" y="614"/>
                    <a:pt x="661" y="608"/>
                    <a:pt x="662" y="607"/>
                  </a:cubicBezTo>
                  <a:cubicBezTo>
                    <a:pt x="662" y="496"/>
                    <a:pt x="662" y="496"/>
                    <a:pt x="662" y="496"/>
                  </a:cubicBezTo>
                  <a:cubicBezTo>
                    <a:pt x="0" y="496"/>
                    <a:pt x="0" y="496"/>
                    <a:pt x="0" y="496"/>
                  </a:cubicBezTo>
                  <a:cubicBezTo>
                    <a:pt x="0" y="1721"/>
                    <a:pt x="0" y="1721"/>
                    <a:pt x="0" y="1721"/>
                  </a:cubicBezTo>
                  <a:cubicBezTo>
                    <a:pt x="113" y="1721"/>
                    <a:pt x="113" y="1721"/>
                    <a:pt x="113" y="1721"/>
                  </a:cubicBezTo>
                  <a:cubicBezTo>
                    <a:pt x="116" y="1719"/>
                    <a:pt x="122" y="1715"/>
                    <a:pt x="129" y="1705"/>
                  </a:cubicBezTo>
                  <a:cubicBezTo>
                    <a:pt x="173" y="1639"/>
                    <a:pt x="251" y="1605"/>
                    <a:pt x="331" y="1623"/>
                  </a:cubicBezTo>
                  <a:cubicBezTo>
                    <a:pt x="419" y="1643"/>
                    <a:pt x="479" y="1726"/>
                    <a:pt x="479" y="1817"/>
                  </a:cubicBezTo>
                  <a:cubicBezTo>
                    <a:pt x="479" y="1888"/>
                    <a:pt x="479" y="1888"/>
                    <a:pt x="479" y="1888"/>
                  </a:cubicBezTo>
                  <a:cubicBezTo>
                    <a:pt x="479" y="1997"/>
                    <a:pt x="387" y="2085"/>
                    <a:pt x="276" y="2078"/>
                  </a:cubicBezTo>
                  <a:cubicBezTo>
                    <a:pt x="218" y="2074"/>
                    <a:pt x="165" y="2041"/>
                    <a:pt x="131" y="1995"/>
                  </a:cubicBezTo>
                  <a:cubicBezTo>
                    <a:pt x="129" y="1992"/>
                    <a:pt x="129" y="1992"/>
                    <a:pt x="129" y="1992"/>
                  </a:cubicBezTo>
                  <a:cubicBezTo>
                    <a:pt x="120" y="1980"/>
                    <a:pt x="114" y="1976"/>
                    <a:pt x="112" y="1975"/>
                  </a:cubicBezTo>
                  <a:cubicBezTo>
                    <a:pt x="0" y="1975"/>
                    <a:pt x="0" y="1975"/>
                    <a:pt x="0" y="1975"/>
                  </a:cubicBezTo>
                  <a:cubicBezTo>
                    <a:pt x="0" y="2303"/>
                    <a:pt x="0" y="2303"/>
                    <a:pt x="0" y="2303"/>
                  </a:cubicBezTo>
                  <a:cubicBezTo>
                    <a:pt x="1248" y="2303"/>
                    <a:pt x="1248" y="2303"/>
                    <a:pt x="1248" y="2303"/>
                  </a:cubicBezTo>
                  <a:cubicBezTo>
                    <a:pt x="1248" y="2527"/>
                    <a:pt x="1248" y="2527"/>
                    <a:pt x="1248" y="2527"/>
                  </a:cubicBezTo>
                  <a:cubicBezTo>
                    <a:pt x="1248" y="2530"/>
                    <a:pt x="1248" y="2530"/>
                    <a:pt x="1248" y="2530"/>
                  </a:cubicBezTo>
                  <a:cubicBezTo>
                    <a:pt x="1247" y="2547"/>
                    <a:pt x="1237" y="2580"/>
                    <a:pt x="1195" y="2611"/>
                  </a:cubicBezTo>
                  <a:cubicBezTo>
                    <a:pt x="1191" y="2613"/>
                    <a:pt x="1191" y="2613"/>
                    <a:pt x="1191" y="2613"/>
                  </a:cubicBezTo>
                  <a:cubicBezTo>
                    <a:pt x="1154" y="2637"/>
                    <a:pt x="1137" y="2682"/>
                    <a:pt x="1149" y="2726"/>
                  </a:cubicBezTo>
                  <a:cubicBezTo>
                    <a:pt x="1161" y="2770"/>
                    <a:pt x="1204" y="2799"/>
                    <a:pt x="1250" y="2799"/>
                  </a:cubicBezTo>
                  <a:cubicBezTo>
                    <a:pt x="1320" y="2799"/>
                    <a:pt x="1320" y="2799"/>
                    <a:pt x="1320" y="2799"/>
                  </a:cubicBezTo>
                  <a:cubicBezTo>
                    <a:pt x="1371" y="2799"/>
                    <a:pt x="1418" y="2764"/>
                    <a:pt x="1426" y="2714"/>
                  </a:cubicBezTo>
                  <a:cubicBezTo>
                    <a:pt x="1432" y="2673"/>
                    <a:pt x="1414" y="2634"/>
                    <a:pt x="1378" y="2612"/>
                  </a:cubicBezTo>
                  <a:cubicBezTo>
                    <a:pt x="1338" y="2583"/>
                    <a:pt x="1326" y="2553"/>
                    <a:pt x="1324" y="2533"/>
                  </a:cubicBezTo>
                  <a:cubicBezTo>
                    <a:pt x="1324" y="2303"/>
                    <a:pt x="1324" y="2303"/>
                    <a:pt x="1324" y="2303"/>
                  </a:cubicBezTo>
                  <a:cubicBezTo>
                    <a:pt x="1807" y="2303"/>
                    <a:pt x="1807" y="2303"/>
                    <a:pt x="1807" y="2303"/>
                  </a:cubicBezTo>
                  <a:cubicBezTo>
                    <a:pt x="1916" y="2303"/>
                    <a:pt x="1916" y="2303"/>
                    <a:pt x="1916" y="2303"/>
                  </a:cubicBezTo>
                  <a:cubicBezTo>
                    <a:pt x="3723" y="2303"/>
                    <a:pt x="3723" y="2303"/>
                    <a:pt x="3723" y="2303"/>
                  </a:cubicBezTo>
                  <a:cubicBezTo>
                    <a:pt x="3723" y="496"/>
                    <a:pt x="3723" y="496"/>
                    <a:pt x="3723" y="496"/>
                  </a:cubicBezTo>
                  <a:lnTo>
                    <a:pt x="3255" y="4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1287587" y="4956589"/>
              <a:ext cx="2007495" cy="1732397"/>
            </a:xfrm>
            <a:custGeom>
              <a:avLst/>
              <a:gdLst>
                <a:gd name="T0" fmla="*/ 3830 w 3916"/>
                <a:gd name="T1" fmla="*/ 781 h 3394"/>
                <a:gd name="T2" fmla="*/ 3728 w 3916"/>
                <a:gd name="T3" fmla="*/ 828 h 3394"/>
                <a:gd name="T4" fmla="*/ 3650 w 3916"/>
                <a:gd name="T5" fmla="*/ 883 h 3394"/>
                <a:gd name="T6" fmla="*/ 3418 w 3916"/>
                <a:gd name="T7" fmla="*/ 883 h 3394"/>
                <a:gd name="T8" fmla="*/ 3418 w 3916"/>
                <a:gd name="T9" fmla="*/ 497 h 3394"/>
                <a:gd name="T10" fmla="*/ 1911 w 3916"/>
                <a:gd name="T11" fmla="*/ 497 h 3394"/>
                <a:gd name="T12" fmla="*/ 1911 w 3916"/>
                <a:gd name="T13" fmla="*/ 273 h 3394"/>
                <a:gd name="T14" fmla="*/ 1911 w 3916"/>
                <a:gd name="T15" fmla="*/ 270 h 3394"/>
                <a:gd name="T16" fmla="*/ 1965 w 3916"/>
                <a:gd name="T17" fmla="*/ 189 h 3394"/>
                <a:gd name="T18" fmla="*/ 1968 w 3916"/>
                <a:gd name="T19" fmla="*/ 186 h 3394"/>
                <a:gd name="T20" fmla="*/ 2010 w 3916"/>
                <a:gd name="T21" fmla="*/ 73 h 3394"/>
                <a:gd name="T22" fmla="*/ 1909 w 3916"/>
                <a:gd name="T23" fmla="*/ 0 h 3394"/>
                <a:gd name="T24" fmla="*/ 1839 w 3916"/>
                <a:gd name="T25" fmla="*/ 0 h 3394"/>
                <a:gd name="T26" fmla="*/ 1734 w 3916"/>
                <a:gd name="T27" fmla="*/ 86 h 3394"/>
                <a:gd name="T28" fmla="*/ 1781 w 3916"/>
                <a:gd name="T29" fmla="*/ 188 h 3394"/>
                <a:gd name="T30" fmla="*/ 1835 w 3916"/>
                <a:gd name="T31" fmla="*/ 267 h 3394"/>
                <a:gd name="T32" fmla="*/ 1835 w 3916"/>
                <a:gd name="T33" fmla="*/ 497 h 3394"/>
                <a:gd name="T34" fmla="*/ 993 w 3916"/>
                <a:gd name="T35" fmla="*/ 497 h 3394"/>
                <a:gd name="T36" fmla="*/ 395 w 3916"/>
                <a:gd name="T37" fmla="*/ 2044 h 3394"/>
                <a:gd name="T38" fmla="*/ 0 w 3916"/>
                <a:gd name="T39" fmla="*/ 3394 h 3394"/>
                <a:gd name="T40" fmla="*/ 2319 w 3916"/>
                <a:gd name="T41" fmla="*/ 3341 h 3394"/>
                <a:gd name="T42" fmla="*/ 2427 w 3916"/>
                <a:gd name="T43" fmla="*/ 3344 h 3394"/>
                <a:gd name="T44" fmla="*/ 3418 w 3916"/>
                <a:gd name="T45" fmla="*/ 3392 h 3394"/>
                <a:gd name="T46" fmla="*/ 3418 w 3916"/>
                <a:gd name="T47" fmla="*/ 958 h 3394"/>
                <a:gd name="T48" fmla="*/ 3643 w 3916"/>
                <a:gd name="T49" fmla="*/ 958 h 3394"/>
                <a:gd name="T50" fmla="*/ 3647 w 3916"/>
                <a:gd name="T51" fmla="*/ 958 h 3394"/>
                <a:gd name="T52" fmla="*/ 3727 w 3916"/>
                <a:gd name="T53" fmla="*/ 1012 h 3394"/>
                <a:gd name="T54" fmla="*/ 3730 w 3916"/>
                <a:gd name="T55" fmla="*/ 1015 h 3394"/>
                <a:gd name="T56" fmla="*/ 3843 w 3916"/>
                <a:gd name="T57" fmla="*/ 1057 h 3394"/>
                <a:gd name="T58" fmla="*/ 3916 w 3916"/>
                <a:gd name="T59" fmla="*/ 956 h 3394"/>
                <a:gd name="T60" fmla="*/ 3916 w 3916"/>
                <a:gd name="T61" fmla="*/ 886 h 3394"/>
                <a:gd name="T62" fmla="*/ 3830 w 3916"/>
                <a:gd name="T63" fmla="*/ 781 h 3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16" h="3394">
                  <a:moveTo>
                    <a:pt x="3830" y="781"/>
                  </a:moveTo>
                  <a:cubicBezTo>
                    <a:pt x="3790" y="775"/>
                    <a:pt x="3751" y="793"/>
                    <a:pt x="3728" y="828"/>
                  </a:cubicBezTo>
                  <a:cubicBezTo>
                    <a:pt x="3699" y="868"/>
                    <a:pt x="3669" y="880"/>
                    <a:pt x="3650" y="883"/>
                  </a:cubicBezTo>
                  <a:cubicBezTo>
                    <a:pt x="3418" y="883"/>
                    <a:pt x="3418" y="883"/>
                    <a:pt x="3418" y="883"/>
                  </a:cubicBezTo>
                  <a:cubicBezTo>
                    <a:pt x="3418" y="497"/>
                    <a:pt x="3418" y="497"/>
                    <a:pt x="3418" y="497"/>
                  </a:cubicBezTo>
                  <a:cubicBezTo>
                    <a:pt x="1911" y="497"/>
                    <a:pt x="1911" y="497"/>
                    <a:pt x="1911" y="497"/>
                  </a:cubicBezTo>
                  <a:cubicBezTo>
                    <a:pt x="1911" y="273"/>
                    <a:pt x="1911" y="273"/>
                    <a:pt x="1911" y="273"/>
                  </a:cubicBezTo>
                  <a:cubicBezTo>
                    <a:pt x="1911" y="270"/>
                    <a:pt x="1911" y="270"/>
                    <a:pt x="1911" y="270"/>
                  </a:cubicBezTo>
                  <a:cubicBezTo>
                    <a:pt x="1912" y="253"/>
                    <a:pt x="1922" y="220"/>
                    <a:pt x="1965" y="189"/>
                  </a:cubicBezTo>
                  <a:cubicBezTo>
                    <a:pt x="1968" y="186"/>
                    <a:pt x="1968" y="186"/>
                    <a:pt x="1968" y="186"/>
                  </a:cubicBezTo>
                  <a:cubicBezTo>
                    <a:pt x="2005" y="163"/>
                    <a:pt x="2022" y="118"/>
                    <a:pt x="2010" y="73"/>
                  </a:cubicBezTo>
                  <a:cubicBezTo>
                    <a:pt x="1998" y="29"/>
                    <a:pt x="1955" y="0"/>
                    <a:pt x="1909" y="0"/>
                  </a:cubicBezTo>
                  <a:cubicBezTo>
                    <a:pt x="1839" y="0"/>
                    <a:pt x="1839" y="0"/>
                    <a:pt x="1839" y="0"/>
                  </a:cubicBezTo>
                  <a:cubicBezTo>
                    <a:pt x="1788" y="0"/>
                    <a:pt x="1741" y="36"/>
                    <a:pt x="1734" y="86"/>
                  </a:cubicBezTo>
                  <a:cubicBezTo>
                    <a:pt x="1727" y="126"/>
                    <a:pt x="1745" y="165"/>
                    <a:pt x="1781" y="188"/>
                  </a:cubicBezTo>
                  <a:cubicBezTo>
                    <a:pt x="1821" y="217"/>
                    <a:pt x="1833" y="247"/>
                    <a:pt x="1835" y="267"/>
                  </a:cubicBezTo>
                  <a:cubicBezTo>
                    <a:pt x="1835" y="497"/>
                    <a:pt x="1835" y="497"/>
                    <a:pt x="1835" y="497"/>
                  </a:cubicBezTo>
                  <a:cubicBezTo>
                    <a:pt x="993" y="497"/>
                    <a:pt x="993" y="497"/>
                    <a:pt x="993" y="497"/>
                  </a:cubicBezTo>
                  <a:cubicBezTo>
                    <a:pt x="864" y="978"/>
                    <a:pt x="628" y="1619"/>
                    <a:pt x="395" y="2044"/>
                  </a:cubicBezTo>
                  <a:cubicBezTo>
                    <a:pt x="0" y="3394"/>
                    <a:pt x="0" y="3394"/>
                    <a:pt x="0" y="3394"/>
                  </a:cubicBezTo>
                  <a:cubicBezTo>
                    <a:pt x="0" y="3394"/>
                    <a:pt x="1047" y="3312"/>
                    <a:pt x="2319" y="3341"/>
                  </a:cubicBezTo>
                  <a:cubicBezTo>
                    <a:pt x="2427" y="3344"/>
                    <a:pt x="2427" y="3344"/>
                    <a:pt x="2427" y="3344"/>
                  </a:cubicBezTo>
                  <a:cubicBezTo>
                    <a:pt x="2772" y="3351"/>
                    <a:pt x="3106" y="3371"/>
                    <a:pt x="3418" y="3392"/>
                  </a:cubicBezTo>
                  <a:cubicBezTo>
                    <a:pt x="3418" y="958"/>
                    <a:pt x="3418" y="958"/>
                    <a:pt x="3418" y="958"/>
                  </a:cubicBezTo>
                  <a:cubicBezTo>
                    <a:pt x="3643" y="958"/>
                    <a:pt x="3643" y="958"/>
                    <a:pt x="3643" y="958"/>
                  </a:cubicBezTo>
                  <a:cubicBezTo>
                    <a:pt x="3647" y="958"/>
                    <a:pt x="3647" y="958"/>
                    <a:pt x="3647" y="958"/>
                  </a:cubicBezTo>
                  <a:cubicBezTo>
                    <a:pt x="3663" y="960"/>
                    <a:pt x="3697" y="969"/>
                    <a:pt x="3727" y="1012"/>
                  </a:cubicBezTo>
                  <a:cubicBezTo>
                    <a:pt x="3730" y="1015"/>
                    <a:pt x="3730" y="1015"/>
                    <a:pt x="3730" y="1015"/>
                  </a:cubicBezTo>
                  <a:cubicBezTo>
                    <a:pt x="3754" y="1052"/>
                    <a:pt x="3798" y="1070"/>
                    <a:pt x="3843" y="1057"/>
                  </a:cubicBezTo>
                  <a:cubicBezTo>
                    <a:pt x="3887" y="1045"/>
                    <a:pt x="3916" y="1002"/>
                    <a:pt x="3916" y="956"/>
                  </a:cubicBezTo>
                  <a:cubicBezTo>
                    <a:pt x="3916" y="886"/>
                    <a:pt x="3916" y="886"/>
                    <a:pt x="3916" y="886"/>
                  </a:cubicBezTo>
                  <a:cubicBezTo>
                    <a:pt x="3916" y="835"/>
                    <a:pt x="3881" y="789"/>
                    <a:pt x="3830" y="7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8" name="Freeform 16"/>
            <p:cNvSpPr>
              <a:spLocks/>
            </p:cNvSpPr>
            <p:nvPr/>
          </p:nvSpPr>
          <p:spPr bwMode="auto">
            <a:xfrm>
              <a:off x="3095501" y="4956589"/>
              <a:ext cx="1362603" cy="1771054"/>
            </a:xfrm>
            <a:custGeom>
              <a:avLst/>
              <a:gdLst>
                <a:gd name="T0" fmla="*/ 1916 w 2658"/>
                <a:gd name="T1" fmla="*/ 497 h 3470"/>
                <a:gd name="T2" fmla="*/ 1807 w 2658"/>
                <a:gd name="T3" fmla="*/ 497 h 3470"/>
                <a:gd name="T4" fmla="*/ 1314 w 2658"/>
                <a:gd name="T5" fmla="*/ 497 h 3470"/>
                <a:gd name="T6" fmla="*/ 1314 w 2658"/>
                <a:gd name="T7" fmla="*/ 273 h 3470"/>
                <a:gd name="T8" fmla="*/ 1315 w 2658"/>
                <a:gd name="T9" fmla="*/ 270 h 3470"/>
                <a:gd name="T10" fmla="*/ 1368 w 2658"/>
                <a:gd name="T11" fmla="*/ 189 h 3470"/>
                <a:gd name="T12" fmla="*/ 1372 w 2658"/>
                <a:gd name="T13" fmla="*/ 186 h 3470"/>
                <a:gd name="T14" fmla="*/ 1414 w 2658"/>
                <a:gd name="T15" fmla="*/ 73 h 3470"/>
                <a:gd name="T16" fmla="*/ 1313 w 2658"/>
                <a:gd name="T17" fmla="*/ 0 h 3470"/>
                <a:gd name="T18" fmla="*/ 1243 w 2658"/>
                <a:gd name="T19" fmla="*/ 0 h 3470"/>
                <a:gd name="T20" fmla="*/ 1137 w 2658"/>
                <a:gd name="T21" fmla="*/ 86 h 3470"/>
                <a:gd name="T22" fmla="*/ 1184 w 2658"/>
                <a:gd name="T23" fmla="*/ 188 h 3470"/>
                <a:gd name="T24" fmla="*/ 1239 w 2658"/>
                <a:gd name="T25" fmla="*/ 267 h 3470"/>
                <a:gd name="T26" fmla="*/ 1239 w 2658"/>
                <a:gd name="T27" fmla="*/ 497 h 3470"/>
                <a:gd name="T28" fmla="*/ 0 w 2658"/>
                <a:gd name="T29" fmla="*/ 497 h 3470"/>
                <a:gd name="T30" fmla="*/ 0 w 2658"/>
                <a:gd name="T31" fmla="*/ 793 h 3470"/>
                <a:gd name="T32" fmla="*/ 112 w 2658"/>
                <a:gd name="T33" fmla="*/ 793 h 3470"/>
                <a:gd name="T34" fmla="*/ 128 w 2658"/>
                <a:gd name="T35" fmla="*/ 777 h 3470"/>
                <a:gd name="T36" fmla="*/ 330 w 2658"/>
                <a:gd name="T37" fmla="*/ 695 h 3470"/>
                <a:gd name="T38" fmla="*/ 478 w 2658"/>
                <a:gd name="T39" fmla="*/ 889 h 3470"/>
                <a:gd name="T40" fmla="*/ 478 w 2658"/>
                <a:gd name="T41" fmla="*/ 960 h 3470"/>
                <a:gd name="T42" fmla="*/ 275 w 2658"/>
                <a:gd name="T43" fmla="*/ 1150 h 3470"/>
                <a:gd name="T44" fmla="*/ 130 w 2658"/>
                <a:gd name="T45" fmla="*/ 1067 h 3470"/>
                <a:gd name="T46" fmla="*/ 128 w 2658"/>
                <a:gd name="T47" fmla="*/ 1064 h 3470"/>
                <a:gd name="T48" fmla="*/ 111 w 2658"/>
                <a:gd name="T49" fmla="*/ 1047 h 3470"/>
                <a:gd name="T50" fmla="*/ 0 w 2658"/>
                <a:gd name="T51" fmla="*/ 1047 h 3470"/>
                <a:gd name="T52" fmla="*/ 0 w 2658"/>
                <a:gd name="T53" fmla="*/ 3400 h 3470"/>
                <a:gd name="T54" fmla="*/ 1333 w 2658"/>
                <a:gd name="T55" fmla="*/ 3433 h 3470"/>
                <a:gd name="T56" fmla="*/ 618 w 2658"/>
                <a:gd name="T57" fmla="*/ 2389 h 3470"/>
                <a:gd name="T58" fmla="*/ 613 w 2658"/>
                <a:gd name="T59" fmla="*/ 1892 h 3470"/>
                <a:gd name="T60" fmla="*/ 954 w 2658"/>
                <a:gd name="T61" fmla="*/ 843 h 3470"/>
                <a:gd name="T62" fmla="*/ 2445 w 2658"/>
                <a:gd name="T63" fmla="*/ 942 h 3470"/>
                <a:gd name="T64" fmla="*/ 2658 w 2658"/>
                <a:gd name="T65" fmla="*/ 497 h 3470"/>
                <a:gd name="T66" fmla="*/ 1916 w 2658"/>
                <a:gd name="T67" fmla="*/ 497 h 3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658" h="3470">
                  <a:moveTo>
                    <a:pt x="1916" y="497"/>
                  </a:moveTo>
                  <a:cubicBezTo>
                    <a:pt x="1807" y="497"/>
                    <a:pt x="1807" y="497"/>
                    <a:pt x="1807" y="497"/>
                  </a:cubicBezTo>
                  <a:cubicBezTo>
                    <a:pt x="1314" y="497"/>
                    <a:pt x="1314" y="497"/>
                    <a:pt x="1314" y="497"/>
                  </a:cubicBezTo>
                  <a:cubicBezTo>
                    <a:pt x="1314" y="273"/>
                    <a:pt x="1314" y="273"/>
                    <a:pt x="1314" y="273"/>
                  </a:cubicBezTo>
                  <a:cubicBezTo>
                    <a:pt x="1315" y="270"/>
                    <a:pt x="1315" y="270"/>
                    <a:pt x="1315" y="270"/>
                  </a:cubicBezTo>
                  <a:cubicBezTo>
                    <a:pt x="1316" y="253"/>
                    <a:pt x="1325" y="220"/>
                    <a:pt x="1368" y="189"/>
                  </a:cubicBezTo>
                  <a:cubicBezTo>
                    <a:pt x="1372" y="186"/>
                    <a:pt x="1372" y="186"/>
                    <a:pt x="1372" y="186"/>
                  </a:cubicBezTo>
                  <a:cubicBezTo>
                    <a:pt x="1408" y="163"/>
                    <a:pt x="1426" y="118"/>
                    <a:pt x="1414" y="73"/>
                  </a:cubicBezTo>
                  <a:cubicBezTo>
                    <a:pt x="1401" y="29"/>
                    <a:pt x="1359" y="0"/>
                    <a:pt x="1313" y="0"/>
                  </a:cubicBezTo>
                  <a:cubicBezTo>
                    <a:pt x="1243" y="0"/>
                    <a:pt x="1243" y="0"/>
                    <a:pt x="1243" y="0"/>
                  </a:cubicBezTo>
                  <a:cubicBezTo>
                    <a:pt x="1192" y="0"/>
                    <a:pt x="1145" y="36"/>
                    <a:pt x="1137" y="86"/>
                  </a:cubicBezTo>
                  <a:cubicBezTo>
                    <a:pt x="1131" y="126"/>
                    <a:pt x="1149" y="165"/>
                    <a:pt x="1184" y="188"/>
                  </a:cubicBezTo>
                  <a:cubicBezTo>
                    <a:pt x="1225" y="217"/>
                    <a:pt x="1236" y="247"/>
                    <a:pt x="1239" y="267"/>
                  </a:cubicBezTo>
                  <a:cubicBezTo>
                    <a:pt x="1239" y="497"/>
                    <a:pt x="1239" y="497"/>
                    <a:pt x="1239" y="497"/>
                  </a:cubicBezTo>
                  <a:cubicBezTo>
                    <a:pt x="0" y="497"/>
                    <a:pt x="0" y="497"/>
                    <a:pt x="0" y="497"/>
                  </a:cubicBezTo>
                  <a:cubicBezTo>
                    <a:pt x="0" y="793"/>
                    <a:pt x="0" y="793"/>
                    <a:pt x="0" y="793"/>
                  </a:cubicBezTo>
                  <a:cubicBezTo>
                    <a:pt x="112" y="793"/>
                    <a:pt x="112" y="793"/>
                    <a:pt x="112" y="793"/>
                  </a:cubicBezTo>
                  <a:cubicBezTo>
                    <a:pt x="115" y="792"/>
                    <a:pt x="121" y="787"/>
                    <a:pt x="128" y="777"/>
                  </a:cubicBezTo>
                  <a:cubicBezTo>
                    <a:pt x="172" y="711"/>
                    <a:pt x="251" y="677"/>
                    <a:pt x="330" y="695"/>
                  </a:cubicBezTo>
                  <a:cubicBezTo>
                    <a:pt x="418" y="715"/>
                    <a:pt x="478" y="798"/>
                    <a:pt x="478" y="889"/>
                  </a:cubicBezTo>
                  <a:cubicBezTo>
                    <a:pt x="478" y="960"/>
                    <a:pt x="478" y="960"/>
                    <a:pt x="478" y="960"/>
                  </a:cubicBezTo>
                  <a:cubicBezTo>
                    <a:pt x="478" y="1069"/>
                    <a:pt x="386" y="1157"/>
                    <a:pt x="275" y="1150"/>
                  </a:cubicBezTo>
                  <a:cubicBezTo>
                    <a:pt x="217" y="1146"/>
                    <a:pt x="164" y="1113"/>
                    <a:pt x="130" y="1067"/>
                  </a:cubicBezTo>
                  <a:cubicBezTo>
                    <a:pt x="128" y="1064"/>
                    <a:pt x="128" y="1064"/>
                    <a:pt x="128" y="1064"/>
                  </a:cubicBezTo>
                  <a:cubicBezTo>
                    <a:pt x="119" y="1052"/>
                    <a:pt x="113" y="1048"/>
                    <a:pt x="111" y="1047"/>
                  </a:cubicBezTo>
                  <a:cubicBezTo>
                    <a:pt x="0" y="1047"/>
                    <a:pt x="0" y="1047"/>
                    <a:pt x="0" y="1047"/>
                  </a:cubicBezTo>
                  <a:cubicBezTo>
                    <a:pt x="0" y="3400"/>
                    <a:pt x="0" y="3400"/>
                    <a:pt x="0" y="3400"/>
                  </a:cubicBezTo>
                  <a:cubicBezTo>
                    <a:pt x="539" y="3436"/>
                    <a:pt x="1004" y="3470"/>
                    <a:pt x="1333" y="3433"/>
                  </a:cubicBezTo>
                  <a:cubicBezTo>
                    <a:pt x="1036" y="3264"/>
                    <a:pt x="618" y="2389"/>
                    <a:pt x="618" y="2389"/>
                  </a:cubicBezTo>
                  <a:cubicBezTo>
                    <a:pt x="613" y="1892"/>
                    <a:pt x="613" y="1892"/>
                    <a:pt x="613" y="1892"/>
                  </a:cubicBezTo>
                  <a:cubicBezTo>
                    <a:pt x="670" y="1510"/>
                    <a:pt x="813" y="867"/>
                    <a:pt x="954" y="843"/>
                  </a:cubicBezTo>
                  <a:cubicBezTo>
                    <a:pt x="1148" y="819"/>
                    <a:pt x="2171" y="1159"/>
                    <a:pt x="2445" y="942"/>
                  </a:cubicBezTo>
                  <a:cubicBezTo>
                    <a:pt x="2496" y="891"/>
                    <a:pt x="2628" y="740"/>
                    <a:pt x="2658" y="497"/>
                  </a:cubicBezTo>
                  <a:lnTo>
                    <a:pt x="1916" y="49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8" name="Freeform 17"/>
            <p:cNvSpPr>
              <a:spLocks/>
            </p:cNvSpPr>
            <p:nvPr/>
          </p:nvSpPr>
          <p:spPr bwMode="auto">
            <a:xfrm>
              <a:off x="1149739" y="5856500"/>
              <a:ext cx="2808515" cy="1001500"/>
            </a:xfrm>
            <a:custGeom>
              <a:avLst/>
              <a:gdLst>
                <a:gd name="T0" fmla="*/ 7564 w 9372"/>
                <a:gd name="T1" fmla="*/ 763 h 3342"/>
                <a:gd name="T2" fmla="*/ 1232 w 9372"/>
                <a:gd name="T3" fmla="*/ 0 h 3342"/>
                <a:gd name="T4" fmla="*/ 0 w 9372"/>
                <a:gd name="T5" fmla="*/ 3342 h 3342"/>
                <a:gd name="T6" fmla="*/ 9372 w 9372"/>
                <a:gd name="T7" fmla="*/ 3342 h 3342"/>
                <a:gd name="T8" fmla="*/ 7564 w 9372"/>
                <a:gd name="T9" fmla="*/ 763 h 3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72" h="3342">
                  <a:moveTo>
                    <a:pt x="7564" y="763"/>
                  </a:moveTo>
                  <a:lnTo>
                    <a:pt x="1232" y="0"/>
                  </a:lnTo>
                  <a:lnTo>
                    <a:pt x="0" y="3342"/>
                  </a:lnTo>
                  <a:lnTo>
                    <a:pt x="9372" y="3342"/>
                  </a:lnTo>
                  <a:lnTo>
                    <a:pt x="7564" y="763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9" name="Freeform 18"/>
            <p:cNvSpPr>
              <a:spLocks/>
            </p:cNvSpPr>
            <p:nvPr/>
          </p:nvSpPr>
          <p:spPr bwMode="auto">
            <a:xfrm>
              <a:off x="1473084" y="5353653"/>
              <a:ext cx="2059637" cy="948458"/>
            </a:xfrm>
            <a:custGeom>
              <a:avLst/>
              <a:gdLst>
                <a:gd name="T0" fmla="*/ 654 w 6873"/>
                <a:gd name="T1" fmla="*/ 0 h 3165"/>
                <a:gd name="T2" fmla="*/ 0 w 6873"/>
                <a:gd name="T3" fmla="*/ 1683 h 3165"/>
                <a:gd name="T4" fmla="*/ 6738 w 6873"/>
                <a:gd name="T5" fmla="*/ 3165 h 3165"/>
                <a:gd name="T6" fmla="*/ 6873 w 6873"/>
                <a:gd name="T7" fmla="*/ 1458 h 3165"/>
                <a:gd name="T8" fmla="*/ 654 w 6873"/>
                <a:gd name="T9" fmla="*/ 0 h 3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3" h="3165">
                  <a:moveTo>
                    <a:pt x="654" y="0"/>
                  </a:moveTo>
                  <a:lnTo>
                    <a:pt x="0" y="1683"/>
                  </a:lnTo>
                  <a:lnTo>
                    <a:pt x="6738" y="3165"/>
                  </a:lnTo>
                  <a:lnTo>
                    <a:pt x="6873" y="1458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4062792" y="4350374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>
                <a:latin typeface="Montserrat"/>
              </a:rPr>
              <a:t>Insert title here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4062794" y="5047143"/>
            <a:ext cx="6643080" cy="87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4062792" y="6535466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>
                <a:latin typeface="Montserrat"/>
              </a:rPr>
              <a:t>Insert title here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4062794" y="7232235"/>
            <a:ext cx="6643080" cy="87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4062792" y="8720558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>
                <a:latin typeface="Montserrat"/>
              </a:rPr>
              <a:t>Insert title here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4062794" y="9417327"/>
            <a:ext cx="6643080" cy="87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4062792" y="10905648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>
                <a:latin typeface="Montserrat"/>
              </a:rPr>
              <a:t>Insert title here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4062794" y="11602417"/>
            <a:ext cx="6643080" cy="87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sp>
        <p:nvSpPr>
          <p:cNvPr id="78" name="Rectangle 77"/>
          <p:cNvSpPr/>
          <p:nvPr/>
        </p:nvSpPr>
        <p:spPr>
          <a:xfrm>
            <a:off x="13508533" y="4504923"/>
            <a:ext cx="161698" cy="14083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/>
            <a:endParaRPr lang="en-US" sz="3600">
              <a:solidFill>
                <a:schemeClr val="tx1"/>
              </a:solidFill>
              <a:latin typeface="Questrial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3508533" y="6690015"/>
            <a:ext cx="161698" cy="14083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/>
            <a:endParaRPr lang="en-US" sz="3600">
              <a:solidFill>
                <a:schemeClr val="tx1"/>
              </a:solidFill>
              <a:latin typeface="Questrial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3508533" y="8875107"/>
            <a:ext cx="161698" cy="1408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/>
            <a:endParaRPr lang="en-US" sz="3600">
              <a:solidFill>
                <a:schemeClr val="tx1"/>
              </a:solidFill>
              <a:latin typeface="Questrial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3508533" y="11060197"/>
            <a:ext cx="161698" cy="1408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/>
            <a:endParaRPr lang="en-US" sz="3600">
              <a:solidFill>
                <a:schemeClr val="tx1"/>
              </a:solidFill>
              <a:latin typeface="Quest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AF6C0-EF3A-4CD5-9C33-B04EEF80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>
                <a:solidFill>
                  <a:schemeClr val="tx1"/>
                </a:solidFill>
              </a:rPr>
              <a:t>Puzzle Infographic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8905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541053" y="3237472"/>
            <a:ext cx="10842946" cy="8794500"/>
            <a:chOff x="6569872" y="1540357"/>
            <a:chExt cx="5622128" cy="4559997"/>
          </a:xfrm>
        </p:grpSpPr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7856732" y="1540357"/>
              <a:ext cx="1221414" cy="615044"/>
            </a:xfrm>
            <a:custGeom>
              <a:avLst/>
              <a:gdLst>
                <a:gd name="T0" fmla="*/ 902 w 905"/>
                <a:gd name="T1" fmla="*/ 212 h 458"/>
                <a:gd name="T2" fmla="*/ 663 w 905"/>
                <a:gd name="T3" fmla="*/ 110 h 458"/>
                <a:gd name="T4" fmla="*/ 587 w 905"/>
                <a:gd name="T5" fmla="*/ 34 h 458"/>
                <a:gd name="T6" fmla="*/ 476 w 905"/>
                <a:gd name="T7" fmla="*/ 44 h 458"/>
                <a:gd name="T8" fmla="*/ 466 w 905"/>
                <a:gd name="T9" fmla="*/ 93 h 458"/>
                <a:gd name="T10" fmla="*/ 379 w 905"/>
                <a:gd name="T11" fmla="*/ 114 h 458"/>
                <a:gd name="T12" fmla="*/ 300 w 905"/>
                <a:gd name="T13" fmla="*/ 69 h 458"/>
                <a:gd name="T14" fmla="*/ 235 w 905"/>
                <a:gd name="T15" fmla="*/ 125 h 458"/>
                <a:gd name="T16" fmla="*/ 0 w 905"/>
                <a:gd name="T17" fmla="*/ 120 h 458"/>
                <a:gd name="T18" fmla="*/ 8 w 905"/>
                <a:gd name="T19" fmla="*/ 132 h 458"/>
                <a:gd name="T20" fmla="*/ 347 w 905"/>
                <a:gd name="T21" fmla="*/ 445 h 458"/>
                <a:gd name="T22" fmla="*/ 611 w 905"/>
                <a:gd name="T23" fmla="*/ 458 h 458"/>
                <a:gd name="T24" fmla="*/ 721 w 905"/>
                <a:gd name="T25" fmla="*/ 354 h 458"/>
                <a:gd name="T26" fmla="*/ 889 w 905"/>
                <a:gd name="T27" fmla="*/ 234 h 458"/>
                <a:gd name="T28" fmla="*/ 902 w 905"/>
                <a:gd name="T29" fmla="*/ 21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05" h="458">
                  <a:moveTo>
                    <a:pt x="902" y="212"/>
                  </a:moveTo>
                  <a:cubicBezTo>
                    <a:pt x="891" y="175"/>
                    <a:pt x="785" y="134"/>
                    <a:pt x="663" y="110"/>
                  </a:cubicBezTo>
                  <a:cubicBezTo>
                    <a:pt x="659" y="87"/>
                    <a:pt x="641" y="54"/>
                    <a:pt x="587" y="34"/>
                  </a:cubicBezTo>
                  <a:cubicBezTo>
                    <a:pt x="496" y="0"/>
                    <a:pt x="476" y="44"/>
                    <a:pt x="476" y="44"/>
                  </a:cubicBezTo>
                  <a:cubicBezTo>
                    <a:pt x="476" y="44"/>
                    <a:pt x="473" y="69"/>
                    <a:pt x="466" y="93"/>
                  </a:cubicBezTo>
                  <a:cubicBezTo>
                    <a:pt x="420" y="94"/>
                    <a:pt x="395" y="103"/>
                    <a:pt x="379" y="114"/>
                  </a:cubicBezTo>
                  <a:cubicBezTo>
                    <a:pt x="354" y="94"/>
                    <a:pt x="328" y="70"/>
                    <a:pt x="300" y="69"/>
                  </a:cubicBezTo>
                  <a:cubicBezTo>
                    <a:pt x="274" y="68"/>
                    <a:pt x="260" y="98"/>
                    <a:pt x="235" y="125"/>
                  </a:cubicBezTo>
                  <a:cubicBezTo>
                    <a:pt x="67" y="59"/>
                    <a:pt x="0" y="120"/>
                    <a:pt x="0" y="120"/>
                  </a:cubicBezTo>
                  <a:cubicBezTo>
                    <a:pt x="2" y="124"/>
                    <a:pt x="5" y="128"/>
                    <a:pt x="8" y="132"/>
                  </a:cubicBezTo>
                  <a:cubicBezTo>
                    <a:pt x="86" y="227"/>
                    <a:pt x="347" y="445"/>
                    <a:pt x="347" y="445"/>
                  </a:cubicBezTo>
                  <a:cubicBezTo>
                    <a:pt x="611" y="458"/>
                    <a:pt x="611" y="458"/>
                    <a:pt x="611" y="458"/>
                  </a:cubicBezTo>
                  <a:cubicBezTo>
                    <a:pt x="611" y="458"/>
                    <a:pt x="580" y="406"/>
                    <a:pt x="721" y="354"/>
                  </a:cubicBezTo>
                  <a:cubicBezTo>
                    <a:pt x="819" y="318"/>
                    <a:pt x="869" y="264"/>
                    <a:pt x="889" y="234"/>
                  </a:cubicBezTo>
                  <a:cubicBezTo>
                    <a:pt x="899" y="227"/>
                    <a:pt x="905" y="219"/>
                    <a:pt x="902" y="2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 kern="0">
                <a:solidFill>
                  <a:srgbClr val="656D78"/>
                </a:solidFill>
                <a:latin typeface="Calibri" panose="020F0502020204030204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7769206" y="2050528"/>
              <a:ext cx="1512376" cy="1124426"/>
            </a:xfrm>
            <a:custGeom>
              <a:avLst/>
              <a:gdLst>
                <a:gd name="T0" fmla="*/ 1121 w 1121"/>
                <a:gd name="T1" fmla="*/ 135 h 837"/>
                <a:gd name="T2" fmla="*/ 1121 w 1121"/>
                <a:gd name="T3" fmla="*/ 725 h 837"/>
                <a:gd name="T4" fmla="*/ 1045 w 1121"/>
                <a:gd name="T5" fmla="*/ 725 h 837"/>
                <a:gd name="T6" fmla="*/ 776 w 1121"/>
                <a:gd name="T7" fmla="*/ 837 h 837"/>
                <a:gd name="T8" fmla="*/ 181 w 1121"/>
                <a:gd name="T9" fmla="*/ 837 h 837"/>
                <a:gd name="T10" fmla="*/ 125 w 1121"/>
                <a:gd name="T11" fmla="*/ 759 h 837"/>
                <a:gd name="T12" fmla="*/ 165 w 1121"/>
                <a:gd name="T13" fmla="*/ 664 h 837"/>
                <a:gd name="T14" fmla="*/ 75 w 1121"/>
                <a:gd name="T15" fmla="*/ 562 h 837"/>
                <a:gd name="T16" fmla="*/ 144 w 1121"/>
                <a:gd name="T17" fmla="*/ 465 h 837"/>
                <a:gd name="T18" fmla="*/ 124 w 1121"/>
                <a:gd name="T19" fmla="*/ 462 h 837"/>
                <a:gd name="T20" fmla="*/ 23 w 1121"/>
                <a:gd name="T21" fmla="*/ 365 h 837"/>
                <a:gd name="T22" fmla="*/ 101 w 1121"/>
                <a:gd name="T23" fmla="*/ 268 h 837"/>
                <a:gd name="T24" fmla="*/ 118 w 1121"/>
                <a:gd name="T25" fmla="*/ 265 h 837"/>
                <a:gd name="T26" fmla="*/ 0 w 1121"/>
                <a:gd name="T27" fmla="*/ 143 h 837"/>
                <a:gd name="T28" fmla="*/ 585 w 1121"/>
                <a:gd name="T29" fmla="*/ 38 h 837"/>
                <a:gd name="T30" fmla="*/ 1036 w 1121"/>
                <a:gd name="T31" fmla="*/ 124 h 837"/>
                <a:gd name="T32" fmla="*/ 1121 w 1121"/>
                <a:gd name="T33" fmla="*/ 135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1" h="837">
                  <a:moveTo>
                    <a:pt x="1121" y="135"/>
                  </a:moveTo>
                  <a:cubicBezTo>
                    <a:pt x="1121" y="725"/>
                    <a:pt x="1121" y="725"/>
                    <a:pt x="1121" y="725"/>
                  </a:cubicBezTo>
                  <a:cubicBezTo>
                    <a:pt x="1045" y="725"/>
                    <a:pt x="1045" y="725"/>
                    <a:pt x="1045" y="725"/>
                  </a:cubicBezTo>
                  <a:cubicBezTo>
                    <a:pt x="1045" y="725"/>
                    <a:pt x="943" y="837"/>
                    <a:pt x="776" y="837"/>
                  </a:cubicBezTo>
                  <a:cubicBezTo>
                    <a:pt x="608" y="837"/>
                    <a:pt x="181" y="837"/>
                    <a:pt x="181" y="837"/>
                  </a:cubicBezTo>
                  <a:cubicBezTo>
                    <a:pt x="181" y="837"/>
                    <a:pt x="125" y="822"/>
                    <a:pt x="125" y="759"/>
                  </a:cubicBezTo>
                  <a:cubicBezTo>
                    <a:pt x="125" y="695"/>
                    <a:pt x="165" y="686"/>
                    <a:pt x="165" y="664"/>
                  </a:cubicBezTo>
                  <a:cubicBezTo>
                    <a:pt x="165" y="642"/>
                    <a:pt x="75" y="686"/>
                    <a:pt x="75" y="562"/>
                  </a:cubicBezTo>
                  <a:cubicBezTo>
                    <a:pt x="75" y="437"/>
                    <a:pt x="144" y="482"/>
                    <a:pt x="144" y="465"/>
                  </a:cubicBezTo>
                  <a:cubicBezTo>
                    <a:pt x="144" y="461"/>
                    <a:pt x="135" y="461"/>
                    <a:pt x="124" y="462"/>
                  </a:cubicBezTo>
                  <a:cubicBezTo>
                    <a:pt x="88" y="463"/>
                    <a:pt x="23" y="465"/>
                    <a:pt x="23" y="365"/>
                  </a:cubicBezTo>
                  <a:cubicBezTo>
                    <a:pt x="23" y="263"/>
                    <a:pt x="75" y="265"/>
                    <a:pt x="101" y="268"/>
                  </a:cubicBezTo>
                  <a:cubicBezTo>
                    <a:pt x="112" y="269"/>
                    <a:pt x="118" y="270"/>
                    <a:pt x="118" y="265"/>
                  </a:cubicBezTo>
                  <a:cubicBezTo>
                    <a:pt x="118" y="251"/>
                    <a:pt x="0" y="286"/>
                    <a:pt x="0" y="143"/>
                  </a:cubicBezTo>
                  <a:cubicBezTo>
                    <a:pt x="0" y="0"/>
                    <a:pt x="352" y="38"/>
                    <a:pt x="585" y="38"/>
                  </a:cubicBezTo>
                  <a:cubicBezTo>
                    <a:pt x="818" y="38"/>
                    <a:pt x="977" y="82"/>
                    <a:pt x="1036" y="124"/>
                  </a:cubicBezTo>
                  <a:cubicBezTo>
                    <a:pt x="1095" y="167"/>
                    <a:pt x="1121" y="135"/>
                    <a:pt x="1121" y="135"/>
                  </a:cubicBezTo>
                </a:path>
              </a:pathLst>
            </a:custGeom>
            <a:solidFill>
              <a:srgbClr val="FFE6BD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7934007" y="2233464"/>
              <a:ext cx="1347576" cy="941490"/>
            </a:xfrm>
            <a:custGeom>
              <a:avLst/>
              <a:gdLst>
                <a:gd name="T0" fmla="*/ 999 w 999"/>
                <a:gd name="T1" fmla="*/ 0 h 701"/>
                <a:gd name="T2" fmla="*/ 970 w 999"/>
                <a:gd name="T3" fmla="*/ 11 h 701"/>
                <a:gd name="T4" fmla="*/ 958 w 999"/>
                <a:gd name="T5" fmla="*/ 10 h 701"/>
                <a:gd name="T6" fmla="*/ 31 w 999"/>
                <a:gd name="T7" fmla="*/ 615 h 701"/>
                <a:gd name="T8" fmla="*/ 0 w 999"/>
                <a:gd name="T9" fmla="*/ 614 h 701"/>
                <a:gd name="T10" fmla="*/ 0 w 999"/>
                <a:gd name="T11" fmla="*/ 623 h 701"/>
                <a:gd name="T12" fmla="*/ 0 w 999"/>
                <a:gd name="T13" fmla="*/ 623 h 701"/>
                <a:gd name="T14" fmla="*/ 56 w 999"/>
                <a:gd name="T15" fmla="*/ 701 h 701"/>
                <a:gd name="T16" fmla="*/ 653 w 999"/>
                <a:gd name="T17" fmla="*/ 701 h 701"/>
                <a:gd name="T18" fmla="*/ 922 w 999"/>
                <a:gd name="T19" fmla="*/ 589 h 701"/>
                <a:gd name="T20" fmla="*/ 999 w 999"/>
                <a:gd name="T21" fmla="*/ 589 h 701"/>
                <a:gd name="T22" fmla="*/ 999 w 999"/>
                <a:gd name="T23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9" h="701">
                  <a:moveTo>
                    <a:pt x="999" y="0"/>
                  </a:moveTo>
                  <a:cubicBezTo>
                    <a:pt x="999" y="0"/>
                    <a:pt x="990" y="11"/>
                    <a:pt x="970" y="11"/>
                  </a:cubicBezTo>
                  <a:cubicBezTo>
                    <a:pt x="967" y="11"/>
                    <a:pt x="962" y="11"/>
                    <a:pt x="958" y="10"/>
                  </a:cubicBezTo>
                  <a:cubicBezTo>
                    <a:pt x="849" y="355"/>
                    <a:pt x="470" y="615"/>
                    <a:pt x="31" y="615"/>
                  </a:cubicBezTo>
                  <a:cubicBezTo>
                    <a:pt x="21" y="615"/>
                    <a:pt x="10" y="615"/>
                    <a:pt x="0" y="614"/>
                  </a:cubicBezTo>
                  <a:cubicBezTo>
                    <a:pt x="0" y="618"/>
                    <a:pt x="0" y="620"/>
                    <a:pt x="0" y="623"/>
                  </a:cubicBezTo>
                  <a:cubicBezTo>
                    <a:pt x="0" y="623"/>
                    <a:pt x="0" y="623"/>
                    <a:pt x="0" y="623"/>
                  </a:cubicBezTo>
                  <a:cubicBezTo>
                    <a:pt x="0" y="686"/>
                    <a:pt x="56" y="701"/>
                    <a:pt x="56" y="701"/>
                  </a:cubicBezTo>
                  <a:cubicBezTo>
                    <a:pt x="56" y="701"/>
                    <a:pt x="485" y="701"/>
                    <a:pt x="653" y="701"/>
                  </a:cubicBezTo>
                  <a:cubicBezTo>
                    <a:pt x="820" y="701"/>
                    <a:pt x="922" y="589"/>
                    <a:pt x="922" y="589"/>
                  </a:cubicBezTo>
                  <a:cubicBezTo>
                    <a:pt x="999" y="589"/>
                    <a:pt x="999" y="589"/>
                    <a:pt x="999" y="589"/>
                  </a:cubicBezTo>
                  <a:cubicBezTo>
                    <a:pt x="999" y="0"/>
                    <a:pt x="999" y="0"/>
                    <a:pt x="999" y="0"/>
                  </a:cubicBezTo>
                </a:path>
              </a:pathLst>
            </a:custGeom>
            <a:solidFill>
              <a:srgbClr val="FFDDAB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9281583" y="2145938"/>
              <a:ext cx="310675" cy="980916"/>
            </a:xfrm>
            <a:custGeom>
              <a:avLst/>
              <a:gdLst>
                <a:gd name="T0" fmla="*/ 0 w 394"/>
                <a:gd name="T1" fmla="*/ 0 h 1244"/>
                <a:gd name="T2" fmla="*/ 394 w 394"/>
                <a:gd name="T3" fmla="*/ 0 h 1244"/>
                <a:gd name="T4" fmla="*/ 394 w 394"/>
                <a:gd name="T5" fmla="*/ 1244 h 1244"/>
                <a:gd name="T6" fmla="*/ 0 w 394"/>
                <a:gd name="T7" fmla="*/ 1244 h 1244"/>
                <a:gd name="T8" fmla="*/ 0 w 394"/>
                <a:gd name="T9" fmla="*/ 0 h 1244"/>
                <a:gd name="T10" fmla="*/ 0 w 394"/>
                <a:gd name="T11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1244">
                  <a:moveTo>
                    <a:pt x="0" y="0"/>
                  </a:moveTo>
                  <a:lnTo>
                    <a:pt x="394" y="0"/>
                  </a:lnTo>
                  <a:lnTo>
                    <a:pt x="394" y="1244"/>
                  </a:lnTo>
                  <a:lnTo>
                    <a:pt x="0" y="124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7" name="Freeform 9"/>
            <p:cNvSpPr>
              <a:spLocks/>
            </p:cNvSpPr>
            <p:nvPr/>
          </p:nvSpPr>
          <p:spPr bwMode="auto">
            <a:xfrm>
              <a:off x="9592258" y="2108089"/>
              <a:ext cx="2599742" cy="1057402"/>
            </a:xfrm>
            <a:custGeom>
              <a:avLst/>
              <a:gdLst>
                <a:gd name="T0" fmla="*/ 0 w 3297"/>
                <a:gd name="T1" fmla="*/ 0 h 1341"/>
                <a:gd name="T2" fmla="*/ 3297 w 3297"/>
                <a:gd name="T3" fmla="*/ 0 h 1341"/>
                <a:gd name="T4" fmla="*/ 3297 w 3297"/>
                <a:gd name="T5" fmla="*/ 1341 h 1341"/>
                <a:gd name="T6" fmla="*/ 0 w 3297"/>
                <a:gd name="T7" fmla="*/ 1341 h 1341"/>
                <a:gd name="T8" fmla="*/ 0 w 3297"/>
                <a:gd name="T9" fmla="*/ 0 h 1341"/>
                <a:gd name="T10" fmla="*/ 0 w 3297"/>
                <a:gd name="T11" fmla="*/ 0 h 1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97" h="1341">
                  <a:moveTo>
                    <a:pt x="0" y="0"/>
                  </a:moveTo>
                  <a:lnTo>
                    <a:pt x="3297" y="0"/>
                  </a:lnTo>
                  <a:lnTo>
                    <a:pt x="3297" y="1341"/>
                  </a:lnTo>
                  <a:lnTo>
                    <a:pt x="0" y="134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92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9281583" y="2897396"/>
              <a:ext cx="310675" cy="229459"/>
            </a:xfrm>
            <a:custGeom>
              <a:avLst/>
              <a:gdLst>
                <a:gd name="T0" fmla="*/ 0 w 394"/>
                <a:gd name="T1" fmla="*/ 0 h 291"/>
                <a:gd name="T2" fmla="*/ 394 w 394"/>
                <a:gd name="T3" fmla="*/ 0 h 291"/>
                <a:gd name="T4" fmla="*/ 394 w 394"/>
                <a:gd name="T5" fmla="*/ 291 h 291"/>
                <a:gd name="T6" fmla="*/ 0 w 394"/>
                <a:gd name="T7" fmla="*/ 291 h 291"/>
                <a:gd name="T8" fmla="*/ 0 w 394"/>
                <a:gd name="T9" fmla="*/ 0 h 291"/>
                <a:gd name="T10" fmla="*/ 0 w 394"/>
                <a:gd name="T11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291">
                  <a:moveTo>
                    <a:pt x="0" y="0"/>
                  </a:moveTo>
                  <a:lnTo>
                    <a:pt x="394" y="0"/>
                  </a:lnTo>
                  <a:lnTo>
                    <a:pt x="394" y="291"/>
                  </a:lnTo>
                  <a:lnTo>
                    <a:pt x="0" y="29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9592258" y="2924994"/>
              <a:ext cx="2599742" cy="240498"/>
            </a:xfrm>
            <a:custGeom>
              <a:avLst/>
              <a:gdLst>
                <a:gd name="T0" fmla="*/ 0 w 3297"/>
                <a:gd name="T1" fmla="*/ 0 h 305"/>
                <a:gd name="T2" fmla="*/ 3297 w 3297"/>
                <a:gd name="T3" fmla="*/ 0 h 305"/>
                <a:gd name="T4" fmla="*/ 3297 w 3297"/>
                <a:gd name="T5" fmla="*/ 305 h 305"/>
                <a:gd name="T6" fmla="*/ 0 w 3297"/>
                <a:gd name="T7" fmla="*/ 305 h 305"/>
                <a:gd name="T8" fmla="*/ 0 w 3297"/>
                <a:gd name="T9" fmla="*/ 0 h 305"/>
                <a:gd name="T10" fmla="*/ 0 w 3297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97" h="305">
                  <a:moveTo>
                    <a:pt x="0" y="0"/>
                  </a:moveTo>
                  <a:lnTo>
                    <a:pt x="3297" y="0"/>
                  </a:lnTo>
                  <a:lnTo>
                    <a:pt x="3297" y="305"/>
                  </a:lnTo>
                  <a:lnTo>
                    <a:pt x="0" y="30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8010493" y="3174953"/>
              <a:ext cx="902852" cy="494400"/>
            </a:xfrm>
            <a:custGeom>
              <a:avLst/>
              <a:gdLst>
                <a:gd name="T0" fmla="*/ 370 w 669"/>
                <a:gd name="T1" fmla="*/ 300 h 368"/>
                <a:gd name="T2" fmla="*/ 350 w 669"/>
                <a:gd name="T3" fmla="*/ 271 h 368"/>
                <a:gd name="T4" fmla="*/ 350 w 669"/>
                <a:gd name="T5" fmla="*/ 188 h 368"/>
                <a:gd name="T6" fmla="*/ 669 w 669"/>
                <a:gd name="T7" fmla="*/ 188 h 368"/>
                <a:gd name="T8" fmla="*/ 666 w 669"/>
                <a:gd name="T9" fmla="*/ 185 h 368"/>
                <a:gd name="T10" fmla="*/ 449 w 669"/>
                <a:gd name="T11" fmla="*/ 0 h 368"/>
                <a:gd name="T12" fmla="*/ 218 w 669"/>
                <a:gd name="T13" fmla="*/ 0 h 368"/>
                <a:gd name="T14" fmla="*/ 0 w 669"/>
                <a:gd name="T15" fmla="*/ 188 h 368"/>
                <a:gd name="T16" fmla="*/ 323 w 669"/>
                <a:gd name="T17" fmla="*/ 188 h 368"/>
                <a:gd name="T18" fmla="*/ 323 w 669"/>
                <a:gd name="T19" fmla="*/ 269 h 368"/>
                <a:gd name="T20" fmla="*/ 323 w 669"/>
                <a:gd name="T21" fmla="*/ 270 h 368"/>
                <a:gd name="T22" fmla="*/ 304 w 669"/>
                <a:gd name="T23" fmla="*/ 300 h 368"/>
                <a:gd name="T24" fmla="*/ 303 w 669"/>
                <a:gd name="T25" fmla="*/ 300 h 368"/>
                <a:gd name="T26" fmla="*/ 287 w 669"/>
                <a:gd name="T27" fmla="*/ 341 h 368"/>
                <a:gd name="T28" fmla="*/ 324 w 669"/>
                <a:gd name="T29" fmla="*/ 368 h 368"/>
                <a:gd name="T30" fmla="*/ 349 w 669"/>
                <a:gd name="T31" fmla="*/ 368 h 368"/>
                <a:gd name="T32" fmla="*/ 387 w 669"/>
                <a:gd name="T33" fmla="*/ 337 h 368"/>
                <a:gd name="T34" fmla="*/ 370 w 669"/>
                <a:gd name="T35" fmla="*/ 30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9" h="368">
                  <a:moveTo>
                    <a:pt x="370" y="300"/>
                  </a:moveTo>
                  <a:cubicBezTo>
                    <a:pt x="356" y="289"/>
                    <a:pt x="351" y="279"/>
                    <a:pt x="350" y="271"/>
                  </a:cubicBezTo>
                  <a:cubicBezTo>
                    <a:pt x="350" y="188"/>
                    <a:pt x="350" y="188"/>
                    <a:pt x="350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8" y="187"/>
                    <a:pt x="667" y="186"/>
                    <a:pt x="666" y="185"/>
                  </a:cubicBezTo>
                  <a:cubicBezTo>
                    <a:pt x="553" y="86"/>
                    <a:pt x="449" y="0"/>
                    <a:pt x="449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18" y="0"/>
                    <a:pt x="114" y="88"/>
                    <a:pt x="0" y="188"/>
                  </a:cubicBezTo>
                  <a:cubicBezTo>
                    <a:pt x="323" y="188"/>
                    <a:pt x="323" y="188"/>
                    <a:pt x="323" y="188"/>
                  </a:cubicBezTo>
                  <a:cubicBezTo>
                    <a:pt x="323" y="269"/>
                    <a:pt x="323" y="269"/>
                    <a:pt x="323" y="269"/>
                  </a:cubicBezTo>
                  <a:cubicBezTo>
                    <a:pt x="323" y="270"/>
                    <a:pt x="323" y="270"/>
                    <a:pt x="323" y="270"/>
                  </a:cubicBezTo>
                  <a:cubicBezTo>
                    <a:pt x="323" y="276"/>
                    <a:pt x="319" y="288"/>
                    <a:pt x="304" y="300"/>
                  </a:cubicBezTo>
                  <a:cubicBezTo>
                    <a:pt x="303" y="300"/>
                    <a:pt x="303" y="300"/>
                    <a:pt x="303" y="300"/>
                  </a:cubicBezTo>
                  <a:cubicBezTo>
                    <a:pt x="289" y="309"/>
                    <a:pt x="283" y="325"/>
                    <a:pt x="287" y="341"/>
                  </a:cubicBezTo>
                  <a:cubicBezTo>
                    <a:pt x="292" y="357"/>
                    <a:pt x="307" y="368"/>
                    <a:pt x="324" y="368"/>
                  </a:cubicBezTo>
                  <a:cubicBezTo>
                    <a:pt x="349" y="368"/>
                    <a:pt x="349" y="368"/>
                    <a:pt x="349" y="368"/>
                  </a:cubicBezTo>
                  <a:cubicBezTo>
                    <a:pt x="367" y="368"/>
                    <a:pt x="384" y="355"/>
                    <a:pt x="387" y="337"/>
                  </a:cubicBezTo>
                  <a:cubicBezTo>
                    <a:pt x="389" y="322"/>
                    <a:pt x="383" y="308"/>
                    <a:pt x="370" y="3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 kern="0">
                <a:solidFill>
                  <a:srgbClr val="656D78"/>
                </a:solidFill>
                <a:latin typeface="Calibri" panose="020F0502020204030204"/>
              </a:endParaRPr>
            </a:p>
          </p:txBody>
        </p:sp>
        <p:sp>
          <p:nvSpPr>
            <p:cNvPr id="52" name="Freeform 13"/>
            <p:cNvSpPr>
              <a:spLocks/>
            </p:cNvSpPr>
            <p:nvPr/>
          </p:nvSpPr>
          <p:spPr bwMode="auto">
            <a:xfrm>
              <a:off x="7237746" y="3481687"/>
              <a:ext cx="2449923" cy="836617"/>
            </a:xfrm>
            <a:custGeom>
              <a:avLst/>
              <a:gdLst>
                <a:gd name="T0" fmla="*/ 1632 w 1816"/>
                <a:gd name="T1" fmla="*/ 555 h 623"/>
                <a:gd name="T2" fmla="*/ 1612 w 1816"/>
                <a:gd name="T3" fmla="*/ 527 h 623"/>
                <a:gd name="T4" fmla="*/ 1612 w 1816"/>
                <a:gd name="T5" fmla="*/ 442 h 623"/>
                <a:gd name="T6" fmla="*/ 1816 w 1816"/>
                <a:gd name="T7" fmla="*/ 442 h 623"/>
                <a:gd name="T8" fmla="*/ 1746 w 1816"/>
                <a:gd name="T9" fmla="*/ 384 h 623"/>
                <a:gd name="T10" fmla="*/ 1736 w 1816"/>
                <a:gd name="T11" fmla="*/ 375 h 623"/>
                <a:gd name="T12" fmla="*/ 1290 w 1816"/>
                <a:gd name="T13" fmla="*/ 0 h 623"/>
                <a:gd name="T14" fmla="*/ 956 w 1816"/>
                <a:gd name="T15" fmla="*/ 0 h 623"/>
                <a:gd name="T16" fmla="*/ 956 w 1816"/>
                <a:gd name="T17" fmla="*/ 40 h 623"/>
                <a:gd name="T18" fmla="*/ 961 w 1816"/>
                <a:gd name="T19" fmla="*/ 45 h 623"/>
                <a:gd name="T20" fmla="*/ 991 w 1816"/>
                <a:gd name="T21" fmla="*/ 118 h 623"/>
                <a:gd name="T22" fmla="*/ 921 w 1816"/>
                <a:gd name="T23" fmla="*/ 172 h 623"/>
                <a:gd name="T24" fmla="*/ 895 w 1816"/>
                <a:gd name="T25" fmla="*/ 172 h 623"/>
                <a:gd name="T26" fmla="*/ 827 w 1816"/>
                <a:gd name="T27" fmla="*/ 99 h 623"/>
                <a:gd name="T28" fmla="*/ 857 w 1816"/>
                <a:gd name="T29" fmla="*/ 46 h 623"/>
                <a:gd name="T30" fmla="*/ 858 w 1816"/>
                <a:gd name="T31" fmla="*/ 45 h 623"/>
                <a:gd name="T32" fmla="*/ 864 w 1816"/>
                <a:gd name="T33" fmla="*/ 39 h 623"/>
                <a:gd name="T34" fmla="*/ 864 w 1816"/>
                <a:gd name="T35" fmla="*/ 0 h 623"/>
                <a:gd name="T36" fmla="*/ 527 w 1816"/>
                <a:gd name="T37" fmla="*/ 0 h 623"/>
                <a:gd name="T38" fmla="*/ 87 w 1816"/>
                <a:gd name="T39" fmla="*/ 370 h 623"/>
                <a:gd name="T40" fmla="*/ 70 w 1816"/>
                <a:gd name="T41" fmla="*/ 384 h 623"/>
                <a:gd name="T42" fmla="*/ 4 w 1816"/>
                <a:gd name="T43" fmla="*/ 438 h 623"/>
                <a:gd name="T44" fmla="*/ 0 w 1816"/>
                <a:gd name="T45" fmla="*/ 442 h 623"/>
                <a:gd name="T46" fmla="*/ 207 w 1816"/>
                <a:gd name="T47" fmla="*/ 442 h 623"/>
                <a:gd name="T48" fmla="*/ 207 w 1816"/>
                <a:gd name="T49" fmla="*/ 525 h 623"/>
                <a:gd name="T50" fmla="*/ 207 w 1816"/>
                <a:gd name="T51" fmla="*/ 526 h 623"/>
                <a:gd name="T52" fmla="*/ 188 w 1816"/>
                <a:gd name="T53" fmla="*/ 555 h 623"/>
                <a:gd name="T54" fmla="*/ 187 w 1816"/>
                <a:gd name="T55" fmla="*/ 556 h 623"/>
                <a:gd name="T56" fmla="*/ 171 w 1816"/>
                <a:gd name="T57" fmla="*/ 597 h 623"/>
                <a:gd name="T58" fmla="*/ 208 w 1816"/>
                <a:gd name="T59" fmla="*/ 623 h 623"/>
                <a:gd name="T60" fmla="*/ 233 w 1816"/>
                <a:gd name="T61" fmla="*/ 623 h 623"/>
                <a:gd name="T62" fmla="*/ 271 w 1816"/>
                <a:gd name="T63" fmla="*/ 592 h 623"/>
                <a:gd name="T64" fmla="*/ 254 w 1816"/>
                <a:gd name="T65" fmla="*/ 555 h 623"/>
                <a:gd name="T66" fmla="*/ 234 w 1816"/>
                <a:gd name="T67" fmla="*/ 527 h 623"/>
                <a:gd name="T68" fmla="*/ 234 w 1816"/>
                <a:gd name="T69" fmla="*/ 442 h 623"/>
                <a:gd name="T70" fmla="*/ 1585 w 1816"/>
                <a:gd name="T71" fmla="*/ 442 h 623"/>
                <a:gd name="T72" fmla="*/ 1585 w 1816"/>
                <a:gd name="T73" fmla="*/ 525 h 623"/>
                <a:gd name="T74" fmla="*/ 1585 w 1816"/>
                <a:gd name="T75" fmla="*/ 526 h 623"/>
                <a:gd name="T76" fmla="*/ 1566 w 1816"/>
                <a:gd name="T77" fmla="*/ 555 h 623"/>
                <a:gd name="T78" fmla="*/ 1564 w 1816"/>
                <a:gd name="T79" fmla="*/ 556 h 623"/>
                <a:gd name="T80" fmla="*/ 1549 w 1816"/>
                <a:gd name="T81" fmla="*/ 597 h 623"/>
                <a:gd name="T82" fmla="*/ 1586 w 1816"/>
                <a:gd name="T83" fmla="*/ 623 h 623"/>
                <a:gd name="T84" fmla="*/ 1611 w 1816"/>
                <a:gd name="T85" fmla="*/ 623 h 623"/>
                <a:gd name="T86" fmla="*/ 1649 w 1816"/>
                <a:gd name="T87" fmla="*/ 592 h 623"/>
                <a:gd name="T88" fmla="*/ 1632 w 1816"/>
                <a:gd name="T89" fmla="*/ 555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16" h="623">
                  <a:moveTo>
                    <a:pt x="1632" y="555"/>
                  </a:moveTo>
                  <a:cubicBezTo>
                    <a:pt x="1617" y="545"/>
                    <a:pt x="1613" y="534"/>
                    <a:pt x="1612" y="527"/>
                  </a:cubicBezTo>
                  <a:cubicBezTo>
                    <a:pt x="1612" y="442"/>
                    <a:pt x="1612" y="442"/>
                    <a:pt x="1612" y="442"/>
                  </a:cubicBezTo>
                  <a:cubicBezTo>
                    <a:pt x="1816" y="442"/>
                    <a:pt x="1816" y="442"/>
                    <a:pt x="1816" y="442"/>
                  </a:cubicBezTo>
                  <a:cubicBezTo>
                    <a:pt x="1792" y="421"/>
                    <a:pt x="1768" y="402"/>
                    <a:pt x="1746" y="384"/>
                  </a:cubicBezTo>
                  <a:cubicBezTo>
                    <a:pt x="1743" y="381"/>
                    <a:pt x="1739" y="378"/>
                    <a:pt x="1736" y="375"/>
                  </a:cubicBezTo>
                  <a:cubicBezTo>
                    <a:pt x="1290" y="0"/>
                    <a:pt x="1290" y="0"/>
                    <a:pt x="1290" y="0"/>
                  </a:cubicBezTo>
                  <a:cubicBezTo>
                    <a:pt x="956" y="0"/>
                    <a:pt x="956" y="0"/>
                    <a:pt x="956" y="0"/>
                  </a:cubicBezTo>
                  <a:cubicBezTo>
                    <a:pt x="956" y="40"/>
                    <a:pt x="956" y="40"/>
                    <a:pt x="956" y="40"/>
                  </a:cubicBezTo>
                  <a:cubicBezTo>
                    <a:pt x="956" y="41"/>
                    <a:pt x="958" y="43"/>
                    <a:pt x="961" y="45"/>
                  </a:cubicBezTo>
                  <a:cubicBezTo>
                    <a:pt x="985" y="61"/>
                    <a:pt x="998" y="90"/>
                    <a:pt x="991" y="118"/>
                  </a:cubicBezTo>
                  <a:cubicBezTo>
                    <a:pt x="984" y="150"/>
                    <a:pt x="954" y="172"/>
                    <a:pt x="921" y="172"/>
                  </a:cubicBezTo>
                  <a:cubicBezTo>
                    <a:pt x="895" y="172"/>
                    <a:pt x="895" y="172"/>
                    <a:pt x="895" y="172"/>
                  </a:cubicBezTo>
                  <a:cubicBezTo>
                    <a:pt x="856" y="172"/>
                    <a:pt x="824" y="139"/>
                    <a:pt x="827" y="99"/>
                  </a:cubicBezTo>
                  <a:cubicBezTo>
                    <a:pt x="828" y="78"/>
                    <a:pt x="840" y="59"/>
                    <a:pt x="857" y="46"/>
                  </a:cubicBezTo>
                  <a:cubicBezTo>
                    <a:pt x="858" y="45"/>
                    <a:pt x="858" y="45"/>
                    <a:pt x="858" y="45"/>
                  </a:cubicBezTo>
                  <a:cubicBezTo>
                    <a:pt x="862" y="42"/>
                    <a:pt x="864" y="40"/>
                    <a:pt x="864" y="39"/>
                  </a:cubicBezTo>
                  <a:cubicBezTo>
                    <a:pt x="864" y="0"/>
                    <a:pt x="864" y="0"/>
                    <a:pt x="864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87" y="370"/>
                    <a:pt x="87" y="370"/>
                    <a:pt x="87" y="370"/>
                  </a:cubicBezTo>
                  <a:cubicBezTo>
                    <a:pt x="81" y="375"/>
                    <a:pt x="75" y="380"/>
                    <a:pt x="70" y="384"/>
                  </a:cubicBezTo>
                  <a:cubicBezTo>
                    <a:pt x="49" y="401"/>
                    <a:pt x="27" y="418"/>
                    <a:pt x="4" y="438"/>
                  </a:cubicBezTo>
                  <a:cubicBezTo>
                    <a:pt x="3" y="440"/>
                    <a:pt x="2" y="441"/>
                    <a:pt x="0" y="442"/>
                  </a:cubicBezTo>
                  <a:cubicBezTo>
                    <a:pt x="207" y="442"/>
                    <a:pt x="207" y="442"/>
                    <a:pt x="207" y="442"/>
                  </a:cubicBezTo>
                  <a:cubicBezTo>
                    <a:pt x="207" y="525"/>
                    <a:pt x="207" y="525"/>
                    <a:pt x="207" y="525"/>
                  </a:cubicBezTo>
                  <a:cubicBezTo>
                    <a:pt x="207" y="526"/>
                    <a:pt x="207" y="526"/>
                    <a:pt x="207" y="526"/>
                  </a:cubicBezTo>
                  <a:cubicBezTo>
                    <a:pt x="207" y="532"/>
                    <a:pt x="203" y="544"/>
                    <a:pt x="188" y="555"/>
                  </a:cubicBezTo>
                  <a:cubicBezTo>
                    <a:pt x="187" y="556"/>
                    <a:pt x="187" y="556"/>
                    <a:pt x="187" y="556"/>
                  </a:cubicBezTo>
                  <a:cubicBezTo>
                    <a:pt x="173" y="564"/>
                    <a:pt x="167" y="581"/>
                    <a:pt x="171" y="597"/>
                  </a:cubicBezTo>
                  <a:cubicBezTo>
                    <a:pt x="176" y="613"/>
                    <a:pt x="191" y="623"/>
                    <a:pt x="208" y="623"/>
                  </a:cubicBezTo>
                  <a:cubicBezTo>
                    <a:pt x="233" y="623"/>
                    <a:pt x="233" y="623"/>
                    <a:pt x="233" y="623"/>
                  </a:cubicBezTo>
                  <a:cubicBezTo>
                    <a:pt x="252" y="623"/>
                    <a:pt x="268" y="610"/>
                    <a:pt x="271" y="592"/>
                  </a:cubicBezTo>
                  <a:cubicBezTo>
                    <a:pt x="273" y="577"/>
                    <a:pt x="267" y="563"/>
                    <a:pt x="254" y="555"/>
                  </a:cubicBezTo>
                  <a:cubicBezTo>
                    <a:pt x="240" y="545"/>
                    <a:pt x="235" y="534"/>
                    <a:pt x="234" y="527"/>
                  </a:cubicBezTo>
                  <a:cubicBezTo>
                    <a:pt x="234" y="442"/>
                    <a:pt x="234" y="442"/>
                    <a:pt x="234" y="442"/>
                  </a:cubicBezTo>
                  <a:cubicBezTo>
                    <a:pt x="1585" y="442"/>
                    <a:pt x="1585" y="442"/>
                    <a:pt x="1585" y="442"/>
                  </a:cubicBezTo>
                  <a:cubicBezTo>
                    <a:pt x="1585" y="525"/>
                    <a:pt x="1585" y="525"/>
                    <a:pt x="1585" y="525"/>
                  </a:cubicBezTo>
                  <a:cubicBezTo>
                    <a:pt x="1585" y="526"/>
                    <a:pt x="1585" y="526"/>
                    <a:pt x="1585" y="526"/>
                  </a:cubicBezTo>
                  <a:cubicBezTo>
                    <a:pt x="1584" y="532"/>
                    <a:pt x="1581" y="544"/>
                    <a:pt x="1566" y="555"/>
                  </a:cubicBezTo>
                  <a:cubicBezTo>
                    <a:pt x="1564" y="556"/>
                    <a:pt x="1564" y="556"/>
                    <a:pt x="1564" y="556"/>
                  </a:cubicBezTo>
                  <a:cubicBezTo>
                    <a:pt x="1551" y="564"/>
                    <a:pt x="1545" y="581"/>
                    <a:pt x="1549" y="597"/>
                  </a:cubicBezTo>
                  <a:cubicBezTo>
                    <a:pt x="1554" y="613"/>
                    <a:pt x="1569" y="623"/>
                    <a:pt x="1586" y="623"/>
                  </a:cubicBezTo>
                  <a:cubicBezTo>
                    <a:pt x="1611" y="623"/>
                    <a:pt x="1611" y="623"/>
                    <a:pt x="1611" y="623"/>
                  </a:cubicBezTo>
                  <a:cubicBezTo>
                    <a:pt x="1629" y="623"/>
                    <a:pt x="1646" y="610"/>
                    <a:pt x="1649" y="592"/>
                  </a:cubicBezTo>
                  <a:cubicBezTo>
                    <a:pt x="1651" y="577"/>
                    <a:pt x="1645" y="563"/>
                    <a:pt x="1632" y="5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828800"/>
              <a:endParaRPr lang="en-US" sz="3600" kern="0">
                <a:solidFill>
                  <a:srgbClr val="656D78"/>
                </a:solidFill>
                <a:latin typeface="Calibri" panose="020F0502020204030204"/>
              </a:endParaRPr>
            </a:p>
          </p:txBody>
        </p:sp>
        <p:sp>
          <p:nvSpPr>
            <p:cNvPr id="53" name="Freeform 14"/>
            <p:cNvSpPr>
              <a:spLocks/>
            </p:cNvSpPr>
            <p:nvPr/>
          </p:nvSpPr>
          <p:spPr bwMode="auto">
            <a:xfrm>
              <a:off x="9019795" y="4129060"/>
              <a:ext cx="1153601" cy="1509222"/>
            </a:xfrm>
            <a:custGeom>
              <a:avLst/>
              <a:gdLst>
                <a:gd name="T0" fmla="*/ 813 w 855"/>
                <a:gd name="T1" fmla="*/ 462 h 1123"/>
                <a:gd name="T2" fmla="*/ 806 w 855"/>
                <a:gd name="T3" fmla="*/ 434 h 1123"/>
                <a:gd name="T4" fmla="*/ 534 w 855"/>
                <a:gd name="T5" fmla="*/ 0 h 1123"/>
                <a:gd name="T6" fmla="*/ 324 w 855"/>
                <a:gd name="T7" fmla="*/ 0 h 1123"/>
                <a:gd name="T8" fmla="*/ 324 w 855"/>
                <a:gd name="T9" fmla="*/ 41 h 1123"/>
                <a:gd name="T10" fmla="*/ 329 w 855"/>
                <a:gd name="T11" fmla="*/ 47 h 1123"/>
                <a:gd name="T12" fmla="*/ 359 w 855"/>
                <a:gd name="T13" fmla="*/ 120 h 1123"/>
                <a:gd name="T14" fmla="*/ 289 w 855"/>
                <a:gd name="T15" fmla="*/ 173 h 1123"/>
                <a:gd name="T16" fmla="*/ 263 w 855"/>
                <a:gd name="T17" fmla="*/ 173 h 1123"/>
                <a:gd name="T18" fmla="*/ 195 w 855"/>
                <a:gd name="T19" fmla="*/ 100 h 1123"/>
                <a:gd name="T20" fmla="*/ 225 w 855"/>
                <a:gd name="T21" fmla="*/ 47 h 1123"/>
                <a:gd name="T22" fmla="*/ 226 w 855"/>
                <a:gd name="T23" fmla="*/ 47 h 1123"/>
                <a:gd name="T24" fmla="*/ 232 w 855"/>
                <a:gd name="T25" fmla="*/ 41 h 1123"/>
                <a:gd name="T26" fmla="*/ 232 w 855"/>
                <a:gd name="T27" fmla="*/ 0 h 1123"/>
                <a:gd name="T28" fmla="*/ 0 w 855"/>
                <a:gd name="T29" fmla="*/ 0 h 1123"/>
                <a:gd name="T30" fmla="*/ 0 w 855"/>
                <a:gd name="T31" fmla="*/ 940 h 1123"/>
                <a:gd name="T32" fmla="*/ 457 w 855"/>
                <a:gd name="T33" fmla="*/ 940 h 1123"/>
                <a:gd name="T34" fmla="*/ 457 w 855"/>
                <a:gd name="T35" fmla="*/ 1024 h 1123"/>
                <a:gd name="T36" fmla="*/ 457 w 855"/>
                <a:gd name="T37" fmla="*/ 1026 h 1123"/>
                <a:gd name="T38" fmla="*/ 438 w 855"/>
                <a:gd name="T39" fmla="*/ 1055 h 1123"/>
                <a:gd name="T40" fmla="*/ 437 w 855"/>
                <a:gd name="T41" fmla="*/ 1056 h 1123"/>
                <a:gd name="T42" fmla="*/ 421 w 855"/>
                <a:gd name="T43" fmla="*/ 1097 h 1123"/>
                <a:gd name="T44" fmla="*/ 458 w 855"/>
                <a:gd name="T45" fmla="*/ 1123 h 1123"/>
                <a:gd name="T46" fmla="*/ 483 w 855"/>
                <a:gd name="T47" fmla="*/ 1123 h 1123"/>
                <a:gd name="T48" fmla="*/ 521 w 855"/>
                <a:gd name="T49" fmla="*/ 1092 h 1123"/>
                <a:gd name="T50" fmla="*/ 504 w 855"/>
                <a:gd name="T51" fmla="*/ 1055 h 1123"/>
                <a:gd name="T52" fmla="*/ 485 w 855"/>
                <a:gd name="T53" fmla="*/ 1027 h 1123"/>
                <a:gd name="T54" fmla="*/ 485 w 855"/>
                <a:gd name="T55" fmla="*/ 940 h 1123"/>
                <a:gd name="T56" fmla="*/ 812 w 855"/>
                <a:gd name="T57" fmla="*/ 940 h 1123"/>
                <a:gd name="T58" fmla="*/ 813 w 855"/>
                <a:gd name="T59" fmla="*/ 4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55" h="1123">
                  <a:moveTo>
                    <a:pt x="813" y="462"/>
                  </a:moveTo>
                  <a:cubicBezTo>
                    <a:pt x="811" y="453"/>
                    <a:pt x="809" y="443"/>
                    <a:pt x="806" y="434"/>
                  </a:cubicBezTo>
                  <a:cubicBezTo>
                    <a:pt x="752" y="249"/>
                    <a:pt x="643" y="105"/>
                    <a:pt x="534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4" y="41"/>
                    <a:pt x="324" y="41"/>
                    <a:pt x="324" y="41"/>
                  </a:cubicBezTo>
                  <a:cubicBezTo>
                    <a:pt x="324" y="42"/>
                    <a:pt x="326" y="44"/>
                    <a:pt x="329" y="47"/>
                  </a:cubicBezTo>
                  <a:cubicBezTo>
                    <a:pt x="353" y="63"/>
                    <a:pt x="365" y="91"/>
                    <a:pt x="359" y="120"/>
                  </a:cubicBezTo>
                  <a:cubicBezTo>
                    <a:pt x="352" y="152"/>
                    <a:pt x="322" y="173"/>
                    <a:pt x="289" y="173"/>
                  </a:cubicBezTo>
                  <a:cubicBezTo>
                    <a:pt x="263" y="173"/>
                    <a:pt x="263" y="173"/>
                    <a:pt x="263" y="173"/>
                  </a:cubicBezTo>
                  <a:cubicBezTo>
                    <a:pt x="224" y="173"/>
                    <a:pt x="192" y="140"/>
                    <a:pt x="195" y="100"/>
                  </a:cubicBezTo>
                  <a:cubicBezTo>
                    <a:pt x="196" y="79"/>
                    <a:pt x="208" y="60"/>
                    <a:pt x="225" y="47"/>
                  </a:cubicBezTo>
                  <a:cubicBezTo>
                    <a:pt x="226" y="47"/>
                    <a:pt x="226" y="47"/>
                    <a:pt x="226" y="47"/>
                  </a:cubicBezTo>
                  <a:cubicBezTo>
                    <a:pt x="230" y="44"/>
                    <a:pt x="232" y="41"/>
                    <a:pt x="232" y="41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40"/>
                    <a:pt x="0" y="940"/>
                    <a:pt x="0" y="940"/>
                  </a:cubicBezTo>
                  <a:cubicBezTo>
                    <a:pt x="457" y="940"/>
                    <a:pt x="457" y="940"/>
                    <a:pt x="457" y="940"/>
                  </a:cubicBezTo>
                  <a:cubicBezTo>
                    <a:pt x="457" y="1024"/>
                    <a:pt x="457" y="1024"/>
                    <a:pt x="457" y="1024"/>
                  </a:cubicBezTo>
                  <a:cubicBezTo>
                    <a:pt x="457" y="1026"/>
                    <a:pt x="457" y="1026"/>
                    <a:pt x="457" y="1026"/>
                  </a:cubicBezTo>
                  <a:cubicBezTo>
                    <a:pt x="457" y="1032"/>
                    <a:pt x="453" y="1044"/>
                    <a:pt x="438" y="1055"/>
                  </a:cubicBezTo>
                  <a:cubicBezTo>
                    <a:pt x="437" y="1056"/>
                    <a:pt x="437" y="1056"/>
                    <a:pt x="437" y="1056"/>
                  </a:cubicBezTo>
                  <a:cubicBezTo>
                    <a:pt x="423" y="1064"/>
                    <a:pt x="417" y="1080"/>
                    <a:pt x="421" y="1097"/>
                  </a:cubicBezTo>
                  <a:cubicBezTo>
                    <a:pt x="426" y="1112"/>
                    <a:pt x="441" y="1123"/>
                    <a:pt x="458" y="1123"/>
                  </a:cubicBezTo>
                  <a:cubicBezTo>
                    <a:pt x="483" y="1123"/>
                    <a:pt x="483" y="1123"/>
                    <a:pt x="483" y="1123"/>
                  </a:cubicBezTo>
                  <a:cubicBezTo>
                    <a:pt x="502" y="1123"/>
                    <a:pt x="519" y="1110"/>
                    <a:pt x="521" y="1092"/>
                  </a:cubicBezTo>
                  <a:cubicBezTo>
                    <a:pt x="524" y="1077"/>
                    <a:pt x="517" y="1063"/>
                    <a:pt x="504" y="1055"/>
                  </a:cubicBezTo>
                  <a:cubicBezTo>
                    <a:pt x="490" y="1045"/>
                    <a:pt x="486" y="1034"/>
                    <a:pt x="485" y="1027"/>
                  </a:cubicBezTo>
                  <a:cubicBezTo>
                    <a:pt x="485" y="940"/>
                    <a:pt x="485" y="940"/>
                    <a:pt x="485" y="940"/>
                  </a:cubicBezTo>
                  <a:cubicBezTo>
                    <a:pt x="812" y="940"/>
                    <a:pt x="812" y="940"/>
                    <a:pt x="812" y="940"/>
                  </a:cubicBezTo>
                  <a:cubicBezTo>
                    <a:pt x="855" y="757"/>
                    <a:pt x="849" y="598"/>
                    <a:pt x="813" y="4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828800"/>
              <a:endParaRPr lang="en-US" sz="3600" kern="0">
                <a:solidFill>
                  <a:srgbClr val="656D78"/>
                </a:solidFill>
                <a:latin typeface="Calibri" panose="020F0502020204030204"/>
              </a:endParaRPr>
            </a:p>
          </p:txBody>
        </p:sp>
        <p:sp>
          <p:nvSpPr>
            <p:cNvPr id="54" name="Freeform 15"/>
            <p:cNvSpPr>
              <a:spLocks/>
            </p:cNvSpPr>
            <p:nvPr/>
          </p:nvSpPr>
          <p:spPr bwMode="auto">
            <a:xfrm>
              <a:off x="6752019" y="4129060"/>
              <a:ext cx="1153601" cy="1509222"/>
            </a:xfrm>
            <a:custGeom>
              <a:avLst/>
              <a:gdLst>
                <a:gd name="T0" fmla="*/ 855 w 855"/>
                <a:gd name="T1" fmla="*/ 0 h 1123"/>
                <a:gd name="T2" fmla="*/ 627 w 855"/>
                <a:gd name="T3" fmla="*/ 0 h 1123"/>
                <a:gd name="T4" fmla="*/ 627 w 855"/>
                <a:gd name="T5" fmla="*/ 41 h 1123"/>
                <a:gd name="T6" fmla="*/ 633 w 855"/>
                <a:gd name="T7" fmla="*/ 47 h 1123"/>
                <a:gd name="T8" fmla="*/ 662 w 855"/>
                <a:gd name="T9" fmla="*/ 120 h 1123"/>
                <a:gd name="T10" fmla="*/ 592 w 855"/>
                <a:gd name="T11" fmla="*/ 173 h 1123"/>
                <a:gd name="T12" fmla="*/ 566 w 855"/>
                <a:gd name="T13" fmla="*/ 173 h 1123"/>
                <a:gd name="T14" fmla="*/ 498 w 855"/>
                <a:gd name="T15" fmla="*/ 100 h 1123"/>
                <a:gd name="T16" fmla="*/ 528 w 855"/>
                <a:gd name="T17" fmla="*/ 47 h 1123"/>
                <a:gd name="T18" fmla="*/ 529 w 855"/>
                <a:gd name="T19" fmla="*/ 47 h 1123"/>
                <a:gd name="T20" fmla="*/ 535 w 855"/>
                <a:gd name="T21" fmla="*/ 41 h 1123"/>
                <a:gd name="T22" fmla="*/ 535 w 855"/>
                <a:gd name="T23" fmla="*/ 0 h 1123"/>
                <a:gd name="T24" fmla="*/ 322 w 855"/>
                <a:gd name="T25" fmla="*/ 0 h 1123"/>
                <a:gd name="T26" fmla="*/ 321 w 855"/>
                <a:gd name="T27" fmla="*/ 1 h 1123"/>
                <a:gd name="T28" fmla="*/ 45 w 855"/>
                <a:gd name="T29" fmla="*/ 448 h 1123"/>
                <a:gd name="T30" fmla="*/ 42 w 855"/>
                <a:gd name="T31" fmla="*/ 463 h 1123"/>
                <a:gd name="T32" fmla="*/ 45 w 855"/>
                <a:gd name="T33" fmla="*/ 940 h 1123"/>
                <a:gd name="T34" fmla="*/ 374 w 855"/>
                <a:gd name="T35" fmla="*/ 940 h 1123"/>
                <a:gd name="T36" fmla="*/ 374 w 855"/>
                <a:gd name="T37" fmla="*/ 1024 h 1123"/>
                <a:gd name="T38" fmla="*/ 374 w 855"/>
                <a:gd name="T39" fmla="*/ 1026 h 1123"/>
                <a:gd name="T40" fmla="*/ 354 w 855"/>
                <a:gd name="T41" fmla="*/ 1055 h 1123"/>
                <a:gd name="T42" fmla="*/ 353 w 855"/>
                <a:gd name="T43" fmla="*/ 1056 h 1123"/>
                <a:gd name="T44" fmla="*/ 338 w 855"/>
                <a:gd name="T45" fmla="*/ 1097 h 1123"/>
                <a:gd name="T46" fmla="*/ 375 w 855"/>
                <a:gd name="T47" fmla="*/ 1123 h 1123"/>
                <a:gd name="T48" fmla="*/ 400 w 855"/>
                <a:gd name="T49" fmla="*/ 1123 h 1123"/>
                <a:gd name="T50" fmla="*/ 438 w 855"/>
                <a:gd name="T51" fmla="*/ 1092 h 1123"/>
                <a:gd name="T52" fmla="*/ 421 w 855"/>
                <a:gd name="T53" fmla="*/ 1055 h 1123"/>
                <a:gd name="T54" fmla="*/ 401 w 855"/>
                <a:gd name="T55" fmla="*/ 1027 h 1123"/>
                <a:gd name="T56" fmla="*/ 401 w 855"/>
                <a:gd name="T57" fmla="*/ 940 h 1123"/>
                <a:gd name="T58" fmla="*/ 855 w 855"/>
                <a:gd name="T59" fmla="*/ 940 h 1123"/>
                <a:gd name="T60" fmla="*/ 855 w 855"/>
                <a:gd name="T61" fmla="*/ 0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5" h="1123">
                  <a:moveTo>
                    <a:pt x="855" y="0"/>
                  </a:moveTo>
                  <a:cubicBezTo>
                    <a:pt x="627" y="0"/>
                    <a:pt x="627" y="0"/>
                    <a:pt x="627" y="0"/>
                  </a:cubicBezTo>
                  <a:cubicBezTo>
                    <a:pt x="627" y="41"/>
                    <a:pt x="627" y="41"/>
                    <a:pt x="627" y="41"/>
                  </a:cubicBezTo>
                  <a:cubicBezTo>
                    <a:pt x="627" y="42"/>
                    <a:pt x="629" y="44"/>
                    <a:pt x="633" y="47"/>
                  </a:cubicBezTo>
                  <a:cubicBezTo>
                    <a:pt x="656" y="63"/>
                    <a:pt x="669" y="91"/>
                    <a:pt x="662" y="120"/>
                  </a:cubicBezTo>
                  <a:cubicBezTo>
                    <a:pt x="655" y="152"/>
                    <a:pt x="625" y="173"/>
                    <a:pt x="592" y="173"/>
                  </a:cubicBezTo>
                  <a:cubicBezTo>
                    <a:pt x="566" y="173"/>
                    <a:pt x="566" y="173"/>
                    <a:pt x="566" y="173"/>
                  </a:cubicBezTo>
                  <a:cubicBezTo>
                    <a:pt x="527" y="173"/>
                    <a:pt x="495" y="140"/>
                    <a:pt x="498" y="100"/>
                  </a:cubicBezTo>
                  <a:cubicBezTo>
                    <a:pt x="499" y="79"/>
                    <a:pt x="511" y="60"/>
                    <a:pt x="528" y="47"/>
                  </a:cubicBezTo>
                  <a:cubicBezTo>
                    <a:pt x="529" y="47"/>
                    <a:pt x="529" y="47"/>
                    <a:pt x="529" y="47"/>
                  </a:cubicBezTo>
                  <a:cubicBezTo>
                    <a:pt x="533" y="44"/>
                    <a:pt x="535" y="41"/>
                    <a:pt x="535" y="41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22" y="0"/>
                    <a:pt x="321" y="0"/>
                    <a:pt x="321" y="1"/>
                  </a:cubicBezTo>
                  <a:cubicBezTo>
                    <a:pt x="209" y="109"/>
                    <a:pt x="98" y="256"/>
                    <a:pt x="45" y="448"/>
                  </a:cubicBezTo>
                  <a:cubicBezTo>
                    <a:pt x="42" y="463"/>
                    <a:pt x="42" y="463"/>
                    <a:pt x="42" y="463"/>
                  </a:cubicBezTo>
                  <a:cubicBezTo>
                    <a:pt x="6" y="599"/>
                    <a:pt x="0" y="757"/>
                    <a:pt x="45" y="940"/>
                  </a:cubicBezTo>
                  <a:cubicBezTo>
                    <a:pt x="374" y="940"/>
                    <a:pt x="374" y="940"/>
                    <a:pt x="374" y="940"/>
                  </a:cubicBezTo>
                  <a:cubicBezTo>
                    <a:pt x="374" y="1024"/>
                    <a:pt x="374" y="1024"/>
                    <a:pt x="374" y="1024"/>
                  </a:cubicBezTo>
                  <a:cubicBezTo>
                    <a:pt x="374" y="1026"/>
                    <a:pt x="374" y="1026"/>
                    <a:pt x="374" y="1026"/>
                  </a:cubicBezTo>
                  <a:cubicBezTo>
                    <a:pt x="373" y="1032"/>
                    <a:pt x="370" y="1044"/>
                    <a:pt x="354" y="1055"/>
                  </a:cubicBezTo>
                  <a:cubicBezTo>
                    <a:pt x="353" y="1056"/>
                    <a:pt x="353" y="1056"/>
                    <a:pt x="353" y="1056"/>
                  </a:cubicBezTo>
                  <a:cubicBezTo>
                    <a:pt x="340" y="1064"/>
                    <a:pt x="334" y="1080"/>
                    <a:pt x="338" y="1097"/>
                  </a:cubicBezTo>
                  <a:cubicBezTo>
                    <a:pt x="343" y="1112"/>
                    <a:pt x="358" y="1123"/>
                    <a:pt x="375" y="1123"/>
                  </a:cubicBezTo>
                  <a:cubicBezTo>
                    <a:pt x="400" y="1123"/>
                    <a:pt x="400" y="1123"/>
                    <a:pt x="400" y="1123"/>
                  </a:cubicBezTo>
                  <a:cubicBezTo>
                    <a:pt x="418" y="1123"/>
                    <a:pt x="435" y="1110"/>
                    <a:pt x="438" y="1092"/>
                  </a:cubicBezTo>
                  <a:cubicBezTo>
                    <a:pt x="440" y="1077"/>
                    <a:pt x="434" y="1063"/>
                    <a:pt x="421" y="1055"/>
                  </a:cubicBezTo>
                  <a:cubicBezTo>
                    <a:pt x="406" y="1045"/>
                    <a:pt x="402" y="1034"/>
                    <a:pt x="401" y="1027"/>
                  </a:cubicBezTo>
                  <a:cubicBezTo>
                    <a:pt x="401" y="940"/>
                    <a:pt x="401" y="940"/>
                    <a:pt x="401" y="940"/>
                  </a:cubicBezTo>
                  <a:cubicBezTo>
                    <a:pt x="855" y="940"/>
                    <a:pt x="855" y="940"/>
                    <a:pt x="855" y="940"/>
                  </a:cubicBezTo>
                  <a:lnTo>
                    <a:pt x="85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828800"/>
              <a:endParaRPr lang="en-US" sz="3600" kern="0">
                <a:solidFill>
                  <a:srgbClr val="656D78"/>
                </a:solidFill>
                <a:latin typeface="Calibri" panose="020F0502020204030204"/>
              </a:endParaRPr>
            </a:p>
          </p:txBody>
        </p:sp>
        <p:sp>
          <p:nvSpPr>
            <p:cNvPr id="55" name="Freeform 16"/>
            <p:cNvSpPr>
              <a:spLocks/>
            </p:cNvSpPr>
            <p:nvPr/>
          </p:nvSpPr>
          <p:spPr bwMode="auto">
            <a:xfrm>
              <a:off x="7957662" y="4129060"/>
              <a:ext cx="1008514" cy="1263205"/>
            </a:xfrm>
            <a:custGeom>
              <a:avLst/>
              <a:gdLst>
                <a:gd name="T0" fmla="*/ 0 w 747"/>
                <a:gd name="T1" fmla="*/ 0 h 940"/>
                <a:gd name="T2" fmla="*/ 0 w 747"/>
                <a:gd name="T3" fmla="*/ 940 h 940"/>
                <a:gd name="T4" fmla="*/ 119 w 747"/>
                <a:gd name="T5" fmla="*/ 940 h 940"/>
                <a:gd name="T6" fmla="*/ 119 w 747"/>
                <a:gd name="T7" fmla="*/ 902 h 940"/>
                <a:gd name="T8" fmla="*/ 113 w 747"/>
                <a:gd name="T9" fmla="*/ 896 h 940"/>
                <a:gd name="T10" fmla="*/ 84 w 747"/>
                <a:gd name="T11" fmla="*/ 823 h 940"/>
                <a:gd name="T12" fmla="*/ 154 w 747"/>
                <a:gd name="T13" fmla="*/ 770 h 940"/>
                <a:gd name="T14" fmla="*/ 179 w 747"/>
                <a:gd name="T15" fmla="*/ 770 h 940"/>
                <a:gd name="T16" fmla="*/ 248 w 747"/>
                <a:gd name="T17" fmla="*/ 843 h 940"/>
                <a:gd name="T18" fmla="*/ 218 w 747"/>
                <a:gd name="T19" fmla="*/ 895 h 940"/>
                <a:gd name="T20" fmla="*/ 217 w 747"/>
                <a:gd name="T21" fmla="*/ 896 h 940"/>
                <a:gd name="T22" fmla="*/ 211 w 747"/>
                <a:gd name="T23" fmla="*/ 902 h 940"/>
                <a:gd name="T24" fmla="*/ 211 w 747"/>
                <a:gd name="T25" fmla="*/ 940 h 940"/>
                <a:gd name="T26" fmla="*/ 533 w 747"/>
                <a:gd name="T27" fmla="*/ 940 h 940"/>
                <a:gd name="T28" fmla="*/ 533 w 747"/>
                <a:gd name="T29" fmla="*/ 904 h 940"/>
                <a:gd name="T30" fmla="*/ 528 w 747"/>
                <a:gd name="T31" fmla="*/ 898 h 940"/>
                <a:gd name="T32" fmla="*/ 498 w 747"/>
                <a:gd name="T33" fmla="*/ 825 h 940"/>
                <a:gd name="T34" fmla="*/ 568 w 747"/>
                <a:gd name="T35" fmla="*/ 772 h 940"/>
                <a:gd name="T36" fmla="*/ 594 w 747"/>
                <a:gd name="T37" fmla="*/ 772 h 940"/>
                <a:gd name="T38" fmla="*/ 662 w 747"/>
                <a:gd name="T39" fmla="*/ 845 h 940"/>
                <a:gd name="T40" fmla="*/ 632 w 747"/>
                <a:gd name="T41" fmla="*/ 897 h 940"/>
                <a:gd name="T42" fmla="*/ 631 w 747"/>
                <a:gd name="T43" fmla="*/ 898 h 940"/>
                <a:gd name="T44" fmla="*/ 625 w 747"/>
                <a:gd name="T45" fmla="*/ 904 h 940"/>
                <a:gd name="T46" fmla="*/ 625 w 747"/>
                <a:gd name="T47" fmla="*/ 940 h 940"/>
                <a:gd name="T48" fmla="*/ 747 w 747"/>
                <a:gd name="T49" fmla="*/ 940 h 940"/>
                <a:gd name="T50" fmla="*/ 747 w 747"/>
                <a:gd name="T51" fmla="*/ 0 h 940"/>
                <a:gd name="T52" fmla="*/ 0 w 747"/>
                <a:gd name="T53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47" h="940">
                  <a:moveTo>
                    <a:pt x="0" y="0"/>
                  </a:moveTo>
                  <a:cubicBezTo>
                    <a:pt x="0" y="940"/>
                    <a:pt x="0" y="940"/>
                    <a:pt x="0" y="940"/>
                  </a:cubicBezTo>
                  <a:cubicBezTo>
                    <a:pt x="119" y="940"/>
                    <a:pt x="119" y="940"/>
                    <a:pt x="119" y="940"/>
                  </a:cubicBezTo>
                  <a:cubicBezTo>
                    <a:pt x="119" y="902"/>
                    <a:pt x="119" y="902"/>
                    <a:pt x="119" y="902"/>
                  </a:cubicBezTo>
                  <a:cubicBezTo>
                    <a:pt x="118" y="901"/>
                    <a:pt x="117" y="899"/>
                    <a:pt x="113" y="896"/>
                  </a:cubicBezTo>
                  <a:cubicBezTo>
                    <a:pt x="89" y="880"/>
                    <a:pt x="77" y="852"/>
                    <a:pt x="84" y="823"/>
                  </a:cubicBezTo>
                  <a:cubicBezTo>
                    <a:pt x="91" y="791"/>
                    <a:pt x="121" y="770"/>
                    <a:pt x="154" y="770"/>
                  </a:cubicBezTo>
                  <a:cubicBezTo>
                    <a:pt x="179" y="770"/>
                    <a:pt x="179" y="770"/>
                    <a:pt x="179" y="770"/>
                  </a:cubicBezTo>
                  <a:cubicBezTo>
                    <a:pt x="219" y="770"/>
                    <a:pt x="251" y="803"/>
                    <a:pt x="248" y="843"/>
                  </a:cubicBezTo>
                  <a:cubicBezTo>
                    <a:pt x="247" y="864"/>
                    <a:pt x="235" y="883"/>
                    <a:pt x="218" y="895"/>
                  </a:cubicBezTo>
                  <a:cubicBezTo>
                    <a:pt x="217" y="896"/>
                    <a:pt x="217" y="896"/>
                    <a:pt x="217" y="896"/>
                  </a:cubicBezTo>
                  <a:cubicBezTo>
                    <a:pt x="212" y="899"/>
                    <a:pt x="211" y="902"/>
                    <a:pt x="211" y="902"/>
                  </a:cubicBezTo>
                  <a:cubicBezTo>
                    <a:pt x="211" y="940"/>
                    <a:pt x="211" y="940"/>
                    <a:pt x="211" y="940"/>
                  </a:cubicBezTo>
                  <a:cubicBezTo>
                    <a:pt x="533" y="940"/>
                    <a:pt x="533" y="940"/>
                    <a:pt x="533" y="940"/>
                  </a:cubicBezTo>
                  <a:cubicBezTo>
                    <a:pt x="533" y="904"/>
                    <a:pt x="533" y="904"/>
                    <a:pt x="533" y="904"/>
                  </a:cubicBezTo>
                  <a:cubicBezTo>
                    <a:pt x="533" y="903"/>
                    <a:pt x="531" y="901"/>
                    <a:pt x="528" y="898"/>
                  </a:cubicBezTo>
                  <a:cubicBezTo>
                    <a:pt x="504" y="882"/>
                    <a:pt x="491" y="854"/>
                    <a:pt x="498" y="825"/>
                  </a:cubicBezTo>
                  <a:cubicBezTo>
                    <a:pt x="505" y="793"/>
                    <a:pt x="535" y="772"/>
                    <a:pt x="568" y="772"/>
                  </a:cubicBezTo>
                  <a:cubicBezTo>
                    <a:pt x="594" y="772"/>
                    <a:pt x="594" y="772"/>
                    <a:pt x="594" y="772"/>
                  </a:cubicBezTo>
                  <a:cubicBezTo>
                    <a:pt x="633" y="772"/>
                    <a:pt x="665" y="805"/>
                    <a:pt x="662" y="845"/>
                  </a:cubicBezTo>
                  <a:cubicBezTo>
                    <a:pt x="661" y="866"/>
                    <a:pt x="649" y="885"/>
                    <a:pt x="632" y="897"/>
                  </a:cubicBezTo>
                  <a:cubicBezTo>
                    <a:pt x="631" y="898"/>
                    <a:pt x="631" y="898"/>
                    <a:pt x="631" y="898"/>
                  </a:cubicBezTo>
                  <a:cubicBezTo>
                    <a:pt x="627" y="901"/>
                    <a:pt x="625" y="904"/>
                    <a:pt x="625" y="904"/>
                  </a:cubicBezTo>
                  <a:cubicBezTo>
                    <a:pt x="625" y="940"/>
                    <a:pt x="625" y="940"/>
                    <a:pt x="625" y="940"/>
                  </a:cubicBezTo>
                  <a:cubicBezTo>
                    <a:pt x="747" y="940"/>
                    <a:pt x="747" y="940"/>
                    <a:pt x="747" y="940"/>
                  </a:cubicBezTo>
                  <a:cubicBezTo>
                    <a:pt x="747" y="0"/>
                    <a:pt x="747" y="0"/>
                    <a:pt x="74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828800"/>
              <a:endParaRPr lang="en-US" sz="3600" kern="0">
                <a:solidFill>
                  <a:srgbClr val="656D78"/>
                </a:solidFill>
                <a:latin typeface="Calibri" panose="020F0502020204030204"/>
              </a:endParaRPr>
            </a:p>
          </p:txBody>
        </p:sp>
        <p:sp>
          <p:nvSpPr>
            <p:cNvPr id="56" name="Freeform 17"/>
            <p:cNvSpPr>
              <a:spLocks/>
            </p:cNvSpPr>
            <p:nvPr/>
          </p:nvSpPr>
          <p:spPr bwMode="auto">
            <a:xfrm>
              <a:off x="8489911" y="5209329"/>
              <a:ext cx="1865632" cy="889448"/>
            </a:xfrm>
            <a:custGeom>
              <a:avLst/>
              <a:gdLst>
                <a:gd name="T0" fmla="*/ 1186 w 1383"/>
                <a:gd name="T1" fmla="*/ 207 h 662"/>
                <a:gd name="T2" fmla="*/ 1195 w 1383"/>
                <a:gd name="T3" fmla="*/ 175 h 662"/>
                <a:gd name="T4" fmla="*/ 910 w 1383"/>
                <a:gd name="T5" fmla="*/ 175 h 662"/>
                <a:gd name="T6" fmla="*/ 910 w 1383"/>
                <a:gd name="T7" fmla="*/ 219 h 662"/>
                <a:gd name="T8" fmla="*/ 916 w 1383"/>
                <a:gd name="T9" fmla="*/ 225 h 662"/>
                <a:gd name="T10" fmla="*/ 945 w 1383"/>
                <a:gd name="T11" fmla="*/ 298 h 662"/>
                <a:gd name="T12" fmla="*/ 875 w 1383"/>
                <a:gd name="T13" fmla="*/ 351 h 662"/>
                <a:gd name="T14" fmla="*/ 850 w 1383"/>
                <a:gd name="T15" fmla="*/ 351 h 662"/>
                <a:gd name="T16" fmla="*/ 781 w 1383"/>
                <a:gd name="T17" fmla="*/ 278 h 662"/>
                <a:gd name="T18" fmla="*/ 811 w 1383"/>
                <a:gd name="T19" fmla="*/ 225 h 662"/>
                <a:gd name="T20" fmla="*/ 812 w 1383"/>
                <a:gd name="T21" fmla="*/ 225 h 662"/>
                <a:gd name="T22" fmla="*/ 818 w 1383"/>
                <a:gd name="T23" fmla="*/ 219 h 662"/>
                <a:gd name="T24" fmla="*/ 818 w 1383"/>
                <a:gd name="T25" fmla="*/ 175 h 662"/>
                <a:gd name="T26" fmla="*/ 199 w 1383"/>
                <a:gd name="T27" fmla="*/ 175 h 662"/>
                <a:gd name="T28" fmla="*/ 199 w 1383"/>
                <a:gd name="T29" fmla="*/ 98 h 662"/>
                <a:gd name="T30" fmla="*/ 199 w 1383"/>
                <a:gd name="T31" fmla="*/ 97 h 662"/>
                <a:gd name="T32" fmla="*/ 218 w 1383"/>
                <a:gd name="T33" fmla="*/ 68 h 662"/>
                <a:gd name="T34" fmla="*/ 219 w 1383"/>
                <a:gd name="T35" fmla="*/ 67 h 662"/>
                <a:gd name="T36" fmla="*/ 235 w 1383"/>
                <a:gd name="T37" fmla="*/ 26 h 662"/>
                <a:gd name="T38" fmla="*/ 198 w 1383"/>
                <a:gd name="T39" fmla="*/ 0 h 662"/>
                <a:gd name="T40" fmla="*/ 173 w 1383"/>
                <a:gd name="T41" fmla="*/ 0 h 662"/>
                <a:gd name="T42" fmla="*/ 135 w 1383"/>
                <a:gd name="T43" fmla="*/ 31 h 662"/>
                <a:gd name="T44" fmla="*/ 152 w 1383"/>
                <a:gd name="T45" fmla="*/ 68 h 662"/>
                <a:gd name="T46" fmla="*/ 172 w 1383"/>
                <a:gd name="T47" fmla="*/ 96 h 662"/>
                <a:gd name="T48" fmla="*/ 172 w 1383"/>
                <a:gd name="T49" fmla="*/ 175 h 662"/>
                <a:gd name="T50" fmla="*/ 0 w 1383"/>
                <a:gd name="T51" fmla="*/ 175 h 662"/>
                <a:gd name="T52" fmla="*/ 0 w 1383"/>
                <a:gd name="T53" fmla="*/ 662 h 662"/>
                <a:gd name="T54" fmla="*/ 350 w 1383"/>
                <a:gd name="T55" fmla="*/ 651 h 662"/>
                <a:gd name="T56" fmla="*/ 385 w 1383"/>
                <a:gd name="T57" fmla="*/ 650 h 662"/>
                <a:gd name="T58" fmla="*/ 981 w 1383"/>
                <a:gd name="T59" fmla="*/ 553 h 662"/>
                <a:gd name="T60" fmla="*/ 1362 w 1383"/>
                <a:gd name="T61" fmla="*/ 506 h 662"/>
                <a:gd name="T62" fmla="*/ 1186 w 1383"/>
                <a:gd name="T63" fmla="*/ 207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83" h="662">
                  <a:moveTo>
                    <a:pt x="1186" y="207"/>
                  </a:moveTo>
                  <a:cubicBezTo>
                    <a:pt x="1186" y="207"/>
                    <a:pt x="1191" y="189"/>
                    <a:pt x="1195" y="175"/>
                  </a:cubicBezTo>
                  <a:cubicBezTo>
                    <a:pt x="910" y="175"/>
                    <a:pt x="910" y="175"/>
                    <a:pt x="910" y="175"/>
                  </a:cubicBezTo>
                  <a:cubicBezTo>
                    <a:pt x="910" y="219"/>
                    <a:pt x="910" y="219"/>
                    <a:pt x="910" y="219"/>
                  </a:cubicBezTo>
                  <a:cubicBezTo>
                    <a:pt x="911" y="220"/>
                    <a:pt x="912" y="222"/>
                    <a:pt x="916" y="225"/>
                  </a:cubicBezTo>
                  <a:cubicBezTo>
                    <a:pt x="940" y="241"/>
                    <a:pt x="952" y="269"/>
                    <a:pt x="945" y="298"/>
                  </a:cubicBezTo>
                  <a:cubicBezTo>
                    <a:pt x="938" y="330"/>
                    <a:pt x="908" y="351"/>
                    <a:pt x="875" y="351"/>
                  </a:cubicBezTo>
                  <a:cubicBezTo>
                    <a:pt x="850" y="351"/>
                    <a:pt x="850" y="351"/>
                    <a:pt x="850" y="351"/>
                  </a:cubicBezTo>
                  <a:cubicBezTo>
                    <a:pt x="810" y="351"/>
                    <a:pt x="778" y="318"/>
                    <a:pt x="781" y="278"/>
                  </a:cubicBezTo>
                  <a:cubicBezTo>
                    <a:pt x="782" y="257"/>
                    <a:pt x="794" y="238"/>
                    <a:pt x="811" y="225"/>
                  </a:cubicBezTo>
                  <a:cubicBezTo>
                    <a:pt x="812" y="225"/>
                    <a:pt x="812" y="225"/>
                    <a:pt x="812" y="225"/>
                  </a:cubicBezTo>
                  <a:cubicBezTo>
                    <a:pt x="816" y="221"/>
                    <a:pt x="818" y="219"/>
                    <a:pt x="818" y="219"/>
                  </a:cubicBezTo>
                  <a:cubicBezTo>
                    <a:pt x="818" y="175"/>
                    <a:pt x="818" y="175"/>
                    <a:pt x="818" y="175"/>
                  </a:cubicBezTo>
                  <a:cubicBezTo>
                    <a:pt x="199" y="175"/>
                    <a:pt x="199" y="175"/>
                    <a:pt x="199" y="175"/>
                  </a:cubicBezTo>
                  <a:cubicBezTo>
                    <a:pt x="199" y="98"/>
                    <a:pt x="199" y="98"/>
                    <a:pt x="199" y="98"/>
                  </a:cubicBezTo>
                  <a:cubicBezTo>
                    <a:pt x="199" y="97"/>
                    <a:pt x="199" y="97"/>
                    <a:pt x="199" y="97"/>
                  </a:cubicBezTo>
                  <a:cubicBezTo>
                    <a:pt x="199" y="91"/>
                    <a:pt x="203" y="79"/>
                    <a:pt x="218" y="68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33" y="58"/>
                    <a:pt x="239" y="42"/>
                    <a:pt x="235" y="26"/>
                  </a:cubicBezTo>
                  <a:cubicBezTo>
                    <a:pt x="230" y="10"/>
                    <a:pt x="215" y="0"/>
                    <a:pt x="198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55" y="0"/>
                    <a:pt x="138" y="13"/>
                    <a:pt x="135" y="31"/>
                  </a:cubicBezTo>
                  <a:cubicBezTo>
                    <a:pt x="133" y="45"/>
                    <a:pt x="139" y="59"/>
                    <a:pt x="152" y="68"/>
                  </a:cubicBezTo>
                  <a:cubicBezTo>
                    <a:pt x="166" y="78"/>
                    <a:pt x="171" y="89"/>
                    <a:pt x="172" y="96"/>
                  </a:cubicBezTo>
                  <a:cubicBezTo>
                    <a:pt x="172" y="175"/>
                    <a:pt x="172" y="175"/>
                    <a:pt x="1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662"/>
                    <a:pt x="0" y="662"/>
                    <a:pt x="0" y="662"/>
                  </a:cubicBezTo>
                  <a:cubicBezTo>
                    <a:pt x="125" y="662"/>
                    <a:pt x="251" y="657"/>
                    <a:pt x="350" y="651"/>
                  </a:cubicBezTo>
                  <a:cubicBezTo>
                    <a:pt x="385" y="650"/>
                    <a:pt x="385" y="650"/>
                    <a:pt x="385" y="650"/>
                  </a:cubicBezTo>
                  <a:cubicBezTo>
                    <a:pt x="806" y="620"/>
                    <a:pt x="981" y="553"/>
                    <a:pt x="981" y="553"/>
                  </a:cubicBezTo>
                  <a:cubicBezTo>
                    <a:pt x="981" y="553"/>
                    <a:pt x="1342" y="541"/>
                    <a:pt x="1362" y="506"/>
                  </a:cubicBezTo>
                  <a:cubicBezTo>
                    <a:pt x="1383" y="473"/>
                    <a:pt x="1186" y="207"/>
                    <a:pt x="1186" y="2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828800"/>
              <a:endParaRPr lang="en-US" sz="3600" kern="0">
                <a:solidFill>
                  <a:srgbClr val="656D78"/>
                </a:solidFill>
                <a:latin typeface="Calibri" panose="020F0502020204030204"/>
              </a:endParaRPr>
            </a:p>
          </p:txBody>
        </p:sp>
        <p:sp>
          <p:nvSpPr>
            <p:cNvPr id="57" name="Freeform 18"/>
            <p:cNvSpPr>
              <a:spLocks/>
            </p:cNvSpPr>
            <p:nvPr/>
          </p:nvSpPr>
          <p:spPr bwMode="auto">
            <a:xfrm>
              <a:off x="6569872" y="5206964"/>
              <a:ext cx="1865632" cy="893390"/>
            </a:xfrm>
            <a:custGeom>
              <a:avLst/>
              <a:gdLst>
                <a:gd name="T0" fmla="*/ 1208 w 1383"/>
                <a:gd name="T1" fmla="*/ 177 h 665"/>
                <a:gd name="T2" fmla="*/ 1208 w 1383"/>
                <a:gd name="T3" fmla="*/ 98 h 665"/>
                <a:gd name="T4" fmla="*/ 1208 w 1383"/>
                <a:gd name="T5" fmla="*/ 97 h 665"/>
                <a:gd name="T6" fmla="*/ 1227 w 1383"/>
                <a:gd name="T7" fmla="*/ 68 h 665"/>
                <a:gd name="T8" fmla="*/ 1228 w 1383"/>
                <a:gd name="T9" fmla="*/ 67 h 665"/>
                <a:gd name="T10" fmla="*/ 1243 w 1383"/>
                <a:gd name="T11" fmla="*/ 26 h 665"/>
                <a:gd name="T12" fmla="*/ 1207 w 1383"/>
                <a:gd name="T13" fmla="*/ 0 h 665"/>
                <a:gd name="T14" fmla="*/ 1182 w 1383"/>
                <a:gd name="T15" fmla="*/ 0 h 665"/>
                <a:gd name="T16" fmla="*/ 1144 w 1383"/>
                <a:gd name="T17" fmla="*/ 31 h 665"/>
                <a:gd name="T18" fmla="*/ 1161 w 1383"/>
                <a:gd name="T19" fmla="*/ 68 h 665"/>
                <a:gd name="T20" fmla="*/ 1180 w 1383"/>
                <a:gd name="T21" fmla="*/ 96 h 665"/>
                <a:gd name="T22" fmla="*/ 1180 w 1383"/>
                <a:gd name="T23" fmla="*/ 177 h 665"/>
                <a:gd name="T24" fmla="*/ 568 w 1383"/>
                <a:gd name="T25" fmla="*/ 177 h 665"/>
                <a:gd name="T26" fmla="*/ 568 w 1383"/>
                <a:gd name="T27" fmla="*/ 221 h 665"/>
                <a:gd name="T28" fmla="*/ 574 w 1383"/>
                <a:gd name="T29" fmla="*/ 227 h 665"/>
                <a:gd name="T30" fmla="*/ 604 w 1383"/>
                <a:gd name="T31" fmla="*/ 300 h 665"/>
                <a:gd name="T32" fmla="*/ 534 w 1383"/>
                <a:gd name="T33" fmla="*/ 353 h 665"/>
                <a:gd name="T34" fmla="*/ 508 w 1383"/>
                <a:gd name="T35" fmla="*/ 353 h 665"/>
                <a:gd name="T36" fmla="*/ 440 w 1383"/>
                <a:gd name="T37" fmla="*/ 280 h 665"/>
                <a:gd name="T38" fmla="*/ 470 w 1383"/>
                <a:gd name="T39" fmla="*/ 227 h 665"/>
                <a:gd name="T40" fmla="*/ 471 w 1383"/>
                <a:gd name="T41" fmla="*/ 227 h 665"/>
                <a:gd name="T42" fmla="*/ 477 w 1383"/>
                <a:gd name="T43" fmla="*/ 221 h 665"/>
                <a:gd name="T44" fmla="*/ 477 w 1383"/>
                <a:gd name="T45" fmla="*/ 177 h 665"/>
                <a:gd name="T46" fmla="*/ 189 w 1383"/>
                <a:gd name="T47" fmla="*/ 177 h 665"/>
                <a:gd name="T48" fmla="*/ 197 w 1383"/>
                <a:gd name="T49" fmla="*/ 209 h 665"/>
                <a:gd name="T50" fmla="*/ 20 w 1383"/>
                <a:gd name="T51" fmla="*/ 508 h 665"/>
                <a:gd name="T52" fmla="*/ 402 w 1383"/>
                <a:gd name="T53" fmla="*/ 555 h 665"/>
                <a:gd name="T54" fmla="*/ 989 w 1383"/>
                <a:gd name="T55" fmla="*/ 651 h 665"/>
                <a:gd name="T56" fmla="*/ 1011 w 1383"/>
                <a:gd name="T57" fmla="*/ 652 h 665"/>
                <a:gd name="T58" fmla="*/ 1378 w 1383"/>
                <a:gd name="T59" fmla="*/ 665 h 665"/>
                <a:gd name="T60" fmla="*/ 1383 w 1383"/>
                <a:gd name="T61" fmla="*/ 665 h 665"/>
                <a:gd name="T62" fmla="*/ 1383 w 1383"/>
                <a:gd name="T63" fmla="*/ 177 h 665"/>
                <a:gd name="T64" fmla="*/ 1208 w 1383"/>
                <a:gd name="T65" fmla="*/ 177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83" h="665">
                  <a:moveTo>
                    <a:pt x="1208" y="177"/>
                  </a:moveTo>
                  <a:cubicBezTo>
                    <a:pt x="1208" y="98"/>
                    <a:pt x="1208" y="98"/>
                    <a:pt x="1208" y="98"/>
                  </a:cubicBezTo>
                  <a:cubicBezTo>
                    <a:pt x="1208" y="97"/>
                    <a:pt x="1208" y="97"/>
                    <a:pt x="1208" y="97"/>
                  </a:cubicBezTo>
                  <a:cubicBezTo>
                    <a:pt x="1208" y="91"/>
                    <a:pt x="1212" y="79"/>
                    <a:pt x="1227" y="68"/>
                  </a:cubicBezTo>
                  <a:cubicBezTo>
                    <a:pt x="1228" y="67"/>
                    <a:pt x="1228" y="67"/>
                    <a:pt x="1228" y="67"/>
                  </a:cubicBezTo>
                  <a:cubicBezTo>
                    <a:pt x="1241" y="58"/>
                    <a:pt x="1248" y="42"/>
                    <a:pt x="1243" y="26"/>
                  </a:cubicBezTo>
                  <a:cubicBezTo>
                    <a:pt x="1239" y="10"/>
                    <a:pt x="1224" y="0"/>
                    <a:pt x="1207" y="0"/>
                  </a:cubicBezTo>
                  <a:cubicBezTo>
                    <a:pt x="1182" y="0"/>
                    <a:pt x="1182" y="0"/>
                    <a:pt x="1182" y="0"/>
                  </a:cubicBezTo>
                  <a:cubicBezTo>
                    <a:pt x="1163" y="0"/>
                    <a:pt x="1146" y="13"/>
                    <a:pt x="1144" y="31"/>
                  </a:cubicBezTo>
                  <a:cubicBezTo>
                    <a:pt x="1141" y="45"/>
                    <a:pt x="1148" y="59"/>
                    <a:pt x="1161" y="68"/>
                  </a:cubicBezTo>
                  <a:cubicBezTo>
                    <a:pt x="1175" y="78"/>
                    <a:pt x="1179" y="89"/>
                    <a:pt x="1180" y="96"/>
                  </a:cubicBezTo>
                  <a:cubicBezTo>
                    <a:pt x="1180" y="177"/>
                    <a:pt x="1180" y="177"/>
                    <a:pt x="1180" y="177"/>
                  </a:cubicBezTo>
                  <a:cubicBezTo>
                    <a:pt x="568" y="177"/>
                    <a:pt x="568" y="177"/>
                    <a:pt x="568" y="177"/>
                  </a:cubicBezTo>
                  <a:cubicBezTo>
                    <a:pt x="568" y="221"/>
                    <a:pt x="568" y="221"/>
                    <a:pt x="568" y="221"/>
                  </a:cubicBezTo>
                  <a:cubicBezTo>
                    <a:pt x="569" y="222"/>
                    <a:pt x="571" y="224"/>
                    <a:pt x="574" y="227"/>
                  </a:cubicBezTo>
                  <a:cubicBezTo>
                    <a:pt x="598" y="243"/>
                    <a:pt x="610" y="271"/>
                    <a:pt x="604" y="300"/>
                  </a:cubicBezTo>
                  <a:cubicBezTo>
                    <a:pt x="597" y="332"/>
                    <a:pt x="567" y="353"/>
                    <a:pt x="534" y="353"/>
                  </a:cubicBezTo>
                  <a:cubicBezTo>
                    <a:pt x="508" y="353"/>
                    <a:pt x="508" y="353"/>
                    <a:pt x="508" y="353"/>
                  </a:cubicBezTo>
                  <a:cubicBezTo>
                    <a:pt x="469" y="353"/>
                    <a:pt x="437" y="320"/>
                    <a:pt x="440" y="280"/>
                  </a:cubicBezTo>
                  <a:cubicBezTo>
                    <a:pt x="441" y="259"/>
                    <a:pt x="453" y="240"/>
                    <a:pt x="470" y="227"/>
                  </a:cubicBezTo>
                  <a:cubicBezTo>
                    <a:pt x="471" y="227"/>
                    <a:pt x="471" y="227"/>
                    <a:pt x="471" y="227"/>
                  </a:cubicBezTo>
                  <a:cubicBezTo>
                    <a:pt x="475" y="223"/>
                    <a:pt x="476" y="221"/>
                    <a:pt x="477" y="221"/>
                  </a:cubicBezTo>
                  <a:cubicBezTo>
                    <a:pt x="477" y="177"/>
                    <a:pt x="477" y="177"/>
                    <a:pt x="477" y="177"/>
                  </a:cubicBezTo>
                  <a:cubicBezTo>
                    <a:pt x="189" y="177"/>
                    <a:pt x="189" y="177"/>
                    <a:pt x="189" y="177"/>
                  </a:cubicBezTo>
                  <a:cubicBezTo>
                    <a:pt x="192" y="188"/>
                    <a:pt x="194" y="199"/>
                    <a:pt x="197" y="209"/>
                  </a:cubicBezTo>
                  <a:cubicBezTo>
                    <a:pt x="197" y="209"/>
                    <a:pt x="0" y="475"/>
                    <a:pt x="20" y="508"/>
                  </a:cubicBezTo>
                  <a:cubicBezTo>
                    <a:pt x="41" y="543"/>
                    <a:pt x="402" y="555"/>
                    <a:pt x="402" y="555"/>
                  </a:cubicBezTo>
                  <a:cubicBezTo>
                    <a:pt x="402" y="555"/>
                    <a:pt x="575" y="621"/>
                    <a:pt x="989" y="651"/>
                  </a:cubicBezTo>
                  <a:cubicBezTo>
                    <a:pt x="1011" y="652"/>
                    <a:pt x="1011" y="652"/>
                    <a:pt x="1011" y="652"/>
                  </a:cubicBezTo>
                  <a:cubicBezTo>
                    <a:pt x="1121" y="660"/>
                    <a:pt x="1233" y="665"/>
                    <a:pt x="1378" y="665"/>
                  </a:cubicBezTo>
                  <a:cubicBezTo>
                    <a:pt x="1383" y="665"/>
                    <a:pt x="1383" y="665"/>
                    <a:pt x="1383" y="665"/>
                  </a:cubicBezTo>
                  <a:cubicBezTo>
                    <a:pt x="1383" y="177"/>
                    <a:pt x="1383" y="177"/>
                    <a:pt x="1383" y="177"/>
                  </a:cubicBezTo>
                  <a:lnTo>
                    <a:pt x="1208" y="17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828800"/>
              <a:endParaRPr lang="en-US" sz="3600" kern="0">
                <a:solidFill>
                  <a:srgbClr val="656D78"/>
                </a:solidFill>
                <a:latin typeface="Calibri" panose="020F0502020204030204"/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1915108" y="3534686"/>
            <a:ext cx="1741708" cy="174170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996708" y="3582429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>
                <a:solidFill>
                  <a:srgbClr val="323232"/>
                </a:solidFill>
                <a:latin typeface="Montserrat"/>
              </a:rPr>
              <a:t>Insert title here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996710" y="4279198"/>
            <a:ext cx="6643080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>
                <a:solidFill>
                  <a:srgbClr val="878787"/>
                </a:solidFill>
                <a:latin typeface="Questrial"/>
              </a:rPr>
              <a:t>Sed ut perspiciatis unde omnis iste natus error voluptatem rem aperiam doloremque.</a:t>
            </a:r>
          </a:p>
        </p:txBody>
      </p:sp>
      <p:sp>
        <p:nvSpPr>
          <p:cNvPr id="63" name="Oval 62"/>
          <p:cNvSpPr/>
          <p:nvPr/>
        </p:nvSpPr>
        <p:spPr>
          <a:xfrm>
            <a:off x="1915108" y="5719778"/>
            <a:ext cx="1741708" cy="174170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996708" y="5767521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>
                <a:solidFill>
                  <a:srgbClr val="323232"/>
                </a:solidFill>
                <a:latin typeface="Montserrat"/>
              </a:rPr>
              <a:t>Insert title here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996710" y="6464290"/>
            <a:ext cx="6643080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>
                <a:solidFill>
                  <a:srgbClr val="878787"/>
                </a:solidFill>
                <a:latin typeface="Questrial"/>
              </a:rPr>
              <a:t>Sed ut perspiciatis unde omnis iste natus error voluptatem rem aperiam doloremque.</a:t>
            </a:r>
          </a:p>
        </p:txBody>
      </p:sp>
      <p:sp>
        <p:nvSpPr>
          <p:cNvPr id="66" name="Oval 65"/>
          <p:cNvSpPr/>
          <p:nvPr/>
        </p:nvSpPr>
        <p:spPr>
          <a:xfrm>
            <a:off x="1915108" y="7904870"/>
            <a:ext cx="1741708" cy="174170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996708" y="7952613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>
                <a:solidFill>
                  <a:srgbClr val="323232"/>
                </a:solidFill>
                <a:latin typeface="Montserrat"/>
              </a:rPr>
              <a:t>Insert title here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996710" y="8649382"/>
            <a:ext cx="6643080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>
                <a:solidFill>
                  <a:srgbClr val="878787"/>
                </a:solidFill>
                <a:latin typeface="Questrial"/>
              </a:rPr>
              <a:t>Sed ut perspiciatis unde omnis iste natus error voluptatem rem aperiam doloremque.</a:t>
            </a:r>
          </a:p>
        </p:txBody>
      </p:sp>
      <p:sp>
        <p:nvSpPr>
          <p:cNvPr id="87" name="Oval 86"/>
          <p:cNvSpPr/>
          <p:nvPr/>
        </p:nvSpPr>
        <p:spPr>
          <a:xfrm>
            <a:off x="1915108" y="10089960"/>
            <a:ext cx="1741708" cy="174170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828800"/>
            <a:endParaRPr lang="en-US" sz="360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996708" y="10137703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>
                <a:solidFill>
                  <a:srgbClr val="323232"/>
                </a:solidFill>
                <a:latin typeface="Montserrat"/>
              </a:rPr>
              <a:t>Insert title here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996710" y="10834472"/>
            <a:ext cx="6643080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>
                <a:solidFill>
                  <a:srgbClr val="878787"/>
                </a:solidFill>
                <a:latin typeface="Questrial"/>
              </a:rPr>
              <a:t>Sed ut perspiciatis unde omnis iste natus error voluptatem rem aperiam doloremque.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E49F13-5B07-4BC5-B95C-23D5CA085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rgbClr val="323232"/>
                </a:solidFill>
              </a:rPr>
              <a:t>Puzzle Infographic</a:t>
            </a:r>
            <a:endParaRPr lang="en-US" sz="6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3C4ED3C-DC46-4D4F-907F-7B89EA9A60E8}"/>
              </a:ext>
            </a:extLst>
          </p:cNvPr>
          <p:cNvGrpSpPr/>
          <p:nvPr/>
        </p:nvGrpSpPr>
        <p:grpSpPr>
          <a:xfrm>
            <a:off x="2440008" y="4258039"/>
            <a:ext cx="575566" cy="6882771"/>
            <a:chOff x="2440008" y="4186123"/>
            <a:chExt cx="581580" cy="695468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69AED18-E100-4C5A-A2DB-E528567630AF}"/>
                </a:ext>
              </a:extLst>
            </p:cNvPr>
            <p:cNvGrpSpPr/>
            <p:nvPr/>
          </p:nvGrpSpPr>
          <p:grpSpPr>
            <a:xfrm>
              <a:off x="2544066" y="10663292"/>
              <a:ext cx="477520" cy="477519"/>
              <a:chOff x="3030538" y="711201"/>
              <a:chExt cx="325438" cy="325437"/>
            </a:xfrm>
            <a:solidFill>
              <a:srgbClr val="FFE18B"/>
            </a:solidFill>
          </p:grpSpPr>
          <p:sp>
            <p:nvSpPr>
              <p:cNvPr id="39" name="Freeform 56">
                <a:extLst>
                  <a:ext uri="{FF2B5EF4-FFF2-40B4-BE49-F238E27FC236}">
                    <a16:creationId xmlns:a16="http://schemas.microsoft.com/office/drawing/2014/main" id="{69ECC18C-613C-4D47-99D8-2F87AF29E1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563" y="711201"/>
                <a:ext cx="180975" cy="73025"/>
              </a:xfrm>
              <a:custGeom>
                <a:avLst/>
                <a:gdLst>
                  <a:gd name="T0" fmla="*/ 12 w 80"/>
                  <a:gd name="T1" fmla="*/ 12 h 32"/>
                  <a:gd name="T2" fmla="*/ 68 w 80"/>
                  <a:gd name="T3" fmla="*/ 12 h 32"/>
                  <a:gd name="T4" fmla="*/ 68 w 80"/>
                  <a:gd name="T5" fmla="*/ 32 h 32"/>
                  <a:gd name="T6" fmla="*/ 80 w 80"/>
                  <a:gd name="T7" fmla="*/ 32 h 32"/>
                  <a:gd name="T8" fmla="*/ 80 w 80"/>
                  <a:gd name="T9" fmla="*/ 16 h 32"/>
                  <a:gd name="T10" fmla="*/ 64 w 80"/>
                  <a:gd name="T11" fmla="*/ 0 h 32"/>
                  <a:gd name="T12" fmla="*/ 16 w 80"/>
                  <a:gd name="T13" fmla="*/ 0 h 32"/>
                  <a:gd name="T14" fmla="*/ 0 w 80"/>
                  <a:gd name="T15" fmla="*/ 16 h 32"/>
                  <a:gd name="T16" fmla="*/ 0 w 80"/>
                  <a:gd name="T17" fmla="*/ 32 h 32"/>
                  <a:gd name="T18" fmla="*/ 12 w 80"/>
                  <a:gd name="T19" fmla="*/ 32 h 32"/>
                  <a:gd name="T20" fmla="*/ 12 w 80"/>
                  <a:gd name="T21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32">
                    <a:moveTo>
                      <a:pt x="12" y="12"/>
                    </a:moveTo>
                    <a:cubicBezTo>
                      <a:pt x="68" y="12"/>
                      <a:pt x="68" y="12"/>
                      <a:pt x="68" y="12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7"/>
                      <a:pt x="73" y="0"/>
                      <a:pt x="64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2" y="32"/>
                      <a:pt x="12" y="32"/>
                      <a:pt x="12" y="32"/>
                    </a:cubicBezTo>
                    <a:lnTo>
                      <a:pt x="1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57">
                <a:extLst>
                  <a:ext uri="{FF2B5EF4-FFF2-40B4-BE49-F238E27FC236}">
                    <a16:creationId xmlns:a16="http://schemas.microsoft.com/office/drawing/2014/main" id="{2DE9F143-DD3C-463F-B744-34D07F12E8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1026" y="801688"/>
                <a:ext cx="144463" cy="2349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58">
                <a:extLst>
                  <a:ext uri="{FF2B5EF4-FFF2-40B4-BE49-F238E27FC236}">
                    <a16:creationId xmlns:a16="http://schemas.microsoft.com/office/drawing/2014/main" id="{58A3CB64-CDB9-4AD6-8FE0-366E2DC54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4538" y="801688"/>
                <a:ext cx="71438" cy="234950"/>
              </a:xfrm>
              <a:custGeom>
                <a:avLst/>
                <a:gdLst>
                  <a:gd name="T0" fmla="*/ 24 w 32"/>
                  <a:gd name="T1" fmla="*/ 0 h 104"/>
                  <a:gd name="T2" fmla="*/ 0 w 32"/>
                  <a:gd name="T3" fmla="*/ 0 h 104"/>
                  <a:gd name="T4" fmla="*/ 0 w 32"/>
                  <a:gd name="T5" fmla="*/ 104 h 104"/>
                  <a:gd name="T6" fmla="*/ 24 w 32"/>
                  <a:gd name="T7" fmla="*/ 104 h 104"/>
                  <a:gd name="T8" fmla="*/ 32 w 32"/>
                  <a:gd name="T9" fmla="*/ 96 h 104"/>
                  <a:gd name="T10" fmla="*/ 32 w 32"/>
                  <a:gd name="T11" fmla="*/ 8 h 104"/>
                  <a:gd name="T12" fmla="*/ 24 w 32"/>
                  <a:gd name="T13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4">
                    <a:moveTo>
                      <a:pt x="2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24" y="104"/>
                      <a:pt x="24" y="104"/>
                      <a:pt x="24" y="104"/>
                    </a:cubicBezTo>
                    <a:cubicBezTo>
                      <a:pt x="28" y="104"/>
                      <a:pt x="32" y="100"/>
                      <a:pt x="32" y="96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4"/>
                      <a:pt x="28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59">
                <a:extLst>
                  <a:ext uri="{FF2B5EF4-FFF2-40B4-BE49-F238E27FC236}">
                    <a16:creationId xmlns:a16="http://schemas.microsoft.com/office/drawing/2014/main" id="{C3BD204E-A92A-41E8-BC05-950B5118EC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0538" y="801688"/>
                <a:ext cx="73025" cy="234950"/>
              </a:xfrm>
              <a:custGeom>
                <a:avLst/>
                <a:gdLst>
                  <a:gd name="T0" fmla="*/ 0 w 32"/>
                  <a:gd name="T1" fmla="*/ 8 h 104"/>
                  <a:gd name="T2" fmla="*/ 0 w 32"/>
                  <a:gd name="T3" fmla="*/ 96 h 104"/>
                  <a:gd name="T4" fmla="*/ 8 w 32"/>
                  <a:gd name="T5" fmla="*/ 104 h 104"/>
                  <a:gd name="T6" fmla="*/ 32 w 32"/>
                  <a:gd name="T7" fmla="*/ 104 h 104"/>
                  <a:gd name="T8" fmla="*/ 32 w 32"/>
                  <a:gd name="T9" fmla="*/ 0 h 104"/>
                  <a:gd name="T10" fmla="*/ 8 w 32"/>
                  <a:gd name="T11" fmla="*/ 0 h 104"/>
                  <a:gd name="T12" fmla="*/ 0 w 32"/>
                  <a:gd name="T13" fmla="*/ 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4">
                    <a:moveTo>
                      <a:pt x="0" y="8"/>
                    </a:moveTo>
                    <a:cubicBezTo>
                      <a:pt x="0" y="96"/>
                      <a:pt x="0" y="96"/>
                      <a:pt x="0" y="96"/>
                    </a:cubicBezTo>
                    <a:cubicBezTo>
                      <a:pt x="0" y="100"/>
                      <a:pt x="4" y="104"/>
                      <a:pt x="8" y="104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AD17985-79F6-48F1-A3B1-A8F1372BF2C5}"/>
                </a:ext>
              </a:extLst>
            </p:cNvPr>
            <p:cNvGrpSpPr/>
            <p:nvPr/>
          </p:nvGrpSpPr>
          <p:grpSpPr>
            <a:xfrm>
              <a:off x="2522957" y="4186123"/>
              <a:ext cx="438568" cy="438567"/>
              <a:chOff x="3663951" y="711201"/>
              <a:chExt cx="325438" cy="325437"/>
            </a:xfrm>
            <a:solidFill>
              <a:schemeClr val="tx1"/>
            </a:solidFill>
          </p:grpSpPr>
          <p:sp>
            <p:nvSpPr>
              <p:cNvPr id="44" name="Freeform 60">
                <a:extLst>
                  <a:ext uri="{FF2B5EF4-FFF2-40B4-BE49-F238E27FC236}">
                    <a16:creationId xmlns:a16="http://schemas.microsoft.com/office/drawing/2014/main" id="{2750AA88-6049-4E5B-9926-A51D43DD66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3951" y="711201"/>
                <a:ext cx="325438" cy="252413"/>
              </a:xfrm>
              <a:custGeom>
                <a:avLst/>
                <a:gdLst>
                  <a:gd name="T0" fmla="*/ 136 w 144"/>
                  <a:gd name="T1" fmla="*/ 0 h 112"/>
                  <a:gd name="T2" fmla="*/ 8 w 144"/>
                  <a:gd name="T3" fmla="*/ 0 h 112"/>
                  <a:gd name="T4" fmla="*/ 0 w 144"/>
                  <a:gd name="T5" fmla="*/ 8 h 112"/>
                  <a:gd name="T6" fmla="*/ 0 w 144"/>
                  <a:gd name="T7" fmla="*/ 104 h 112"/>
                  <a:gd name="T8" fmla="*/ 8 w 144"/>
                  <a:gd name="T9" fmla="*/ 112 h 112"/>
                  <a:gd name="T10" fmla="*/ 136 w 144"/>
                  <a:gd name="T11" fmla="*/ 112 h 112"/>
                  <a:gd name="T12" fmla="*/ 144 w 144"/>
                  <a:gd name="T13" fmla="*/ 104 h 112"/>
                  <a:gd name="T14" fmla="*/ 144 w 144"/>
                  <a:gd name="T15" fmla="*/ 8 h 112"/>
                  <a:gd name="T16" fmla="*/ 136 w 144"/>
                  <a:gd name="T17" fmla="*/ 0 h 112"/>
                  <a:gd name="T18" fmla="*/ 132 w 144"/>
                  <a:gd name="T19" fmla="*/ 92 h 112"/>
                  <a:gd name="T20" fmla="*/ 12 w 144"/>
                  <a:gd name="T21" fmla="*/ 92 h 112"/>
                  <a:gd name="T22" fmla="*/ 12 w 144"/>
                  <a:gd name="T23" fmla="*/ 12 h 112"/>
                  <a:gd name="T24" fmla="*/ 132 w 144"/>
                  <a:gd name="T25" fmla="*/ 12 h 112"/>
                  <a:gd name="T26" fmla="*/ 132 w 144"/>
                  <a:gd name="T27" fmla="*/ 9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4" h="112">
                    <a:moveTo>
                      <a:pt x="136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108"/>
                      <a:pt x="4" y="112"/>
                      <a:pt x="8" y="11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140" y="112"/>
                      <a:pt x="144" y="108"/>
                      <a:pt x="144" y="104"/>
                    </a:cubicBezTo>
                    <a:cubicBezTo>
                      <a:pt x="144" y="8"/>
                      <a:pt x="144" y="8"/>
                      <a:pt x="144" y="8"/>
                    </a:cubicBezTo>
                    <a:cubicBezTo>
                      <a:pt x="144" y="4"/>
                      <a:pt x="140" y="0"/>
                      <a:pt x="136" y="0"/>
                    </a:cubicBezTo>
                    <a:close/>
                    <a:moveTo>
                      <a:pt x="132" y="92"/>
                    </a:moveTo>
                    <a:cubicBezTo>
                      <a:pt x="12" y="92"/>
                      <a:pt x="12" y="92"/>
                      <a:pt x="12" y="9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2" y="12"/>
                      <a:pt x="132" y="12"/>
                      <a:pt x="132" y="12"/>
                    </a:cubicBezTo>
                    <a:lnTo>
                      <a:pt x="132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61">
                <a:extLst>
                  <a:ext uri="{FF2B5EF4-FFF2-40B4-BE49-F238E27FC236}">
                    <a16:creationId xmlns:a16="http://schemas.microsoft.com/office/drawing/2014/main" id="{DD11219A-F11A-4CCE-B6BF-C22417AF2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4438" y="982663"/>
                <a:ext cx="144463" cy="53975"/>
              </a:xfrm>
              <a:custGeom>
                <a:avLst/>
                <a:gdLst>
                  <a:gd name="T0" fmla="*/ 58 w 64"/>
                  <a:gd name="T1" fmla="*/ 8 h 24"/>
                  <a:gd name="T2" fmla="*/ 52 w 64"/>
                  <a:gd name="T3" fmla="*/ 8 h 24"/>
                  <a:gd name="T4" fmla="*/ 52 w 64"/>
                  <a:gd name="T5" fmla="*/ 0 h 24"/>
                  <a:gd name="T6" fmla="*/ 12 w 64"/>
                  <a:gd name="T7" fmla="*/ 0 h 24"/>
                  <a:gd name="T8" fmla="*/ 12 w 64"/>
                  <a:gd name="T9" fmla="*/ 8 h 24"/>
                  <a:gd name="T10" fmla="*/ 6 w 64"/>
                  <a:gd name="T11" fmla="*/ 8 h 24"/>
                  <a:gd name="T12" fmla="*/ 0 w 64"/>
                  <a:gd name="T13" fmla="*/ 16 h 24"/>
                  <a:gd name="T14" fmla="*/ 6 w 64"/>
                  <a:gd name="T15" fmla="*/ 24 h 24"/>
                  <a:gd name="T16" fmla="*/ 58 w 64"/>
                  <a:gd name="T17" fmla="*/ 24 h 24"/>
                  <a:gd name="T18" fmla="*/ 64 w 64"/>
                  <a:gd name="T19" fmla="*/ 16 h 24"/>
                  <a:gd name="T20" fmla="*/ 58 w 64"/>
                  <a:gd name="T2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24">
                    <a:moveTo>
                      <a:pt x="58" y="8"/>
                    </a:moveTo>
                    <a:cubicBezTo>
                      <a:pt x="52" y="8"/>
                      <a:pt x="52" y="8"/>
                      <a:pt x="52" y="8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3" y="8"/>
                      <a:pt x="0" y="12"/>
                      <a:pt x="0" y="16"/>
                    </a:cubicBezTo>
                    <a:cubicBezTo>
                      <a:pt x="0" y="20"/>
                      <a:pt x="3" y="24"/>
                      <a:pt x="6" y="24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61" y="24"/>
                      <a:pt x="64" y="20"/>
                      <a:pt x="64" y="16"/>
                    </a:cubicBezTo>
                    <a:cubicBezTo>
                      <a:pt x="64" y="12"/>
                      <a:pt x="61" y="8"/>
                      <a:pt x="5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A925995-3968-4EA0-AA7F-4AA653FB75B7}"/>
                </a:ext>
              </a:extLst>
            </p:cNvPr>
            <p:cNvGrpSpPr/>
            <p:nvPr/>
          </p:nvGrpSpPr>
          <p:grpSpPr>
            <a:xfrm>
              <a:off x="2440008" y="8509025"/>
              <a:ext cx="581580" cy="584774"/>
              <a:chOff x="4313238" y="728663"/>
              <a:chExt cx="288926" cy="290513"/>
            </a:xfrm>
            <a:solidFill>
              <a:srgbClr val="FEBE00"/>
            </a:solidFill>
          </p:grpSpPr>
          <p:sp>
            <p:nvSpPr>
              <p:cNvPr id="59" name="Freeform 62">
                <a:extLst>
                  <a:ext uri="{FF2B5EF4-FFF2-40B4-BE49-F238E27FC236}">
                    <a16:creationId xmlns:a16="http://schemas.microsoft.com/office/drawing/2014/main" id="{289420CF-E559-4F93-911B-E09F1E6C2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3238" y="728663"/>
                <a:ext cx="288925" cy="290513"/>
              </a:xfrm>
              <a:custGeom>
                <a:avLst/>
                <a:gdLst>
                  <a:gd name="T0" fmla="*/ 60 w 128"/>
                  <a:gd name="T1" fmla="*/ 0 h 128"/>
                  <a:gd name="T2" fmla="*/ 0 w 128"/>
                  <a:gd name="T3" fmla="*/ 64 h 128"/>
                  <a:gd name="T4" fmla="*/ 64 w 128"/>
                  <a:gd name="T5" fmla="*/ 128 h 128"/>
                  <a:gd name="T6" fmla="*/ 128 w 128"/>
                  <a:gd name="T7" fmla="*/ 68 h 128"/>
                  <a:gd name="T8" fmla="*/ 60 w 128"/>
                  <a:gd name="T9" fmla="*/ 68 h 128"/>
                  <a:gd name="T10" fmla="*/ 60 w 128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28">
                    <a:moveTo>
                      <a:pt x="60" y="0"/>
                    </a:moveTo>
                    <a:cubicBezTo>
                      <a:pt x="27" y="2"/>
                      <a:pt x="0" y="30"/>
                      <a:pt x="0" y="64"/>
                    </a:cubicBezTo>
                    <a:cubicBezTo>
                      <a:pt x="0" y="99"/>
                      <a:pt x="29" y="128"/>
                      <a:pt x="64" y="128"/>
                    </a:cubicBezTo>
                    <a:cubicBezTo>
                      <a:pt x="98" y="128"/>
                      <a:pt x="126" y="101"/>
                      <a:pt x="128" y="68"/>
                    </a:cubicBezTo>
                    <a:cubicBezTo>
                      <a:pt x="60" y="68"/>
                      <a:pt x="60" y="68"/>
                      <a:pt x="60" y="68"/>
                    </a:cubicBez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63">
                <a:extLst>
                  <a:ext uri="{FF2B5EF4-FFF2-40B4-BE49-F238E27FC236}">
                    <a16:creationId xmlns:a16="http://schemas.microsoft.com/office/drawing/2014/main" id="{2E90F50F-C129-4486-B30B-62465CEBC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7226" y="728663"/>
                <a:ext cx="134938" cy="136525"/>
              </a:xfrm>
              <a:custGeom>
                <a:avLst/>
                <a:gdLst>
                  <a:gd name="T0" fmla="*/ 0 w 60"/>
                  <a:gd name="T1" fmla="*/ 0 h 60"/>
                  <a:gd name="T2" fmla="*/ 0 w 60"/>
                  <a:gd name="T3" fmla="*/ 60 h 60"/>
                  <a:gd name="T4" fmla="*/ 60 w 60"/>
                  <a:gd name="T5" fmla="*/ 60 h 60"/>
                  <a:gd name="T6" fmla="*/ 0 w 60"/>
                  <a:gd name="T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60">
                    <a:moveTo>
                      <a:pt x="0" y="0"/>
                    </a:moveTo>
                    <a:cubicBezTo>
                      <a:pt x="0" y="60"/>
                      <a:pt x="0" y="60"/>
                      <a:pt x="0" y="60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58" y="28"/>
                      <a:pt x="3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0FF5977-D33D-4DC2-BC36-311854B71D9A}"/>
                </a:ext>
              </a:extLst>
            </p:cNvPr>
            <p:cNvGrpSpPr/>
            <p:nvPr/>
          </p:nvGrpSpPr>
          <p:grpSpPr>
            <a:xfrm>
              <a:off x="2522061" y="6288678"/>
              <a:ext cx="475854" cy="544259"/>
              <a:chOff x="4964113" y="728663"/>
              <a:chExt cx="254000" cy="290513"/>
            </a:xfrm>
            <a:solidFill>
              <a:srgbClr val="00B050"/>
            </a:solidFill>
          </p:grpSpPr>
          <p:sp>
            <p:nvSpPr>
              <p:cNvPr id="70" name="Freeform 64">
                <a:extLst>
                  <a:ext uri="{FF2B5EF4-FFF2-40B4-BE49-F238E27FC236}">
                    <a16:creationId xmlns:a16="http://schemas.microsoft.com/office/drawing/2014/main" id="{5E4D4C4C-0091-4B46-A0A4-D8E5BB3CFD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4113" y="819151"/>
                <a:ext cx="73025" cy="200025"/>
              </a:xfrm>
              <a:custGeom>
                <a:avLst/>
                <a:gdLst>
                  <a:gd name="T0" fmla="*/ 24 w 32"/>
                  <a:gd name="T1" fmla="*/ 0 h 88"/>
                  <a:gd name="T2" fmla="*/ 8 w 32"/>
                  <a:gd name="T3" fmla="*/ 0 h 88"/>
                  <a:gd name="T4" fmla="*/ 0 w 32"/>
                  <a:gd name="T5" fmla="*/ 8 h 88"/>
                  <a:gd name="T6" fmla="*/ 0 w 32"/>
                  <a:gd name="T7" fmla="*/ 80 h 88"/>
                  <a:gd name="T8" fmla="*/ 8 w 32"/>
                  <a:gd name="T9" fmla="*/ 88 h 88"/>
                  <a:gd name="T10" fmla="*/ 24 w 32"/>
                  <a:gd name="T11" fmla="*/ 88 h 88"/>
                  <a:gd name="T12" fmla="*/ 32 w 32"/>
                  <a:gd name="T13" fmla="*/ 80 h 88"/>
                  <a:gd name="T14" fmla="*/ 32 w 32"/>
                  <a:gd name="T15" fmla="*/ 8 h 88"/>
                  <a:gd name="T16" fmla="*/ 24 w 32"/>
                  <a:gd name="T17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88">
                    <a:moveTo>
                      <a:pt x="24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4"/>
                      <a:pt x="4" y="88"/>
                      <a:pt x="8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8" y="88"/>
                      <a:pt x="32" y="84"/>
                      <a:pt x="32" y="8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4"/>
                      <a:pt x="28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65">
                <a:extLst>
                  <a:ext uri="{FF2B5EF4-FFF2-40B4-BE49-F238E27FC236}">
                    <a16:creationId xmlns:a16="http://schemas.microsoft.com/office/drawing/2014/main" id="{51BEC33D-88B8-4B41-A965-B3B310C8D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1" y="728663"/>
                <a:ext cx="73025" cy="290513"/>
              </a:xfrm>
              <a:custGeom>
                <a:avLst/>
                <a:gdLst>
                  <a:gd name="T0" fmla="*/ 24 w 32"/>
                  <a:gd name="T1" fmla="*/ 0 h 128"/>
                  <a:gd name="T2" fmla="*/ 8 w 32"/>
                  <a:gd name="T3" fmla="*/ 0 h 128"/>
                  <a:gd name="T4" fmla="*/ 0 w 32"/>
                  <a:gd name="T5" fmla="*/ 8 h 128"/>
                  <a:gd name="T6" fmla="*/ 0 w 32"/>
                  <a:gd name="T7" fmla="*/ 120 h 128"/>
                  <a:gd name="T8" fmla="*/ 8 w 32"/>
                  <a:gd name="T9" fmla="*/ 128 h 128"/>
                  <a:gd name="T10" fmla="*/ 24 w 32"/>
                  <a:gd name="T11" fmla="*/ 128 h 128"/>
                  <a:gd name="T12" fmla="*/ 32 w 32"/>
                  <a:gd name="T13" fmla="*/ 120 h 128"/>
                  <a:gd name="T14" fmla="*/ 32 w 32"/>
                  <a:gd name="T15" fmla="*/ 8 h 128"/>
                  <a:gd name="T16" fmla="*/ 24 w 32"/>
                  <a:gd name="T1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128">
                    <a:moveTo>
                      <a:pt x="24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24"/>
                      <a:pt x="4" y="128"/>
                      <a:pt x="8" y="128"/>
                    </a:cubicBezTo>
                    <a:cubicBezTo>
                      <a:pt x="24" y="128"/>
                      <a:pt x="24" y="128"/>
                      <a:pt x="24" y="128"/>
                    </a:cubicBezTo>
                    <a:cubicBezTo>
                      <a:pt x="28" y="128"/>
                      <a:pt x="32" y="124"/>
                      <a:pt x="32" y="12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4"/>
                      <a:pt x="28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66">
                <a:extLst>
                  <a:ext uri="{FF2B5EF4-FFF2-40B4-BE49-F238E27FC236}">
                    <a16:creationId xmlns:a16="http://schemas.microsoft.com/office/drawing/2014/main" id="{FCD5104E-7567-4EEA-899E-BC00852FBC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5088" y="873126"/>
                <a:ext cx="73025" cy="146050"/>
              </a:xfrm>
              <a:custGeom>
                <a:avLst/>
                <a:gdLst>
                  <a:gd name="T0" fmla="*/ 24 w 32"/>
                  <a:gd name="T1" fmla="*/ 0 h 64"/>
                  <a:gd name="T2" fmla="*/ 8 w 32"/>
                  <a:gd name="T3" fmla="*/ 0 h 64"/>
                  <a:gd name="T4" fmla="*/ 0 w 32"/>
                  <a:gd name="T5" fmla="*/ 8 h 64"/>
                  <a:gd name="T6" fmla="*/ 0 w 32"/>
                  <a:gd name="T7" fmla="*/ 56 h 64"/>
                  <a:gd name="T8" fmla="*/ 8 w 32"/>
                  <a:gd name="T9" fmla="*/ 64 h 64"/>
                  <a:gd name="T10" fmla="*/ 24 w 32"/>
                  <a:gd name="T11" fmla="*/ 64 h 64"/>
                  <a:gd name="T12" fmla="*/ 32 w 32"/>
                  <a:gd name="T13" fmla="*/ 56 h 64"/>
                  <a:gd name="T14" fmla="*/ 32 w 32"/>
                  <a:gd name="T15" fmla="*/ 8 h 64"/>
                  <a:gd name="T16" fmla="*/ 24 w 32"/>
                  <a:gd name="T1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64">
                    <a:moveTo>
                      <a:pt x="24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0"/>
                      <a:pt x="4" y="64"/>
                      <a:pt x="8" y="64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8" y="64"/>
                      <a:pt x="32" y="60"/>
                      <a:pt x="32" y="56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4"/>
                      <a:pt x="28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32825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600"/>
              <a:t>Puzzle Infographics</a:t>
            </a:r>
          </a:p>
        </p:txBody>
      </p:sp>
      <p:sp>
        <p:nvSpPr>
          <p:cNvPr id="28" name="Freeform 27"/>
          <p:cNvSpPr>
            <a:spLocks/>
          </p:cNvSpPr>
          <p:nvPr/>
        </p:nvSpPr>
        <p:spPr bwMode="auto">
          <a:xfrm>
            <a:off x="8519264" y="4193924"/>
            <a:ext cx="4408282" cy="4420748"/>
          </a:xfrm>
          <a:custGeom>
            <a:avLst/>
            <a:gdLst>
              <a:gd name="T0" fmla="*/ 39 w 748"/>
              <a:gd name="T1" fmla="*/ 438 h 749"/>
              <a:gd name="T2" fmla="*/ 439 w 748"/>
              <a:gd name="T3" fmla="*/ 39 h 749"/>
              <a:gd name="T4" fmla="*/ 720 w 748"/>
              <a:gd name="T5" fmla="*/ 154 h 749"/>
              <a:gd name="T6" fmla="*/ 748 w 748"/>
              <a:gd name="T7" fmla="*/ 128 h 749"/>
              <a:gd name="T8" fmla="*/ 439 w 748"/>
              <a:gd name="T9" fmla="*/ 0 h 749"/>
              <a:gd name="T10" fmla="*/ 0 w 748"/>
              <a:gd name="T11" fmla="*/ 438 h 749"/>
              <a:gd name="T12" fmla="*/ 130 w 748"/>
              <a:gd name="T13" fmla="*/ 749 h 749"/>
              <a:gd name="T14" fmla="*/ 158 w 748"/>
              <a:gd name="T15" fmla="*/ 723 h 749"/>
              <a:gd name="T16" fmla="*/ 39 w 748"/>
              <a:gd name="T17" fmla="*/ 438 h 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48" h="749">
                <a:moveTo>
                  <a:pt x="39" y="438"/>
                </a:moveTo>
                <a:cubicBezTo>
                  <a:pt x="39" y="217"/>
                  <a:pt x="218" y="39"/>
                  <a:pt x="439" y="39"/>
                </a:cubicBezTo>
                <a:cubicBezTo>
                  <a:pt x="548" y="39"/>
                  <a:pt x="648" y="83"/>
                  <a:pt x="720" y="154"/>
                </a:cubicBezTo>
                <a:cubicBezTo>
                  <a:pt x="748" y="128"/>
                  <a:pt x="748" y="128"/>
                  <a:pt x="748" y="128"/>
                </a:cubicBezTo>
                <a:cubicBezTo>
                  <a:pt x="669" y="49"/>
                  <a:pt x="559" y="0"/>
                  <a:pt x="439" y="0"/>
                </a:cubicBezTo>
                <a:cubicBezTo>
                  <a:pt x="197" y="0"/>
                  <a:pt x="0" y="196"/>
                  <a:pt x="0" y="438"/>
                </a:cubicBezTo>
                <a:cubicBezTo>
                  <a:pt x="0" y="560"/>
                  <a:pt x="50" y="670"/>
                  <a:pt x="130" y="749"/>
                </a:cubicBezTo>
                <a:cubicBezTo>
                  <a:pt x="158" y="723"/>
                  <a:pt x="158" y="723"/>
                  <a:pt x="158" y="723"/>
                </a:cubicBezTo>
                <a:cubicBezTo>
                  <a:pt x="85" y="650"/>
                  <a:pt x="39" y="549"/>
                  <a:pt x="39" y="43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prstClr val="black"/>
              </a:solidFill>
              <a:latin typeface="Montserrat Ligh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auto">
          <a:xfrm>
            <a:off x="11453963" y="7138596"/>
            <a:ext cx="4410775" cy="4420748"/>
          </a:xfrm>
          <a:custGeom>
            <a:avLst/>
            <a:gdLst>
              <a:gd name="T0" fmla="*/ 709 w 748"/>
              <a:gd name="T1" fmla="*/ 311 h 749"/>
              <a:gd name="T2" fmla="*/ 309 w 748"/>
              <a:gd name="T3" fmla="*/ 710 h 749"/>
              <a:gd name="T4" fmla="*/ 28 w 748"/>
              <a:gd name="T5" fmla="*/ 594 h 749"/>
              <a:gd name="T6" fmla="*/ 0 w 748"/>
              <a:gd name="T7" fmla="*/ 621 h 749"/>
              <a:gd name="T8" fmla="*/ 309 w 748"/>
              <a:gd name="T9" fmla="*/ 749 h 749"/>
              <a:gd name="T10" fmla="*/ 748 w 748"/>
              <a:gd name="T11" fmla="*/ 311 h 749"/>
              <a:gd name="T12" fmla="*/ 618 w 748"/>
              <a:gd name="T13" fmla="*/ 0 h 749"/>
              <a:gd name="T14" fmla="*/ 590 w 748"/>
              <a:gd name="T15" fmla="*/ 26 h 749"/>
              <a:gd name="T16" fmla="*/ 709 w 748"/>
              <a:gd name="T17" fmla="*/ 311 h 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48" h="749">
                <a:moveTo>
                  <a:pt x="709" y="311"/>
                </a:moveTo>
                <a:cubicBezTo>
                  <a:pt x="709" y="531"/>
                  <a:pt x="530" y="710"/>
                  <a:pt x="309" y="710"/>
                </a:cubicBezTo>
                <a:cubicBezTo>
                  <a:pt x="200" y="710"/>
                  <a:pt x="100" y="666"/>
                  <a:pt x="28" y="594"/>
                </a:cubicBezTo>
                <a:cubicBezTo>
                  <a:pt x="0" y="621"/>
                  <a:pt x="0" y="621"/>
                  <a:pt x="0" y="621"/>
                </a:cubicBezTo>
                <a:cubicBezTo>
                  <a:pt x="80" y="700"/>
                  <a:pt x="189" y="749"/>
                  <a:pt x="309" y="749"/>
                </a:cubicBezTo>
                <a:cubicBezTo>
                  <a:pt x="551" y="749"/>
                  <a:pt x="748" y="553"/>
                  <a:pt x="748" y="311"/>
                </a:cubicBezTo>
                <a:cubicBezTo>
                  <a:pt x="748" y="189"/>
                  <a:pt x="698" y="79"/>
                  <a:pt x="618" y="0"/>
                </a:cubicBezTo>
                <a:cubicBezTo>
                  <a:pt x="590" y="26"/>
                  <a:pt x="590" y="26"/>
                  <a:pt x="590" y="26"/>
                </a:cubicBezTo>
                <a:cubicBezTo>
                  <a:pt x="663" y="99"/>
                  <a:pt x="709" y="199"/>
                  <a:pt x="709" y="31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prstClr val="black"/>
              </a:solidFill>
              <a:latin typeface="Montserrat Ligh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8950617" y="4620291"/>
            <a:ext cx="2657934" cy="2665414"/>
          </a:xfrm>
          <a:custGeom>
            <a:avLst/>
            <a:gdLst>
              <a:gd name="T0" fmla="*/ 160 w 451"/>
              <a:gd name="T1" fmla="*/ 385 h 452"/>
              <a:gd name="T2" fmla="*/ 147 w 451"/>
              <a:gd name="T3" fmla="*/ 414 h 452"/>
              <a:gd name="T4" fmla="*/ 185 w 451"/>
              <a:gd name="T5" fmla="*/ 452 h 452"/>
              <a:gd name="T6" fmla="*/ 222 w 451"/>
              <a:gd name="T7" fmla="*/ 414 h 452"/>
              <a:gd name="T8" fmla="*/ 209 w 451"/>
              <a:gd name="T9" fmla="*/ 385 h 452"/>
              <a:gd name="T10" fmla="*/ 217 w 451"/>
              <a:gd name="T11" fmla="*/ 367 h 452"/>
              <a:gd name="T12" fmla="*/ 367 w 451"/>
              <a:gd name="T13" fmla="*/ 367 h 452"/>
              <a:gd name="T14" fmla="*/ 367 w 451"/>
              <a:gd name="T15" fmla="*/ 227 h 452"/>
              <a:gd name="T16" fmla="*/ 384 w 451"/>
              <a:gd name="T17" fmla="*/ 219 h 452"/>
              <a:gd name="T18" fmla="*/ 413 w 451"/>
              <a:gd name="T19" fmla="*/ 232 h 452"/>
              <a:gd name="T20" fmla="*/ 451 w 451"/>
              <a:gd name="T21" fmla="*/ 194 h 452"/>
              <a:gd name="T22" fmla="*/ 413 w 451"/>
              <a:gd name="T23" fmla="*/ 157 h 452"/>
              <a:gd name="T24" fmla="*/ 384 w 451"/>
              <a:gd name="T25" fmla="*/ 170 h 452"/>
              <a:gd name="T26" fmla="*/ 367 w 451"/>
              <a:gd name="T27" fmla="*/ 162 h 452"/>
              <a:gd name="T28" fmla="*/ 367 w 451"/>
              <a:gd name="T29" fmla="*/ 0 h 452"/>
              <a:gd name="T30" fmla="*/ 366 w 451"/>
              <a:gd name="T31" fmla="*/ 0 h 452"/>
              <a:gd name="T32" fmla="*/ 0 w 451"/>
              <a:gd name="T33" fmla="*/ 366 h 452"/>
              <a:gd name="T34" fmla="*/ 0 w 451"/>
              <a:gd name="T35" fmla="*/ 367 h 452"/>
              <a:gd name="T36" fmla="*/ 152 w 451"/>
              <a:gd name="T37" fmla="*/ 367 h 452"/>
              <a:gd name="T38" fmla="*/ 160 w 451"/>
              <a:gd name="T39" fmla="*/ 385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51" h="452">
                <a:moveTo>
                  <a:pt x="160" y="385"/>
                </a:moveTo>
                <a:cubicBezTo>
                  <a:pt x="152" y="392"/>
                  <a:pt x="147" y="402"/>
                  <a:pt x="147" y="414"/>
                </a:cubicBezTo>
                <a:cubicBezTo>
                  <a:pt x="147" y="435"/>
                  <a:pt x="164" y="452"/>
                  <a:pt x="185" y="452"/>
                </a:cubicBezTo>
                <a:cubicBezTo>
                  <a:pt x="205" y="452"/>
                  <a:pt x="222" y="435"/>
                  <a:pt x="222" y="414"/>
                </a:cubicBezTo>
                <a:cubicBezTo>
                  <a:pt x="222" y="402"/>
                  <a:pt x="217" y="392"/>
                  <a:pt x="209" y="385"/>
                </a:cubicBezTo>
                <a:cubicBezTo>
                  <a:pt x="209" y="385"/>
                  <a:pt x="196" y="367"/>
                  <a:pt x="217" y="367"/>
                </a:cubicBezTo>
                <a:cubicBezTo>
                  <a:pt x="367" y="367"/>
                  <a:pt x="367" y="367"/>
                  <a:pt x="367" y="367"/>
                </a:cubicBezTo>
                <a:cubicBezTo>
                  <a:pt x="367" y="227"/>
                  <a:pt x="367" y="227"/>
                  <a:pt x="367" y="227"/>
                </a:cubicBezTo>
                <a:cubicBezTo>
                  <a:pt x="367" y="206"/>
                  <a:pt x="384" y="219"/>
                  <a:pt x="384" y="219"/>
                </a:cubicBezTo>
                <a:cubicBezTo>
                  <a:pt x="391" y="227"/>
                  <a:pt x="401" y="232"/>
                  <a:pt x="413" y="232"/>
                </a:cubicBezTo>
                <a:cubicBezTo>
                  <a:pt x="434" y="232"/>
                  <a:pt x="451" y="215"/>
                  <a:pt x="451" y="194"/>
                </a:cubicBezTo>
                <a:cubicBezTo>
                  <a:pt x="451" y="174"/>
                  <a:pt x="434" y="157"/>
                  <a:pt x="413" y="157"/>
                </a:cubicBezTo>
                <a:cubicBezTo>
                  <a:pt x="401" y="157"/>
                  <a:pt x="391" y="162"/>
                  <a:pt x="384" y="170"/>
                </a:cubicBezTo>
                <a:cubicBezTo>
                  <a:pt x="384" y="170"/>
                  <a:pt x="367" y="183"/>
                  <a:pt x="367" y="162"/>
                </a:cubicBezTo>
                <a:cubicBezTo>
                  <a:pt x="367" y="0"/>
                  <a:pt x="367" y="0"/>
                  <a:pt x="367" y="0"/>
                </a:cubicBezTo>
                <a:cubicBezTo>
                  <a:pt x="366" y="0"/>
                  <a:pt x="366" y="0"/>
                  <a:pt x="366" y="0"/>
                </a:cubicBezTo>
                <a:cubicBezTo>
                  <a:pt x="164" y="0"/>
                  <a:pt x="0" y="164"/>
                  <a:pt x="0" y="366"/>
                </a:cubicBezTo>
                <a:cubicBezTo>
                  <a:pt x="0" y="367"/>
                  <a:pt x="0" y="367"/>
                  <a:pt x="0" y="367"/>
                </a:cubicBezTo>
                <a:cubicBezTo>
                  <a:pt x="152" y="367"/>
                  <a:pt x="152" y="367"/>
                  <a:pt x="152" y="367"/>
                </a:cubicBezTo>
                <a:cubicBezTo>
                  <a:pt x="173" y="367"/>
                  <a:pt x="160" y="385"/>
                  <a:pt x="160" y="385"/>
                </a:cubicBezTo>
                <a:close/>
              </a:path>
            </a:pathLst>
          </a:custGeom>
          <a:solidFill>
            <a:srgbClr val="28727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prstClr val="black"/>
              </a:solidFill>
              <a:latin typeface="Montserrat Ligh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11112370" y="4620291"/>
            <a:ext cx="2151781" cy="2164246"/>
          </a:xfrm>
          <a:custGeom>
            <a:avLst/>
            <a:gdLst>
              <a:gd name="T0" fmla="*/ 17 w 365"/>
              <a:gd name="T1" fmla="*/ 170 h 367"/>
              <a:gd name="T2" fmla="*/ 46 w 365"/>
              <a:gd name="T3" fmla="*/ 157 h 367"/>
              <a:gd name="T4" fmla="*/ 84 w 365"/>
              <a:gd name="T5" fmla="*/ 194 h 367"/>
              <a:gd name="T6" fmla="*/ 46 w 365"/>
              <a:gd name="T7" fmla="*/ 232 h 367"/>
              <a:gd name="T8" fmla="*/ 17 w 365"/>
              <a:gd name="T9" fmla="*/ 219 h 367"/>
              <a:gd name="T10" fmla="*/ 0 w 365"/>
              <a:gd name="T11" fmla="*/ 227 h 367"/>
              <a:gd name="T12" fmla="*/ 0 w 365"/>
              <a:gd name="T13" fmla="*/ 367 h 367"/>
              <a:gd name="T14" fmla="*/ 151 w 365"/>
              <a:gd name="T15" fmla="*/ 367 h 367"/>
              <a:gd name="T16" fmla="*/ 159 w 365"/>
              <a:gd name="T17" fmla="*/ 350 h 367"/>
              <a:gd name="T18" fmla="*/ 145 w 365"/>
              <a:gd name="T19" fmla="*/ 321 h 367"/>
              <a:gd name="T20" fmla="*/ 183 w 365"/>
              <a:gd name="T21" fmla="*/ 283 h 367"/>
              <a:gd name="T22" fmla="*/ 221 w 365"/>
              <a:gd name="T23" fmla="*/ 321 h 367"/>
              <a:gd name="T24" fmla="*/ 207 w 365"/>
              <a:gd name="T25" fmla="*/ 350 h 367"/>
              <a:gd name="T26" fmla="*/ 215 w 365"/>
              <a:gd name="T27" fmla="*/ 367 h 367"/>
              <a:gd name="T28" fmla="*/ 365 w 365"/>
              <a:gd name="T29" fmla="*/ 367 h 367"/>
              <a:gd name="T30" fmla="*/ 365 w 365"/>
              <a:gd name="T31" fmla="*/ 366 h 367"/>
              <a:gd name="T32" fmla="*/ 0 w 365"/>
              <a:gd name="T33" fmla="*/ 0 h 367"/>
              <a:gd name="T34" fmla="*/ 0 w 365"/>
              <a:gd name="T35" fmla="*/ 162 h 367"/>
              <a:gd name="T36" fmla="*/ 17 w 365"/>
              <a:gd name="T37" fmla="*/ 17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65" h="367">
                <a:moveTo>
                  <a:pt x="17" y="170"/>
                </a:moveTo>
                <a:cubicBezTo>
                  <a:pt x="24" y="162"/>
                  <a:pt x="34" y="157"/>
                  <a:pt x="46" y="157"/>
                </a:cubicBezTo>
                <a:cubicBezTo>
                  <a:pt x="67" y="157"/>
                  <a:pt x="84" y="174"/>
                  <a:pt x="84" y="194"/>
                </a:cubicBezTo>
                <a:cubicBezTo>
                  <a:pt x="84" y="215"/>
                  <a:pt x="67" y="232"/>
                  <a:pt x="46" y="232"/>
                </a:cubicBezTo>
                <a:cubicBezTo>
                  <a:pt x="34" y="232"/>
                  <a:pt x="24" y="227"/>
                  <a:pt x="17" y="219"/>
                </a:cubicBezTo>
                <a:cubicBezTo>
                  <a:pt x="17" y="219"/>
                  <a:pt x="0" y="206"/>
                  <a:pt x="0" y="227"/>
                </a:cubicBezTo>
                <a:cubicBezTo>
                  <a:pt x="0" y="367"/>
                  <a:pt x="0" y="367"/>
                  <a:pt x="0" y="367"/>
                </a:cubicBezTo>
                <a:cubicBezTo>
                  <a:pt x="151" y="367"/>
                  <a:pt x="151" y="367"/>
                  <a:pt x="151" y="367"/>
                </a:cubicBezTo>
                <a:cubicBezTo>
                  <a:pt x="171" y="367"/>
                  <a:pt x="159" y="350"/>
                  <a:pt x="159" y="350"/>
                </a:cubicBezTo>
                <a:cubicBezTo>
                  <a:pt x="151" y="343"/>
                  <a:pt x="145" y="333"/>
                  <a:pt x="145" y="321"/>
                </a:cubicBezTo>
                <a:cubicBezTo>
                  <a:pt x="145" y="300"/>
                  <a:pt x="162" y="283"/>
                  <a:pt x="183" y="283"/>
                </a:cubicBezTo>
                <a:cubicBezTo>
                  <a:pt x="204" y="283"/>
                  <a:pt x="221" y="300"/>
                  <a:pt x="221" y="321"/>
                </a:cubicBezTo>
                <a:cubicBezTo>
                  <a:pt x="221" y="333"/>
                  <a:pt x="216" y="343"/>
                  <a:pt x="207" y="350"/>
                </a:cubicBezTo>
                <a:cubicBezTo>
                  <a:pt x="207" y="350"/>
                  <a:pt x="195" y="367"/>
                  <a:pt x="215" y="367"/>
                </a:cubicBezTo>
                <a:cubicBezTo>
                  <a:pt x="365" y="367"/>
                  <a:pt x="365" y="367"/>
                  <a:pt x="365" y="367"/>
                </a:cubicBezTo>
                <a:cubicBezTo>
                  <a:pt x="365" y="367"/>
                  <a:pt x="365" y="367"/>
                  <a:pt x="365" y="366"/>
                </a:cubicBezTo>
                <a:cubicBezTo>
                  <a:pt x="365" y="164"/>
                  <a:pt x="202" y="1"/>
                  <a:pt x="0" y="0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83"/>
                  <a:pt x="17" y="170"/>
                  <a:pt x="17" y="170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prstClr val="black"/>
              </a:solidFill>
              <a:latin typeface="Montserrat Light"/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8950617" y="6784538"/>
            <a:ext cx="2161753" cy="2154272"/>
          </a:xfrm>
          <a:custGeom>
            <a:avLst/>
            <a:gdLst>
              <a:gd name="T0" fmla="*/ 350 w 367"/>
              <a:gd name="T1" fmla="*/ 208 h 365"/>
              <a:gd name="T2" fmla="*/ 320 w 367"/>
              <a:gd name="T3" fmla="*/ 221 h 365"/>
              <a:gd name="T4" fmla="*/ 283 w 367"/>
              <a:gd name="T5" fmla="*/ 184 h 365"/>
              <a:gd name="T6" fmla="*/ 320 w 367"/>
              <a:gd name="T7" fmla="*/ 146 h 365"/>
              <a:gd name="T8" fmla="*/ 350 w 367"/>
              <a:gd name="T9" fmla="*/ 159 h 365"/>
              <a:gd name="T10" fmla="*/ 367 w 367"/>
              <a:gd name="T11" fmla="*/ 151 h 365"/>
              <a:gd name="T12" fmla="*/ 367 w 367"/>
              <a:gd name="T13" fmla="*/ 0 h 365"/>
              <a:gd name="T14" fmla="*/ 217 w 367"/>
              <a:gd name="T15" fmla="*/ 0 h 365"/>
              <a:gd name="T16" fmla="*/ 209 w 367"/>
              <a:gd name="T17" fmla="*/ 18 h 365"/>
              <a:gd name="T18" fmla="*/ 222 w 367"/>
              <a:gd name="T19" fmla="*/ 47 h 365"/>
              <a:gd name="T20" fmla="*/ 185 w 367"/>
              <a:gd name="T21" fmla="*/ 85 h 365"/>
              <a:gd name="T22" fmla="*/ 147 w 367"/>
              <a:gd name="T23" fmla="*/ 47 h 365"/>
              <a:gd name="T24" fmla="*/ 160 w 367"/>
              <a:gd name="T25" fmla="*/ 18 h 365"/>
              <a:gd name="T26" fmla="*/ 152 w 367"/>
              <a:gd name="T27" fmla="*/ 0 h 365"/>
              <a:gd name="T28" fmla="*/ 0 w 367"/>
              <a:gd name="T29" fmla="*/ 0 h 365"/>
              <a:gd name="T30" fmla="*/ 366 w 367"/>
              <a:gd name="T31" fmla="*/ 365 h 365"/>
              <a:gd name="T32" fmla="*/ 367 w 367"/>
              <a:gd name="T33" fmla="*/ 365 h 365"/>
              <a:gd name="T34" fmla="*/ 367 w 367"/>
              <a:gd name="T35" fmla="*/ 216 h 365"/>
              <a:gd name="T36" fmla="*/ 350 w 367"/>
              <a:gd name="T37" fmla="*/ 208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67" h="365">
                <a:moveTo>
                  <a:pt x="350" y="208"/>
                </a:moveTo>
                <a:cubicBezTo>
                  <a:pt x="343" y="216"/>
                  <a:pt x="332" y="221"/>
                  <a:pt x="320" y="221"/>
                </a:cubicBezTo>
                <a:cubicBezTo>
                  <a:pt x="300" y="221"/>
                  <a:pt x="283" y="204"/>
                  <a:pt x="283" y="184"/>
                </a:cubicBezTo>
                <a:cubicBezTo>
                  <a:pt x="283" y="163"/>
                  <a:pt x="300" y="146"/>
                  <a:pt x="320" y="146"/>
                </a:cubicBezTo>
                <a:cubicBezTo>
                  <a:pt x="332" y="146"/>
                  <a:pt x="343" y="151"/>
                  <a:pt x="350" y="159"/>
                </a:cubicBezTo>
                <a:cubicBezTo>
                  <a:pt x="350" y="159"/>
                  <a:pt x="367" y="172"/>
                  <a:pt x="367" y="151"/>
                </a:cubicBezTo>
                <a:cubicBezTo>
                  <a:pt x="367" y="0"/>
                  <a:pt x="367" y="0"/>
                  <a:pt x="367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196" y="0"/>
                  <a:pt x="209" y="18"/>
                  <a:pt x="209" y="18"/>
                </a:cubicBezTo>
                <a:cubicBezTo>
                  <a:pt x="217" y="25"/>
                  <a:pt x="222" y="35"/>
                  <a:pt x="222" y="47"/>
                </a:cubicBezTo>
                <a:cubicBezTo>
                  <a:pt x="222" y="68"/>
                  <a:pt x="205" y="85"/>
                  <a:pt x="185" y="85"/>
                </a:cubicBezTo>
                <a:cubicBezTo>
                  <a:pt x="164" y="85"/>
                  <a:pt x="147" y="68"/>
                  <a:pt x="147" y="47"/>
                </a:cubicBezTo>
                <a:cubicBezTo>
                  <a:pt x="147" y="35"/>
                  <a:pt x="152" y="25"/>
                  <a:pt x="160" y="18"/>
                </a:cubicBezTo>
                <a:cubicBezTo>
                  <a:pt x="160" y="18"/>
                  <a:pt x="173" y="0"/>
                  <a:pt x="15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02"/>
                  <a:pt x="164" y="365"/>
                  <a:pt x="366" y="365"/>
                </a:cubicBezTo>
                <a:cubicBezTo>
                  <a:pt x="366" y="365"/>
                  <a:pt x="366" y="365"/>
                  <a:pt x="367" y="365"/>
                </a:cubicBezTo>
                <a:cubicBezTo>
                  <a:pt x="367" y="216"/>
                  <a:pt x="367" y="216"/>
                  <a:pt x="367" y="216"/>
                </a:cubicBezTo>
                <a:cubicBezTo>
                  <a:pt x="367" y="195"/>
                  <a:pt x="350" y="208"/>
                  <a:pt x="350" y="208"/>
                </a:cubicBezTo>
                <a:close/>
              </a:path>
            </a:pathLst>
          </a:custGeom>
          <a:solidFill>
            <a:srgbClr val="264653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prstClr val="black"/>
              </a:solidFill>
              <a:latin typeface="Montserrat Ligh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13271631" y="6792017"/>
            <a:ext cx="2151781" cy="2660428"/>
          </a:xfrm>
          <a:custGeom>
            <a:avLst/>
            <a:gdLst>
              <a:gd name="T0" fmla="*/ 17 w 365"/>
              <a:gd name="T1" fmla="*/ 159 h 451"/>
              <a:gd name="T2" fmla="*/ 46 w 365"/>
              <a:gd name="T3" fmla="*/ 145 h 451"/>
              <a:gd name="T4" fmla="*/ 84 w 365"/>
              <a:gd name="T5" fmla="*/ 183 h 451"/>
              <a:gd name="T6" fmla="*/ 46 w 365"/>
              <a:gd name="T7" fmla="*/ 221 h 451"/>
              <a:gd name="T8" fmla="*/ 17 w 365"/>
              <a:gd name="T9" fmla="*/ 207 h 451"/>
              <a:gd name="T10" fmla="*/ 0 w 365"/>
              <a:gd name="T11" fmla="*/ 215 h 451"/>
              <a:gd name="T12" fmla="*/ 0 w 365"/>
              <a:gd name="T13" fmla="*/ 367 h 451"/>
              <a:gd name="T14" fmla="*/ 135 w 365"/>
              <a:gd name="T15" fmla="*/ 367 h 451"/>
              <a:gd name="T16" fmla="*/ 143 w 365"/>
              <a:gd name="T17" fmla="*/ 384 h 451"/>
              <a:gd name="T18" fmla="*/ 129 w 365"/>
              <a:gd name="T19" fmla="*/ 414 h 451"/>
              <a:gd name="T20" fmla="*/ 167 w 365"/>
              <a:gd name="T21" fmla="*/ 451 h 451"/>
              <a:gd name="T22" fmla="*/ 205 w 365"/>
              <a:gd name="T23" fmla="*/ 414 h 451"/>
              <a:gd name="T24" fmla="*/ 191 w 365"/>
              <a:gd name="T25" fmla="*/ 384 h 451"/>
              <a:gd name="T26" fmla="*/ 199 w 365"/>
              <a:gd name="T27" fmla="*/ 367 h 451"/>
              <a:gd name="T28" fmla="*/ 365 w 365"/>
              <a:gd name="T29" fmla="*/ 367 h 451"/>
              <a:gd name="T30" fmla="*/ 365 w 365"/>
              <a:gd name="T31" fmla="*/ 366 h 451"/>
              <a:gd name="T32" fmla="*/ 0 w 365"/>
              <a:gd name="T33" fmla="*/ 0 h 451"/>
              <a:gd name="T34" fmla="*/ 0 w 365"/>
              <a:gd name="T35" fmla="*/ 151 h 451"/>
              <a:gd name="T36" fmla="*/ 17 w 365"/>
              <a:gd name="T37" fmla="*/ 159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65" h="451">
                <a:moveTo>
                  <a:pt x="17" y="159"/>
                </a:moveTo>
                <a:cubicBezTo>
                  <a:pt x="24" y="151"/>
                  <a:pt x="35" y="145"/>
                  <a:pt x="46" y="145"/>
                </a:cubicBezTo>
                <a:cubicBezTo>
                  <a:pt x="67" y="145"/>
                  <a:pt x="84" y="162"/>
                  <a:pt x="84" y="183"/>
                </a:cubicBezTo>
                <a:cubicBezTo>
                  <a:pt x="84" y="204"/>
                  <a:pt x="67" y="221"/>
                  <a:pt x="46" y="221"/>
                </a:cubicBezTo>
                <a:cubicBezTo>
                  <a:pt x="35" y="221"/>
                  <a:pt x="24" y="215"/>
                  <a:pt x="17" y="207"/>
                </a:cubicBezTo>
                <a:cubicBezTo>
                  <a:pt x="17" y="207"/>
                  <a:pt x="0" y="195"/>
                  <a:pt x="0" y="215"/>
                </a:cubicBezTo>
                <a:cubicBezTo>
                  <a:pt x="0" y="367"/>
                  <a:pt x="0" y="367"/>
                  <a:pt x="0" y="367"/>
                </a:cubicBezTo>
                <a:cubicBezTo>
                  <a:pt x="135" y="367"/>
                  <a:pt x="135" y="367"/>
                  <a:pt x="135" y="367"/>
                </a:cubicBezTo>
                <a:cubicBezTo>
                  <a:pt x="155" y="367"/>
                  <a:pt x="143" y="384"/>
                  <a:pt x="143" y="384"/>
                </a:cubicBezTo>
                <a:cubicBezTo>
                  <a:pt x="134" y="391"/>
                  <a:pt x="129" y="402"/>
                  <a:pt x="129" y="414"/>
                </a:cubicBezTo>
                <a:cubicBezTo>
                  <a:pt x="129" y="434"/>
                  <a:pt x="146" y="451"/>
                  <a:pt x="167" y="451"/>
                </a:cubicBezTo>
                <a:cubicBezTo>
                  <a:pt x="188" y="451"/>
                  <a:pt x="205" y="434"/>
                  <a:pt x="205" y="414"/>
                </a:cubicBezTo>
                <a:cubicBezTo>
                  <a:pt x="205" y="402"/>
                  <a:pt x="199" y="391"/>
                  <a:pt x="191" y="384"/>
                </a:cubicBezTo>
                <a:cubicBezTo>
                  <a:pt x="191" y="384"/>
                  <a:pt x="178" y="367"/>
                  <a:pt x="199" y="367"/>
                </a:cubicBezTo>
                <a:cubicBezTo>
                  <a:pt x="365" y="367"/>
                  <a:pt x="365" y="367"/>
                  <a:pt x="365" y="367"/>
                </a:cubicBezTo>
                <a:cubicBezTo>
                  <a:pt x="365" y="367"/>
                  <a:pt x="365" y="366"/>
                  <a:pt x="365" y="366"/>
                </a:cubicBezTo>
                <a:cubicBezTo>
                  <a:pt x="365" y="164"/>
                  <a:pt x="202" y="0"/>
                  <a:pt x="0" y="0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71"/>
                  <a:pt x="17" y="159"/>
                  <a:pt x="17" y="159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prstClr val="black"/>
              </a:solidFill>
              <a:latin typeface="Montserrat Ligh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10618683" y="6288357"/>
            <a:ext cx="3146634" cy="3164088"/>
          </a:xfrm>
          <a:custGeom>
            <a:avLst/>
            <a:gdLst>
              <a:gd name="T0" fmla="*/ 496 w 534"/>
              <a:gd name="T1" fmla="*/ 230 h 536"/>
              <a:gd name="T2" fmla="*/ 467 w 534"/>
              <a:gd name="T3" fmla="*/ 244 h 536"/>
              <a:gd name="T4" fmla="*/ 450 w 534"/>
              <a:gd name="T5" fmla="*/ 236 h 536"/>
              <a:gd name="T6" fmla="*/ 450 w 534"/>
              <a:gd name="T7" fmla="*/ 85 h 536"/>
              <a:gd name="T8" fmla="*/ 449 w 534"/>
              <a:gd name="T9" fmla="*/ 85 h 536"/>
              <a:gd name="T10" fmla="*/ 449 w 534"/>
              <a:gd name="T11" fmla="*/ 84 h 536"/>
              <a:gd name="T12" fmla="*/ 299 w 534"/>
              <a:gd name="T13" fmla="*/ 84 h 536"/>
              <a:gd name="T14" fmla="*/ 291 w 534"/>
              <a:gd name="T15" fmla="*/ 67 h 536"/>
              <a:gd name="T16" fmla="*/ 305 w 534"/>
              <a:gd name="T17" fmla="*/ 38 h 536"/>
              <a:gd name="T18" fmla="*/ 267 w 534"/>
              <a:gd name="T19" fmla="*/ 0 h 536"/>
              <a:gd name="T20" fmla="*/ 229 w 534"/>
              <a:gd name="T21" fmla="*/ 38 h 536"/>
              <a:gd name="T22" fmla="*/ 243 w 534"/>
              <a:gd name="T23" fmla="*/ 67 h 536"/>
              <a:gd name="T24" fmla="*/ 235 w 534"/>
              <a:gd name="T25" fmla="*/ 84 h 536"/>
              <a:gd name="T26" fmla="*/ 84 w 534"/>
              <a:gd name="T27" fmla="*/ 84 h 536"/>
              <a:gd name="T28" fmla="*/ 84 w 534"/>
              <a:gd name="T29" fmla="*/ 235 h 536"/>
              <a:gd name="T30" fmla="*/ 67 w 534"/>
              <a:gd name="T31" fmla="*/ 243 h 536"/>
              <a:gd name="T32" fmla="*/ 37 w 534"/>
              <a:gd name="T33" fmla="*/ 230 h 536"/>
              <a:gd name="T34" fmla="*/ 0 w 534"/>
              <a:gd name="T35" fmla="*/ 268 h 536"/>
              <a:gd name="T36" fmla="*/ 37 w 534"/>
              <a:gd name="T37" fmla="*/ 305 h 536"/>
              <a:gd name="T38" fmla="*/ 67 w 534"/>
              <a:gd name="T39" fmla="*/ 292 h 536"/>
              <a:gd name="T40" fmla="*/ 84 w 534"/>
              <a:gd name="T41" fmla="*/ 300 h 536"/>
              <a:gd name="T42" fmla="*/ 84 w 534"/>
              <a:gd name="T43" fmla="*/ 423 h 536"/>
              <a:gd name="T44" fmla="*/ 83 w 534"/>
              <a:gd name="T45" fmla="*/ 451 h 536"/>
              <a:gd name="T46" fmla="*/ 83 w 534"/>
              <a:gd name="T47" fmla="*/ 452 h 536"/>
              <a:gd name="T48" fmla="*/ 235 w 534"/>
              <a:gd name="T49" fmla="*/ 452 h 536"/>
              <a:gd name="T50" fmla="*/ 244 w 534"/>
              <a:gd name="T51" fmla="*/ 469 h 536"/>
              <a:gd name="T52" fmla="*/ 230 w 534"/>
              <a:gd name="T53" fmla="*/ 499 h 536"/>
              <a:gd name="T54" fmla="*/ 268 w 534"/>
              <a:gd name="T55" fmla="*/ 536 h 536"/>
              <a:gd name="T56" fmla="*/ 306 w 534"/>
              <a:gd name="T57" fmla="*/ 499 h 536"/>
              <a:gd name="T58" fmla="*/ 292 w 534"/>
              <a:gd name="T59" fmla="*/ 469 h 536"/>
              <a:gd name="T60" fmla="*/ 300 w 534"/>
              <a:gd name="T61" fmla="*/ 452 h 536"/>
              <a:gd name="T62" fmla="*/ 450 w 534"/>
              <a:gd name="T63" fmla="*/ 452 h 536"/>
              <a:gd name="T64" fmla="*/ 450 w 534"/>
              <a:gd name="T65" fmla="*/ 300 h 536"/>
              <a:gd name="T66" fmla="*/ 467 w 534"/>
              <a:gd name="T67" fmla="*/ 292 h 536"/>
              <a:gd name="T68" fmla="*/ 496 w 534"/>
              <a:gd name="T69" fmla="*/ 306 h 536"/>
              <a:gd name="T70" fmla="*/ 534 w 534"/>
              <a:gd name="T71" fmla="*/ 268 h 536"/>
              <a:gd name="T72" fmla="*/ 496 w 534"/>
              <a:gd name="T73" fmla="*/ 230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34" h="536">
                <a:moveTo>
                  <a:pt x="496" y="230"/>
                </a:moveTo>
                <a:cubicBezTo>
                  <a:pt x="485" y="230"/>
                  <a:pt x="474" y="236"/>
                  <a:pt x="467" y="244"/>
                </a:cubicBezTo>
                <a:cubicBezTo>
                  <a:pt x="467" y="244"/>
                  <a:pt x="450" y="256"/>
                  <a:pt x="450" y="236"/>
                </a:cubicBezTo>
                <a:cubicBezTo>
                  <a:pt x="450" y="85"/>
                  <a:pt x="450" y="85"/>
                  <a:pt x="450" y="85"/>
                </a:cubicBezTo>
                <a:cubicBezTo>
                  <a:pt x="450" y="85"/>
                  <a:pt x="449" y="85"/>
                  <a:pt x="449" y="85"/>
                </a:cubicBezTo>
                <a:cubicBezTo>
                  <a:pt x="449" y="85"/>
                  <a:pt x="449" y="85"/>
                  <a:pt x="449" y="84"/>
                </a:cubicBezTo>
                <a:cubicBezTo>
                  <a:pt x="299" y="84"/>
                  <a:pt x="299" y="84"/>
                  <a:pt x="299" y="84"/>
                </a:cubicBezTo>
                <a:cubicBezTo>
                  <a:pt x="279" y="84"/>
                  <a:pt x="291" y="67"/>
                  <a:pt x="291" y="67"/>
                </a:cubicBezTo>
                <a:cubicBezTo>
                  <a:pt x="300" y="60"/>
                  <a:pt x="305" y="50"/>
                  <a:pt x="305" y="38"/>
                </a:cubicBezTo>
                <a:cubicBezTo>
                  <a:pt x="305" y="17"/>
                  <a:pt x="288" y="0"/>
                  <a:pt x="267" y="0"/>
                </a:cubicBezTo>
                <a:cubicBezTo>
                  <a:pt x="246" y="0"/>
                  <a:pt x="229" y="17"/>
                  <a:pt x="229" y="38"/>
                </a:cubicBezTo>
                <a:cubicBezTo>
                  <a:pt x="229" y="50"/>
                  <a:pt x="235" y="60"/>
                  <a:pt x="243" y="67"/>
                </a:cubicBezTo>
                <a:cubicBezTo>
                  <a:pt x="243" y="67"/>
                  <a:pt x="255" y="84"/>
                  <a:pt x="235" y="84"/>
                </a:cubicBezTo>
                <a:cubicBezTo>
                  <a:pt x="84" y="84"/>
                  <a:pt x="84" y="84"/>
                  <a:pt x="84" y="84"/>
                </a:cubicBezTo>
                <a:cubicBezTo>
                  <a:pt x="84" y="235"/>
                  <a:pt x="84" y="235"/>
                  <a:pt x="84" y="235"/>
                </a:cubicBezTo>
                <a:cubicBezTo>
                  <a:pt x="84" y="256"/>
                  <a:pt x="67" y="243"/>
                  <a:pt x="67" y="243"/>
                </a:cubicBezTo>
                <a:cubicBezTo>
                  <a:pt x="60" y="235"/>
                  <a:pt x="49" y="230"/>
                  <a:pt x="37" y="230"/>
                </a:cubicBezTo>
                <a:cubicBezTo>
                  <a:pt x="17" y="230"/>
                  <a:pt x="0" y="247"/>
                  <a:pt x="0" y="268"/>
                </a:cubicBezTo>
                <a:cubicBezTo>
                  <a:pt x="0" y="288"/>
                  <a:pt x="17" y="305"/>
                  <a:pt x="37" y="305"/>
                </a:cubicBezTo>
                <a:cubicBezTo>
                  <a:pt x="49" y="305"/>
                  <a:pt x="60" y="300"/>
                  <a:pt x="67" y="292"/>
                </a:cubicBezTo>
                <a:cubicBezTo>
                  <a:pt x="67" y="292"/>
                  <a:pt x="84" y="279"/>
                  <a:pt x="84" y="300"/>
                </a:cubicBezTo>
                <a:cubicBezTo>
                  <a:pt x="84" y="423"/>
                  <a:pt x="84" y="423"/>
                  <a:pt x="84" y="423"/>
                </a:cubicBezTo>
                <a:cubicBezTo>
                  <a:pt x="83" y="433"/>
                  <a:pt x="83" y="442"/>
                  <a:pt x="83" y="451"/>
                </a:cubicBezTo>
                <a:cubicBezTo>
                  <a:pt x="83" y="451"/>
                  <a:pt x="83" y="452"/>
                  <a:pt x="83" y="452"/>
                </a:cubicBezTo>
                <a:cubicBezTo>
                  <a:pt x="235" y="452"/>
                  <a:pt x="235" y="452"/>
                  <a:pt x="235" y="452"/>
                </a:cubicBezTo>
                <a:cubicBezTo>
                  <a:pt x="256" y="452"/>
                  <a:pt x="244" y="469"/>
                  <a:pt x="244" y="469"/>
                </a:cubicBezTo>
                <a:cubicBezTo>
                  <a:pt x="235" y="476"/>
                  <a:pt x="230" y="487"/>
                  <a:pt x="230" y="499"/>
                </a:cubicBezTo>
                <a:cubicBezTo>
                  <a:pt x="230" y="519"/>
                  <a:pt x="247" y="536"/>
                  <a:pt x="268" y="536"/>
                </a:cubicBezTo>
                <a:cubicBezTo>
                  <a:pt x="289" y="536"/>
                  <a:pt x="306" y="519"/>
                  <a:pt x="306" y="499"/>
                </a:cubicBezTo>
                <a:cubicBezTo>
                  <a:pt x="306" y="487"/>
                  <a:pt x="300" y="476"/>
                  <a:pt x="292" y="469"/>
                </a:cubicBezTo>
                <a:cubicBezTo>
                  <a:pt x="292" y="469"/>
                  <a:pt x="279" y="452"/>
                  <a:pt x="300" y="452"/>
                </a:cubicBezTo>
                <a:cubicBezTo>
                  <a:pt x="450" y="452"/>
                  <a:pt x="450" y="452"/>
                  <a:pt x="450" y="452"/>
                </a:cubicBezTo>
                <a:cubicBezTo>
                  <a:pt x="450" y="300"/>
                  <a:pt x="450" y="300"/>
                  <a:pt x="450" y="300"/>
                </a:cubicBezTo>
                <a:cubicBezTo>
                  <a:pt x="450" y="280"/>
                  <a:pt x="467" y="292"/>
                  <a:pt x="467" y="292"/>
                </a:cubicBezTo>
                <a:cubicBezTo>
                  <a:pt x="474" y="300"/>
                  <a:pt x="485" y="306"/>
                  <a:pt x="496" y="306"/>
                </a:cubicBezTo>
                <a:cubicBezTo>
                  <a:pt x="517" y="306"/>
                  <a:pt x="534" y="289"/>
                  <a:pt x="534" y="268"/>
                </a:cubicBezTo>
                <a:cubicBezTo>
                  <a:pt x="534" y="247"/>
                  <a:pt x="517" y="230"/>
                  <a:pt x="496" y="2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prstClr val="black"/>
              </a:solidFill>
              <a:latin typeface="Montserrat Ligh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11107383" y="8956265"/>
            <a:ext cx="2657934" cy="2154272"/>
          </a:xfrm>
          <a:custGeom>
            <a:avLst/>
            <a:gdLst>
              <a:gd name="T0" fmla="*/ 384 w 451"/>
              <a:gd name="T1" fmla="*/ 216 h 365"/>
              <a:gd name="T2" fmla="*/ 413 w 451"/>
              <a:gd name="T3" fmla="*/ 230 h 365"/>
              <a:gd name="T4" fmla="*/ 451 w 451"/>
              <a:gd name="T5" fmla="*/ 192 h 365"/>
              <a:gd name="T6" fmla="*/ 413 w 451"/>
              <a:gd name="T7" fmla="*/ 154 h 365"/>
              <a:gd name="T8" fmla="*/ 384 w 451"/>
              <a:gd name="T9" fmla="*/ 168 h 365"/>
              <a:gd name="T10" fmla="*/ 367 w 451"/>
              <a:gd name="T11" fmla="*/ 160 h 365"/>
              <a:gd name="T12" fmla="*/ 367 w 451"/>
              <a:gd name="T13" fmla="*/ 0 h 365"/>
              <a:gd name="T14" fmla="*/ 217 w 451"/>
              <a:gd name="T15" fmla="*/ 0 h 365"/>
              <a:gd name="T16" fmla="*/ 209 w 451"/>
              <a:gd name="T17" fmla="*/ 17 h 365"/>
              <a:gd name="T18" fmla="*/ 223 w 451"/>
              <a:gd name="T19" fmla="*/ 47 h 365"/>
              <a:gd name="T20" fmla="*/ 185 w 451"/>
              <a:gd name="T21" fmla="*/ 84 h 365"/>
              <a:gd name="T22" fmla="*/ 147 w 451"/>
              <a:gd name="T23" fmla="*/ 47 h 365"/>
              <a:gd name="T24" fmla="*/ 161 w 451"/>
              <a:gd name="T25" fmla="*/ 17 h 365"/>
              <a:gd name="T26" fmla="*/ 152 w 451"/>
              <a:gd name="T27" fmla="*/ 0 h 365"/>
              <a:gd name="T28" fmla="*/ 0 w 451"/>
              <a:gd name="T29" fmla="*/ 0 h 365"/>
              <a:gd name="T30" fmla="*/ 366 w 451"/>
              <a:gd name="T31" fmla="*/ 365 h 365"/>
              <a:gd name="T32" fmla="*/ 367 w 451"/>
              <a:gd name="T33" fmla="*/ 365 h 365"/>
              <a:gd name="T34" fmla="*/ 367 w 451"/>
              <a:gd name="T35" fmla="*/ 224 h 365"/>
              <a:gd name="T36" fmla="*/ 384 w 451"/>
              <a:gd name="T37" fmla="*/ 216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51" h="365">
                <a:moveTo>
                  <a:pt x="384" y="216"/>
                </a:moveTo>
                <a:cubicBezTo>
                  <a:pt x="391" y="225"/>
                  <a:pt x="402" y="230"/>
                  <a:pt x="413" y="230"/>
                </a:cubicBezTo>
                <a:cubicBezTo>
                  <a:pt x="434" y="230"/>
                  <a:pt x="451" y="213"/>
                  <a:pt x="451" y="192"/>
                </a:cubicBezTo>
                <a:cubicBezTo>
                  <a:pt x="451" y="171"/>
                  <a:pt x="434" y="154"/>
                  <a:pt x="413" y="154"/>
                </a:cubicBezTo>
                <a:cubicBezTo>
                  <a:pt x="402" y="154"/>
                  <a:pt x="391" y="160"/>
                  <a:pt x="384" y="168"/>
                </a:cubicBezTo>
                <a:cubicBezTo>
                  <a:pt x="384" y="168"/>
                  <a:pt x="367" y="181"/>
                  <a:pt x="367" y="160"/>
                </a:cubicBezTo>
                <a:cubicBezTo>
                  <a:pt x="367" y="0"/>
                  <a:pt x="367" y="0"/>
                  <a:pt x="367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196" y="0"/>
                  <a:pt x="209" y="17"/>
                  <a:pt x="209" y="17"/>
                </a:cubicBezTo>
                <a:cubicBezTo>
                  <a:pt x="217" y="24"/>
                  <a:pt x="223" y="35"/>
                  <a:pt x="223" y="47"/>
                </a:cubicBezTo>
                <a:cubicBezTo>
                  <a:pt x="223" y="67"/>
                  <a:pt x="206" y="84"/>
                  <a:pt x="185" y="84"/>
                </a:cubicBezTo>
                <a:cubicBezTo>
                  <a:pt x="164" y="84"/>
                  <a:pt x="147" y="67"/>
                  <a:pt x="147" y="47"/>
                </a:cubicBezTo>
                <a:cubicBezTo>
                  <a:pt x="147" y="35"/>
                  <a:pt x="152" y="24"/>
                  <a:pt x="161" y="17"/>
                </a:cubicBezTo>
                <a:cubicBezTo>
                  <a:pt x="161" y="17"/>
                  <a:pt x="173" y="0"/>
                  <a:pt x="15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02"/>
                  <a:pt x="164" y="365"/>
                  <a:pt x="366" y="365"/>
                </a:cubicBezTo>
                <a:cubicBezTo>
                  <a:pt x="366" y="365"/>
                  <a:pt x="367" y="365"/>
                  <a:pt x="367" y="365"/>
                </a:cubicBezTo>
                <a:cubicBezTo>
                  <a:pt x="367" y="224"/>
                  <a:pt x="367" y="224"/>
                  <a:pt x="367" y="224"/>
                </a:cubicBezTo>
                <a:cubicBezTo>
                  <a:pt x="367" y="204"/>
                  <a:pt x="384" y="216"/>
                  <a:pt x="384" y="216"/>
                </a:cubicBezTo>
                <a:close/>
              </a:path>
            </a:pathLst>
          </a:custGeom>
          <a:solidFill>
            <a:srgbClr val="E76F5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prstClr val="black"/>
              </a:solidFill>
              <a:latin typeface="Montserrat Ligh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13271631" y="8956265"/>
            <a:ext cx="2151781" cy="2154272"/>
          </a:xfrm>
          <a:custGeom>
            <a:avLst/>
            <a:gdLst>
              <a:gd name="T0" fmla="*/ 365 w 365"/>
              <a:gd name="T1" fmla="*/ 0 h 365"/>
              <a:gd name="T2" fmla="*/ 199 w 365"/>
              <a:gd name="T3" fmla="*/ 0 h 365"/>
              <a:gd name="T4" fmla="*/ 191 w 365"/>
              <a:gd name="T5" fmla="*/ 17 h 365"/>
              <a:gd name="T6" fmla="*/ 205 w 365"/>
              <a:gd name="T7" fmla="*/ 47 h 365"/>
              <a:gd name="T8" fmla="*/ 167 w 365"/>
              <a:gd name="T9" fmla="*/ 84 h 365"/>
              <a:gd name="T10" fmla="*/ 129 w 365"/>
              <a:gd name="T11" fmla="*/ 47 h 365"/>
              <a:gd name="T12" fmla="*/ 143 w 365"/>
              <a:gd name="T13" fmla="*/ 17 h 365"/>
              <a:gd name="T14" fmla="*/ 135 w 365"/>
              <a:gd name="T15" fmla="*/ 0 h 365"/>
              <a:gd name="T16" fmla="*/ 0 w 365"/>
              <a:gd name="T17" fmla="*/ 0 h 365"/>
              <a:gd name="T18" fmla="*/ 0 w 365"/>
              <a:gd name="T19" fmla="*/ 160 h 365"/>
              <a:gd name="T20" fmla="*/ 17 w 365"/>
              <a:gd name="T21" fmla="*/ 168 h 365"/>
              <a:gd name="T22" fmla="*/ 46 w 365"/>
              <a:gd name="T23" fmla="*/ 154 h 365"/>
              <a:gd name="T24" fmla="*/ 84 w 365"/>
              <a:gd name="T25" fmla="*/ 192 h 365"/>
              <a:gd name="T26" fmla="*/ 46 w 365"/>
              <a:gd name="T27" fmla="*/ 230 h 365"/>
              <a:gd name="T28" fmla="*/ 17 w 365"/>
              <a:gd name="T29" fmla="*/ 216 h 365"/>
              <a:gd name="T30" fmla="*/ 0 w 365"/>
              <a:gd name="T31" fmla="*/ 224 h 365"/>
              <a:gd name="T32" fmla="*/ 0 w 365"/>
              <a:gd name="T33" fmla="*/ 365 h 365"/>
              <a:gd name="T34" fmla="*/ 365 w 365"/>
              <a:gd name="T35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65" h="365">
                <a:moveTo>
                  <a:pt x="365" y="0"/>
                </a:moveTo>
                <a:cubicBezTo>
                  <a:pt x="199" y="0"/>
                  <a:pt x="199" y="0"/>
                  <a:pt x="199" y="0"/>
                </a:cubicBezTo>
                <a:cubicBezTo>
                  <a:pt x="178" y="0"/>
                  <a:pt x="191" y="17"/>
                  <a:pt x="191" y="17"/>
                </a:cubicBezTo>
                <a:cubicBezTo>
                  <a:pt x="199" y="24"/>
                  <a:pt x="205" y="35"/>
                  <a:pt x="205" y="47"/>
                </a:cubicBezTo>
                <a:cubicBezTo>
                  <a:pt x="205" y="67"/>
                  <a:pt x="188" y="84"/>
                  <a:pt x="167" y="84"/>
                </a:cubicBezTo>
                <a:cubicBezTo>
                  <a:pt x="146" y="84"/>
                  <a:pt x="129" y="67"/>
                  <a:pt x="129" y="47"/>
                </a:cubicBezTo>
                <a:cubicBezTo>
                  <a:pt x="129" y="35"/>
                  <a:pt x="134" y="24"/>
                  <a:pt x="143" y="17"/>
                </a:cubicBezTo>
                <a:cubicBezTo>
                  <a:pt x="143" y="17"/>
                  <a:pt x="155" y="0"/>
                  <a:pt x="13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81"/>
                  <a:pt x="17" y="168"/>
                  <a:pt x="17" y="168"/>
                </a:cubicBezTo>
                <a:cubicBezTo>
                  <a:pt x="24" y="160"/>
                  <a:pt x="35" y="154"/>
                  <a:pt x="46" y="154"/>
                </a:cubicBezTo>
                <a:cubicBezTo>
                  <a:pt x="67" y="154"/>
                  <a:pt x="84" y="171"/>
                  <a:pt x="84" y="192"/>
                </a:cubicBezTo>
                <a:cubicBezTo>
                  <a:pt x="84" y="213"/>
                  <a:pt x="67" y="230"/>
                  <a:pt x="46" y="230"/>
                </a:cubicBezTo>
                <a:cubicBezTo>
                  <a:pt x="35" y="230"/>
                  <a:pt x="24" y="225"/>
                  <a:pt x="17" y="216"/>
                </a:cubicBezTo>
                <a:cubicBezTo>
                  <a:pt x="17" y="216"/>
                  <a:pt x="0" y="204"/>
                  <a:pt x="0" y="224"/>
                </a:cubicBezTo>
                <a:cubicBezTo>
                  <a:pt x="0" y="365"/>
                  <a:pt x="0" y="365"/>
                  <a:pt x="0" y="365"/>
                </a:cubicBezTo>
                <a:cubicBezTo>
                  <a:pt x="201" y="364"/>
                  <a:pt x="364" y="201"/>
                  <a:pt x="365" y="0"/>
                </a:cubicBezTo>
                <a:close/>
              </a:path>
            </a:pathLst>
          </a:custGeom>
          <a:solidFill>
            <a:srgbClr val="F4A26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prstClr val="black"/>
              </a:solidFill>
              <a:latin typeface="Montserrat Light"/>
            </a:endParaRPr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9249822" y="4919497"/>
            <a:ext cx="219416" cy="219416"/>
          </a:xfrm>
          <a:prstGeom prst="ellipse">
            <a:avLst/>
          </a:prstGeom>
          <a:solidFill>
            <a:srgbClr val="28727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prstClr val="black"/>
              </a:solidFill>
              <a:latin typeface="Montserrat Light"/>
            </a:endParaRP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12740544" y="4914509"/>
            <a:ext cx="216923" cy="224403"/>
          </a:xfrm>
          <a:prstGeom prst="ellipse">
            <a:avLst/>
          </a:prstGeom>
          <a:solidFill>
            <a:srgbClr val="2A9D8F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prstClr val="black"/>
              </a:solidFill>
              <a:latin typeface="Montserrat Light"/>
            </a:endParaRPr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9249821" y="8420190"/>
            <a:ext cx="224403" cy="224403"/>
          </a:xfrm>
          <a:prstGeom prst="ellipse">
            <a:avLst/>
          </a:prstGeom>
          <a:solidFill>
            <a:srgbClr val="264653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prstClr val="black"/>
              </a:solidFill>
              <a:latin typeface="Montserrat Light"/>
            </a:endParaRPr>
          </a:p>
        </p:txBody>
      </p: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14914763" y="10616851"/>
            <a:ext cx="219416" cy="216923"/>
          </a:xfrm>
          <a:prstGeom prst="ellipse">
            <a:avLst/>
          </a:prstGeom>
          <a:solidFill>
            <a:srgbClr val="F4A26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prstClr val="black"/>
              </a:solidFill>
              <a:latin typeface="Montserrat Light"/>
            </a:endParaRPr>
          </a:p>
        </p:txBody>
      </p:sp>
      <p:sp>
        <p:nvSpPr>
          <p:cNvPr id="34" name="Oval 33"/>
          <p:cNvSpPr>
            <a:spLocks noChangeArrowheads="1"/>
          </p:cNvSpPr>
          <p:nvPr/>
        </p:nvSpPr>
        <p:spPr bwMode="auto">
          <a:xfrm>
            <a:off x="11426536" y="10616851"/>
            <a:ext cx="221911" cy="216923"/>
          </a:xfrm>
          <a:prstGeom prst="ellipse">
            <a:avLst/>
          </a:prstGeom>
          <a:solidFill>
            <a:srgbClr val="E76F5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prstClr val="black"/>
              </a:solidFill>
              <a:latin typeface="Montserrat Light"/>
            </a:endParaRPr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>
            <a:off x="14909776" y="7108677"/>
            <a:ext cx="224403" cy="219416"/>
          </a:xfrm>
          <a:prstGeom prst="ellipse">
            <a:avLst/>
          </a:prstGeom>
          <a:solidFill>
            <a:srgbClr val="E9C46A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prstClr val="black"/>
              </a:solidFill>
              <a:latin typeface="Montserrat Light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5582985" y="10098496"/>
            <a:ext cx="6737365" cy="1454451"/>
            <a:chOff x="1593925" y="3131733"/>
            <a:chExt cx="3368731" cy="727236"/>
          </a:xfrm>
        </p:grpSpPr>
        <p:sp>
          <p:nvSpPr>
            <p:cNvPr id="37" name="Rectangle 36"/>
            <p:cNvSpPr/>
            <p:nvPr/>
          </p:nvSpPr>
          <p:spPr>
            <a:xfrm>
              <a:off x="1597664" y="3425004"/>
              <a:ext cx="3364992" cy="4339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2438340">
                <a:lnSpc>
                  <a:spcPct val="90000"/>
                </a:lnSpc>
              </a:pPr>
              <a:r>
                <a:rPr lang="en-US" sz="2800">
                  <a:solidFill>
                    <a:srgbClr val="272E3A"/>
                  </a:solidFill>
                  <a:latin typeface="Montserrat Light"/>
                </a:rPr>
                <a:t>Lorem ipsum dolor sit amet auctor sed is sit luctus eget, mollis vel ma sit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93925" y="3131733"/>
              <a:ext cx="1296188" cy="2400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2438340">
                <a:lnSpc>
                  <a:spcPct val="90000"/>
                </a:lnSpc>
              </a:pPr>
              <a:r>
                <a:rPr lang="en-US" sz="2800" spc="600">
                  <a:solidFill>
                    <a:srgbClr val="272E3A"/>
                  </a:solidFill>
                  <a:latin typeface="Montserrat Light"/>
                </a:rPr>
                <a:t>OPTION E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51926" y="6795982"/>
            <a:ext cx="6734318" cy="1454451"/>
            <a:chOff x="856313" y="3131733"/>
            <a:chExt cx="3367208" cy="727236"/>
          </a:xfrm>
        </p:grpSpPr>
        <p:sp>
          <p:nvSpPr>
            <p:cNvPr id="42" name="Rectangle 41"/>
            <p:cNvSpPr/>
            <p:nvPr/>
          </p:nvSpPr>
          <p:spPr>
            <a:xfrm>
              <a:off x="856313" y="3425004"/>
              <a:ext cx="3367208" cy="4339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2438340">
                <a:lnSpc>
                  <a:spcPct val="90000"/>
                </a:lnSpc>
              </a:pPr>
              <a:r>
                <a:rPr lang="en-US" sz="2800">
                  <a:solidFill>
                    <a:srgbClr val="272E3A"/>
                  </a:solidFill>
                  <a:latin typeface="Montserrat Light"/>
                </a:rPr>
                <a:t>Lorem ipsum dolor sit amet auctor sed is sit luctus eget, mollis vel ma sit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920920" y="3131733"/>
              <a:ext cx="1302600" cy="2400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2438340">
                <a:lnSpc>
                  <a:spcPct val="90000"/>
                </a:lnSpc>
              </a:pPr>
              <a:r>
                <a:rPr lang="en-US" sz="2800" spc="600">
                  <a:solidFill>
                    <a:srgbClr val="272E3A"/>
                  </a:solidFill>
                  <a:latin typeface="Montserrat Light"/>
                </a:rPr>
                <a:t>OPTION A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046748" y="3505655"/>
            <a:ext cx="6734318" cy="1454451"/>
            <a:chOff x="856313" y="3131733"/>
            <a:chExt cx="3367208" cy="727236"/>
          </a:xfrm>
        </p:grpSpPr>
        <p:sp>
          <p:nvSpPr>
            <p:cNvPr id="45" name="Rectangle 44"/>
            <p:cNvSpPr/>
            <p:nvPr/>
          </p:nvSpPr>
          <p:spPr>
            <a:xfrm>
              <a:off x="856313" y="3425004"/>
              <a:ext cx="3367208" cy="4339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2438340">
                <a:lnSpc>
                  <a:spcPct val="90000"/>
                </a:lnSpc>
              </a:pPr>
              <a:r>
                <a:rPr lang="en-US" sz="2800">
                  <a:solidFill>
                    <a:srgbClr val="272E3A"/>
                  </a:solidFill>
                  <a:latin typeface="Montserrat Light"/>
                </a:rPr>
                <a:t>Lorem ipsum dolor sit amet auctor sed is sit luctus eget, mollis vel ma sit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912905" y="3131733"/>
              <a:ext cx="1310615" cy="2400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2438340">
                <a:lnSpc>
                  <a:spcPct val="90000"/>
                </a:lnSpc>
              </a:pPr>
              <a:r>
                <a:rPr lang="en-US" sz="2800" spc="600">
                  <a:solidFill>
                    <a:srgbClr val="272E3A"/>
                  </a:solidFill>
                  <a:latin typeface="Montserrat Light"/>
                </a:rPr>
                <a:t>OPTION B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6072693" y="6786176"/>
            <a:ext cx="6737365" cy="1454451"/>
            <a:chOff x="1593925" y="3131733"/>
            <a:chExt cx="3368731" cy="727236"/>
          </a:xfrm>
        </p:grpSpPr>
        <p:sp>
          <p:nvSpPr>
            <p:cNvPr id="48" name="Rectangle 47"/>
            <p:cNvSpPr/>
            <p:nvPr/>
          </p:nvSpPr>
          <p:spPr>
            <a:xfrm>
              <a:off x="1597664" y="3425004"/>
              <a:ext cx="3364992" cy="4339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2438340">
                <a:lnSpc>
                  <a:spcPct val="90000"/>
                </a:lnSpc>
              </a:pPr>
              <a:r>
                <a:rPr lang="en-US" sz="2800">
                  <a:solidFill>
                    <a:srgbClr val="272E3A"/>
                  </a:solidFill>
                  <a:latin typeface="Montserrat Light"/>
                </a:rPr>
                <a:t>Lorem ipsum dolor sit amet auctor sed is sit luctus eget, mollis vel ma sit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593925" y="3131733"/>
              <a:ext cx="1324241" cy="2400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2438340">
                <a:lnSpc>
                  <a:spcPct val="90000"/>
                </a:lnSpc>
              </a:pPr>
              <a:r>
                <a:rPr lang="en-US" sz="2800" spc="600">
                  <a:solidFill>
                    <a:srgbClr val="272E3A"/>
                  </a:solidFill>
                  <a:latin typeface="Montserrat Light"/>
                </a:rPr>
                <a:t>OPTION D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3251684" y="3486436"/>
            <a:ext cx="6737365" cy="1454451"/>
            <a:chOff x="1593925" y="3131733"/>
            <a:chExt cx="3368731" cy="727236"/>
          </a:xfrm>
        </p:grpSpPr>
        <p:sp>
          <p:nvSpPr>
            <p:cNvPr id="51" name="Rectangle 50"/>
            <p:cNvSpPr/>
            <p:nvPr/>
          </p:nvSpPr>
          <p:spPr>
            <a:xfrm>
              <a:off x="1597664" y="3425004"/>
              <a:ext cx="3364992" cy="4339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2438340">
                <a:lnSpc>
                  <a:spcPct val="90000"/>
                </a:lnSpc>
              </a:pPr>
              <a:r>
                <a:rPr lang="en-US" sz="2800">
                  <a:solidFill>
                    <a:srgbClr val="272E3A"/>
                  </a:solidFill>
                  <a:latin typeface="Montserrat Light"/>
                </a:rPr>
                <a:t>Lorem ipsum dolor sit amet auctor sed is sit luctus eget, mollis vel ma sit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593925" y="3131733"/>
              <a:ext cx="1304203" cy="2400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2438340">
                <a:lnSpc>
                  <a:spcPct val="90000"/>
                </a:lnSpc>
              </a:pPr>
              <a:r>
                <a:rPr lang="en-US" sz="2800" spc="600">
                  <a:solidFill>
                    <a:srgbClr val="272E3A"/>
                  </a:solidFill>
                  <a:latin typeface="Montserrat Light"/>
                </a:rPr>
                <a:t>OPTION C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402986" y="10098496"/>
            <a:ext cx="6734320" cy="1454451"/>
            <a:chOff x="856313" y="3131733"/>
            <a:chExt cx="3367209" cy="727236"/>
          </a:xfrm>
        </p:grpSpPr>
        <p:sp>
          <p:nvSpPr>
            <p:cNvPr id="58" name="Rectangle 57"/>
            <p:cNvSpPr/>
            <p:nvPr/>
          </p:nvSpPr>
          <p:spPr>
            <a:xfrm>
              <a:off x="856313" y="3425004"/>
              <a:ext cx="3367208" cy="4339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2438340">
                <a:lnSpc>
                  <a:spcPct val="90000"/>
                </a:lnSpc>
              </a:pPr>
              <a:r>
                <a:rPr lang="en-US" sz="2800">
                  <a:solidFill>
                    <a:srgbClr val="272E3A"/>
                  </a:solidFill>
                  <a:latin typeface="Montserrat Light"/>
                </a:rPr>
                <a:t>Lorem ipsum dolor sit </a:t>
              </a:r>
              <a:r>
                <a:rPr lang="en-US" sz="2800" err="1">
                  <a:solidFill>
                    <a:srgbClr val="272E3A"/>
                  </a:solidFill>
                  <a:latin typeface="Montserrat Light"/>
                </a:rPr>
                <a:t>amet</a:t>
              </a:r>
              <a:r>
                <a:rPr lang="en-US" sz="2800">
                  <a:solidFill>
                    <a:srgbClr val="272E3A"/>
                  </a:solidFill>
                  <a:latin typeface="Montserrat Light"/>
                </a:rPr>
                <a:t> </a:t>
              </a:r>
              <a:r>
                <a:rPr lang="en-US" sz="2800" err="1">
                  <a:solidFill>
                    <a:srgbClr val="272E3A"/>
                  </a:solidFill>
                  <a:latin typeface="Montserrat Light"/>
                </a:rPr>
                <a:t>auctor</a:t>
              </a:r>
              <a:r>
                <a:rPr lang="en-US" sz="2800">
                  <a:solidFill>
                    <a:srgbClr val="272E3A"/>
                  </a:solidFill>
                  <a:latin typeface="Montserrat Light"/>
                </a:rPr>
                <a:t> sed is sit </a:t>
              </a:r>
              <a:r>
                <a:rPr lang="en-US" sz="2800" err="1">
                  <a:solidFill>
                    <a:srgbClr val="272E3A"/>
                  </a:solidFill>
                  <a:latin typeface="Montserrat Light"/>
                </a:rPr>
                <a:t>luctus</a:t>
              </a:r>
              <a:r>
                <a:rPr lang="en-US" sz="2800">
                  <a:solidFill>
                    <a:srgbClr val="272E3A"/>
                  </a:solidFill>
                  <a:latin typeface="Montserrat Light"/>
                </a:rPr>
                <a:t> </a:t>
              </a:r>
              <a:r>
                <a:rPr lang="en-US" sz="2800" err="1">
                  <a:solidFill>
                    <a:srgbClr val="272E3A"/>
                  </a:solidFill>
                  <a:latin typeface="Montserrat Light"/>
                </a:rPr>
                <a:t>eget</a:t>
              </a:r>
              <a:r>
                <a:rPr lang="en-US" sz="2800">
                  <a:solidFill>
                    <a:srgbClr val="272E3A"/>
                  </a:solidFill>
                  <a:latin typeface="Montserrat Light"/>
                </a:rPr>
                <a:t>, </a:t>
              </a:r>
              <a:r>
                <a:rPr lang="en-US" sz="2800" err="1">
                  <a:solidFill>
                    <a:srgbClr val="272E3A"/>
                  </a:solidFill>
                  <a:latin typeface="Montserrat Light"/>
                </a:rPr>
                <a:t>mollis</a:t>
              </a:r>
              <a:r>
                <a:rPr lang="en-US" sz="2800">
                  <a:solidFill>
                    <a:srgbClr val="272E3A"/>
                  </a:solidFill>
                  <a:latin typeface="Montserrat Light"/>
                </a:rPr>
                <a:t> vel ma sit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934547" y="3131733"/>
              <a:ext cx="1288975" cy="2400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2438340">
                <a:lnSpc>
                  <a:spcPct val="90000"/>
                </a:lnSpc>
              </a:pPr>
              <a:r>
                <a:rPr lang="en-US" sz="2800" spc="600">
                  <a:solidFill>
                    <a:srgbClr val="272E3A"/>
                  </a:solidFill>
                  <a:latin typeface="Montserrat Light"/>
                </a:rPr>
                <a:t>OPTION F</a:t>
              </a:r>
            </a:p>
          </p:txBody>
        </p:sp>
      </p:grpSp>
      <p:sp>
        <p:nvSpPr>
          <p:cNvPr id="62" name="Freeform 7"/>
          <p:cNvSpPr>
            <a:spLocks/>
          </p:cNvSpPr>
          <p:nvPr/>
        </p:nvSpPr>
        <p:spPr bwMode="auto">
          <a:xfrm>
            <a:off x="11537490" y="7100103"/>
            <a:ext cx="1236094" cy="1499021"/>
          </a:xfrm>
          <a:custGeom>
            <a:avLst/>
            <a:gdLst>
              <a:gd name="T0" fmla="*/ 353 w 528"/>
              <a:gd name="T1" fmla="*/ 616 h 639"/>
              <a:gd name="T2" fmla="*/ 225 w 528"/>
              <a:gd name="T3" fmla="*/ 302 h 639"/>
              <a:gd name="T4" fmla="*/ 106 w 528"/>
              <a:gd name="T5" fmla="*/ 435 h 639"/>
              <a:gd name="T6" fmla="*/ 86 w 528"/>
              <a:gd name="T7" fmla="*/ 431 h 639"/>
              <a:gd name="T8" fmla="*/ 86 w 528"/>
              <a:gd name="T9" fmla="*/ 407 h 639"/>
              <a:gd name="T10" fmla="*/ 191 w 528"/>
              <a:gd name="T11" fmla="*/ 233 h 639"/>
              <a:gd name="T12" fmla="*/ 254 w 528"/>
              <a:gd name="T13" fmla="*/ 53 h 639"/>
              <a:gd name="T14" fmla="*/ 120 w 528"/>
              <a:gd name="T15" fmla="*/ 98 h 639"/>
              <a:gd name="T16" fmla="*/ 117 w 528"/>
              <a:gd name="T17" fmla="*/ 190 h 639"/>
              <a:gd name="T18" fmla="*/ 30 w 528"/>
              <a:gd name="T19" fmla="*/ 218 h 639"/>
              <a:gd name="T20" fmla="*/ 66 w 528"/>
              <a:gd name="T21" fmla="*/ 61 h 639"/>
              <a:gd name="T22" fmla="*/ 254 w 528"/>
              <a:gd name="T23" fmla="*/ 25 h 639"/>
              <a:gd name="T24" fmla="*/ 277 w 528"/>
              <a:gd name="T25" fmla="*/ 140 h 639"/>
              <a:gd name="T26" fmla="*/ 180 w 528"/>
              <a:gd name="T27" fmla="*/ 310 h 639"/>
              <a:gd name="T28" fmla="*/ 350 w 528"/>
              <a:gd name="T29" fmla="*/ 140 h 639"/>
              <a:gd name="T30" fmla="*/ 528 w 528"/>
              <a:gd name="T31" fmla="*/ 160 h 639"/>
              <a:gd name="T32" fmla="*/ 397 w 528"/>
              <a:gd name="T33" fmla="*/ 171 h 639"/>
              <a:gd name="T34" fmla="*/ 241 w 528"/>
              <a:gd name="T35" fmla="*/ 289 h 639"/>
              <a:gd name="T36" fmla="*/ 379 w 528"/>
              <a:gd name="T37" fmla="*/ 544 h 639"/>
              <a:gd name="T38" fmla="*/ 484 w 528"/>
              <a:gd name="T39" fmla="*/ 553 h 639"/>
              <a:gd name="T40" fmla="*/ 426 w 528"/>
              <a:gd name="T41" fmla="*/ 622 h 639"/>
              <a:gd name="T42" fmla="*/ 353 w 528"/>
              <a:gd name="T43" fmla="*/ 616 h 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28" h="639">
                <a:moveTo>
                  <a:pt x="353" y="616"/>
                </a:moveTo>
                <a:cubicBezTo>
                  <a:pt x="310" y="589"/>
                  <a:pt x="255" y="508"/>
                  <a:pt x="225" y="302"/>
                </a:cubicBezTo>
                <a:cubicBezTo>
                  <a:pt x="198" y="323"/>
                  <a:pt x="106" y="435"/>
                  <a:pt x="106" y="435"/>
                </a:cubicBezTo>
                <a:cubicBezTo>
                  <a:pt x="106" y="435"/>
                  <a:pt x="97" y="442"/>
                  <a:pt x="86" y="431"/>
                </a:cubicBezTo>
                <a:cubicBezTo>
                  <a:pt x="75" y="420"/>
                  <a:pt x="86" y="407"/>
                  <a:pt x="86" y="407"/>
                </a:cubicBezTo>
                <a:cubicBezTo>
                  <a:pt x="86" y="407"/>
                  <a:pt x="132" y="342"/>
                  <a:pt x="191" y="233"/>
                </a:cubicBezTo>
                <a:cubicBezTo>
                  <a:pt x="249" y="124"/>
                  <a:pt x="283" y="65"/>
                  <a:pt x="254" y="53"/>
                </a:cubicBezTo>
                <a:cubicBezTo>
                  <a:pt x="224" y="41"/>
                  <a:pt x="161" y="60"/>
                  <a:pt x="120" y="98"/>
                </a:cubicBezTo>
                <a:cubicBezTo>
                  <a:pt x="80" y="135"/>
                  <a:pt x="64" y="185"/>
                  <a:pt x="117" y="190"/>
                </a:cubicBezTo>
                <a:cubicBezTo>
                  <a:pt x="95" y="213"/>
                  <a:pt x="59" y="235"/>
                  <a:pt x="30" y="218"/>
                </a:cubicBezTo>
                <a:cubicBezTo>
                  <a:pt x="0" y="200"/>
                  <a:pt x="9" y="121"/>
                  <a:pt x="66" y="61"/>
                </a:cubicBezTo>
                <a:cubicBezTo>
                  <a:pt x="124" y="0"/>
                  <a:pt x="217" y="2"/>
                  <a:pt x="254" y="25"/>
                </a:cubicBezTo>
                <a:cubicBezTo>
                  <a:pt x="290" y="48"/>
                  <a:pt x="302" y="90"/>
                  <a:pt x="277" y="140"/>
                </a:cubicBezTo>
                <a:cubicBezTo>
                  <a:pt x="252" y="190"/>
                  <a:pt x="180" y="310"/>
                  <a:pt x="180" y="310"/>
                </a:cubicBezTo>
                <a:cubicBezTo>
                  <a:pt x="180" y="310"/>
                  <a:pt x="295" y="181"/>
                  <a:pt x="350" y="140"/>
                </a:cubicBezTo>
                <a:cubicBezTo>
                  <a:pt x="405" y="99"/>
                  <a:pt x="470" y="80"/>
                  <a:pt x="528" y="160"/>
                </a:cubicBezTo>
                <a:cubicBezTo>
                  <a:pt x="495" y="145"/>
                  <a:pt x="437" y="150"/>
                  <a:pt x="397" y="171"/>
                </a:cubicBezTo>
                <a:cubicBezTo>
                  <a:pt x="357" y="193"/>
                  <a:pt x="279" y="241"/>
                  <a:pt x="241" y="289"/>
                </a:cubicBezTo>
                <a:cubicBezTo>
                  <a:pt x="312" y="512"/>
                  <a:pt x="379" y="544"/>
                  <a:pt x="379" y="544"/>
                </a:cubicBezTo>
                <a:cubicBezTo>
                  <a:pt x="379" y="544"/>
                  <a:pt x="409" y="567"/>
                  <a:pt x="484" y="553"/>
                </a:cubicBezTo>
                <a:cubicBezTo>
                  <a:pt x="479" y="577"/>
                  <a:pt x="469" y="603"/>
                  <a:pt x="426" y="622"/>
                </a:cubicBezTo>
                <a:cubicBezTo>
                  <a:pt x="387" y="639"/>
                  <a:pt x="353" y="616"/>
                  <a:pt x="353" y="6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srgbClr val="57565A"/>
              </a:solidFill>
              <a:latin typeface="Montserrat Light"/>
            </a:endParaRPr>
          </a:p>
        </p:txBody>
      </p:sp>
      <p:sp>
        <p:nvSpPr>
          <p:cNvPr id="63" name="Freeform 6"/>
          <p:cNvSpPr>
            <a:spLocks noEditPoints="1"/>
          </p:cNvSpPr>
          <p:nvPr/>
        </p:nvSpPr>
        <p:spPr bwMode="auto">
          <a:xfrm>
            <a:off x="9970993" y="5440919"/>
            <a:ext cx="647691" cy="849055"/>
          </a:xfrm>
          <a:custGeom>
            <a:avLst/>
            <a:gdLst>
              <a:gd name="T0" fmla="*/ 451 w 493"/>
              <a:gd name="T1" fmla="*/ 579 h 646"/>
              <a:gd name="T2" fmla="*/ 285 w 493"/>
              <a:gd name="T3" fmla="*/ 321 h 646"/>
              <a:gd name="T4" fmla="*/ 419 w 493"/>
              <a:gd name="T5" fmla="*/ 174 h 646"/>
              <a:gd name="T6" fmla="*/ 424 w 493"/>
              <a:gd name="T7" fmla="*/ 165 h 646"/>
              <a:gd name="T8" fmla="*/ 460 w 493"/>
              <a:gd name="T9" fmla="*/ 67 h 646"/>
              <a:gd name="T10" fmla="*/ 460 w 493"/>
              <a:gd name="T11" fmla="*/ 0 h 646"/>
              <a:gd name="T12" fmla="*/ 0 w 493"/>
              <a:gd name="T13" fmla="*/ 33 h 646"/>
              <a:gd name="T14" fmla="*/ 44 w 493"/>
              <a:gd name="T15" fmla="*/ 67 h 646"/>
              <a:gd name="T16" fmla="*/ 73 w 493"/>
              <a:gd name="T17" fmla="*/ 166 h 646"/>
              <a:gd name="T18" fmla="*/ 211 w 493"/>
              <a:gd name="T19" fmla="*/ 317 h 646"/>
              <a:gd name="T20" fmla="*/ 211 w 493"/>
              <a:gd name="T21" fmla="*/ 332 h 646"/>
              <a:gd name="T22" fmla="*/ 34 w 493"/>
              <a:gd name="T23" fmla="*/ 579 h 646"/>
              <a:gd name="T24" fmla="*/ 34 w 493"/>
              <a:gd name="T25" fmla="*/ 646 h 646"/>
              <a:gd name="T26" fmla="*/ 493 w 493"/>
              <a:gd name="T27" fmla="*/ 612 h 646"/>
              <a:gd name="T28" fmla="*/ 404 w 493"/>
              <a:gd name="T29" fmla="*/ 479 h 646"/>
              <a:gd name="T30" fmla="*/ 285 w 493"/>
              <a:gd name="T31" fmla="*/ 348 h 646"/>
              <a:gd name="T32" fmla="*/ 14 w 493"/>
              <a:gd name="T33" fmla="*/ 33 h 646"/>
              <a:gd name="T34" fmla="*/ 460 w 493"/>
              <a:gd name="T35" fmla="*/ 14 h 646"/>
              <a:gd name="T36" fmla="*/ 460 w 493"/>
              <a:gd name="T37" fmla="*/ 53 h 646"/>
              <a:gd name="T38" fmla="*/ 14 w 493"/>
              <a:gd name="T39" fmla="*/ 33 h 646"/>
              <a:gd name="T40" fmla="*/ 412 w 493"/>
              <a:gd name="T41" fmla="*/ 156 h 646"/>
              <a:gd name="T42" fmla="*/ 85 w 493"/>
              <a:gd name="T43" fmla="*/ 156 h 646"/>
              <a:gd name="T44" fmla="*/ 439 w 493"/>
              <a:gd name="T45" fmla="*/ 67 h 646"/>
              <a:gd name="T46" fmla="*/ 211 w 493"/>
              <a:gd name="T47" fmla="*/ 490 h 646"/>
              <a:gd name="T48" fmla="*/ 211 w 493"/>
              <a:gd name="T49" fmla="*/ 348 h 646"/>
              <a:gd name="T50" fmla="*/ 156 w 493"/>
              <a:gd name="T51" fmla="*/ 509 h 646"/>
              <a:gd name="T52" fmla="*/ 219 w 493"/>
              <a:gd name="T53" fmla="*/ 503 h 646"/>
              <a:gd name="T54" fmla="*/ 225 w 493"/>
              <a:gd name="T55" fmla="*/ 336 h 646"/>
              <a:gd name="T56" fmla="*/ 225 w 493"/>
              <a:gd name="T57" fmla="*/ 313 h 646"/>
              <a:gd name="T58" fmla="*/ 94 w 493"/>
              <a:gd name="T59" fmla="*/ 175 h 646"/>
              <a:gd name="T60" fmla="*/ 259 w 493"/>
              <a:gd name="T61" fmla="*/ 169 h 646"/>
              <a:gd name="T62" fmla="*/ 274 w 493"/>
              <a:gd name="T63" fmla="*/ 307 h 646"/>
              <a:gd name="T64" fmla="*/ 271 w 493"/>
              <a:gd name="T65" fmla="*/ 321 h 646"/>
              <a:gd name="T66" fmla="*/ 271 w 493"/>
              <a:gd name="T67" fmla="*/ 483 h 646"/>
              <a:gd name="T68" fmla="*/ 278 w 493"/>
              <a:gd name="T69" fmla="*/ 493 h 646"/>
              <a:gd name="T70" fmla="*/ 437 w 493"/>
              <a:gd name="T71" fmla="*/ 579 h 646"/>
              <a:gd name="T72" fmla="*/ 84 w 493"/>
              <a:gd name="T73" fmla="*/ 495 h 646"/>
              <a:gd name="T74" fmla="*/ 34 w 493"/>
              <a:gd name="T75" fmla="*/ 632 h 646"/>
              <a:gd name="T76" fmla="*/ 34 w 493"/>
              <a:gd name="T77" fmla="*/ 593 h 646"/>
              <a:gd name="T78" fmla="*/ 479 w 493"/>
              <a:gd name="T79" fmla="*/ 612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3" h="646">
                <a:moveTo>
                  <a:pt x="460" y="579"/>
                </a:moveTo>
                <a:cubicBezTo>
                  <a:pt x="451" y="579"/>
                  <a:pt x="451" y="579"/>
                  <a:pt x="451" y="579"/>
                </a:cubicBezTo>
                <a:cubicBezTo>
                  <a:pt x="435" y="462"/>
                  <a:pt x="357" y="372"/>
                  <a:pt x="285" y="332"/>
                </a:cubicBezTo>
                <a:cubicBezTo>
                  <a:pt x="285" y="321"/>
                  <a:pt x="285" y="321"/>
                  <a:pt x="285" y="321"/>
                </a:cubicBezTo>
                <a:cubicBezTo>
                  <a:pt x="285" y="317"/>
                  <a:pt x="285" y="317"/>
                  <a:pt x="285" y="317"/>
                </a:cubicBezTo>
                <a:cubicBezTo>
                  <a:pt x="334" y="291"/>
                  <a:pt x="385" y="241"/>
                  <a:pt x="419" y="174"/>
                </a:cubicBezTo>
                <a:cubicBezTo>
                  <a:pt x="421" y="174"/>
                  <a:pt x="422" y="173"/>
                  <a:pt x="423" y="172"/>
                </a:cubicBezTo>
                <a:cubicBezTo>
                  <a:pt x="424" y="170"/>
                  <a:pt x="424" y="167"/>
                  <a:pt x="424" y="165"/>
                </a:cubicBezTo>
                <a:cubicBezTo>
                  <a:pt x="438" y="135"/>
                  <a:pt x="448" y="102"/>
                  <a:pt x="453" y="67"/>
                </a:cubicBezTo>
                <a:cubicBezTo>
                  <a:pt x="460" y="67"/>
                  <a:pt x="460" y="67"/>
                  <a:pt x="460" y="67"/>
                </a:cubicBezTo>
                <a:cubicBezTo>
                  <a:pt x="478" y="67"/>
                  <a:pt x="493" y="52"/>
                  <a:pt x="493" y="33"/>
                </a:cubicBezTo>
                <a:cubicBezTo>
                  <a:pt x="493" y="15"/>
                  <a:pt x="478" y="0"/>
                  <a:pt x="46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cubicBezTo>
                  <a:pt x="0" y="52"/>
                  <a:pt x="15" y="67"/>
                  <a:pt x="34" y="67"/>
                </a:cubicBezTo>
                <a:cubicBezTo>
                  <a:pt x="44" y="67"/>
                  <a:pt x="44" y="67"/>
                  <a:pt x="44" y="67"/>
                </a:cubicBezTo>
                <a:cubicBezTo>
                  <a:pt x="48" y="100"/>
                  <a:pt x="58" y="130"/>
                  <a:pt x="70" y="158"/>
                </a:cubicBezTo>
                <a:cubicBezTo>
                  <a:pt x="69" y="161"/>
                  <a:pt x="70" y="165"/>
                  <a:pt x="73" y="166"/>
                </a:cubicBezTo>
                <a:cubicBezTo>
                  <a:pt x="73" y="166"/>
                  <a:pt x="74" y="167"/>
                  <a:pt x="74" y="167"/>
                </a:cubicBezTo>
                <a:cubicBezTo>
                  <a:pt x="107" y="237"/>
                  <a:pt x="160" y="290"/>
                  <a:pt x="211" y="317"/>
                </a:cubicBezTo>
                <a:cubicBezTo>
                  <a:pt x="211" y="330"/>
                  <a:pt x="211" y="330"/>
                  <a:pt x="211" y="330"/>
                </a:cubicBezTo>
                <a:cubicBezTo>
                  <a:pt x="211" y="332"/>
                  <a:pt x="211" y="332"/>
                  <a:pt x="211" y="332"/>
                </a:cubicBezTo>
                <a:cubicBezTo>
                  <a:pt x="140" y="371"/>
                  <a:pt x="62" y="462"/>
                  <a:pt x="44" y="579"/>
                </a:cubicBezTo>
                <a:cubicBezTo>
                  <a:pt x="34" y="579"/>
                  <a:pt x="34" y="579"/>
                  <a:pt x="34" y="579"/>
                </a:cubicBezTo>
                <a:cubicBezTo>
                  <a:pt x="15" y="579"/>
                  <a:pt x="0" y="594"/>
                  <a:pt x="0" y="612"/>
                </a:cubicBezTo>
                <a:cubicBezTo>
                  <a:pt x="0" y="631"/>
                  <a:pt x="15" y="646"/>
                  <a:pt x="34" y="646"/>
                </a:cubicBezTo>
                <a:cubicBezTo>
                  <a:pt x="460" y="646"/>
                  <a:pt x="460" y="646"/>
                  <a:pt x="460" y="646"/>
                </a:cubicBezTo>
                <a:cubicBezTo>
                  <a:pt x="478" y="646"/>
                  <a:pt x="493" y="631"/>
                  <a:pt x="493" y="612"/>
                </a:cubicBezTo>
                <a:cubicBezTo>
                  <a:pt x="493" y="594"/>
                  <a:pt x="478" y="579"/>
                  <a:pt x="460" y="579"/>
                </a:cubicBezTo>
                <a:close/>
                <a:moveTo>
                  <a:pt x="404" y="479"/>
                </a:moveTo>
                <a:cubicBezTo>
                  <a:pt x="371" y="466"/>
                  <a:pt x="329" y="470"/>
                  <a:pt x="285" y="478"/>
                </a:cubicBezTo>
                <a:cubicBezTo>
                  <a:pt x="285" y="348"/>
                  <a:pt x="285" y="348"/>
                  <a:pt x="285" y="348"/>
                </a:cubicBezTo>
                <a:cubicBezTo>
                  <a:pt x="328" y="374"/>
                  <a:pt x="373" y="420"/>
                  <a:pt x="404" y="479"/>
                </a:cubicBezTo>
                <a:close/>
                <a:moveTo>
                  <a:pt x="14" y="33"/>
                </a:moveTo>
                <a:cubicBezTo>
                  <a:pt x="14" y="23"/>
                  <a:pt x="23" y="14"/>
                  <a:pt x="34" y="14"/>
                </a:cubicBezTo>
                <a:cubicBezTo>
                  <a:pt x="460" y="14"/>
                  <a:pt x="460" y="14"/>
                  <a:pt x="460" y="14"/>
                </a:cubicBezTo>
                <a:cubicBezTo>
                  <a:pt x="471" y="14"/>
                  <a:pt x="479" y="23"/>
                  <a:pt x="479" y="33"/>
                </a:cubicBezTo>
                <a:cubicBezTo>
                  <a:pt x="479" y="44"/>
                  <a:pt x="471" y="53"/>
                  <a:pt x="460" y="53"/>
                </a:cubicBezTo>
                <a:cubicBezTo>
                  <a:pt x="34" y="53"/>
                  <a:pt x="34" y="53"/>
                  <a:pt x="34" y="53"/>
                </a:cubicBezTo>
                <a:cubicBezTo>
                  <a:pt x="23" y="53"/>
                  <a:pt x="14" y="44"/>
                  <a:pt x="14" y="33"/>
                </a:cubicBezTo>
                <a:close/>
                <a:moveTo>
                  <a:pt x="439" y="67"/>
                </a:moveTo>
                <a:cubicBezTo>
                  <a:pt x="434" y="99"/>
                  <a:pt x="425" y="129"/>
                  <a:pt x="412" y="156"/>
                </a:cubicBezTo>
                <a:cubicBezTo>
                  <a:pt x="372" y="134"/>
                  <a:pt x="315" y="145"/>
                  <a:pt x="256" y="156"/>
                </a:cubicBezTo>
                <a:cubicBezTo>
                  <a:pt x="196" y="167"/>
                  <a:pt x="134" y="178"/>
                  <a:pt x="85" y="156"/>
                </a:cubicBezTo>
                <a:cubicBezTo>
                  <a:pt x="72" y="129"/>
                  <a:pt x="63" y="99"/>
                  <a:pt x="58" y="67"/>
                </a:cubicBezTo>
                <a:lnTo>
                  <a:pt x="439" y="67"/>
                </a:lnTo>
                <a:close/>
                <a:moveTo>
                  <a:pt x="211" y="348"/>
                </a:moveTo>
                <a:cubicBezTo>
                  <a:pt x="211" y="490"/>
                  <a:pt x="211" y="490"/>
                  <a:pt x="211" y="490"/>
                </a:cubicBezTo>
                <a:cubicBezTo>
                  <a:pt x="171" y="496"/>
                  <a:pt x="127" y="499"/>
                  <a:pt x="90" y="483"/>
                </a:cubicBezTo>
                <a:cubicBezTo>
                  <a:pt x="121" y="422"/>
                  <a:pt x="168" y="374"/>
                  <a:pt x="211" y="348"/>
                </a:cubicBezTo>
                <a:close/>
                <a:moveTo>
                  <a:pt x="84" y="495"/>
                </a:moveTo>
                <a:cubicBezTo>
                  <a:pt x="107" y="505"/>
                  <a:pt x="131" y="509"/>
                  <a:pt x="156" y="509"/>
                </a:cubicBezTo>
                <a:cubicBezTo>
                  <a:pt x="178" y="509"/>
                  <a:pt x="199" y="506"/>
                  <a:pt x="219" y="503"/>
                </a:cubicBezTo>
                <a:cubicBezTo>
                  <a:pt x="219" y="503"/>
                  <a:pt x="219" y="503"/>
                  <a:pt x="219" y="503"/>
                </a:cubicBezTo>
                <a:cubicBezTo>
                  <a:pt x="222" y="503"/>
                  <a:pt x="225" y="500"/>
                  <a:pt x="225" y="496"/>
                </a:cubicBezTo>
                <a:cubicBezTo>
                  <a:pt x="225" y="336"/>
                  <a:pt x="225" y="336"/>
                  <a:pt x="225" y="336"/>
                </a:cubicBezTo>
                <a:cubicBezTo>
                  <a:pt x="225" y="330"/>
                  <a:pt x="225" y="330"/>
                  <a:pt x="225" y="330"/>
                </a:cubicBezTo>
                <a:cubicBezTo>
                  <a:pt x="225" y="313"/>
                  <a:pt x="225" y="313"/>
                  <a:pt x="225" y="313"/>
                </a:cubicBezTo>
                <a:cubicBezTo>
                  <a:pt x="225" y="311"/>
                  <a:pt x="224" y="308"/>
                  <a:pt x="221" y="307"/>
                </a:cubicBezTo>
                <a:cubicBezTo>
                  <a:pt x="177" y="284"/>
                  <a:pt x="127" y="237"/>
                  <a:pt x="94" y="175"/>
                </a:cubicBezTo>
                <a:cubicBezTo>
                  <a:pt x="112" y="180"/>
                  <a:pt x="131" y="183"/>
                  <a:pt x="151" y="183"/>
                </a:cubicBezTo>
                <a:cubicBezTo>
                  <a:pt x="186" y="183"/>
                  <a:pt x="223" y="176"/>
                  <a:pt x="259" y="169"/>
                </a:cubicBezTo>
                <a:cubicBezTo>
                  <a:pt x="316" y="159"/>
                  <a:pt x="370" y="149"/>
                  <a:pt x="406" y="169"/>
                </a:cubicBezTo>
                <a:cubicBezTo>
                  <a:pt x="372" y="234"/>
                  <a:pt x="321" y="283"/>
                  <a:pt x="274" y="307"/>
                </a:cubicBezTo>
                <a:cubicBezTo>
                  <a:pt x="272" y="308"/>
                  <a:pt x="271" y="311"/>
                  <a:pt x="271" y="313"/>
                </a:cubicBezTo>
                <a:cubicBezTo>
                  <a:pt x="271" y="321"/>
                  <a:pt x="271" y="321"/>
                  <a:pt x="271" y="321"/>
                </a:cubicBezTo>
                <a:cubicBezTo>
                  <a:pt x="271" y="336"/>
                  <a:pt x="271" y="336"/>
                  <a:pt x="271" y="336"/>
                </a:cubicBezTo>
                <a:cubicBezTo>
                  <a:pt x="271" y="483"/>
                  <a:pt x="271" y="483"/>
                  <a:pt x="271" y="483"/>
                </a:cubicBezTo>
                <a:cubicBezTo>
                  <a:pt x="270" y="484"/>
                  <a:pt x="270" y="486"/>
                  <a:pt x="270" y="487"/>
                </a:cubicBezTo>
                <a:cubicBezTo>
                  <a:pt x="271" y="491"/>
                  <a:pt x="274" y="494"/>
                  <a:pt x="278" y="493"/>
                </a:cubicBezTo>
                <a:cubicBezTo>
                  <a:pt x="331" y="484"/>
                  <a:pt x="381" y="477"/>
                  <a:pt x="414" y="499"/>
                </a:cubicBezTo>
                <a:cubicBezTo>
                  <a:pt x="425" y="524"/>
                  <a:pt x="433" y="551"/>
                  <a:pt x="437" y="579"/>
                </a:cubicBezTo>
                <a:cubicBezTo>
                  <a:pt x="58" y="579"/>
                  <a:pt x="58" y="579"/>
                  <a:pt x="58" y="579"/>
                </a:cubicBezTo>
                <a:cubicBezTo>
                  <a:pt x="63" y="549"/>
                  <a:pt x="72" y="521"/>
                  <a:pt x="84" y="495"/>
                </a:cubicBezTo>
                <a:close/>
                <a:moveTo>
                  <a:pt x="460" y="632"/>
                </a:moveTo>
                <a:cubicBezTo>
                  <a:pt x="34" y="632"/>
                  <a:pt x="34" y="632"/>
                  <a:pt x="34" y="632"/>
                </a:cubicBezTo>
                <a:cubicBezTo>
                  <a:pt x="23" y="632"/>
                  <a:pt x="14" y="623"/>
                  <a:pt x="14" y="612"/>
                </a:cubicBezTo>
                <a:cubicBezTo>
                  <a:pt x="14" y="601"/>
                  <a:pt x="23" y="593"/>
                  <a:pt x="34" y="593"/>
                </a:cubicBezTo>
                <a:cubicBezTo>
                  <a:pt x="460" y="593"/>
                  <a:pt x="460" y="593"/>
                  <a:pt x="460" y="593"/>
                </a:cubicBezTo>
                <a:cubicBezTo>
                  <a:pt x="471" y="593"/>
                  <a:pt x="479" y="601"/>
                  <a:pt x="479" y="612"/>
                </a:cubicBezTo>
                <a:cubicBezTo>
                  <a:pt x="479" y="623"/>
                  <a:pt x="471" y="632"/>
                  <a:pt x="460" y="6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243836" tIns="121918" rIns="243836" bIns="121918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6400">
              <a:solidFill>
                <a:srgbClr val="57565A"/>
              </a:solidFill>
              <a:latin typeface="Montserrat Light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9614612" y="7459661"/>
            <a:ext cx="801445" cy="849901"/>
            <a:chOff x="8768981" y="4523296"/>
            <a:chExt cx="430655" cy="456693"/>
          </a:xfrm>
          <a:solidFill>
            <a:schemeClr val="bg1"/>
          </a:solidFill>
        </p:grpSpPr>
        <p:sp>
          <p:nvSpPr>
            <p:cNvPr id="65" name="Freeform 64"/>
            <p:cNvSpPr>
              <a:spLocks noEditPoints="1"/>
            </p:cNvSpPr>
            <p:nvPr/>
          </p:nvSpPr>
          <p:spPr bwMode="auto">
            <a:xfrm>
              <a:off x="8859119" y="4623448"/>
              <a:ext cx="246375" cy="356541"/>
            </a:xfrm>
            <a:custGeom>
              <a:avLst/>
              <a:gdLst>
                <a:gd name="T0" fmla="*/ 26 w 52"/>
                <a:gd name="T1" fmla="*/ 0 h 75"/>
                <a:gd name="T2" fmla="*/ 0 w 52"/>
                <a:gd name="T3" fmla="*/ 26 h 75"/>
                <a:gd name="T4" fmla="*/ 10 w 52"/>
                <a:gd name="T5" fmla="*/ 46 h 75"/>
                <a:gd name="T6" fmla="*/ 10 w 52"/>
                <a:gd name="T7" fmla="*/ 47 h 75"/>
                <a:gd name="T8" fmla="*/ 14 w 52"/>
                <a:gd name="T9" fmla="*/ 53 h 75"/>
                <a:gd name="T10" fmla="*/ 14 w 52"/>
                <a:gd name="T11" fmla="*/ 54 h 75"/>
                <a:gd name="T12" fmla="*/ 14 w 52"/>
                <a:gd name="T13" fmla="*/ 54 h 75"/>
                <a:gd name="T14" fmla="*/ 18 w 52"/>
                <a:gd name="T15" fmla="*/ 73 h 75"/>
                <a:gd name="T16" fmla="*/ 20 w 52"/>
                <a:gd name="T17" fmla="*/ 75 h 75"/>
                <a:gd name="T18" fmla="*/ 32 w 52"/>
                <a:gd name="T19" fmla="*/ 75 h 75"/>
                <a:gd name="T20" fmla="*/ 34 w 52"/>
                <a:gd name="T21" fmla="*/ 73 h 75"/>
                <a:gd name="T22" fmla="*/ 38 w 52"/>
                <a:gd name="T23" fmla="*/ 54 h 75"/>
                <a:gd name="T24" fmla="*/ 38 w 52"/>
                <a:gd name="T25" fmla="*/ 54 h 75"/>
                <a:gd name="T26" fmla="*/ 38 w 52"/>
                <a:gd name="T27" fmla="*/ 53 h 75"/>
                <a:gd name="T28" fmla="*/ 42 w 52"/>
                <a:gd name="T29" fmla="*/ 47 h 75"/>
                <a:gd name="T30" fmla="*/ 42 w 52"/>
                <a:gd name="T31" fmla="*/ 46 h 75"/>
                <a:gd name="T32" fmla="*/ 52 w 52"/>
                <a:gd name="T33" fmla="*/ 26 h 75"/>
                <a:gd name="T34" fmla="*/ 26 w 52"/>
                <a:gd name="T35" fmla="*/ 0 h 75"/>
                <a:gd name="T36" fmla="*/ 31 w 52"/>
                <a:gd name="T37" fmla="*/ 71 h 75"/>
                <a:gd name="T38" fmla="*/ 21 w 52"/>
                <a:gd name="T39" fmla="*/ 71 h 75"/>
                <a:gd name="T40" fmla="*/ 21 w 52"/>
                <a:gd name="T41" fmla="*/ 70 h 75"/>
                <a:gd name="T42" fmla="*/ 31 w 52"/>
                <a:gd name="T43" fmla="*/ 70 h 75"/>
                <a:gd name="T44" fmla="*/ 31 w 52"/>
                <a:gd name="T45" fmla="*/ 71 h 75"/>
                <a:gd name="T46" fmla="*/ 32 w 52"/>
                <a:gd name="T47" fmla="*/ 66 h 75"/>
                <a:gd name="T48" fmla="*/ 20 w 52"/>
                <a:gd name="T49" fmla="*/ 66 h 75"/>
                <a:gd name="T50" fmla="*/ 20 w 52"/>
                <a:gd name="T51" fmla="*/ 65 h 75"/>
                <a:gd name="T52" fmla="*/ 32 w 52"/>
                <a:gd name="T53" fmla="*/ 65 h 75"/>
                <a:gd name="T54" fmla="*/ 32 w 52"/>
                <a:gd name="T55" fmla="*/ 66 h 75"/>
                <a:gd name="T56" fmla="*/ 33 w 52"/>
                <a:gd name="T57" fmla="*/ 62 h 75"/>
                <a:gd name="T58" fmla="*/ 19 w 52"/>
                <a:gd name="T59" fmla="*/ 62 h 75"/>
                <a:gd name="T60" fmla="*/ 17 w 52"/>
                <a:gd name="T61" fmla="*/ 55 h 75"/>
                <a:gd name="T62" fmla="*/ 35 w 52"/>
                <a:gd name="T63" fmla="*/ 55 h 75"/>
                <a:gd name="T64" fmla="*/ 33 w 52"/>
                <a:gd name="T65" fmla="*/ 62 h 75"/>
                <a:gd name="T66" fmla="*/ 40 w 52"/>
                <a:gd name="T67" fmla="*/ 44 h 75"/>
                <a:gd name="T68" fmla="*/ 39 w 52"/>
                <a:gd name="T69" fmla="*/ 44 h 75"/>
                <a:gd name="T70" fmla="*/ 35 w 52"/>
                <a:gd name="T71" fmla="*/ 52 h 75"/>
                <a:gd name="T72" fmla="*/ 28 w 52"/>
                <a:gd name="T73" fmla="*/ 52 h 75"/>
                <a:gd name="T74" fmla="*/ 28 w 52"/>
                <a:gd name="T75" fmla="*/ 29 h 75"/>
                <a:gd name="T76" fmla="*/ 31 w 52"/>
                <a:gd name="T77" fmla="*/ 26 h 75"/>
                <a:gd name="T78" fmla="*/ 33 w 52"/>
                <a:gd name="T79" fmla="*/ 24 h 75"/>
                <a:gd name="T80" fmla="*/ 31 w 52"/>
                <a:gd name="T81" fmla="*/ 22 h 75"/>
                <a:gd name="T82" fmla="*/ 26 w 52"/>
                <a:gd name="T83" fmla="*/ 25 h 75"/>
                <a:gd name="T84" fmla="*/ 26 w 52"/>
                <a:gd name="T85" fmla="*/ 24 h 75"/>
                <a:gd name="T86" fmla="*/ 21 w 52"/>
                <a:gd name="T87" fmla="*/ 22 h 75"/>
                <a:gd name="T88" fmla="*/ 21 w 52"/>
                <a:gd name="T89" fmla="*/ 22 h 75"/>
                <a:gd name="T90" fmla="*/ 19 w 52"/>
                <a:gd name="T91" fmla="*/ 24 h 75"/>
                <a:gd name="T92" fmla="*/ 21 w 52"/>
                <a:gd name="T93" fmla="*/ 26 h 75"/>
                <a:gd name="T94" fmla="*/ 21 w 52"/>
                <a:gd name="T95" fmla="*/ 26 h 75"/>
                <a:gd name="T96" fmla="*/ 21 w 52"/>
                <a:gd name="T97" fmla="*/ 26 h 75"/>
                <a:gd name="T98" fmla="*/ 23 w 52"/>
                <a:gd name="T99" fmla="*/ 27 h 75"/>
                <a:gd name="T100" fmla="*/ 24 w 52"/>
                <a:gd name="T101" fmla="*/ 29 h 75"/>
                <a:gd name="T102" fmla="*/ 24 w 52"/>
                <a:gd name="T103" fmla="*/ 52 h 75"/>
                <a:gd name="T104" fmla="*/ 17 w 52"/>
                <a:gd name="T105" fmla="*/ 52 h 75"/>
                <a:gd name="T106" fmla="*/ 13 w 52"/>
                <a:gd name="T107" fmla="*/ 44 h 75"/>
                <a:gd name="T108" fmla="*/ 12 w 52"/>
                <a:gd name="T109" fmla="*/ 44 h 75"/>
                <a:gd name="T110" fmla="*/ 3 w 52"/>
                <a:gd name="T111" fmla="*/ 26 h 75"/>
                <a:gd name="T112" fmla="*/ 26 w 52"/>
                <a:gd name="T113" fmla="*/ 3 h 75"/>
                <a:gd name="T114" fmla="*/ 49 w 52"/>
                <a:gd name="T115" fmla="*/ 26 h 75"/>
                <a:gd name="T116" fmla="*/ 40 w 52"/>
                <a:gd name="T117" fmla="*/ 4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" h="75">
                  <a:moveTo>
                    <a:pt x="26" y="0"/>
                  </a:moveTo>
                  <a:cubicBezTo>
                    <a:pt x="12" y="0"/>
                    <a:pt x="0" y="11"/>
                    <a:pt x="0" y="26"/>
                  </a:cubicBezTo>
                  <a:cubicBezTo>
                    <a:pt x="0" y="34"/>
                    <a:pt x="4" y="41"/>
                    <a:pt x="10" y="46"/>
                  </a:cubicBezTo>
                  <a:cubicBezTo>
                    <a:pt x="10" y="46"/>
                    <a:pt x="10" y="47"/>
                    <a:pt x="10" y="47"/>
                  </a:cubicBezTo>
                  <a:cubicBezTo>
                    <a:pt x="10" y="47"/>
                    <a:pt x="14" y="49"/>
                    <a:pt x="14" y="53"/>
                  </a:cubicBezTo>
                  <a:cubicBezTo>
                    <a:pt x="14" y="53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8" y="74"/>
                    <a:pt x="19" y="75"/>
                    <a:pt x="20" y="75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3" y="75"/>
                    <a:pt x="34" y="74"/>
                    <a:pt x="34" y="73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4"/>
                    <a:pt x="38" y="53"/>
                    <a:pt x="38" y="53"/>
                  </a:cubicBezTo>
                  <a:cubicBezTo>
                    <a:pt x="38" y="49"/>
                    <a:pt x="42" y="47"/>
                    <a:pt x="42" y="47"/>
                  </a:cubicBezTo>
                  <a:cubicBezTo>
                    <a:pt x="42" y="47"/>
                    <a:pt x="42" y="47"/>
                    <a:pt x="42" y="46"/>
                  </a:cubicBezTo>
                  <a:cubicBezTo>
                    <a:pt x="48" y="41"/>
                    <a:pt x="52" y="34"/>
                    <a:pt x="52" y="26"/>
                  </a:cubicBezTo>
                  <a:cubicBezTo>
                    <a:pt x="52" y="11"/>
                    <a:pt x="40" y="0"/>
                    <a:pt x="26" y="0"/>
                  </a:cubicBezTo>
                  <a:close/>
                  <a:moveTo>
                    <a:pt x="31" y="71"/>
                  </a:moveTo>
                  <a:cubicBezTo>
                    <a:pt x="21" y="71"/>
                    <a:pt x="21" y="71"/>
                    <a:pt x="21" y="71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31" y="70"/>
                    <a:pt x="31" y="70"/>
                  </a:cubicBezTo>
                  <a:lnTo>
                    <a:pt x="31" y="71"/>
                  </a:lnTo>
                  <a:close/>
                  <a:moveTo>
                    <a:pt x="32" y="66"/>
                  </a:moveTo>
                  <a:cubicBezTo>
                    <a:pt x="20" y="66"/>
                    <a:pt x="20" y="66"/>
                    <a:pt x="20" y="66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32" y="65"/>
                    <a:pt x="32" y="65"/>
                    <a:pt x="32" y="65"/>
                  </a:cubicBezTo>
                  <a:lnTo>
                    <a:pt x="32" y="66"/>
                  </a:lnTo>
                  <a:close/>
                  <a:moveTo>
                    <a:pt x="33" y="62"/>
                  </a:moveTo>
                  <a:cubicBezTo>
                    <a:pt x="19" y="62"/>
                    <a:pt x="19" y="62"/>
                    <a:pt x="19" y="62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35" y="55"/>
                    <a:pt x="35" y="55"/>
                    <a:pt x="35" y="55"/>
                  </a:cubicBezTo>
                  <a:lnTo>
                    <a:pt x="33" y="62"/>
                  </a:lnTo>
                  <a:close/>
                  <a:moveTo>
                    <a:pt x="40" y="44"/>
                  </a:moveTo>
                  <a:cubicBezTo>
                    <a:pt x="40" y="44"/>
                    <a:pt x="39" y="44"/>
                    <a:pt x="39" y="44"/>
                  </a:cubicBezTo>
                  <a:cubicBezTo>
                    <a:pt x="38" y="45"/>
                    <a:pt x="36" y="48"/>
                    <a:pt x="35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7"/>
                    <a:pt x="29" y="26"/>
                    <a:pt x="31" y="26"/>
                  </a:cubicBezTo>
                  <a:cubicBezTo>
                    <a:pt x="32" y="26"/>
                    <a:pt x="33" y="25"/>
                    <a:pt x="33" y="24"/>
                  </a:cubicBezTo>
                  <a:cubicBezTo>
                    <a:pt x="33" y="23"/>
                    <a:pt x="32" y="22"/>
                    <a:pt x="31" y="22"/>
                  </a:cubicBezTo>
                  <a:cubicBezTo>
                    <a:pt x="29" y="22"/>
                    <a:pt x="27" y="23"/>
                    <a:pt x="26" y="25"/>
                  </a:cubicBezTo>
                  <a:cubicBezTo>
                    <a:pt x="26" y="25"/>
                    <a:pt x="26" y="24"/>
                    <a:pt x="26" y="24"/>
                  </a:cubicBezTo>
                  <a:cubicBezTo>
                    <a:pt x="24" y="23"/>
                    <a:pt x="23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19" y="23"/>
                    <a:pt x="19" y="24"/>
                  </a:cubicBezTo>
                  <a:cubicBezTo>
                    <a:pt x="19" y="25"/>
                    <a:pt x="20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3" y="26"/>
                    <a:pt x="23" y="27"/>
                  </a:cubicBezTo>
                  <a:cubicBezTo>
                    <a:pt x="24" y="27"/>
                    <a:pt x="24" y="28"/>
                    <a:pt x="24" y="29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6" y="48"/>
                    <a:pt x="14" y="45"/>
                    <a:pt x="13" y="44"/>
                  </a:cubicBezTo>
                  <a:cubicBezTo>
                    <a:pt x="13" y="44"/>
                    <a:pt x="12" y="44"/>
                    <a:pt x="12" y="44"/>
                  </a:cubicBezTo>
                  <a:cubicBezTo>
                    <a:pt x="6" y="40"/>
                    <a:pt x="3" y="33"/>
                    <a:pt x="3" y="26"/>
                  </a:cubicBezTo>
                  <a:cubicBezTo>
                    <a:pt x="3" y="13"/>
                    <a:pt x="13" y="3"/>
                    <a:pt x="26" y="3"/>
                  </a:cubicBezTo>
                  <a:cubicBezTo>
                    <a:pt x="39" y="3"/>
                    <a:pt x="49" y="13"/>
                    <a:pt x="49" y="26"/>
                  </a:cubicBezTo>
                  <a:cubicBezTo>
                    <a:pt x="49" y="33"/>
                    <a:pt x="46" y="40"/>
                    <a:pt x="40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Montserrat Light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8977298" y="4523296"/>
              <a:ext cx="14022" cy="68103"/>
            </a:xfrm>
            <a:custGeom>
              <a:avLst/>
              <a:gdLst>
                <a:gd name="T0" fmla="*/ 2 w 3"/>
                <a:gd name="T1" fmla="*/ 14 h 14"/>
                <a:gd name="T2" fmla="*/ 3 w 3"/>
                <a:gd name="T3" fmla="*/ 13 h 14"/>
                <a:gd name="T4" fmla="*/ 3 w 3"/>
                <a:gd name="T5" fmla="*/ 2 h 14"/>
                <a:gd name="T6" fmla="*/ 2 w 3"/>
                <a:gd name="T7" fmla="*/ 0 h 14"/>
                <a:gd name="T8" fmla="*/ 0 w 3"/>
                <a:gd name="T9" fmla="*/ 2 h 14"/>
                <a:gd name="T10" fmla="*/ 0 w 3"/>
                <a:gd name="T11" fmla="*/ 13 h 14"/>
                <a:gd name="T12" fmla="*/ 2 w 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4">
                  <a:moveTo>
                    <a:pt x="2" y="14"/>
                  </a:moveTo>
                  <a:cubicBezTo>
                    <a:pt x="2" y="14"/>
                    <a:pt x="3" y="14"/>
                    <a:pt x="3" y="1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4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Montserrat Light"/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8831076" y="4585390"/>
              <a:ext cx="52079" cy="52079"/>
            </a:xfrm>
            <a:custGeom>
              <a:avLst/>
              <a:gdLst>
                <a:gd name="T0" fmla="*/ 8 w 11"/>
                <a:gd name="T1" fmla="*/ 10 h 11"/>
                <a:gd name="T2" fmla="*/ 9 w 11"/>
                <a:gd name="T3" fmla="*/ 11 h 11"/>
                <a:gd name="T4" fmla="*/ 10 w 11"/>
                <a:gd name="T5" fmla="*/ 10 h 11"/>
                <a:gd name="T6" fmla="*/ 10 w 11"/>
                <a:gd name="T7" fmla="*/ 8 h 11"/>
                <a:gd name="T8" fmla="*/ 3 w 11"/>
                <a:gd name="T9" fmla="*/ 0 h 11"/>
                <a:gd name="T10" fmla="*/ 0 w 11"/>
                <a:gd name="T11" fmla="*/ 0 h 11"/>
                <a:gd name="T12" fmla="*/ 0 w 11"/>
                <a:gd name="T13" fmla="*/ 3 h 11"/>
                <a:gd name="T14" fmla="*/ 8 w 11"/>
                <a:gd name="T1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8" y="10"/>
                  </a:moveTo>
                  <a:cubicBezTo>
                    <a:pt x="8" y="11"/>
                    <a:pt x="9" y="11"/>
                    <a:pt x="9" y="11"/>
                  </a:cubicBezTo>
                  <a:cubicBezTo>
                    <a:pt x="10" y="11"/>
                    <a:pt x="10" y="11"/>
                    <a:pt x="10" y="10"/>
                  </a:cubicBezTo>
                  <a:cubicBezTo>
                    <a:pt x="11" y="10"/>
                    <a:pt x="11" y="9"/>
                    <a:pt x="10" y="8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lnTo>
                    <a:pt x="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Montserrat Light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8768981" y="4733615"/>
              <a:ext cx="66101" cy="14022"/>
            </a:xfrm>
            <a:custGeom>
              <a:avLst/>
              <a:gdLst>
                <a:gd name="T0" fmla="*/ 14 w 14"/>
                <a:gd name="T1" fmla="*/ 2 h 3"/>
                <a:gd name="T2" fmla="*/ 13 w 14"/>
                <a:gd name="T3" fmla="*/ 0 h 3"/>
                <a:gd name="T4" fmla="*/ 2 w 14"/>
                <a:gd name="T5" fmla="*/ 0 h 3"/>
                <a:gd name="T6" fmla="*/ 0 w 14"/>
                <a:gd name="T7" fmla="*/ 2 h 3"/>
                <a:gd name="T8" fmla="*/ 2 w 14"/>
                <a:gd name="T9" fmla="*/ 3 h 3"/>
                <a:gd name="T10" fmla="*/ 13 w 14"/>
                <a:gd name="T11" fmla="*/ 3 h 3"/>
                <a:gd name="T12" fmla="*/ 14 w 14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">
                  <a:moveTo>
                    <a:pt x="14" y="2"/>
                  </a:moveTo>
                  <a:cubicBezTo>
                    <a:pt x="14" y="1"/>
                    <a:pt x="13" y="0"/>
                    <a:pt x="1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3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Montserrat Light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8831076" y="4841779"/>
              <a:ext cx="52079" cy="52079"/>
            </a:xfrm>
            <a:custGeom>
              <a:avLst/>
              <a:gdLst>
                <a:gd name="T0" fmla="*/ 8 w 11"/>
                <a:gd name="T1" fmla="*/ 1 h 11"/>
                <a:gd name="T2" fmla="*/ 0 w 11"/>
                <a:gd name="T3" fmla="*/ 9 h 11"/>
                <a:gd name="T4" fmla="*/ 0 w 11"/>
                <a:gd name="T5" fmla="*/ 11 h 11"/>
                <a:gd name="T6" fmla="*/ 1 w 11"/>
                <a:gd name="T7" fmla="*/ 11 h 11"/>
                <a:gd name="T8" fmla="*/ 3 w 11"/>
                <a:gd name="T9" fmla="*/ 11 h 11"/>
                <a:gd name="T10" fmla="*/ 10 w 11"/>
                <a:gd name="T11" fmla="*/ 3 h 11"/>
                <a:gd name="T12" fmla="*/ 10 w 11"/>
                <a:gd name="T13" fmla="*/ 1 h 11"/>
                <a:gd name="T14" fmla="*/ 8 w 11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8" y="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3" y="11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Montserrat Light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9087466" y="4851795"/>
              <a:ext cx="56085" cy="52079"/>
            </a:xfrm>
            <a:custGeom>
              <a:avLst/>
              <a:gdLst>
                <a:gd name="T0" fmla="*/ 3 w 12"/>
                <a:gd name="T1" fmla="*/ 0 h 11"/>
                <a:gd name="T2" fmla="*/ 1 w 12"/>
                <a:gd name="T3" fmla="*/ 0 h 11"/>
                <a:gd name="T4" fmla="*/ 1 w 12"/>
                <a:gd name="T5" fmla="*/ 3 h 11"/>
                <a:gd name="T6" fmla="*/ 9 w 12"/>
                <a:gd name="T7" fmla="*/ 10 h 11"/>
                <a:gd name="T8" fmla="*/ 10 w 12"/>
                <a:gd name="T9" fmla="*/ 11 h 11"/>
                <a:gd name="T10" fmla="*/ 11 w 12"/>
                <a:gd name="T11" fmla="*/ 10 h 11"/>
                <a:gd name="T12" fmla="*/ 11 w 12"/>
                <a:gd name="T13" fmla="*/ 8 h 11"/>
                <a:gd name="T14" fmla="*/ 3 w 12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1">
                  <a:moveTo>
                    <a:pt x="3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9" y="11"/>
                    <a:pt x="10" y="11"/>
                  </a:cubicBezTo>
                  <a:cubicBezTo>
                    <a:pt x="10" y="11"/>
                    <a:pt x="11" y="11"/>
                    <a:pt x="11" y="10"/>
                  </a:cubicBezTo>
                  <a:cubicBezTo>
                    <a:pt x="12" y="10"/>
                    <a:pt x="12" y="9"/>
                    <a:pt x="11" y="8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Montserrat Light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9133535" y="4733615"/>
              <a:ext cx="66101" cy="14022"/>
            </a:xfrm>
            <a:custGeom>
              <a:avLst/>
              <a:gdLst>
                <a:gd name="T0" fmla="*/ 13 w 14"/>
                <a:gd name="T1" fmla="*/ 0 h 3"/>
                <a:gd name="T2" fmla="*/ 2 w 14"/>
                <a:gd name="T3" fmla="*/ 0 h 3"/>
                <a:gd name="T4" fmla="*/ 0 w 14"/>
                <a:gd name="T5" fmla="*/ 2 h 3"/>
                <a:gd name="T6" fmla="*/ 2 w 14"/>
                <a:gd name="T7" fmla="*/ 3 h 3"/>
                <a:gd name="T8" fmla="*/ 13 w 14"/>
                <a:gd name="T9" fmla="*/ 3 h 3"/>
                <a:gd name="T10" fmla="*/ 14 w 14"/>
                <a:gd name="T11" fmla="*/ 2 h 3"/>
                <a:gd name="T12" fmla="*/ 13 w 1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">
                  <a:moveTo>
                    <a:pt x="1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2"/>
                  </a:cubicBezTo>
                  <a:cubicBezTo>
                    <a:pt x="14" y="1"/>
                    <a:pt x="14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Montserrat Light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9087466" y="4585390"/>
              <a:ext cx="56085" cy="52079"/>
            </a:xfrm>
            <a:custGeom>
              <a:avLst/>
              <a:gdLst>
                <a:gd name="T0" fmla="*/ 2 w 12"/>
                <a:gd name="T1" fmla="*/ 11 h 11"/>
                <a:gd name="T2" fmla="*/ 3 w 12"/>
                <a:gd name="T3" fmla="*/ 10 h 11"/>
                <a:gd name="T4" fmla="*/ 11 w 12"/>
                <a:gd name="T5" fmla="*/ 3 h 11"/>
                <a:gd name="T6" fmla="*/ 11 w 12"/>
                <a:gd name="T7" fmla="*/ 0 h 11"/>
                <a:gd name="T8" fmla="*/ 9 w 12"/>
                <a:gd name="T9" fmla="*/ 0 h 11"/>
                <a:gd name="T10" fmla="*/ 1 w 12"/>
                <a:gd name="T11" fmla="*/ 8 h 11"/>
                <a:gd name="T12" fmla="*/ 1 w 12"/>
                <a:gd name="T13" fmla="*/ 10 h 11"/>
                <a:gd name="T14" fmla="*/ 2 w 12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1">
                  <a:moveTo>
                    <a:pt x="2" y="11"/>
                  </a:moveTo>
                  <a:cubicBezTo>
                    <a:pt x="2" y="11"/>
                    <a:pt x="3" y="11"/>
                    <a:pt x="3" y="1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2"/>
                    <a:pt x="12" y="1"/>
                    <a:pt x="11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1" y="11"/>
                    <a:pt x="2" y="11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Montserrat Light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1937307" y="5431254"/>
            <a:ext cx="649018" cy="588021"/>
            <a:chOff x="6262219" y="359155"/>
            <a:chExt cx="422275" cy="382588"/>
          </a:xfrm>
          <a:solidFill>
            <a:schemeClr val="bg1"/>
          </a:solidFill>
        </p:grpSpPr>
        <p:sp>
          <p:nvSpPr>
            <p:cNvPr id="74" name="Oval 21"/>
            <p:cNvSpPr>
              <a:spLocks noChangeArrowheads="1"/>
            </p:cNvSpPr>
            <p:nvPr/>
          </p:nvSpPr>
          <p:spPr bwMode="auto">
            <a:xfrm>
              <a:off x="6546381" y="563943"/>
              <a:ext cx="25400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Montserrat Light"/>
              </a:endParaRPr>
            </a:p>
          </p:txBody>
        </p:sp>
        <p:sp>
          <p:nvSpPr>
            <p:cNvPr id="75" name="Freeform 22"/>
            <p:cNvSpPr>
              <a:spLocks noEditPoints="1"/>
            </p:cNvSpPr>
            <p:nvPr/>
          </p:nvSpPr>
          <p:spPr bwMode="auto">
            <a:xfrm>
              <a:off x="6262219" y="359155"/>
              <a:ext cx="422275" cy="382588"/>
            </a:xfrm>
            <a:custGeom>
              <a:avLst/>
              <a:gdLst>
                <a:gd name="T0" fmla="*/ 122 w 128"/>
                <a:gd name="T1" fmla="*/ 15 h 116"/>
                <a:gd name="T2" fmla="*/ 10 w 128"/>
                <a:gd name="T3" fmla="*/ 15 h 116"/>
                <a:gd name="T4" fmla="*/ 5 w 128"/>
                <a:gd name="T5" fmla="*/ 10 h 116"/>
                <a:gd name="T6" fmla="*/ 10 w 128"/>
                <a:gd name="T7" fmla="*/ 5 h 116"/>
                <a:gd name="T8" fmla="*/ 126 w 128"/>
                <a:gd name="T9" fmla="*/ 5 h 116"/>
                <a:gd name="T10" fmla="*/ 128 w 128"/>
                <a:gd name="T11" fmla="*/ 3 h 116"/>
                <a:gd name="T12" fmla="*/ 126 w 128"/>
                <a:gd name="T13" fmla="*/ 0 h 116"/>
                <a:gd name="T14" fmla="*/ 10 w 128"/>
                <a:gd name="T15" fmla="*/ 0 h 116"/>
                <a:gd name="T16" fmla="*/ 0 w 128"/>
                <a:gd name="T17" fmla="*/ 10 h 116"/>
                <a:gd name="T18" fmla="*/ 0 w 128"/>
                <a:gd name="T19" fmla="*/ 110 h 116"/>
                <a:gd name="T20" fmla="*/ 6 w 128"/>
                <a:gd name="T21" fmla="*/ 116 h 116"/>
                <a:gd name="T22" fmla="*/ 122 w 128"/>
                <a:gd name="T23" fmla="*/ 116 h 116"/>
                <a:gd name="T24" fmla="*/ 128 w 128"/>
                <a:gd name="T25" fmla="*/ 110 h 116"/>
                <a:gd name="T26" fmla="*/ 128 w 128"/>
                <a:gd name="T27" fmla="*/ 21 h 116"/>
                <a:gd name="T28" fmla="*/ 122 w 128"/>
                <a:gd name="T29" fmla="*/ 15 h 116"/>
                <a:gd name="T30" fmla="*/ 123 w 128"/>
                <a:gd name="T31" fmla="*/ 78 h 116"/>
                <a:gd name="T32" fmla="*/ 76 w 128"/>
                <a:gd name="T33" fmla="*/ 78 h 116"/>
                <a:gd name="T34" fmla="*/ 76 w 128"/>
                <a:gd name="T35" fmla="*/ 53 h 116"/>
                <a:gd name="T36" fmla="*/ 123 w 128"/>
                <a:gd name="T37" fmla="*/ 53 h 116"/>
                <a:gd name="T38" fmla="*/ 123 w 128"/>
                <a:gd name="T39" fmla="*/ 78 h 116"/>
                <a:gd name="T40" fmla="*/ 123 w 128"/>
                <a:gd name="T41" fmla="*/ 49 h 116"/>
                <a:gd name="T42" fmla="*/ 78 w 128"/>
                <a:gd name="T43" fmla="*/ 49 h 116"/>
                <a:gd name="T44" fmla="*/ 72 w 128"/>
                <a:gd name="T45" fmla="*/ 55 h 116"/>
                <a:gd name="T46" fmla="*/ 72 w 128"/>
                <a:gd name="T47" fmla="*/ 77 h 116"/>
                <a:gd name="T48" fmla="*/ 78 w 128"/>
                <a:gd name="T49" fmla="*/ 83 h 116"/>
                <a:gd name="T50" fmla="*/ 123 w 128"/>
                <a:gd name="T51" fmla="*/ 83 h 116"/>
                <a:gd name="T52" fmla="*/ 123 w 128"/>
                <a:gd name="T53" fmla="*/ 112 h 116"/>
                <a:gd name="T54" fmla="*/ 5 w 128"/>
                <a:gd name="T55" fmla="*/ 112 h 116"/>
                <a:gd name="T56" fmla="*/ 5 w 128"/>
                <a:gd name="T57" fmla="*/ 18 h 116"/>
                <a:gd name="T58" fmla="*/ 6 w 128"/>
                <a:gd name="T59" fmla="*/ 19 h 116"/>
                <a:gd name="T60" fmla="*/ 10 w 128"/>
                <a:gd name="T61" fmla="*/ 20 h 116"/>
                <a:gd name="T62" fmla="*/ 48 w 128"/>
                <a:gd name="T63" fmla="*/ 20 h 116"/>
                <a:gd name="T64" fmla="*/ 48 w 128"/>
                <a:gd name="T65" fmla="*/ 20 h 116"/>
                <a:gd name="T66" fmla="*/ 123 w 128"/>
                <a:gd name="T67" fmla="*/ 20 h 116"/>
                <a:gd name="T68" fmla="*/ 123 w 128"/>
                <a:gd name="T69" fmla="*/ 4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16">
                  <a:moveTo>
                    <a:pt x="122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7" y="15"/>
                    <a:pt x="5" y="13"/>
                    <a:pt x="5" y="10"/>
                  </a:cubicBezTo>
                  <a:cubicBezTo>
                    <a:pt x="5" y="7"/>
                    <a:pt x="7" y="5"/>
                    <a:pt x="10" y="5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7" y="5"/>
                    <a:pt x="128" y="4"/>
                    <a:pt x="128" y="3"/>
                  </a:cubicBezTo>
                  <a:cubicBezTo>
                    <a:pt x="128" y="1"/>
                    <a:pt x="127" y="0"/>
                    <a:pt x="12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3"/>
                    <a:pt x="3" y="116"/>
                    <a:pt x="6" y="116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125" y="116"/>
                    <a:pt x="128" y="113"/>
                    <a:pt x="128" y="110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8" y="18"/>
                    <a:pt x="125" y="15"/>
                    <a:pt x="122" y="15"/>
                  </a:cubicBezTo>
                  <a:close/>
                  <a:moveTo>
                    <a:pt x="123" y="78"/>
                  </a:moveTo>
                  <a:cubicBezTo>
                    <a:pt x="76" y="78"/>
                    <a:pt x="76" y="78"/>
                    <a:pt x="76" y="78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123" y="53"/>
                    <a:pt x="123" y="53"/>
                    <a:pt x="123" y="53"/>
                  </a:cubicBezTo>
                  <a:lnTo>
                    <a:pt x="123" y="78"/>
                  </a:lnTo>
                  <a:close/>
                  <a:moveTo>
                    <a:pt x="123" y="49"/>
                  </a:moveTo>
                  <a:cubicBezTo>
                    <a:pt x="78" y="49"/>
                    <a:pt x="78" y="49"/>
                    <a:pt x="78" y="49"/>
                  </a:cubicBezTo>
                  <a:cubicBezTo>
                    <a:pt x="74" y="49"/>
                    <a:pt x="72" y="51"/>
                    <a:pt x="72" y="55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2" y="80"/>
                    <a:pt x="74" y="83"/>
                    <a:pt x="78" y="83"/>
                  </a:cubicBezTo>
                  <a:cubicBezTo>
                    <a:pt x="123" y="83"/>
                    <a:pt x="123" y="83"/>
                    <a:pt x="123" y="83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20"/>
                    <a:pt x="9" y="20"/>
                    <a:pt x="10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123" y="20"/>
                    <a:pt x="123" y="20"/>
                    <a:pt x="123" y="20"/>
                  </a:cubicBezTo>
                  <a:lnTo>
                    <a:pt x="12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Montserrat Light"/>
              </a:endParaRPr>
            </a:p>
          </p:txBody>
        </p:sp>
      </p:grpSp>
      <p:sp>
        <p:nvSpPr>
          <p:cNvPr id="78" name="Freeform 57"/>
          <p:cNvSpPr>
            <a:spLocks noEditPoints="1"/>
          </p:cNvSpPr>
          <p:nvPr/>
        </p:nvSpPr>
        <p:spPr bwMode="auto">
          <a:xfrm>
            <a:off x="14033473" y="9597722"/>
            <a:ext cx="688838" cy="872625"/>
          </a:xfrm>
          <a:custGeom>
            <a:avLst/>
            <a:gdLst>
              <a:gd name="T0" fmla="*/ 0 w 201"/>
              <a:gd name="T1" fmla="*/ 239 h 255"/>
              <a:gd name="T2" fmla="*/ 0 w 201"/>
              <a:gd name="T3" fmla="*/ 72 h 255"/>
              <a:gd name="T4" fmla="*/ 5 w 201"/>
              <a:gd name="T5" fmla="*/ 62 h 255"/>
              <a:gd name="T6" fmla="*/ 78 w 201"/>
              <a:gd name="T7" fmla="*/ 4 h 255"/>
              <a:gd name="T8" fmla="*/ 95 w 201"/>
              <a:gd name="T9" fmla="*/ 4 h 255"/>
              <a:gd name="T10" fmla="*/ 168 w 201"/>
              <a:gd name="T11" fmla="*/ 62 h 255"/>
              <a:gd name="T12" fmla="*/ 172 w 201"/>
              <a:gd name="T13" fmla="*/ 72 h 255"/>
              <a:gd name="T14" fmla="*/ 172 w 201"/>
              <a:gd name="T15" fmla="*/ 158 h 255"/>
              <a:gd name="T16" fmla="*/ 168 w 201"/>
              <a:gd name="T17" fmla="*/ 162 h 255"/>
              <a:gd name="T18" fmla="*/ 164 w 201"/>
              <a:gd name="T19" fmla="*/ 158 h 255"/>
              <a:gd name="T20" fmla="*/ 164 w 201"/>
              <a:gd name="T21" fmla="*/ 72 h 255"/>
              <a:gd name="T22" fmla="*/ 162 w 201"/>
              <a:gd name="T23" fmla="*/ 68 h 255"/>
              <a:gd name="T24" fmla="*/ 91 w 201"/>
              <a:gd name="T25" fmla="*/ 10 h 255"/>
              <a:gd name="T26" fmla="*/ 83 w 201"/>
              <a:gd name="T27" fmla="*/ 10 h 255"/>
              <a:gd name="T28" fmla="*/ 11 w 201"/>
              <a:gd name="T29" fmla="*/ 68 h 255"/>
              <a:gd name="T30" fmla="*/ 8 w 201"/>
              <a:gd name="T31" fmla="*/ 72 h 255"/>
              <a:gd name="T32" fmla="*/ 8 w 201"/>
              <a:gd name="T33" fmla="*/ 239 h 255"/>
              <a:gd name="T34" fmla="*/ 14 w 201"/>
              <a:gd name="T35" fmla="*/ 243 h 255"/>
              <a:gd name="T36" fmla="*/ 95 w 201"/>
              <a:gd name="T37" fmla="*/ 243 h 255"/>
              <a:gd name="T38" fmla="*/ 99 w 201"/>
              <a:gd name="T39" fmla="*/ 247 h 255"/>
              <a:gd name="T40" fmla="*/ 95 w 201"/>
              <a:gd name="T41" fmla="*/ 251 h 255"/>
              <a:gd name="T42" fmla="*/ 14 w 201"/>
              <a:gd name="T43" fmla="*/ 251 h 255"/>
              <a:gd name="T44" fmla="*/ 0 w 201"/>
              <a:gd name="T45" fmla="*/ 239 h 255"/>
              <a:gd name="T46" fmla="*/ 87 w 201"/>
              <a:gd name="T47" fmla="*/ 105 h 255"/>
              <a:gd name="T48" fmla="*/ 58 w 201"/>
              <a:gd name="T49" fmla="*/ 76 h 255"/>
              <a:gd name="T50" fmla="*/ 87 w 201"/>
              <a:gd name="T51" fmla="*/ 47 h 255"/>
              <a:gd name="T52" fmla="*/ 116 w 201"/>
              <a:gd name="T53" fmla="*/ 76 h 255"/>
              <a:gd name="T54" fmla="*/ 87 w 201"/>
              <a:gd name="T55" fmla="*/ 105 h 255"/>
              <a:gd name="T56" fmla="*/ 108 w 201"/>
              <a:gd name="T57" fmla="*/ 76 h 255"/>
              <a:gd name="T58" fmla="*/ 87 w 201"/>
              <a:gd name="T59" fmla="*/ 55 h 255"/>
              <a:gd name="T60" fmla="*/ 66 w 201"/>
              <a:gd name="T61" fmla="*/ 76 h 255"/>
              <a:gd name="T62" fmla="*/ 87 w 201"/>
              <a:gd name="T63" fmla="*/ 97 h 255"/>
              <a:gd name="T64" fmla="*/ 108 w 201"/>
              <a:gd name="T65" fmla="*/ 76 h 255"/>
              <a:gd name="T66" fmla="*/ 140 w 201"/>
              <a:gd name="T67" fmla="*/ 255 h 255"/>
              <a:gd name="T68" fmla="*/ 199 w 201"/>
              <a:gd name="T69" fmla="*/ 184 h 255"/>
              <a:gd name="T70" fmla="*/ 199 w 201"/>
              <a:gd name="T71" fmla="*/ 178 h 255"/>
              <a:gd name="T72" fmla="*/ 193 w 201"/>
              <a:gd name="T73" fmla="*/ 178 h 255"/>
              <a:gd name="T74" fmla="*/ 140 w 201"/>
              <a:gd name="T75" fmla="*/ 243 h 255"/>
              <a:gd name="T76" fmla="*/ 115 w 201"/>
              <a:gd name="T77" fmla="*/ 213 h 255"/>
              <a:gd name="T78" fmla="*/ 109 w 201"/>
              <a:gd name="T79" fmla="*/ 213 h 255"/>
              <a:gd name="T80" fmla="*/ 109 w 201"/>
              <a:gd name="T81" fmla="*/ 219 h 255"/>
              <a:gd name="T82" fmla="*/ 140 w 201"/>
              <a:gd name="T83" fmla="*/ 255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1" h="255">
                <a:moveTo>
                  <a:pt x="0" y="239"/>
                </a:moveTo>
                <a:cubicBezTo>
                  <a:pt x="0" y="72"/>
                  <a:pt x="0" y="72"/>
                  <a:pt x="0" y="72"/>
                </a:cubicBezTo>
                <a:cubicBezTo>
                  <a:pt x="0" y="68"/>
                  <a:pt x="2" y="64"/>
                  <a:pt x="5" y="62"/>
                </a:cubicBezTo>
                <a:cubicBezTo>
                  <a:pt x="78" y="4"/>
                  <a:pt x="78" y="4"/>
                  <a:pt x="78" y="4"/>
                </a:cubicBezTo>
                <a:cubicBezTo>
                  <a:pt x="83" y="0"/>
                  <a:pt x="90" y="0"/>
                  <a:pt x="95" y="4"/>
                </a:cubicBezTo>
                <a:cubicBezTo>
                  <a:pt x="168" y="62"/>
                  <a:pt x="168" y="62"/>
                  <a:pt x="168" y="62"/>
                </a:cubicBezTo>
                <a:cubicBezTo>
                  <a:pt x="171" y="64"/>
                  <a:pt x="172" y="68"/>
                  <a:pt x="172" y="72"/>
                </a:cubicBezTo>
                <a:cubicBezTo>
                  <a:pt x="172" y="158"/>
                  <a:pt x="172" y="158"/>
                  <a:pt x="172" y="158"/>
                </a:cubicBezTo>
                <a:cubicBezTo>
                  <a:pt x="172" y="161"/>
                  <a:pt x="170" y="162"/>
                  <a:pt x="168" y="162"/>
                </a:cubicBezTo>
                <a:cubicBezTo>
                  <a:pt x="166" y="162"/>
                  <a:pt x="164" y="161"/>
                  <a:pt x="164" y="158"/>
                </a:cubicBezTo>
                <a:cubicBezTo>
                  <a:pt x="164" y="72"/>
                  <a:pt x="164" y="72"/>
                  <a:pt x="164" y="72"/>
                </a:cubicBezTo>
                <a:cubicBezTo>
                  <a:pt x="164" y="71"/>
                  <a:pt x="164" y="69"/>
                  <a:pt x="162" y="68"/>
                </a:cubicBezTo>
                <a:cubicBezTo>
                  <a:pt x="91" y="10"/>
                  <a:pt x="91" y="10"/>
                  <a:pt x="91" y="10"/>
                </a:cubicBezTo>
                <a:cubicBezTo>
                  <a:pt x="88" y="8"/>
                  <a:pt x="85" y="8"/>
                  <a:pt x="83" y="10"/>
                </a:cubicBezTo>
                <a:cubicBezTo>
                  <a:pt x="11" y="68"/>
                  <a:pt x="11" y="68"/>
                  <a:pt x="11" y="68"/>
                </a:cubicBezTo>
                <a:cubicBezTo>
                  <a:pt x="9" y="69"/>
                  <a:pt x="8" y="71"/>
                  <a:pt x="8" y="72"/>
                </a:cubicBezTo>
                <a:cubicBezTo>
                  <a:pt x="8" y="239"/>
                  <a:pt x="8" y="239"/>
                  <a:pt x="8" y="239"/>
                </a:cubicBezTo>
                <a:cubicBezTo>
                  <a:pt x="8" y="242"/>
                  <a:pt x="11" y="243"/>
                  <a:pt x="14" y="243"/>
                </a:cubicBezTo>
                <a:cubicBezTo>
                  <a:pt x="95" y="243"/>
                  <a:pt x="95" y="243"/>
                  <a:pt x="95" y="243"/>
                </a:cubicBezTo>
                <a:cubicBezTo>
                  <a:pt x="97" y="243"/>
                  <a:pt x="99" y="245"/>
                  <a:pt x="99" y="247"/>
                </a:cubicBezTo>
                <a:cubicBezTo>
                  <a:pt x="99" y="249"/>
                  <a:pt x="97" y="251"/>
                  <a:pt x="95" y="251"/>
                </a:cubicBezTo>
                <a:cubicBezTo>
                  <a:pt x="14" y="251"/>
                  <a:pt x="14" y="251"/>
                  <a:pt x="14" y="251"/>
                </a:cubicBezTo>
                <a:cubicBezTo>
                  <a:pt x="7" y="251"/>
                  <a:pt x="0" y="247"/>
                  <a:pt x="0" y="239"/>
                </a:cubicBezTo>
                <a:close/>
                <a:moveTo>
                  <a:pt x="87" y="105"/>
                </a:moveTo>
                <a:cubicBezTo>
                  <a:pt x="71" y="105"/>
                  <a:pt x="58" y="92"/>
                  <a:pt x="58" y="76"/>
                </a:cubicBezTo>
                <a:cubicBezTo>
                  <a:pt x="58" y="60"/>
                  <a:pt x="71" y="47"/>
                  <a:pt x="87" y="47"/>
                </a:cubicBezTo>
                <a:cubicBezTo>
                  <a:pt x="103" y="47"/>
                  <a:pt x="116" y="60"/>
                  <a:pt x="116" y="76"/>
                </a:cubicBezTo>
                <a:cubicBezTo>
                  <a:pt x="116" y="92"/>
                  <a:pt x="103" y="105"/>
                  <a:pt x="87" y="105"/>
                </a:cubicBezTo>
                <a:close/>
                <a:moveTo>
                  <a:pt x="108" y="76"/>
                </a:moveTo>
                <a:cubicBezTo>
                  <a:pt x="108" y="65"/>
                  <a:pt x="98" y="55"/>
                  <a:pt x="87" y="55"/>
                </a:cubicBezTo>
                <a:cubicBezTo>
                  <a:pt x="76" y="55"/>
                  <a:pt x="66" y="65"/>
                  <a:pt x="66" y="76"/>
                </a:cubicBezTo>
                <a:cubicBezTo>
                  <a:pt x="66" y="87"/>
                  <a:pt x="76" y="97"/>
                  <a:pt x="87" y="97"/>
                </a:cubicBezTo>
                <a:cubicBezTo>
                  <a:pt x="98" y="97"/>
                  <a:pt x="108" y="87"/>
                  <a:pt x="108" y="76"/>
                </a:cubicBezTo>
                <a:close/>
                <a:moveTo>
                  <a:pt x="140" y="255"/>
                </a:moveTo>
                <a:cubicBezTo>
                  <a:pt x="199" y="184"/>
                  <a:pt x="199" y="184"/>
                  <a:pt x="199" y="184"/>
                </a:cubicBezTo>
                <a:cubicBezTo>
                  <a:pt x="201" y="182"/>
                  <a:pt x="200" y="179"/>
                  <a:pt x="199" y="178"/>
                </a:cubicBezTo>
                <a:cubicBezTo>
                  <a:pt x="197" y="177"/>
                  <a:pt x="194" y="177"/>
                  <a:pt x="193" y="178"/>
                </a:cubicBezTo>
                <a:cubicBezTo>
                  <a:pt x="140" y="243"/>
                  <a:pt x="140" y="243"/>
                  <a:pt x="140" y="243"/>
                </a:cubicBezTo>
                <a:cubicBezTo>
                  <a:pt x="115" y="213"/>
                  <a:pt x="115" y="213"/>
                  <a:pt x="115" y="213"/>
                </a:cubicBezTo>
                <a:cubicBezTo>
                  <a:pt x="113" y="212"/>
                  <a:pt x="111" y="212"/>
                  <a:pt x="109" y="213"/>
                </a:cubicBezTo>
                <a:cubicBezTo>
                  <a:pt x="107" y="214"/>
                  <a:pt x="107" y="217"/>
                  <a:pt x="109" y="219"/>
                </a:cubicBezTo>
                <a:lnTo>
                  <a:pt x="140" y="2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srgbClr val="57565A"/>
              </a:solidFill>
              <a:latin typeface="Montserrat Light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12101077" y="9721527"/>
            <a:ext cx="826468" cy="774643"/>
            <a:chOff x="4411663" y="4970463"/>
            <a:chExt cx="481013" cy="450850"/>
          </a:xfrm>
          <a:solidFill>
            <a:schemeClr val="bg1"/>
          </a:solidFill>
        </p:grpSpPr>
        <p:sp>
          <p:nvSpPr>
            <p:cNvPr id="80" name="Freeform 56"/>
            <p:cNvSpPr>
              <a:spLocks noEditPoints="1"/>
            </p:cNvSpPr>
            <p:nvPr/>
          </p:nvSpPr>
          <p:spPr bwMode="auto">
            <a:xfrm>
              <a:off x="4411663" y="4970463"/>
              <a:ext cx="481013" cy="450850"/>
            </a:xfrm>
            <a:custGeom>
              <a:avLst/>
              <a:gdLst>
                <a:gd name="T0" fmla="*/ 0 w 128"/>
                <a:gd name="T1" fmla="*/ 21 h 120"/>
                <a:gd name="T2" fmla="*/ 64 w 128"/>
                <a:gd name="T3" fmla="*/ 120 h 120"/>
                <a:gd name="T4" fmla="*/ 128 w 128"/>
                <a:gd name="T5" fmla="*/ 85 h 120"/>
                <a:gd name="T6" fmla="*/ 64 w 128"/>
                <a:gd name="T7" fmla="*/ 0 h 120"/>
                <a:gd name="T8" fmla="*/ 7 w 128"/>
                <a:gd name="T9" fmla="*/ 57 h 120"/>
                <a:gd name="T10" fmla="*/ 69 w 128"/>
                <a:gd name="T11" fmla="*/ 68 h 120"/>
                <a:gd name="T12" fmla="*/ 64 w 128"/>
                <a:gd name="T13" fmla="*/ 85 h 120"/>
                <a:gd name="T14" fmla="*/ 64 w 128"/>
                <a:gd name="T15" fmla="*/ 90 h 120"/>
                <a:gd name="T16" fmla="*/ 21 w 128"/>
                <a:gd name="T17" fmla="*/ 84 h 120"/>
                <a:gd name="T18" fmla="*/ 5 w 128"/>
                <a:gd name="T19" fmla="*/ 55 h 120"/>
                <a:gd name="T20" fmla="*/ 64 w 128"/>
                <a:gd name="T21" fmla="*/ 116 h 120"/>
                <a:gd name="T22" fmla="*/ 5 w 128"/>
                <a:gd name="T23" fmla="*/ 99 h 120"/>
                <a:gd name="T24" fmla="*/ 7 w 128"/>
                <a:gd name="T25" fmla="*/ 83 h 120"/>
                <a:gd name="T26" fmla="*/ 66 w 128"/>
                <a:gd name="T27" fmla="*/ 94 h 120"/>
                <a:gd name="T28" fmla="*/ 80 w 128"/>
                <a:gd name="T29" fmla="*/ 112 h 120"/>
                <a:gd name="T30" fmla="*/ 79 w 128"/>
                <a:gd name="T31" fmla="*/ 115 h 120"/>
                <a:gd name="T32" fmla="*/ 96 w 128"/>
                <a:gd name="T33" fmla="*/ 112 h 120"/>
                <a:gd name="T34" fmla="*/ 69 w 128"/>
                <a:gd name="T35" fmla="*/ 85 h 120"/>
                <a:gd name="T36" fmla="*/ 96 w 128"/>
                <a:gd name="T37" fmla="*/ 57 h 120"/>
                <a:gd name="T38" fmla="*/ 123 w 128"/>
                <a:gd name="T39" fmla="*/ 85 h 120"/>
                <a:gd name="T40" fmla="*/ 123 w 128"/>
                <a:gd name="T41" fmla="*/ 68 h 120"/>
                <a:gd name="T42" fmla="*/ 96 w 128"/>
                <a:gd name="T43" fmla="*/ 53 h 120"/>
                <a:gd name="T44" fmla="*/ 72 w 128"/>
                <a:gd name="T45" fmla="*/ 63 h 120"/>
                <a:gd name="T46" fmla="*/ 64 w 128"/>
                <a:gd name="T47" fmla="*/ 64 h 120"/>
                <a:gd name="T48" fmla="*/ 5 w 128"/>
                <a:gd name="T49" fmla="*/ 47 h 120"/>
                <a:gd name="T50" fmla="*/ 7 w 128"/>
                <a:gd name="T51" fmla="*/ 31 h 120"/>
                <a:gd name="T52" fmla="*/ 121 w 128"/>
                <a:gd name="T53" fmla="*/ 31 h 120"/>
                <a:gd name="T54" fmla="*/ 123 w 128"/>
                <a:gd name="T55" fmla="*/ 68 h 120"/>
                <a:gd name="T56" fmla="*/ 107 w 128"/>
                <a:gd name="T57" fmla="*/ 32 h 120"/>
                <a:gd name="T58" fmla="*/ 21 w 128"/>
                <a:gd name="T59" fmla="*/ 32 h 120"/>
                <a:gd name="T60" fmla="*/ 8 w 128"/>
                <a:gd name="T61" fmla="*/ 16 h 120"/>
                <a:gd name="T62" fmla="*/ 64 w 128"/>
                <a:gd name="T63" fmla="*/ 4 h 120"/>
                <a:gd name="T64" fmla="*/ 123 w 128"/>
                <a:gd name="T65" fmla="*/ 2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120">
                  <a:moveTo>
                    <a:pt x="64" y="0"/>
                  </a:moveTo>
                  <a:cubicBezTo>
                    <a:pt x="33" y="0"/>
                    <a:pt x="0" y="7"/>
                    <a:pt x="0" y="2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13"/>
                    <a:pt x="33" y="120"/>
                    <a:pt x="64" y="120"/>
                  </a:cubicBezTo>
                  <a:cubicBezTo>
                    <a:pt x="78" y="120"/>
                    <a:pt x="92" y="119"/>
                    <a:pt x="103" y="116"/>
                  </a:cubicBezTo>
                  <a:cubicBezTo>
                    <a:pt x="118" y="113"/>
                    <a:pt x="128" y="100"/>
                    <a:pt x="128" y="85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8" y="7"/>
                    <a:pt x="95" y="0"/>
                    <a:pt x="64" y="0"/>
                  </a:cubicBezTo>
                  <a:close/>
                  <a:moveTo>
                    <a:pt x="5" y="55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17" y="64"/>
                    <a:pt x="39" y="68"/>
                    <a:pt x="64" y="68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68" y="70"/>
                    <a:pt x="68" y="70"/>
                    <a:pt x="68" y="70"/>
                  </a:cubicBezTo>
                  <a:cubicBezTo>
                    <a:pt x="65" y="75"/>
                    <a:pt x="64" y="80"/>
                    <a:pt x="64" y="85"/>
                  </a:cubicBezTo>
                  <a:cubicBezTo>
                    <a:pt x="64" y="86"/>
                    <a:pt x="64" y="87"/>
                    <a:pt x="64" y="88"/>
                  </a:cubicBezTo>
                  <a:cubicBezTo>
                    <a:pt x="64" y="90"/>
                    <a:pt x="64" y="90"/>
                    <a:pt x="64" y="90"/>
                  </a:cubicBezTo>
                  <a:cubicBezTo>
                    <a:pt x="63" y="90"/>
                    <a:pt x="63" y="90"/>
                    <a:pt x="63" y="90"/>
                  </a:cubicBezTo>
                  <a:cubicBezTo>
                    <a:pt x="47" y="90"/>
                    <a:pt x="32" y="88"/>
                    <a:pt x="21" y="84"/>
                  </a:cubicBezTo>
                  <a:cubicBezTo>
                    <a:pt x="11" y="81"/>
                    <a:pt x="5" y="77"/>
                    <a:pt x="5" y="73"/>
                  </a:cubicBezTo>
                  <a:lnTo>
                    <a:pt x="5" y="55"/>
                  </a:lnTo>
                  <a:close/>
                  <a:moveTo>
                    <a:pt x="79" y="115"/>
                  </a:moveTo>
                  <a:cubicBezTo>
                    <a:pt x="74" y="115"/>
                    <a:pt x="69" y="116"/>
                    <a:pt x="64" y="116"/>
                  </a:cubicBezTo>
                  <a:cubicBezTo>
                    <a:pt x="48" y="116"/>
                    <a:pt x="32" y="114"/>
                    <a:pt x="21" y="110"/>
                  </a:cubicBezTo>
                  <a:cubicBezTo>
                    <a:pt x="11" y="107"/>
                    <a:pt x="5" y="103"/>
                    <a:pt x="5" y="99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7" y="83"/>
                    <a:pt x="7" y="83"/>
                    <a:pt x="7" y="83"/>
                  </a:cubicBezTo>
                  <a:cubicBezTo>
                    <a:pt x="17" y="90"/>
                    <a:pt x="39" y="94"/>
                    <a:pt x="64" y="94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8" y="102"/>
                    <a:pt x="73" y="108"/>
                    <a:pt x="80" y="112"/>
                  </a:cubicBezTo>
                  <a:cubicBezTo>
                    <a:pt x="84" y="115"/>
                    <a:pt x="84" y="115"/>
                    <a:pt x="84" y="115"/>
                  </a:cubicBezTo>
                  <a:lnTo>
                    <a:pt x="79" y="115"/>
                  </a:lnTo>
                  <a:close/>
                  <a:moveTo>
                    <a:pt x="115" y="104"/>
                  </a:moveTo>
                  <a:cubicBezTo>
                    <a:pt x="110" y="109"/>
                    <a:pt x="103" y="112"/>
                    <a:pt x="96" y="112"/>
                  </a:cubicBezTo>
                  <a:cubicBezTo>
                    <a:pt x="89" y="112"/>
                    <a:pt x="82" y="109"/>
                    <a:pt x="77" y="104"/>
                  </a:cubicBezTo>
                  <a:cubicBezTo>
                    <a:pt x="72" y="99"/>
                    <a:pt x="69" y="92"/>
                    <a:pt x="69" y="85"/>
                  </a:cubicBezTo>
                  <a:cubicBezTo>
                    <a:pt x="69" y="77"/>
                    <a:pt x="72" y="71"/>
                    <a:pt x="77" y="65"/>
                  </a:cubicBezTo>
                  <a:cubicBezTo>
                    <a:pt x="82" y="60"/>
                    <a:pt x="89" y="57"/>
                    <a:pt x="96" y="57"/>
                  </a:cubicBezTo>
                  <a:cubicBezTo>
                    <a:pt x="103" y="57"/>
                    <a:pt x="110" y="60"/>
                    <a:pt x="115" y="65"/>
                  </a:cubicBezTo>
                  <a:cubicBezTo>
                    <a:pt x="121" y="71"/>
                    <a:pt x="123" y="77"/>
                    <a:pt x="123" y="85"/>
                  </a:cubicBezTo>
                  <a:cubicBezTo>
                    <a:pt x="123" y="92"/>
                    <a:pt x="121" y="99"/>
                    <a:pt x="115" y="104"/>
                  </a:cubicBezTo>
                  <a:close/>
                  <a:moveTo>
                    <a:pt x="123" y="68"/>
                  </a:moveTo>
                  <a:cubicBezTo>
                    <a:pt x="121" y="65"/>
                    <a:pt x="121" y="65"/>
                    <a:pt x="121" y="65"/>
                  </a:cubicBezTo>
                  <a:cubicBezTo>
                    <a:pt x="115" y="57"/>
                    <a:pt x="106" y="53"/>
                    <a:pt x="96" y="53"/>
                  </a:cubicBezTo>
                  <a:cubicBezTo>
                    <a:pt x="87" y="53"/>
                    <a:pt x="79" y="57"/>
                    <a:pt x="73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69" y="64"/>
                    <a:pt x="67" y="64"/>
                    <a:pt x="64" y="64"/>
                  </a:cubicBezTo>
                  <a:cubicBezTo>
                    <a:pt x="48" y="64"/>
                    <a:pt x="32" y="62"/>
                    <a:pt x="21" y="58"/>
                  </a:cubicBezTo>
                  <a:cubicBezTo>
                    <a:pt x="11" y="55"/>
                    <a:pt x="5" y="51"/>
                    <a:pt x="5" y="47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17" y="38"/>
                    <a:pt x="39" y="42"/>
                    <a:pt x="64" y="42"/>
                  </a:cubicBezTo>
                  <a:cubicBezTo>
                    <a:pt x="89" y="42"/>
                    <a:pt x="111" y="38"/>
                    <a:pt x="121" y="31"/>
                  </a:cubicBezTo>
                  <a:cubicBezTo>
                    <a:pt x="123" y="29"/>
                    <a:pt x="123" y="29"/>
                    <a:pt x="123" y="29"/>
                  </a:cubicBezTo>
                  <a:lnTo>
                    <a:pt x="123" y="68"/>
                  </a:lnTo>
                  <a:close/>
                  <a:moveTo>
                    <a:pt x="120" y="27"/>
                  </a:moveTo>
                  <a:cubicBezTo>
                    <a:pt x="117" y="29"/>
                    <a:pt x="112" y="31"/>
                    <a:pt x="107" y="32"/>
                  </a:cubicBezTo>
                  <a:cubicBezTo>
                    <a:pt x="96" y="36"/>
                    <a:pt x="80" y="38"/>
                    <a:pt x="64" y="38"/>
                  </a:cubicBezTo>
                  <a:cubicBezTo>
                    <a:pt x="48" y="38"/>
                    <a:pt x="32" y="36"/>
                    <a:pt x="21" y="32"/>
                  </a:cubicBezTo>
                  <a:cubicBezTo>
                    <a:pt x="11" y="29"/>
                    <a:pt x="5" y="25"/>
                    <a:pt x="5" y="21"/>
                  </a:cubicBezTo>
                  <a:cubicBezTo>
                    <a:pt x="5" y="19"/>
                    <a:pt x="6" y="17"/>
                    <a:pt x="8" y="16"/>
                  </a:cubicBezTo>
                  <a:cubicBezTo>
                    <a:pt x="11" y="13"/>
                    <a:pt x="16" y="12"/>
                    <a:pt x="21" y="10"/>
                  </a:cubicBezTo>
                  <a:cubicBezTo>
                    <a:pt x="32" y="6"/>
                    <a:pt x="48" y="4"/>
                    <a:pt x="64" y="4"/>
                  </a:cubicBezTo>
                  <a:cubicBezTo>
                    <a:pt x="80" y="4"/>
                    <a:pt x="96" y="6"/>
                    <a:pt x="107" y="10"/>
                  </a:cubicBezTo>
                  <a:cubicBezTo>
                    <a:pt x="117" y="13"/>
                    <a:pt x="123" y="17"/>
                    <a:pt x="123" y="21"/>
                  </a:cubicBezTo>
                  <a:cubicBezTo>
                    <a:pt x="123" y="23"/>
                    <a:pt x="122" y="25"/>
                    <a:pt x="1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Montserrat Light"/>
              </a:endParaRPr>
            </a:p>
          </p:txBody>
        </p:sp>
        <p:sp>
          <p:nvSpPr>
            <p:cNvPr id="81" name="Freeform 57"/>
            <p:cNvSpPr>
              <a:spLocks/>
            </p:cNvSpPr>
            <p:nvPr/>
          </p:nvSpPr>
          <p:spPr bwMode="auto">
            <a:xfrm>
              <a:off x="4719638" y="5248275"/>
              <a:ext cx="109538" cy="79375"/>
            </a:xfrm>
            <a:custGeom>
              <a:avLst/>
              <a:gdLst>
                <a:gd name="T0" fmla="*/ 25 w 29"/>
                <a:gd name="T1" fmla="*/ 1 h 21"/>
                <a:gd name="T2" fmla="*/ 11 w 29"/>
                <a:gd name="T3" fmla="*/ 15 h 21"/>
                <a:gd name="T4" fmla="*/ 4 w 29"/>
                <a:gd name="T5" fmla="*/ 9 h 21"/>
                <a:gd name="T6" fmla="*/ 3 w 29"/>
                <a:gd name="T7" fmla="*/ 8 h 21"/>
                <a:gd name="T8" fmla="*/ 1 w 29"/>
                <a:gd name="T9" fmla="*/ 9 h 21"/>
                <a:gd name="T10" fmla="*/ 1 w 29"/>
                <a:gd name="T11" fmla="*/ 12 h 21"/>
                <a:gd name="T12" fmla="*/ 9 w 29"/>
                <a:gd name="T13" fmla="*/ 20 h 21"/>
                <a:gd name="T14" fmla="*/ 12 w 29"/>
                <a:gd name="T15" fmla="*/ 20 h 21"/>
                <a:gd name="T16" fmla="*/ 28 w 29"/>
                <a:gd name="T17" fmla="*/ 4 h 21"/>
                <a:gd name="T18" fmla="*/ 29 w 29"/>
                <a:gd name="T19" fmla="*/ 3 h 21"/>
                <a:gd name="T20" fmla="*/ 28 w 29"/>
                <a:gd name="T21" fmla="*/ 1 h 21"/>
                <a:gd name="T22" fmla="*/ 25 w 29"/>
                <a:gd name="T2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21">
                  <a:moveTo>
                    <a:pt x="25" y="1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3" y="8"/>
                    <a:pt x="3" y="8"/>
                  </a:cubicBezTo>
                  <a:cubicBezTo>
                    <a:pt x="2" y="8"/>
                    <a:pt x="2" y="9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21"/>
                    <a:pt x="11" y="21"/>
                    <a:pt x="12" y="20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9" y="3"/>
                    <a:pt x="29" y="3"/>
                  </a:cubicBezTo>
                  <a:cubicBezTo>
                    <a:pt x="29" y="2"/>
                    <a:pt x="28" y="2"/>
                    <a:pt x="28" y="1"/>
                  </a:cubicBezTo>
                  <a:cubicBezTo>
                    <a:pt x="27" y="0"/>
                    <a:pt x="2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Montserrat Light"/>
              </a:endParaRPr>
            </a:p>
          </p:txBody>
        </p:sp>
      </p:grpSp>
      <p:grpSp>
        <p:nvGrpSpPr>
          <p:cNvPr id="82" name="Group 4"/>
          <p:cNvGrpSpPr>
            <a:grpSpLocks noChangeAspect="1"/>
          </p:cNvGrpSpPr>
          <p:nvPr/>
        </p:nvGrpSpPr>
        <p:grpSpPr bwMode="auto">
          <a:xfrm>
            <a:off x="13588990" y="7889861"/>
            <a:ext cx="1346181" cy="698490"/>
            <a:chOff x="4280" y="2485"/>
            <a:chExt cx="424" cy="220"/>
          </a:xfrm>
          <a:noFill/>
        </p:grpSpPr>
        <p:sp>
          <p:nvSpPr>
            <p:cNvPr id="84" name="Freeform 5"/>
            <p:cNvSpPr>
              <a:spLocks/>
            </p:cNvSpPr>
            <p:nvPr/>
          </p:nvSpPr>
          <p:spPr bwMode="auto">
            <a:xfrm>
              <a:off x="4304" y="2621"/>
              <a:ext cx="54" cy="54"/>
            </a:xfrm>
            <a:custGeom>
              <a:avLst/>
              <a:gdLst>
                <a:gd name="T0" fmla="*/ 229 w 331"/>
                <a:gd name="T1" fmla="*/ 35 h 330"/>
                <a:gd name="T2" fmla="*/ 229 w 331"/>
                <a:gd name="T3" fmla="*/ 35 h 330"/>
                <a:gd name="T4" fmla="*/ 296 w 331"/>
                <a:gd name="T5" fmla="*/ 229 h 330"/>
                <a:gd name="T6" fmla="*/ 102 w 331"/>
                <a:gd name="T7" fmla="*/ 295 h 330"/>
                <a:gd name="T8" fmla="*/ 35 w 331"/>
                <a:gd name="T9" fmla="*/ 101 h 330"/>
                <a:gd name="T10" fmla="*/ 229 w 331"/>
                <a:gd name="T11" fmla="*/ 35 h 330"/>
                <a:gd name="T12" fmla="*/ 229 w 331"/>
                <a:gd name="T13" fmla="*/ 35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" h="330">
                  <a:moveTo>
                    <a:pt x="229" y="35"/>
                  </a:moveTo>
                  <a:lnTo>
                    <a:pt x="229" y="35"/>
                  </a:lnTo>
                  <a:cubicBezTo>
                    <a:pt x="301" y="70"/>
                    <a:pt x="331" y="157"/>
                    <a:pt x="296" y="229"/>
                  </a:cubicBezTo>
                  <a:cubicBezTo>
                    <a:pt x="260" y="301"/>
                    <a:pt x="174" y="330"/>
                    <a:pt x="102" y="295"/>
                  </a:cubicBezTo>
                  <a:cubicBezTo>
                    <a:pt x="30" y="260"/>
                    <a:pt x="0" y="173"/>
                    <a:pt x="35" y="101"/>
                  </a:cubicBezTo>
                  <a:cubicBezTo>
                    <a:pt x="70" y="29"/>
                    <a:pt x="157" y="0"/>
                    <a:pt x="229" y="35"/>
                  </a:cubicBezTo>
                  <a:lnTo>
                    <a:pt x="229" y="35"/>
                  </a:lnTo>
                  <a:close/>
                </a:path>
              </a:pathLst>
            </a:custGeom>
            <a:grp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Montserrat Light"/>
              </a:endParaRPr>
            </a:p>
          </p:txBody>
        </p:sp>
        <p:sp>
          <p:nvSpPr>
            <p:cNvPr id="85" name="Freeform 6"/>
            <p:cNvSpPr>
              <a:spLocks/>
            </p:cNvSpPr>
            <p:nvPr/>
          </p:nvSpPr>
          <p:spPr bwMode="auto">
            <a:xfrm>
              <a:off x="4489" y="2554"/>
              <a:ext cx="58" cy="52"/>
            </a:xfrm>
            <a:custGeom>
              <a:avLst/>
              <a:gdLst>
                <a:gd name="T0" fmla="*/ 217 w 352"/>
                <a:gd name="T1" fmla="*/ 17 h 313"/>
                <a:gd name="T2" fmla="*/ 217 w 352"/>
                <a:gd name="T3" fmla="*/ 17 h 313"/>
                <a:gd name="T4" fmla="*/ 294 w 352"/>
                <a:gd name="T5" fmla="*/ 241 h 313"/>
                <a:gd name="T6" fmla="*/ 135 w 352"/>
                <a:gd name="T7" fmla="*/ 296 h 313"/>
                <a:gd name="T8" fmla="*/ 58 w 352"/>
                <a:gd name="T9" fmla="*/ 72 h 313"/>
                <a:gd name="T10" fmla="*/ 217 w 352"/>
                <a:gd name="T11" fmla="*/ 17 h 313"/>
                <a:gd name="T12" fmla="*/ 217 w 352"/>
                <a:gd name="T13" fmla="*/ 17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13">
                  <a:moveTo>
                    <a:pt x="217" y="17"/>
                  </a:moveTo>
                  <a:lnTo>
                    <a:pt x="217" y="17"/>
                  </a:lnTo>
                  <a:cubicBezTo>
                    <a:pt x="313" y="46"/>
                    <a:pt x="352" y="159"/>
                    <a:pt x="294" y="241"/>
                  </a:cubicBezTo>
                  <a:cubicBezTo>
                    <a:pt x="259" y="291"/>
                    <a:pt x="194" y="313"/>
                    <a:pt x="135" y="296"/>
                  </a:cubicBezTo>
                  <a:cubicBezTo>
                    <a:pt x="39" y="267"/>
                    <a:pt x="0" y="154"/>
                    <a:pt x="58" y="72"/>
                  </a:cubicBezTo>
                  <a:cubicBezTo>
                    <a:pt x="94" y="22"/>
                    <a:pt x="158" y="0"/>
                    <a:pt x="217" y="17"/>
                  </a:cubicBezTo>
                  <a:lnTo>
                    <a:pt x="217" y="17"/>
                  </a:lnTo>
                  <a:close/>
                </a:path>
              </a:pathLst>
            </a:custGeom>
            <a:grp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Montserrat Light"/>
              </a:endParaRPr>
            </a:p>
          </p:txBody>
        </p:sp>
        <p:sp>
          <p:nvSpPr>
            <p:cNvPr id="86" name="Freeform 7"/>
            <p:cNvSpPr>
              <a:spLocks/>
            </p:cNvSpPr>
            <p:nvPr/>
          </p:nvSpPr>
          <p:spPr bwMode="auto">
            <a:xfrm>
              <a:off x="4412" y="2653"/>
              <a:ext cx="57" cy="52"/>
            </a:xfrm>
            <a:custGeom>
              <a:avLst/>
              <a:gdLst>
                <a:gd name="T0" fmla="*/ 217 w 352"/>
                <a:gd name="T1" fmla="*/ 17 h 313"/>
                <a:gd name="T2" fmla="*/ 217 w 352"/>
                <a:gd name="T3" fmla="*/ 17 h 313"/>
                <a:gd name="T4" fmla="*/ 294 w 352"/>
                <a:gd name="T5" fmla="*/ 241 h 313"/>
                <a:gd name="T6" fmla="*/ 136 w 352"/>
                <a:gd name="T7" fmla="*/ 296 h 313"/>
                <a:gd name="T8" fmla="*/ 58 w 352"/>
                <a:gd name="T9" fmla="*/ 72 h 313"/>
                <a:gd name="T10" fmla="*/ 217 w 352"/>
                <a:gd name="T11" fmla="*/ 17 h 313"/>
                <a:gd name="T12" fmla="*/ 217 w 352"/>
                <a:gd name="T13" fmla="*/ 17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13">
                  <a:moveTo>
                    <a:pt x="217" y="17"/>
                  </a:moveTo>
                  <a:lnTo>
                    <a:pt x="217" y="17"/>
                  </a:lnTo>
                  <a:cubicBezTo>
                    <a:pt x="313" y="46"/>
                    <a:pt x="352" y="159"/>
                    <a:pt x="294" y="241"/>
                  </a:cubicBezTo>
                  <a:cubicBezTo>
                    <a:pt x="259" y="291"/>
                    <a:pt x="194" y="313"/>
                    <a:pt x="136" y="296"/>
                  </a:cubicBezTo>
                  <a:cubicBezTo>
                    <a:pt x="39" y="267"/>
                    <a:pt x="0" y="154"/>
                    <a:pt x="58" y="72"/>
                  </a:cubicBezTo>
                  <a:cubicBezTo>
                    <a:pt x="94" y="22"/>
                    <a:pt x="158" y="0"/>
                    <a:pt x="217" y="17"/>
                  </a:cubicBezTo>
                  <a:lnTo>
                    <a:pt x="217" y="17"/>
                  </a:lnTo>
                  <a:close/>
                </a:path>
              </a:pathLst>
            </a:custGeom>
            <a:grp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Montserrat Light"/>
              </a:endParaRPr>
            </a:p>
          </p:txBody>
        </p:sp>
        <p:sp>
          <p:nvSpPr>
            <p:cNvPr id="87" name="Freeform 8"/>
            <p:cNvSpPr>
              <a:spLocks/>
            </p:cNvSpPr>
            <p:nvPr/>
          </p:nvSpPr>
          <p:spPr bwMode="auto">
            <a:xfrm>
              <a:off x="4593" y="2609"/>
              <a:ext cx="54" cy="54"/>
            </a:xfrm>
            <a:custGeom>
              <a:avLst/>
              <a:gdLst>
                <a:gd name="T0" fmla="*/ 229 w 331"/>
                <a:gd name="T1" fmla="*/ 35 h 331"/>
                <a:gd name="T2" fmla="*/ 229 w 331"/>
                <a:gd name="T3" fmla="*/ 35 h 331"/>
                <a:gd name="T4" fmla="*/ 295 w 331"/>
                <a:gd name="T5" fmla="*/ 229 h 331"/>
                <a:gd name="T6" fmla="*/ 102 w 331"/>
                <a:gd name="T7" fmla="*/ 296 h 331"/>
                <a:gd name="T8" fmla="*/ 35 w 331"/>
                <a:gd name="T9" fmla="*/ 102 h 331"/>
                <a:gd name="T10" fmla="*/ 229 w 331"/>
                <a:gd name="T11" fmla="*/ 35 h 331"/>
                <a:gd name="T12" fmla="*/ 229 w 331"/>
                <a:gd name="T13" fmla="*/ 3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" h="331">
                  <a:moveTo>
                    <a:pt x="229" y="35"/>
                  </a:moveTo>
                  <a:lnTo>
                    <a:pt x="229" y="35"/>
                  </a:lnTo>
                  <a:cubicBezTo>
                    <a:pt x="301" y="70"/>
                    <a:pt x="331" y="157"/>
                    <a:pt x="295" y="229"/>
                  </a:cubicBezTo>
                  <a:cubicBezTo>
                    <a:pt x="260" y="301"/>
                    <a:pt x="174" y="331"/>
                    <a:pt x="102" y="296"/>
                  </a:cubicBezTo>
                  <a:cubicBezTo>
                    <a:pt x="30" y="261"/>
                    <a:pt x="0" y="174"/>
                    <a:pt x="35" y="102"/>
                  </a:cubicBezTo>
                  <a:cubicBezTo>
                    <a:pt x="70" y="30"/>
                    <a:pt x="157" y="0"/>
                    <a:pt x="229" y="35"/>
                  </a:cubicBezTo>
                  <a:lnTo>
                    <a:pt x="229" y="35"/>
                  </a:lnTo>
                  <a:close/>
                </a:path>
              </a:pathLst>
            </a:custGeom>
            <a:grp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Montserrat Light"/>
              </a:endParaRPr>
            </a:p>
          </p:txBody>
        </p:sp>
        <p:sp>
          <p:nvSpPr>
            <p:cNvPr id="88" name="Freeform 9"/>
            <p:cNvSpPr>
              <a:spLocks/>
            </p:cNvSpPr>
            <p:nvPr/>
          </p:nvSpPr>
          <p:spPr bwMode="auto">
            <a:xfrm>
              <a:off x="4649" y="2485"/>
              <a:ext cx="55" cy="55"/>
            </a:xfrm>
            <a:custGeom>
              <a:avLst/>
              <a:gdLst>
                <a:gd name="T0" fmla="*/ 229 w 331"/>
                <a:gd name="T1" fmla="*/ 36 h 331"/>
                <a:gd name="T2" fmla="*/ 229 w 331"/>
                <a:gd name="T3" fmla="*/ 36 h 331"/>
                <a:gd name="T4" fmla="*/ 296 w 331"/>
                <a:gd name="T5" fmla="*/ 229 h 331"/>
                <a:gd name="T6" fmla="*/ 102 w 331"/>
                <a:gd name="T7" fmla="*/ 296 h 331"/>
                <a:gd name="T8" fmla="*/ 35 w 331"/>
                <a:gd name="T9" fmla="*/ 102 h 331"/>
                <a:gd name="T10" fmla="*/ 229 w 331"/>
                <a:gd name="T11" fmla="*/ 36 h 331"/>
                <a:gd name="T12" fmla="*/ 229 w 331"/>
                <a:gd name="T13" fmla="*/ 36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" h="331">
                  <a:moveTo>
                    <a:pt x="229" y="36"/>
                  </a:moveTo>
                  <a:lnTo>
                    <a:pt x="229" y="36"/>
                  </a:lnTo>
                  <a:cubicBezTo>
                    <a:pt x="301" y="71"/>
                    <a:pt x="331" y="157"/>
                    <a:pt x="296" y="229"/>
                  </a:cubicBezTo>
                  <a:cubicBezTo>
                    <a:pt x="261" y="301"/>
                    <a:pt x="174" y="331"/>
                    <a:pt x="102" y="296"/>
                  </a:cubicBezTo>
                  <a:cubicBezTo>
                    <a:pt x="30" y="261"/>
                    <a:pt x="0" y="174"/>
                    <a:pt x="35" y="102"/>
                  </a:cubicBezTo>
                  <a:cubicBezTo>
                    <a:pt x="70" y="30"/>
                    <a:pt x="157" y="0"/>
                    <a:pt x="229" y="36"/>
                  </a:cubicBezTo>
                  <a:lnTo>
                    <a:pt x="229" y="36"/>
                  </a:lnTo>
                  <a:close/>
                </a:path>
              </a:pathLst>
            </a:custGeom>
            <a:grp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Montserrat Light"/>
              </a:endParaRPr>
            </a:p>
          </p:txBody>
        </p:sp>
        <p:sp>
          <p:nvSpPr>
            <p:cNvPr id="89" name="Freeform 10"/>
            <p:cNvSpPr>
              <a:spLocks/>
            </p:cNvSpPr>
            <p:nvPr/>
          </p:nvSpPr>
          <p:spPr bwMode="auto">
            <a:xfrm>
              <a:off x="4280" y="2666"/>
              <a:ext cx="35" cy="38"/>
            </a:xfrm>
            <a:custGeom>
              <a:avLst/>
              <a:gdLst>
                <a:gd name="T0" fmla="*/ 210 w 210"/>
                <a:gd name="T1" fmla="*/ 0 h 234"/>
                <a:gd name="T2" fmla="*/ 210 w 210"/>
                <a:gd name="T3" fmla="*/ 0 h 234"/>
                <a:gd name="T4" fmla="*/ 0 w 210"/>
                <a:gd name="T5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0" h="234">
                  <a:moveTo>
                    <a:pt x="210" y="0"/>
                  </a:moveTo>
                  <a:lnTo>
                    <a:pt x="210" y="0"/>
                  </a:lnTo>
                  <a:lnTo>
                    <a:pt x="0" y="234"/>
                  </a:lnTo>
                </a:path>
              </a:pathLst>
            </a:custGeom>
            <a:grp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Montserrat Light"/>
              </a:endParaRPr>
            </a:p>
          </p:txBody>
        </p:sp>
        <p:sp>
          <p:nvSpPr>
            <p:cNvPr id="90" name="Freeform 11"/>
            <p:cNvSpPr>
              <a:spLocks/>
            </p:cNvSpPr>
            <p:nvPr/>
          </p:nvSpPr>
          <p:spPr bwMode="auto">
            <a:xfrm>
              <a:off x="4354" y="2654"/>
              <a:ext cx="64" cy="19"/>
            </a:xfrm>
            <a:custGeom>
              <a:avLst/>
              <a:gdLst>
                <a:gd name="T0" fmla="*/ 389 w 389"/>
                <a:gd name="T1" fmla="*/ 111 h 111"/>
                <a:gd name="T2" fmla="*/ 389 w 389"/>
                <a:gd name="T3" fmla="*/ 111 h 111"/>
                <a:gd name="T4" fmla="*/ 0 w 389"/>
                <a:gd name="T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9" h="111">
                  <a:moveTo>
                    <a:pt x="389" y="111"/>
                  </a:moveTo>
                  <a:lnTo>
                    <a:pt x="389" y="111"/>
                  </a:lnTo>
                  <a:lnTo>
                    <a:pt x="0" y="0"/>
                  </a:lnTo>
                </a:path>
              </a:pathLst>
            </a:custGeom>
            <a:grp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Montserrat Light"/>
              </a:endParaRPr>
            </a:p>
          </p:txBody>
        </p:sp>
        <p:sp>
          <p:nvSpPr>
            <p:cNvPr id="91" name="Freeform 12"/>
            <p:cNvSpPr>
              <a:spLocks/>
            </p:cNvSpPr>
            <p:nvPr/>
          </p:nvSpPr>
          <p:spPr bwMode="auto">
            <a:xfrm>
              <a:off x="4455" y="2599"/>
              <a:ext cx="49" cy="61"/>
            </a:xfrm>
            <a:custGeom>
              <a:avLst/>
              <a:gdLst>
                <a:gd name="T0" fmla="*/ 294 w 294"/>
                <a:gd name="T1" fmla="*/ 0 h 374"/>
                <a:gd name="T2" fmla="*/ 294 w 294"/>
                <a:gd name="T3" fmla="*/ 0 h 374"/>
                <a:gd name="T4" fmla="*/ 0 w 294"/>
                <a:gd name="T5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4" h="374">
                  <a:moveTo>
                    <a:pt x="294" y="0"/>
                  </a:moveTo>
                  <a:lnTo>
                    <a:pt x="294" y="0"/>
                  </a:lnTo>
                  <a:lnTo>
                    <a:pt x="0" y="374"/>
                  </a:lnTo>
                </a:path>
              </a:pathLst>
            </a:custGeom>
            <a:grp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Montserrat Light"/>
              </a:endParaRPr>
            </a:p>
          </p:txBody>
        </p:sp>
        <p:sp>
          <p:nvSpPr>
            <p:cNvPr id="92" name="Freeform 13"/>
            <p:cNvSpPr>
              <a:spLocks/>
            </p:cNvSpPr>
            <p:nvPr/>
          </p:nvSpPr>
          <p:spPr bwMode="auto">
            <a:xfrm>
              <a:off x="4539" y="2591"/>
              <a:ext cx="60" cy="33"/>
            </a:xfrm>
            <a:custGeom>
              <a:avLst/>
              <a:gdLst>
                <a:gd name="T0" fmla="*/ 367 w 367"/>
                <a:gd name="T1" fmla="*/ 200 h 200"/>
                <a:gd name="T2" fmla="*/ 367 w 367"/>
                <a:gd name="T3" fmla="*/ 200 h 200"/>
                <a:gd name="T4" fmla="*/ 0 w 367"/>
                <a:gd name="T5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7" h="200">
                  <a:moveTo>
                    <a:pt x="367" y="200"/>
                  </a:moveTo>
                  <a:lnTo>
                    <a:pt x="367" y="200"/>
                  </a:lnTo>
                  <a:lnTo>
                    <a:pt x="0" y="0"/>
                  </a:lnTo>
                </a:path>
              </a:pathLst>
            </a:custGeom>
            <a:grp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Montserrat Light"/>
              </a:endParaRPr>
            </a:p>
          </p:txBody>
        </p:sp>
        <p:sp>
          <p:nvSpPr>
            <p:cNvPr id="93" name="Freeform 14"/>
            <p:cNvSpPr>
              <a:spLocks/>
            </p:cNvSpPr>
            <p:nvPr/>
          </p:nvSpPr>
          <p:spPr bwMode="auto">
            <a:xfrm>
              <a:off x="4630" y="2534"/>
              <a:ext cx="36" cy="80"/>
            </a:xfrm>
            <a:custGeom>
              <a:avLst/>
              <a:gdLst>
                <a:gd name="T0" fmla="*/ 219 w 219"/>
                <a:gd name="T1" fmla="*/ 0 h 488"/>
                <a:gd name="T2" fmla="*/ 219 w 219"/>
                <a:gd name="T3" fmla="*/ 0 h 488"/>
                <a:gd name="T4" fmla="*/ 0 w 219"/>
                <a:gd name="T5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9" h="488">
                  <a:moveTo>
                    <a:pt x="219" y="0"/>
                  </a:moveTo>
                  <a:lnTo>
                    <a:pt x="219" y="0"/>
                  </a:lnTo>
                  <a:lnTo>
                    <a:pt x="0" y="488"/>
                  </a:lnTo>
                </a:path>
              </a:pathLst>
            </a:custGeom>
            <a:grp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Montserrat Ligh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9269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55556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7" dur="9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8" dur="9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grpId="0" nodeType="withEffect" p14:presetBounceEnd="55556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11" dur="9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12" dur="9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grpId="0" nodeType="withEffect" p14:presetBounceEnd="55556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15" dur="9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16" dur="9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3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9" fill="hold" grpId="0" nodeType="withEffect" p14:presetBounceEnd="55556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28" dur="9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29" dur="9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9" fill="hold" grpId="0" nodeType="withEffect" p14:presetBounceEnd="55556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32" dur="9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33" dur="9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9" fill="hold" grpId="0" nodeType="withEffect" p14:presetBounceEnd="55556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36" dur="9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37" dur="9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9" fill="hold" grpId="0" nodeType="withEffect" p14:presetBounceEnd="55556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40" dur="9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41" dur="9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6" fill="hold" grpId="0" nodeType="withEffect" p14:presetBounceEnd="55556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44" dur="9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45" dur="9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6" fill="hold" grpId="0" nodeType="withEffect" p14:presetBounceEnd="55556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48" dur="9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49" dur="9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6" fill="hold" grpId="0" nodeType="withEffect" p14:presetBounceEnd="55556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52" dur="9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53" dur="9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3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6" fill="hold" grpId="0" nodeType="withEffect" p14:presetBounceEnd="55556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65" dur="9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66" dur="9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6" fill="hold" grpId="0" nodeType="withEffect" p14:presetBounceEnd="55556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69" dur="9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70" dur="9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6" fill="hold" grpId="0" nodeType="withEffect" p14:presetBounceEnd="55556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73" dur="9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74" dur="9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6" fill="hold" grpId="0" nodeType="withEffect" p14:presetBounceEnd="55556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77" dur="9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78" dur="9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8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9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9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9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0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3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32" grpId="0" animBg="1"/>
          <p:bldP spid="21" grpId="0" animBg="1"/>
          <p:bldP spid="22" grpId="0" animBg="1"/>
          <p:bldP spid="23" grpId="0" animBg="1"/>
          <p:bldP spid="24" grpId="0" animBg="1"/>
          <p:bldP spid="26" grpId="0" animBg="1"/>
          <p:bldP spid="27" grpId="0" animBg="1"/>
          <p:bldP spid="29" grpId="0" animBg="1"/>
          <p:bldP spid="30" grpId="0" animBg="1"/>
          <p:bldP spid="31" grpId="0" animBg="1"/>
          <p:bldP spid="33" grpId="0" animBg="1"/>
          <p:bldP spid="34" grpId="0" animBg="1"/>
          <p:bldP spid="35" grpId="0" animBg="1"/>
          <p:bldP spid="62" grpId="0" animBg="1"/>
          <p:bldP spid="63" grpId="0" animBg="1"/>
          <p:bldP spid="7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9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9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9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9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3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9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9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9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9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9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9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9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9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9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9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9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9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9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9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9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9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9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9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3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6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9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9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6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9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9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6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9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9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6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9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9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8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9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9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9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0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3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32" grpId="0" animBg="1"/>
          <p:bldP spid="21" grpId="0" animBg="1"/>
          <p:bldP spid="22" grpId="0" animBg="1"/>
          <p:bldP spid="23" grpId="0" animBg="1"/>
          <p:bldP spid="24" grpId="0" animBg="1"/>
          <p:bldP spid="26" grpId="0" animBg="1"/>
          <p:bldP spid="27" grpId="0" animBg="1"/>
          <p:bldP spid="29" grpId="0" animBg="1"/>
          <p:bldP spid="30" grpId="0" animBg="1"/>
          <p:bldP spid="31" grpId="0" animBg="1"/>
          <p:bldP spid="33" grpId="0" animBg="1"/>
          <p:bldP spid="34" grpId="0" animBg="1"/>
          <p:bldP spid="35" grpId="0" animBg="1"/>
          <p:bldP spid="62" grpId="0" animBg="1"/>
          <p:bldP spid="63" grpId="0" animBg="1"/>
          <p:bldP spid="78" grpId="0" animBg="1"/>
        </p:bldLst>
      </p:timing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900013" y="3337721"/>
            <a:ext cx="8527798" cy="8941366"/>
            <a:chOff x="3884692" y="1648944"/>
            <a:chExt cx="4422617" cy="4637099"/>
          </a:xfrm>
        </p:grpSpPr>
        <p:sp>
          <p:nvSpPr>
            <p:cNvPr id="35" name="Freeform 26"/>
            <p:cNvSpPr>
              <a:spLocks noEditPoints="1"/>
            </p:cNvSpPr>
            <p:nvPr/>
          </p:nvSpPr>
          <p:spPr bwMode="auto">
            <a:xfrm>
              <a:off x="4688010" y="4060316"/>
              <a:ext cx="2625175" cy="412636"/>
            </a:xfrm>
            <a:custGeom>
              <a:avLst/>
              <a:gdLst>
                <a:gd name="T0" fmla="*/ 1151 w 5091"/>
                <a:gd name="T1" fmla="*/ 562 h 849"/>
                <a:gd name="T2" fmla="*/ 610 w 5091"/>
                <a:gd name="T3" fmla="*/ 849 h 849"/>
                <a:gd name="T4" fmla="*/ 0 w 5091"/>
                <a:gd name="T5" fmla="*/ 420 h 849"/>
                <a:gd name="T6" fmla="*/ 40 w 5091"/>
                <a:gd name="T7" fmla="*/ 421 h 849"/>
                <a:gd name="T8" fmla="*/ 389 w 5091"/>
                <a:gd name="T9" fmla="*/ 377 h 849"/>
                <a:gd name="T10" fmla="*/ 972 w 5091"/>
                <a:gd name="T11" fmla="*/ 578 h 849"/>
                <a:gd name="T12" fmla="*/ 1151 w 5091"/>
                <a:gd name="T13" fmla="*/ 562 h 849"/>
                <a:gd name="T14" fmla="*/ 4181 w 5091"/>
                <a:gd name="T15" fmla="*/ 9 h 849"/>
                <a:gd name="T16" fmla="*/ 3588 w 5091"/>
                <a:gd name="T17" fmla="*/ 173 h 849"/>
                <a:gd name="T18" fmla="*/ 2802 w 5091"/>
                <a:gd name="T19" fmla="*/ 349 h 849"/>
                <a:gd name="T20" fmla="*/ 1983 w 5091"/>
                <a:gd name="T21" fmla="*/ 111 h 849"/>
                <a:gd name="T22" fmla="*/ 1762 w 5091"/>
                <a:gd name="T23" fmla="*/ 0 h 849"/>
                <a:gd name="T24" fmla="*/ 1158 w 5091"/>
                <a:gd name="T25" fmla="*/ 560 h 849"/>
                <a:gd name="T26" fmla="*/ 1591 w 5091"/>
                <a:gd name="T27" fmla="*/ 723 h 849"/>
                <a:gd name="T28" fmla="*/ 2017 w 5091"/>
                <a:gd name="T29" fmla="*/ 566 h 849"/>
                <a:gd name="T30" fmla="*/ 2739 w 5091"/>
                <a:gd name="T31" fmla="*/ 669 h 849"/>
                <a:gd name="T32" fmla="*/ 4154 w 5091"/>
                <a:gd name="T33" fmla="*/ 243 h 849"/>
                <a:gd name="T34" fmla="*/ 4755 w 5091"/>
                <a:gd name="T35" fmla="*/ 423 h 849"/>
                <a:gd name="T36" fmla="*/ 5091 w 5091"/>
                <a:gd name="T37" fmla="*/ 370 h 849"/>
                <a:gd name="T38" fmla="*/ 4181 w 5091"/>
                <a:gd name="T39" fmla="*/ 9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91" h="849">
                  <a:moveTo>
                    <a:pt x="1151" y="562"/>
                  </a:moveTo>
                  <a:cubicBezTo>
                    <a:pt x="1038" y="734"/>
                    <a:pt x="838" y="849"/>
                    <a:pt x="610" y="849"/>
                  </a:cubicBezTo>
                  <a:cubicBezTo>
                    <a:pt x="324" y="849"/>
                    <a:pt x="82" y="669"/>
                    <a:pt x="0" y="420"/>
                  </a:cubicBezTo>
                  <a:cubicBezTo>
                    <a:pt x="11" y="420"/>
                    <a:pt x="24" y="421"/>
                    <a:pt x="40" y="421"/>
                  </a:cubicBezTo>
                  <a:cubicBezTo>
                    <a:pt x="112" y="421"/>
                    <a:pt x="229" y="413"/>
                    <a:pt x="389" y="377"/>
                  </a:cubicBezTo>
                  <a:cubicBezTo>
                    <a:pt x="538" y="505"/>
                    <a:pt x="749" y="578"/>
                    <a:pt x="972" y="578"/>
                  </a:cubicBezTo>
                  <a:cubicBezTo>
                    <a:pt x="1033" y="578"/>
                    <a:pt x="1093" y="572"/>
                    <a:pt x="1151" y="562"/>
                  </a:cubicBezTo>
                  <a:close/>
                  <a:moveTo>
                    <a:pt x="4181" y="9"/>
                  </a:moveTo>
                  <a:cubicBezTo>
                    <a:pt x="3987" y="9"/>
                    <a:pt x="3799" y="61"/>
                    <a:pt x="3588" y="173"/>
                  </a:cubicBezTo>
                  <a:cubicBezTo>
                    <a:pt x="3381" y="283"/>
                    <a:pt x="3086" y="349"/>
                    <a:pt x="2802" y="349"/>
                  </a:cubicBezTo>
                  <a:cubicBezTo>
                    <a:pt x="2476" y="349"/>
                    <a:pt x="2186" y="264"/>
                    <a:pt x="1983" y="111"/>
                  </a:cubicBezTo>
                  <a:cubicBezTo>
                    <a:pt x="1915" y="59"/>
                    <a:pt x="1841" y="22"/>
                    <a:pt x="1762" y="0"/>
                  </a:cubicBezTo>
                  <a:cubicBezTo>
                    <a:pt x="1737" y="273"/>
                    <a:pt x="1488" y="498"/>
                    <a:pt x="1158" y="560"/>
                  </a:cubicBezTo>
                  <a:cubicBezTo>
                    <a:pt x="1272" y="661"/>
                    <a:pt x="1424" y="723"/>
                    <a:pt x="1591" y="723"/>
                  </a:cubicBezTo>
                  <a:cubicBezTo>
                    <a:pt x="1755" y="723"/>
                    <a:pt x="1904" y="663"/>
                    <a:pt x="2017" y="566"/>
                  </a:cubicBezTo>
                  <a:cubicBezTo>
                    <a:pt x="2246" y="633"/>
                    <a:pt x="2488" y="669"/>
                    <a:pt x="2739" y="669"/>
                  </a:cubicBezTo>
                  <a:cubicBezTo>
                    <a:pt x="3266" y="669"/>
                    <a:pt x="3753" y="511"/>
                    <a:pt x="4154" y="243"/>
                  </a:cubicBezTo>
                  <a:cubicBezTo>
                    <a:pt x="4324" y="356"/>
                    <a:pt x="4532" y="423"/>
                    <a:pt x="4755" y="423"/>
                  </a:cubicBezTo>
                  <a:cubicBezTo>
                    <a:pt x="4873" y="423"/>
                    <a:pt x="4986" y="404"/>
                    <a:pt x="5091" y="370"/>
                  </a:cubicBezTo>
                  <a:cubicBezTo>
                    <a:pt x="4771" y="127"/>
                    <a:pt x="4473" y="9"/>
                    <a:pt x="4181" y="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/>
            </a:p>
          </p:txBody>
        </p:sp>
        <p:sp>
          <p:nvSpPr>
            <p:cNvPr id="36" name="Freeform 25"/>
            <p:cNvSpPr>
              <a:spLocks/>
            </p:cNvSpPr>
            <p:nvPr/>
          </p:nvSpPr>
          <p:spPr bwMode="auto">
            <a:xfrm>
              <a:off x="5264047" y="4065449"/>
              <a:ext cx="1873704" cy="2220594"/>
            </a:xfrm>
            <a:custGeom>
              <a:avLst/>
              <a:gdLst>
                <a:gd name="T0" fmla="*/ 3517 w 3634"/>
                <a:gd name="T1" fmla="*/ 92 h 4572"/>
                <a:gd name="T2" fmla="*/ 3351 w 3634"/>
                <a:gd name="T3" fmla="*/ 492 h 4572"/>
                <a:gd name="T4" fmla="*/ 3337 w 3634"/>
                <a:gd name="T5" fmla="*/ 507 h 4572"/>
                <a:gd name="T6" fmla="*/ 3010 w 3634"/>
                <a:gd name="T7" fmla="*/ 664 h 4572"/>
                <a:gd name="T8" fmla="*/ 2969 w 3634"/>
                <a:gd name="T9" fmla="*/ 635 h 4572"/>
                <a:gd name="T10" fmla="*/ 3033 w 3634"/>
                <a:gd name="T11" fmla="*/ 0 h 4572"/>
                <a:gd name="T12" fmla="*/ 2817 w 3634"/>
                <a:gd name="T13" fmla="*/ 28 h 4572"/>
                <a:gd name="T14" fmla="*/ 2621 w 3634"/>
                <a:gd name="T15" fmla="*/ 801 h 4572"/>
                <a:gd name="T16" fmla="*/ 2613 w 3634"/>
                <a:gd name="T17" fmla="*/ 815 h 4572"/>
                <a:gd name="T18" fmla="*/ 2139 w 3634"/>
                <a:gd name="T19" fmla="*/ 1257 h 4572"/>
                <a:gd name="T20" fmla="*/ 2085 w 3634"/>
                <a:gd name="T21" fmla="*/ 1235 h 4572"/>
                <a:gd name="T22" fmla="*/ 2060 w 3634"/>
                <a:gd name="T23" fmla="*/ 627 h 4572"/>
                <a:gd name="T24" fmla="*/ 2060 w 3634"/>
                <a:gd name="T25" fmla="*/ 624 h 4572"/>
                <a:gd name="T26" fmla="*/ 2079 w 3634"/>
                <a:gd name="T27" fmla="*/ 298 h 4572"/>
                <a:gd name="T28" fmla="*/ 1826 w 3634"/>
                <a:gd name="T29" fmla="*/ 334 h 4572"/>
                <a:gd name="T30" fmla="*/ 1754 w 3634"/>
                <a:gd name="T31" fmla="*/ 717 h 4572"/>
                <a:gd name="T32" fmla="*/ 1745 w 3634"/>
                <a:gd name="T33" fmla="*/ 733 h 4572"/>
                <a:gd name="T34" fmla="*/ 1592 w 3634"/>
                <a:gd name="T35" fmla="*/ 872 h 4572"/>
                <a:gd name="T36" fmla="*/ 1541 w 3634"/>
                <a:gd name="T37" fmla="*/ 862 h 4572"/>
                <a:gd name="T38" fmla="*/ 1278 w 3634"/>
                <a:gd name="T39" fmla="*/ 291 h 4572"/>
                <a:gd name="T40" fmla="*/ 918 w 3634"/>
                <a:gd name="T41" fmla="*/ 138 h 4572"/>
                <a:gd name="T42" fmla="*/ 1065 w 3634"/>
                <a:gd name="T43" fmla="*/ 1145 h 4572"/>
                <a:gd name="T44" fmla="*/ 1024 w 3634"/>
                <a:gd name="T45" fmla="*/ 1181 h 4572"/>
                <a:gd name="T46" fmla="*/ 466 w 3634"/>
                <a:gd name="T47" fmla="*/ 1007 h 4572"/>
                <a:gd name="T48" fmla="*/ 447 w 3634"/>
                <a:gd name="T49" fmla="*/ 991 h 4572"/>
                <a:gd name="T50" fmla="*/ 333 w 3634"/>
                <a:gd name="T51" fmla="*/ 774 h 4572"/>
                <a:gd name="T52" fmla="*/ 334 w 3634"/>
                <a:gd name="T53" fmla="*/ 744 h 4572"/>
                <a:gd name="T54" fmla="*/ 448 w 3634"/>
                <a:gd name="T55" fmla="*/ 573 h 4572"/>
                <a:gd name="T56" fmla="*/ 453 w 3634"/>
                <a:gd name="T57" fmla="*/ 559 h 4572"/>
                <a:gd name="T58" fmla="*/ 464 w 3634"/>
                <a:gd name="T59" fmla="*/ 343 h 4572"/>
                <a:gd name="T60" fmla="*/ 372 w 3634"/>
                <a:gd name="T61" fmla="*/ 416 h 4572"/>
                <a:gd name="T62" fmla="*/ 358 w 3634"/>
                <a:gd name="T63" fmla="*/ 476 h 4572"/>
                <a:gd name="T64" fmla="*/ 347 w 3634"/>
                <a:gd name="T65" fmla="*/ 492 h 4572"/>
                <a:gd name="T66" fmla="*/ 258 w 3634"/>
                <a:gd name="T67" fmla="*/ 558 h 4572"/>
                <a:gd name="T68" fmla="*/ 215 w 3634"/>
                <a:gd name="T69" fmla="*/ 548 h 4572"/>
                <a:gd name="T70" fmla="*/ 194 w 3634"/>
                <a:gd name="T71" fmla="*/ 508 h 4572"/>
                <a:gd name="T72" fmla="*/ 0 w 3634"/>
                <a:gd name="T73" fmla="*/ 557 h 4572"/>
                <a:gd name="T74" fmla="*/ 219 w 3634"/>
                <a:gd name="T75" fmla="*/ 1068 h 4572"/>
                <a:gd name="T76" fmla="*/ 462 w 3634"/>
                <a:gd name="T77" fmla="*/ 1314 h 4572"/>
                <a:gd name="T78" fmla="*/ 904 w 3634"/>
                <a:gd name="T79" fmla="*/ 1507 h 4572"/>
                <a:gd name="T80" fmla="*/ 1030 w 3634"/>
                <a:gd name="T81" fmla="*/ 1726 h 4572"/>
                <a:gd name="T82" fmla="*/ 874 w 3634"/>
                <a:gd name="T83" fmla="*/ 3947 h 4572"/>
                <a:gd name="T84" fmla="*/ 869 w 3634"/>
                <a:gd name="T85" fmla="*/ 3960 h 4572"/>
                <a:gd name="T86" fmla="*/ 613 w 3634"/>
                <a:gd name="T87" fmla="*/ 4366 h 4572"/>
                <a:gd name="T88" fmla="*/ 2474 w 3634"/>
                <a:gd name="T89" fmla="*/ 4366 h 4572"/>
                <a:gd name="T90" fmla="*/ 2202 w 3634"/>
                <a:gd name="T91" fmla="*/ 3961 h 4572"/>
                <a:gd name="T92" fmla="*/ 2197 w 3634"/>
                <a:gd name="T93" fmla="*/ 3946 h 4572"/>
                <a:gd name="T94" fmla="*/ 2126 w 3634"/>
                <a:gd name="T95" fmla="*/ 2236 h 4572"/>
                <a:gd name="T96" fmla="*/ 2193 w 3634"/>
                <a:gd name="T97" fmla="*/ 2026 h 4572"/>
                <a:gd name="T98" fmla="*/ 2900 w 3634"/>
                <a:gd name="T99" fmla="*/ 1070 h 4572"/>
                <a:gd name="T100" fmla="*/ 2928 w 3634"/>
                <a:gd name="T101" fmla="*/ 1054 h 4572"/>
                <a:gd name="T102" fmla="*/ 3443 w 3634"/>
                <a:gd name="T103" fmla="*/ 742 h 4572"/>
                <a:gd name="T104" fmla="*/ 3506 w 3634"/>
                <a:gd name="T105" fmla="*/ 657 h 4572"/>
                <a:gd name="T106" fmla="*/ 3634 w 3634"/>
                <a:gd name="T107" fmla="*/ 145 h 4572"/>
                <a:gd name="T108" fmla="*/ 3517 w 3634"/>
                <a:gd name="T109" fmla="*/ 92 h 4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34" h="4572">
                  <a:moveTo>
                    <a:pt x="3517" y="92"/>
                  </a:moveTo>
                  <a:cubicBezTo>
                    <a:pt x="3351" y="492"/>
                    <a:pt x="3351" y="492"/>
                    <a:pt x="3351" y="492"/>
                  </a:cubicBezTo>
                  <a:cubicBezTo>
                    <a:pt x="3348" y="499"/>
                    <a:pt x="3343" y="504"/>
                    <a:pt x="3337" y="507"/>
                  </a:cubicBezTo>
                  <a:cubicBezTo>
                    <a:pt x="3010" y="664"/>
                    <a:pt x="3010" y="664"/>
                    <a:pt x="3010" y="664"/>
                  </a:cubicBezTo>
                  <a:cubicBezTo>
                    <a:pt x="2990" y="674"/>
                    <a:pt x="2967" y="657"/>
                    <a:pt x="2969" y="635"/>
                  </a:cubicBezTo>
                  <a:cubicBezTo>
                    <a:pt x="3033" y="0"/>
                    <a:pt x="3033" y="0"/>
                    <a:pt x="3033" y="0"/>
                  </a:cubicBezTo>
                  <a:cubicBezTo>
                    <a:pt x="2961" y="2"/>
                    <a:pt x="2889" y="11"/>
                    <a:pt x="2817" y="28"/>
                  </a:cubicBezTo>
                  <a:cubicBezTo>
                    <a:pt x="2621" y="801"/>
                    <a:pt x="2621" y="801"/>
                    <a:pt x="2621" y="801"/>
                  </a:cubicBezTo>
                  <a:cubicBezTo>
                    <a:pt x="2620" y="806"/>
                    <a:pt x="2617" y="811"/>
                    <a:pt x="2613" y="815"/>
                  </a:cubicBezTo>
                  <a:cubicBezTo>
                    <a:pt x="2139" y="1257"/>
                    <a:pt x="2139" y="1257"/>
                    <a:pt x="2139" y="1257"/>
                  </a:cubicBezTo>
                  <a:cubicBezTo>
                    <a:pt x="2119" y="1276"/>
                    <a:pt x="2086" y="1262"/>
                    <a:pt x="2085" y="1235"/>
                  </a:cubicBezTo>
                  <a:cubicBezTo>
                    <a:pt x="2060" y="627"/>
                    <a:pt x="2060" y="627"/>
                    <a:pt x="2060" y="627"/>
                  </a:cubicBezTo>
                  <a:cubicBezTo>
                    <a:pt x="2060" y="626"/>
                    <a:pt x="2060" y="625"/>
                    <a:pt x="2060" y="624"/>
                  </a:cubicBezTo>
                  <a:cubicBezTo>
                    <a:pt x="2079" y="298"/>
                    <a:pt x="2079" y="298"/>
                    <a:pt x="2079" y="298"/>
                  </a:cubicBezTo>
                  <a:cubicBezTo>
                    <a:pt x="1997" y="315"/>
                    <a:pt x="1912" y="327"/>
                    <a:pt x="1826" y="334"/>
                  </a:cubicBezTo>
                  <a:cubicBezTo>
                    <a:pt x="1754" y="717"/>
                    <a:pt x="1754" y="717"/>
                    <a:pt x="1754" y="717"/>
                  </a:cubicBezTo>
                  <a:cubicBezTo>
                    <a:pt x="1753" y="723"/>
                    <a:pt x="1749" y="729"/>
                    <a:pt x="1745" y="733"/>
                  </a:cubicBezTo>
                  <a:cubicBezTo>
                    <a:pt x="1592" y="872"/>
                    <a:pt x="1592" y="872"/>
                    <a:pt x="1592" y="872"/>
                  </a:cubicBezTo>
                  <a:cubicBezTo>
                    <a:pt x="1576" y="887"/>
                    <a:pt x="1550" y="882"/>
                    <a:pt x="1541" y="862"/>
                  </a:cubicBezTo>
                  <a:cubicBezTo>
                    <a:pt x="1278" y="291"/>
                    <a:pt x="1278" y="291"/>
                    <a:pt x="1278" y="291"/>
                  </a:cubicBezTo>
                  <a:cubicBezTo>
                    <a:pt x="1143" y="257"/>
                    <a:pt x="1021" y="205"/>
                    <a:pt x="918" y="138"/>
                  </a:cubicBezTo>
                  <a:cubicBezTo>
                    <a:pt x="1065" y="1145"/>
                    <a:pt x="1065" y="1145"/>
                    <a:pt x="1065" y="1145"/>
                  </a:cubicBezTo>
                  <a:cubicBezTo>
                    <a:pt x="1069" y="1169"/>
                    <a:pt x="1047" y="1188"/>
                    <a:pt x="1024" y="1181"/>
                  </a:cubicBezTo>
                  <a:cubicBezTo>
                    <a:pt x="466" y="1007"/>
                    <a:pt x="466" y="1007"/>
                    <a:pt x="466" y="1007"/>
                  </a:cubicBezTo>
                  <a:cubicBezTo>
                    <a:pt x="457" y="1005"/>
                    <a:pt x="451" y="999"/>
                    <a:pt x="447" y="991"/>
                  </a:cubicBezTo>
                  <a:cubicBezTo>
                    <a:pt x="333" y="774"/>
                    <a:pt x="333" y="774"/>
                    <a:pt x="333" y="774"/>
                  </a:cubicBezTo>
                  <a:cubicBezTo>
                    <a:pt x="328" y="764"/>
                    <a:pt x="329" y="753"/>
                    <a:pt x="334" y="744"/>
                  </a:cubicBezTo>
                  <a:cubicBezTo>
                    <a:pt x="448" y="573"/>
                    <a:pt x="448" y="573"/>
                    <a:pt x="448" y="573"/>
                  </a:cubicBezTo>
                  <a:cubicBezTo>
                    <a:pt x="451" y="569"/>
                    <a:pt x="453" y="564"/>
                    <a:pt x="453" y="559"/>
                  </a:cubicBezTo>
                  <a:cubicBezTo>
                    <a:pt x="464" y="343"/>
                    <a:pt x="464" y="343"/>
                    <a:pt x="464" y="343"/>
                  </a:cubicBezTo>
                  <a:cubicBezTo>
                    <a:pt x="436" y="369"/>
                    <a:pt x="405" y="394"/>
                    <a:pt x="372" y="416"/>
                  </a:cubicBezTo>
                  <a:cubicBezTo>
                    <a:pt x="358" y="476"/>
                    <a:pt x="358" y="476"/>
                    <a:pt x="358" y="476"/>
                  </a:cubicBezTo>
                  <a:cubicBezTo>
                    <a:pt x="357" y="482"/>
                    <a:pt x="353" y="488"/>
                    <a:pt x="347" y="492"/>
                  </a:cubicBezTo>
                  <a:cubicBezTo>
                    <a:pt x="258" y="558"/>
                    <a:pt x="258" y="558"/>
                    <a:pt x="258" y="558"/>
                  </a:cubicBezTo>
                  <a:cubicBezTo>
                    <a:pt x="243" y="568"/>
                    <a:pt x="223" y="564"/>
                    <a:pt x="215" y="548"/>
                  </a:cubicBezTo>
                  <a:cubicBezTo>
                    <a:pt x="194" y="508"/>
                    <a:pt x="194" y="508"/>
                    <a:pt x="194" y="508"/>
                  </a:cubicBezTo>
                  <a:cubicBezTo>
                    <a:pt x="133" y="530"/>
                    <a:pt x="68" y="547"/>
                    <a:pt x="0" y="557"/>
                  </a:cubicBezTo>
                  <a:cubicBezTo>
                    <a:pt x="219" y="1068"/>
                    <a:pt x="219" y="1068"/>
                    <a:pt x="219" y="1068"/>
                  </a:cubicBezTo>
                  <a:cubicBezTo>
                    <a:pt x="266" y="1178"/>
                    <a:pt x="353" y="1266"/>
                    <a:pt x="462" y="1314"/>
                  </a:cubicBezTo>
                  <a:cubicBezTo>
                    <a:pt x="904" y="1507"/>
                    <a:pt x="904" y="1507"/>
                    <a:pt x="904" y="1507"/>
                  </a:cubicBezTo>
                  <a:cubicBezTo>
                    <a:pt x="987" y="1547"/>
                    <a:pt x="1037" y="1634"/>
                    <a:pt x="1030" y="1726"/>
                  </a:cubicBezTo>
                  <a:cubicBezTo>
                    <a:pt x="874" y="3947"/>
                    <a:pt x="874" y="3947"/>
                    <a:pt x="874" y="3947"/>
                  </a:cubicBezTo>
                  <a:cubicBezTo>
                    <a:pt x="873" y="3952"/>
                    <a:pt x="872" y="3956"/>
                    <a:pt x="869" y="3960"/>
                  </a:cubicBezTo>
                  <a:cubicBezTo>
                    <a:pt x="613" y="4366"/>
                    <a:pt x="613" y="4366"/>
                    <a:pt x="613" y="4366"/>
                  </a:cubicBezTo>
                  <a:cubicBezTo>
                    <a:pt x="613" y="4572"/>
                    <a:pt x="2474" y="4572"/>
                    <a:pt x="2474" y="4366"/>
                  </a:cubicBezTo>
                  <a:cubicBezTo>
                    <a:pt x="2202" y="3961"/>
                    <a:pt x="2202" y="3961"/>
                    <a:pt x="2202" y="3961"/>
                  </a:cubicBezTo>
                  <a:cubicBezTo>
                    <a:pt x="2199" y="3956"/>
                    <a:pt x="2197" y="3951"/>
                    <a:pt x="2197" y="3946"/>
                  </a:cubicBezTo>
                  <a:cubicBezTo>
                    <a:pt x="2126" y="2236"/>
                    <a:pt x="2126" y="2236"/>
                    <a:pt x="2126" y="2236"/>
                  </a:cubicBezTo>
                  <a:cubicBezTo>
                    <a:pt x="2123" y="2161"/>
                    <a:pt x="2147" y="2086"/>
                    <a:pt x="2193" y="2026"/>
                  </a:cubicBezTo>
                  <a:cubicBezTo>
                    <a:pt x="2900" y="1070"/>
                    <a:pt x="2900" y="1070"/>
                    <a:pt x="2900" y="1070"/>
                  </a:cubicBezTo>
                  <a:cubicBezTo>
                    <a:pt x="2928" y="1054"/>
                    <a:pt x="2928" y="1054"/>
                    <a:pt x="2928" y="1054"/>
                  </a:cubicBezTo>
                  <a:cubicBezTo>
                    <a:pt x="3443" y="742"/>
                    <a:pt x="3443" y="742"/>
                    <a:pt x="3443" y="742"/>
                  </a:cubicBezTo>
                  <a:cubicBezTo>
                    <a:pt x="3474" y="723"/>
                    <a:pt x="3497" y="692"/>
                    <a:pt x="3506" y="657"/>
                  </a:cubicBezTo>
                  <a:cubicBezTo>
                    <a:pt x="3634" y="145"/>
                    <a:pt x="3634" y="145"/>
                    <a:pt x="3634" y="145"/>
                  </a:cubicBezTo>
                  <a:cubicBezTo>
                    <a:pt x="3595" y="125"/>
                    <a:pt x="3556" y="108"/>
                    <a:pt x="3517" y="92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/>
            </a:p>
          </p:txBody>
        </p:sp>
        <p:sp>
          <p:nvSpPr>
            <p:cNvPr id="39" name="Freeform 27"/>
            <p:cNvSpPr>
              <a:spLocks/>
            </p:cNvSpPr>
            <p:nvPr/>
          </p:nvSpPr>
          <p:spPr bwMode="auto">
            <a:xfrm>
              <a:off x="4364874" y="1949510"/>
              <a:ext cx="1031803" cy="680409"/>
            </a:xfrm>
            <a:custGeom>
              <a:avLst/>
              <a:gdLst>
                <a:gd name="T0" fmla="*/ 1890 w 2001"/>
                <a:gd name="T1" fmla="*/ 623 h 1401"/>
                <a:gd name="T2" fmla="*/ 1833 w 2001"/>
                <a:gd name="T3" fmla="*/ 662 h 1401"/>
                <a:gd name="T4" fmla="*/ 1831 w 2001"/>
                <a:gd name="T5" fmla="*/ 665 h 1401"/>
                <a:gd name="T6" fmla="*/ 1758 w 2001"/>
                <a:gd name="T7" fmla="*/ 714 h 1401"/>
                <a:gd name="T8" fmla="*/ 1755 w 2001"/>
                <a:gd name="T9" fmla="*/ 714 h 1401"/>
                <a:gd name="T10" fmla="*/ 1685 w 2001"/>
                <a:gd name="T11" fmla="*/ 714 h 1401"/>
                <a:gd name="T12" fmla="*/ 1685 w 2001"/>
                <a:gd name="T13" fmla="*/ 34 h 1401"/>
                <a:gd name="T14" fmla="*/ 1654 w 2001"/>
                <a:gd name="T15" fmla="*/ 2 h 1401"/>
                <a:gd name="T16" fmla="*/ 1591 w 2001"/>
                <a:gd name="T17" fmla="*/ 0 h 1401"/>
                <a:gd name="T18" fmla="*/ 19 w 2001"/>
                <a:gd name="T19" fmla="*/ 991 h 1401"/>
                <a:gd name="T20" fmla="*/ 79 w 2001"/>
                <a:gd name="T21" fmla="*/ 1082 h 1401"/>
                <a:gd name="T22" fmla="*/ 1370 w 2001"/>
                <a:gd name="T23" fmla="*/ 1082 h 1401"/>
                <a:gd name="T24" fmla="*/ 1370 w 2001"/>
                <a:gd name="T25" fmla="*/ 1161 h 1401"/>
                <a:gd name="T26" fmla="*/ 1321 w 2001"/>
                <a:gd name="T27" fmla="*/ 1232 h 1401"/>
                <a:gd name="T28" fmla="*/ 1279 w 2001"/>
                <a:gd name="T29" fmla="*/ 1323 h 1401"/>
                <a:gd name="T30" fmla="*/ 1374 w 2001"/>
                <a:gd name="T31" fmla="*/ 1401 h 1401"/>
                <a:gd name="T32" fmla="*/ 1435 w 2001"/>
                <a:gd name="T33" fmla="*/ 1401 h 1401"/>
                <a:gd name="T34" fmla="*/ 1530 w 2001"/>
                <a:gd name="T35" fmla="*/ 1322 h 1401"/>
                <a:gd name="T36" fmla="*/ 1490 w 2001"/>
                <a:gd name="T37" fmla="*/ 1233 h 1401"/>
                <a:gd name="T38" fmla="*/ 1487 w 2001"/>
                <a:gd name="T39" fmla="*/ 1231 h 1401"/>
                <a:gd name="T40" fmla="*/ 1438 w 2001"/>
                <a:gd name="T41" fmla="*/ 1158 h 1401"/>
                <a:gd name="T42" fmla="*/ 1438 w 2001"/>
                <a:gd name="T43" fmla="*/ 1155 h 1401"/>
                <a:gd name="T44" fmla="*/ 1438 w 2001"/>
                <a:gd name="T45" fmla="*/ 1082 h 1401"/>
                <a:gd name="T46" fmla="*/ 1620 w 2001"/>
                <a:gd name="T47" fmla="*/ 1082 h 1401"/>
                <a:gd name="T48" fmla="*/ 1685 w 2001"/>
                <a:gd name="T49" fmla="*/ 1017 h 1401"/>
                <a:gd name="T50" fmla="*/ 1685 w 2001"/>
                <a:gd name="T51" fmla="*/ 782 h 1401"/>
                <a:gd name="T52" fmla="*/ 1761 w 2001"/>
                <a:gd name="T53" fmla="*/ 782 h 1401"/>
                <a:gd name="T54" fmla="*/ 1832 w 2001"/>
                <a:gd name="T55" fmla="*/ 831 h 1401"/>
                <a:gd name="T56" fmla="*/ 1924 w 2001"/>
                <a:gd name="T57" fmla="*/ 873 h 1401"/>
                <a:gd name="T58" fmla="*/ 2001 w 2001"/>
                <a:gd name="T59" fmla="*/ 779 h 1401"/>
                <a:gd name="T60" fmla="*/ 2001 w 2001"/>
                <a:gd name="T61" fmla="*/ 712 h 1401"/>
                <a:gd name="T62" fmla="*/ 1890 w 2001"/>
                <a:gd name="T63" fmla="*/ 623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01" h="1401">
                  <a:moveTo>
                    <a:pt x="1890" y="623"/>
                  </a:moveTo>
                  <a:cubicBezTo>
                    <a:pt x="1867" y="628"/>
                    <a:pt x="1848" y="643"/>
                    <a:pt x="1833" y="662"/>
                  </a:cubicBezTo>
                  <a:cubicBezTo>
                    <a:pt x="1831" y="665"/>
                    <a:pt x="1831" y="665"/>
                    <a:pt x="1831" y="665"/>
                  </a:cubicBezTo>
                  <a:cubicBezTo>
                    <a:pt x="1803" y="704"/>
                    <a:pt x="1773" y="712"/>
                    <a:pt x="1758" y="714"/>
                  </a:cubicBezTo>
                  <a:cubicBezTo>
                    <a:pt x="1755" y="714"/>
                    <a:pt x="1755" y="714"/>
                    <a:pt x="1755" y="714"/>
                  </a:cubicBezTo>
                  <a:cubicBezTo>
                    <a:pt x="1685" y="714"/>
                    <a:pt x="1685" y="714"/>
                    <a:pt x="1685" y="714"/>
                  </a:cubicBezTo>
                  <a:cubicBezTo>
                    <a:pt x="1685" y="34"/>
                    <a:pt x="1685" y="34"/>
                    <a:pt x="1685" y="34"/>
                  </a:cubicBezTo>
                  <a:cubicBezTo>
                    <a:pt x="1685" y="17"/>
                    <a:pt x="1671" y="3"/>
                    <a:pt x="1654" y="2"/>
                  </a:cubicBezTo>
                  <a:cubicBezTo>
                    <a:pt x="1633" y="1"/>
                    <a:pt x="1612" y="0"/>
                    <a:pt x="1591" y="0"/>
                  </a:cubicBezTo>
                  <a:cubicBezTo>
                    <a:pt x="886" y="0"/>
                    <a:pt x="282" y="408"/>
                    <a:pt x="19" y="991"/>
                  </a:cubicBezTo>
                  <a:cubicBezTo>
                    <a:pt x="0" y="1033"/>
                    <a:pt x="32" y="1082"/>
                    <a:pt x="79" y="1082"/>
                  </a:cubicBezTo>
                  <a:cubicBezTo>
                    <a:pt x="1370" y="1082"/>
                    <a:pt x="1370" y="1082"/>
                    <a:pt x="1370" y="1082"/>
                  </a:cubicBezTo>
                  <a:cubicBezTo>
                    <a:pt x="1370" y="1161"/>
                    <a:pt x="1370" y="1161"/>
                    <a:pt x="1370" y="1161"/>
                  </a:cubicBezTo>
                  <a:cubicBezTo>
                    <a:pt x="1368" y="1179"/>
                    <a:pt x="1358" y="1205"/>
                    <a:pt x="1321" y="1232"/>
                  </a:cubicBezTo>
                  <a:cubicBezTo>
                    <a:pt x="1289" y="1252"/>
                    <a:pt x="1273" y="1287"/>
                    <a:pt x="1279" y="1323"/>
                  </a:cubicBezTo>
                  <a:cubicBezTo>
                    <a:pt x="1286" y="1369"/>
                    <a:pt x="1328" y="1401"/>
                    <a:pt x="1374" y="1401"/>
                  </a:cubicBezTo>
                  <a:cubicBezTo>
                    <a:pt x="1435" y="1401"/>
                    <a:pt x="1435" y="1401"/>
                    <a:pt x="1435" y="1401"/>
                  </a:cubicBezTo>
                  <a:cubicBezTo>
                    <a:pt x="1482" y="1401"/>
                    <a:pt x="1524" y="1368"/>
                    <a:pt x="1530" y="1322"/>
                  </a:cubicBezTo>
                  <a:cubicBezTo>
                    <a:pt x="1535" y="1286"/>
                    <a:pt x="1519" y="1252"/>
                    <a:pt x="1490" y="1233"/>
                  </a:cubicBezTo>
                  <a:cubicBezTo>
                    <a:pt x="1487" y="1231"/>
                    <a:pt x="1487" y="1231"/>
                    <a:pt x="1487" y="1231"/>
                  </a:cubicBezTo>
                  <a:cubicBezTo>
                    <a:pt x="1448" y="1203"/>
                    <a:pt x="1440" y="1173"/>
                    <a:pt x="1438" y="1158"/>
                  </a:cubicBezTo>
                  <a:cubicBezTo>
                    <a:pt x="1438" y="1155"/>
                    <a:pt x="1438" y="1155"/>
                    <a:pt x="1438" y="1155"/>
                  </a:cubicBezTo>
                  <a:cubicBezTo>
                    <a:pt x="1438" y="1082"/>
                    <a:pt x="1438" y="1082"/>
                    <a:pt x="1438" y="1082"/>
                  </a:cubicBezTo>
                  <a:cubicBezTo>
                    <a:pt x="1620" y="1082"/>
                    <a:pt x="1620" y="1082"/>
                    <a:pt x="1620" y="1082"/>
                  </a:cubicBezTo>
                  <a:cubicBezTo>
                    <a:pt x="1656" y="1082"/>
                    <a:pt x="1685" y="1053"/>
                    <a:pt x="1685" y="1017"/>
                  </a:cubicBezTo>
                  <a:cubicBezTo>
                    <a:pt x="1685" y="782"/>
                    <a:pt x="1685" y="782"/>
                    <a:pt x="1685" y="782"/>
                  </a:cubicBezTo>
                  <a:cubicBezTo>
                    <a:pt x="1761" y="782"/>
                    <a:pt x="1761" y="782"/>
                    <a:pt x="1761" y="782"/>
                  </a:cubicBezTo>
                  <a:cubicBezTo>
                    <a:pt x="1779" y="784"/>
                    <a:pt x="1806" y="795"/>
                    <a:pt x="1832" y="831"/>
                  </a:cubicBezTo>
                  <a:cubicBezTo>
                    <a:pt x="1852" y="863"/>
                    <a:pt x="1887" y="879"/>
                    <a:pt x="1924" y="873"/>
                  </a:cubicBezTo>
                  <a:cubicBezTo>
                    <a:pt x="1969" y="866"/>
                    <a:pt x="2001" y="824"/>
                    <a:pt x="2001" y="779"/>
                  </a:cubicBezTo>
                  <a:cubicBezTo>
                    <a:pt x="2001" y="712"/>
                    <a:pt x="2001" y="712"/>
                    <a:pt x="2001" y="712"/>
                  </a:cubicBezTo>
                  <a:cubicBezTo>
                    <a:pt x="2001" y="655"/>
                    <a:pt x="1949" y="611"/>
                    <a:pt x="1890" y="62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/>
            </a:p>
          </p:txBody>
        </p:sp>
        <p:sp>
          <p:nvSpPr>
            <p:cNvPr id="40" name="Freeform 28"/>
            <p:cNvSpPr>
              <a:spLocks/>
            </p:cNvSpPr>
            <p:nvPr/>
          </p:nvSpPr>
          <p:spPr bwMode="auto">
            <a:xfrm>
              <a:off x="3884692" y="2506156"/>
              <a:ext cx="762624" cy="1737522"/>
            </a:xfrm>
            <a:custGeom>
              <a:avLst/>
              <a:gdLst>
                <a:gd name="T0" fmla="*/ 1471 w 1479"/>
                <a:gd name="T1" fmla="*/ 3153 h 3577"/>
                <a:gd name="T2" fmla="*/ 1472 w 1479"/>
                <a:gd name="T3" fmla="*/ 3153 h 3577"/>
                <a:gd name="T4" fmla="*/ 1448 w 1479"/>
                <a:gd name="T5" fmla="*/ 3174 h 3577"/>
                <a:gd name="T6" fmla="*/ 1446 w 1479"/>
                <a:gd name="T7" fmla="*/ 3177 h 3577"/>
                <a:gd name="T8" fmla="*/ 1311 w 1479"/>
                <a:gd name="T9" fmla="*/ 3246 h 3577"/>
                <a:gd name="T10" fmla="*/ 1161 w 1479"/>
                <a:gd name="T11" fmla="*/ 3090 h 3577"/>
                <a:gd name="T12" fmla="*/ 1161 w 1479"/>
                <a:gd name="T13" fmla="*/ 3025 h 3577"/>
                <a:gd name="T14" fmla="*/ 1282 w 1479"/>
                <a:gd name="T15" fmla="*/ 2867 h 3577"/>
                <a:gd name="T16" fmla="*/ 1448 w 1479"/>
                <a:gd name="T17" fmla="*/ 2935 h 3577"/>
                <a:gd name="T18" fmla="*/ 1472 w 1479"/>
                <a:gd name="T19" fmla="*/ 2956 h 3577"/>
                <a:gd name="T20" fmla="*/ 1479 w 1479"/>
                <a:gd name="T21" fmla="*/ 2956 h 3577"/>
                <a:gd name="T22" fmla="*/ 1479 w 1479"/>
                <a:gd name="T23" fmla="*/ 464 h 3577"/>
                <a:gd name="T24" fmla="*/ 1471 w 1479"/>
                <a:gd name="T25" fmla="*/ 464 h 3577"/>
                <a:gd name="T26" fmla="*/ 1472 w 1479"/>
                <a:gd name="T27" fmla="*/ 464 h 3577"/>
                <a:gd name="T28" fmla="*/ 1448 w 1479"/>
                <a:gd name="T29" fmla="*/ 485 h 3577"/>
                <a:gd name="T30" fmla="*/ 1446 w 1479"/>
                <a:gd name="T31" fmla="*/ 488 h 3577"/>
                <a:gd name="T32" fmla="*/ 1311 w 1479"/>
                <a:gd name="T33" fmla="*/ 557 h 3577"/>
                <a:gd name="T34" fmla="*/ 1161 w 1479"/>
                <a:gd name="T35" fmla="*/ 401 h 3577"/>
                <a:gd name="T36" fmla="*/ 1161 w 1479"/>
                <a:gd name="T37" fmla="*/ 336 h 3577"/>
                <a:gd name="T38" fmla="*/ 1282 w 1479"/>
                <a:gd name="T39" fmla="*/ 178 h 3577"/>
                <a:gd name="T40" fmla="*/ 1448 w 1479"/>
                <a:gd name="T41" fmla="*/ 245 h 3577"/>
                <a:gd name="T42" fmla="*/ 1472 w 1479"/>
                <a:gd name="T43" fmla="*/ 267 h 3577"/>
                <a:gd name="T44" fmla="*/ 1479 w 1479"/>
                <a:gd name="T45" fmla="*/ 267 h 3577"/>
                <a:gd name="T46" fmla="*/ 1479 w 1479"/>
                <a:gd name="T47" fmla="*/ 65 h 3577"/>
                <a:gd name="T48" fmla="*/ 1414 w 1479"/>
                <a:gd name="T49" fmla="*/ 0 h 3577"/>
                <a:gd name="T50" fmla="*/ 938 w 1479"/>
                <a:gd name="T51" fmla="*/ 0 h 3577"/>
                <a:gd name="T52" fmla="*/ 876 w 1479"/>
                <a:gd name="T53" fmla="*/ 46 h 3577"/>
                <a:gd name="T54" fmla="*/ 826 w 1479"/>
                <a:gd name="T55" fmla="*/ 271 h 3577"/>
                <a:gd name="T56" fmla="*/ 0 w 1479"/>
                <a:gd name="T57" fmla="*/ 1466 h 3577"/>
                <a:gd name="T58" fmla="*/ 446 w 1479"/>
                <a:gd name="T59" fmla="*/ 2428 h 3577"/>
                <a:gd name="T60" fmla="*/ 498 w 1479"/>
                <a:gd name="T61" fmla="*/ 3124 h 3577"/>
                <a:gd name="T62" fmla="*/ 1416 w 1479"/>
                <a:gd name="T63" fmla="*/ 3563 h 3577"/>
                <a:gd name="T64" fmla="*/ 1479 w 1479"/>
                <a:gd name="T65" fmla="*/ 3498 h 3577"/>
                <a:gd name="T66" fmla="*/ 1479 w 1479"/>
                <a:gd name="T67" fmla="*/ 3153 h 3577"/>
                <a:gd name="T68" fmla="*/ 1471 w 1479"/>
                <a:gd name="T69" fmla="*/ 3153 h 3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79" h="3577">
                  <a:moveTo>
                    <a:pt x="1471" y="3153"/>
                  </a:moveTo>
                  <a:cubicBezTo>
                    <a:pt x="1472" y="3153"/>
                    <a:pt x="1472" y="3153"/>
                    <a:pt x="1472" y="3153"/>
                  </a:cubicBezTo>
                  <a:cubicBezTo>
                    <a:pt x="1472" y="3153"/>
                    <a:pt x="1461" y="3156"/>
                    <a:pt x="1448" y="3174"/>
                  </a:cubicBezTo>
                  <a:cubicBezTo>
                    <a:pt x="1446" y="3177"/>
                    <a:pt x="1446" y="3177"/>
                    <a:pt x="1446" y="3177"/>
                  </a:cubicBezTo>
                  <a:cubicBezTo>
                    <a:pt x="1415" y="3220"/>
                    <a:pt x="1364" y="3248"/>
                    <a:pt x="1311" y="3246"/>
                  </a:cubicBezTo>
                  <a:cubicBezTo>
                    <a:pt x="1228" y="3243"/>
                    <a:pt x="1161" y="3174"/>
                    <a:pt x="1161" y="3090"/>
                  </a:cubicBezTo>
                  <a:cubicBezTo>
                    <a:pt x="1161" y="3025"/>
                    <a:pt x="1161" y="3025"/>
                    <a:pt x="1161" y="3025"/>
                  </a:cubicBezTo>
                  <a:cubicBezTo>
                    <a:pt x="1161" y="2951"/>
                    <a:pt x="1210" y="2883"/>
                    <a:pt x="1282" y="2867"/>
                  </a:cubicBezTo>
                  <a:cubicBezTo>
                    <a:pt x="1347" y="2852"/>
                    <a:pt x="1412" y="2880"/>
                    <a:pt x="1448" y="2935"/>
                  </a:cubicBezTo>
                  <a:cubicBezTo>
                    <a:pt x="1459" y="2950"/>
                    <a:pt x="1468" y="2954"/>
                    <a:pt x="1472" y="2956"/>
                  </a:cubicBezTo>
                  <a:cubicBezTo>
                    <a:pt x="1479" y="2956"/>
                    <a:pt x="1479" y="2956"/>
                    <a:pt x="1479" y="2956"/>
                  </a:cubicBezTo>
                  <a:cubicBezTo>
                    <a:pt x="1479" y="464"/>
                    <a:pt x="1479" y="464"/>
                    <a:pt x="1479" y="464"/>
                  </a:cubicBezTo>
                  <a:cubicBezTo>
                    <a:pt x="1471" y="464"/>
                    <a:pt x="1471" y="464"/>
                    <a:pt x="1471" y="464"/>
                  </a:cubicBezTo>
                  <a:cubicBezTo>
                    <a:pt x="1472" y="464"/>
                    <a:pt x="1472" y="464"/>
                    <a:pt x="1472" y="464"/>
                  </a:cubicBezTo>
                  <a:cubicBezTo>
                    <a:pt x="1472" y="464"/>
                    <a:pt x="1461" y="467"/>
                    <a:pt x="1448" y="485"/>
                  </a:cubicBezTo>
                  <a:cubicBezTo>
                    <a:pt x="1446" y="488"/>
                    <a:pt x="1446" y="488"/>
                    <a:pt x="1446" y="488"/>
                  </a:cubicBezTo>
                  <a:cubicBezTo>
                    <a:pt x="1415" y="531"/>
                    <a:pt x="1364" y="559"/>
                    <a:pt x="1311" y="557"/>
                  </a:cubicBezTo>
                  <a:cubicBezTo>
                    <a:pt x="1228" y="554"/>
                    <a:pt x="1161" y="485"/>
                    <a:pt x="1161" y="401"/>
                  </a:cubicBezTo>
                  <a:cubicBezTo>
                    <a:pt x="1161" y="336"/>
                    <a:pt x="1161" y="336"/>
                    <a:pt x="1161" y="336"/>
                  </a:cubicBezTo>
                  <a:cubicBezTo>
                    <a:pt x="1161" y="262"/>
                    <a:pt x="1210" y="194"/>
                    <a:pt x="1282" y="178"/>
                  </a:cubicBezTo>
                  <a:cubicBezTo>
                    <a:pt x="1347" y="163"/>
                    <a:pt x="1412" y="191"/>
                    <a:pt x="1448" y="245"/>
                  </a:cubicBezTo>
                  <a:cubicBezTo>
                    <a:pt x="1459" y="261"/>
                    <a:pt x="1468" y="265"/>
                    <a:pt x="1472" y="267"/>
                  </a:cubicBezTo>
                  <a:cubicBezTo>
                    <a:pt x="1479" y="267"/>
                    <a:pt x="1479" y="267"/>
                    <a:pt x="1479" y="267"/>
                  </a:cubicBezTo>
                  <a:cubicBezTo>
                    <a:pt x="1479" y="65"/>
                    <a:pt x="1479" y="65"/>
                    <a:pt x="1479" y="65"/>
                  </a:cubicBezTo>
                  <a:cubicBezTo>
                    <a:pt x="1479" y="29"/>
                    <a:pt x="1450" y="0"/>
                    <a:pt x="1414" y="0"/>
                  </a:cubicBezTo>
                  <a:cubicBezTo>
                    <a:pt x="938" y="0"/>
                    <a:pt x="938" y="0"/>
                    <a:pt x="938" y="0"/>
                  </a:cubicBezTo>
                  <a:cubicBezTo>
                    <a:pt x="909" y="0"/>
                    <a:pt x="884" y="19"/>
                    <a:pt x="876" y="46"/>
                  </a:cubicBezTo>
                  <a:cubicBezTo>
                    <a:pt x="854" y="119"/>
                    <a:pt x="837" y="194"/>
                    <a:pt x="826" y="271"/>
                  </a:cubicBezTo>
                  <a:cubicBezTo>
                    <a:pt x="341" y="468"/>
                    <a:pt x="0" y="929"/>
                    <a:pt x="0" y="1466"/>
                  </a:cubicBezTo>
                  <a:cubicBezTo>
                    <a:pt x="0" y="1847"/>
                    <a:pt x="172" y="2190"/>
                    <a:pt x="446" y="2428"/>
                  </a:cubicBezTo>
                  <a:cubicBezTo>
                    <a:pt x="370" y="2670"/>
                    <a:pt x="381" y="2915"/>
                    <a:pt x="498" y="3124"/>
                  </a:cubicBezTo>
                  <a:cubicBezTo>
                    <a:pt x="667" y="3425"/>
                    <a:pt x="1018" y="3577"/>
                    <a:pt x="1416" y="3563"/>
                  </a:cubicBezTo>
                  <a:cubicBezTo>
                    <a:pt x="1451" y="3562"/>
                    <a:pt x="1479" y="3533"/>
                    <a:pt x="1479" y="3498"/>
                  </a:cubicBezTo>
                  <a:cubicBezTo>
                    <a:pt x="1479" y="3153"/>
                    <a:pt x="1479" y="3153"/>
                    <a:pt x="1479" y="3153"/>
                  </a:cubicBezTo>
                  <a:lnTo>
                    <a:pt x="1471" y="3153"/>
                  </a:lnTo>
                  <a:close/>
                </a:path>
              </a:pathLst>
            </a:custGeom>
            <a:solidFill>
              <a:srgbClr val="566580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/>
            </a:p>
          </p:txBody>
        </p:sp>
        <p:sp>
          <p:nvSpPr>
            <p:cNvPr id="41" name="Freeform 29"/>
            <p:cNvSpPr>
              <a:spLocks/>
            </p:cNvSpPr>
            <p:nvPr/>
          </p:nvSpPr>
          <p:spPr bwMode="auto">
            <a:xfrm>
              <a:off x="4516796" y="3385895"/>
              <a:ext cx="1739868" cy="923656"/>
            </a:xfrm>
            <a:custGeom>
              <a:avLst/>
              <a:gdLst>
                <a:gd name="T0" fmla="*/ 3264 w 3374"/>
                <a:gd name="T1" fmla="*/ 210 h 1902"/>
                <a:gd name="T2" fmla="*/ 3207 w 3374"/>
                <a:gd name="T3" fmla="*/ 249 h 1902"/>
                <a:gd name="T4" fmla="*/ 3205 w 3374"/>
                <a:gd name="T5" fmla="*/ 252 h 1902"/>
                <a:gd name="T6" fmla="*/ 3132 w 3374"/>
                <a:gd name="T7" fmla="*/ 301 h 1902"/>
                <a:gd name="T8" fmla="*/ 3129 w 3374"/>
                <a:gd name="T9" fmla="*/ 301 h 1902"/>
                <a:gd name="T10" fmla="*/ 3060 w 3374"/>
                <a:gd name="T11" fmla="*/ 301 h 1902"/>
                <a:gd name="T12" fmla="*/ 3060 w 3374"/>
                <a:gd name="T13" fmla="*/ 64 h 1902"/>
                <a:gd name="T14" fmla="*/ 2996 w 3374"/>
                <a:gd name="T15" fmla="*/ 0 h 1902"/>
                <a:gd name="T16" fmla="*/ 382 w 3374"/>
                <a:gd name="T17" fmla="*/ 0 h 1902"/>
                <a:gd name="T18" fmla="*/ 317 w 3374"/>
                <a:gd name="T19" fmla="*/ 64 h 1902"/>
                <a:gd name="T20" fmla="*/ 317 w 3374"/>
                <a:gd name="T21" fmla="*/ 1209 h 1902"/>
                <a:gd name="T22" fmla="*/ 240 w 3374"/>
                <a:gd name="T23" fmla="*/ 1209 h 1902"/>
                <a:gd name="T24" fmla="*/ 169 w 3374"/>
                <a:gd name="T25" fmla="*/ 1160 h 1902"/>
                <a:gd name="T26" fmla="*/ 77 w 3374"/>
                <a:gd name="T27" fmla="*/ 1118 h 1902"/>
                <a:gd name="T28" fmla="*/ 0 w 3374"/>
                <a:gd name="T29" fmla="*/ 1213 h 1902"/>
                <a:gd name="T30" fmla="*/ 0 w 3374"/>
                <a:gd name="T31" fmla="*/ 1274 h 1902"/>
                <a:gd name="T32" fmla="*/ 78 w 3374"/>
                <a:gd name="T33" fmla="*/ 1369 h 1902"/>
                <a:gd name="T34" fmla="*/ 167 w 3374"/>
                <a:gd name="T35" fmla="*/ 1329 h 1902"/>
                <a:gd name="T36" fmla="*/ 170 w 3374"/>
                <a:gd name="T37" fmla="*/ 1326 h 1902"/>
                <a:gd name="T38" fmla="*/ 242 w 3374"/>
                <a:gd name="T39" fmla="*/ 1277 h 1902"/>
                <a:gd name="T40" fmla="*/ 245 w 3374"/>
                <a:gd name="T41" fmla="*/ 1277 h 1902"/>
                <a:gd name="T42" fmla="*/ 317 w 3374"/>
                <a:gd name="T43" fmla="*/ 1277 h 1902"/>
                <a:gd name="T44" fmla="*/ 317 w 3374"/>
                <a:gd name="T45" fmla="*/ 1681 h 1902"/>
                <a:gd name="T46" fmla="*/ 383 w 3374"/>
                <a:gd name="T47" fmla="*/ 1745 h 1902"/>
                <a:gd name="T48" fmla="*/ 739 w 3374"/>
                <a:gd name="T49" fmla="*/ 1696 h 1902"/>
                <a:gd name="T50" fmla="*/ 1304 w 3374"/>
                <a:gd name="T51" fmla="*/ 1902 h 1902"/>
                <a:gd name="T52" fmla="*/ 2031 w 3374"/>
                <a:gd name="T53" fmla="*/ 1344 h 1902"/>
                <a:gd name="T54" fmla="*/ 2029 w 3374"/>
                <a:gd name="T55" fmla="*/ 1308 h 1902"/>
                <a:gd name="T56" fmla="*/ 2354 w 3374"/>
                <a:gd name="T57" fmla="*/ 1448 h 1902"/>
                <a:gd name="T58" fmla="*/ 2990 w 3374"/>
                <a:gd name="T59" fmla="*/ 1667 h 1902"/>
                <a:gd name="T60" fmla="*/ 3060 w 3374"/>
                <a:gd name="T61" fmla="*/ 1603 h 1902"/>
                <a:gd name="T62" fmla="*/ 3060 w 3374"/>
                <a:gd name="T63" fmla="*/ 369 h 1902"/>
                <a:gd name="T64" fmla="*/ 3134 w 3374"/>
                <a:gd name="T65" fmla="*/ 369 h 1902"/>
                <a:gd name="T66" fmla="*/ 3205 w 3374"/>
                <a:gd name="T67" fmla="*/ 418 h 1902"/>
                <a:gd name="T68" fmla="*/ 3297 w 3374"/>
                <a:gd name="T69" fmla="*/ 460 h 1902"/>
                <a:gd name="T70" fmla="*/ 3374 w 3374"/>
                <a:gd name="T71" fmla="*/ 366 h 1902"/>
                <a:gd name="T72" fmla="*/ 3374 w 3374"/>
                <a:gd name="T73" fmla="*/ 299 h 1902"/>
                <a:gd name="T74" fmla="*/ 3264 w 3374"/>
                <a:gd name="T75" fmla="*/ 210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74" h="1902">
                  <a:moveTo>
                    <a:pt x="3264" y="210"/>
                  </a:moveTo>
                  <a:cubicBezTo>
                    <a:pt x="3241" y="215"/>
                    <a:pt x="3221" y="230"/>
                    <a:pt x="3207" y="249"/>
                  </a:cubicBezTo>
                  <a:cubicBezTo>
                    <a:pt x="3205" y="252"/>
                    <a:pt x="3205" y="252"/>
                    <a:pt x="3205" y="252"/>
                  </a:cubicBezTo>
                  <a:cubicBezTo>
                    <a:pt x="3177" y="291"/>
                    <a:pt x="3147" y="299"/>
                    <a:pt x="3132" y="301"/>
                  </a:cubicBezTo>
                  <a:cubicBezTo>
                    <a:pt x="3129" y="301"/>
                    <a:pt x="3129" y="301"/>
                    <a:pt x="3129" y="301"/>
                  </a:cubicBezTo>
                  <a:cubicBezTo>
                    <a:pt x="3060" y="301"/>
                    <a:pt x="3060" y="301"/>
                    <a:pt x="3060" y="301"/>
                  </a:cubicBezTo>
                  <a:cubicBezTo>
                    <a:pt x="3060" y="64"/>
                    <a:pt x="3060" y="64"/>
                    <a:pt x="3060" y="64"/>
                  </a:cubicBezTo>
                  <a:cubicBezTo>
                    <a:pt x="3060" y="29"/>
                    <a:pt x="3031" y="0"/>
                    <a:pt x="2996" y="0"/>
                  </a:cubicBezTo>
                  <a:cubicBezTo>
                    <a:pt x="382" y="0"/>
                    <a:pt x="382" y="0"/>
                    <a:pt x="382" y="0"/>
                  </a:cubicBezTo>
                  <a:cubicBezTo>
                    <a:pt x="346" y="0"/>
                    <a:pt x="317" y="29"/>
                    <a:pt x="317" y="64"/>
                  </a:cubicBezTo>
                  <a:cubicBezTo>
                    <a:pt x="317" y="1209"/>
                    <a:pt x="317" y="1209"/>
                    <a:pt x="317" y="1209"/>
                  </a:cubicBezTo>
                  <a:cubicBezTo>
                    <a:pt x="240" y="1209"/>
                    <a:pt x="240" y="1209"/>
                    <a:pt x="240" y="1209"/>
                  </a:cubicBezTo>
                  <a:cubicBezTo>
                    <a:pt x="222" y="1207"/>
                    <a:pt x="195" y="1197"/>
                    <a:pt x="169" y="1160"/>
                  </a:cubicBezTo>
                  <a:cubicBezTo>
                    <a:pt x="148" y="1128"/>
                    <a:pt x="113" y="1112"/>
                    <a:pt x="77" y="1118"/>
                  </a:cubicBezTo>
                  <a:cubicBezTo>
                    <a:pt x="32" y="1125"/>
                    <a:pt x="0" y="1167"/>
                    <a:pt x="0" y="1213"/>
                  </a:cubicBezTo>
                  <a:cubicBezTo>
                    <a:pt x="0" y="1274"/>
                    <a:pt x="0" y="1274"/>
                    <a:pt x="0" y="1274"/>
                  </a:cubicBezTo>
                  <a:cubicBezTo>
                    <a:pt x="0" y="1321"/>
                    <a:pt x="32" y="1363"/>
                    <a:pt x="78" y="1369"/>
                  </a:cubicBezTo>
                  <a:cubicBezTo>
                    <a:pt x="114" y="1374"/>
                    <a:pt x="148" y="1358"/>
                    <a:pt x="167" y="1329"/>
                  </a:cubicBezTo>
                  <a:cubicBezTo>
                    <a:pt x="170" y="1326"/>
                    <a:pt x="170" y="1326"/>
                    <a:pt x="170" y="1326"/>
                  </a:cubicBezTo>
                  <a:cubicBezTo>
                    <a:pt x="197" y="1287"/>
                    <a:pt x="227" y="1279"/>
                    <a:pt x="242" y="1277"/>
                  </a:cubicBezTo>
                  <a:cubicBezTo>
                    <a:pt x="245" y="1277"/>
                    <a:pt x="245" y="1277"/>
                    <a:pt x="245" y="1277"/>
                  </a:cubicBezTo>
                  <a:cubicBezTo>
                    <a:pt x="317" y="1277"/>
                    <a:pt x="317" y="1277"/>
                    <a:pt x="317" y="1277"/>
                  </a:cubicBezTo>
                  <a:cubicBezTo>
                    <a:pt x="317" y="1681"/>
                    <a:pt x="317" y="1681"/>
                    <a:pt x="317" y="1681"/>
                  </a:cubicBezTo>
                  <a:cubicBezTo>
                    <a:pt x="317" y="1717"/>
                    <a:pt x="347" y="1746"/>
                    <a:pt x="383" y="1745"/>
                  </a:cubicBezTo>
                  <a:cubicBezTo>
                    <a:pt x="452" y="1744"/>
                    <a:pt x="573" y="1736"/>
                    <a:pt x="739" y="1696"/>
                  </a:cubicBezTo>
                  <a:cubicBezTo>
                    <a:pt x="872" y="1822"/>
                    <a:pt x="1076" y="1902"/>
                    <a:pt x="1304" y="1902"/>
                  </a:cubicBezTo>
                  <a:cubicBezTo>
                    <a:pt x="1705" y="1902"/>
                    <a:pt x="2031" y="1652"/>
                    <a:pt x="2031" y="1344"/>
                  </a:cubicBezTo>
                  <a:cubicBezTo>
                    <a:pt x="2031" y="1332"/>
                    <a:pt x="2030" y="1320"/>
                    <a:pt x="2029" y="1308"/>
                  </a:cubicBezTo>
                  <a:cubicBezTo>
                    <a:pt x="2136" y="1325"/>
                    <a:pt x="2247" y="1367"/>
                    <a:pt x="2354" y="1448"/>
                  </a:cubicBezTo>
                  <a:cubicBezTo>
                    <a:pt x="2529" y="1581"/>
                    <a:pt x="2756" y="1648"/>
                    <a:pt x="2990" y="1667"/>
                  </a:cubicBezTo>
                  <a:cubicBezTo>
                    <a:pt x="3028" y="1670"/>
                    <a:pt x="3060" y="1641"/>
                    <a:pt x="3060" y="1603"/>
                  </a:cubicBezTo>
                  <a:cubicBezTo>
                    <a:pt x="3060" y="369"/>
                    <a:pt x="3060" y="369"/>
                    <a:pt x="3060" y="369"/>
                  </a:cubicBezTo>
                  <a:cubicBezTo>
                    <a:pt x="3134" y="369"/>
                    <a:pt x="3134" y="369"/>
                    <a:pt x="3134" y="369"/>
                  </a:cubicBezTo>
                  <a:cubicBezTo>
                    <a:pt x="3152" y="371"/>
                    <a:pt x="3179" y="382"/>
                    <a:pt x="3205" y="418"/>
                  </a:cubicBezTo>
                  <a:cubicBezTo>
                    <a:pt x="3226" y="450"/>
                    <a:pt x="3261" y="466"/>
                    <a:pt x="3297" y="460"/>
                  </a:cubicBezTo>
                  <a:cubicBezTo>
                    <a:pt x="3343" y="454"/>
                    <a:pt x="3374" y="411"/>
                    <a:pt x="3374" y="366"/>
                  </a:cubicBezTo>
                  <a:cubicBezTo>
                    <a:pt x="3374" y="299"/>
                    <a:pt x="3374" y="299"/>
                    <a:pt x="3374" y="299"/>
                  </a:cubicBezTo>
                  <a:cubicBezTo>
                    <a:pt x="3374" y="243"/>
                    <a:pt x="3323" y="198"/>
                    <a:pt x="3264" y="2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/>
            </a:p>
          </p:txBody>
        </p:sp>
        <p:sp>
          <p:nvSpPr>
            <p:cNvPr id="42" name="Freeform 30"/>
            <p:cNvSpPr>
              <a:spLocks/>
            </p:cNvSpPr>
            <p:nvPr/>
          </p:nvSpPr>
          <p:spPr bwMode="auto">
            <a:xfrm>
              <a:off x="6128254" y="3385895"/>
              <a:ext cx="1440545" cy="879169"/>
            </a:xfrm>
            <a:custGeom>
              <a:avLst/>
              <a:gdLst>
                <a:gd name="T0" fmla="*/ 2683 w 2794"/>
                <a:gd name="T1" fmla="*/ 1119 h 1810"/>
                <a:gd name="T2" fmla="*/ 2627 w 2794"/>
                <a:gd name="T3" fmla="*/ 1158 h 1810"/>
                <a:gd name="T4" fmla="*/ 2624 w 2794"/>
                <a:gd name="T5" fmla="*/ 1161 h 1810"/>
                <a:gd name="T6" fmla="*/ 2551 w 2794"/>
                <a:gd name="T7" fmla="*/ 1210 h 1810"/>
                <a:gd name="T8" fmla="*/ 2548 w 2794"/>
                <a:gd name="T9" fmla="*/ 1210 h 1810"/>
                <a:gd name="T10" fmla="*/ 2479 w 2794"/>
                <a:gd name="T11" fmla="*/ 1210 h 1810"/>
                <a:gd name="T12" fmla="*/ 2479 w 2794"/>
                <a:gd name="T13" fmla="*/ 64 h 1810"/>
                <a:gd name="T14" fmla="*/ 2414 w 2794"/>
                <a:gd name="T15" fmla="*/ 0 h 1810"/>
                <a:gd name="T16" fmla="*/ 65 w 2794"/>
                <a:gd name="T17" fmla="*/ 0 h 1810"/>
                <a:gd name="T18" fmla="*/ 0 w 2794"/>
                <a:gd name="T19" fmla="*/ 64 h 1810"/>
                <a:gd name="T20" fmla="*/ 0 w 2794"/>
                <a:gd name="T21" fmla="*/ 236 h 1810"/>
                <a:gd name="T22" fmla="*/ 4 w 2794"/>
                <a:gd name="T23" fmla="*/ 236 h 1810"/>
                <a:gd name="T24" fmla="*/ 4 w 2794"/>
                <a:gd name="T25" fmla="*/ 236 h 1810"/>
                <a:gd name="T26" fmla="*/ 27 w 2794"/>
                <a:gd name="T27" fmla="*/ 215 h 1810"/>
                <a:gd name="T28" fmla="*/ 29 w 2794"/>
                <a:gd name="T29" fmla="*/ 212 h 1810"/>
                <a:gd name="T30" fmla="*/ 164 w 2794"/>
                <a:gd name="T31" fmla="*/ 143 h 1810"/>
                <a:gd name="T32" fmla="*/ 314 w 2794"/>
                <a:gd name="T33" fmla="*/ 299 h 1810"/>
                <a:gd name="T34" fmla="*/ 314 w 2794"/>
                <a:gd name="T35" fmla="*/ 364 h 1810"/>
                <a:gd name="T36" fmla="*/ 193 w 2794"/>
                <a:gd name="T37" fmla="*/ 522 h 1810"/>
                <a:gd name="T38" fmla="*/ 27 w 2794"/>
                <a:gd name="T39" fmla="*/ 455 h 1810"/>
                <a:gd name="T40" fmla="*/ 3 w 2794"/>
                <a:gd name="T41" fmla="*/ 433 h 1810"/>
                <a:gd name="T42" fmla="*/ 0 w 2794"/>
                <a:gd name="T43" fmla="*/ 433 h 1810"/>
                <a:gd name="T44" fmla="*/ 0 w 2794"/>
                <a:gd name="T45" fmla="*/ 1608 h 1810"/>
                <a:gd name="T46" fmla="*/ 68 w 2794"/>
                <a:gd name="T47" fmla="*/ 1672 h 1810"/>
                <a:gd name="T48" fmla="*/ 765 w 2794"/>
                <a:gd name="T49" fmla="*/ 1505 h 1810"/>
                <a:gd name="T50" fmla="*/ 2371 w 2794"/>
                <a:gd name="T51" fmla="*/ 1733 h 1810"/>
                <a:gd name="T52" fmla="*/ 2423 w 2794"/>
                <a:gd name="T53" fmla="*/ 1775 h 1810"/>
                <a:gd name="T54" fmla="*/ 2479 w 2794"/>
                <a:gd name="T55" fmla="*/ 1810 h 1810"/>
                <a:gd name="T56" fmla="*/ 2479 w 2794"/>
                <a:gd name="T57" fmla="*/ 1278 h 1810"/>
                <a:gd name="T58" fmla="*/ 2554 w 2794"/>
                <a:gd name="T59" fmla="*/ 1278 h 1810"/>
                <a:gd name="T60" fmla="*/ 2625 w 2794"/>
                <a:gd name="T61" fmla="*/ 1327 h 1810"/>
                <a:gd name="T62" fmla="*/ 2717 w 2794"/>
                <a:gd name="T63" fmla="*/ 1369 h 1810"/>
                <a:gd name="T64" fmla="*/ 2794 w 2794"/>
                <a:gd name="T65" fmla="*/ 1274 h 1810"/>
                <a:gd name="T66" fmla="*/ 2794 w 2794"/>
                <a:gd name="T67" fmla="*/ 1208 h 1810"/>
                <a:gd name="T68" fmla="*/ 2683 w 2794"/>
                <a:gd name="T69" fmla="*/ 1119 h 1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94" h="1810">
                  <a:moveTo>
                    <a:pt x="2683" y="1119"/>
                  </a:moveTo>
                  <a:cubicBezTo>
                    <a:pt x="2660" y="1123"/>
                    <a:pt x="2641" y="1139"/>
                    <a:pt x="2627" y="1158"/>
                  </a:cubicBezTo>
                  <a:cubicBezTo>
                    <a:pt x="2624" y="1161"/>
                    <a:pt x="2624" y="1161"/>
                    <a:pt x="2624" y="1161"/>
                  </a:cubicBezTo>
                  <a:cubicBezTo>
                    <a:pt x="2596" y="1200"/>
                    <a:pt x="2566" y="1208"/>
                    <a:pt x="2551" y="1210"/>
                  </a:cubicBezTo>
                  <a:cubicBezTo>
                    <a:pt x="2548" y="1210"/>
                    <a:pt x="2548" y="1210"/>
                    <a:pt x="2548" y="1210"/>
                  </a:cubicBezTo>
                  <a:cubicBezTo>
                    <a:pt x="2479" y="1210"/>
                    <a:pt x="2479" y="1210"/>
                    <a:pt x="2479" y="1210"/>
                  </a:cubicBezTo>
                  <a:cubicBezTo>
                    <a:pt x="2479" y="64"/>
                    <a:pt x="2479" y="64"/>
                    <a:pt x="2479" y="64"/>
                  </a:cubicBezTo>
                  <a:cubicBezTo>
                    <a:pt x="2479" y="29"/>
                    <a:pt x="2450" y="0"/>
                    <a:pt x="241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4" y="236"/>
                    <a:pt x="4" y="236"/>
                    <a:pt x="4" y="236"/>
                  </a:cubicBezTo>
                  <a:cubicBezTo>
                    <a:pt x="4" y="236"/>
                    <a:pt x="4" y="236"/>
                    <a:pt x="4" y="236"/>
                  </a:cubicBezTo>
                  <a:cubicBezTo>
                    <a:pt x="4" y="236"/>
                    <a:pt x="14" y="233"/>
                    <a:pt x="27" y="215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61" y="169"/>
                    <a:pt x="111" y="141"/>
                    <a:pt x="164" y="143"/>
                  </a:cubicBezTo>
                  <a:cubicBezTo>
                    <a:pt x="247" y="147"/>
                    <a:pt x="314" y="215"/>
                    <a:pt x="314" y="299"/>
                  </a:cubicBezTo>
                  <a:cubicBezTo>
                    <a:pt x="314" y="364"/>
                    <a:pt x="314" y="364"/>
                    <a:pt x="314" y="364"/>
                  </a:cubicBezTo>
                  <a:cubicBezTo>
                    <a:pt x="314" y="438"/>
                    <a:pt x="265" y="506"/>
                    <a:pt x="193" y="522"/>
                  </a:cubicBezTo>
                  <a:cubicBezTo>
                    <a:pt x="128" y="537"/>
                    <a:pt x="63" y="509"/>
                    <a:pt x="27" y="455"/>
                  </a:cubicBezTo>
                  <a:cubicBezTo>
                    <a:pt x="16" y="439"/>
                    <a:pt x="7" y="435"/>
                    <a:pt x="3" y="433"/>
                  </a:cubicBezTo>
                  <a:cubicBezTo>
                    <a:pt x="0" y="433"/>
                    <a:pt x="0" y="433"/>
                    <a:pt x="0" y="433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44"/>
                    <a:pt x="31" y="1673"/>
                    <a:pt x="68" y="1672"/>
                  </a:cubicBezTo>
                  <a:cubicBezTo>
                    <a:pt x="330" y="1664"/>
                    <a:pt x="584" y="1600"/>
                    <a:pt x="765" y="1505"/>
                  </a:cubicBezTo>
                  <a:cubicBezTo>
                    <a:pt x="1153" y="1298"/>
                    <a:pt x="1664" y="1182"/>
                    <a:pt x="2371" y="1733"/>
                  </a:cubicBezTo>
                  <a:cubicBezTo>
                    <a:pt x="2388" y="1747"/>
                    <a:pt x="2406" y="1761"/>
                    <a:pt x="2423" y="1775"/>
                  </a:cubicBezTo>
                  <a:cubicBezTo>
                    <a:pt x="2441" y="1787"/>
                    <a:pt x="2460" y="1799"/>
                    <a:pt x="2479" y="1810"/>
                  </a:cubicBezTo>
                  <a:cubicBezTo>
                    <a:pt x="2479" y="1278"/>
                    <a:pt x="2479" y="1278"/>
                    <a:pt x="2479" y="1278"/>
                  </a:cubicBezTo>
                  <a:cubicBezTo>
                    <a:pt x="2554" y="1278"/>
                    <a:pt x="2554" y="1278"/>
                    <a:pt x="2554" y="1278"/>
                  </a:cubicBezTo>
                  <a:cubicBezTo>
                    <a:pt x="2572" y="1280"/>
                    <a:pt x="2599" y="1290"/>
                    <a:pt x="2625" y="1327"/>
                  </a:cubicBezTo>
                  <a:cubicBezTo>
                    <a:pt x="2646" y="1359"/>
                    <a:pt x="2680" y="1375"/>
                    <a:pt x="2717" y="1369"/>
                  </a:cubicBezTo>
                  <a:cubicBezTo>
                    <a:pt x="2762" y="1362"/>
                    <a:pt x="2794" y="1320"/>
                    <a:pt x="2794" y="1274"/>
                  </a:cubicBezTo>
                  <a:cubicBezTo>
                    <a:pt x="2794" y="1208"/>
                    <a:pt x="2794" y="1208"/>
                    <a:pt x="2794" y="1208"/>
                  </a:cubicBezTo>
                  <a:cubicBezTo>
                    <a:pt x="2794" y="1151"/>
                    <a:pt x="2742" y="1107"/>
                    <a:pt x="2683" y="1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/>
            </a:p>
          </p:txBody>
        </p:sp>
        <p:sp>
          <p:nvSpPr>
            <p:cNvPr id="43" name="Freeform 31"/>
            <p:cNvSpPr>
              <a:spLocks/>
            </p:cNvSpPr>
            <p:nvPr/>
          </p:nvSpPr>
          <p:spPr bwMode="auto">
            <a:xfrm>
              <a:off x="7078670" y="2037056"/>
              <a:ext cx="772270" cy="438017"/>
            </a:xfrm>
            <a:custGeom>
              <a:avLst/>
              <a:gdLst>
                <a:gd name="T0" fmla="*/ 68 w 1498"/>
                <a:gd name="T1" fmla="*/ 2 h 902"/>
                <a:gd name="T2" fmla="*/ 0 w 1498"/>
                <a:gd name="T3" fmla="*/ 66 h 902"/>
                <a:gd name="T4" fmla="*/ 0 w 1498"/>
                <a:gd name="T5" fmla="*/ 469 h 902"/>
                <a:gd name="T6" fmla="*/ 4 w 1498"/>
                <a:gd name="T7" fmla="*/ 469 h 902"/>
                <a:gd name="T8" fmla="*/ 4 w 1498"/>
                <a:gd name="T9" fmla="*/ 469 h 902"/>
                <a:gd name="T10" fmla="*/ 28 w 1498"/>
                <a:gd name="T11" fmla="*/ 448 h 902"/>
                <a:gd name="T12" fmla="*/ 29 w 1498"/>
                <a:gd name="T13" fmla="*/ 445 h 902"/>
                <a:gd name="T14" fmla="*/ 165 w 1498"/>
                <a:gd name="T15" fmla="*/ 376 h 902"/>
                <a:gd name="T16" fmla="*/ 314 w 1498"/>
                <a:gd name="T17" fmla="*/ 532 h 902"/>
                <a:gd name="T18" fmla="*/ 314 w 1498"/>
                <a:gd name="T19" fmla="*/ 597 h 902"/>
                <a:gd name="T20" fmla="*/ 193 w 1498"/>
                <a:gd name="T21" fmla="*/ 755 h 902"/>
                <a:gd name="T22" fmla="*/ 28 w 1498"/>
                <a:gd name="T23" fmla="*/ 688 h 902"/>
                <a:gd name="T24" fmla="*/ 4 w 1498"/>
                <a:gd name="T25" fmla="*/ 666 h 902"/>
                <a:gd name="T26" fmla="*/ 0 w 1498"/>
                <a:gd name="T27" fmla="*/ 666 h 902"/>
                <a:gd name="T28" fmla="*/ 0 w 1498"/>
                <a:gd name="T29" fmla="*/ 837 h 902"/>
                <a:gd name="T30" fmla="*/ 65 w 1498"/>
                <a:gd name="T31" fmla="*/ 902 h 902"/>
                <a:gd name="T32" fmla="*/ 1416 w 1498"/>
                <a:gd name="T33" fmla="*/ 902 h 902"/>
                <a:gd name="T34" fmla="*/ 1472 w 1498"/>
                <a:gd name="T35" fmla="*/ 804 h 902"/>
                <a:gd name="T36" fmla="*/ 68 w 1498"/>
                <a:gd name="T37" fmla="*/ 2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8" h="902">
                  <a:moveTo>
                    <a:pt x="68" y="2"/>
                  </a:moveTo>
                  <a:cubicBezTo>
                    <a:pt x="31" y="0"/>
                    <a:pt x="0" y="29"/>
                    <a:pt x="0" y="66"/>
                  </a:cubicBezTo>
                  <a:cubicBezTo>
                    <a:pt x="0" y="469"/>
                    <a:pt x="0" y="469"/>
                    <a:pt x="0" y="469"/>
                  </a:cubicBezTo>
                  <a:cubicBezTo>
                    <a:pt x="4" y="469"/>
                    <a:pt x="4" y="469"/>
                    <a:pt x="4" y="469"/>
                  </a:cubicBezTo>
                  <a:cubicBezTo>
                    <a:pt x="4" y="469"/>
                    <a:pt x="4" y="469"/>
                    <a:pt x="4" y="469"/>
                  </a:cubicBezTo>
                  <a:cubicBezTo>
                    <a:pt x="4" y="469"/>
                    <a:pt x="14" y="466"/>
                    <a:pt x="28" y="448"/>
                  </a:cubicBezTo>
                  <a:cubicBezTo>
                    <a:pt x="29" y="445"/>
                    <a:pt x="29" y="445"/>
                    <a:pt x="29" y="445"/>
                  </a:cubicBezTo>
                  <a:cubicBezTo>
                    <a:pt x="61" y="402"/>
                    <a:pt x="111" y="374"/>
                    <a:pt x="165" y="376"/>
                  </a:cubicBezTo>
                  <a:cubicBezTo>
                    <a:pt x="248" y="379"/>
                    <a:pt x="314" y="448"/>
                    <a:pt x="314" y="532"/>
                  </a:cubicBezTo>
                  <a:cubicBezTo>
                    <a:pt x="314" y="597"/>
                    <a:pt x="314" y="597"/>
                    <a:pt x="314" y="597"/>
                  </a:cubicBezTo>
                  <a:cubicBezTo>
                    <a:pt x="314" y="671"/>
                    <a:pt x="266" y="739"/>
                    <a:pt x="193" y="755"/>
                  </a:cubicBezTo>
                  <a:cubicBezTo>
                    <a:pt x="128" y="770"/>
                    <a:pt x="64" y="742"/>
                    <a:pt x="28" y="688"/>
                  </a:cubicBezTo>
                  <a:cubicBezTo>
                    <a:pt x="16" y="672"/>
                    <a:pt x="8" y="668"/>
                    <a:pt x="4" y="666"/>
                  </a:cubicBezTo>
                  <a:cubicBezTo>
                    <a:pt x="0" y="666"/>
                    <a:pt x="0" y="666"/>
                    <a:pt x="0" y="666"/>
                  </a:cubicBezTo>
                  <a:cubicBezTo>
                    <a:pt x="0" y="837"/>
                    <a:pt x="0" y="837"/>
                    <a:pt x="0" y="837"/>
                  </a:cubicBezTo>
                  <a:cubicBezTo>
                    <a:pt x="0" y="873"/>
                    <a:pt x="29" y="902"/>
                    <a:pt x="65" y="902"/>
                  </a:cubicBezTo>
                  <a:cubicBezTo>
                    <a:pt x="1416" y="902"/>
                    <a:pt x="1416" y="902"/>
                    <a:pt x="1416" y="902"/>
                  </a:cubicBezTo>
                  <a:cubicBezTo>
                    <a:pt x="1466" y="902"/>
                    <a:pt x="1498" y="846"/>
                    <a:pt x="1472" y="804"/>
                  </a:cubicBezTo>
                  <a:cubicBezTo>
                    <a:pt x="1184" y="340"/>
                    <a:pt x="666" y="24"/>
                    <a:pt x="68" y="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/>
            </a:p>
          </p:txBody>
        </p:sp>
        <p:sp>
          <p:nvSpPr>
            <p:cNvPr id="44" name="Freeform 32"/>
            <p:cNvSpPr>
              <a:spLocks/>
            </p:cNvSpPr>
            <p:nvPr/>
          </p:nvSpPr>
          <p:spPr bwMode="auto">
            <a:xfrm>
              <a:off x="5266459" y="1648944"/>
              <a:ext cx="1940923" cy="826129"/>
            </a:xfrm>
            <a:custGeom>
              <a:avLst/>
              <a:gdLst>
                <a:gd name="T0" fmla="*/ 3653 w 3764"/>
                <a:gd name="T1" fmla="*/ 1242 h 1701"/>
                <a:gd name="T2" fmla="*/ 3597 w 3764"/>
                <a:gd name="T3" fmla="*/ 1281 h 1701"/>
                <a:gd name="T4" fmla="*/ 3594 w 3764"/>
                <a:gd name="T5" fmla="*/ 1284 h 1701"/>
                <a:gd name="T6" fmla="*/ 3521 w 3764"/>
                <a:gd name="T7" fmla="*/ 1333 h 1701"/>
                <a:gd name="T8" fmla="*/ 3518 w 3764"/>
                <a:gd name="T9" fmla="*/ 1333 h 1701"/>
                <a:gd name="T10" fmla="*/ 3449 w 3764"/>
                <a:gd name="T11" fmla="*/ 1333 h 1701"/>
                <a:gd name="T12" fmla="*/ 3449 w 3764"/>
                <a:gd name="T13" fmla="*/ 769 h 1701"/>
                <a:gd name="T14" fmla="*/ 3430 w 3764"/>
                <a:gd name="T15" fmla="*/ 723 h 1701"/>
                <a:gd name="T16" fmla="*/ 1653 w 3764"/>
                <a:gd name="T17" fmla="*/ 0 h 1701"/>
                <a:gd name="T18" fmla="*/ 12 w 3764"/>
                <a:gd name="T19" fmla="*/ 598 h 1701"/>
                <a:gd name="T20" fmla="*/ 0 w 3764"/>
                <a:gd name="T21" fmla="*/ 623 h 1701"/>
                <a:gd name="T22" fmla="*/ 0 w 3764"/>
                <a:gd name="T23" fmla="*/ 1268 h 1701"/>
                <a:gd name="T24" fmla="*/ 6 w 3764"/>
                <a:gd name="T25" fmla="*/ 1268 h 1701"/>
                <a:gd name="T26" fmla="*/ 6 w 3764"/>
                <a:gd name="T27" fmla="*/ 1268 h 1701"/>
                <a:gd name="T28" fmla="*/ 29 w 3764"/>
                <a:gd name="T29" fmla="*/ 1247 h 1701"/>
                <a:gd name="T30" fmla="*/ 31 w 3764"/>
                <a:gd name="T31" fmla="*/ 1244 h 1701"/>
                <a:gd name="T32" fmla="*/ 167 w 3764"/>
                <a:gd name="T33" fmla="*/ 1175 h 1701"/>
                <a:gd name="T34" fmla="*/ 316 w 3764"/>
                <a:gd name="T35" fmla="*/ 1331 h 1701"/>
                <a:gd name="T36" fmla="*/ 316 w 3764"/>
                <a:gd name="T37" fmla="*/ 1396 h 1701"/>
                <a:gd name="T38" fmla="*/ 195 w 3764"/>
                <a:gd name="T39" fmla="*/ 1554 h 1701"/>
                <a:gd name="T40" fmla="*/ 30 w 3764"/>
                <a:gd name="T41" fmla="*/ 1487 h 1701"/>
                <a:gd name="T42" fmla="*/ 6 w 3764"/>
                <a:gd name="T43" fmla="*/ 1465 h 1701"/>
                <a:gd name="T44" fmla="*/ 0 w 3764"/>
                <a:gd name="T45" fmla="*/ 1465 h 1701"/>
                <a:gd name="T46" fmla="*/ 0 w 3764"/>
                <a:gd name="T47" fmla="*/ 1636 h 1701"/>
                <a:gd name="T48" fmla="*/ 65 w 3764"/>
                <a:gd name="T49" fmla="*/ 1701 h 1701"/>
                <a:gd name="T50" fmla="*/ 3385 w 3764"/>
                <a:gd name="T51" fmla="*/ 1701 h 1701"/>
                <a:gd name="T52" fmla="*/ 3449 w 3764"/>
                <a:gd name="T53" fmla="*/ 1636 h 1701"/>
                <a:gd name="T54" fmla="*/ 3449 w 3764"/>
                <a:gd name="T55" fmla="*/ 1401 h 1701"/>
                <a:gd name="T56" fmla="*/ 3524 w 3764"/>
                <a:gd name="T57" fmla="*/ 1401 h 1701"/>
                <a:gd name="T58" fmla="*/ 3595 w 3764"/>
                <a:gd name="T59" fmla="*/ 1450 h 1701"/>
                <a:gd name="T60" fmla="*/ 3687 w 3764"/>
                <a:gd name="T61" fmla="*/ 1492 h 1701"/>
                <a:gd name="T62" fmla="*/ 3764 w 3764"/>
                <a:gd name="T63" fmla="*/ 1398 h 1701"/>
                <a:gd name="T64" fmla="*/ 3764 w 3764"/>
                <a:gd name="T65" fmla="*/ 1331 h 1701"/>
                <a:gd name="T66" fmla="*/ 3653 w 3764"/>
                <a:gd name="T67" fmla="*/ 1242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64" h="1701">
                  <a:moveTo>
                    <a:pt x="3653" y="1242"/>
                  </a:moveTo>
                  <a:cubicBezTo>
                    <a:pt x="3630" y="1247"/>
                    <a:pt x="3611" y="1262"/>
                    <a:pt x="3597" y="1281"/>
                  </a:cubicBezTo>
                  <a:cubicBezTo>
                    <a:pt x="3594" y="1284"/>
                    <a:pt x="3594" y="1284"/>
                    <a:pt x="3594" y="1284"/>
                  </a:cubicBezTo>
                  <a:cubicBezTo>
                    <a:pt x="3566" y="1323"/>
                    <a:pt x="3537" y="1331"/>
                    <a:pt x="3521" y="1333"/>
                  </a:cubicBezTo>
                  <a:cubicBezTo>
                    <a:pt x="3518" y="1333"/>
                    <a:pt x="3518" y="1333"/>
                    <a:pt x="3518" y="1333"/>
                  </a:cubicBezTo>
                  <a:cubicBezTo>
                    <a:pt x="3449" y="1333"/>
                    <a:pt x="3449" y="1333"/>
                    <a:pt x="3449" y="1333"/>
                  </a:cubicBezTo>
                  <a:cubicBezTo>
                    <a:pt x="3449" y="769"/>
                    <a:pt x="3449" y="769"/>
                    <a:pt x="3449" y="769"/>
                  </a:cubicBezTo>
                  <a:cubicBezTo>
                    <a:pt x="3449" y="752"/>
                    <a:pt x="3442" y="735"/>
                    <a:pt x="3430" y="723"/>
                  </a:cubicBezTo>
                  <a:cubicBezTo>
                    <a:pt x="2981" y="277"/>
                    <a:pt x="2351" y="0"/>
                    <a:pt x="1653" y="0"/>
                  </a:cubicBezTo>
                  <a:cubicBezTo>
                    <a:pt x="1023" y="0"/>
                    <a:pt x="449" y="226"/>
                    <a:pt x="12" y="598"/>
                  </a:cubicBezTo>
                  <a:cubicBezTo>
                    <a:pt x="5" y="604"/>
                    <a:pt x="0" y="613"/>
                    <a:pt x="0" y="623"/>
                  </a:cubicBezTo>
                  <a:cubicBezTo>
                    <a:pt x="0" y="1268"/>
                    <a:pt x="0" y="1268"/>
                    <a:pt x="0" y="1268"/>
                  </a:cubicBezTo>
                  <a:cubicBezTo>
                    <a:pt x="6" y="1268"/>
                    <a:pt x="6" y="1268"/>
                    <a:pt x="6" y="1268"/>
                  </a:cubicBezTo>
                  <a:cubicBezTo>
                    <a:pt x="6" y="1268"/>
                    <a:pt x="6" y="1268"/>
                    <a:pt x="6" y="1268"/>
                  </a:cubicBezTo>
                  <a:cubicBezTo>
                    <a:pt x="6" y="1268"/>
                    <a:pt x="16" y="1265"/>
                    <a:pt x="29" y="1247"/>
                  </a:cubicBezTo>
                  <a:cubicBezTo>
                    <a:pt x="31" y="1244"/>
                    <a:pt x="31" y="1244"/>
                    <a:pt x="31" y="1244"/>
                  </a:cubicBezTo>
                  <a:cubicBezTo>
                    <a:pt x="63" y="1201"/>
                    <a:pt x="113" y="1173"/>
                    <a:pt x="167" y="1175"/>
                  </a:cubicBezTo>
                  <a:cubicBezTo>
                    <a:pt x="250" y="1178"/>
                    <a:pt x="316" y="1247"/>
                    <a:pt x="316" y="1331"/>
                  </a:cubicBezTo>
                  <a:cubicBezTo>
                    <a:pt x="316" y="1396"/>
                    <a:pt x="316" y="1396"/>
                    <a:pt x="316" y="1396"/>
                  </a:cubicBezTo>
                  <a:cubicBezTo>
                    <a:pt x="316" y="1470"/>
                    <a:pt x="268" y="1538"/>
                    <a:pt x="195" y="1554"/>
                  </a:cubicBezTo>
                  <a:cubicBezTo>
                    <a:pt x="130" y="1569"/>
                    <a:pt x="66" y="1541"/>
                    <a:pt x="30" y="1487"/>
                  </a:cubicBezTo>
                  <a:cubicBezTo>
                    <a:pt x="18" y="1471"/>
                    <a:pt x="10" y="1467"/>
                    <a:pt x="6" y="1465"/>
                  </a:cubicBezTo>
                  <a:cubicBezTo>
                    <a:pt x="0" y="1465"/>
                    <a:pt x="0" y="1465"/>
                    <a:pt x="0" y="1465"/>
                  </a:cubicBezTo>
                  <a:cubicBezTo>
                    <a:pt x="0" y="1636"/>
                    <a:pt x="0" y="1636"/>
                    <a:pt x="0" y="1636"/>
                  </a:cubicBezTo>
                  <a:cubicBezTo>
                    <a:pt x="0" y="1672"/>
                    <a:pt x="29" y="1701"/>
                    <a:pt x="65" y="1701"/>
                  </a:cubicBezTo>
                  <a:cubicBezTo>
                    <a:pt x="3385" y="1701"/>
                    <a:pt x="3385" y="1701"/>
                    <a:pt x="3385" y="1701"/>
                  </a:cubicBezTo>
                  <a:cubicBezTo>
                    <a:pt x="3420" y="1701"/>
                    <a:pt x="3449" y="1672"/>
                    <a:pt x="3449" y="1636"/>
                  </a:cubicBezTo>
                  <a:cubicBezTo>
                    <a:pt x="3449" y="1401"/>
                    <a:pt x="3449" y="1401"/>
                    <a:pt x="3449" y="1401"/>
                  </a:cubicBezTo>
                  <a:cubicBezTo>
                    <a:pt x="3524" y="1401"/>
                    <a:pt x="3524" y="1401"/>
                    <a:pt x="3524" y="1401"/>
                  </a:cubicBezTo>
                  <a:cubicBezTo>
                    <a:pt x="3542" y="1403"/>
                    <a:pt x="3569" y="1414"/>
                    <a:pt x="3595" y="1450"/>
                  </a:cubicBezTo>
                  <a:cubicBezTo>
                    <a:pt x="3616" y="1482"/>
                    <a:pt x="3650" y="1498"/>
                    <a:pt x="3687" y="1492"/>
                  </a:cubicBezTo>
                  <a:cubicBezTo>
                    <a:pt x="3732" y="1485"/>
                    <a:pt x="3764" y="1443"/>
                    <a:pt x="3764" y="1398"/>
                  </a:cubicBezTo>
                  <a:cubicBezTo>
                    <a:pt x="3764" y="1331"/>
                    <a:pt x="3764" y="1331"/>
                    <a:pt x="3764" y="1331"/>
                  </a:cubicBezTo>
                  <a:cubicBezTo>
                    <a:pt x="3764" y="1274"/>
                    <a:pt x="3712" y="1230"/>
                    <a:pt x="3653" y="12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7279123" y="2506156"/>
              <a:ext cx="1028186" cy="1800544"/>
            </a:xfrm>
            <a:custGeom>
              <a:avLst/>
              <a:gdLst>
                <a:gd name="T0" fmla="*/ 1496 w 1994"/>
                <a:gd name="T1" fmla="*/ 983 h 3707"/>
                <a:gd name="T2" fmla="*/ 1322 w 1994"/>
                <a:gd name="T3" fmla="*/ 694 h 3707"/>
                <a:gd name="T4" fmla="*/ 1322 w 1994"/>
                <a:gd name="T5" fmla="*/ 674 h 3707"/>
                <a:gd name="T6" fmla="*/ 1188 w 1994"/>
                <a:gd name="T7" fmla="*/ 38 h 3707"/>
                <a:gd name="T8" fmla="*/ 1129 w 1994"/>
                <a:gd name="T9" fmla="*/ 0 h 3707"/>
                <a:gd name="T10" fmla="*/ 376 w 1994"/>
                <a:gd name="T11" fmla="*/ 0 h 3707"/>
                <a:gd name="T12" fmla="*/ 311 w 1994"/>
                <a:gd name="T13" fmla="*/ 65 h 3707"/>
                <a:gd name="T14" fmla="*/ 311 w 1994"/>
                <a:gd name="T15" fmla="*/ 1412 h 3707"/>
                <a:gd name="T16" fmla="*/ 240 w 1994"/>
                <a:gd name="T17" fmla="*/ 1412 h 3707"/>
                <a:gd name="T18" fmla="*/ 169 w 1994"/>
                <a:gd name="T19" fmla="*/ 1363 h 3707"/>
                <a:gd name="T20" fmla="*/ 77 w 1994"/>
                <a:gd name="T21" fmla="*/ 1320 h 3707"/>
                <a:gd name="T22" fmla="*/ 0 w 1994"/>
                <a:gd name="T23" fmla="*/ 1415 h 3707"/>
                <a:gd name="T24" fmla="*/ 0 w 1994"/>
                <a:gd name="T25" fmla="*/ 1477 h 3707"/>
                <a:gd name="T26" fmla="*/ 79 w 1994"/>
                <a:gd name="T27" fmla="*/ 1572 h 3707"/>
                <a:gd name="T28" fmla="*/ 168 w 1994"/>
                <a:gd name="T29" fmla="*/ 1531 h 3707"/>
                <a:gd name="T30" fmla="*/ 170 w 1994"/>
                <a:gd name="T31" fmla="*/ 1528 h 3707"/>
                <a:gd name="T32" fmla="*/ 243 w 1994"/>
                <a:gd name="T33" fmla="*/ 1480 h 3707"/>
                <a:gd name="T34" fmla="*/ 246 w 1994"/>
                <a:gd name="T35" fmla="*/ 1480 h 3707"/>
                <a:gd name="T36" fmla="*/ 311 w 1994"/>
                <a:gd name="T37" fmla="*/ 1480 h 3707"/>
                <a:gd name="T38" fmla="*/ 311 w 1994"/>
                <a:gd name="T39" fmla="*/ 2956 h 3707"/>
                <a:gd name="T40" fmla="*/ 316 w 1994"/>
                <a:gd name="T41" fmla="*/ 2956 h 3707"/>
                <a:gd name="T42" fmla="*/ 316 w 1994"/>
                <a:gd name="T43" fmla="*/ 2956 h 3707"/>
                <a:gd name="T44" fmla="*/ 339 w 1994"/>
                <a:gd name="T45" fmla="*/ 2935 h 3707"/>
                <a:gd name="T46" fmla="*/ 341 w 1994"/>
                <a:gd name="T47" fmla="*/ 2932 h 3707"/>
                <a:gd name="T48" fmla="*/ 477 w 1994"/>
                <a:gd name="T49" fmla="*/ 2863 h 3707"/>
                <a:gd name="T50" fmla="*/ 626 w 1994"/>
                <a:gd name="T51" fmla="*/ 3019 h 3707"/>
                <a:gd name="T52" fmla="*/ 626 w 1994"/>
                <a:gd name="T53" fmla="*/ 3083 h 3707"/>
                <a:gd name="T54" fmla="*/ 505 w 1994"/>
                <a:gd name="T55" fmla="*/ 3242 h 3707"/>
                <a:gd name="T56" fmla="*/ 340 w 1994"/>
                <a:gd name="T57" fmla="*/ 3174 h 3707"/>
                <a:gd name="T58" fmla="*/ 316 w 1994"/>
                <a:gd name="T59" fmla="*/ 3153 h 3707"/>
                <a:gd name="T60" fmla="*/ 311 w 1994"/>
                <a:gd name="T61" fmla="*/ 3153 h 3707"/>
                <a:gd name="T62" fmla="*/ 311 w 1994"/>
                <a:gd name="T63" fmla="*/ 3609 h 3707"/>
                <a:gd name="T64" fmla="*/ 355 w 1994"/>
                <a:gd name="T65" fmla="*/ 3670 h 3707"/>
                <a:gd name="T66" fmla="*/ 571 w 1994"/>
                <a:gd name="T67" fmla="*/ 3707 h 3707"/>
                <a:gd name="T68" fmla="*/ 1206 w 1994"/>
                <a:gd name="T69" fmla="*/ 3166 h 3707"/>
                <a:gd name="T70" fmla="*/ 1994 w 1994"/>
                <a:gd name="T71" fmla="*/ 1988 h 3707"/>
                <a:gd name="T72" fmla="*/ 1496 w 1994"/>
                <a:gd name="T73" fmla="*/ 983 h 3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94" h="3707">
                  <a:moveTo>
                    <a:pt x="1496" y="983"/>
                  </a:moveTo>
                  <a:cubicBezTo>
                    <a:pt x="1467" y="871"/>
                    <a:pt x="1406" y="771"/>
                    <a:pt x="1322" y="694"/>
                  </a:cubicBezTo>
                  <a:cubicBezTo>
                    <a:pt x="1322" y="687"/>
                    <a:pt x="1322" y="680"/>
                    <a:pt x="1322" y="674"/>
                  </a:cubicBezTo>
                  <a:cubicBezTo>
                    <a:pt x="1322" y="448"/>
                    <a:pt x="1274" y="234"/>
                    <a:pt x="1188" y="38"/>
                  </a:cubicBezTo>
                  <a:cubicBezTo>
                    <a:pt x="1178" y="15"/>
                    <a:pt x="1155" y="0"/>
                    <a:pt x="1129" y="0"/>
                  </a:cubicBezTo>
                  <a:cubicBezTo>
                    <a:pt x="376" y="0"/>
                    <a:pt x="376" y="0"/>
                    <a:pt x="376" y="0"/>
                  </a:cubicBezTo>
                  <a:cubicBezTo>
                    <a:pt x="340" y="0"/>
                    <a:pt x="311" y="29"/>
                    <a:pt x="311" y="65"/>
                  </a:cubicBezTo>
                  <a:cubicBezTo>
                    <a:pt x="311" y="1412"/>
                    <a:pt x="311" y="1412"/>
                    <a:pt x="311" y="1412"/>
                  </a:cubicBezTo>
                  <a:cubicBezTo>
                    <a:pt x="240" y="1412"/>
                    <a:pt x="240" y="1412"/>
                    <a:pt x="240" y="1412"/>
                  </a:cubicBezTo>
                  <a:cubicBezTo>
                    <a:pt x="222" y="1410"/>
                    <a:pt x="195" y="1399"/>
                    <a:pt x="169" y="1363"/>
                  </a:cubicBezTo>
                  <a:cubicBezTo>
                    <a:pt x="148" y="1331"/>
                    <a:pt x="114" y="1315"/>
                    <a:pt x="77" y="1320"/>
                  </a:cubicBezTo>
                  <a:cubicBezTo>
                    <a:pt x="32" y="1327"/>
                    <a:pt x="0" y="1369"/>
                    <a:pt x="0" y="1415"/>
                  </a:cubicBezTo>
                  <a:cubicBezTo>
                    <a:pt x="0" y="1477"/>
                    <a:pt x="0" y="1477"/>
                    <a:pt x="0" y="1477"/>
                  </a:cubicBezTo>
                  <a:cubicBezTo>
                    <a:pt x="0" y="1523"/>
                    <a:pt x="33" y="1566"/>
                    <a:pt x="79" y="1572"/>
                  </a:cubicBezTo>
                  <a:cubicBezTo>
                    <a:pt x="114" y="1577"/>
                    <a:pt x="148" y="1561"/>
                    <a:pt x="168" y="1531"/>
                  </a:cubicBezTo>
                  <a:cubicBezTo>
                    <a:pt x="170" y="1528"/>
                    <a:pt x="170" y="1528"/>
                    <a:pt x="170" y="1528"/>
                  </a:cubicBezTo>
                  <a:cubicBezTo>
                    <a:pt x="198" y="1490"/>
                    <a:pt x="227" y="1481"/>
                    <a:pt x="243" y="1480"/>
                  </a:cubicBezTo>
                  <a:cubicBezTo>
                    <a:pt x="246" y="1480"/>
                    <a:pt x="246" y="1480"/>
                    <a:pt x="246" y="1480"/>
                  </a:cubicBezTo>
                  <a:cubicBezTo>
                    <a:pt x="311" y="1480"/>
                    <a:pt x="311" y="1480"/>
                    <a:pt x="311" y="1480"/>
                  </a:cubicBezTo>
                  <a:cubicBezTo>
                    <a:pt x="311" y="2956"/>
                    <a:pt x="311" y="2956"/>
                    <a:pt x="311" y="2956"/>
                  </a:cubicBezTo>
                  <a:cubicBezTo>
                    <a:pt x="316" y="2956"/>
                    <a:pt x="316" y="2956"/>
                    <a:pt x="316" y="2956"/>
                  </a:cubicBezTo>
                  <a:cubicBezTo>
                    <a:pt x="316" y="2956"/>
                    <a:pt x="316" y="2956"/>
                    <a:pt x="316" y="2956"/>
                  </a:cubicBezTo>
                  <a:cubicBezTo>
                    <a:pt x="316" y="2956"/>
                    <a:pt x="326" y="2953"/>
                    <a:pt x="339" y="2935"/>
                  </a:cubicBezTo>
                  <a:cubicBezTo>
                    <a:pt x="341" y="2932"/>
                    <a:pt x="341" y="2932"/>
                    <a:pt x="341" y="2932"/>
                  </a:cubicBezTo>
                  <a:cubicBezTo>
                    <a:pt x="373" y="2889"/>
                    <a:pt x="423" y="2861"/>
                    <a:pt x="477" y="2863"/>
                  </a:cubicBezTo>
                  <a:cubicBezTo>
                    <a:pt x="560" y="2866"/>
                    <a:pt x="626" y="2935"/>
                    <a:pt x="626" y="3019"/>
                  </a:cubicBezTo>
                  <a:cubicBezTo>
                    <a:pt x="626" y="3083"/>
                    <a:pt x="626" y="3083"/>
                    <a:pt x="626" y="3083"/>
                  </a:cubicBezTo>
                  <a:cubicBezTo>
                    <a:pt x="626" y="3158"/>
                    <a:pt x="578" y="3226"/>
                    <a:pt x="505" y="3242"/>
                  </a:cubicBezTo>
                  <a:cubicBezTo>
                    <a:pt x="440" y="3257"/>
                    <a:pt x="376" y="3229"/>
                    <a:pt x="340" y="3174"/>
                  </a:cubicBezTo>
                  <a:cubicBezTo>
                    <a:pt x="328" y="3159"/>
                    <a:pt x="320" y="3155"/>
                    <a:pt x="316" y="3153"/>
                  </a:cubicBezTo>
                  <a:cubicBezTo>
                    <a:pt x="311" y="3153"/>
                    <a:pt x="311" y="3153"/>
                    <a:pt x="311" y="3153"/>
                  </a:cubicBezTo>
                  <a:cubicBezTo>
                    <a:pt x="311" y="3609"/>
                    <a:pt x="311" y="3609"/>
                    <a:pt x="311" y="3609"/>
                  </a:cubicBezTo>
                  <a:cubicBezTo>
                    <a:pt x="311" y="3636"/>
                    <a:pt x="329" y="3661"/>
                    <a:pt x="355" y="3670"/>
                  </a:cubicBezTo>
                  <a:cubicBezTo>
                    <a:pt x="422" y="3694"/>
                    <a:pt x="495" y="3707"/>
                    <a:pt x="571" y="3707"/>
                  </a:cubicBezTo>
                  <a:cubicBezTo>
                    <a:pt x="899" y="3707"/>
                    <a:pt x="1169" y="3470"/>
                    <a:pt x="1206" y="3166"/>
                  </a:cubicBezTo>
                  <a:cubicBezTo>
                    <a:pt x="1671" y="2961"/>
                    <a:pt x="1994" y="2511"/>
                    <a:pt x="1994" y="1988"/>
                  </a:cubicBezTo>
                  <a:cubicBezTo>
                    <a:pt x="1994" y="1582"/>
                    <a:pt x="1800" y="1221"/>
                    <a:pt x="1496" y="9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/>
            </a:p>
          </p:txBody>
        </p:sp>
        <p:sp>
          <p:nvSpPr>
            <p:cNvPr id="58" name="Freeform 34"/>
            <p:cNvSpPr>
              <a:spLocks/>
            </p:cNvSpPr>
            <p:nvPr/>
          </p:nvSpPr>
          <p:spPr bwMode="auto">
            <a:xfrm>
              <a:off x="6128254" y="2506156"/>
              <a:ext cx="1278073" cy="848087"/>
            </a:xfrm>
            <a:custGeom>
              <a:avLst/>
              <a:gdLst>
                <a:gd name="T0" fmla="*/ 2289 w 2479"/>
                <a:gd name="T1" fmla="*/ 1258 h 1746"/>
                <a:gd name="T2" fmla="*/ 2454 w 2479"/>
                <a:gd name="T3" fmla="*/ 1326 h 1746"/>
                <a:gd name="T4" fmla="*/ 2478 w 2479"/>
                <a:gd name="T5" fmla="*/ 1347 h 1746"/>
                <a:gd name="T6" fmla="*/ 2479 w 2479"/>
                <a:gd name="T7" fmla="*/ 1347 h 1746"/>
                <a:gd name="T8" fmla="*/ 2479 w 2479"/>
                <a:gd name="T9" fmla="*/ 65 h 1746"/>
                <a:gd name="T10" fmla="*/ 2414 w 2479"/>
                <a:gd name="T11" fmla="*/ 0 h 1746"/>
                <a:gd name="T12" fmla="*/ 65 w 2479"/>
                <a:gd name="T13" fmla="*/ 0 h 1746"/>
                <a:gd name="T14" fmla="*/ 0 w 2479"/>
                <a:gd name="T15" fmla="*/ 65 h 1746"/>
                <a:gd name="T16" fmla="*/ 0 w 2479"/>
                <a:gd name="T17" fmla="*/ 169 h 1746"/>
                <a:gd name="T18" fmla="*/ 4 w 2479"/>
                <a:gd name="T19" fmla="*/ 169 h 1746"/>
                <a:gd name="T20" fmla="*/ 4 w 2479"/>
                <a:gd name="T21" fmla="*/ 169 h 1746"/>
                <a:gd name="T22" fmla="*/ 27 w 2479"/>
                <a:gd name="T23" fmla="*/ 148 h 1746"/>
                <a:gd name="T24" fmla="*/ 29 w 2479"/>
                <a:gd name="T25" fmla="*/ 145 h 1746"/>
                <a:gd name="T26" fmla="*/ 164 w 2479"/>
                <a:gd name="T27" fmla="*/ 76 h 1746"/>
                <a:gd name="T28" fmla="*/ 314 w 2479"/>
                <a:gd name="T29" fmla="*/ 232 h 1746"/>
                <a:gd name="T30" fmla="*/ 314 w 2479"/>
                <a:gd name="T31" fmla="*/ 297 h 1746"/>
                <a:gd name="T32" fmla="*/ 193 w 2479"/>
                <a:gd name="T33" fmla="*/ 455 h 1746"/>
                <a:gd name="T34" fmla="*/ 27 w 2479"/>
                <a:gd name="T35" fmla="*/ 388 h 1746"/>
                <a:gd name="T36" fmla="*/ 3 w 2479"/>
                <a:gd name="T37" fmla="*/ 366 h 1746"/>
                <a:gd name="T38" fmla="*/ 0 w 2479"/>
                <a:gd name="T39" fmla="*/ 366 h 1746"/>
                <a:gd name="T40" fmla="*/ 0 w 2479"/>
                <a:gd name="T41" fmla="*/ 1682 h 1746"/>
                <a:gd name="T42" fmla="*/ 65 w 2479"/>
                <a:gd name="T43" fmla="*/ 1746 h 1746"/>
                <a:gd name="T44" fmla="*/ 2414 w 2479"/>
                <a:gd name="T45" fmla="*/ 1746 h 1746"/>
                <a:gd name="T46" fmla="*/ 2479 w 2479"/>
                <a:gd name="T47" fmla="*/ 1682 h 1746"/>
                <a:gd name="T48" fmla="*/ 2479 w 2479"/>
                <a:gd name="T49" fmla="*/ 1545 h 1746"/>
                <a:gd name="T50" fmla="*/ 2478 w 2479"/>
                <a:gd name="T51" fmla="*/ 1545 h 1746"/>
                <a:gd name="T52" fmla="*/ 2478 w 2479"/>
                <a:gd name="T53" fmla="*/ 1545 h 1746"/>
                <a:gd name="T54" fmla="*/ 2455 w 2479"/>
                <a:gd name="T55" fmla="*/ 1566 h 1746"/>
                <a:gd name="T56" fmla="*/ 2453 w 2479"/>
                <a:gd name="T57" fmla="*/ 1568 h 1746"/>
                <a:gd name="T58" fmla="*/ 2317 w 2479"/>
                <a:gd name="T59" fmla="*/ 1637 h 1746"/>
                <a:gd name="T60" fmla="*/ 2168 w 2479"/>
                <a:gd name="T61" fmla="*/ 1482 h 1746"/>
                <a:gd name="T62" fmla="*/ 2168 w 2479"/>
                <a:gd name="T63" fmla="*/ 1417 h 1746"/>
                <a:gd name="T64" fmla="*/ 2289 w 2479"/>
                <a:gd name="T65" fmla="*/ 1258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79" h="1746">
                  <a:moveTo>
                    <a:pt x="2289" y="1258"/>
                  </a:moveTo>
                  <a:cubicBezTo>
                    <a:pt x="2354" y="1244"/>
                    <a:pt x="2418" y="1272"/>
                    <a:pt x="2454" y="1326"/>
                  </a:cubicBezTo>
                  <a:cubicBezTo>
                    <a:pt x="2466" y="1341"/>
                    <a:pt x="2474" y="1346"/>
                    <a:pt x="2478" y="1347"/>
                  </a:cubicBezTo>
                  <a:cubicBezTo>
                    <a:pt x="2479" y="1347"/>
                    <a:pt x="2479" y="1347"/>
                    <a:pt x="2479" y="1347"/>
                  </a:cubicBezTo>
                  <a:cubicBezTo>
                    <a:pt x="2479" y="65"/>
                    <a:pt x="2479" y="65"/>
                    <a:pt x="2479" y="65"/>
                  </a:cubicBezTo>
                  <a:cubicBezTo>
                    <a:pt x="2479" y="29"/>
                    <a:pt x="2450" y="0"/>
                    <a:pt x="241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4" y="169"/>
                    <a:pt x="4" y="169"/>
                    <a:pt x="4" y="169"/>
                  </a:cubicBezTo>
                  <a:cubicBezTo>
                    <a:pt x="4" y="169"/>
                    <a:pt x="4" y="169"/>
                    <a:pt x="4" y="169"/>
                  </a:cubicBezTo>
                  <a:cubicBezTo>
                    <a:pt x="4" y="169"/>
                    <a:pt x="14" y="166"/>
                    <a:pt x="27" y="148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61" y="102"/>
                    <a:pt x="111" y="74"/>
                    <a:pt x="164" y="76"/>
                  </a:cubicBezTo>
                  <a:cubicBezTo>
                    <a:pt x="247" y="79"/>
                    <a:pt x="314" y="148"/>
                    <a:pt x="314" y="232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371"/>
                    <a:pt x="265" y="439"/>
                    <a:pt x="193" y="455"/>
                  </a:cubicBezTo>
                  <a:cubicBezTo>
                    <a:pt x="128" y="470"/>
                    <a:pt x="63" y="442"/>
                    <a:pt x="27" y="388"/>
                  </a:cubicBezTo>
                  <a:cubicBezTo>
                    <a:pt x="16" y="372"/>
                    <a:pt x="7" y="368"/>
                    <a:pt x="3" y="366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0" y="1682"/>
                    <a:pt x="0" y="1682"/>
                    <a:pt x="0" y="1682"/>
                  </a:cubicBezTo>
                  <a:cubicBezTo>
                    <a:pt x="0" y="1717"/>
                    <a:pt x="29" y="1746"/>
                    <a:pt x="65" y="1746"/>
                  </a:cubicBezTo>
                  <a:cubicBezTo>
                    <a:pt x="2414" y="1746"/>
                    <a:pt x="2414" y="1746"/>
                    <a:pt x="2414" y="1746"/>
                  </a:cubicBezTo>
                  <a:cubicBezTo>
                    <a:pt x="2450" y="1746"/>
                    <a:pt x="2479" y="1717"/>
                    <a:pt x="2479" y="1682"/>
                  </a:cubicBezTo>
                  <a:cubicBezTo>
                    <a:pt x="2479" y="1545"/>
                    <a:pt x="2479" y="1545"/>
                    <a:pt x="2479" y="1545"/>
                  </a:cubicBezTo>
                  <a:cubicBezTo>
                    <a:pt x="2478" y="1545"/>
                    <a:pt x="2478" y="1545"/>
                    <a:pt x="2478" y="1545"/>
                  </a:cubicBezTo>
                  <a:cubicBezTo>
                    <a:pt x="2478" y="1545"/>
                    <a:pt x="2478" y="1545"/>
                    <a:pt x="2478" y="1545"/>
                  </a:cubicBezTo>
                  <a:cubicBezTo>
                    <a:pt x="2478" y="1545"/>
                    <a:pt x="2468" y="1548"/>
                    <a:pt x="2455" y="1566"/>
                  </a:cubicBezTo>
                  <a:cubicBezTo>
                    <a:pt x="2453" y="1568"/>
                    <a:pt x="2453" y="1568"/>
                    <a:pt x="2453" y="1568"/>
                  </a:cubicBezTo>
                  <a:cubicBezTo>
                    <a:pt x="2421" y="1611"/>
                    <a:pt x="2371" y="1639"/>
                    <a:pt x="2317" y="1637"/>
                  </a:cubicBezTo>
                  <a:cubicBezTo>
                    <a:pt x="2234" y="1634"/>
                    <a:pt x="2168" y="1566"/>
                    <a:pt x="2168" y="1482"/>
                  </a:cubicBezTo>
                  <a:cubicBezTo>
                    <a:pt x="2168" y="1417"/>
                    <a:pt x="2168" y="1417"/>
                    <a:pt x="2168" y="1417"/>
                  </a:cubicBezTo>
                  <a:cubicBezTo>
                    <a:pt x="2168" y="1343"/>
                    <a:pt x="2216" y="1275"/>
                    <a:pt x="2289" y="12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/>
            </a:p>
          </p:txBody>
        </p:sp>
        <p:sp>
          <p:nvSpPr>
            <p:cNvPr id="59" name="Freeform 35"/>
            <p:cNvSpPr>
              <a:spLocks/>
            </p:cNvSpPr>
            <p:nvPr/>
          </p:nvSpPr>
          <p:spPr bwMode="auto">
            <a:xfrm>
              <a:off x="4516796" y="2506156"/>
              <a:ext cx="1739868" cy="848087"/>
            </a:xfrm>
            <a:custGeom>
              <a:avLst/>
              <a:gdLst>
                <a:gd name="T0" fmla="*/ 3264 w 3374"/>
                <a:gd name="T1" fmla="*/ 143 h 1746"/>
                <a:gd name="T2" fmla="*/ 3207 w 3374"/>
                <a:gd name="T3" fmla="*/ 182 h 1746"/>
                <a:gd name="T4" fmla="*/ 3205 w 3374"/>
                <a:gd name="T5" fmla="*/ 185 h 1746"/>
                <a:gd name="T6" fmla="*/ 3132 w 3374"/>
                <a:gd name="T7" fmla="*/ 234 h 1746"/>
                <a:gd name="T8" fmla="*/ 3129 w 3374"/>
                <a:gd name="T9" fmla="*/ 234 h 1746"/>
                <a:gd name="T10" fmla="*/ 3060 w 3374"/>
                <a:gd name="T11" fmla="*/ 234 h 1746"/>
                <a:gd name="T12" fmla="*/ 3060 w 3374"/>
                <a:gd name="T13" fmla="*/ 65 h 1746"/>
                <a:gd name="T14" fmla="*/ 2996 w 3374"/>
                <a:gd name="T15" fmla="*/ 0 h 1746"/>
                <a:gd name="T16" fmla="*/ 1208 w 3374"/>
                <a:gd name="T17" fmla="*/ 0 h 1746"/>
                <a:gd name="T18" fmla="*/ 1208 w 3374"/>
                <a:gd name="T19" fmla="*/ 9 h 1746"/>
                <a:gd name="T20" fmla="*/ 1208 w 3374"/>
                <a:gd name="T21" fmla="*/ 9 h 1746"/>
                <a:gd name="T22" fmla="*/ 1229 w 3374"/>
                <a:gd name="T23" fmla="*/ 32 h 1746"/>
                <a:gd name="T24" fmla="*/ 1232 w 3374"/>
                <a:gd name="T25" fmla="*/ 34 h 1746"/>
                <a:gd name="T26" fmla="*/ 1301 w 3374"/>
                <a:gd name="T27" fmla="*/ 169 h 1746"/>
                <a:gd name="T28" fmla="*/ 1145 w 3374"/>
                <a:gd name="T29" fmla="*/ 319 h 1746"/>
                <a:gd name="T30" fmla="*/ 1080 w 3374"/>
                <a:gd name="T31" fmla="*/ 319 h 1746"/>
                <a:gd name="T32" fmla="*/ 922 w 3374"/>
                <a:gd name="T33" fmla="*/ 198 h 1746"/>
                <a:gd name="T34" fmla="*/ 989 w 3374"/>
                <a:gd name="T35" fmla="*/ 32 h 1746"/>
                <a:gd name="T36" fmla="*/ 1011 w 3374"/>
                <a:gd name="T37" fmla="*/ 8 h 1746"/>
                <a:gd name="T38" fmla="*/ 1011 w 3374"/>
                <a:gd name="T39" fmla="*/ 0 h 1746"/>
                <a:gd name="T40" fmla="*/ 382 w 3374"/>
                <a:gd name="T41" fmla="*/ 0 h 1746"/>
                <a:gd name="T42" fmla="*/ 317 w 3374"/>
                <a:gd name="T43" fmla="*/ 65 h 1746"/>
                <a:gd name="T44" fmla="*/ 317 w 3374"/>
                <a:gd name="T45" fmla="*/ 331 h 1746"/>
                <a:gd name="T46" fmla="*/ 240 w 3374"/>
                <a:gd name="T47" fmla="*/ 331 h 1746"/>
                <a:gd name="T48" fmla="*/ 169 w 3374"/>
                <a:gd name="T49" fmla="*/ 282 h 1746"/>
                <a:gd name="T50" fmla="*/ 77 w 3374"/>
                <a:gd name="T51" fmla="*/ 240 h 1746"/>
                <a:gd name="T52" fmla="*/ 0 w 3374"/>
                <a:gd name="T53" fmla="*/ 335 h 1746"/>
                <a:gd name="T54" fmla="*/ 0 w 3374"/>
                <a:gd name="T55" fmla="*/ 396 h 1746"/>
                <a:gd name="T56" fmla="*/ 78 w 3374"/>
                <a:gd name="T57" fmla="*/ 491 h 1746"/>
                <a:gd name="T58" fmla="*/ 167 w 3374"/>
                <a:gd name="T59" fmla="*/ 451 h 1746"/>
                <a:gd name="T60" fmla="*/ 170 w 3374"/>
                <a:gd name="T61" fmla="*/ 448 h 1746"/>
                <a:gd name="T62" fmla="*/ 242 w 3374"/>
                <a:gd name="T63" fmla="*/ 399 h 1746"/>
                <a:gd name="T64" fmla="*/ 245 w 3374"/>
                <a:gd name="T65" fmla="*/ 399 h 1746"/>
                <a:gd name="T66" fmla="*/ 317 w 3374"/>
                <a:gd name="T67" fmla="*/ 399 h 1746"/>
                <a:gd name="T68" fmla="*/ 317 w 3374"/>
                <a:gd name="T69" fmla="*/ 1682 h 1746"/>
                <a:gd name="T70" fmla="*/ 382 w 3374"/>
                <a:gd name="T71" fmla="*/ 1746 h 1746"/>
                <a:gd name="T72" fmla="*/ 2996 w 3374"/>
                <a:gd name="T73" fmla="*/ 1746 h 1746"/>
                <a:gd name="T74" fmla="*/ 3060 w 3374"/>
                <a:gd name="T75" fmla="*/ 1682 h 1746"/>
                <a:gd name="T76" fmla="*/ 3060 w 3374"/>
                <a:gd name="T77" fmla="*/ 302 h 1746"/>
                <a:gd name="T78" fmla="*/ 3134 w 3374"/>
                <a:gd name="T79" fmla="*/ 302 h 1746"/>
                <a:gd name="T80" fmla="*/ 3205 w 3374"/>
                <a:gd name="T81" fmla="*/ 351 h 1746"/>
                <a:gd name="T82" fmla="*/ 3297 w 3374"/>
                <a:gd name="T83" fmla="*/ 393 h 1746"/>
                <a:gd name="T84" fmla="*/ 3374 w 3374"/>
                <a:gd name="T85" fmla="*/ 299 h 1746"/>
                <a:gd name="T86" fmla="*/ 3374 w 3374"/>
                <a:gd name="T87" fmla="*/ 232 h 1746"/>
                <a:gd name="T88" fmla="*/ 3264 w 3374"/>
                <a:gd name="T89" fmla="*/ 143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74" h="1746">
                  <a:moveTo>
                    <a:pt x="3264" y="143"/>
                  </a:moveTo>
                  <a:cubicBezTo>
                    <a:pt x="3241" y="148"/>
                    <a:pt x="3221" y="163"/>
                    <a:pt x="3207" y="182"/>
                  </a:cubicBezTo>
                  <a:cubicBezTo>
                    <a:pt x="3205" y="185"/>
                    <a:pt x="3205" y="185"/>
                    <a:pt x="3205" y="185"/>
                  </a:cubicBezTo>
                  <a:cubicBezTo>
                    <a:pt x="3177" y="224"/>
                    <a:pt x="3147" y="232"/>
                    <a:pt x="3132" y="234"/>
                  </a:cubicBezTo>
                  <a:cubicBezTo>
                    <a:pt x="3129" y="234"/>
                    <a:pt x="3129" y="234"/>
                    <a:pt x="3129" y="234"/>
                  </a:cubicBezTo>
                  <a:cubicBezTo>
                    <a:pt x="3060" y="234"/>
                    <a:pt x="3060" y="234"/>
                    <a:pt x="3060" y="234"/>
                  </a:cubicBezTo>
                  <a:cubicBezTo>
                    <a:pt x="3060" y="65"/>
                    <a:pt x="3060" y="65"/>
                    <a:pt x="3060" y="65"/>
                  </a:cubicBezTo>
                  <a:cubicBezTo>
                    <a:pt x="3060" y="29"/>
                    <a:pt x="3031" y="0"/>
                    <a:pt x="2996" y="0"/>
                  </a:cubicBezTo>
                  <a:cubicBezTo>
                    <a:pt x="1208" y="0"/>
                    <a:pt x="1208" y="0"/>
                    <a:pt x="1208" y="0"/>
                  </a:cubicBezTo>
                  <a:cubicBezTo>
                    <a:pt x="1208" y="9"/>
                    <a:pt x="1208" y="9"/>
                    <a:pt x="1208" y="9"/>
                  </a:cubicBezTo>
                  <a:cubicBezTo>
                    <a:pt x="1208" y="9"/>
                    <a:pt x="1208" y="9"/>
                    <a:pt x="1208" y="9"/>
                  </a:cubicBezTo>
                  <a:cubicBezTo>
                    <a:pt x="1208" y="9"/>
                    <a:pt x="1211" y="19"/>
                    <a:pt x="1229" y="32"/>
                  </a:cubicBezTo>
                  <a:cubicBezTo>
                    <a:pt x="1232" y="34"/>
                    <a:pt x="1232" y="34"/>
                    <a:pt x="1232" y="34"/>
                  </a:cubicBezTo>
                  <a:cubicBezTo>
                    <a:pt x="1275" y="66"/>
                    <a:pt x="1303" y="116"/>
                    <a:pt x="1301" y="169"/>
                  </a:cubicBezTo>
                  <a:cubicBezTo>
                    <a:pt x="1298" y="252"/>
                    <a:pt x="1229" y="319"/>
                    <a:pt x="1145" y="319"/>
                  </a:cubicBezTo>
                  <a:cubicBezTo>
                    <a:pt x="1080" y="319"/>
                    <a:pt x="1080" y="319"/>
                    <a:pt x="1080" y="319"/>
                  </a:cubicBezTo>
                  <a:cubicBezTo>
                    <a:pt x="1006" y="319"/>
                    <a:pt x="938" y="270"/>
                    <a:pt x="922" y="198"/>
                  </a:cubicBezTo>
                  <a:cubicBezTo>
                    <a:pt x="907" y="133"/>
                    <a:pt x="935" y="68"/>
                    <a:pt x="989" y="32"/>
                  </a:cubicBezTo>
                  <a:cubicBezTo>
                    <a:pt x="1005" y="21"/>
                    <a:pt x="1009" y="12"/>
                    <a:pt x="1011" y="8"/>
                  </a:cubicBezTo>
                  <a:cubicBezTo>
                    <a:pt x="1011" y="0"/>
                    <a:pt x="1011" y="0"/>
                    <a:pt x="1011" y="0"/>
                  </a:cubicBezTo>
                  <a:cubicBezTo>
                    <a:pt x="382" y="0"/>
                    <a:pt x="382" y="0"/>
                    <a:pt x="382" y="0"/>
                  </a:cubicBezTo>
                  <a:cubicBezTo>
                    <a:pt x="346" y="0"/>
                    <a:pt x="317" y="29"/>
                    <a:pt x="317" y="65"/>
                  </a:cubicBezTo>
                  <a:cubicBezTo>
                    <a:pt x="317" y="331"/>
                    <a:pt x="317" y="331"/>
                    <a:pt x="317" y="331"/>
                  </a:cubicBezTo>
                  <a:cubicBezTo>
                    <a:pt x="240" y="331"/>
                    <a:pt x="240" y="331"/>
                    <a:pt x="240" y="331"/>
                  </a:cubicBezTo>
                  <a:cubicBezTo>
                    <a:pt x="222" y="329"/>
                    <a:pt x="195" y="318"/>
                    <a:pt x="169" y="282"/>
                  </a:cubicBezTo>
                  <a:cubicBezTo>
                    <a:pt x="148" y="250"/>
                    <a:pt x="113" y="234"/>
                    <a:pt x="77" y="240"/>
                  </a:cubicBezTo>
                  <a:cubicBezTo>
                    <a:pt x="32" y="247"/>
                    <a:pt x="0" y="289"/>
                    <a:pt x="0" y="335"/>
                  </a:cubicBezTo>
                  <a:cubicBezTo>
                    <a:pt x="0" y="396"/>
                    <a:pt x="0" y="396"/>
                    <a:pt x="0" y="396"/>
                  </a:cubicBezTo>
                  <a:cubicBezTo>
                    <a:pt x="0" y="443"/>
                    <a:pt x="32" y="485"/>
                    <a:pt x="78" y="491"/>
                  </a:cubicBezTo>
                  <a:cubicBezTo>
                    <a:pt x="114" y="496"/>
                    <a:pt x="148" y="480"/>
                    <a:pt x="167" y="451"/>
                  </a:cubicBezTo>
                  <a:cubicBezTo>
                    <a:pt x="170" y="448"/>
                    <a:pt x="170" y="448"/>
                    <a:pt x="170" y="448"/>
                  </a:cubicBezTo>
                  <a:cubicBezTo>
                    <a:pt x="197" y="409"/>
                    <a:pt x="227" y="401"/>
                    <a:pt x="242" y="399"/>
                  </a:cubicBezTo>
                  <a:cubicBezTo>
                    <a:pt x="245" y="399"/>
                    <a:pt x="245" y="399"/>
                    <a:pt x="245" y="399"/>
                  </a:cubicBezTo>
                  <a:cubicBezTo>
                    <a:pt x="317" y="399"/>
                    <a:pt x="317" y="399"/>
                    <a:pt x="317" y="399"/>
                  </a:cubicBezTo>
                  <a:cubicBezTo>
                    <a:pt x="317" y="1682"/>
                    <a:pt x="317" y="1682"/>
                    <a:pt x="317" y="1682"/>
                  </a:cubicBezTo>
                  <a:cubicBezTo>
                    <a:pt x="317" y="1717"/>
                    <a:pt x="346" y="1746"/>
                    <a:pt x="382" y="1746"/>
                  </a:cubicBezTo>
                  <a:cubicBezTo>
                    <a:pt x="2996" y="1746"/>
                    <a:pt x="2996" y="1746"/>
                    <a:pt x="2996" y="1746"/>
                  </a:cubicBezTo>
                  <a:cubicBezTo>
                    <a:pt x="3031" y="1746"/>
                    <a:pt x="3060" y="1717"/>
                    <a:pt x="3060" y="1682"/>
                  </a:cubicBezTo>
                  <a:cubicBezTo>
                    <a:pt x="3060" y="302"/>
                    <a:pt x="3060" y="302"/>
                    <a:pt x="3060" y="302"/>
                  </a:cubicBezTo>
                  <a:cubicBezTo>
                    <a:pt x="3134" y="302"/>
                    <a:pt x="3134" y="302"/>
                    <a:pt x="3134" y="302"/>
                  </a:cubicBezTo>
                  <a:cubicBezTo>
                    <a:pt x="3152" y="304"/>
                    <a:pt x="3179" y="315"/>
                    <a:pt x="3205" y="351"/>
                  </a:cubicBezTo>
                  <a:cubicBezTo>
                    <a:pt x="3226" y="383"/>
                    <a:pt x="3261" y="399"/>
                    <a:pt x="3297" y="393"/>
                  </a:cubicBezTo>
                  <a:cubicBezTo>
                    <a:pt x="3343" y="386"/>
                    <a:pt x="3374" y="344"/>
                    <a:pt x="3374" y="299"/>
                  </a:cubicBezTo>
                  <a:cubicBezTo>
                    <a:pt x="3374" y="232"/>
                    <a:pt x="3374" y="232"/>
                    <a:pt x="3374" y="232"/>
                  </a:cubicBezTo>
                  <a:cubicBezTo>
                    <a:pt x="3374" y="175"/>
                    <a:pt x="3323" y="131"/>
                    <a:pt x="3264" y="1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/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5264649" y="4065449"/>
              <a:ext cx="1873101" cy="414062"/>
            </a:xfrm>
            <a:custGeom>
              <a:avLst/>
              <a:gdLst>
                <a:gd name="connsiteX0" fmla="*/ 217803 w 1708872"/>
                <a:gd name="connsiteY0" fmla="*/ 160602 h 399305"/>
                <a:gd name="connsiteX1" fmla="*/ 212628 w 1708872"/>
                <a:gd name="connsiteY1" fmla="*/ 261700 h 399305"/>
                <a:gd name="connsiteX2" fmla="*/ 210276 w 1708872"/>
                <a:gd name="connsiteY2" fmla="*/ 268253 h 399305"/>
                <a:gd name="connsiteX3" fmla="*/ 156649 w 1708872"/>
                <a:gd name="connsiteY3" fmla="*/ 348288 h 399305"/>
                <a:gd name="connsiteX4" fmla="*/ 154767 w 1708872"/>
                <a:gd name="connsiteY4" fmla="*/ 358585 h 399305"/>
                <a:gd name="connsiteX5" fmla="*/ 59272 w 1708872"/>
                <a:gd name="connsiteY5" fmla="*/ 399305 h 399305"/>
                <a:gd name="connsiteX6" fmla="*/ 0 w 1708872"/>
                <a:gd name="connsiteY6" fmla="*/ 260764 h 399305"/>
                <a:gd name="connsiteX7" fmla="*/ 90790 w 1708872"/>
                <a:gd name="connsiteY7" fmla="*/ 237830 h 399305"/>
                <a:gd name="connsiteX8" fmla="*/ 100669 w 1708872"/>
                <a:gd name="connsiteY8" fmla="*/ 256551 h 399305"/>
                <a:gd name="connsiteX9" fmla="*/ 120897 w 1708872"/>
                <a:gd name="connsiteY9" fmla="*/ 261232 h 399305"/>
                <a:gd name="connsiteX10" fmla="*/ 162764 w 1708872"/>
                <a:gd name="connsiteY10" fmla="*/ 230341 h 399305"/>
                <a:gd name="connsiteX11" fmla="*/ 167939 w 1708872"/>
                <a:gd name="connsiteY11" fmla="*/ 222852 h 399305"/>
                <a:gd name="connsiteX12" fmla="*/ 174525 w 1708872"/>
                <a:gd name="connsiteY12" fmla="*/ 194769 h 399305"/>
                <a:gd name="connsiteX13" fmla="*/ 217803 w 1708872"/>
                <a:gd name="connsiteY13" fmla="*/ 160602 h 399305"/>
                <a:gd name="connsiteX14" fmla="*/ 977362 w 1708872"/>
                <a:gd name="connsiteY14" fmla="*/ 139427 h 399305"/>
                <a:gd name="connsiteX15" fmla="*/ 968421 w 1708872"/>
                <a:gd name="connsiteY15" fmla="*/ 292230 h 399305"/>
                <a:gd name="connsiteX16" fmla="*/ 968421 w 1708872"/>
                <a:gd name="connsiteY16" fmla="*/ 292699 h 399305"/>
                <a:gd name="connsiteX17" fmla="*/ 829135 w 1708872"/>
                <a:gd name="connsiteY17" fmla="*/ 309104 h 399305"/>
                <a:gd name="connsiteX18" fmla="*/ 858310 w 1708872"/>
                <a:gd name="connsiteY18" fmla="*/ 156301 h 399305"/>
                <a:gd name="connsiteX19" fmla="*/ 977362 w 1708872"/>
                <a:gd name="connsiteY19" fmla="*/ 139427 h 399305"/>
                <a:gd name="connsiteX20" fmla="*/ 431205 w 1708872"/>
                <a:gd name="connsiteY20" fmla="*/ 64626 h 399305"/>
                <a:gd name="connsiteX21" fmla="*/ 600624 w 1708872"/>
                <a:gd name="connsiteY21" fmla="*/ 136270 h 399305"/>
                <a:gd name="connsiteX22" fmla="*/ 677333 w 1708872"/>
                <a:gd name="connsiteY22" fmla="*/ 302504 h 399305"/>
                <a:gd name="connsiteX23" fmla="*/ 455676 w 1708872"/>
                <a:gd name="connsiteY23" fmla="*/ 230392 h 399305"/>
                <a:gd name="connsiteX24" fmla="*/ 431205 w 1708872"/>
                <a:gd name="connsiteY24" fmla="*/ 64626 h 399305"/>
                <a:gd name="connsiteX25" fmla="*/ 1653872 w 1708872"/>
                <a:gd name="connsiteY25" fmla="*/ 42900 h 399305"/>
                <a:gd name="connsiteX26" fmla="*/ 1708872 w 1708872"/>
                <a:gd name="connsiteY26" fmla="*/ 67746 h 399305"/>
                <a:gd name="connsiteX27" fmla="*/ 1674556 w 1708872"/>
                <a:gd name="connsiteY27" fmla="*/ 203227 h 399305"/>
                <a:gd name="connsiteX28" fmla="*/ 1598871 w 1708872"/>
                <a:gd name="connsiteY28" fmla="*/ 175100 h 399305"/>
                <a:gd name="connsiteX29" fmla="*/ 1653872 w 1708872"/>
                <a:gd name="connsiteY29" fmla="*/ 42900 h 399305"/>
                <a:gd name="connsiteX30" fmla="*/ 1426168 w 1708872"/>
                <a:gd name="connsiteY30" fmla="*/ 0 h 399305"/>
                <a:gd name="connsiteX31" fmla="*/ 1410645 w 1708872"/>
                <a:gd name="connsiteY31" fmla="*/ 152130 h 399305"/>
                <a:gd name="connsiteX32" fmla="*/ 1283166 w 1708872"/>
                <a:gd name="connsiteY32" fmla="*/ 176002 h 399305"/>
                <a:gd name="connsiteX33" fmla="*/ 1324561 w 1708872"/>
                <a:gd name="connsiteY33" fmla="*/ 13106 h 399305"/>
                <a:gd name="connsiteX34" fmla="*/ 1426168 w 1708872"/>
                <a:gd name="connsiteY34" fmla="*/ 0 h 399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708872" h="399305">
                  <a:moveTo>
                    <a:pt x="217803" y="160602"/>
                  </a:moveTo>
                  <a:cubicBezTo>
                    <a:pt x="217803" y="160602"/>
                    <a:pt x="217803" y="160602"/>
                    <a:pt x="212628" y="261700"/>
                  </a:cubicBezTo>
                  <a:cubicBezTo>
                    <a:pt x="212628" y="264040"/>
                    <a:pt x="211688" y="266380"/>
                    <a:pt x="210276" y="268253"/>
                  </a:cubicBezTo>
                  <a:cubicBezTo>
                    <a:pt x="210276" y="268253"/>
                    <a:pt x="210276" y="268253"/>
                    <a:pt x="156649" y="348288"/>
                  </a:cubicBezTo>
                  <a:cubicBezTo>
                    <a:pt x="154767" y="351565"/>
                    <a:pt x="154297" y="355309"/>
                    <a:pt x="154767" y="358585"/>
                  </a:cubicBezTo>
                  <a:cubicBezTo>
                    <a:pt x="126072" y="375435"/>
                    <a:pt x="94083" y="389476"/>
                    <a:pt x="59272" y="399305"/>
                  </a:cubicBezTo>
                  <a:cubicBezTo>
                    <a:pt x="59272" y="399305"/>
                    <a:pt x="59272" y="399305"/>
                    <a:pt x="0" y="260764"/>
                  </a:cubicBezTo>
                  <a:cubicBezTo>
                    <a:pt x="31988" y="256083"/>
                    <a:pt x="62095" y="248127"/>
                    <a:pt x="90790" y="237830"/>
                  </a:cubicBezTo>
                  <a:cubicBezTo>
                    <a:pt x="90790" y="237830"/>
                    <a:pt x="90790" y="237830"/>
                    <a:pt x="100669" y="256551"/>
                  </a:cubicBezTo>
                  <a:cubicBezTo>
                    <a:pt x="104432" y="264040"/>
                    <a:pt x="113841" y="265912"/>
                    <a:pt x="120897" y="261232"/>
                  </a:cubicBezTo>
                  <a:cubicBezTo>
                    <a:pt x="120897" y="261232"/>
                    <a:pt x="120897" y="261232"/>
                    <a:pt x="162764" y="230341"/>
                  </a:cubicBezTo>
                  <a:cubicBezTo>
                    <a:pt x="165587" y="228469"/>
                    <a:pt x="167468" y="225660"/>
                    <a:pt x="167939" y="222852"/>
                  </a:cubicBezTo>
                  <a:cubicBezTo>
                    <a:pt x="167939" y="222852"/>
                    <a:pt x="167939" y="222852"/>
                    <a:pt x="174525" y="194769"/>
                  </a:cubicBezTo>
                  <a:cubicBezTo>
                    <a:pt x="190048" y="184472"/>
                    <a:pt x="204631" y="172771"/>
                    <a:pt x="217803" y="160602"/>
                  </a:cubicBezTo>
                  <a:close/>
                  <a:moveTo>
                    <a:pt x="977362" y="139427"/>
                  </a:moveTo>
                  <a:cubicBezTo>
                    <a:pt x="977362" y="139427"/>
                    <a:pt x="977362" y="139427"/>
                    <a:pt x="968421" y="292230"/>
                  </a:cubicBezTo>
                  <a:cubicBezTo>
                    <a:pt x="968421" y="292699"/>
                    <a:pt x="968421" y="292699"/>
                    <a:pt x="968421" y="292699"/>
                  </a:cubicBezTo>
                  <a:cubicBezTo>
                    <a:pt x="923248" y="301605"/>
                    <a:pt x="876191" y="307229"/>
                    <a:pt x="829135" y="309104"/>
                  </a:cubicBezTo>
                  <a:cubicBezTo>
                    <a:pt x="829135" y="309104"/>
                    <a:pt x="829135" y="309104"/>
                    <a:pt x="858310" y="156301"/>
                  </a:cubicBezTo>
                  <a:cubicBezTo>
                    <a:pt x="898778" y="153020"/>
                    <a:pt x="938776" y="147395"/>
                    <a:pt x="977362" y="139427"/>
                  </a:cubicBezTo>
                  <a:close/>
                  <a:moveTo>
                    <a:pt x="431205" y="64626"/>
                  </a:moveTo>
                  <a:cubicBezTo>
                    <a:pt x="479678" y="96000"/>
                    <a:pt x="537092" y="120349"/>
                    <a:pt x="600624" y="136270"/>
                  </a:cubicBezTo>
                  <a:cubicBezTo>
                    <a:pt x="600624" y="136270"/>
                    <a:pt x="600624" y="136270"/>
                    <a:pt x="677333" y="302504"/>
                  </a:cubicBezTo>
                  <a:cubicBezTo>
                    <a:pt x="594035" y="290798"/>
                    <a:pt x="518738" y="266448"/>
                    <a:pt x="455676" y="230392"/>
                  </a:cubicBezTo>
                  <a:cubicBezTo>
                    <a:pt x="455676" y="230392"/>
                    <a:pt x="455676" y="230392"/>
                    <a:pt x="431205" y="64626"/>
                  </a:cubicBezTo>
                  <a:close/>
                  <a:moveTo>
                    <a:pt x="1653872" y="42900"/>
                  </a:moveTo>
                  <a:cubicBezTo>
                    <a:pt x="1672205" y="50401"/>
                    <a:pt x="1690539" y="58370"/>
                    <a:pt x="1708872" y="67746"/>
                  </a:cubicBezTo>
                  <a:cubicBezTo>
                    <a:pt x="1708872" y="67746"/>
                    <a:pt x="1708872" y="67746"/>
                    <a:pt x="1674556" y="203227"/>
                  </a:cubicBezTo>
                  <a:cubicBezTo>
                    <a:pt x="1649171" y="191976"/>
                    <a:pt x="1623786" y="182600"/>
                    <a:pt x="1598871" y="175100"/>
                  </a:cubicBezTo>
                  <a:cubicBezTo>
                    <a:pt x="1598871" y="175100"/>
                    <a:pt x="1598871" y="175100"/>
                    <a:pt x="1653872" y="42900"/>
                  </a:cubicBezTo>
                  <a:close/>
                  <a:moveTo>
                    <a:pt x="1426168" y="0"/>
                  </a:moveTo>
                  <a:cubicBezTo>
                    <a:pt x="1426168" y="0"/>
                    <a:pt x="1426168" y="0"/>
                    <a:pt x="1410645" y="152130"/>
                  </a:cubicBezTo>
                  <a:cubicBezTo>
                    <a:pt x="1368309" y="154470"/>
                    <a:pt x="1325973" y="162428"/>
                    <a:pt x="1283166" y="176002"/>
                  </a:cubicBezTo>
                  <a:cubicBezTo>
                    <a:pt x="1283166" y="176002"/>
                    <a:pt x="1283166" y="176002"/>
                    <a:pt x="1324561" y="13106"/>
                  </a:cubicBezTo>
                  <a:cubicBezTo>
                    <a:pt x="1358430" y="5149"/>
                    <a:pt x="1392299" y="936"/>
                    <a:pt x="1426168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828800"/>
              <a:endParaRPr lang="en-US" sz="3600"/>
            </a:p>
          </p:txBody>
        </p:sp>
        <p:sp>
          <p:nvSpPr>
            <p:cNvPr id="69" name="Freeform 41"/>
            <p:cNvSpPr>
              <a:spLocks/>
            </p:cNvSpPr>
            <p:nvPr/>
          </p:nvSpPr>
          <p:spPr bwMode="auto">
            <a:xfrm>
              <a:off x="4075498" y="3685606"/>
              <a:ext cx="571818" cy="558072"/>
            </a:xfrm>
            <a:custGeom>
              <a:avLst/>
              <a:gdLst>
                <a:gd name="T0" fmla="*/ 128 w 1109"/>
                <a:gd name="T1" fmla="*/ 696 h 1149"/>
                <a:gd name="T2" fmla="*/ 1046 w 1109"/>
                <a:gd name="T3" fmla="*/ 1135 h 1149"/>
                <a:gd name="T4" fmla="*/ 1109 w 1109"/>
                <a:gd name="T5" fmla="*/ 1070 h 1149"/>
                <a:gd name="T6" fmla="*/ 1109 w 1109"/>
                <a:gd name="T7" fmla="*/ 725 h 1149"/>
                <a:gd name="T8" fmla="*/ 1101 w 1109"/>
                <a:gd name="T9" fmla="*/ 725 h 1149"/>
                <a:gd name="T10" fmla="*/ 1102 w 1109"/>
                <a:gd name="T11" fmla="*/ 725 h 1149"/>
                <a:gd name="T12" fmla="*/ 1078 w 1109"/>
                <a:gd name="T13" fmla="*/ 746 h 1149"/>
                <a:gd name="T14" fmla="*/ 1076 w 1109"/>
                <a:gd name="T15" fmla="*/ 749 h 1149"/>
                <a:gd name="T16" fmla="*/ 941 w 1109"/>
                <a:gd name="T17" fmla="*/ 818 h 1149"/>
                <a:gd name="T18" fmla="*/ 791 w 1109"/>
                <a:gd name="T19" fmla="*/ 662 h 1149"/>
                <a:gd name="T20" fmla="*/ 791 w 1109"/>
                <a:gd name="T21" fmla="*/ 597 h 1149"/>
                <a:gd name="T22" fmla="*/ 912 w 1109"/>
                <a:gd name="T23" fmla="*/ 439 h 1149"/>
                <a:gd name="T24" fmla="*/ 1078 w 1109"/>
                <a:gd name="T25" fmla="*/ 507 h 1149"/>
                <a:gd name="T26" fmla="*/ 1102 w 1109"/>
                <a:gd name="T27" fmla="*/ 528 h 1149"/>
                <a:gd name="T28" fmla="*/ 1109 w 1109"/>
                <a:gd name="T29" fmla="*/ 528 h 1149"/>
                <a:gd name="T30" fmla="*/ 1109 w 1109"/>
                <a:gd name="T31" fmla="*/ 239 h 1149"/>
                <a:gd name="T32" fmla="*/ 76 w 1109"/>
                <a:gd name="T33" fmla="*/ 0 h 1149"/>
                <a:gd name="T34" fmla="*/ 128 w 1109"/>
                <a:gd name="T35" fmla="*/ 696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9" h="1149">
                  <a:moveTo>
                    <a:pt x="128" y="696"/>
                  </a:moveTo>
                  <a:cubicBezTo>
                    <a:pt x="297" y="997"/>
                    <a:pt x="648" y="1149"/>
                    <a:pt x="1046" y="1135"/>
                  </a:cubicBezTo>
                  <a:cubicBezTo>
                    <a:pt x="1081" y="1134"/>
                    <a:pt x="1109" y="1105"/>
                    <a:pt x="1109" y="1070"/>
                  </a:cubicBezTo>
                  <a:cubicBezTo>
                    <a:pt x="1109" y="725"/>
                    <a:pt x="1109" y="725"/>
                    <a:pt x="1109" y="725"/>
                  </a:cubicBezTo>
                  <a:cubicBezTo>
                    <a:pt x="1101" y="725"/>
                    <a:pt x="1101" y="725"/>
                    <a:pt x="1101" y="725"/>
                  </a:cubicBezTo>
                  <a:cubicBezTo>
                    <a:pt x="1102" y="725"/>
                    <a:pt x="1102" y="725"/>
                    <a:pt x="1102" y="725"/>
                  </a:cubicBezTo>
                  <a:cubicBezTo>
                    <a:pt x="1102" y="725"/>
                    <a:pt x="1091" y="728"/>
                    <a:pt x="1078" y="746"/>
                  </a:cubicBezTo>
                  <a:cubicBezTo>
                    <a:pt x="1076" y="749"/>
                    <a:pt x="1076" y="749"/>
                    <a:pt x="1076" y="749"/>
                  </a:cubicBezTo>
                  <a:cubicBezTo>
                    <a:pt x="1045" y="792"/>
                    <a:pt x="994" y="820"/>
                    <a:pt x="941" y="818"/>
                  </a:cubicBezTo>
                  <a:cubicBezTo>
                    <a:pt x="858" y="815"/>
                    <a:pt x="791" y="746"/>
                    <a:pt x="791" y="662"/>
                  </a:cubicBezTo>
                  <a:cubicBezTo>
                    <a:pt x="791" y="597"/>
                    <a:pt x="791" y="597"/>
                    <a:pt x="791" y="597"/>
                  </a:cubicBezTo>
                  <a:cubicBezTo>
                    <a:pt x="791" y="523"/>
                    <a:pt x="840" y="455"/>
                    <a:pt x="912" y="439"/>
                  </a:cubicBezTo>
                  <a:cubicBezTo>
                    <a:pt x="977" y="424"/>
                    <a:pt x="1042" y="452"/>
                    <a:pt x="1078" y="507"/>
                  </a:cubicBezTo>
                  <a:cubicBezTo>
                    <a:pt x="1089" y="522"/>
                    <a:pt x="1098" y="526"/>
                    <a:pt x="1102" y="528"/>
                  </a:cubicBezTo>
                  <a:cubicBezTo>
                    <a:pt x="1109" y="528"/>
                    <a:pt x="1109" y="528"/>
                    <a:pt x="1109" y="528"/>
                  </a:cubicBezTo>
                  <a:cubicBezTo>
                    <a:pt x="1109" y="239"/>
                    <a:pt x="1109" y="239"/>
                    <a:pt x="1109" y="239"/>
                  </a:cubicBezTo>
                  <a:cubicBezTo>
                    <a:pt x="592" y="402"/>
                    <a:pt x="76" y="0"/>
                    <a:pt x="76" y="0"/>
                  </a:cubicBezTo>
                  <a:cubicBezTo>
                    <a:pt x="0" y="242"/>
                    <a:pt x="11" y="487"/>
                    <a:pt x="128" y="696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7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/>
            </a:p>
          </p:txBody>
        </p:sp>
        <p:sp>
          <p:nvSpPr>
            <p:cNvPr id="70" name="Freeform 42"/>
            <p:cNvSpPr>
              <a:spLocks noEditPoints="1"/>
            </p:cNvSpPr>
            <p:nvPr/>
          </p:nvSpPr>
          <p:spPr bwMode="auto">
            <a:xfrm>
              <a:off x="4516796" y="3865546"/>
              <a:ext cx="1577999" cy="444005"/>
            </a:xfrm>
            <a:custGeom>
              <a:avLst/>
              <a:gdLst>
                <a:gd name="T0" fmla="*/ 317 w 3060"/>
                <a:gd name="T1" fmla="*/ 221 h 914"/>
                <a:gd name="T2" fmla="*/ 317 w 3060"/>
                <a:gd name="T3" fmla="*/ 0 h 914"/>
                <a:gd name="T4" fmla="*/ 2029 w 3060"/>
                <a:gd name="T5" fmla="*/ 320 h 914"/>
                <a:gd name="T6" fmla="*/ 2031 w 3060"/>
                <a:gd name="T7" fmla="*/ 356 h 914"/>
                <a:gd name="T8" fmla="*/ 1304 w 3060"/>
                <a:gd name="T9" fmla="*/ 914 h 914"/>
                <a:gd name="T10" fmla="*/ 739 w 3060"/>
                <a:gd name="T11" fmla="*/ 708 h 914"/>
                <a:gd name="T12" fmla="*/ 383 w 3060"/>
                <a:gd name="T13" fmla="*/ 757 h 914"/>
                <a:gd name="T14" fmla="*/ 317 w 3060"/>
                <a:gd name="T15" fmla="*/ 693 h 914"/>
                <a:gd name="T16" fmla="*/ 317 w 3060"/>
                <a:gd name="T17" fmla="*/ 289 h 914"/>
                <a:gd name="T18" fmla="*/ 245 w 3060"/>
                <a:gd name="T19" fmla="*/ 289 h 914"/>
                <a:gd name="T20" fmla="*/ 242 w 3060"/>
                <a:gd name="T21" fmla="*/ 289 h 914"/>
                <a:gd name="T22" fmla="*/ 170 w 3060"/>
                <a:gd name="T23" fmla="*/ 338 h 914"/>
                <a:gd name="T24" fmla="*/ 167 w 3060"/>
                <a:gd name="T25" fmla="*/ 341 h 914"/>
                <a:gd name="T26" fmla="*/ 78 w 3060"/>
                <a:gd name="T27" fmla="*/ 381 h 914"/>
                <a:gd name="T28" fmla="*/ 0 w 3060"/>
                <a:gd name="T29" fmla="*/ 286 h 914"/>
                <a:gd name="T30" fmla="*/ 0 w 3060"/>
                <a:gd name="T31" fmla="*/ 225 h 914"/>
                <a:gd name="T32" fmla="*/ 77 w 3060"/>
                <a:gd name="T33" fmla="*/ 130 h 914"/>
                <a:gd name="T34" fmla="*/ 169 w 3060"/>
                <a:gd name="T35" fmla="*/ 172 h 914"/>
                <a:gd name="T36" fmla="*/ 240 w 3060"/>
                <a:gd name="T37" fmla="*/ 221 h 914"/>
                <a:gd name="T38" fmla="*/ 317 w 3060"/>
                <a:gd name="T39" fmla="*/ 221 h 914"/>
                <a:gd name="T40" fmla="*/ 2029 w 3060"/>
                <a:gd name="T41" fmla="*/ 320 h 914"/>
                <a:gd name="T42" fmla="*/ 2354 w 3060"/>
                <a:gd name="T43" fmla="*/ 460 h 914"/>
                <a:gd name="T44" fmla="*/ 2990 w 3060"/>
                <a:gd name="T45" fmla="*/ 679 h 914"/>
                <a:gd name="T46" fmla="*/ 3060 w 3060"/>
                <a:gd name="T47" fmla="*/ 615 h 914"/>
                <a:gd name="T48" fmla="*/ 3060 w 3060"/>
                <a:gd name="T49" fmla="*/ 128 h 914"/>
                <a:gd name="T50" fmla="*/ 2029 w 3060"/>
                <a:gd name="T51" fmla="*/ 320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60" h="914">
                  <a:moveTo>
                    <a:pt x="317" y="221"/>
                  </a:moveTo>
                  <a:cubicBezTo>
                    <a:pt x="317" y="0"/>
                    <a:pt x="317" y="0"/>
                    <a:pt x="317" y="0"/>
                  </a:cubicBezTo>
                  <a:cubicBezTo>
                    <a:pt x="363" y="40"/>
                    <a:pt x="1267" y="834"/>
                    <a:pt x="2029" y="320"/>
                  </a:cubicBezTo>
                  <a:cubicBezTo>
                    <a:pt x="2030" y="332"/>
                    <a:pt x="2031" y="344"/>
                    <a:pt x="2031" y="356"/>
                  </a:cubicBezTo>
                  <a:cubicBezTo>
                    <a:pt x="2031" y="664"/>
                    <a:pt x="1705" y="914"/>
                    <a:pt x="1304" y="914"/>
                  </a:cubicBezTo>
                  <a:cubicBezTo>
                    <a:pt x="1076" y="914"/>
                    <a:pt x="872" y="834"/>
                    <a:pt x="739" y="708"/>
                  </a:cubicBezTo>
                  <a:cubicBezTo>
                    <a:pt x="573" y="748"/>
                    <a:pt x="452" y="756"/>
                    <a:pt x="383" y="757"/>
                  </a:cubicBezTo>
                  <a:cubicBezTo>
                    <a:pt x="347" y="758"/>
                    <a:pt x="317" y="729"/>
                    <a:pt x="317" y="693"/>
                  </a:cubicBezTo>
                  <a:cubicBezTo>
                    <a:pt x="317" y="289"/>
                    <a:pt x="317" y="289"/>
                    <a:pt x="317" y="289"/>
                  </a:cubicBezTo>
                  <a:cubicBezTo>
                    <a:pt x="245" y="289"/>
                    <a:pt x="245" y="289"/>
                    <a:pt x="245" y="289"/>
                  </a:cubicBezTo>
                  <a:cubicBezTo>
                    <a:pt x="242" y="289"/>
                    <a:pt x="242" y="289"/>
                    <a:pt x="242" y="289"/>
                  </a:cubicBezTo>
                  <a:cubicBezTo>
                    <a:pt x="227" y="291"/>
                    <a:pt x="197" y="299"/>
                    <a:pt x="170" y="338"/>
                  </a:cubicBezTo>
                  <a:cubicBezTo>
                    <a:pt x="167" y="341"/>
                    <a:pt x="167" y="341"/>
                    <a:pt x="167" y="341"/>
                  </a:cubicBezTo>
                  <a:cubicBezTo>
                    <a:pt x="148" y="370"/>
                    <a:pt x="114" y="386"/>
                    <a:pt x="78" y="381"/>
                  </a:cubicBezTo>
                  <a:cubicBezTo>
                    <a:pt x="32" y="375"/>
                    <a:pt x="0" y="333"/>
                    <a:pt x="0" y="286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179"/>
                    <a:pt x="32" y="137"/>
                    <a:pt x="77" y="130"/>
                  </a:cubicBezTo>
                  <a:cubicBezTo>
                    <a:pt x="113" y="124"/>
                    <a:pt x="148" y="140"/>
                    <a:pt x="169" y="172"/>
                  </a:cubicBezTo>
                  <a:cubicBezTo>
                    <a:pt x="195" y="209"/>
                    <a:pt x="222" y="219"/>
                    <a:pt x="240" y="221"/>
                  </a:cubicBezTo>
                  <a:lnTo>
                    <a:pt x="317" y="221"/>
                  </a:lnTo>
                  <a:close/>
                  <a:moveTo>
                    <a:pt x="2029" y="320"/>
                  </a:moveTo>
                  <a:cubicBezTo>
                    <a:pt x="2136" y="337"/>
                    <a:pt x="2247" y="379"/>
                    <a:pt x="2354" y="460"/>
                  </a:cubicBezTo>
                  <a:cubicBezTo>
                    <a:pt x="2529" y="593"/>
                    <a:pt x="2756" y="660"/>
                    <a:pt x="2990" y="679"/>
                  </a:cubicBezTo>
                  <a:cubicBezTo>
                    <a:pt x="3028" y="682"/>
                    <a:pt x="3060" y="653"/>
                    <a:pt x="3060" y="615"/>
                  </a:cubicBezTo>
                  <a:cubicBezTo>
                    <a:pt x="3060" y="128"/>
                    <a:pt x="3060" y="128"/>
                    <a:pt x="3060" y="128"/>
                  </a:cubicBezTo>
                  <a:cubicBezTo>
                    <a:pt x="2650" y="372"/>
                    <a:pt x="2029" y="320"/>
                    <a:pt x="2029" y="320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/>
            </a:p>
          </p:txBody>
        </p:sp>
        <p:sp>
          <p:nvSpPr>
            <p:cNvPr id="71" name="Freeform 43"/>
            <p:cNvSpPr>
              <a:spLocks/>
            </p:cNvSpPr>
            <p:nvPr/>
          </p:nvSpPr>
          <p:spPr bwMode="auto">
            <a:xfrm>
              <a:off x="6128254" y="3784559"/>
              <a:ext cx="1440545" cy="480506"/>
            </a:xfrm>
            <a:custGeom>
              <a:avLst/>
              <a:gdLst>
                <a:gd name="T0" fmla="*/ 68 w 2794"/>
                <a:gd name="T1" fmla="*/ 851 h 989"/>
                <a:gd name="T2" fmla="*/ 765 w 2794"/>
                <a:gd name="T3" fmla="*/ 684 h 989"/>
                <a:gd name="T4" fmla="*/ 2371 w 2794"/>
                <a:gd name="T5" fmla="*/ 912 h 989"/>
                <a:gd name="T6" fmla="*/ 2423 w 2794"/>
                <a:gd name="T7" fmla="*/ 954 h 989"/>
                <a:gd name="T8" fmla="*/ 2479 w 2794"/>
                <a:gd name="T9" fmla="*/ 989 h 989"/>
                <a:gd name="T10" fmla="*/ 2479 w 2794"/>
                <a:gd name="T11" fmla="*/ 457 h 989"/>
                <a:gd name="T12" fmla="*/ 2554 w 2794"/>
                <a:gd name="T13" fmla="*/ 457 h 989"/>
                <a:gd name="T14" fmla="*/ 2625 w 2794"/>
                <a:gd name="T15" fmla="*/ 506 h 989"/>
                <a:gd name="T16" fmla="*/ 2717 w 2794"/>
                <a:gd name="T17" fmla="*/ 548 h 989"/>
                <a:gd name="T18" fmla="*/ 2794 w 2794"/>
                <a:gd name="T19" fmla="*/ 453 h 989"/>
                <a:gd name="T20" fmla="*/ 2794 w 2794"/>
                <a:gd name="T21" fmla="*/ 387 h 989"/>
                <a:gd name="T22" fmla="*/ 2683 w 2794"/>
                <a:gd name="T23" fmla="*/ 298 h 989"/>
                <a:gd name="T24" fmla="*/ 2627 w 2794"/>
                <a:gd name="T25" fmla="*/ 337 h 989"/>
                <a:gd name="T26" fmla="*/ 2624 w 2794"/>
                <a:gd name="T27" fmla="*/ 340 h 989"/>
                <a:gd name="T28" fmla="*/ 2551 w 2794"/>
                <a:gd name="T29" fmla="*/ 389 h 989"/>
                <a:gd name="T30" fmla="*/ 2548 w 2794"/>
                <a:gd name="T31" fmla="*/ 389 h 989"/>
                <a:gd name="T32" fmla="*/ 2479 w 2794"/>
                <a:gd name="T33" fmla="*/ 389 h 989"/>
                <a:gd name="T34" fmla="*/ 2479 w 2794"/>
                <a:gd name="T35" fmla="*/ 247 h 989"/>
                <a:gd name="T36" fmla="*/ 1371 w 2794"/>
                <a:gd name="T37" fmla="*/ 442 h 989"/>
                <a:gd name="T38" fmla="*/ 0 w 2794"/>
                <a:gd name="T39" fmla="*/ 327 h 989"/>
                <a:gd name="T40" fmla="*/ 0 w 2794"/>
                <a:gd name="T41" fmla="*/ 787 h 989"/>
                <a:gd name="T42" fmla="*/ 68 w 2794"/>
                <a:gd name="T43" fmla="*/ 851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94" h="989">
                  <a:moveTo>
                    <a:pt x="68" y="851"/>
                  </a:moveTo>
                  <a:cubicBezTo>
                    <a:pt x="330" y="843"/>
                    <a:pt x="584" y="779"/>
                    <a:pt x="765" y="684"/>
                  </a:cubicBezTo>
                  <a:cubicBezTo>
                    <a:pt x="1153" y="477"/>
                    <a:pt x="1664" y="361"/>
                    <a:pt x="2371" y="912"/>
                  </a:cubicBezTo>
                  <a:cubicBezTo>
                    <a:pt x="2388" y="926"/>
                    <a:pt x="2406" y="940"/>
                    <a:pt x="2423" y="954"/>
                  </a:cubicBezTo>
                  <a:cubicBezTo>
                    <a:pt x="2441" y="966"/>
                    <a:pt x="2460" y="978"/>
                    <a:pt x="2479" y="989"/>
                  </a:cubicBezTo>
                  <a:cubicBezTo>
                    <a:pt x="2479" y="457"/>
                    <a:pt x="2479" y="457"/>
                    <a:pt x="2479" y="457"/>
                  </a:cubicBezTo>
                  <a:cubicBezTo>
                    <a:pt x="2554" y="457"/>
                    <a:pt x="2554" y="457"/>
                    <a:pt x="2554" y="457"/>
                  </a:cubicBezTo>
                  <a:cubicBezTo>
                    <a:pt x="2572" y="459"/>
                    <a:pt x="2599" y="469"/>
                    <a:pt x="2625" y="506"/>
                  </a:cubicBezTo>
                  <a:cubicBezTo>
                    <a:pt x="2646" y="538"/>
                    <a:pt x="2680" y="554"/>
                    <a:pt x="2717" y="548"/>
                  </a:cubicBezTo>
                  <a:cubicBezTo>
                    <a:pt x="2762" y="541"/>
                    <a:pt x="2794" y="499"/>
                    <a:pt x="2794" y="453"/>
                  </a:cubicBezTo>
                  <a:cubicBezTo>
                    <a:pt x="2794" y="387"/>
                    <a:pt x="2794" y="387"/>
                    <a:pt x="2794" y="387"/>
                  </a:cubicBezTo>
                  <a:cubicBezTo>
                    <a:pt x="2794" y="330"/>
                    <a:pt x="2742" y="286"/>
                    <a:pt x="2683" y="298"/>
                  </a:cubicBezTo>
                  <a:cubicBezTo>
                    <a:pt x="2660" y="302"/>
                    <a:pt x="2641" y="318"/>
                    <a:pt x="2627" y="337"/>
                  </a:cubicBezTo>
                  <a:cubicBezTo>
                    <a:pt x="2624" y="340"/>
                    <a:pt x="2624" y="340"/>
                    <a:pt x="2624" y="340"/>
                  </a:cubicBezTo>
                  <a:cubicBezTo>
                    <a:pt x="2596" y="379"/>
                    <a:pt x="2566" y="387"/>
                    <a:pt x="2551" y="389"/>
                  </a:cubicBezTo>
                  <a:cubicBezTo>
                    <a:pt x="2548" y="389"/>
                    <a:pt x="2548" y="389"/>
                    <a:pt x="2548" y="389"/>
                  </a:cubicBezTo>
                  <a:cubicBezTo>
                    <a:pt x="2479" y="389"/>
                    <a:pt x="2479" y="389"/>
                    <a:pt x="2479" y="389"/>
                  </a:cubicBezTo>
                  <a:cubicBezTo>
                    <a:pt x="2479" y="247"/>
                    <a:pt x="2479" y="247"/>
                    <a:pt x="2479" y="247"/>
                  </a:cubicBezTo>
                  <a:cubicBezTo>
                    <a:pt x="1994" y="0"/>
                    <a:pt x="1371" y="442"/>
                    <a:pt x="1371" y="442"/>
                  </a:cubicBezTo>
                  <a:cubicBezTo>
                    <a:pt x="798" y="682"/>
                    <a:pt x="192" y="423"/>
                    <a:pt x="0" y="327"/>
                  </a:cubicBezTo>
                  <a:cubicBezTo>
                    <a:pt x="0" y="787"/>
                    <a:pt x="0" y="787"/>
                    <a:pt x="0" y="787"/>
                  </a:cubicBezTo>
                  <a:cubicBezTo>
                    <a:pt x="0" y="823"/>
                    <a:pt x="31" y="852"/>
                    <a:pt x="68" y="851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/>
            </a:p>
          </p:txBody>
        </p:sp>
        <p:sp>
          <p:nvSpPr>
            <p:cNvPr id="72" name="Freeform 44"/>
            <p:cNvSpPr>
              <a:spLocks/>
            </p:cNvSpPr>
            <p:nvPr/>
          </p:nvSpPr>
          <p:spPr bwMode="auto">
            <a:xfrm>
              <a:off x="7439485" y="3520780"/>
              <a:ext cx="865714" cy="785920"/>
            </a:xfrm>
            <a:custGeom>
              <a:avLst/>
              <a:gdLst>
                <a:gd name="T0" fmla="*/ 256 w 1679"/>
                <a:gd name="T1" fmla="*/ 809 h 1618"/>
                <a:gd name="T2" fmla="*/ 315 w 1679"/>
                <a:gd name="T3" fmla="*/ 930 h 1618"/>
                <a:gd name="T4" fmla="*/ 315 w 1679"/>
                <a:gd name="T5" fmla="*/ 994 h 1618"/>
                <a:gd name="T6" fmla="*/ 194 w 1679"/>
                <a:gd name="T7" fmla="*/ 1153 h 1618"/>
                <a:gd name="T8" fmla="*/ 29 w 1679"/>
                <a:gd name="T9" fmla="*/ 1085 h 1618"/>
                <a:gd name="T10" fmla="*/ 5 w 1679"/>
                <a:gd name="T11" fmla="*/ 1064 h 1618"/>
                <a:gd name="T12" fmla="*/ 0 w 1679"/>
                <a:gd name="T13" fmla="*/ 1064 h 1618"/>
                <a:gd name="T14" fmla="*/ 0 w 1679"/>
                <a:gd name="T15" fmla="*/ 1520 h 1618"/>
                <a:gd name="T16" fmla="*/ 44 w 1679"/>
                <a:gd name="T17" fmla="*/ 1581 h 1618"/>
                <a:gd name="T18" fmla="*/ 260 w 1679"/>
                <a:gd name="T19" fmla="*/ 1618 h 1618"/>
                <a:gd name="T20" fmla="*/ 895 w 1679"/>
                <a:gd name="T21" fmla="*/ 1077 h 1618"/>
                <a:gd name="T22" fmla="*/ 1679 w 1679"/>
                <a:gd name="T23" fmla="*/ 0 h 1618"/>
                <a:gd name="T24" fmla="*/ 256 w 1679"/>
                <a:gd name="T25" fmla="*/ 809 h 1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79" h="1618">
                  <a:moveTo>
                    <a:pt x="256" y="809"/>
                  </a:moveTo>
                  <a:cubicBezTo>
                    <a:pt x="292" y="837"/>
                    <a:pt x="315" y="881"/>
                    <a:pt x="315" y="930"/>
                  </a:cubicBezTo>
                  <a:cubicBezTo>
                    <a:pt x="315" y="994"/>
                    <a:pt x="315" y="994"/>
                    <a:pt x="315" y="994"/>
                  </a:cubicBezTo>
                  <a:cubicBezTo>
                    <a:pt x="315" y="1069"/>
                    <a:pt x="267" y="1137"/>
                    <a:pt x="194" y="1153"/>
                  </a:cubicBezTo>
                  <a:cubicBezTo>
                    <a:pt x="129" y="1168"/>
                    <a:pt x="65" y="1140"/>
                    <a:pt x="29" y="1085"/>
                  </a:cubicBezTo>
                  <a:cubicBezTo>
                    <a:pt x="17" y="1070"/>
                    <a:pt x="9" y="1066"/>
                    <a:pt x="5" y="1064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0" y="1520"/>
                    <a:pt x="0" y="1520"/>
                    <a:pt x="0" y="1520"/>
                  </a:cubicBezTo>
                  <a:cubicBezTo>
                    <a:pt x="0" y="1547"/>
                    <a:pt x="18" y="1572"/>
                    <a:pt x="44" y="1581"/>
                  </a:cubicBezTo>
                  <a:cubicBezTo>
                    <a:pt x="111" y="1605"/>
                    <a:pt x="184" y="1618"/>
                    <a:pt x="260" y="1618"/>
                  </a:cubicBezTo>
                  <a:cubicBezTo>
                    <a:pt x="588" y="1618"/>
                    <a:pt x="858" y="1381"/>
                    <a:pt x="895" y="1077"/>
                  </a:cubicBezTo>
                  <a:cubicBezTo>
                    <a:pt x="1330" y="885"/>
                    <a:pt x="1640" y="479"/>
                    <a:pt x="1679" y="0"/>
                  </a:cubicBezTo>
                  <a:cubicBezTo>
                    <a:pt x="1241" y="661"/>
                    <a:pt x="627" y="795"/>
                    <a:pt x="256" y="809"/>
                  </a:cubicBezTo>
                  <a:close/>
                </a:path>
              </a:pathLst>
            </a:custGeom>
            <a:solidFill>
              <a:srgbClr val="FFEFC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458058" y="3893025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600" dirty="0"/>
              <a:t>Insert title here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458057" y="4615920"/>
            <a:ext cx="4946310" cy="1281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Perspiciatis unde omnis iste natus voluptatem rem aperiam.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458058" y="6931519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600" dirty="0"/>
              <a:t>Insert title here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458057" y="7654414"/>
            <a:ext cx="4946310" cy="1281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Perspiciatis unde omnis iste natus voluptatem rem aperiam.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458058" y="9970015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600" dirty="0"/>
              <a:t>Insert title here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458057" y="10692910"/>
            <a:ext cx="4946310" cy="1281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Perspiciatis unde omnis iste natus voluptatem rem aperiam.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9265968" y="3893025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/>
            <a:r>
              <a:rPr lang="en-US" sz="3600" dirty="0"/>
              <a:t>Insert title here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7979637" y="4615920"/>
            <a:ext cx="4946310" cy="1281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>
              <a:lnSpc>
                <a:spcPct val="110000"/>
              </a:lnSpc>
            </a:pPr>
            <a:r>
              <a:rPr lang="en-US" sz="2400" dirty="0"/>
              <a:t>Perspiciatis unde omnis iste natus voluptatem rem aperiam.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9265968" y="6931519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/>
            <a:r>
              <a:rPr lang="en-US" sz="3600" dirty="0"/>
              <a:t>Insert title here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7979637" y="7654414"/>
            <a:ext cx="4946310" cy="1281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>
              <a:lnSpc>
                <a:spcPct val="110000"/>
              </a:lnSpc>
            </a:pPr>
            <a:r>
              <a:rPr lang="en-US" sz="2400" dirty="0"/>
              <a:t>Perspiciatis unde omnis iste natus voluptatem rem aperiam.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265968" y="9970015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/>
            <a:r>
              <a:rPr lang="en-US" sz="3600" dirty="0"/>
              <a:t>Insert title here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7979637" y="10692910"/>
            <a:ext cx="4946310" cy="1281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>
              <a:lnSpc>
                <a:spcPct val="110000"/>
              </a:lnSpc>
            </a:pPr>
            <a:r>
              <a:rPr lang="en-US" sz="2400" dirty="0"/>
              <a:t>Perspiciatis unde omnis iste natus voluptatem rem aperiam.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9FB39-E0C8-4520-98F1-1BAB41BE9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Puzzle Infographic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C70BB0B-17F9-4FB8-9753-7F0AC4774858}"/>
              </a:ext>
            </a:extLst>
          </p:cNvPr>
          <p:cNvSpPr/>
          <p:nvPr/>
        </p:nvSpPr>
        <p:spPr>
          <a:xfrm>
            <a:off x="914259" y="3929498"/>
            <a:ext cx="161698" cy="14083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/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921F1E8-1880-4EFF-85E7-D42D47B62764}"/>
              </a:ext>
            </a:extLst>
          </p:cNvPr>
          <p:cNvSpPr/>
          <p:nvPr/>
        </p:nvSpPr>
        <p:spPr>
          <a:xfrm>
            <a:off x="914259" y="6976842"/>
            <a:ext cx="161698" cy="140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/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90A0F8-B393-4FE1-9CA3-1BA0045A153E}"/>
              </a:ext>
            </a:extLst>
          </p:cNvPr>
          <p:cNvSpPr/>
          <p:nvPr/>
        </p:nvSpPr>
        <p:spPr>
          <a:xfrm>
            <a:off x="914259" y="10144138"/>
            <a:ext cx="161698" cy="1408372"/>
          </a:xfrm>
          <a:prstGeom prst="rect">
            <a:avLst/>
          </a:prstGeom>
          <a:solidFill>
            <a:srgbClr val="566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/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102681-7E3C-4FAC-B945-A67AD24B5EB1}"/>
              </a:ext>
            </a:extLst>
          </p:cNvPr>
          <p:cNvSpPr/>
          <p:nvPr/>
        </p:nvSpPr>
        <p:spPr>
          <a:xfrm>
            <a:off x="23388892" y="3929498"/>
            <a:ext cx="161698" cy="1408372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/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E1C4AC1-7BD4-4877-9DC1-25EBC22AF1D6}"/>
              </a:ext>
            </a:extLst>
          </p:cNvPr>
          <p:cNvSpPr/>
          <p:nvPr/>
        </p:nvSpPr>
        <p:spPr>
          <a:xfrm>
            <a:off x="23388892" y="6976842"/>
            <a:ext cx="161698" cy="1408372"/>
          </a:xfrm>
          <a:prstGeom prst="rect">
            <a:avLst/>
          </a:prstGeom>
          <a:solidFill>
            <a:srgbClr val="FFE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/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72E6810-9663-4EC4-832D-EBA5DA11E478}"/>
              </a:ext>
            </a:extLst>
          </p:cNvPr>
          <p:cNvSpPr/>
          <p:nvPr/>
        </p:nvSpPr>
        <p:spPr>
          <a:xfrm>
            <a:off x="23388892" y="10144138"/>
            <a:ext cx="161698" cy="1408372"/>
          </a:xfrm>
          <a:prstGeom prst="rect">
            <a:avLst/>
          </a:prstGeom>
          <a:solidFill>
            <a:srgbClr val="FFE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/>
            <a:endParaRPr lang="en-US" sz="360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215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1623896" y="4101736"/>
            <a:ext cx="9570340" cy="7289260"/>
            <a:chOff x="946150" y="1939926"/>
            <a:chExt cx="4975194" cy="3789362"/>
          </a:xfrm>
        </p:grpSpPr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4159158" y="2161855"/>
              <a:ext cx="1295140" cy="934091"/>
            </a:xfrm>
            <a:custGeom>
              <a:avLst/>
              <a:gdLst>
                <a:gd name="T0" fmla="*/ 6 w 228"/>
                <a:gd name="T1" fmla="*/ 91 h 165"/>
                <a:gd name="T2" fmla="*/ 8 w 228"/>
                <a:gd name="T3" fmla="*/ 93 h 165"/>
                <a:gd name="T4" fmla="*/ 8 w 228"/>
                <a:gd name="T5" fmla="*/ 93 h 165"/>
                <a:gd name="T6" fmla="*/ 24 w 228"/>
                <a:gd name="T7" fmla="*/ 103 h 165"/>
                <a:gd name="T8" fmla="*/ 47 w 228"/>
                <a:gd name="T9" fmla="*/ 82 h 165"/>
                <a:gd name="T10" fmla="*/ 47 w 228"/>
                <a:gd name="T11" fmla="*/ 74 h 165"/>
                <a:gd name="T12" fmla="*/ 30 w 228"/>
                <a:gd name="T13" fmla="*/ 53 h 165"/>
                <a:gd name="T14" fmla="*/ 8 w 228"/>
                <a:gd name="T15" fmla="*/ 62 h 165"/>
                <a:gd name="T16" fmla="*/ 6 w 228"/>
                <a:gd name="T17" fmla="*/ 63 h 165"/>
                <a:gd name="T18" fmla="*/ 0 w 228"/>
                <a:gd name="T19" fmla="*/ 63 h 165"/>
                <a:gd name="T20" fmla="*/ 0 w 228"/>
                <a:gd name="T21" fmla="*/ 0 h 165"/>
                <a:gd name="T22" fmla="*/ 0 w 228"/>
                <a:gd name="T23" fmla="*/ 0 h 165"/>
                <a:gd name="T24" fmla="*/ 42 w 228"/>
                <a:gd name="T25" fmla="*/ 15 h 165"/>
                <a:gd name="T26" fmla="*/ 124 w 228"/>
                <a:gd name="T27" fmla="*/ 65 h 165"/>
                <a:gd name="T28" fmla="*/ 158 w 228"/>
                <a:gd name="T29" fmla="*/ 74 h 165"/>
                <a:gd name="T30" fmla="*/ 201 w 228"/>
                <a:gd name="T31" fmla="*/ 64 h 165"/>
                <a:gd name="T32" fmla="*/ 223 w 228"/>
                <a:gd name="T33" fmla="*/ 90 h 165"/>
                <a:gd name="T34" fmla="*/ 198 w 228"/>
                <a:gd name="T35" fmla="*/ 149 h 165"/>
                <a:gd name="T36" fmla="*/ 194 w 228"/>
                <a:gd name="T37" fmla="*/ 165 h 165"/>
                <a:gd name="T38" fmla="*/ 4 w 228"/>
                <a:gd name="T39" fmla="*/ 165 h 165"/>
                <a:gd name="T40" fmla="*/ 0 w 228"/>
                <a:gd name="T41" fmla="*/ 161 h 165"/>
                <a:gd name="T42" fmla="*/ 0 w 228"/>
                <a:gd name="T43" fmla="*/ 91 h 165"/>
                <a:gd name="T44" fmla="*/ 6 w 228"/>
                <a:gd name="T45" fmla="*/ 91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" h="165">
                  <a:moveTo>
                    <a:pt x="6" y="91"/>
                  </a:moveTo>
                  <a:cubicBezTo>
                    <a:pt x="7" y="91"/>
                    <a:pt x="7" y="92"/>
                    <a:pt x="8" y="93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12" y="99"/>
                    <a:pt x="18" y="102"/>
                    <a:pt x="24" y="103"/>
                  </a:cubicBezTo>
                  <a:cubicBezTo>
                    <a:pt x="37" y="103"/>
                    <a:pt x="47" y="94"/>
                    <a:pt x="47" y="8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64"/>
                    <a:pt x="40" y="55"/>
                    <a:pt x="30" y="53"/>
                  </a:cubicBezTo>
                  <a:cubicBezTo>
                    <a:pt x="22" y="51"/>
                    <a:pt x="13" y="54"/>
                    <a:pt x="8" y="62"/>
                  </a:cubicBezTo>
                  <a:cubicBezTo>
                    <a:pt x="7" y="63"/>
                    <a:pt x="7" y="63"/>
                    <a:pt x="6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73" y="27"/>
                    <a:pt x="100" y="44"/>
                    <a:pt x="124" y="65"/>
                  </a:cubicBezTo>
                  <a:cubicBezTo>
                    <a:pt x="133" y="74"/>
                    <a:pt x="146" y="77"/>
                    <a:pt x="158" y="74"/>
                  </a:cubicBezTo>
                  <a:cubicBezTo>
                    <a:pt x="201" y="64"/>
                    <a:pt x="201" y="64"/>
                    <a:pt x="201" y="64"/>
                  </a:cubicBezTo>
                  <a:cubicBezTo>
                    <a:pt x="216" y="60"/>
                    <a:pt x="228" y="75"/>
                    <a:pt x="223" y="90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6" y="154"/>
                    <a:pt x="195" y="159"/>
                    <a:pt x="194" y="165"/>
                  </a:cubicBezTo>
                  <a:cubicBezTo>
                    <a:pt x="4" y="165"/>
                    <a:pt x="4" y="165"/>
                    <a:pt x="4" y="165"/>
                  </a:cubicBezTo>
                  <a:cubicBezTo>
                    <a:pt x="2" y="165"/>
                    <a:pt x="0" y="163"/>
                    <a:pt x="0" y="161"/>
                  </a:cubicBezTo>
                  <a:cubicBezTo>
                    <a:pt x="0" y="91"/>
                    <a:pt x="0" y="91"/>
                    <a:pt x="0" y="91"/>
                  </a:cubicBezTo>
                  <a:lnTo>
                    <a:pt x="6" y="9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7" name="Freeform 6"/>
            <p:cNvSpPr>
              <a:spLocks noEditPoints="1"/>
            </p:cNvSpPr>
            <p:nvPr/>
          </p:nvSpPr>
          <p:spPr bwMode="auto">
            <a:xfrm>
              <a:off x="4430773" y="3158882"/>
              <a:ext cx="1490571" cy="1987428"/>
            </a:xfrm>
            <a:custGeom>
              <a:avLst/>
              <a:gdLst>
                <a:gd name="T0" fmla="*/ 226 w 262"/>
                <a:gd name="T1" fmla="*/ 102 h 351"/>
                <a:gd name="T2" fmla="*/ 218 w 262"/>
                <a:gd name="T3" fmla="*/ 103 h 351"/>
                <a:gd name="T4" fmla="*/ 166 w 262"/>
                <a:gd name="T5" fmla="*/ 89 h 351"/>
                <a:gd name="T6" fmla="*/ 154 w 262"/>
                <a:gd name="T7" fmla="*/ 59 h 351"/>
                <a:gd name="T8" fmla="*/ 153 w 262"/>
                <a:gd name="T9" fmla="*/ 56 h 351"/>
                <a:gd name="T10" fmla="*/ 149 w 262"/>
                <a:gd name="T11" fmla="*/ 20 h 351"/>
                <a:gd name="T12" fmla="*/ 149 w 262"/>
                <a:gd name="T13" fmla="*/ 19 h 351"/>
                <a:gd name="T14" fmla="*/ 149 w 262"/>
                <a:gd name="T15" fmla="*/ 19 h 351"/>
                <a:gd name="T16" fmla="*/ 147 w 262"/>
                <a:gd name="T17" fmla="*/ 11 h 351"/>
                <a:gd name="T18" fmla="*/ 146 w 262"/>
                <a:gd name="T19" fmla="*/ 0 h 351"/>
                <a:gd name="T20" fmla="*/ 53 w 262"/>
                <a:gd name="T21" fmla="*/ 0 h 351"/>
                <a:gd name="T22" fmla="*/ 49 w 262"/>
                <a:gd name="T23" fmla="*/ 4 h 351"/>
                <a:gd name="T24" fmla="*/ 49 w 262"/>
                <a:gd name="T25" fmla="*/ 103 h 351"/>
                <a:gd name="T26" fmla="*/ 30 w 262"/>
                <a:gd name="T27" fmla="*/ 103 h 351"/>
                <a:gd name="T28" fmla="*/ 30 w 262"/>
                <a:gd name="T29" fmla="*/ 103 h 351"/>
                <a:gd name="T30" fmla="*/ 21 w 262"/>
                <a:gd name="T31" fmla="*/ 97 h 351"/>
                <a:gd name="T32" fmla="*/ 21 w 262"/>
                <a:gd name="T33" fmla="*/ 97 h 351"/>
                <a:gd name="T34" fmla="*/ 8 w 262"/>
                <a:gd name="T35" fmla="*/ 92 h 351"/>
                <a:gd name="T36" fmla="*/ 0 w 262"/>
                <a:gd name="T37" fmla="*/ 103 h 351"/>
                <a:gd name="T38" fmla="*/ 0 w 262"/>
                <a:gd name="T39" fmla="*/ 111 h 351"/>
                <a:gd name="T40" fmla="*/ 10 w 262"/>
                <a:gd name="T41" fmla="*/ 123 h 351"/>
                <a:gd name="T42" fmla="*/ 21 w 262"/>
                <a:gd name="T43" fmla="*/ 118 h 351"/>
                <a:gd name="T44" fmla="*/ 30 w 262"/>
                <a:gd name="T45" fmla="*/ 112 h 351"/>
                <a:gd name="T46" fmla="*/ 49 w 262"/>
                <a:gd name="T47" fmla="*/ 112 h 351"/>
                <a:gd name="T48" fmla="*/ 49 w 262"/>
                <a:gd name="T49" fmla="*/ 257 h 351"/>
                <a:gd name="T50" fmla="*/ 30 w 262"/>
                <a:gd name="T51" fmla="*/ 257 h 351"/>
                <a:gd name="T52" fmla="*/ 30 w 262"/>
                <a:gd name="T53" fmla="*/ 257 h 351"/>
                <a:gd name="T54" fmla="*/ 21 w 262"/>
                <a:gd name="T55" fmla="*/ 251 h 351"/>
                <a:gd name="T56" fmla="*/ 21 w 262"/>
                <a:gd name="T57" fmla="*/ 251 h 351"/>
                <a:gd name="T58" fmla="*/ 8 w 262"/>
                <a:gd name="T59" fmla="*/ 246 h 351"/>
                <a:gd name="T60" fmla="*/ 0 w 262"/>
                <a:gd name="T61" fmla="*/ 257 h 351"/>
                <a:gd name="T62" fmla="*/ 0 w 262"/>
                <a:gd name="T63" fmla="*/ 265 h 351"/>
                <a:gd name="T64" fmla="*/ 10 w 262"/>
                <a:gd name="T65" fmla="*/ 276 h 351"/>
                <a:gd name="T66" fmla="*/ 21 w 262"/>
                <a:gd name="T67" fmla="*/ 271 h 351"/>
                <a:gd name="T68" fmla="*/ 30 w 262"/>
                <a:gd name="T69" fmla="*/ 265 h 351"/>
                <a:gd name="T70" fmla="*/ 49 w 262"/>
                <a:gd name="T71" fmla="*/ 265 h 351"/>
                <a:gd name="T72" fmla="*/ 49 w 262"/>
                <a:gd name="T73" fmla="*/ 347 h 351"/>
                <a:gd name="T74" fmla="*/ 53 w 262"/>
                <a:gd name="T75" fmla="*/ 351 h 351"/>
                <a:gd name="T76" fmla="*/ 86 w 262"/>
                <a:gd name="T77" fmla="*/ 351 h 351"/>
                <a:gd name="T78" fmla="*/ 101 w 262"/>
                <a:gd name="T79" fmla="*/ 332 h 351"/>
                <a:gd name="T80" fmla="*/ 169 w 262"/>
                <a:gd name="T81" fmla="*/ 321 h 351"/>
                <a:gd name="T82" fmla="*/ 169 w 262"/>
                <a:gd name="T83" fmla="*/ 321 h 351"/>
                <a:gd name="T84" fmla="*/ 188 w 262"/>
                <a:gd name="T85" fmla="*/ 296 h 351"/>
                <a:gd name="T86" fmla="*/ 171 w 262"/>
                <a:gd name="T87" fmla="*/ 251 h 351"/>
                <a:gd name="T88" fmla="*/ 217 w 262"/>
                <a:gd name="T89" fmla="*/ 237 h 351"/>
                <a:gd name="T90" fmla="*/ 241 w 262"/>
                <a:gd name="T91" fmla="*/ 211 h 351"/>
                <a:gd name="T92" fmla="*/ 257 w 262"/>
                <a:gd name="T93" fmla="*/ 139 h 351"/>
                <a:gd name="T94" fmla="*/ 226 w 262"/>
                <a:gd name="T95" fmla="*/ 102 h 351"/>
                <a:gd name="T96" fmla="*/ 103 w 262"/>
                <a:gd name="T97" fmla="*/ 82 h 351"/>
                <a:gd name="T98" fmla="*/ 93 w 262"/>
                <a:gd name="T99" fmla="*/ 60 h 351"/>
                <a:gd name="T100" fmla="*/ 103 w 262"/>
                <a:gd name="T101" fmla="*/ 38 h 351"/>
                <a:gd name="T102" fmla="*/ 114 w 262"/>
                <a:gd name="T103" fmla="*/ 60 h 351"/>
                <a:gd name="T104" fmla="*/ 103 w 262"/>
                <a:gd name="T105" fmla="*/ 82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2" h="351">
                  <a:moveTo>
                    <a:pt x="226" y="102"/>
                  </a:moveTo>
                  <a:cubicBezTo>
                    <a:pt x="218" y="103"/>
                    <a:pt x="218" y="103"/>
                    <a:pt x="218" y="103"/>
                  </a:cubicBezTo>
                  <a:cubicBezTo>
                    <a:pt x="193" y="105"/>
                    <a:pt x="178" y="103"/>
                    <a:pt x="166" y="89"/>
                  </a:cubicBezTo>
                  <a:cubicBezTo>
                    <a:pt x="159" y="81"/>
                    <a:pt x="155" y="70"/>
                    <a:pt x="154" y="59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53" y="43"/>
                    <a:pt x="151" y="31"/>
                    <a:pt x="149" y="20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8" y="16"/>
                    <a:pt x="148" y="13"/>
                    <a:pt x="147" y="11"/>
                  </a:cubicBezTo>
                  <a:cubicBezTo>
                    <a:pt x="146" y="7"/>
                    <a:pt x="146" y="4"/>
                    <a:pt x="14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1" y="0"/>
                    <a:pt x="49" y="2"/>
                    <a:pt x="49" y="4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30" y="103"/>
                    <a:pt x="30" y="103"/>
                    <a:pt x="30" y="103"/>
                  </a:cubicBezTo>
                  <a:cubicBezTo>
                    <a:pt x="30" y="103"/>
                    <a:pt x="30" y="103"/>
                    <a:pt x="30" y="103"/>
                  </a:cubicBezTo>
                  <a:cubicBezTo>
                    <a:pt x="28" y="103"/>
                    <a:pt x="24" y="102"/>
                    <a:pt x="21" y="97"/>
                  </a:cubicBezTo>
                  <a:cubicBezTo>
                    <a:pt x="21" y="97"/>
                    <a:pt x="21" y="97"/>
                    <a:pt x="21" y="97"/>
                  </a:cubicBezTo>
                  <a:cubicBezTo>
                    <a:pt x="18" y="93"/>
                    <a:pt x="13" y="91"/>
                    <a:pt x="8" y="92"/>
                  </a:cubicBezTo>
                  <a:cubicBezTo>
                    <a:pt x="3" y="94"/>
                    <a:pt x="0" y="98"/>
                    <a:pt x="0" y="103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7"/>
                    <a:pt x="4" y="122"/>
                    <a:pt x="10" y="123"/>
                  </a:cubicBezTo>
                  <a:cubicBezTo>
                    <a:pt x="14" y="123"/>
                    <a:pt x="18" y="121"/>
                    <a:pt x="21" y="118"/>
                  </a:cubicBezTo>
                  <a:cubicBezTo>
                    <a:pt x="24" y="113"/>
                    <a:pt x="27" y="112"/>
                    <a:pt x="30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257"/>
                    <a:pt x="49" y="257"/>
                    <a:pt x="49" y="257"/>
                  </a:cubicBezTo>
                  <a:cubicBezTo>
                    <a:pt x="30" y="257"/>
                    <a:pt x="30" y="257"/>
                    <a:pt x="30" y="257"/>
                  </a:cubicBezTo>
                  <a:cubicBezTo>
                    <a:pt x="30" y="257"/>
                    <a:pt x="30" y="257"/>
                    <a:pt x="30" y="257"/>
                  </a:cubicBezTo>
                  <a:cubicBezTo>
                    <a:pt x="28" y="257"/>
                    <a:pt x="24" y="256"/>
                    <a:pt x="21" y="251"/>
                  </a:cubicBezTo>
                  <a:cubicBezTo>
                    <a:pt x="21" y="251"/>
                    <a:pt x="21" y="251"/>
                    <a:pt x="21" y="251"/>
                  </a:cubicBezTo>
                  <a:cubicBezTo>
                    <a:pt x="18" y="246"/>
                    <a:pt x="13" y="245"/>
                    <a:pt x="8" y="246"/>
                  </a:cubicBezTo>
                  <a:cubicBezTo>
                    <a:pt x="3" y="247"/>
                    <a:pt x="0" y="252"/>
                    <a:pt x="0" y="257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0"/>
                    <a:pt x="4" y="275"/>
                    <a:pt x="10" y="276"/>
                  </a:cubicBezTo>
                  <a:cubicBezTo>
                    <a:pt x="14" y="277"/>
                    <a:pt x="18" y="275"/>
                    <a:pt x="21" y="271"/>
                  </a:cubicBezTo>
                  <a:cubicBezTo>
                    <a:pt x="24" y="267"/>
                    <a:pt x="27" y="265"/>
                    <a:pt x="30" y="265"/>
                  </a:cubicBezTo>
                  <a:cubicBezTo>
                    <a:pt x="49" y="265"/>
                    <a:pt x="49" y="265"/>
                    <a:pt x="49" y="265"/>
                  </a:cubicBezTo>
                  <a:cubicBezTo>
                    <a:pt x="49" y="347"/>
                    <a:pt x="49" y="347"/>
                    <a:pt x="49" y="347"/>
                  </a:cubicBezTo>
                  <a:cubicBezTo>
                    <a:pt x="49" y="349"/>
                    <a:pt x="51" y="351"/>
                    <a:pt x="53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92" y="345"/>
                    <a:pt x="97" y="339"/>
                    <a:pt x="101" y="332"/>
                  </a:cubicBezTo>
                  <a:cubicBezTo>
                    <a:pt x="122" y="324"/>
                    <a:pt x="146" y="320"/>
                    <a:pt x="169" y="321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83" y="322"/>
                    <a:pt x="193" y="308"/>
                    <a:pt x="188" y="296"/>
                  </a:cubicBezTo>
                  <a:cubicBezTo>
                    <a:pt x="171" y="251"/>
                    <a:pt x="171" y="251"/>
                    <a:pt x="171" y="251"/>
                  </a:cubicBezTo>
                  <a:cubicBezTo>
                    <a:pt x="217" y="237"/>
                    <a:pt x="217" y="237"/>
                    <a:pt x="217" y="237"/>
                  </a:cubicBezTo>
                  <a:cubicBezTo>
                    <a:pt x="229" y="233"/>
                    <a:pt x="238" y="223"/>
                    <a:pt x="241" y="211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62" y="119"/>
                    <a:pt x="246" y="101"/>
                    <a:pt x="226" y="102"/>
                  </a:cubicBezTo>
                  <a:close/>
                  <a:moveTo>
                    <a:pt x="103" y="82"/>
                  </a:moveTo>
                  <a:cubicBezTo>
                    <a:pt x="98" y="82"/>
                    <a:pt x="93" y="72"/>
                    <a:pt x="93" y="60"/>
                  </a:cubicBezTo>
                  <a:cubicBezTo>
                    <a:pt x="93" y="48"/>
                    <a:pt x="98" y="38"/>
                    <a:pt x="103" y="38"/>
                  </a:cubicBezTo>
                  <a:cubicBezTo>
                    <a:pt x="109" y="38"/>
                    <a:pt x="114" y="48"/>
                    <a:pt x="114" y="60"/>
                  </a:cubicBezTo>
                  <a:cubicBezTo>
                    <a:pt x="114" y="72"/>
                    <a:pt x="109" y="82"/>
                    <a:pt x="103" y="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9" name="Freeform 7"/>
            <p:cNvSpPr>
              <a:spLocks noEditPoints="1"/>
            </p:cNvSpPr>
            <p:nvPr/>
          </p:nvSpPr>
          <p:spPr bwMode="auto">
            <a:xfrm>
              <a:off x="2191605" y="1939926"/>
              <a:ext cx="2176233" cy="1434260"/>
            </a:xfrm>
            <a:custGeom>
              <a:avLst/>
              <a:gdLst>
                <a:gd name="T0" fmla="*/ 373 w 383"/>
                <a:gd name="T1" fmla="*/ 101 h 253"/>
                <a:gd name="T2" fmla="*/ 362 w 383"/>
                <a:gd name="T3" fmla="*/ 106 h 253"/>
                <a:gd name="T4" fmla="*/ 354 w 383"/>
                <a:gd name="T5" fmla="*/ 112 h 253"/>
                <a:gd name="T6" fmla="*/ 335 w 383"/>
                <a:gd name="T7" fmla="*/ 112 h 253"/>
                <a:gd name="T8" fmla="*/ 335 w 383"/>
                <a:gd name="T9" fmla="*/ 36 h 253"/>
                <a:gd name="T10" fmla="*/ 48 w 383"/>
                <a:gd name="T11" fmla="*/ 13 h 253"/>
                <a:gd name="T12" fmla="*/ 48 w 383"/>
                <a:gd name="T13" fmla="*/ 13 h 253"/>
                <a:gd name="T14" fmla="*/ 48 w 383"/>
                <a:gd name="T15" fmla="*/ 112 h 253"/>
                <a:gd name="T16" fmla="*/ 30 w 383"/>
                <a:gd name="T17" fmla="*/ 112 h 253"/>
                <a:gd name="T18" fmla="*/ 30 w 383"/>
                <a:gd name="T19" fmla="*/ 112 h 253"/>
                <a:gd name="T20" fmla="*/ 21 w 383"/>
                <a:gd name="T21" fmla="*/ 106 h 253"/>
                <a:gd name="T22" fmla="*/ 21 w 383"/>
                <a:gd name="T23" fmla="*/ 106 h 253"/>
                <a:gd name="T24" fmla="*/ 13 w 383"/>
                <a:gd name="T25" fmla="*/ 101 h 253"/>
                <a:gd name="T26" fmla="*/ 0 w 383"/>
                <a:gd name="T27" fmla="*/ 112 h 253"/>
                <a:gd name="T28" fmla="*/ 0 w 383"/>
                <a:gd name="T29" fmla="*/ 120 h 253"/>
                <a:gd name="T30" fmla="*/ 10 w 383"/>
                <a:gd name="T31" fmla="*/ 132 h 253"/>
                <a:gd name="T32" fmla="*/ 21 w 383"/>
                <a:gd name="T33" fmla="*/ 126 h 253"/>
                <a:gd name="T34" fmla="*/ 30 w 383"/>
                <a:gd name="T35" fmla="*/ 120 h 253"/>
                <a:gd name="T36" fmla="*/ 48 w 383"/>
                <a:gd name="T37" fmla="*/ 120 h 253"/>
                <a:gd name="T38" fmla="*/ 48 w 383"/>
                <a:gd name="T39" fmla="*/ 200 h 253"/>
                <a:gd name="T40" fmla="*/ 52 w 383"/>
                <a:gd name="T41" fmla="*/ 204 h 253"/>
                <a:gd name="T42" fmla="*/ 106 w 383"/>
                <a:gd name="T43" fmla="*/ 204 h 253"/>
                <a:gd name="T44" fmla="*/ 106 w 383"/>
                <a:gd name="T45" fmla="*/ 223 h 253"/>
                <a:gd name="T46" fmla="*/ 106 w 383"/>
                <a:gd name="T47" fmla="*/ 223 h 253"/>
                <a:gd name="T48" fmla="*/ 100 w 383"/>
                <a:gd name="T49" fmla="*/ 232 h 253"/>
                <a:gd name="T50" fmla="*/ 100 w 383"/>
                <a:gd name="T51" fmla="*/ 232 h 253"/>
                <a:gd name="T52" fmla="*/ 95 w 383"/>
                <a:gd name="T53" fmla="*/ 245 h 253"/>
                <a:gd name="T54" fmla="*/ 106 w 383"/>
                <a:gd name="T55" fmla="*/ 253 h 253"/>
                <a:gd name="T56" fmla="*/ 114 w 383"/>
                <a:gd name="T57" fmla="*/ 253 h 253"/>
                <a:gd name="T58" fmla="*/ 125 w 383"/>
                <a:gd name="T59" fmla="*/ 243 h 253"/>
                <a:gd name="T60" fmla="*/ 120 w 383"/>
                <a:gd name="T61" fmla="*/ 232 h 253"/>
                <a:gd name="T62" fmla="*/ 114 w 383"/>
                <a:gd name="T63" fmla="*/ 223 h 253"/>
                <a:gd name="T64" fmla="*/ 114 w 383"/>
                <a:gd name="T65" fmla="*/ 204 h 253"/>
                <a:gd name="T66" fmla="*/ 331 w 383"/>
                <a:gd name="T67" fmla="*/ 204 h 253"/>
                <a:gd name="T68" fmla="*/ 335 w 383"/>
                <a:gd name="T69" fmla="*/ 200 h 253"/>
                <a:gd name="T70" fmla="*/ 335 w 383"/>
                <a:gd name="T71" fmla="*/ 120 h 253"/>
                <a:gd name="T72" fmla="*/ 353 w 383"/>
                <a:gd name="T73" fmla="*/ 120 h 253"/>
                <a:gd name="T74" fmla="*/ 353 w 383"/>
                <a:gd name="T75" fmla="*/ 120 h 253"/>
                <a:gd name="T76" fmla="*/ 362 w 383"/>
                <a:gd name="T77" fmla="*/ 126 h 253"/>
                <a:gd name="T78" fmla="*/ 362 w 383"/>
                <a:gd name="T79" fmla="*/ 127 h 253"/>
                <a:gd name="T80" fmla="*/ 375 w 383"/>
                <a:gd name="T81" fmla="*/ 131 h 253"/>
                <a:gd name="T82" fmla="*/ 383 w 383"/>
                <a:gd name="T83" fmla="*/ 120 h 253"/>
                <a:gd name="T84" fmla="*/ 383 w 383"/>
                <a:gd name="T85" fmla="*/ 113 h 253"/>
                <a:gd name="T86" fmla="*/ 373 w 383"/>
                <a:gd name="T87" fmla="*/ 101 h 253"/>
                <a:gd name="T88" fmla="*/ 286 w 383"/>
                <a:gd name="T89" fmla="*/ 70 h 253"/>
                <a:gd name="T90" fmla="*/ 278 w 383"/>
                <a:gd name="T91" fmla="*/ 76 h 253"/>
                <a:gd name="T92" fmla="*/ 277 w 383"/>
                <a:gd name="T93" fmla="*/ 76 h 253"/>
                <a:gd name="T94" fmla="*/ 111 w 383"/>
                <a:gd name="T95" fmla="*/ 61 h 253"/>
                <a:gd name="T96" fmla="*/ 103 w 383"/>
                <a:gd name="T97" fmla="*/ 53 h 253"/>
                <a:gd name="T98" fmla="*/ 110 w 383"/>
                <a:gd name="T99" fmla="*/ 45 h 253"/>
                <a:gd name="T100" fmla="*/ 280 w 383"/>
                <a:gd name="T101" fmla="*/ 60 h 253"/>
                <a:gd name="T102" fmla="*/ 286 w 383"/>
                <a:gd name="T103" fmla="*/ 7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3" h="253">
                  <a:moveTo>
                    <a:pt x="373" y="101"/>
                  </a:moveTo>
                  <a:cubicBezTo>
                    <a:pt x="369" y="100"/>
                    <a:pt x="365" y="102"/>
                    <a:pt x="362" y="106"/>
                  </a:cubicBezTo>
                  <a:cubicBezTo>
                    <a:pt x="359" y="111"/>
                    <a:pt x="356" y="112"/>
                    <a:pt x="354" y="112"/>
                  </a:cubicBezTo>
                  <a:cubicBezTo>
                    <a:pt x="335" y="112"/>
                    <a:pt x="335" y="112"/>
                    <a:pt x="335" y="112"/>
                  </a:cubicBezTo>
                  <a:cubicBezTo>
                    <a:pt x="335" y="36"/>
                    <a:pt x="335" y="36"/>
                    <a:pt x="335" y="36"/>
                  </a:cubicBezTo>
                  <a:cubicBezTo>
                    <a:pt x="248" y="8"/>
                    <a:pt x="135" y="0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28" y="112"/>
                    <a:pt x="24" y="111"/>
                    <a:pt x="21" y="106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19" y="103"/>
                    <a:pt x="16" y="101"/>
                    <a:pt x="13" y="101"/>
                  </a:cubicBezTo>
                  <a:cubicBezTo>
                    <a:pt x="6" y="100"/>
                    <a:pt x="0" y="105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6"/>
                    <a:pt x="4" y="131"/>
                    <a:pt x="10" y="132"/>
                  </a:cubicBezTo>
                  <a:cubicBezTo>
                    <a:pt x="14" y="132"/>
                    <a:pt x="18" y="130"/>
                    <a:pt x="21" y="126"/>
                  </a:cubicBezTo>
                  <a:cubicBezTo>
                    <a:pt x="24" y="122"/>
                    <a:pt x="27" y="121"/>
                    <a:pt x="30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200"/>
                    <a:pt x="48" y="200"/>
                    <a:pt x="48" y="200"/>
                  </a:cubicBezTo>
                  <a:cubicBezTo>
                    <a:pt x="48" y="202"/>
                    <a:pt x="50" y="204"/>
                    <a:pt x="52" y="204"/>
                  </a:cubicBezTo>
                  <a:cubicBezTo>
                    <a:pt x="106" y="204"/>
                    <a:pt x="106" y="204"/>
                    <a:pt x="106" y="204"/>
                  </a:cubicBezTo>
                  <a:cubicBezTo>
                    <a:pt x="106" y="223"/>
                    <a:pt x="106" y="223"/>
                    <a:pt x="106" y="223"/>
                  </a:cubicBezTo>
                  <a:cubicBezTo>
                    <a:pt x="106" y="223"/>
                    <a:pt x="106" y="223"/>
                    <a:pt x="106" y="223"/>
                  </a:cubicBezTo>
                  <a:cubicBezTo>
                    <a:pt x="106" y="225"/>
                    <a:pt x="105" y="229"/>
                    <a:pt x="100" y="232"/>
                  </a:cubicBezTo>
                  <a:cubicBezTo>
                    <a:pt x="100" y="232"/>
                    <a:pt x="100" y="232"/>
                    <a:pt x="100" y="232"/>
                  </a:cubicBezTo>
                  <a:cubicBezTo>
                    <a:pt x="96" y="235"/>
                    <a:pt x="94" y="240"/>
                    <a:pt x="95" y="245"/>
                  </a:cubicBezTo>
                  <a:cubicBezTo>
                    <a:pt x="96" y="250"/>
                    <a:pt x="101" y="253"/>
                    <a:pt x="106" y="253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9" y="253"/>
                    <a:pt x="125" y="249"/>
                    <a:pt x="125" y="243"/>
                  </a:cubicBezTo>
                  <a:cubicBezTo>
                    <a:pt x="126" y="239"/>
                    <a:pt x="124" y="235"/>
                    <a:pt x="120" y="232"/>
                  </a:cubicBezTo>
                  <a:cubicBezTo>
                    <a:pt x="116" y="229"/>
                    <a:pt x="114" y="226"/>
                    <a:pt x="114" y="223"/>
                  </a:cubicBezTo>
                  <a:cubicBezTo>
                    <a:pt x="114" y="204"/>
                    <a:pt x="114" y="204"/>
                    <a:pt x="114" y="204"/>
                  </a:cubicBezTo>
                  <a:cubicBezTo>
                    <a:pt x="331" y="204"/>
                    <a:pt x="331" y="204"/>
                    <a:pt x="331" y="204"/>
                  </a:cubicBezTo>
                  <a:cubicBezTo>
                    <a:pt x="333" y="204"/>
                    <a:pt x="335" y="202"/>
                    <a:pt x="335" y="200"/>
                  </a:cubicBezTo>
                  <a:cubicBezTo>
                    <a:pt x="335" y="120"/>
                    <a:pt x="335" y="120"/>
                    <a:pt x="335" y="120"/>
                  </a:cubicBezTo>
                  <a:cubicBezTo>
                    <a:pt x="353" y="120"/>
                    <a:pt x="353" y="120"/>
                    <a:pt x="353" y="120"/>
                  </a:cubicBezTo>
                  <a:cubicBezTo>
                    <a:pt x="353" y="120"/>
                    <a:pt x="353" y="120"/>
                    <a:pt x="353" y="120"/>
                  </a:cubicBezTo>
                  <a:cubicBezTo>
                    <a:pt x="355" y="121"/>
                    <a:pt x="359" y="122"/>
                    <a:pt x="362" y="126"/>
                  </a:cubicBezTo>
                  <a:cubicBezTo>
                    <a:pt x="362" y="127"/>
                    <a:pt x="362" y="127"/>
                    <a:pt x="362" y="127"/>
                  </a:cubicBezTo>
                  <a:cubicBezTo>
                    <a:pt x="365" y="131"/>
                    <a:pt x="370" y="133"/>
                    <a:pt x="375" y="131"/>
                  </a:cubicBezTo>
                  <a:cubicBezTo>
                    <a:pt x="380" y="130"/>
                    <a:pt x="383" y="125"/>
                    <a:pt x="383" y="120"/>
                  </a:cubicBezTo>
                  <a:cubicBezTo>
                    <a:pt x="383" y="113"/>
                    <a:pt x="383" y="113"/>
                    <a:pt x="383" y="113"/>
                  </a:cubicBezTo>
                  <a:cubicBezTo>
                    <a:pt x="383" y="107"/>
                    <a:pt x="379" y="102"/>
                    <a:pt x="373" y="101"/>
                  </a:cubicBezTo>
                  <a:close/>
                  <a:moveTo>
                    <a:pt x="286" y="70"/>
                  </a:moveTo>
                  <a:cubicBezTo>
                    <a:pt x="286" y="74"/>
                    <a:pt x="282" y="76"/>
                    <a:pt x="278" y="76"/>
                  </a:cubicBezTo>
                  <a:cubicBezTo>
                    <a:pt x="278" y="76"/>
                    <a:pt x="277" y="76"/>
                    <a:pt x="277" y="76"/>
                  </a:cubicBezTo>
                  <a:cubicBezTo>
                    <a:pt x="191" y="57"/>
                    <a:pt x="112" y="61"/>
                    <a:pt x="111" y="61"/>
                  </a:cubicBezTo>
                  <a:cubicBezTo>
                    <a:pt x="107" y="61"/>
                    <a:pt x="103" y="58"/>
                    <a:pt x="103" y="53"/>
                  </a:cubicBezTo>
                  <a:cubicBezTo>
                    <a:pt x="102" y="49"/>
                    <a:pt x="106" y="45"/>
                    <a:pt x="110" y="45"/>
                  </a:cubicBezTo>
                  <a:cubicBezTo>
                    <a:pt x="113" y="45"/>
                    <a:pt x="192" y="41"/>
                    <a:pt x="280" y="60"/>
                  </a:cubicBezTo>
                  <a:cubicBezTo>
                    <a:pt x="285" y="61"/>
                    <a:pt x="287" y="66"/>
                    <a:pt x="286" y="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0" name="Freeform 8"/>
            <p:cNvSpPr>
              <a:spLocks/>
            </p:cNvSpPr>
            <p:nvPr/>
          </p:nvSpPr>
          <p:spPr bwMode="auto">
            <a:xfrm>
              <a:off x="1423133" y="5212557"/>
              <a:ext cx="3434938" cy="516731"/>
            </a:xfrm>
            <a:custGeom>
              <a:avLst/>
              <a:gdLst>
                <a:gd name="T0" fmla="*/ 73 w 604"/>
                <a:gd name="T1" fmla="*/ 0 h 91"/>
                <a:gd name="T2" fmla="*/ 73 w 604"/>
                <a:gd name="T3" fmla="*/ 7 h 91"/>
                <a:gd name="T4" fmla="*/ 71 w 604"/>
                <a:gd name="T5" fmla="*/ 9 h 91"/>
                <a:gd name="T6" fmla="*/ 71 w 604"/>
                <a:gd name="T7" fmla="*/ 9 h 91"/>
                <a:gd name="T8" fmla="*/ 61 w 604"/>
                <a:gd name="T9" fmla="*/ 26 h 91"/>
                <a:gd name="T10" fmla="*/ 82 w 604"/>
                <a:gd name="T11" fmla="*/ 47 h 91"/>
                <a:gd name="T12" fmla="*/ 91 w 604"/>
                <a:gd name="T13" fmla="*/ 47 h 91"/>
                <a:gd name="T14" fmla="*/ 112 w 604"/>
                <a:gd name="T15" fmla="*/ 26 h 91"/>
                <a:gd name="T16" fmla="*/ 102 w 604"/>
                <a:gd name="T17" fmla="*/ 9 h 91"/>
                <a:gd name="T18" fmla="*/ 101 w 604"/>
                <a:gd name="T19" fmla="*/ 7 h 91"/>
                <a:gd name="T20" fmla="*/ 101 w 604"/>
                <a:gd name="T21" fmla="*/ 0 h 91"/>
                <a:gd name="T22" fmla="*/ 498 w 604"/>
                <a:gd name="T23" fmla="*/ 0 h 91"/>
                <a:gd name="T24" fmla="*/ 498 w 604"/>
                <a:gd name="T25" fmla="*/ 7 h 91"/>
                <a:gd name="T26" fmla="*/ 496 w 604"/>
                <a:gd name="T27" fmla="*/ 9 h 91"/>
                <a:gd name="T28" fmla="*/ 495 w 604"/>
                <a:gd name="T29" fmla="*/ 9 h 91"/>
                <a:gd name="T30" fmla="*/ 486 w 604"/>
                <a:gd name="T31" fmla="*/ 26 h 91"/>
                <a:gd name="T32" fmla="*/ 507 w 604"/>
                <a:gd name="T33" fmla="*/ 47 h 91"/>
                <a:gd name="T34" fmla="*/ 516 w 604"/>
                <a:gd name="T35" fmla="*/ 47 h 91"/>
                <a:gd name="T36" fmla="*/ 537 w 604"/>
                <a:gd name="T37" fmla="*/ 26 h 91"/>
                <a:gd name="T38" fmla="*/ 527 w 604"/>
                <a:gd name="T39" fmla="*/ 9 h 91"/>
                <a:gd name="T40" fmla="*/ 525 w 604"/>
                <a:gd name="T41" fmla="*/ 7 h 91"/>
                <a:gd name="T42" fmla="*/ 525 w 604"/>
                <a:gd name="T43" fmla="*/ 0 h 91"/>
                <a:gd name="T44" fmla="*/ 604 w 604"/>
                <a:gd name="T45" fmla="*/ 0 h 91"/>
                <a:gd name="T46" fmla="*/ 598 w 604"/>
                <a:gd name="T47" fmla="*/ 5 h 91"/>
                <a:gd name="T48" fmla="*/ 584 w 604"/>
                <a:gd name="T49" fmla="*/ 49 h 91"/>
                <a:gd name="T50" fmla="*/ 590 w 604"/>
                <a:gd name="T51" fmla="*/ 72 h 91"/>
                <a:gd name="T52" fmla="*/ 576 w 604"/>
                <a:gd name="T53" fmla="*/ 91 h 91"/>
                <a:gd name="T54" fmla="*/ 483 w 604"/>
                <a:gd name="T55" fmla="*/ 91 h 91"/>
                <a:gd name="T56" fmla="*/ 462 w 604"/>
                <a:gd name="T57" fmla="*/ 79 h 91"/>
                <a:gd name="T58" fmla="*/ 452 w 604"/>
                <a:gd name="T59" fmla="*/ 61 h 91"/>
                <a:gd name="T60" fmla="*/ 442 w 604"/>
                <a:gd name="T61" fmla="*/ 57 h 91"/>
                <a:gd name="T62" fmla="*/ 440 w 604"/>
                <a:gd name="T63" fmla="*/ 57 h 91"/>
                <a:gd name="T64" fmla="*/ 160 w 604"/>
                <a:gd name="T65" fmla="*/ 49 h 91"/>
                <a:gd name="T66" fmla="*/ 158 w 604"/>
                <a:gd name="T67" fmla="*/ 49 h 91"/>
                <a:gd name="T68" fmla="*/ 126 w 604"/>
                <a:gd name="T69" fmla="*/ 64 h 91"/>
                <a:gd name="T70" fmla="*/ 123 w 604"/>
                <a:gd name="T71" fmla="*/ 71 h 91"/>
                <a:gd name="T72" fmla="*/ 91 w 604"/>
                <a:gd name="T73" fmla="*/ 91 h 91"/>
                <a:gd name="T74" fmla="*/ 32 w 604"/>
                <a:gd name="T75" fmla="*/ 91 h 91"/>
                <a:gd name="T76" fmla="*/ 4 w 604"/>
                <a:gd name="T77" fmla="*/ 64 h 91"/>
                <a:gd name="T78" fmla="*/ 0 w 604"/>
                <a:gd name="T79" fmla="*/ 0 h 91"/>
                <a:gd name="T80" fmla="*/ 73 w 604"/>
                <a:gd name="T8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4" h="91">
                  <a:moveTo>
                    <a:pt x="73" y="0"/>
                  </a:move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2" y="8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65" y="13"/>
                    <a:pt x="61" y="19"/>
                    <a:pt x="61" y="26"/>
                  </a:cubicBezTo>
                  <a:cubicBezTo>
                    <a:pt x="61" y="38"/>
                    <a:pt x="71" y="47"/>
                    <a:pt x="82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103" y="47"/>
                    <a:pt x="112" y="38"/>
                    <a:pt x="112" y="26"/>
                  </a:cubicBezTo>
                  <a:cubicBezTo>
                    <a:pt x="112" y="19"/>
                    <a:pt x="108" y="12"/>
                    <a:pt x="102" y="9"/>
                  </a:cubicBezTo>
                  <a:cubicBezTo>
                    <a:pt x="101" y="8"/>
                    <a:pt x="101" y="7"/>
                    <a:pt x="101" y="7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498" y="0"/>
                    <a:pt x="498" y="0"/>
                    <a:pt x="498" y="0"/>
                  </a:cubicBezTo>
                  <a:cubicBezTo>
                    <a:pt x="498" y="7"/>
                    <a:pt x="498" y="7"/>
                    <a:pt x="498" y="7"/>
                  </a:cubicBezTo>
                  <a:cubicBezTo>
                    <a:pt x="497" y="7"/>
                    <a:pt x="497" y="8"/>
                    <a:pt x="496" y="9"/>
                  </a:cubicBezTo>
                  <a:cubicBezTo>
                    <a:pt x="495" y="9"/>
                    <a:pt x="495" y="9"/>
                    <a:pt x="495" y="9"/>
                  </a:cubicBezTo>
                  <a:cubicBezTo>
                    <a:pt x="490" y="13"/>
                    <a:pt x="486" y="19"/>
                    <a:pt x="486" y="26"/>
                  </a:cubicBezTo>
                  <a:cubicBezTo>
                    <a:pt x="486" y="38"/>
                    <a:pt x="496" y="47"/>
                    <a:pt x="507" y="47"/>
                  </a:cubicBezTo>
                  <a:cubicBezTo>
                    <a:pt x="516" y="47"/>
                    <a:pt x="516" y="47"/>
                    <a:pt x="516" y="47"/>
                  </a:cubicBezTo>
                  <a:cubicBezTo>
                    <a:pt x="527" y="47"/>
                    <a:pt x="537" y="38"/>
                    <a:pt x="537" y="26"/>
                  </a:cubicBezTo>
                  <a:cubicBezTo>
                    <a:pt x="537" y="19"/>
                    <a:pt x="533" y="12"/>
                    <a:pt x="527" y="9"/>
                  </a:cubicBezTo>
                  <a:cubicBezTo>
                    <a:pt x="526" y="8"/>
                    <a:pt x="526" y="7"/>
                    <a:pt x="525" y="7"/>
                  </a:cubicBezTo>
                  <a:cubicBezTo>
                    <a:pt x="525" y="0"/>
                    <a:pt x="525" y="0"/>
                    <a:pt x="525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2" y="1"/>
                    <a:pt x="600" y="3"/>
                    <a:pt x="598" y="5"/>
                  </a:cubicBezTo>
                  <a:cubicBezTo>
                    <a:pt x="585" y="16"/>
                    <a:pt x="579" y="33"/>
                    <a:pt x="584" y="49"/>
                  </a:cubicBezTo>
                  <a:cubicBezTo>
                    <a:pt x="590" y="72"/>
                    <a:pt x="590" y="72"/>
                    <a:pt x="590" y="72"/>
                  </a:cubicBezTo>
                  <a:cubicBezTo>
                    <a:pt x="593" y="81"/>
                    <a:pt x="586" y="91"/>
                    <a:pt x="576" y="91"/>
                  </a:cubicBezTo>
                  <a:cubicBezTo>
                    <a:pt x="483" y="91"/>
                    <a:pt x="483" y="91"/>
                    <a:pt x="483" y="91"/>
                  </a:cubicBezTo>
                  <a:cubicBezTo>
                    <a:pt x="474" y="91"/>
                    <a:pt x="467" y="86"/>
                    <a:pt x="462" y="79"/>
                  </a:cubicBezTo>
                  <a:cubicBezTo>
                    <a:pt x="452" y="61"/>
                    <a:pt x="452" y="61"/>
                    <a:pt x="452" y="61"/>
                  </a:cubicBezTo>
                  <a:cubicBezTo>
                    <a:pt x="450" y="58"/>
                    <a:pt x="446" y="56"/>
                    <a:pt x="442" y="57"/>
                  </a:cubicBezTo>
                  <a:cubicBezTo>
                    <a:pt x="440" y="57"/>
                    <a:pt x="440" y="57"/>
                    <a:pt x="440" y="57"/>
                  </a:cubicBezTo>
                  <a:cubicBezTo>
                    <a:pt x="362" y="73"/>
                    <a:pt x="236" y="69"/>
                    <a:pt x="160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45" y="45"/>
                    <a:pt x="132" y="51"/>
                    <a:pt x="126" y="64"/>
                  </a:cubicBezTo>
                  <a:cubicBezTo>
                    <a:pt x="123" y="71"/>
                    <a:pt x="123" y="71"/>
                    <a:pt x="123" y="71"/>
                  </a:cubicBezTo>
                  <a:cubicBezTo>
                    <a:pt x="117" y="83"/>
                    <a:pt x="105" y="91"/>
                    <a:pt x="91" y="91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17" y="91"/>
                    <a:pt x="5" y="79"/>
                    <a:pt x="4" y="6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1" name="Freeform 9"/>
            <p:cNvSpPr>
              <a:spLocks/>
            </p:cNvSpPr>
            <p:nvPr/>
          </p:nvSpPr>
          <p:spPr bwMode="auto">
            <a:xfrm>
              <a:off x="1754371" y="3158882"/>
              <a:ext cx="1414386" cy="960590"/>
            </a:xfrm>
            <a:custGeom>
              <a:avLst/>
              <a:gdLst>
                <a:gd name="T0" fmla="*/ 173 w 249"/>
                <a:gd name="T1" fmla="*/ 0 h 170"/>
                <a:gd name="T2" fmla="*/ 173 w 249"/>
                <a:gd name="T3" fmla="*/ 7 h 170"/>
                <a:gd name="T4" fmla="*/ 171 w 249"/>
                <a:gd name="T5" fmla="*/ 9 h 170"/>
                <a:gd name="T6" fmla="*/ 171 w 249"/>
                <a:gd name="T7" fmla="*/ 9 h 170"/>
                <a:gd name="T8" fmla="*/ 162 w 249"/>
                <a:gd name="T9" fmla="*/ 25 h 170"/>
                <a:gd name="T10" fmla="*/ 183 w 249"/>
                <a:gd name="T11" fmla="*/ 48 h 170"/>
                <a:gd name="T12" fmla="*/ 191 w 249"/>
                <a:gd name="T13" fmla="*/ 48 h 170"/>
                <a:gd name="T14" fmla="*/ 212 w 249"/>
                <a:gd name="T15" fmla="*/ 31 h 170"/>
                <a:gd name="T16" fmla="*/ 203 w 249"/>
                <a:gd name="T17" fmla="*/ 9 h 170"/>
                <a:gd name="T18" fmla="*/ 201 w 249"/>
                <a:gd name="T19" fmla="*/ 7 h 170"/>
                <a:gd name="T20" fmla="*/ 201 w 249"/>
                <a:gd name="T21" fmla="*/ 0 h 170"/>
                <a:gd name="T22" fmla="*/ 246 w 249"/>
                <a:gd name="T23" fmla="*/ 0 h 170"/>
                <a:gd name="T24" fmla="*/ 249 w 249"/>
                <a:gd name="T25" fmla="*/ 4 h 170"/>
                <a:gd name="T26" fmla="*/ 249 w 249"/>
                <a:gd name="T27" fmla="*/ 166 h 170"/>
                <a:gd name="T28" fmla="*/ 246 w 249"/>
                <a:gd name="T29" fmla="*/ 170 h 170"/>
                <a:gd name="T30" fmla="*/ 3 w 249"/>
                <a:gd name="T31" fmla="*/ 170 h 170"/>
                <a:gd name="T32" fmla="*/ 0 w 249"/>
                <a:gd name="T33" fmla="*/ 166 h 170"/>
                <a:gd name="T34" fmla="*/ 0 w 249"/>
                <a:gd name="T35" fmla="*/ 4 h 170"/>
                <a:gd name="T36" fmla="*/ 3 w 249"/>
                <a:gd name="T37" fmla="*/ 0 h 170"/>
                <a:gd name="T38" fmla="*/ 173 w 249"/>
                <a:gd name="T3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9" h="170">
                  <a:moveTo>
                    <a:pt x="173" y="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8"/>
                    <a:pt x="171" y="9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66" y="13"/>
                    <a:pt x="162" y="19"/>
                    <a:pt x="162" y="25"/>
                  </a:cubicBezTo>
                  <a:cubicBezTo>
                    <a:pt x="161" y="37"/>
                    <a:pt x="171" y="48"/>
                    <a:pt x="183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200" y="48"/>
                    <a:pt x="210" y="41"/>
                    <a:pt x="212" y="31"/>
                  </a:cubicBezTo>
                  <a:cubicBezTo>
                    <a:pt x="214" y="23"/>
                    <a:pt x="210" y="14"/>
                    <a:pt x="203" y="9"/>
                  </a:cubicBezTo>
                  <a:cubicBezTo>
                    <a:pt x="202" y="8"/>
                    <a:pt x="201" y="8"/>
                    <a:pt x="201" y="7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8" y="0"/>
                    <a:pt x="249" y="2"/>
                    <a:pt x="249" y="4"/>
                  </a:cubicBezTo>
                  <a:cubicBezTo>
                    <a:pt x="249" y="166"/>
                    <a:pt x="249" y="166"/>
                    <a:pt x="249" y="166"/>
                  </a:cubicBezTo>
                  <a:cubicBezTo>
                    <a:pt x="249" y="168"/>
                    <a:pt x="248" y="170"/>
                    <a:pt x="246" y="170"/>
                  </a:cubicBezTo>
                  <a:cubicBezTo>
                    <a:pt x="3" y="170"/>
                    <a:pt x="3" y="170"/>
                    <a:pt x="3" y="170"/>
                  </a:cubicBezTo>
                  <a:cubicBezTo>
                    <a:pt x="1" y="170"/>
                    <a:pt x="0" y="168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2" name="Freeform 10"/>
            <p:cNvSpPr>
              <a:spLocks/>
            </p:cNvSpPr>
            <p:nvPr/>
          </p:nvSpPr>
          <p:spPr bwMode="auto">
            <a:xfrm>
              <a:off x="952775" y="2026048"/>
              <a:ext cx="1447510" cy="1348138"/>
            </a:xfrm>
            <a:custGeom>
              <a:avLst/>
              <a:gdLst>
                <a:gd name="T0" fmla="*/ 21 w 255"/>
                <a:gd name="T1" fmla="*/ 60 h 238"/>
                <a:gd name="T2" fmla="*/ 65 w 255"/>
                <a:gd name="T3" fmla="*/ 93 h 238"/>
                <a:gd name="T4" fmla="*/ 93 w 255"/>
                <a:gd name="T5" fmla="*/ 87 h 238"/>
                <a:gd name="T6" fmla="*/ 139 w 255"/>
                <a:gd name="T7" fmla="*/ 49 h 238"/>
                <a:gd name="T8" fmla="*/ 140 w 255"/>
                <a:gd name="T9" fmla="*/ 48 h 238"/>
                <a:gd name="T10" fmla="*/ 255 w 255"/>
                <a:gd name="T11" fmla="*/ 0 h 238"/>
                <a:gd name="T12" fmla="*/ 255 w 255"/>
                <a:gd name="T13" fmla="*/ 87 h 238"/>
                <a:gd name="T14" fmla="*/ 249 w 255"/>
                <a:gd name="T15" fmla="*/ 87 h 238"/>
                <a:gd name="T16" fmla="*/ 247 w 255"/>
                <a:gd name="T17" fmla="*/ 86 h 238"/>
                <a:gd name="T18" fmla="*/ 247 w 255"/>
                <a:gd name="T19" fmla="*/ 85 h 238"/>
                <a:gd name="T20" fmla="*/ 231 w 255"/>
                <a:gd name="T21" fmla="*/ 76 h 238"/>
                <a:gd name="T22" fmla="*/ 209 w 255"/>
                <a:gd name="T23" fmla="*/ 97 h 238"/>
                <a:gd name="T24" fmla="*/ 209 w 255"/>
                <a:gd name="T25" fmla="*/ 105 h 238"/>
                <a:gd name="T26" fmla="*/ 225 w 255"/>
                <a:gd name="T27" fmla="*/ 126 h 238"/>
                <a:gd name="T28" fmla="*/ 247 w 255"/>
                <a:gd name="T29" fmla="*/ 117 h 238"/>
                <a:gd name="T30" fmla="*/ 249 w 255"/>
                <a:gd name="T31" fmla="*/ 115 h 238"/>
                <a:gd name="T32" fmla="*/ 255 w 255"/>
                <a:gd name="T33" fmla="*/ 115 h 238"/>
                <a:gd name="T34" fmla="*/ 255 w 255"/>
                <a:gd name="T35" fmla="*/ 185 h 238"/>
                <a:gd name="T36" fmla="*/ 251 w 255"/>
                <a:gd name="T37" fmla="*/ 189 h 238"/>
                <a:gd name="T38" fmla="*/ 93 w 255"/>
                <a:gd name="T39" fmla="*/ 189 h 238"/>
                <a:gd name="T40" fmla="*/ 93 w 255"/>
                <a:gd name="T41" fmla="*/ 208 h 238"/>
                <a:gd name="T42" fmla="*/ 99 w 255"/>
                <a:gd name="T43" fmla="*/ 217 h 238"/>
                <a:gd name="T44" fmla="*/ 104 w 255"/>
                <a:gd name="T45" fmla="*/ 228 h 238"/>
                <a:gd name="T46" fmla="*/ 92 w 255"/>
                <a:gd name="T47" fmla="*/ 238 h 238"/>
                <a:gd name="T48" fmla="*/ 85 w 255"/>
                <a:gd name="T49" fmla="*/ 238 h 238"/>
                <a:gd name="T50" fmla="*/ 74 w 255"/>
                <a:gd name="T51" fmla="*/ 230 h 238"/>
                <a:gd name="T52" fmla="*/ 78 w 255"/>
                <a:gd name="T53" fmla="*/ 217 h 238"/>
                <a:gd name="T54" fmla="*/ 79 w 255"/>
                <a:gd name="T55" fmla="*/ 217 h 238"/>
                <a:gd name="T56" fmla="*/ 84 w 255"/>
                <a:gd name="T57" fmla="*/ 208 h 238"/>
                <a:gd name="T58" fmla="*/ 84 w 255"/>
                <a:gd name="T59" fmla="*/ 208 h 238"/>
                <a:gd name="T60" fmla="*/ 84 w 255"/>
                <a:gd name="T61" fmla="*/ 189 h 238"/>
                <a:gd name="T62" fmla="*/ 29 w 255"/>
                <a:gd name="T63" fmla="*/ 189 h 238"/>
                <a:gd name="T64" fmla="*/ 30 w 255"/>
                <a:gd name="T65" fmla="*/ 185 h 238"/>
                <a:gd name="T66" fmla="*/ 31 w 255"/>
                <a:gd name="T67" fmla="*/ 183 h 238"/>
                <a:gd name="T68" fmla="*/ 46 w 255"/>
                <a:gd name="T69" fmla="*/ 152 h 238"/>
                <a:gd name="T70" fmla="*/ 40 w 255"/>
                <a:gd name="T71" fmla="*/ 126 h 238"/>
                <a:gd name="T72" fmla="*/ 2 w 255"/>
                <a:gd name="T73" fmla="*/ 67 h 238"/>
                <a:gd name="T74" fmla="*/ 21 w 255"/>
                <a:gd name="T75" fmla="*/ 6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5" h="238">
                  <a:moveTo>
                    <a:pt x="21" y="60"/>
                  </a:moveTo>
                  <a:cubicBezTo>
                    <a:pt x="32" y="76"/>
                    <a:pt x="50" y="86"/>
                    <a:pt x="65" y="93"/>
                  </a:cubicBezTo>
                  <a:cubicBezTo>
                    <a:pt x="75" y="98"/>
                    <a:pt x="86" y="95"/>
                    <a:pt x="93" y="87"/>
                  </a:cubicBezTo>
                  <a:cubicBezTo>
                    <a:pt x="107" y="73"/>
                    <a:pt x="122" y="60"/>
                    <a:pt x="139" y="49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75" y="24"/>
                    <a:pt x="214" y="8"/>
                    <a:pt x="255" y="0"/>
                  </a:cubicBezTo>
                  <a:cubicBezTo>
                    <a:pt x="255" y="87"/>
                    <a:pt x="255" y="87"/>
                    <a:pt x="255" y="87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7"/>
                    <a:pt x="248" y="87"/>
                    <a:pt x="247" y="86"/>
                  </a:cubicBezTo>
                  <a:cubicBezTo>
                    <a:pt x="247" y="85"/>
                    <a:pt x="247" y="85"/>
                    <a:pt x="247" y="85"/>
                  </a:cubicBezTo>
                  <a:cubicBezTo>
                    <a:pt x="243" y="80"/>
                    <a:pt x="237" y="76"/>
                    <a:pt x="231" y="76"/>
                  </a:cubicBezTo>
                  <a:cubicBezTo>
                    <a:pt x="219" y="75"/>
                    <a:pt x="209" y="85"/>
                    <a:pt x="209" y="97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15"/>
                    <a:pt x="215" y="124"/>
                    <a:pt x="225" y="126"/>
                  </a:cubicBezTo>
                  <a:cubicBezTo>
                    <a:pt x="234" y="128"/>
                    <a:pt x="242" y="124"/>
                    <a:pt x="247" y="117"/>
                  </a:cubicBezTo>
                  <a:cubicBezTo>
                    <a:pt x="248" y="116"/>
                    <a:pt x="248" y="116"/>
                    <a:pt x="249" y="115"/>
                  </a:cubicBezTo>
                  <a:cubicBezTo>
                    <a:pt x="255" y="115"/>
                    <a:pt x="255" y="115"/>
                    <a:pt x="255" y="115"/>
                  </a:cubicBezTo>
                  <a:cubicBezTo>
                    <a:pt x="255" y="185"/>
                    <a:pt x="255" y="185"/>
                    <a:pt x="255" y="185"/>
                  </a:cubicBezTo>
                  <a:cubicBezTo>
                    <a:pt x="255" y="187"/>
                    <a:pt x="253" y="189"/>
                    <a:pt x="251" y="189"/>
                  </a:cubicBezTo>
                  <a:cubicBezTo>
                    <a:pt x="93" y="189"/>
                    <a:pt x="93" y="189"/>
                    <a:pt x="93" y="189"/>
                  </a:cubicBezTo>
                  <a:cubicBezTo>
                    <a:pt x="93" y="208"/>
                    <a:pt x="93" y="208"/>
                    <a:pt x="93" y="208"/>
                  </a:cubicBezTo>
                  <a:cubicBezTo>
                    <a:pt x="93" y="211"/>
                    <a:pt x="94" y="214"/>
                    <a:pt x="99" y="217"/>
                  </a:cubicBezTo>
                  <a:cubicBezTo>
                    <a:pt x="103" y="220"/>
                    <a:pt x="105" y="224"/>
                    <a:pt x="104" y="228"/>
                  </a:cubicBezTo>
                  <a:cubicBezTo>
                    <a:pt x="103" y="234"/>
                    <a:pt x="98" y="238"/>
                    <a:pt x="92" y="238"/>
                  </a:cubicBezTo>
                  <a:cubicBezTo>
                    <a:pt x="85" y="238"/>
                    <a:pt x="85" y="238"/>
                    <a:pt x="85" y="238"/>
                  </a:cubicBezTo>
                  <a:cubicBezTo>
                    <a:pt x="80" y="238"/>
                    <a:pt x="75" y="235"/>
                    <a:pt x="74" y="230"/>
                  </a:cubicBezTo>
                  <a:cubicBezTo>
                    <a:pt x="72" y="225"/>
                    <a:pt x="74" y="220"/>
                    <a:pt x="78" y="217"/>
                  </a:cubicBezTo>
                  <a:cubicBezTo>
                    <a:pt x="79" y="217"/>
                    <a:pt x="79" y="217"/>
                    <a:pt x="79" y="217"/>
                  </a:cubicBezTo>
                  <a:cubicBezTo>
                    <a:pt x="83" y="214"/>
                    <a:pt x="84" y="210"/>
                    <a:pt x="84" y="208"/>
                  </a:cubicBezTo>
                  <a:cubicBezTo>
                    <a:pt x="84" y="208"/>
                    <a:pt x="84" y="208"/>
                    <a:pt x="84" y="208"/>
                  </a:cubicBezTo>
                  <a:cubicBezTo>
                    <a:pt x="84" y="189"/>
                    <a:pt x="84" y="189"/>
                    <a:pt x="84" y="189"/>
                  </a:cubicBezTo>
                  <a:cubicBezTo>
                    <a:pt x="29" y="189"/>
                    <a:pt x="29" y="189"/>
                    <a:pt x="29" y="189"/>
                  </a:cubicBezTo>
                  <a:cubicBezTo>
                    <a:pt x="29" y="187"/>
                    <a:pt x="30" y="186"/>
                    <a:pt x="30" y="185"/>
                  </a:cubicBezTo>
                  <a:cubicBezTo>
                    <a:pt x="31" y="183"/>
                    <a:pt x="31" y="183"/>
                    <a:pt x="31" y="183"/>
                  </a:cubicBezTo>
                  <a:cubicBezTo>
                    <a:pt x="35" y="173"/>
                    <a:pt x="40" y="162"/>
                    <a:pt x="46" y="152"/>
                  </a:cubicBezTo>
                  <a:cubicBezTo>
                    <a:pt x="51" y="143"/>
                    <a:pt x="48" y="132"/>
                    <a:pt x="40" y="126"/>
                  </a:cubicBezTo>
                  <a:cubicBezTo>
                    <a:pt x="15" y="106"/>
                    <a:pt x="5" y="85"/>
                    <a:pt x="2" y="67"/>
                  </a:cubicBezTo>
                  <a:cubicBezTo>
                    <a:pt x="0" y="56"/>
                    <a:pt x="15" y="50"/>
                    <a:pt x="21" y="6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3" name="Freeform 11"/>
            <p:cNvSpPr>
              <a:spLocks/>
            </p:cNvSpPr>
            <p:nvPr/>
          </p:nvSpPr>
          <p:spPr bwMode="auto">
            <a:xfrm>
              <a:off x="3238317" y="3158882"/>
              <a:ext cx="1407761" cy="960590"/>
            </a:xfrm>
            <a:custGeom>
              <a:avLst/>
              <a:gdLst>
                <a:gd name="T0" fmla="*/ 248 w 248"/>
                <a:gd name="T1" fmla="*/ 4 h 170"/>
                <a:gd name="T2" fmla="*/ 248 w 248"/>
                <a:gd name="T3" fmla="*/ 93 h 170"/>
                <a:gd name="T4" fmla="*/ 241 w 248"/>
                <a:gd name="T5" fmla="*/ 93 h 170"/>
                <a:gd name="T6" fmla="*/ 239 w 248"/>
                <a:gd name="T7" fmla="*/ 92 h 170"/>
                <a:gd name="T8" fmla="*/ 239 w 248"/>
                <a:gd name="T9" fmla="*/ 91 h 170"/>
                <a:gd name="T10" fmla="*/ 223 w 248"/>
                <a:gd name="T11" fmla="*/ 82 h 170"/>
                <a:gd name="T12" fmla="*/ 200 w 248"/>
                <a:gd name="T13" fmla="*/ 103 h 170"/>
                <a:gd name="T14" fmla="*/ 200 w 248"/>
                <a:gd name="T15" fmla="*/ 111 h 170"/>
                <a:gd name="T16" fmla="*/ 217 w 248"/>
                <a:gd name="T17" fmla="*/ 132 h 170"/>
                <a:gd name="T18" fmla="*/ 239 w 248"/>
                <a:gd name="T19" fmla="*/ 123 h 170"/>
                <a:gd name="T20" fmla="*/ 241 w 248"/>
                <a:gd name="T21" fmla="*/ 121 h 170"/>
                <a:gd name="T22" fmla="*/ 248 w 248"/>
                <a:gd name="T23" fmla="*/ 121 h 170"/>
                <a:gd name="T24" fmla="*/ 248 w 248"/>
                <a:gd name="T25" fmla="*/ 166 h 170"/>
                <a:gd name="T26" fmla="*/ 244 w 248"/>
                <a:gd name="T27" fmla="*/ 170 h 170"/>
                <a:gd name="T28" fmla="*/ 4 w 248"/>
                <a:gd name="T29" fmla="*/ 170 h 170"/>
                <a:gd name="T30" fmla="*/ 0 w 248"/>
                <a:gd name="T31" fmla="*/ 166 h 170"/>
                <a:gd name="T32" fmla="*/ 0 w 248"/>
                <a:gd name="T33" fmla="*/ 4 h 170"/>
                <a:gd name="T34" fmla="*/ 4 w 248"/>
                <a:gd name="T35" fmla="*/ 0 h 170"/>
                <a:gd name="T36" fmla="*/ 244 w 248"/>
                <a:gd name="T37" fmla="*/ 0 h 170"/>
                <a:gd name="T38" fmla="*/ 248 w 248"/>
                <a:gd name="T39" fmla="*/ 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8" h="170">
                  <a:moveTo>
                    <a:pt x="248" y="4"/>
                  </a:moveTo>
                  <a:cubicBezTo>
                    <a:pt x="248" y="93"/>
                    <a:pt x="248" y="93"/>
                    <a:pt x="248" y="93"/>
                  </a:cubicBezTo>
                  <a:cubicBezTo>
                    <a:pt x="241" y="93"/>
                    <a:pt x="241" y="93"/>
                    <a:pt x="241" y="93"/>
                  </a:cubicBezTo>
                  <a:cubicBezTo>
                    <a:pt x="241" y="93"/>
                    <a:pt x="240" y="93"/>
                    <a:pt x="239" y="92"/>
                  </a:cubicBezTo>
                  <a:cubicBezTo>
                    <a:pt x="239" y="91"/>
                    <a:pt x="239" y="91"/>
                    <a:pt x="239" y="91"/>
                  </a:cubicBezTo>
                  <a:cubicBezTo>
                    <a:pt x="235" y="86"/>
                    <a:pt x="229" y="83"/>
                    <a:pt x="223" y="82"/>
                  </a:cubicBezTo>
                  <a:cubicBezTo>
                    <a:pt x="211" y="81"/>
                    <a:pt x="200" y="91"/>
                    <a:pt x="200" y="103"/>
                  </a:cubicBezTo>
                  <a:cubicBezTo>
                    <a:pt x="200" y="111"/>
                    <a:pt x="200" y="111"/>
                    <a:pt x="200" y="111"/>
                  </a:cubicBezTo>
                  <a:cubicBezTo>
                    <a:pt x="200" y="121"/>
                    <a:pt x="207" y="130"/>
                    <a:pt x="217" y="132"/>
                  </a:cubicBezTo>
                  <a:cubicBezTo>
                    <a:pt x="225" y="134"/>
                    <a:pt x="234" y="130"/>
                    <a:pt x="239" y="123"/>
                  </a:cubicBezTo>
                  <a:cubicBezTo>
                    <a:pt x="240" y="122"/>
                    <a:pt x="240" y="122"/>
                    <a:pt x="241" y="121"/>
                  </a:cubicBezTo>
                  <a:cubicBezTo>
                    <a:pt x="248" y="121"/>
                    <a:pt x="248" y="121"/>
                    <a:pt x="248" y="121"/>
                  </a:cubicBezTo>
                  <a:cubicBezTo>
                    <a:pt x="248" y="166"/>
                    <a:pt x="248" y="166"/>
                    <a:pt x="248" y="166"/>
                  </a:cubicBezTo>
                  <a:cubicBezTo>
                    <a:pt x="248" y="168"/>
                    <a:pt x="246" y="170"/>
                    <a:pt x="244" y="170"/>
                  </a:cubicBezTo>
                  <a:cubicBezTo>
                    <a:pt x="4" y="170"/>
                    <a:pt x="4" y="170"/>
                    <a:pt x="4" y="170"/>
                  </a:cubicBezTo>
                  <a:cubicBezTo>
                    <a:pt x="2" y="170"/>
                    <a:pt x="0" y="168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46" y="0"/>
                    <a:pt x="248" y="2"/>
                    <a:pt x="248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4" name="Freeform 12"/>
            <p:cNvSpPr>
              <a:spLocks/>
            </p:cNvSpPr>
            <p:nvPr/>
          </p:nvSpPr>
          <p:spPr bwMode="auto">
            <a:xfrm>
              <a:off x="2960077" y="4182407"/>
              <a:ext cx="1686001" cy="1238830"/>
            </a:xfrm>
            <a:custGeom>
              <a:avLst/>
              <a:gdLst>
                <a:gd name="T0" fmla="*/ 12 w 297"/>
                <a:gd name="T1" fmla="*/ 65 h 219"/>
                <a:gd name="T2" fmla="*/ 20 w 297"/>
                <a:gd name="T3" fmla="*/ 69 h 219"/>
                <a:gd name="T4" fmla="*/ 21 w 297"/>
                <a:gd name="T5" fmla="*/ 70 h 219"/>
                <a:gd name="T6" fmla="*/ 29 w 297"/>
                <a:gd name="T7" fmla="*/ 76 h 219"/>
                <a:gd name="T8" fmla="*/ 30 w 297"/>
                <a:gd name="T9" fmla="*/ 76 h 219"/>
                <a:gd name="T10" fmla="*/ 49 w 297"/>
                <a:gd name="T11" fmla="*/ 76 h 219"/>
                <a:gd name="T12" fmla="*/ 49 w 297"/>
                <a:gd name="T13" fmla="*/ 4 h 219"/>
                <a:gd name="T14" fmla="*/ 53 w 297"/>
                <a:gd name="T15" fmla="*/ 0 h 219"/>
                <a:gd name="T16" fmla="*/ 293 w 297"/>
                <a:gd name="T17" fmla="*/ 0 h 219"/>
                <a:gd name="T18" fmla="*/ 297 w 297"/>
                <a:gd name="T19" fmla="*/ 4 h 219"/>
                <a:gd name="T20" fmla="*/ 297 w 297"/>
                <a:gd name="T21" fmla="*/ 66 h 219"/>
                <a:gd name="T22" fmla="*/ 290 w 297"/>
                <a:gd name="T23" fmla="*/ 66 h 219"/>
                <a:gd name="T24" fmla="*/ 288 w 297"/>
                <a:gd name="T25" fmla="*/ 64 h 219"/>
                <a:gd name="T26" fmla="*/ 288 w 297"/>
                <a:gd name="T27" fmla="*/ 64 h 219"/>
                <a:gd name="T28" fmla="*/ 272 w 297"/>
                <a:gd name="T29" fmla="*/ 55 h 219"/>
                <a:gd name="T30" fmla="*/ 249 w 297"/>
                <a:gd name="T31" fmla="*/ 76 h 219"/>
                <a:gd name="T32" fmla="*/ 249 w 297"/>
                <a:gd name="T33" fmla="*/ 83 h 219"/>
                <a:gd name="T34" fmla="*/ 266 w 297"/>
                <a:gd name="T35" fmla="*/ 105 h 219"/>
                <a:gd name="T36" fmla="*/ 288 w 297"/>
                <a:gd name="T37" fmla="*/ 96 h 219"/>
                <a:gd name="T38" fmla="*/ 290 w 297"/>
                <a:gd name="T39" fmla="*/ 94 h 219"/>
                <a:gd name="T40" fmla="*/ 297 w 297"/>
                <a:gd name="T41" fmla="*/ 94 h 219"/>
                <a:gd name="T42" fmla="*/ 297 w 297"/>
                <a:gd name="T43" fmla="*/ 166 h 219"/>
                <a:gd name="T44" fmla="*/ 293 w 297"/>
                <a:gd name="T45" fmla="*/ 170 h 219"/>
                <a:gd name="T46" fmla="*/ 246 w 297"/>
                <a:gd name="T47" fmla="*/ 170 h 219"/>
                <a:gd name="T48" fmla="*/ 246 w 297"/>
                <a:gd name="T49" fmla="*/ 190 h 219"/>
                <a:gd name="T50" fmla="*/ 252 w 297"/>
                <a:gd name="T51" fmla="*/ 199 h 219"/>
                <a:gd name="T52" fmla="*/ 257 w 297"/>
                <a:gd name="T53" fmla="*/ 210 h 219"/>
                <a:gd name="T54" fmla="*/ 245 w 297"/>
                <a:gd name="T55" fmla="*/ 219 h 219"/>
                <a:gd name="T56" fmla="*/ 238 w 297"/>
                <a:gd name="T57" fmla="*/ 219 h 219"/>
                <a:gd name="T58" fmla="*/ 226 w 297"/>
                <a:gd name="T59" fmla="*/ 211 h 219"/>
                <a:gd name="T60" fmla="*/ 231 w 297"/>
                <a:gd name="T61" fmla="*/ 199 h 219"/>
                <a:gd name="T62" fmla="*/ 231 w 297"/>
                <a:gd name="T63" fmla="*/ 198 h 219"/>
                <a:gd name="T64" fmla="*/ 237 w 297"/>
                <a:gd name="T65" fmla="*/ 190 h 219"/>
                <a:gd name="T66" fmla="*/ 237 w 297"/>
                <a:gd name="T67" fmla="*/ 189 h 219"/>
                <a:gd name="T68" fmla="*/ 237 w 297"/>
                <a:gd name="T69" fmla="*/ 170 h 219"/>
                <a:gd name="T70" fmla="*/ 53 w 297"/>
                <a:gd name="T71" fmla="*/ 170 h 219"/>
                <a:gd name="T72" fmla="*/ 49 w 297"/>
                <a:gd name="T73" fmla="*/ 166 h 219"/>
                <a:gd name="T74" fmla="*/ 49 w 297"/>
                <a:gd name="T75" fmla="*/ 84 h 219"/>
                <a:gd name="T76" fmla="*/ 29 w 297"/>
                <a:gd name="T77" fmla="*/ 84 h 219"/>
                <a:gd name="T78" fmla="*/ 20 w 297"/>
                <a:gd name="T79" fmla="*/ 90 h 219"/>
                <a:gd name="T80" fmla="*/ 9 w 297"/>
                <a:gd name="T81" fmla="*/ 95 h 219"/>
                <a:gd name="T82" fmla="*/ 0 w 297"/>
                <a:gd name="T83" fmla="*/ 84 h 219"/>
                <a:gd name="T84" fmla="*/ 0 w 297"/>
                <a:gd name="T85" fmla="*/ 76 h 219"/>
                <a:gd name="T86" fmla="*/ 12 w 297"/>
                <a:gd name="T87" fmla="*/ 6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97" h="219">
                  <a:moveTo>
                    <a:pt x="12" y="65"/>
                  </a:moveTo>
                  <a:cubicBezTo>
                    <a:pt x="16" y="65"/>
                    <a:pt x="18" y="67"/>
                    <a:pt x="20" y="69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4" y="75"/>
                    <a:pt x="28" y="76"/>
                    <a:pt x="29" y="76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2"/>
                    <a:pt x="51" y="0"/>
                    <a:pt x="53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95" y="0"/>
                    <a:pt x="297" y="2"/>
                    <a:pt x="297" y="4"/>
                  </a:cubicBezTo>
                  <a:cubicBezTo>
                    <a:pt x="297" y="66"/>
                    <a:pt x="297" y="66"/>
                    <a:pt x="297" y="66"/>
                  </a:cubicBezTo>
                  <a:cubicBezTo>
                    <a:pt x="290" y="66"/>
                    <a:pt x="290" y="66"/>
                    <a:pt x="290" y="66"/>
                  </a:cubicBezTo>
                  <a:cubicBezTo>
                    <a:pt x="290" y="66"/>
                    <a:pt x="289" y="65"/>
                    <a:pt x="288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4" y="59"/>
                    <a:pt x="278" y="55"/>
                    <a:pt x="272" y="55"/>
                  </a:cubicBezTo>
                  <a:cubicBezTo>
                    <a:pt x="260" y="54"/>
                    <a:pt x="249" y="64"/>
                    <a:pt x="249" y="76"/>
                  </a:cubicBezTo>
                  <a:cubicBezTo>
                    <a:pt x="249" y="83"/>
                    <a:pt x="249" y="83"/>
                    <a:pt x="249" y="83"/>
                  </a:cubicBezTo>
                  <a:cubicBezTo>
                    <a:pt x="249" y="93"/>
                    <a:pt x="256" y="103"/>
                    <a:pt x="266" y="105"/>
                  </a:cubicBezTo>
                  <a:cubicBezTo>
                    <a:pt x="274" y="107"/>
                    <a:pt x="283" y="103"/>
                    <a:pt x="288" y="96"/>
                  </a:cubicBezTo>
                  <a:cubicBezTo>
                    <a:pt x="289" y="95"/>
                    <a:pt x="289" y="94"/>
                    <a:pt x="290" y="94"/>
                  </a:cubicBezTo>
                  <a:cubicBezTo>
                    <a:pt x="297" y="94"/>
                    <a:pt x="297" y="94"/>
                    <a:pt x="297" y="94"/>
                  </a:cubicBezTo>
                  <a:cubicBezTo>
                    <a:pt x="297" y="166"/>
                    <a:pt x="297" y="166"/>
                    <a:pt x="297" y="166"/>
                  </a:cubicBezTo>
                  <a:cubicBezTo>
                    <a:pt x="297" y="168"/>
                    <a:pt x="295" y="170"/>
                    <a:pt x="293" y="170"/>
                  </a:cubicBezTo>
                  <a:cubicBezTo>
                    <a:pt x="246" y="170"/>
                    <a:pt x="246" y="170"/>
                    <a:pt x="246" y="170"/>
                  </a:cubicBezTo>
                  <a:cubicBezTo>
                    <a:pt x="246" y="190"/>
                    <a:pt x="246" y="190"/>
                    <a:pt x="246" y="190"/>
                  </a:cubicBezTo>
                  <a:cubicBezTo>
                    <a:pt x="246" y="192"/>
                    <a:pt x="247" y="195"/>
                    <a:pt x="252" y="199"/>
                  </a:cubicBezTo>
                  <a:cubicBezTo>
                    <a:pt x="256" y="201"/>
                    <a:pt x="258" y="205"/>
                    <a:pt x="257" y="210"/>
                  </a:cubicBezTo>
                  <a:cubicBezTo>
                    <a:pt x="256" y="215"/>
                    <a:pt x="251" y="219"/>
                    <a:pt x="245" y="219"/>
                  </a:cubicBezTo>
                  <a:cubicBezTo>
                    <a:pt x="238" y="219"/>
                    <a:pt x="238" y="219"/>
                    <a:pt x="238" y="219"/>
                  </a:cubicBezTo>
                  <a:cubicBezTo>
                    <a:pt x="233" y="219"/>
                    <a:pt x="228" y="216"/>
                    <a:pt x="226" y="211"/>
                  </a:cubicBezTo>
                  <a:cubicBezTo>
                    <a:pt x="225" y="206"/>
                    <a:pt x="227" y="201"/>
                    <a:pt x="231" y="199"/>
                  </a:cubicBezTo>
                  <a:cubicBezTo>
                    <a:pt x="231" y="198"/>
                    <a:pt x="231" y="198"/>
                    <a:pt x="231" y="198"/>
                  </a:cubicBezTo>
                  <a:cubicBezTo>
                    <a:pt x="236" y="195"/>
                    <a:pt x="237" y="191"/>
                    <a:pt x="237" y="190"/>
                  </a:cubicBezTo>
                  <a:cubicBezTo>
                    <a:pt x="237" y="189"/>
                    <a:pt x="237" y="189"/>
                    <a:pt x="237" y="189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1" y="170"/>
                    <a:pt x="49" y="168"/>
                    <a:pt x="49" y="166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7" y="84"/>
                    <a:pt x="24" y="86"/>
                    <a:pt x="20" y="90"/>
                  </a:cubicBezTo>
                  <a:cubicBezTo>
                    <a:pt x="18" y="94"/>
                    <a:pt x="14" y="96"/>
                    <a:pt x="9" y="95"/>
                  </a:cubicBezTo>
                  <a:cubicBezTo>
                    <a:pt x="4" y="94"/>
                    <a:pt x="0" y="89"/>
                    <a:pt x="0" y="8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69"/>
                    <a:pt x="6" y="64"/>
                    <a:pt x="12" y="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5" name="Freeform 13"/>
            <p:cNvSpPr>
              <a:spLocks/>
            </p:cNvSpPr>
            <p:nvPr/>
          </p:nvSpPr>
          <p:spPr bwMode="auto">
            <a:xfrm>
              <a:off x="946150" y="3158882"/>
              <a:ext cx="738661" cy="1987428"/>
            </a:xfrm>
            <a:custGeom>
              <a:avLst/>
              <a:gdLst>
                <a:gd name="T0" fmla="*/ 26 w 130"/>
                <a:gd name="T1" fmla="*/ 0 h 351"/>
                <a:gd name="T2" fmla="*/ 76 w 130"/>
                <a:gd name="T3" fmla="*/ 0 h 351"/>
                <a:gd name="T4" fmla="*/ 76 w 130"/>
                <a:gd name="T5" fmla="*/ 7 h 351"/>
                <a:gd name="T6" fmla="*/ 74 w 130"/>
                <a:gd name="T7" fmla="*/ 9 h 351"/>
                <a:gd name="T8" fmla="*/ 74 w 130"/>
                <a:gd name="T9" fmla="*/ 9 h 351"/>
                <a:gd name="T10" fmla="*/ 64 w 130"/>
                <a:gd name="T11" fmla="*/ 25 h 351"/>
                <a:gd name="T12" fmla="*/ 85 w 130"/>
                <a:gd name="T13" fmla="*/ 48 h 351"/>
                <a:gd name="T14" fmla="*/ 93 w 130"/>
                <a:gd name="T15" fmla="*/ 48 h 351"/>
                <a:gd name="T16" fmla="*/ 114 w 130"/>
                <a:gd name="T17" fmla="*/ 31 h 351"/>
                <a:gd name="T18" fmla="*/ 105 w 130"/>
                <a:gd name="T19" fmla="*/ 9 h 351"/>
                <a:gd name="T20" fmla="*/ 104 w 130"/>
                <a:gd name="T21" fmla="*/ 7 h 351"/>
                <a:gd name="T22" fmla="*/ 104 w 130"/>
                <a:gd name="T23" fmla="*/ 0 h 351"/>
                <a:gd name="T24" fmla="*/ 126 w 130"/>
                <a:gd name="T25" fmla="*/ 0 h 351"/>
                <a:gd name="T26" fmla="*/ 130 w 130"/>
                <a:gd name="T27" fmla="*/ 4 h 351"/>
                <a:gd name="T28" fmla="*/ 130 w 130"/>
                <a:gd name="T29" fmla="*/ 247 h 351"/>
                <a:gd name="T30" fmla="*/ 123 w 130"/>
                <a:gd name="T31" fmla="*/ 247 h 351"/>
                <a:gd name="T32" fmla="*/ 121 w 130"/>
                <a:gd name="T33" fmla="*/ 245 h 351"/>
                <a:gd name="T34" fmla="*/ 121 w 130"/>
                <a:gd name="T35" fmla="*/ 245 h 351"/>
                <a:gd name="T36" fmla="*/ 105 w 130"/>
                <a:gd name="T37" fmla="*/ 236 h 351"/>
                <a:gd name="T38" fmla="*/ 83 w 130"/>
                <a:gd name="T39" fmla="*/ 257 h 351"/>
                <a:gd name="T40" fmla="*/ 83 w 130"/>
                <a:gd name="T41" fmla="*/ 264 h 351"/>
                <a:gd name="T42" fmla="*/ 99 w 130"/>
                <a:gd name="T43" fmla="*/ 286 h 351"/>
                <a:gd name="T44" fmla="*/ 121 w 130"/>
                <a:gd name="T45" fmla="*/ 277 h 351"/>
                <a:gd name="T46" fmla="*/ 123 w 130"/>
                <a:gd name="T47" fmla="*/ 275 h 351"/>
                <a:gd name="T48" fmla="*/ 130 w 130"/>
                <a:gd name="T49" fmla="*/ 275 h 351"/>
                <a:gd name="T50" fmla="*/ 130 w 130"/>
                <a:gd name="T51" fmla="*/ 347 h 351"/>
                <a:gd name="T52" fmla="*/ 126 w 130"/>
                <a:gd name="T53" fmla="*/ 351 h 351"/>
                <a:gd name="T54" fmla="*/ 78 w 130"/>
                <a:gd name="T55" fmla="*/ 351 h 351"/>
                <a:gd name="T56" fmla="*/ 20 w 130"/>
                <a:gd name="T57" fmla="*/ 219 h 351"/>
                <a:gd name="T58" fmla="*/ 13 w 130"/>
                <a:gd name="T59" fmla="*/ 186 h 351"/>
                <a:gd name="T60" fmla="*/ 26 w 130"/>
                <a:gd name="T61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0" h="351">
                  <a:moveTo>
                    <a:pt x="26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5" y="8"/>
                    <a:pt x="74" y="9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68" y="13"/>
                    <a:pt x="65" y="19"/>
                    <a:pt x="64" y="25"/>
                  </a:cubicBezTo>
                  <a:cubicBezTo>
                    <a:pt x="64" y="37"/>
                    <a:pt x="73" y="48"/>
                    <a:pt x="85" y="48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3" y="48"/>
                    <a:pt x="112" y="41"/>
                    <a:pt x="114" y="31"/>
                  </a:cubicBezTo>
                  <a:cubicBezTo>
                    <a:pt x="116" y="23"/>
                    <a:pt x="113" y="14"/>
                    <a:pt x="105" y="9"/>
                  </a:cubicBezTo>
                  <a:cubicBezTo>
                    <a:pt x="104" y="8"/>
                    <a:pt x="104" y="8"/>
                    <a:pt x="104" y="7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30" y="2"/>
                    <a:pt x="130" y="4"/>
                  </a:cubicBezTo>
                  <a:cubicBezTo>
                    <a:pt x="130" y="247"/>
                    <a:pt x="130" y="247"/>
                    <a:pt x="130" y="247"/>
                  </a:cubicBezTo>
                  <a:cubicBezTo>
                    <a:pt x="123" y="247"/>
                    <a:pt x="123" y="247"/>
                    <a:pt x="123" y="247"/>
                  </a:cubicBezTo>
                  <a:cubicBezTo>
                    <a:pt x="123" y="247"/>
                    <a:pt x="122" y="246"/>
                    <a:pt x="121" y="245"/>
                  </a:cubicBezTo>
                  <a:cubicBezTo>
                    <a:pt x="121" y="245"/>
                    <a:pt x="121" y="245"/>
                    <a:pt x="121" y="245"/>
                  </a:cubicBezTo>
                  <a:cubicBezTo>
                    <a:pt x="117" y="240"/>
                    <a:pt x="111" y="236"/>
                    <a:pt x="105" y="236"/>
                  </a:cubicBezTo>
                  <a:cubicBezTo>
                    <a:pt x="93" y="235"/>
                    <a:pt x="83" y="245"/>
                    <a:pt x="83" y="257"/>
                  </a:cubicBezTo>
                  <a:cubicBezTo>
                    <a:pt x="83" y="264"/>
                    <a:pt x="83" y="264"/>
                    <a:pt x="83" y="264"/>
                  </a:cubicBezTo>
                  <a:cubicBezTo>
                    <a:pt x="83" y="274"/>
                    <a:pt x="89" y="284"/>
                    <a:pt x="99" y="286"/>
                  </a:cubicBezTo>
                  <a:cubicBezTo>
                    <a:pt x="108" y="288"/>
                    <a:pt x="116" y="284"/>
                    <a:pt x="121" y="277"/>
                  </a:cubicBezTo>
                  <a:cubicBezTo>
                    <a:pt x="122" y="276"/>
                    <a:pt x="123" y="275"/>
                    <a:pt x="123" y="275"/>
                  </a:cubicBezTo>
                  <a:cubicBezTo>
                    <a:pt x="130" y="275"/>
                    <a:pt x="130" y="275"/>
                    <a:pt x="130" y="275"/>
                  </a:cubicBezTo>
                  <a:cubicBezTo>
                    <a:pt x="130" y="347"/>
                    <a:pt x="130" y="347"/>
                    <a:pt x="130" y="347"/>
                  </a:cubicBezTo>
                  <a:cubicBezTo>
                    <a:pt x="130" y="349"/>
                    <a:pt x="128" y="351"/>
                    <a:pt x="126" y="351"/>
                  </a:cubicBezTo>
                  <a:cubicBezTo>
                    <a:pt x="78" y="351"/>
                    <a:pt x="78" y="351"/>
                    <a:pt x="78" y="351"/>
                  </a:cubicBezTo>
                  <a:cubicBezTo>
                    <a:pt x="48" y="317"/>
                    <a:pt x="29" y="261"/>
                    <a:pt x="20" y="219"/>
                  </a:cubicBezTo>
                  <a:cubicBezTo>
                    <a:pt x="13" y="186"/>
                    <a:pt x="13" y="186"/>
                    <a:pt x="13" y="186"/>
                  </a:cubicBezTo>
                  <a:cubicBezTo>
                    <a:pt x="0" y="124"/>
                    <a:pt x="5" y="60"/>
                    <a:pt x="2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6" name="Freeform 14"/>
            <p:cNvSpPr>
              <a:spLocks/>
            </p:cNvSpPr>
            <p:nvPr/>
          </p:nvSpPr>
          <p:spPr bwMode="auto">
            <a:xfrm>
              <a:off x="1469506" y="4182407"/>
              <a:ext cx="1699251" cy="1238830"/>
            </a:xfrm>
            <a:custGeom>
              <a:avLst/>
              <a:gdLst>
                <a:gd name="T0" fmla="*/ 13 w 299"/>
                <a:gd name="T1" fmla="*/ 65 h 219"/>
                <a:gd name="T2" fmla="*/ 21 w 299"/>
                <a:gd name="T3" fmla="*/ 69 h 219"/>
                <a:gd name="T4" fmla="*/ 21 w 299"/>
                <a:gd name="T5" fmla="*/ 70 h 219"/>
                <a:gd name="T6" fmla="*/ 30 w 299"/>
                <a:gd name="T7" fmla="*/ 76 h 219"/>
                <a:gd name="T8" fmla="*/ 30 w 299"/>
                <a:gd name="T9" fmla="*/ 76 h 219"/>
                <a:gd name="T10" fmla="*/ 50 w 299"/>
                <a:gd name="T11" fmla="*/ 76 h 219"/>
                <a:gd name="T12" fmla="*/ 50 w 299"/>
                <a:gd name="T13" fmla="*/ 4 h 219"/>
                <a:gd name="T14" fmla="*/ 53 w 299"/>
                <a:gd name="T15" fmla="*/ 0 h 219"/>
                <a:gd name="T16" fmla="*/ 296 w 299"/>
                <a:gd name="T17" fmla="*/ 0 h 219"/>
                <a:gd name="T18" fmla="*/ 299 w 299"/>
                <a:gd name="T19" fmla="*/ 4 h 219"/>
                <a:gd name="T20" fmla="*/ 299 w 299"/>
                <a:gd name="T21" fmla="*/ 66 h 219"/>
                <a:gd name="T22" fmla="*/ 292 w 299"/>
                <a:gd name="T23" fmla="*/ 66 h 219"/>
                <a:gd name="T24" fmla="*/ 291 w 299"/>
                <a:gd name="T25" fmla="*/ 64 h 219"/>
                <a:gd name="T26" fmla="*/ 290 w 299"/>
                <a:gd name="T27" fmla="*/ 64 h 219"/>
                <a:gd name="T28" fmla="*/ 274 w 299"/>
                <a:gd name="T29" fmla="*/ 55 h 219"/>
                <a:gd name="T30" fmla="*/ 252 w 299"/>
                <a:gd name="T31" fmla="*/ 76 h 219"/>
                <a:gd name="T32" fmla="*/ 252 w 299"/>
                <a:gd name="T33" fmla="*/ 83 h 219"/>
                <a:gd name="T34" fmla="*/ 268 w 299"/>
                <a:gd name="T35" fmla="*/ 105 h 219"/>
                <a:gd name="T36" fmla="*/ 291 w 299"/>
                <a:gd name="T37" fmla="*/ 96 h 219"/>
                <a:gd name="T38" fmla="*/ 292 w 299"/>
                <a:gd name="T39" fmla="*/ 94 h 219"/>
                <a:gd name="T40" fmla="*/ 299 w 299"/>
                <a:gd name="T41" fmla="*/ 94 h 219"/>
                <a:gd name="T42" fmla="*/ 299 w 299"/>
                <a:gd name="T43" fmla="*/ 166 h 219"/>
                <a:gd name="T44" fmla="*/ 296 w 299"/>
                <a:gd name="T45" fmla="*/ 170 h 219"/>
                <a:gd name="T46" fmla="*/ 83 w 299"/>
                <a:gd name="T47" fmla="*/ 170 h 219"/>
                <a:gd name="T48" fmla="*/ 83 w 299"/>
                <a:gd name="T49" fmla="*/ 190 h 219"/>
                <a:gd name="T50" fmla="*/ 89 w 299"/>
                <a:gd name="T51" fmla="*/ 199 h 219"/>
                <a:gd name="T52" fmla="*/ 94 w 299"/>
                <a:gd name="T53" fmla="*/ 210 h 219"/>
                <a:gd name="T54" fmla="*/ 82 w 299"/>
                <a:gd name="T55" fmla="*/ 219 h 219"/>
                <a:gd name="T56" fmla="*/ 75 w 299"/>
                <a:gd name="T57" fmla="*/ 219 h 219"/>
                <a:gd name="T58" fmla="*/ 64 w 299"/>
                <a:gd name="T59" fmla="*/ 211 h 219"/>
                <a:gd name="T60" fmla="*/ 68 w 299"/>
                <a:gd name="T61" fmla="*/ 199 h 219"/>
                <a:gd name="T62" fmla="*/ 69 w 299"/>
                <a:gd name="T63" fmla="*/ 198 h 219"/>
                <a:gd name="T64" fmla="*/ 75 w 299"/>
                <a:gd name="T65" fmla="*/ 190 h 219"/>
                <a:gd name="T66" fmla="*/ 75 w 299"/>
                <a:gd name="T67" fmla="*/ 189 h 219"/>
                <a:gd name="T68" fmla="*/ 75 w 299"/>
                <a:gd name="T69" fmla="*/ 170 h 219"/>
                <a:gd name="T70" fmla="*/ 53 w 299"/>
                <a:gd name="T71" fmla="*/ 170 h 219"/>
                <a:gd name="T72" fmla="*/ 50 w 299"/>
                <a:gd name="T73" fmla="*/ 166 h 219"/>
                <a:gd name="T74" fmla="*/ 50 w 299"/>
                <a:gd name="T75" fmla="*/ 84 h 219"/>
                <a:gd name="T76" fmla="*/ 30 w 299"/>
                <a:gd name="T77" fmla="*/ 84 h 219"/>
                <a:gd name="T78" fmla="*/ 21 w 299"/>
                <a:gd name="T79" fmla="*/ 90 h 219"/>
                <a:gd name="T80" fmla="*/ 10 w 299"/>
                <a:gd name="T81" fmla="*/ 95 h 219"/>
                <a:gd name="T82" fmla="*/ 0 w 299"/>
                <a:gd name="T83" fmla="*/ 84 h 219"/>
                <a:gd name="T84" fmla="*/ 0 w 299"/>
                <a:gd name="T85" fmla="*/ 76 h 219"/>
                <a:gd name="T86" fmla="*/ 13 w 299"/>
                <a:gd name="T87" fmla="*/ 6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99" h="219">
                  <a:moveTo>
                    <a:pt x="13" y="65"/>
                  </a:moveTo>
                  <a:cubicBezTo>
                    <a:pt x="16" y="65"/>
                    <a:pt x="19" y="67"/>
                    <a:pt x="21" y="69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5" y="75"/>
                    <a:pt x="28" y="76"/>
                    <a:pt x="30" y="76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2"/>
                    <a:pt x="51" y="0"/>
                    <a:pt x="53" y="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8" y="0"/>
                    <a:pt x="299" y="2"/>
                    <a:pt x="299" y="4"/>
                  </a:cubicBezTo>
                  <a:cubicBezTo>
                    <a:pt x="299" y="66"/>
                    <a:pt x="299" y="66"/>
                    <a:pt x="299" y="66"/>
                  </a:cubicBezTo>
                  <a:cubicBezTo>
                    <a:pt x="292" y="66"/>
                    <a:pt x="292" y="66"/>
                    <a:pt x="292" y="66"/>
                  </a:cubicBezTo>
                  <a:cubicBezTo>
                    <a:pt x="292" y="66"/>
                    <a:pt x="291" y="65"/>
                    <a:pt x="291" y="64"/>
                  </a:cubicBezTo>
                  <a:cubicBezTo>
                    <a:pt x="290" y="64"/>
                    <a:pt x="290" y="64"/>
                    <a:pt x="290" y="64"/>
                  </a:cubicBezTo>
                  <a:cubicBezTo>
                    <a:pt x="287" y="59"/>
                    <a:pt x="281" y="55"/>
                    <a:pt x="274" y="55"/>
                  </a:cubicBezTo>
                  <a:cubicBezTo>
                    <a:pt x="262" y="54"/>
                    <a:pt x="252" y="64"/>
                    <a:pt x="252" y="76"/>
                  </a:cubicBezTo>
                  <a:cubicBezTo>
                    <a:pt x="252" y="83"/>
                    <a:pt x="252" y="83"/>
                    <a:pt x="252" y="83"/>
                  </a:cubicBezTo>
                  <a:cubicBezTo>
                    <a:pt x="252" y="93"/>
                    <a:pt x="259" y="103"/>
                    <a:pt x="268" y="105"/>
                  </a:cubicBezTo>
                  <a:cubicBezTo>
                    <a:pt x="277" y="107"/>
                    <a:pt x="286" y="103"/>
                    <a:pt x="291" y="96"/>
                  </a:cubicBezTo>
                  <a:cubicBezTo>
                    <a:pt x="291" y="95"/>
                    <a:pt x="292" y="94"/>
                    <a:pt x="292" y="94"/>
                  </a:cubicBezTo>
                  <a:cubicBezTo>
                    <a:pt x="299" y="94"/>
                    <a:pt x="299" y="94"/>
                    <a:pt x="299" y="94"/>
                  </a:cubicBezTo>
                  <a:cubicBezTo>
                    <a:pt x="299" y="166"/>
                    <a:pt x="299" y="166"/>
                    <a:pt x="299" y="166"/>
                  </a:cubicBezTo>
                  <a:cubicBezTo>
                    <a:pt x="299" y="168"/>
                    <a:pt x="298" y="170"/>
                    <a:pt x="296" y="170"/>
                  </a:cubicBezTo>
                  <a:cubicBezTo>
                    <a:pt x="83" y="170"/>
                    <a:pt x="83" y="170"/>
                    <a:pt x="83" y="170"/>
                  </a:cubicBezTo>
                  <a:cubicBezTo>
                    <a:pt x="83" y="190"/>
                    <a:pt x="83" y="190"/>
                    <a:pt x="83" y="190"/>
                  </a:cubicBezTo>
                  <a:cubicBezTo>
                    <a:pt x="83" y="192"/>
                    <a:pt x="84" y="195"/>
                    <a:pt x="89" y="199"/>
                  </a:cubicBezTo>
                  <a:cubicBezTo>
                    <a:pt x="93" y="201"/>
                    <a:pt x="95" y="205"/>
                    <a:pt x="94" y="210"/>
                  </a:cubicBezTo>
                  <a:cubicBezTo>
                    <a:pt x="93" y="215"/>
                    <a:pt x="88" y="219"/>
                    <a:pt x="82" y="219"/>
                  </a:cubicBezTo>
                  <a:cubicBezTo>
                    <a:pt x="75" y="219"/>
                    <a:pt x="75" y="219"/>
                    <a:pt x="75" y="219"/>
                  </a:cubicBezTo>
                  <a:cubicBezTo>
                    <a:pt x="70" y="219"/>
                    <a:pt x="65" y="216"/>
                    <a:pt x="64" y="211"/>
                  </a:cubicBezTo>
                  <a:cubicBezTo>
                    <a:pt x="62" y="206"/>
                    <a:pt x="64" y="201"/>
                    <a:pt x="68" y="199"/>
                  </a:cubicBezTo>
                  <a:cubicBezTo>
                    <a:pt x="69" y="198"/>
                    <a:pt x="69" y="198"/>
                    <a:pt x="69" y="198"/>
                  </a:cubicBezTo>
                  <a:cubicBezTo>
                    <a:pt x="73" y="195"/>
                    <a:pt x="74" y="191"/>
                    <a:pt x="75" y="190"/>
                  </a:cubicBezTo>
                  <a:cubicBezTo>
                    <a:pt x="75" y="189"/>
                    <a:pt x="75" y="189"/>
                    <a:pt x="75" y="189"/>
                  </a:cubicBezTo>
                  <a:cubicBezTo>
                    <a:pt x="75" y="170"/>
                    <a:pt x="75" y="170"/>
                    <a:pt x="75" y="170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1" y="170"/>
                    <a:pt x="50" y="168"/>
                    <a:pt x="50" y="166"/>
                  </a:cubicBezTo>
                  <a:cubicBezTo>
                    <a:pt x="50" y="84"/>
                    <a:pt x="50" y="84"/>
                    <a:pt x="5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8" y="84"/>
                    <a:pt x="24" y="86"/>
                    <a:pt x="21" y="90"/>
                  </a:cubicBezTo>
                  <a:cubicBezTo>
                    <a:pt x="19" y="94"/>
                    <a:pt x="14" y="96"/>
                    <a:pt x="10" y="95"/>
                  </a:cubicBezTo>
                  <a:cubicBezTo>
                    <a:pt x="4" y="94"/>
                    <a:pt x="0" y="89"/>
                    <a:pt x="0" y="8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69"/>
                    <a:pt x="6" y="64"/>
                    <a:pt x="13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12638456" y="5119523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>
                <a:solidFill>
                  <a:srgbClr val="323232"/>
                </a:solidFill>
                <a:latin typeface="Montserrat"/>
              </a:rPr>
              <a:t>Insert title here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2638456" y="5842418"/>
            <a:ext cx="4705464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>
                <a:solidFill>
                  <a:srgbClr val="878787"/>
                </a:solidFill>
                <a:latin typeface="Questrial"/>
              </a:rPr>
              <a:t>Sed perspiciatis unde omnis iste natus error voluptatem rem.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2638456" y="9743327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>
                <a:solidFill>
                  <a:srgbClr val="323232"/>
                </a:solidFill>
                <a:latin typeface="Montserrat"/>
              </a:rPr>
              <a:t>Insert title here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2638456" y="10466222"/>
            <a:ext cx="4705464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>
                <a:solidFill>
                  <a:srgbClr val="878787"/>
                </a:solidFill>
                <a:latin typeface="Questrial"/>
              </a:rPr>
              <a:t>Sed perspiciatis unde omnis iste natus error voluptatem rem.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8289046" y="5119523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>
                <a:solidFill>
                  <a:srgbClr val="323232"/>
                </a:solidFill>
                <a:latin typeface="Montserrat"/>
              </a:rPr>
              <a:t>Insert title here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8289046" y="5842418"/>
            <a:ext cx="4705464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>
                <a:solidFill>
                  <a:srgbClr val="878787"/>
                </a:solidFill>
                <a:latin typeface="Questrial"/>
              </a:rPr>
              <a:t>Sed perspiciatis unde omnis iste natus error voluptatem rem.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8289046" y="9743327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>
                <a:solidFill>
                  <a:srgbClr val="323232"/>
                </a:solidFill>
                <a:latin typeface="Montserrat"/>
              </a:rPr>
              <a:t>Insert title here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8289046" y="10466222"/>
            <a:ext cx="4705464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>
                <a:solidFill>
                  <a:srgbClr val="878787"/>
                </a:solidFill>
                <a:latin typeface="Questrial"/>
              </a:rPr>
              <a:t>Sed perspiciatis unde omnis iste natus error voluptatem rem.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B358F-45C3-4A31-8F63-50BF7F289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Puzzle Infographic!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DBB740-4189-4E7C-94F1-81ED90338FD2}"/>
              </a:ext>
            </a:extLst>
          </p:cNvPr>
          <p:cNvGrpSpPr/>
          <p:nvPr/>
        </p:nvGrpSpPr>
        <p:grpSpPr>
          <a:xfrm>
            <a:off x="18446274" y="9029405"/>
            <a:ext cx="472582" cy="472581"/>
            <a:chOff x="3030538" y="711201"/>
            <a:chExt cx="325438" cy="325437"/>
          </a:xfrm>
          <a:solidFill>
            <a:srgbClr val="FFE18B"/>
          </a:solidFill>
        </p:grpSpPr>
        <p:sp>
          <p:nvSpPr>
            <p:cNvPr id="44" name="Freeform 56">
              <a:extLst>
                <a:ext uri="{FF2B5EF4-FFF2-40B4-BE49-F238E27FC236}">
                  <a16:creationId xmlns:a16="http://schemas.microsoft.com/office/drawing/2014/main" id="{47BCD3D3-7FD8-4ED5-9CC7-883597525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3563" y="711201"/>
              <a:ext cx="180975" cy="73025"/>
            </a:xfrm>
            <a:custGeom>
              <a:avLst/>
              <a:gdLst>
                <a:gd name="T0" fmla="*/ 12 w 80"/>
                <a:gd name="T1" fmla="*/ 12 h 32"/>
                <a:gd name="T2" fmla="*/ 68 w 80"/>
                <a:gd name="T3" fmla="*/ 12 h 32"/>
                <a:gd name="T4" fmla="*/ 68 w 80"/>
                <a:gd name="T5" fmla="*/ 32 h 32"/>
                <a:gd name="T6" fmla="*/ 80 w 80"/>
                <a:gd name="T7" fmla="*/ 32 h 32"/>
                <a:gd name="T8" fmla="*/ 80 w 80"/>
                <a:gd name="T9" fmla="*/ 16 h 32"/>
                <a:gd name="T10" fmla="*/ 64 w 80"/>
                <a:gd name="T11" fmla="*/ 0 h 32"/>
                <a:gd name="T12" fmla="*/ 16 w 80"/>
                <a:gd name="T13" fmla="*/ 0 h 32"/>
                <a:gd name="T14" fmla="*/ 0 w 80"/>
                <a:gd name="T15" fmla="*/ 16 h 32"/>
                <a:gd name="T16" fmla="*/ 0 w 80"/>
                <a:gd name="T17" fmla="*/ 32 h 32"/>
                <a:gd name="T18" fmla="*/ 12 w 80"/>
                <a:gd name="T19" fmla="*/ 32 h 32"/>
                <a:gd name="T20" fmla="*/ 12 w 80"/>
                <a:gd name="T2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32">
                  <a:moveTo>
                    <a:pt x="12" y="12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"/>
                    <a:pt x="73" y="0"/>
                    <a:pt x="6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57">
              <a:extLst>
                <a:ext uri="{FF2B5EF4-FFF2-40B4-BE49-F238E27FC236}">
                  <a16:creationId xmlns:a16="http://schemas.microsoft.com/office/drawing/2014/main" id="{BF14D579-1AF0-4670-B11F-88B10225C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026" y="801688"/>
              <a:ext cx="144463" cy="234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D6DB4442-AC69-4EB2-A5DD-9257D7BED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538" y="801688"/>
              <a:ext cx="71438" cy="234950"/>
            </a:xfrm>
            <a:custGeom>
              <a:avLst/>
              <a:gdLst>
                <a:gd name="T0" fmla="*/ 24 w 32"/>
                <a:gd name="T1" fmla="*/ 0 h 104"/>
                <a:gd name="T2" fmla="*/ 0 w 32"/>
                <a:gd name="T3" fmla="*/ 0 h 104"/>
                <a:gd name="T4" fmla="*/ 0 w 32"/>
                <a:gd name="T5" fmla="*/ 104 h 104"/>
                <a:gd name="T6" fmla="*/ 24 w 32"/>
                <a:gd name="T7" fmla="*/ 104 h 104"/>
                <a:gd name="T8" fmla="*/ 32 w 32"/>
                <a:gd name="T9" fmla="*/ 96 h 104"/>
                <a:gd name="T10" fmla="*/ 32 w 32"/>
                <a:gd name="T11" fmla="*/ 8 h 104"/>
                <a:gd name="T12" fmla="*/ 24 w 32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8" y="104"/>
                    <a:pt x="32" y="100"/>
                    <a:pt x="32" y="9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id="{20AFEADE-AA9D-4C21-8E7D-44DBCD270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801688"/>
              <a:ext cx="73025" cy="234950"/>
            </a:xfrm>
            <a:custGeom>
              <a:avLst/>
              <a:gdLst>
                <a:gd name="T0" fmla="*/ 0 w 32"/>
                <a:gd name="T1" fmla="*/ 8 h 104"/>
                <a:gd name="T2" fmla="*/ 0 w 32"/>
                <a:gd name="T3" fmla="*/ 96 h 104"/>
                <a:gd name="T4" fmla="*/ 8 w 32"/>
                <a:gd name="T5" fmla="*/ 104 h 104"/>
                <a:gd name="T6" fmla="*/ 32 w 32"/>
                <a:gd name="T7" fmla="*/ 104 h 104"/>
                <a:gd name="T8" fmla="*/ 32 w 32"/>
                <a:gd name="T9" fmla="*/ 0 h 104"/>
                <a:gd name="T10" fmla="*/ 8 w 32"/>
                <a:gd name="T11" fmla="*/ 0 h 104"/>
                <a:gd name="T12" fmla="*/ 0 w 32"/>
                <a:gd name="T13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0" y="8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4" y="104"/>
                    <a:pt x="8" y="104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4FACC41-A0FA-47C9-AEC5-15630287344D}"/>
              </a:ext>
            </a:extLst>
          </p:cNvPr>
          <p:cNvGrpSpPr/>
          <p:nvPr/>
        </p:nvGrpSpPr>
        <p:grpSpPr>
          <a:xfrm>
            <a:off x="12638456" y="4528641"/>
            <a:ext cx="434033" cy="434032"/>
            <a:chOff x="3663951" y="711201"/>
            <a:chExt cx="325438" cy="325437"/>
          </a:xfrm>
          <a:solidFill>
            <a:schemeClr val="tx1"/>
          </a:solidFill>
        </p:grpSpPr>
        <p:sp>
          <p:nvSpPr>
            <p:cNvPr id="42" name="Freeform 60">
              <a:extLst>
                <a:ext uri="{FF2B5EF4-FFF2-40B4-BE49-F238E27FC236}">
                  <a16:creationId xmlns:a16="http://schemas.microsoft.com/office/drawing/2014/main" id="{6BCE4585-888B-4BF7-A3C4-3C354B315E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951" y="711201"/>
              <a:ext cx="325438" cy="252413"/>
            </a:xfrm>
            <a:custGeom>
              <a:avLst/>
              <a:gdLst>
                <a:gd name="T0" fmla="*/ 136 w 144"/>
                <a:gd name="T1" fmla="*/ 0 h 112"/>
                <a:gd name="T2" fmla="*/ 8 w 144"/>
                <a:gd name="T3" fmla="*/ 0 h 112"/>
                <a:gd name="T4" fmla="*/ 0 w 144"/>
                <a:gd name="T5" fmla="*/ 8 h 112"/>
                <a:gd name="T6" fmla="*/ 0 w 144"/>
                <a:gd name="T7" fmla="*/ 104 h 112"/>
                <a:gd name="T8" fmla="*/ 8 w 144"/>
                <a:gd name="T9" fmla="*/ 112 h 112"/>
                <a:gd name="T10" fmla="*/ 136 w 144"/>
                <a:gd name="T11" fmla="*/ 112 h 112"/>
                <a:gd name="T12" fmla="*/ 144 w 144"/>
                <a:gd name="T13" fmla="*/ 104 h 112"/>
                <a:gd name="T14" fmla="*/ 144 w 144"/>
                <a:gd name="T15" fmla="*/ 8 h 112"/>
                <a:gd name="T16" fmla="*/ 136 w 144"/>
                <a:gd name="T17" fmla="*/ 0 h 112"/>
                <a:gd name="T18" fmla="*/ 132 w 144"/>
                <a:gd name="T19" fmla="*/ 92 h 112"/>
                <a:gd name="T20" fmla="*/ 12 w 144"/>
                <a:gd name="T21" fmla="*/ 92 h 112"/>
                <a:gd name="T22" fmla="*/ 12 w 144"/>
                <a:gd name="T23" fmla="*/ 12 h 112"/>
                <a:gd name="T24" fmla="*/ 132 w 144"/>
                <a:gd name="T25" fmla="*/ 12 h 112"/>
                <a:gd name="T26" fmla="*/ 132 w 144"/>
                <a:gd name="T27" fmla="*/ 9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12">
                  <a:moveTo>
                    <a:pt x="13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40" y="112"/>
                    <a:pt x="144" y="108"/>
                    <a:pt x="144" y="104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4" y="4"/>
                    <a:pt x="140" y="0"/>
                    <a:pt x="136" y="0"/>
                  </a:cubicBezTo>
                  <a:close/>
                  <a:moveTo>
                    <a:pt x="132" y="92"/>
                  </a:moveTo>
                  <a:cubicBezTo>
                    <a:pt x="12" y="92"/>
                    <a:pt x="12" y="92"/>
                    <a:pt x="12" y="9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2" y="12"/>
                    <a:pt x="132" y="12"/>
                    <a:pt x="132" y="12"/>
                  </a:cubicBezTo>
                  <a:lnTo>
                    <a:pt x="132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1">
              <a:extLst>
                <a:ext uri="{FF2B5EF4-FFF2-40B4-BE49-F238E27FC236}">
                  <a16:creationId xmlns:a16="http://schemas.microsoft.com/office/drawing/2014/main" id="{AB04F376-258F-41B6-BF16-57AF2CF03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438" y="982663"/>
              <a:ext cx="144463" cy="53975"/>
            </a:xfrm>
            <a:custGeom>
              <a:avLst/>
              <a:gdLst>
                <a:gd name="T0" fmla="*/ 58 w 64"/>
                <a:gd name="T1" fmla="*/ 8 h 24"/>
                <a:gd name="T2" fmla="*/ 52 w 64"/>
                <a:gd name="T3" fmla="*/ 8 h 24"/>
                <a:gd name="T4" fmla="*/ 52 w 64"/>
                <a:gd name="T5" fmla="*/ 0 h 24"/>
                <a:gd name="T6" fmla="*/ 12 w 64"/>
                <a:gd name="T7" fmla="*/ 0 h 24"/>
                <a:gd name="T8" fmla="*/ 12 w 64"/>
                <a:gd name="T9" fmla="*/ 8 h 24"/>
                <a:gd name="T10" fmla="*/ 6 w 64"/>
                <a:gd name="T11" fmla="*/ 8 h 24"/>
                <a:gd name="T12" fmla="*/ 0 w 64"/>
                <a:gd name="T13" fmla="*/ 16 h 24"/>
                <a:gd name="T14" fmla="*/ 6 w 64"/>
                <a:gd name="T15" fmla="*/ 24 h 24"/>
                <a:gd name="T16" fmla="*/ 58 w 64"/>
                <a:gd name="T17" fmla="*/ 24 h 24"/>
                <a:gd name="T18" fmla="*/ 64 w 64"/>
                <a:gd name="T19" fmla="*/ 16 h 24"/>
                <a:gd name="T20" fmla="*/ 58 w 64"/>
                <a:gd name="T21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24">
                  <a:moveTo>
                    <a:pt x="58" y="8"/>
                  </a:moveTo>
                  <a:cubicBezTo>
                    <a:pt x="52" y="8"/>
                    <a:pt x="52" y="8"/>
                    <a:pt x="52" y="8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3" y="8"/>
                    <a:pt x="0" y="12"/>
                    <a:pt x="0" y="16"/>
                  </a:cubicBezTo>
                  <a:cubicBezTo>
                    <a:pt x="0" y="20"/>
                    <a:pt x="3" y="24"/>
                    <a:pt x="6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61" y="24"/>
                    <a:pt x="64" y="20"/>
                    <a:pt x="64" y="16"/>
                  </a:cubicBezTo>
                  <a:cubicBezTo>
                    <a:pt x="64" y="12"/>
                    <a:pt x="61" y="8"/>
                    <a:pt x="5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0CC0867-506D-49CE-AA31-35F75CE75D52}"/>
              </a:ext>
            </a:extLst>
          </p:cNvPr>
          <p:cNvGrpSpPr/>
          <p:nvPr/>
        </p:nvGrpSpPr>
        <p:grpSpPr>
          <a:xfrm>
            <a:off x="12638456" y="8993726"/>
            <a:ext cx="575566" cy="578727"/>
            <a:chOff x="4313238" y="728663"/>
            <a:chExt cx="288926" cy="290513"/>
          </a:xfrm>
          <a:solidFill>
            <a:srgbClr val="FEBE00"/>
          </a:solidFill>
        </p:grpSpPr>
        <p:sp>
          <p:nvSpPr>
            <p:cNvPr id="40" name="Freeform 62">
              <a:extLst>
                <a:ext uri="{FF2B5EF4-FFF2-40B4-BE49-F238E27FC236}">
                  <a16:creationId xmlns:a16="http://schemas.microsoft.com/office/drawing/2014/main" id="{E38708AC-FE6B-44A1-9663-7B0A10A07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728663"/>
              <a:ext cx="288925" cy="290513"/>
            </a:xfrm>
            <a:custGeom>
              <a:avLst/>
              <a:gdLst>
                <a:gd name="T0" fmla="*/ 60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8 h 128"/>
                <a:gd name="T8" fmla="*/ 60 w 128"/>
                <a:gd name="T9" fmla="*/ 68 h 128"/>
                <a:gd name="T10" fmla="*/ 60 w 128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28">
                  <a:moveTo>
                    <a:pt x="60" y="0"/>
                  </a:moveTo>
                  <a:cubicBezTo>
                    <a:pt x="27" y="2"/>
                    <a:pt x="0" y="30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8" y="128"/>
                    <a:pt x="126" y="101"/>
                    <a:pt x="128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3">
              <a:extLst>
                <a:ext uri="{FF2B5EF4-FFF2-40B4-BE49-F238E27FC236}">
                  <a16:creationId xmlns:a16="http://schemas.microsoft.com/office/drawing/2014/main" id="{18D0FCD8-F139-405F-8714-1BF334FC0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226" y="728663"/>
              <a:ext cx="134938" cy="136525"/>
            </a:xfrm>
            <a:custGeom>
              <a:avLst/>
              <a:gdLst>
                <a:gd name="T0" fmla="*/ 0 w 60"/>
                <a:gd name="T1" fmla="*/ 0 h 60"/>
                <a:gd name="T2" fmla="*/ 0 w 60"/>
                <a:gd name="T3" fmla="*/ 60 h 60"/>
                <a:gd name="T4" fmla="*/ 60 w 60"/>
                <a:gd name="T5" fmla="*/ 60 h 60"/>
                <a:gd name="T6" fmla="*/ 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8" y="28"/>
                    <a:pt x="3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296FA39-FA8C-4050-8EDE-0C44ED42D5EE}"/>
              </a:ext>
            </a:extLst>
          </p:cNvPr>
          <p:cNvGrpSpPr/>
          <p:nvPr/>
        </p:nvGrpSpPr>
        <p:grpSpPr>
          <a:xfrm>
            <a:off x="18447923" y="4460221"/>
            <a:ext cx="470933" cy="538631"/>
            <a:chOff x="4964113" y="728663"/>
            <a:chExt cx="254000" cy="290513"/>
          </a:xfrm>
          <a:solidFill>
            <a:srgbClr val="00B050"/>
          </a:solidFill>
        </p:grpSpPr>
        <p:sp>
          <p:nvSpPr>
            <p:cNvPr id="37" name="Freeform 64">
              <a:extLst>
                <a:ext uri="{FF2B5EF4-FFF2-40B4-BE49-F238E27FC236}">
                  <a16:creationId xmlns:a16="http://schemas.microsoft.com/office/drawing/2014/main" id="{144CC9F2-1234-4650-9D6D-AE54AF5C8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113" y="819151"/>
              <a:ext cx="73025" cy="200025"/>
            </a:xfrm>
            <a:custGeom>
              <a:avLst/>
              <a:gdLst>
                <a:gd name="T0" fmla="*/ 24 w 32"/>
                <a:gd name="T1" fmla="*/ 0 h 88"/>
                <a:gd name="T2" fmla="*/ 8 w 32"/>
                <a:gd name="T3" fmla="*/ 0 h 88"/>
                <a:gd name="T4" fmla="*/ 0 w 32"/>
                <a:gd name="T5" fmla="*/ 8 h 88"/>
                <a:gd name="T6" fmla="*/ 0 w 32"/>
                <a:gd name="T7" fmla="*/ 80 h 88"/>
                <a:gd name="T8" fmla="*/ 8 w 32"/>
                <a:gd name="T9" fmla="*/ 88 h 88"/>
                <a:gd name="T10" fmla="*/ 24 w 32"/>
                <a:gd name="T11" fmla="*/ 88 h 88"/>
                <a:gd name="T12" fmla="*/ 32 w 32"/>
                <a:gd name="T13" fmla="*/ 80 h 88"/>
                <a:gd name="T14" fmla="*/ 32 w 32"/>
                <a:gd name="T15" fmla="*/ 8 h 88"/>
                <a:gd name="T16" fmla="*/ 24 w 32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88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8" y="88"/>
                    <a:pt x="32" y="84"/>
                    <a:pt x="32" y="8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5">
              <a:extLst>
                <a:ext uri="{FF2B5EF4-FFF2-40B4-BE49-F238E27FC236}">
                  <a16:creationId xmlns:a16="http://schemas.microsoft.com/office/drawing/2014/main" id="{8A535A97-B9FE-496B-B46C-12228ED31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601" y="728663"/>
              <a:ext cx="73025" cy="290513"/>
            </a:xfrm>
            <a:custGeom>
              <a:avLst/>
              <a:gdLst>
                <a:gd name="T0" fmla="*/ 24 w 32"/>
                <a:gd name="T1" fmla="*/ 0 h 128"/>
                <a:gd name="T2" fmla="*/ 8 w 32"/>
                <a:gd name="T3" fmla="*/ 0 h 128"/>
                <a:gd name="T4" fmla="*/ 0 w 32"/>
                <a:gd name="T5" fmla="*/ 8 h 128"/>
                <a:gd name="T6" fmla="*/ 0 w 32"/>
                <a:gd name="T7" fmla="*/ 120 h 128"/>
                <a:gd name="T8" fmla="*/ 8 w 32"/>
                <a:gd name="T9" fmla="*/ 128 h 128"/>
                <a:gd name="T10" fmla="*/ 24 w 32"/>
                <a:gd name="T11" fmla="*/ 128 h 128"/>
                <a:gd name="T12" fmla="*/ 32 w 32"/>
                <a:gd name="T13" fmla="*/ 120 h 128"/>
                <a:gd name="T14" fmla="*/ 32 w 32"/>
                <a:gd name="T15" fmla="*/ 8 h 128"/>
                <a:gd name="T16" fmla="*/ 24 w 32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28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4" y="128"/>
                    <a:pt x="8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8" y="128"/>
                    <a:pt x="32" y="124"/>
                    <a:pt x="32" y="12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6">
              <a:extLst>
                <a:ext uri="{FF2B5EF4-FFF2-40B4-BE49-F238E27FC236}">
                  <a16:creationId xmlns:a16="http://schemas.microsoft.com/office/drawing/2014/main" id="{3E26E3B3-8F2F-4A8D-A5C6-22D83A195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088" y="873126"/>
              <a:ext cx="73025" cy="146050"/>
            </a:xfrm>
            <a:custGeom>
              <a:avLst/>
              <a:gdLst>
                <a:gd name="T0" fmla="*/ 24 w 32"/>
                <a:gd name="T1" fmla="*/ 0 h 64"/>
                <a:gd name="T2" fmla="*/ 8 w 32"/>
                <a:gd name="T3" fmla="*/ 0 h 64"/>
                <a:gd name="T4" fmla="*/ 0 w 32"/>
                <a:gd name="T5" fmla="*/ 8 h 64"/>
                <a:gd name="T6" fmla="*/ 0 w 32"/>
                <a:gd name="T7" fmla="*/ 56 h 64"/>
                <a:gd name="T8" fmla="*/ 8 w 32"/>
                <a:gd name="T9" fmla="*/ 64 h 64"/>
                <a:gd name="T10" fmla="*/ 24 w 32"/>
                <a:gd name="T11" fmla="*/ 64 h 64"/>
                <a:gd name="T12" fmla="*/ 32 w 32"/>
                <a:gd name="T13" fmla="*/ 56 h 64"/>
                <a:gd name="T14" fmla="*/ 32 w 32"/>
                <a:gd name="T15" fmla="*/ 8 h 64"/>
                <a:gd name="T16" fmla="*/ 24 w 32"/>
                <a:gd name="T1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64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0"/>
                    <a:pt x="4" y="64"/>
                    <a:pt x="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8" y="64"/>
                    <a:pt x="32" y="60"/>
                    <a:pt x="32" y="5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842780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7248876" y="3979065"/>
            <a:ext cx="9624988" cy="7488590"/>
            <a:chOff x="3441412" y="1815364"/>
            <a:chExt cx="5153193" cy="4009371"/>
          </a:xfrm>
        </p:grpSpPr>
        <p:sp>
          <p:nvSpPr>
            <p:cNvPr id="32" name="Freeform 18"/>
            <p:cNvSpPr>
              <a:spLocks/>
            </p:cNvSpPr>
            <p:nvPr/>
          </p:nvSpPr>
          <p:spPr bwMode="auto">
            <a:xfrm>
              <a:off x="3441412" y="1815364"/>
              <a:ext cx="2974086" cy="2687825"/>
            </a:xfrm>
            <a:custGeom>
              <a:avLst/>
              <a:gdLst>
                <a:gd name="T0" fmla="*/ 6821 w 7113"/>
                <a:gd name="T1" fmla="*/ 903 h 6455"/>
                <a:gd name="T2" fmla="*/ 6797 w 7113"/>
                <a:gd name="T3" fmla="*/ 919 h 6455"/>
                <a:gd name="T4" fmla="*/ 6525 w 7113"/>
                <a:gd name="T5" fmla="*/ 963 h 6455"/>
                <a:gd name="T6" fmla="*/ 6398 w 7113"/>
                <a:gd name="T7" fmla="*/ 683 h 6455"/>
                <a:gd name="T8" fmla="*/ 6418 w 7113"/>
                <a:gd name="T9" fmla="*/ 596 h 6455"/>
                <a:gd name="T10" fmla="*/ 6720 w 7113"/>
                <a:gd name="T11" fmla="*/ 419 h 6455"/>
                <a:gd name="T12" fmla="*/ 6876 w 7113"/>
                <a:gd name="T13" fmla="*/ 562 h 6455"/>
                <a:gd name="T14" fmla="*/ 6877 w 7113"/>
                <a:gd name="T15" fmla="*/ 566 h 6455"/>
                <a:gd name="T16" fmla="*/ 6893 w 7113"/>
                <a:gd name="T17" fmla="*/ 591 h 6455"/>
                <a:gd name="T18" fmla="*/ 7030 w 7113"/>
                <a:gd name="T19" fmla="*/ 622 h 6455"/>
                <a:gd name="T20" fmla="*/ 7105 w 7113"/>
                <a:gd name="T21" fmla="*/ 300 h 6455"/>
                <a:gd name="T22" fmla="*/ 7015 w 7113"/>
                <a:gd name="T23" fmla="*/ 187 h 6455"/>
                <a:gd name="T24" fmla="*/ 6844 w 7113"/>
                <a:gd name="T25" fmla="*/ 179 h 6455"/>
                <a:gd name="T26" fmla="*/ 482 w 7113"/>
                <a:gd name="T27" fmla="*/ 3710 h 6455"/>
                <a:gd name="T28" fmla="*/ 3013 w 7113"/>
                <a:gd name="T29" fmla="*/ 6309 h 6455"/>
                <a:gd name="T30" fmla="*/ 3095 w 7113"/>
                <a:gd name="T31" fmla="*/ 6261 h 6455"/>
                <a:gd name="T32" fmla="*/ 3922 w 7113"/>
                <a:gd name="T33" fmla="*/ 5275 h 6455"/>
                <a:gd name="T34" fmla="*/ 3820 w 7113"/>
                <a:gd name="T35" fmla="*/ 5189 h 6455"/>
                <a:gd name="T36" fmla="*/ 3792 w 7113"/>
                <a:gd name="T37" fmla="*/ 5192 h 6455"/>
                <a:gd name="T38" fmla="*/ 3530 w 7113"/>
                <a:gd name="T39" fmla="*/ 5107 h 6455"/>
                <a:gd name="T40" fmla="*/ 3544 w 7113"/>
                <a:gd name="T41" fmla="*/ 4800 h 6455"/>
                <a:gd name="T42" fmla="*/ 3602 w 7113"/>
                <a:gd name="T43" fmla="*/ 4732 h 6455"/>
                <a:gd name="T44" fmla="*/ 3952 w 7113"/>
                <a:gd name="T45" fmla="*/ 4713 h 6455"/>
                <a:gd name="T46" fmla="*/ 4024 w 7113"/>
                <a:gd name="T47" fmla="*/ 4911 h 6455"/>
                <a:gd name="T48" fmla="*/ 4024 w 7113"/>
                <a:gd name="T49" fmla="*/ 4915 h 6455"/>
                <a:gd name="T50" fmla="*/ 4026 w 7113"/>
                <a:gd name="T51" fmla="*/ 4945 h 6455"/>
                <a:gd name="T52" fmla="*/ 4129 w 7113"/>
                <a:gd name="T53" fmla="*/ 5030 h 6455"/>
                <a:gd name="T54" fmla="*/ 4312 w 7113"/>
                <a:gd name="T55" fmla="*/ 4819 h 6455"/>
                <a:gd name="T56" fmla="*/ 5137 w 7113"/>
                <a:gd name="T57" fmla="*/ 3839 h 6455"/>
                <a:gd name="T58" fmla="*/ 5178 w 7113"/>
                <a:gd name="T59" fmla="*/ 3750 h 6455"/>
                <a:gd name="T60" fmla="*/ 5660 w 7113"/>
                <a:gd name="T61" fmla="*/ 1993 h 6455"/>
                <a:gd name="T62" fmla="*/ 5741 w 7113"/>
                <a:gd name="T63" fmla="*/ 1896 h 6455"/>
                <a:gd name="T64" fmla="*/ 6811 w 7113"/>
                <a:gd name="T65" fmla="*/ 1329 h 6455"/>
                <a:gd name="T66" fmla="*/ 6893 w 7113"/>
                <a:gd name="T67" fmla="*/ 1231 h 6455"/>
                <a:gd name="T68" fmla="*/ 6942 w 7113"/>
                <a:gd name="T69" fmla="*/ 1021 h 6455"/>
                <a:gd name="T70" fmla="*/ 6961 w 7113"/>
                <a:gd name="T71" fmla="*/ 935 h 6455"/>
                <a:gd name="T72" fmla="*/ 6821 w 7113"/>
                <a:gd name="T73" fmla="*/ 903 h 6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13" h="6455">
                  <a:moveTo>
                    <a:pt x="6821" y="903"/>
                  </a:moveTo>
                  <a:cubicBezTo>
                    <a:pt x="6817" y="905"/>
                    <a:pt x="6808" y="909"/>
                    <a:pt x="6797" y="919"/>
                  </a:cubicBezTo>
                  <a:cubicBezTo>
                    <a:pt x="6724" y="988"/>
                    <a:pt x="6618" y="1007"/>
                    <a:pt x="6525" y="963"/>
                  </a:cubicBezTo>
                  <a:cubicBezTo>
                    <a:pt x="6422" y="914"/>
                    <a:pt x="6372" y="795"/>
                    <a:pt x="6398" y="683"/>
                  </a:cubicBezTo>
                  <a:cubicBezTo>
                    <a:pt x="6418" y="596"/>
                    <a:pt x="6418" y="596"/>
                    <a:pt x="6418" y="596"/>
                  </a:cubicBezTo>
                  <a:cubicBezTo>
                    <a:pt x="6448" y="462"/>
                    <a:pt x="6586" y="379"/>
                    <a:pt x="6720" y="419"/>
                  </a:cubicBezTo>
                  <a:cubicBezTo>
                    <a:pt x="6791" y="440"/>
                    <a:pt x="6846" y="495"/>
                    <a:pt x="6876" y="562"/>
                  </a:cubicBezTo>
                  <a:cubicBezTo>
                    <a:pt x="6877" y="566"/>
                    <a:pt x="6877" y="566"/>
                    <a:pt x="6877" y="566"/>
                  </a:cubicBezTo>
                  <a:cubicBezTo>
                    <a:pt x="6884" y="583"/>
                    <a:pt x="6891" y="590"/>
                    <a:pt x="6893" y="591"/>
                  </a:cubicBezTo>
                  <a:cubicBezTo>
                    <a:pt x="7030" y="622"/>
                    <a:pt x="7030" y="622"/>
                    <a:pt x="7030" y="622"/>
                  </a:cubicBezTo>
                  <a:cubicBezTo>
                    <a:pt x="7105" y="301"/>
                    <a:pt x="7105" y="300"/>
                    <a:pt x="7105" y="300"/>
                  </a:cubicBezTo>
                  <a:cubicBezTo>
                    <a:pt x="7113" y="243"/>
                    <a:pt x="7073" y="195"/>
                    <a:pt x="7015" y="187"/>
                  </a:cubicBezTo>
                  <a:cubicBezTo>
                    <a:pt x="6958" y="187"/>
                    <a:pt x="6901" y="179"/>
                    <a:pt x="6844" y="179"/>
                  </a:cubicBezTo>
                  <a:cubicBezTo>
                    <a:pt x="3610" y="0"/>
                    <a:pt x="980" y="972"/>
                    <a:pt x="482" y="3710"/>
                  </a:cubicBezTo>
                  <a:cubicBezTo>
                    <a:pt x="0" y="6350"/>
                    <a:pt x="2303" y="6455"/>
                    <a:pt x="3013" y="6309"/>
                  </a:cubicBezTo>
                  <a:cubicBezTo>
                    <a:pt x="3046" y="6301"/>
                    <a:pt x="3079" y="6285"/>
                    <a:pt x="3095" y="6261"/>
                  </a:cubicBezTo>
                  <a:cubicBezTo>
                    <a:pt x="3533" y="5739"/>
                    <a:pt x="3781" y="5443"/>
                    <a:pt x="3922" y="5275"/>
                  </a:cubicBezTo>
                  <a:cubicBezTo>
                    <a:pt x="3820" y="5189"/>
                    <a:pt x="3820" y="5189"/>
                    <a:pt x="3820" y="5189"/>
                  </a:cubicBezTo>
                  <a:cubicBezTo>
                    <a:pt x="3816" y="5189"/>
                    <a:pt x="3806" y="5188"/>
                    <a:pt x="3792" y="5192"/>
                  </a:cubicBezTo>
                  <a:cubicBezTo>
                    <a:pt x="3695" y="5220"/>
                    <a:pt x="3592" y="5189"/>
                    <a:pt x="3530" y="5107"/>
                  </a:cubicBezTo>
                  <a:cubicBezTo>
                    <a:pt x="3461" y="5017"/>
                    <a:pt x="3471" y="4888"/>
                    <a:pt x="3544" y="4800"/>
                  </a:cubicBezTo>
                  <a:cubicBezTo>
                    <a:pt x="3602" y="4732"/>
                    <a:pt x="3602" y="4732"/>
                    <a:pt x="3602" y="4732"/>
                  </a:cubicBezTo>
                  <a:cubicBezTo>
                    <a:pt x="3690" y="4626"/>
                    <a:pt x="3851" y="4616"/>
                    <a:pt x="3952" y="4713"/>
                  </a:cubicBezTo>
                  <a:cubicBezTo>
                    <a:pt x="4005" y="4763"/>
                    <a:pt x="4029" y="4838"/>
                    <a:pt x="4024" y="4911"/>
                  </a:cubicBezTo>
                  <a:cubicBezTo>
                    <a:pt x="4024" y="4915"/>
                    <a:pt x="4024" y="4915"/>
                    <a:pt x="4024" y="4915"/>
                  </a:cubicBezTo>
                  <a:cubicBezTo>
                    <a:pt x="4023" y="4934"/>
                    <a:pt x="4026" y="4943"/>
                    <a:pt x="4026" y="4945"/>
                  </a:cubicBezTo>
                  <a:cubicBezTo>
                    <a:pt x="4129" y="5030"/>
                    <a:pt x="4129" y="5030"/>
                    <a:pt x="4129" y="5030"/>
                  </a:cubicBezTo>
                  <a:cubicBezTo>
                    <a:pt x="4312" y="4819"/>
                    <a:pt x="4312" y="4819"/>
                    <a:pt x="4312" y="4819"/>
                  </a:cubicBezTo>
                  <a:cubicBezTo>
                    <a:pt x="5137" y="3839"/>
                    <a:pt x="5137" y="3839"/>
                    <a:pt x="5137" y="3839"/>
                  </a:cubicBezTo>
                  <a:cubicBezTo>
                    <a:pt x="5153" y="3807"/>
                    <a:pt x="5170" y="3783"/>
                    <a:pt x="5178" y="3750"/>
                  </a:cubicBezTo>
                  <a:cubicBezTo>
                    <a:pt x="5660" y="1993"/>
                    <a:pt x="5660" y="1993"/>
                    <a:pt x="5660" y="1993"/>
                  </a:cubicBezTo>
                  <a:cubicBezTo>
                    <a:pt x="5676" y="1944"/>
                    <a:pt x="5700" y="1912"/>
                    <a:pt x="5741" y="1896"/>
                  </a:cubicBezTo>
                  <a:cubicBezTo>
                    <a:pt x="6811" y="1329"/>
                    <a:pt x="6811" y="1329"/>
                    <a:pt x="6811" y="1329"/>
                  </a:cubicBezTo>
                  <a:cubicBezTo>
                    <a:pt x="6852" y="1312"/>
                    <a:pt x="6885" y="1272"/>
                    <a:pt x="6893" y="1231"/>
                  </a:cubicBezTo>
                  <a:cubicBezTo>
                    <a:pt x="6942" y="1021"/>
                    <a:pt x="6942" y="1021"/>
                    <a:pt x="6942" y="1021"/>
                  </a:cubicBezTo>
                  <a:cubicBezTo>
                    <a:pt x="6961" y="935"/>
                    <a:pt x="6961" y="935"/>
                    <a:pt x="6961" y="935"/>
                  </a:cubicBezTo>
                  <a:cubicBezTo>
                    <a:pt x="6821" y="903"/>
                    <a:pt x="6821" y="903"/>
                    <a:pt x="6821" y="903"/>
                  </a:cubicBezTo>
                </a:path>
              </a:pathLst>
            </a:custGeom>
            <a:solidFill>
              <a:schemeClr val="tx2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3" name="Freeform 23"/>
            <p:cNvSpPr>
              <a:spLocks/>
            </p:cNvSpPr>
            <p:nvPr/>
          </p:nvSpPr>
          <p:spPr bwMode="auto">
            <a:xfrm>
              <a:off x="7533409" y="2626968"/>
              <a:ext cx="1061196" cy="1688477"/>
            </a:xfrm>
            <a:custGeom>
              <a:avLst/>
              <a:gdLst>
                <a:gd name="T0" fmla="*/ 2334 w 2538"/>
                <a:gd name="T1" fmla="*/ 2393 h 4055"/>
                <a:gd name="T2" fmla="*/ 1175 w 2538"/>
                <a:gd name="T3" fmla="*/ 57 h 4055"/>
                <a:gd name="T4" fmla="*/ 987 w 2538"/>
                <a:gd name="T5" fmla="*/ 98 h 4055"/>
                <a:gd name="T6" fmla="*/ 784 w 2538"/>
                <a:gd name="T7" fmla="*/ 716 h 4055"/>
                <a:gd name="T8" fmla="*/ 535 w 2538"/>
                <a:gd name="T9" fmla="*/ 633 h 4055"/>
                <a:gd name="T10" fmla="*/ 531 w 2538"/>
                <a:gd name="T11" fmla="*/ 632 h 4055"/>
                <a:gd name="T12" fmla="*/ 456 w 2538"/>
                <a:gd name="T13" fmla="*/ 536 h 4055"/>
                <a:gd name="T14" fmla="*/ 454 w 2538"/>
                <a:gd name="T15" fmla="*/ 531 h 4055"/>
                <a:gd name="T16" fmla="*/ 336 w 2538"/>
                <a:gd name="T17" fmla="*/ 436 h 4055"/>
                <a:gd name="T18" fmla="*/ 208 w 2538"/>
                <a:gd name="T19" fmla="*/ 527 h 4055"/>
                <a:gd name="T20" fmla="*/ 181 w 2538"/>
                <a:gd name="T21" fmla="*/ 611 h 4055"/>
                <a:gd name="T22" fmla="*/ 241 w 2538"/>
                <a:gd name="T23" fmla="*/ 771 h 4055"/>
                <a:gd name="T24" fmla="*/ 382 w 2538"/>
                <a:gd name="T25" fmla="*/ 755 h 4055"/>
                <a:gd name="T26" fmla="*/ 498 w 2538"/>
                <a:gd name="T27" fmla="*/ 721 h 4055"/>
                <a:gd name="T28" fmla="*/ 755 w 2538"/>
                <a:gd name="T29" fmla="*/ 807 h 4055"/>
                <a:gd name="T30" fmla="*/ 726 w 2538"/>
                <a:gd name="T31" fmla="*/ 917 h 4055"/>
                <a:gd name="T32" fmla="*/ 497 w 2538"/>
                <a:gd name="T33" fmla="*/ 1606 h 4055"/>
                <a:gd name="T34" fmla="*/ 497 w 2538"/>
                <a:gd name="T35" fmla="*/ 1776 h 4055"/>
                <a:gd name="T36" fmla="*/ 783 w 2538"/>
                <a:gd name="T37" fmla="*/ 2863 h 4055"/>
                <a:gd name="T38" fmla="*/ 668 w 2538"/>
                <a:gd name="T39" fmla="*/ 3163 h 4055"/>
                <a:gd name="T40" fmla="*/ 625 w 2538"/>
                <a:gd name="T41" fmla="*/ 3263 h 4055"/>
                <a:gd name="T42" fmla="*/ 376 w 2538"/>
                <a:gd name="T43" fmla="*/ 3166 h 4055"/>
                <a:gd name="T44" fmla="*/ 373 w 2538"/>
                <a:gd name="T45" fmla="*/ 3165 h 4055"/>
                <a:gd name="T46" fmla="*/ 302 w 2538"/>
                <a:gd name="T47" fmla="*/ 3065 h 4055"/>
                <a:gd name="T48" fmla="*/ 301 w 2538"/>
                <a:gd name="T49" fmla="*/ 3060 h 4055"/>
                <a:gd name="T50" fmla="*/ 187 w 2538"/>
                <a:gd name="T51" fmla="*/ 2959 h 4055"/>
                <a:gd name="T52" fmla="*/ 56 w 2538"/>
                <a:gd name="T53" fmla="*/ 3044 h 4055"/>
                <a:gd name="T54" fmla="*/ 24 w 2538"/>
                <a:gd name="T55" fmla="*/ 3126 h 4055"/>
                <a:gd name="T56" fmla="*/ 76 w 2538"/>
                <a:gd name="T57" fmla="*/ 3289 h 4055"/>
                <a:gd name="T58" fmla="*/ 217 w 2538"/>
                <a:gd name="T59" fmla="*/ 3280 h 4055"/>
                <a:gd name="T60" fmla="*/ 335 w 2538"/>
                <a:gd name="T61" fmla="*/ 3252 h 4055"/>
                <a:gd name="T62" fmla="*/ 592 w 2538"/>
                <a:gd name="T63" fmla="*/ 3351 h 4055"/>
                <a:gd name="T64" fmla="*/ 391 w 2538"/>
                <a:gd name="T65" fmla="*/ 3893 h 4055"/>
                <a:gd name="T66" fmla="*/ 489 w 2538"/>
                <a:gd name="T67" fmla="*/ 4055 h 4055"/>
                <a:gd name="T68" fmla="*/ 497 w 2538"/>
                <a:gd name="T69" fmla="*/ 4055 h 4055"/>
                <a:gd name="T70" fmla="*/ 2334 w 2538"/>
                <a:gd name="T71" fmla="*/ 2393 h 4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38" h="4055">
                  <a:moveTo>
                    <a:pt x="2334" y="2393"/>
                  </a:moveTo>
                  <a:cubicBezTo>
                    <a:pt x="2179" y="1509"/>
                    <a:pt x="1771" y="714"/>
                    <a:pt x="1175" y="57"/>
                  </a:cubicBezTo>
                  <a:cubicBezTo>
                    <a:pt x="1117" y="0"/>
                    <a:pt x="1019" y="25"/>
                    <a:pt x="987" y="98"/>
                  </a:cubicBezTo>
                  <a:cubicBezTo>
                    <a:pt x="869" y="458"/>
                    <a:pt x="812" y="632"/>
                    <a:pt x="784" y="716"/>
                  </a:cubicBezTo>
                  <a:cubicBezTo>
                    <a:pt x="535" y="633"/>
                    <a:pt x="535" y="633"/>
                    <a:pt x="535" y="633"/>
                  </a:cubicBezTo>
                  <a:cubicBezTo>
                    <a:pt x="531" y="632"/>
                    <a:pt x="531" y="632"/>
                    <a:pt x="531" y="632"/>
                  </a:cubicBezTo>
                  <a:cubicBezTo>
                    <a:pt x="512" y="623"/>
                    <a:pt x="476" y="599"/>
                    <a:pt x="456" y="536"/>
                  </a:cubicBezTo>
                  <a:cubicBezTo>
                    <a:pt x="454" y="531"/>
                    <a:pt x="454" y="531"/>
                    <a:pt x="454" y="531"/>
                  </a:cubicBezTo>
                  <a:cubicBezTo>
                    <a:pt x="440" y="477"/>
                    <a:pt x="394" y="438"/>
                    <a:pt x="336" y="436"/>
                  </a:cubicBezTo>
                  <a:cubicBezTo>
                    <a:pt x="278" y="433"/>
                    <a:pt x="227" y="473"/>
                    <a:pt x="208" y="527"/>
                  </a:cubicBezTo>
                  <a:cubicBezTo>
                    <a:pt x="181" y="611"/>
                    <a:pt x="181" y="611"/>
                    <a:pt x="181" y="611"/>
                  </a:cubicBezTo>
                  <a:cubicBezTo>
                    <a:pt x="160" y="672"/>
                    <a:pt x="184" y="742"/>
                    <a:pt x="241" y="771"/>
                  </a:cubicBezTo>
                  <a:cubicBezTo>
                    <a:pt x="287" y="795"/>
                    <a:pt x="340" y="789"/>
                    <a:pt x="382" y="755"/>
                  </a:cubicBezTo>
                  <a:cubicBezTo>
                    <a:pt x="433" y="719"/>
                    <a:pt x="473" y="716"/>
                    <a:pt x="498" y="721"/>
                  </a:cubicBezTo>
                  <a:cubicBezTo>
                    <a:pt x="755" y="807"/>
                    <a:pt x="755" y="807"/>
                    <a:pt x="755" y="807"/>
                  </a:cubicBezTo>
                  <a:cubicBezTo>
                    <a:pt x="726" y="917"/>
                    <a:pt x="726" y="917"/>
                    <a:pt x="726" y="917"/>
                  </a:cubicBezTo>
                  <a:cubicBezTo>
                    <a:pt x="497" y="1606"/>
                    <a:pt x="497" y="1606"/>
                    <a:pt x="497" y="1606"/>
                  </a:cubicBezTo>
                  <a:cubicBezTo>
                    <a:pt x="481" y="1663"/>
                    <a:pt x="481" y="1719"/>
                    <a:pt x="497" y="1776"/>
                  </a:cubicBezTo>
                  <a:cubicBezTo>
                    <a:pt x="783" y="2863"/>
                    <a:pt x="783" y="2863"/>
                    <a:pt x="783" y="2863"/>
                  </a:cubicBezTo>
                  <a:cubicBezTo>
                    <a:pt x="668" y="3163"/>
                    <a:pt x="668" y="3163"/>
                    <a:pt x="668" y="3163"/>
                  </a:cubicBezTo>
                  <a:cubicBezTo>
                    <a:pt x="625" y="3263"/>
                    <a:pt x="625" y="3263"/>
                    <a:pt x="625" y="3263"/>
                  </a:cubicBezTo>
                  <a:cubicBezTo>
                    <a:pt x="376" y="3166"/>
                    <a:pt x="376" y="3166"/>
                    <a:pt x="376" y="3166"/>
                  </a:cubicBezTo>
                  <a:cubicBezTo>
                    <a:pt x="373" y="3165"/>
                    <a:pt x="373" y="3165"/>
                    <a:pt x="373" y="3165"/>
                  </a:cubicBezTo>
                  <a:cubicBezTo>
                    <a:pt x="354" y="3155"/>
                    <a:pt x="319" y="3129"/>
                    <a:pt x="302" y="3065"/>
                  </a:cubicBezTo>
                  <a:cubicBezTo>
                    <a:pt x="301" y="3060"/>
                    <a:pt x="301" y="3060"/>
                    <a:pt x="301" y="3060"/>
                  </a:cubicBezTo>
                  <a:cubicBezTo>
                    <a:pt x="290" y="3006"/>
                    <a:pt x="245" y="2964"/>
                    <a:pt x="187" y="2959"/>
                  </a:cubicBezTo>
                  <a:cubicBezTo>
                    <a:pt x="130" y="2953"/>
                    <a:pt x="76" y="2990"/>
                    <a:pt x="56" y="3044"/>
                  </a:cubicBezTo>
                  <a:cubicBezTo>
                    <a:pt x="24" y="3126"/>
                    <a:pt x="24" y="3126"/>
                    <a:pt x="24" y="3126"/>
                  </a:cubicBezTo>
                  <a:cubicBezTo>
                    <a:pt x="0" y="3186"/>
                    <a:pt x="20" y="3257"/>
                    <a:pt x="76" y="3289"/>
                  </a:cubicBezTo>
                  <a:cubicBezTo>
                    <a:pt x="121" y="3315"/>
                    <a:pt x="174" y="3312"/>
                    <a:pt x="217" y="3280"/>
                  </a:cubicBezTo>
                  <a:cubicBezTo>
                    <a:pt x="270" y="3246"/>
                    <a:pt x="310" y="3246"/>
                    <a:pt x="335" y="3252"/>
                  </a:cubicBezTo>
                  <a:cubicBezTo>
                    <a:pt x="592" y="3351"/>
                    <a:pt x="592" y="3351"/>
                    <a:pt x="592" y="3351"/>
                  </a:cubicBezTo>
                  <a:cubicBezTo>
                    <a:pt x="391" y="3892"/>
                    <a:pt x="391" y="3893"/>
                    <a:pt x="391" y="3893"/>
                  </a:cubicBezTo>
                  <a:cubicBezTo>
                    <a:pt x="358" y="3966"/>
                    <a:pt x="415" y="4047"/>
                    <a:pt x="489" y="4055"/>
                  </a:cubicBezTo>
                  <a:cubicBezTo>
                    <a:pt x="497" y="4055"/>
                    <a:pt x="497" y="4055"/>
                    <a:pt x="497" y="4055"/>
                  </a:cubicBezTo>
                  <a:cubicBezTo>
                    <a:pt x="2538" y="3982"/>
                    <a:pt x="2334" y="2393"/>
                    <a:pt x="2334" y="2393"/>
                  </a:cubicBezTo>
                  <a:close/>
                </a:path>
              </a:pathLst>
            </a:custGeom>
            <a:solidFill>
              <a:schemeClr val="accent6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4793514" y="3310230"/>
              <a:ext cx="3008799" cy="1574804"/>
            </a:xfrm>
            <a:custGeom>
              <a:avLst/>
              <a:gdLst>
                <a:gd name="T0" fmla="*/ 6926 w 7196"/>
                <a:gd name="T1" fmla="*/ 178 h 3782"/>
                <a:gd name="T2" fmla="*/ 5813 w 7196"/>
                <a:gd name="T3" fmla="*/ 60 h 3782"/>
                <a:gd name="T4" fmla="*/ 5825 w 7196"/>
                <a:gd name="T5" fmla="*/ 226 h 3782"/>
                <a:gd name="T6" fmla="*/ 5663 w 7196"/>
                <a:gd name="T7" fmla="*/ 660 h 3782"/>
                <a:gd name="T8" fmla="*/ 5346 w 7196"/>
                <a:gd name="T9" fmla="*/ 388 h 3782"/>
                <a:gd name="T10" fmla="*/ 5464 w 7196"/>
                <a:gd name="T11" fmla="*/ 208 h 3782"/>
                <a:gd name="T12" fmla="*/ 5493 w 7196"/>
                <a:gd name="T13" fmla="*/ 44 h 3782"/>
                <a:gd name="T14" fmla="*/ 4664 w 7196"/>
                <a:gd name="T15" fmla="*/ 0 h 3782"/>
                <a:gd name="T16" fmla="*/ 2124 w 7196"/>
                <a:gd name="T17" fmla="*/ 292 h 3782"/>
                <a:gd name="T18" fmla="*/ 1119 w 7196"/>
                <a:gd name="T19" fmla="*/ 1385 h 3782"/>
                <a:gd name="T20" fmla="*/ 926 w 7196"/>
                <a:gd name="T21" fmla="*/ 1614 h 3782"/>
                <a:gd name="T22" fmla="*/ 712 w 7196"/>
                <a:gd name="T23" fmla="*/ 1434 h 3782"/>
                <a:gd name="T24" fmla="*/ 678 w 7196"/>
                <a:gd name="T25" fmla="*/ 1312 h 3782"/>
                <a:gd name="T26" fmla="*/ 451 w 7196"/>
                <a:gd name="T27" fmla="*/ 1218 h 3782"/>
                <a:gd name="T28" fmla="*/ 391 w 7196"/>
                <a:gd name="T29" fmla="*/ 1456 h 3782"/>
                <a:gd name="T30" fmla="*/ 648 w 7196"/>
                <a:gd name="T31" fmla="*/ 1505 h 3782"/>
                <a:gd name="T32" fmla="*/ 33 w 7196"/>
                <a:gd name="T33" fmla="*/ 2672 h 3782"/>
                <a:gd name="T34" fmla="*/ 1772 w 7196"/>
                <a:gd name="T35" fmla="*/ 3749 h 3782"/>
                <a:gd name="T36" fmla="*/ 2837 w 7196"/>
                <a:gd name="T37" fmla="*/ 3331 h 3782"/>
                <a:gd name="T38" fmla="*/ 2730 w 7196"/>
                <a:gd name="T39" fmla="*/ 3211 h 3782"/>
                <a:gd name="T40" fmla="*/ 2598 w 7196"/>
                <a:gd name="T41" fmla="*/ 2767 h 3782"/>
                <a:gd name="T42" fmla="*/ 3014 w 7196"/>
                <a:gd name="T43" fmla="*/ 2793 h 3782"/>
                <a:gd name="T44" fmla="*/ 3029 w 7196"/>
                <a:gd name="T45" fmla="*/ 3007 h 3782"/>
                <a:gd name="T46" fmla="*/ 3100 w 7196"/>
                <a:gd name="T47" fmla="*/ 3148 h 3782"/>
                <a:gd name="T48" fmla="*/ 4288 w 7196"/>
                <a:gd name="T49" fmla="*/ 2575 h 3782"/>
                <a:gd name="T50" fmla="*/ 6771 w 7196"/>
                <a:gd name="T51" fmla="*/ 2340 h 3782"/>
                <a:gd name="T52" fmla="*/ 6860 w 7196"/>
                <a:gd name="T53" fmla="*/ 1721 h 3782"/>
                <a:gd name="T54" fmla="*/ 6559 w 7196"/>
                <a:gd name="T55" fmla="*/ 1737 h 3782"/>
                <a:gd name="T56" fmla="*/ 6505 w 7196"/>
                <a:gd name="T57" fmla="*/ 1358 h 3782"/>
                <a:gd name="T58" fmla="*/ 6963 w 7196"/>
                <a:gd name="T59" fmla="*/ 1392 h 3782"/>
                <a:gd name="T60" fmla="*/ 6976 w 7196"/>
                <a:gd name="T61" fmla="*/ 1422 h 3782"/>
                <a:gd name="T62" fmla="*/ 7131 w 7196"/>
                <a:gd name="T63" fmla="*/ 1385 h 3782"/>
                <a:gd name="T64" fmla="*/ 7180 w 7196"/>
                <a:gd name="T65" fmla="*/ 1158 h 3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96" h="3782">
                  <a:moveTo>
                    <a:pt x="7180" y="1158"/>
                  </a:moveTo>
                  <a:cubicBezTo>
                    <a:pt x="6926" y="178"/>
                    <a:pt x="6926" y="178"/>
                    <a:pt x="6926" y="178"/>
                  </a:cubicBezTo>
                  <a:cubicBezTo>
                    <a:pt x="6910" y="138"/>
                    <a:pt x="6877" y="114"/>
                    <a:pt x="6828" y="106"/>
                  </a:cubicBezTo>
                  <a:cubicBezTo>
                    <a:pt x="6166" y="76"/>
                    <a:pt x="5911" y="64"/>
                    <a:pt x="5813" y="60"/>
                  </a:cubicBezTo>
                  <a:cubicBezTo>
                    <a:pt x="5805" y="205"/>
                    <a:pt x="5805" y="205"/>
                    <a:pt x="5805" y="205"/>
                  </a:cubicBezTo>
                  <a:cubicBezTo>
                    <a:pt x="5808" y="209"/>
                    <a:pt x="5813" y="216"/>
                    <a:pt x="5825" y="226"/>
                  </a:cubicBezTo>
                  <a:cubicBezTo>
                    <a:pt x="5906" y="286"/>
                    <a:pt x="5943" y="387"/>
                    <a:pt x="5916" y="486"/>
                  </a:cubicBezTo>
                  <a:cubicBezTo>
                    <a:pt x="5885" y="596"/>
                    <a:pt x="5777" y="666"/>
                    <a:pt x="5663" y="660"/>
                  </a:cubicBezTo>
                  <a:cubicBezTo>
                    <a:pt x="5573" y="656"/>
                    <a:pt x="5573" y="656"/>
                    <a:pt x="5573" y="656"/>
                  </a:cubicBezTo>
                  <a:cubicBezTo>
                    <a:pt x="5436" y="649"/>
                    <a:pt x="5330" y="527"/>
                    <a:pt x="5346" y="388"/>
                  </a:cubicBezTo>
                  <a:cubicBezTo>
                    <a:pt x="5355" y="315"/>
                    <a:pt x="5399" y="251"/>
                    <a:pt x="5460" y="211"/>
                  </a:cubicBezTo>
                  <a:cubicBezTo>
                    <a:pt x="5464" y="208"/>
                    <a:pt x="5464" y="208"/>
                    <a:pt x="5464" y="208"/>
                  </a:cubicBezTo>
                  <a:cubicBezTo>
                    <a:pt x="5480" y="198"/>
                    <a:pt x="5485" y="190"/>
                    <a:pt x="5486" y="189"/>
                  </a:cubicBezTo>
                  <a:cubicBezTo>
                    <a:pt x="5493" y="44"/>
                    <a:pt x="5493" y="44"/>
                    <a:pt x="5493" y="44"/>
                  </a:cubicBezTo>
                  <a:cubicBezTo>
                    <a:pt x="5440" y="41"/>
                    <a:pt x="5440" y="41"/>
                    <a:pt x="5440" y="41"/>
                  </a:cubicBezTo>
                  <a:cubicBezTo>
                    <a:pt x="4664" y="0"/>
                    <a:pt x="4664" y="0"/>
                    <a:pt x="4664" y="0"/>
                  </a:cubicBezTo>
                  <a:cubicBezTo>
                    <a:pt x="4615" y="0"/>
                    <a:pt x="4574" y="0"/>
                    <a:pt x="4525" y="8"/>
                  </a:cubicBezTo>
                  <a:cubicBezTo>
                    <a:pt x="2124" y="292"/>
                    <a:pt x="2124" y="292"/>
                    <a:pt x="2124" y="292"/>
                  </a:cubicBezTo>
                  <a:cubicBezTo>
                    <a:pt x="2058" y="300"/>
                    <a:pt x="2001" y="324"/>
                    <a:pt x="1968" y="373"/>
                  </a:cubicBezTo>
                  <a:cubicBezTo>
                    <a:pt x="1119" y="1385"/>
                    <a:pt x="1119" y="1385"/>
                    <a:pt x="1119" y="1385"/>
                  </a:cubicBezTo>
                  <a:cubicBezTo>
                    <a:pt x="1037" y="1482"/>
                    <a:pt x="1037" y="1482"/>
                    <a:pt x="1037" y="1482"/>
                  </a:cubicBezTo>
                  <a:cubicBezTo>
                    <a:pt x="999" y="1528"/>
                    <a:pt x="962" y="1571"/>
                    <a:pt x="926" y="1614"/>
                  </a:cubicBezTo>
                  <a:cubicBezTo>
                    <a:pt x="715" y="1437"/>
                    <a:pt x="715" y="1437"/>
                    <a:pt x="715" y="1437"/>
                  </a:cubicBezTo>
                  <a:cubicBezTo>
                    <a:pt x="712" y="1434"/>
                    <a:pt x="712" y="1434"/>
                    <a:pt x="712" y="1434"/>
                  </a:cubicBezTo>
                  <a:cubicBezTo>
                    <a:pt x="697" y="1419"/>
                    <a:pt x="673" y="1383"/>
                    <a:pt x="678" y="1317"/>
                  </a:cubicBezTo>
                  <a:cubicBezTo>
                    <a:pt x="678" y="1312"/>
                    <a:pt x="678" y="1312"/>
                    <a:pt x="678" y="1312"/>
                  </a:cubicBezTo>
                  <a:cubicBezTo>
                    <a:pt x="685" y="1257"/>
                    <a:pt x="656" y="1203"/>
                    <a:pt x="603" y="1179"/>
                  </a:cubicBezTo>
                  <a:cubicBezTo>
                    <a:pt x="551" y="1155"/>
                    <a:pt x="488" y="1173"/>
                    <a:pt x="451" y="1218"/>
                  </a:cubicBezTo>
                  <a:cubicBezTo>
                    <a:pt x="394" y="1285"/>
                    <a:pt x="394" y="1285"/>
                    <a:pt x="394" y="1285"/>
                  </a:cubicBezTo>
                  <a:cubicBezTo>
                    <a:pt x="353" y="1334"/>
                    <a:pt x="349" y="1408"/>
                    <a:pt x="391" y="1456"/>
                  </a:cubicBezTo>
                  <a:cubicBezTo>
                    <a:pt x="425" y="1495"/>
                    <a:pt x="477" y="1509"/>
                    <a:pt x="528" y="1493"/>
                  </a:cubicBezTo>
                  <a:cubicBezTo>
                    <a:pt x="589" y="1478"/>
                    <a:pt x="627" y="1491"/>
                    <a:pt x="648" y="1505"/>
                  </a:cubicBezTo>
                  <a:cubicBezTo>
                    <a:pt x="865" y="1686"/>
                    <a:pt x="865" y="1686"/>
                    <a:pt x="865" y="1686"/>
                  </a:cubicBezTo>
                  <a:cubicBezTo>
                    <a:pt x="33" y="2672"/>
                    <a:pt x="33" y="2672"/>
                    <a:pt x="33" y="2672"/>
                  </a:cubicBezTo>
                  <a:cubicBezTo>
                    <a:pt x="8" y="2697"/>
                    <a:pt x="0" y="2737"/>
                    <a:pt x="16" y="2769"/>
                  </a:cubicBezTo>
                  <a:cubicBezTo>
                    <a:pt x="294" y="3668"/>
                    <a:pt x="1176" y="3782"/>
                    <a:pt x="1772" y="3749"/>
                  </a:cubicBezTo>
                  <a:cubicBezTo>
                    <a:pt x="1903" y="3741"/>
                    <a:pt x="2034" y="3717"/>
                    <a:pt x="2156" y="3676"/>
                  </a:cubicBezTo>
                  <a:cubicBezTo>
                    <a:pt x="2414" y="3591"/>
                    <a:pt x="2626" y="3469"/>
                    <a:pt x="2837" y="3331"/>
                  </a:cubicBezTo>
                  <a:cubicBezTo>
                    <a:pt x="2759" y="3216"/>
                    <a:pt x="2759" y="3216"/>
                    <a:pt x="2759" y="3216"/>
                  </a:cubicBezTo>
                  <a:cubicBezTo>
                    <a:pt x="2754" y="3214"/>
                    <a:pt x="2745" y="3211"/>
                    <a:pt x="2730" y="3211"/>
                  </a:cubicBezTo>
                  <a:cubicBezTo>
                    <a:pt x="2630" y="3212"/>
                    <a:pt x="2539" y="3154"/>
                    <a:pt x="2501" y="3058"/>
                  </a:cubicBezTo>
                  <a:cubicBezTo>
                    <a:pt x="2459" y="2952"/>
                    <a:pt x="2504" y="2831"/>
                    <a:pt x="2598" y="2767"/>
                  </a:cubicBezTo>
                  <a:cubicBezTo>
                    <a:pt x="2672" y="2716"/>
                    <a:pt x="2672" y="2716"/>
                    <a:pt x="2672" y="2716"/>
                  </a:cubicBezTo>
                  <a:cubicBezTo>
                    <a:pt x="2786" y="2638"/>
                    <a:pt x="2943" y="2672"/>
                    <a:pt x="3014" y="2793"/>
                  </a:cubicBezTo>
                  <a:cubicBezTo>
                    <a:pt x="3052" y="2856"/>
                    <a:pt x="3055" y="2934"/>
                    <a:pt x="3030" y="3003"/>
                  </a:cubicBezTo>
                  <a:cubicBezTo>
                    <a:pt x="3029" y="3007"/>
                    <a:pt x="3029" y="3007"/>
                    <a:pt x="3029" y="3007"/>
                  </a:cubicBezTo>
                  <a:cubicBezTo>
                    <a:pt x="3023" y="3025"/>
                    <a:pt x="3023" y="3034"/>
                    <a:pt x="3023" y="3036"/>
                  </a:cubicBezTo>
                  <a:cubicBezTo>
                    <a:pt x="3100" y="3148"/>
                    <a:pt x="3100" y="3148"/>
                    <a:pt x="3100" y="3148"/>
                  </a:cubicBezTo>
                  <a:cubicBezTo>
                    <a:pt x="3120" y="3134"/>
                    <a:pt x="3120" y="3134"/>
                    <a:pt x="3120" y="3134"/>
                  </a:cubicBezTo>
                  <a:cubicBezTo>
                    <a:pt x="3439" y="2915"/>
                    <a:pt x="3782" y="2697"/>
                    <a:pt x="4288" y="2575"/>
                  </a:cubicBezTo>
                  <a:cubicBezTo>
                    <a:pt x="4999" y="2405"/>
                    <a:pt x="5946" y="2356"/>
                    <a:pt x="6698" y="2389"/>
                  </a:cubicBezTo>
                  <a:cubicBezTo>
                    <a:pt x="6730" y="2389"/>
                    <a:pt x="6755" y="2373"/>
                    <a:pt x="6771" y="2340"/>
                  </a:cubicBezTo>
                  <a:cubicBezTo>
                    <a:pt x="6890" y="2020"/>
                    <a:pt x="6951" y="1854"/>
                    <a:pt x="6982" y="1768"/>
                  </a:cubicBezTo>
                  <a:cubicBezTo>
                    <a:pt x="6860" y="1721"/>
                    <a:pt x="6860" y="1721"/>
                    <a:pt x="6860" y="1721"/>
                  </a:cubicBezTo>
                  <a:cubicBezTo>
                    <a:pt x="6855" y="1722"/>
                    <a:pt x="6846" y="1724"/>
                    <a:pt x="6834" y="1732"/>
                  </a:cubicBezTo>
                  <a:cubicBezTo>
                    <a:pt x="6752" y="1790"/>
                    <a:pt x="6644" y="1794"/>
                    <a:pt x="6559" y="1737"/>
                  </a:cubicBezTo>
                  <a:cubicBezTo>
                    <a:pt x="6464" y="1673"/>
                    <a:pt x="6432" y="1548"/>
                    <a:pt x="6473" y="1442"/>
                  </a:cubicBezTo>
                  <a:cubicBezTo>
                    <a:pt x="6505" y="1358"/>
                    <a:pt x="6505" y="1358"/>
                    <a:pt x="6505" y="1358"/>
                  </a:cubicBezTo>
                  <a:cubicBezTo>
                    <a:pt x="6555" y="1230"/>
                    <a:pt x="6704" y="1168"/>
                    <a:pt x="6831" y="1227"/>
                  </a:cubicBezTo>
                  <a:cubicBezTo>
                    <a:pt x="6897" y="1258"/>
                    <a:pt x="6944" y="1321"/>
                    <a:pt x="6963" y="1392"/>
                  </a:cubicBezTo>
                  <a:cubicBezTo>
                    <a:pt x="6964" y="1396"/>
                    <a:pt x="6964" y="1396"/>
                    <a:pt x="6964" y="1396"/>
                  </a:cubicBezTo>
                  <a:cubicBezTo>
                    <a:pt x="6969" y="1414"/>
                    <a:pt x="6975" y="1421"/>
                    <a:pt x="6976" y="1422"/>
                  </a:cubicBezTo>
                  <a:cubicBezTo>
                    <a:pt x="7097" y="1470"/>
                    <a:pt x="7097" y="1470"/>
                    <a:pt x="7097" y="1470"/>
                  </a:cubicBezTo>
                  <a:cubicBezTo>
                    <a:pt x="7131" y="1385"/>
                    <a:pt x="7131" y="1385"/>
                    <a:pt x="7131" y="1385"/>
                  </a:cubicBezTo>
                  <a:cubicBezTo>
                    <a:pt x="7180" y="1271"/>
                    <a:pt x="7180" y="1271"/>
                    <a:pt x="7180" y="1271"/>
                  </a:cubicBezTo>
                  <a:cubicBezTo>
                    <a:pt x="7188" y="1231"/>
                    <a:pt x="7196" y="1191"/>
                    <a:pt x="7180" y="1158"/>
                  </a:cubicBezTo>
                  <a:close/>
                </a:path>
              </a:pathLst>
            </a:custGeom>
            <a:solidFill>
              <a:schemeClr val="accent2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5" name="Freeform 19"/>
            <p:cNvSpPr>
              <a:spLocks noEditPoints="1"/>
            </p:cNvSpPr>
            <p:nvPr/>
          </p:nvSpPr>
          <p:spPr bwMode="auto">
            <a:xfrm>
              <a:off x="3596643" y="3390168"/>
              <a:ext cx="998370" cy="1069752"/>
            </a:xfrm>
            <a:custGeom>
              <a:avLst/>
              <a:gdLst>
                <a:gd name="T0" fmla="*/ 1269 w 2388"/>
                <a:gd name="T1" fmla="*/ 2423 h 2569"/>
                <a:gd name="T2" fmla="*/ 2176 w 2388"/>
                <a:gd name="T3" fmla="*/ 2569 h 2569"/>
                <a:gd name="T4" fmla="*/ 2388 w 2388"/>
                <a:gd name="T5" fmla="*/ 2561 h 2569"/>
                <a:gd name="T6" fmla="*/ 2178 w 2388"/>
                <a:gd name="T7" fmla="*/ 2569 h 2569"/>
                <a:gd name="T8" fmla="*/ 1269 w 2388"/>
                <a:gd name="T9" fmla="*/ 2423 h 2569"/>
                <a:gd name="T10" fmla="*/ 93 w 2388"/>
                <a:gd name="T11" fmla="*/ 0 h 2569"/>
                <a:gd name="T12" fmla="*/ 169 w 2388"/>
                <a:gd name="T13" fmla="*/ 1380 h 2569"/>
                <a:gd name="T14" fmla="*/ 93 w 2388"/>
                <a:gd name="T15" fmla="*/ 28 h 2569"/>
                <a:gd name="T16" fmla="*/ 93 w 2388"/>
                <a:gd name="T17" fmla="*/ 0 h 2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8" h="2569">
                  <a:moveTo>
                    <a:pt x="1269" y="2423"/>
                  </a:moveTo>
                  <a:cubicBezTo>
                    <a:pt x="1581" y="2532"/>
                    <a:pt x="1904" y="2569"/>
                    <a:pt x="2176" y="2569"/>
                  </a:cubicBezTo>
                  <a:cubicBezTo>
                    <a:pt x="2251" y="2569"/>
                    <a:pt x="2322" y="2566"/>
                    <a:pt x="2388" y="2561"/>
                  </a:cubicBezTo>
                  <a:cubicBezTo>
                    <a:pt x="2323" y="2566"/>
                    <a:pt x="2252" y="2569"/>
                    <a:pt x="2178" y="2569"/>
                  </a:cubicBezTo>
                  <a:cubicBezTo>
                    <a:pt x="1906" y="2569"/>
                    <a:pt x="1581" y="2531"/>
                    <a:pt x="1269" y="2423"/>
                  </a:cubicBezTo>
                  <a:moveTo>
                    <a:pt x="93" y="0"/>
                  </a:moveTo>
                  <a:cubicBezTo>
                    <a:pt x="0" y="575"/>
                    <a:pt x="41" y="1027"/>
                    <a:pt x="169" y="1380"/>
                  </a:cubicBezTo>
                  <a:cubicBezTo>
                    <a:pt x="44" y="1033"/>
                    <a:pt x="4" y="590"/>
                    <a:pt x="93" y="28"/>
                  </a:cubicBezTo>
                  <a:cubicBezTo>
                    <a:pt x="93" y="18"/>
                    <a:pt x="93" y="9"/>
                    <a:pt x="93" y="0"/>
                  </a:cubicBezTo>
                </a:path>
              </a:pathLst>
            </a:custGeom>
            <a:solidFill>
              <a:srgbClr val="7BB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3598355" y="3401902"/>
              <a:ext cx="1312744" cy="1058018"/>
            </a:xfrm>
            <a:custGeom>
              <a:avLst/>
              <a:gdLst>
                <a:gd name="T0" fmla="*/ 89 w 3140"/>
                <a:gd name="T1" fmla="*/ 0 h 2541"/>
                <a:gd name="T2" fmla="*/ 165 w 3140"/>
                <a:gd name="T3" fmla="*/ 1352 h 2541"/>
                <a:gd name="T4" fmla="*/ 1265 w 3140"/>
                <a:gd name="T5" fmla="*/ 2395 h 2541"/>
                <a:gd name="T6" fmla="*/ 2174 w 3140"/>
                <a:gd name="T7" fmla="*/ 2541 h 2541"/>
                <a:gd name="T8" fmla="*/ 2384 w 3140"/>
                <a:gd name="T9" fmla="*/ 2533 h 2541"/>
                <a:gd name="T10" fmla="*/ 2635 w 3140"/>
                <a:gd name="T11" fmla="*/ 2499 h 2541"/>
                <a:gd name="T12" fmla="*/ 2716 w 3140"/>
                <a:gd name="T13" fmla="*/ 2451 h 2541"/>
                <a:gd name="T14" fmla="*/ 3140 w 3140"/>
                <a:gd name="T15" fmla="*/ 1949 h 2541"/>
                <a:gd name="T16" fmla="*/ 2665 w 3140"/>
                <a:gd name="T17" fmla="*/ 1972 h 2541"/>
                <a:gd name="T18" fmla="*/ 89 w 3140"/>
                <a:gd name="T19" fmla="*/ 0 h 2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40" h="2541">
                  <a:moveTo>
                    <a:pt x="89" y="0"/>
                  </a:moveTo>
                  <a:cubicBezTo>
                    <a:pt x="0" y="562"/>
                    <a:pt x="40" y="1005"/>
                    <a:pt x="165" y="1352"/>
                  </a:cubicBezTo>
                  <a:cubicBezTo>
                    <a:pt x="372" y="1923"/>
                    <a:pt x="806" y="2236"/>
                    <a:pt x="1265" y="2395"/>
                  </a:cubicBezTo>
                  <a:cubicBezTo>
                    <a:pt x="1577" y="2503"/>
                    <a:pt x="1902" y="2541"/>
                    <a:pt x="2174" y="2541"/>
                  </a:cubicBezTo>
                  <a:cubicBezTo>
                    <a:pt x="2248" y="2541"/>
                    <a:pt x="2319" y="2538"/>
                    <a:pt x="2384" y="2533"/>
                  </a:cubicBezTo>
                  <a:cubicBezTo>
                    <a:pt x="2480" y="2526"/>
                    <a:pt x="2565" y="2514"/>
                    <a:pt x="2635" y="2499"/>
                  </a:cubicBezTo>
                  <a:cubicBezTo>
                    <a:pt x="2667" y="2491"/>
                    <a:pt x="2700" y="2475"/>
                    <a:pt x="2716" y="2451"/>
                  </a:cubicBezTo>
                  <a:cubicBezTo>
                    <a:pt x="3140" y="1949"/>
                    <a:pt x="3140" y="1949"/>
                    <a:pt x="3140" y="1949"/>
                  </a:cubicBezTo>
                  <a:cubicBezTo>
                    <a:pt x="2974" y="1964"/>
                    <a:pt x="2815" y="1972"/>
                    <a:pt x="2665" y="1972"/>
                  </a:cubicBezTo>
                  <a:cubicBezTo>
                    <a:pt x="559" y="1972"/>
                    <a:pt x="106" y="494"/>
                    <a:pt x="89" y="0"/>
                  </a:cubicBezTo>
                </a:path>
              </a:pathLst>
            </a:custGeom>
            <a:solidFill>
              <a:schemeClr val="tx2">
                <a:lumMod val="75000"/>
                <a:alpha val="70000"/>
              </a:schemeClr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7" name="Freeform 21"/>
            <p:cNvSpPr>
              <a:spLocks/>
            </p:cNvSpPr>
            <p:nvPr/>
          </p:nvSpPr>
          <p:spPr bwMode="auto">
            <a:xfrm>
              <a:off x="7681795" y="4115966"/>
              <a:ext cx="646105" cy="199478"/>
            </a:xfrm>
            <a:custGeom>
              <a:avLst/>
              <a:gdLst>
                <a:gd name="T0" fmla="*/ 1545 w 1545"/>
                <a:gd name="T1" fmla="*/ 0 h 479"/>
                <a:gd name="T2" fmla="*/ 644 w 1545"/>
                <a:gd name="T3" fmla="*/ 89 h 479"/>
                <a:gd name="T4" fmla="*/ 122 w 1545"/>
                <a:gd name="T5" fmla="*/ 73 h 479"/>
                <a:gd name="T6" fmla="*/ 32 w 1545"/>
                <a:gd name="T7" fmla="*/ 317 h 479"/>
                <a:gd name="T8" fmla="*/ 130 w 1545"/>
                <a:gd name="T9" fmla="*/ 479 h 479"/>
                <a:gd name="T10" fmla="*/ 139 w 1545"/>
                <a:gd name="T11" fmla="*/ 479 h 479"/>
                <a:gd name="T12" fmla="*/ 1545 w 1545"/>
                <a:gd name="T1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5" h="479">
                  <a:moveTo>
                    <a:pt x="1545" y="0"/>
                  </a:moveTo>
                  <a:cubicBezTo>
                    <a:pt x="1247" y="68"/>
                    <a:pt x="948" y="89"/>
                    <a:pt x="644" y="89"/>
                  </a:cubicBezTo>
                  <a:cubicBezTo>
                    <a:pt x="473" y="89"/>
                    <a:pt x="299" y="82"/>
                    <a:pt x="122" y="73"/>
                  </a:cubicBezTo>
                  <a:cubicBezTo>
                    <a:pt x="32" y="317"/>
                    <a:pt x="32" y="317"/>
                    <a:pt x="32" y="317"/>
                  </a:cubicBezTo>
                  <a:cubicBezTo>
                    <a:pt x="0" y="390"/>
                    <a:pt x="57" y="471"/>
                    <a:pt x="130" y="479"/>
                  </a:cubicBezTo>
                  <a:cubicBezTo>
                    <a:pt x="139" y="479"/>
                    <a:pt x="139" y="479"/>
                    <a:pt x="139" y="479"/>
                  </a:cubicBezTo>
                  <a:cubicBezTo>
                    <a:pt x="833" y="455"/>
                    <a:pt x="1267" y="252"/>
                    <a:pt x="1545" y="0"/>
                  </a:cubicBezTo>
                </a:path>
              </a:pathLst>
            </a:custGeom>
            <a:solidFill>
              <a:schemeClr val="accent6">
                <a:lumMod val="75000"/>
                <a:alpha val="70000"/>
              </a:schemeClr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8" name="Freeform 22"/>
            <p:cNvSpPr>
              <a:spLocks/>
            </p:cNvSpPr>
            <p:nvPr/>
          </p:nvSpPr>
          <p:spPr bwMode="auto">
            <a:xfrm>
              <a:off x="5675032" y="1906548"/>
              <a:ext cx="2247554" cy="1633229"/>
            </a:xfrm>
            <a:custGeom>
              <a:avLst/>
              <a:gdLst>
                <a:gd name="T0" fmla="*/ 5319 w 5376"/>
                <a:gd name="T1" fmla="*/ 1489 h 3922"/>
                <a:gd name="T2" fmla="*/ 2026 w 5376"/>
                <a:gd name="T3" fmla="*/ 8 h 3922"/>
                <a:gd name="T4" fmla="*/ 1896 w 5376"/>
                <a:gd name="T5" fmla="*/ 97 h 3922"/>
                <a:gd name="T6" fmla="*/ 1790 w 5376"/>
                <a:gd name="T7" fmla="*/ 542 h 3922"/>
                <a:gd name="T8" fmla="*/ 1520 w 5376"/>
                <a:gd name="T9" fmla="*/ 480 h 3922"/>
                <a:gd name="T10" fmla="*/ 1516 w 5376"/>
                <a:gd name="T11" fmla="*/ 479 h 3922"/>
                <a:gd name="T12" fmla="*/ 1431 w 5376"/>
                <a:gd name="T13" fmla="*/ 391 h 3922"/>
                <a:gd name="T14" fmla="*/ 1429 w 5376"/>
                <a:gd name="T15" fmla="*/ 386 h 3922"/>
                <a:gd name="T16" fmla="*/ 1302 w 5376"/>
                <a:gd name="T17" fmla="*/ 303 h 3922"/>
                <a:gd name="T18" fmla="*/ 1184 w 5376"/>
                <a:gd name="T19" fmla="*/ 406 h 3922"/>
                <a:gd name="T20" fmla="*/ 1165 w 5376"/>
                <a:gd name="T21" fmla="*/ 492 h 3922"/>
                <a:gd name="T22" fmla="*/ 1240 w 5376"/>
                <a:gd name="T23" fmla="*/ 646 h 3922"/>
                <a:gd name="T24" fmla="*/ 1379 w 5376"/>
                <a:gd name="T25" fmla="*/ 616 h 3922"/>
                <a:gd name="T26" fmla="*/ 1491 w 5376"/>
                <a:gd name="T27" fmla="*/ 571 h 3922"/>
                <a:gd name="T28" fmla="*/ 1769 w 5376"/>
                <a:gd name="T29" fmla="*/ 635 h 3922"/>
                <a:gd name="T30" fmla="*/ 1748 w 5376"/>
                <a:gd name="T31" fmla="*/ 737 h 3922"/>
                <a:gd name="T32" fmla="*/ 1667 w 5376"/>
                <a:gd name="T33" fmla="*/ 1093 h 3922"/>
                <a:gd name="T34" fmla="*/ 1585 w 5376"/>
                <a:gd name="T35" fmla="*/ 1198 h 3922"/>
                <a:gd name="T36" fmla="*/ 515 w 5376"/>
                <a:gd name="T37" fmla="*/ 1765 h 3922"/>
                <a:gd name="T38" fmla="*/ 433 w 5376"/>
                <a:gd name="T39" fmla="*/ 1862 h 3922"/>
                <a:gd name="T40" fmla="*/ 24 w 5376"/>
                <a:gd name="T41" fmla="*/ 3335 h 3922"/>
                <a:gd name="T42" fmla="*/ 180 w 5376"/>
                <a:gd name="T43" fmla="*/ 3505 h 3922"/>
                <a:gd name="T44" fmla="*/ 2484 w 5376"/>
                <a:gd name="T45" fmla="*/ 3238 h 3922"/>
                <a:gd name="T46" fmla="*/ 3432 w 5376"/>
                <a:gd name="T47" fmla="*/ 3278 h 3922"/>
                <a:gd name="T48" fmla="*/ 3504 w 5376"/>
                <a:gd name="T49" fmla="*/ 3283 h 3922"/>
                <a:gd name="T50" fmla="*/ 3490 w 5376"/>
                <a:gd name="T51" fmla="*/ 3572 h 3922"/>
                <a:gd name="T52" fmla="*/ 3489 w 5376"/>
                <a:gd name="T53" fmla="*/ 3575 h 3922"/>
                <a:gd name="T54" fmla="*/ 3417 w 5376"/>
                <a:gd name="T55" fmla="*/ 3674 h 3922"/>
                <a:gd name="T56" fmla="*/ 3413 w 5376"/>
                <a:gd name="T57" fmla="*/ 3677 h 3922"/>
                <a:gd name="T58" fmla="*/ 3353 w 5376"/>
                <a:gd name="T59" fmla="*/ 3817 h 3922"/>
                <a:gd name="T60" fmla="*/ 3475 w 5376"/>
                <a:gd name="T61" fmla="*/ 3915 h 3922"/>
                <a:gd name="T62" fmla="*/ 3563 w 5376"/>
                <a:gd name="T63" fmla="*/ 3919 h 3922"/>
                <a:gd name="T64" fmla="*/ 3701 w 5376"/>
                <a:gd name="T65" fmla="*/ 3818 h 3922"/>
                <a:gd name="T66" fmla="*/ 3648 w 5376"/>
                <a:gd name="T67" fmla="*/ 3686 h 3922"/>
                <a:gd name="T68" fmla="*/ 3584 w 5376"/>
                <a:gd name="T69" fmla="*/ 3584 h 3922"/>
                <a:gd name="T70" fmla="*/ 3599 w 5376"/>
                <a:gd name="T71" fmla="*/ 3288 h 3922"/>
                <a:gd name="T72" fmla="*/ 4723 w 5376"/>
                <a:gd name="T73" fmla="*/ 3343 h 3922"/>
                <a:gd name="T74" fmla="*/ 4829 w 5376"/>
                <a:gd name="T75" fmla="*/ 3278 h 3922"/>
                <a:gd name="T76" fmla="*/ 5017 w 5376"/>
                <a:gd name="T77" fmla="*/ 2695 h 3922"/>
                <a:gd name="T78" fmla="*/ 5047 w 5376"/>
                <a:gd name="T79" fmla="*/ 2604 h 3922"/>
                <a:gd name="T80" fmla="*/ 4920 w 5376"/>
                <a:gd name="T81" fmla="*/ 2562 h 3922"/>
                <a:gd name="T82" fmla="*/ 4894 w 5376"/>
                <a:gd name="T83" fmla="*/ 2575 h 3922"/>
                <a:gd name="T84" fmla="*/ 4620 w 5376"/>
                <a:gd name="T85" fmla="*/ 2593 h 3922"/>
                <a:gd name="T86" fmla="*/ 4520 w 5376"/>
                <a:gd name="T87" fmla="*/ 2303 h 3922"/>
                <a:gd name="T88" fmla="*/ 4548 w 5376"/>
                <a:gd name="T89" fmla="*/ 2218 h 3922"/>
                <a:gd name="T90" fmla="*/ 4866 w 5376"/>
                <a:gd name="T91" fmla="*/ 2071 h 3922"/>
                <a:gd name="T92" fmla="*/ 5007 w 5376"/>
                <a:gd name="T93" fmla="*/ 2228 h 3922"/>
                <a:gd name="T94" fmla="*/ 5008 w 5376"/>
                <a:gd name="T95" fmla="*/ 2232 h 3922"/>
                <a:gd name="T96" fmla="*/ 5021 w 5376"/>
                <a:gd name="T97" fmla="*/ 2259 h 3922"/>
                <a:gd name="T98" fmla="*/ 5146 w 5376"/>
                <a:gd name="T99" fmla="*/ 2300 h 3922"/>
                <a:gd name="T100" fmla="*/ 5360 w 5376"/>
                <a:gd name="T101" fmla="*/ 1643 h 3922"/>
                <a:gd name="T102" fmla="*/ 5319 w 5376"/>
                <a:gd name="T103" fmla="*/ 1489 h 3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376" h="3922">
                  <a:moveTo>
                    <a:pt x="5319" y="1489"/>
                  </a:moveTo>
                  <a:cubicBezTo>
                    <a:pt x="4469" y="704"/>
                    <a:pt x="3325" y="178"/>
                    <a:pt x="2026" y="8"/>
                  </a:cubicBezTo>
                  <a:cubicBezTo>
                    <a:pt x="1969" y="0"/>
                    <a:pt x="1904" y="41"/>
                    <a:pt x="1896" y="97"/>
                  </a:cubicBezTo>
                  <a:cubicBezTo>
                    <a:pt x="1837" y="346"/>
                    <a:pt x="1806" y="475"/>
                    <a:pt x="1790" y="542"/>
                  </a:cubicBezTo>
                  <a:cubicBezTo>
                    <a:pt x="1520" y="480"/>
                    <a:pt x="1520" y="480"/>
                    <a:pt x="1520" y="480"/>
                  </a:cubicBezTo>
                  <a:cubicBezTo>
                    <a:pt x="1516" y="479"/>
                    <a:pt x="1516" y="479"/>
                    <a:pt x="1516" y="479"/>
                  </a:cubicBezTo>
                  <a:cubicBezTo>
                    <a:pt x="1495" y="473"/>
                    <a:pt x="1457" y="452"/>
                    <a:pt x="1431" y="391"/>
                  </a:cubicBezTo>
                  <a:cubicBezTo>
                    <a:pt x="1429" y="386"/>
                    <a:pt x="1429" y="386"/>
                    <a:pt x="1429" y="386"/>
                  </a:cubicBezTo>
                  <a:cubicBezTo>
                    <a:pt x="1410" y="334"/>
                    <a:pt x="1360" y="300"/>
                    <a:pt x="1302" y="303"/>
                  </a:cubicBezTo>
                  <a:cubicBezTo>
                    <a:pt x="1245" y="305"/>
                    <a:pt x="1197" y="350"/>
                    <a:pt x="1184" y="406"/>
                  </a:cubicBezTo>
                  <a:cubicBezTo>
                    <a:pt x="1165" y="492"/>
                    <a:pt x="1165" y="492"/>
                    <a:pt x="1165" y="492"/>
                  </a:cubicBezTo>
                  <a:cubicBezTo>
                    <a:pt x="1150" y="555"/>
                    <a:pt x="1181" y="622"/>
                    <a:pt x="1240" y="646"/>
                  </a:cubicBezTo>
                  <a:cubicBezTo>
                    <a:pt x="1288" y="665"/>
                    <a:pt x="1341" y="654"/>
                    <a:pt x="1379" y="616"/>
                  </a:cubicBezTo>
                  <a:cubicBezTo>
                    <a:pt x="1426" y="575"/>
                    <a:pt x="1466" y="569"/>
                    <a:pt x="1491" y="571"/>
                  </a:cubicBezTo>
                  <a:cubicBezTo>
                    <a:pt x="1769" y="635"/>
                    <a:pt x="1769" y="635"/>
                    <a:pt x="1769" y="635"/>
                  </a:cubicBezTo>
                  <a:cubicBezTo>
                    <a:pt x="1748" y="737"/>
                    <a:pt x="1748" y="737"/>
                    <a:pt x="1748" y="737"/>
                  </a:cubicBezTo>
                  <a:cubicBezTo>
                    <a:pt x="1667" y="1093"/>
                    <a:pt x="1667" y="1093"/>
                    <a:pt x="1667" y="1093"/>
                  </a:cubicBezTo>
                  <a:cubicBezTo>
                    <a:pt x="1659" y="1141"/>
                    <a:pt x="1626" y="1182"/>
                    <a:pt x="1585" y="1198"/>
                  </a:cubicBezTo>
                  <a:cubicBezTo>
                    <a:pt x="515" y="1765"/>
                    <a:pt x="515" y="1765"/>
                    <a:pt x="515" y="1765"/>
                  </a:cubicBezTo>
                  <a:cubicBezTo>
                    <a:pt x="474" y="1781"/>
                    <a:pt x="441" y="1813"/>
                    <a:pt x="433" y="1862"/>
                  </a:cubicBezTo>
                  <a:cubicBezTo>
                    <a:pt x="24" y="3335"/>
                    <a:pt x="24" y="3335"/>
                    <a:pt x="24" y="3335"/>
                  </a:cubicBezTo>
                  <a:cubicBezTo>
                    <a:pt x="0" y="3432"/>
                    <a:pt x="82" y="3521"/>
                    <a:pt x="180" y="3505"/>
                  </a:cubicBezTo>
                  <a:cubicBezTo>
                    <a:pt x="2484" y="3238"/>
                    <a:pt x="2484" y="3238"/>
                    <a:pt x="2484" y="3238"/>
                  </a:cubicBezTo>
                  <a:cubicBezTo>
                    <a:pt x="3432" y="3278"/>
                    <a:pt x="3432" y="3278"/>
                    <a:pt x="3432" y="3278"/>
                  </a:cubicBezTo>
                  <a:cubicBezTo>
                    <a:pt x="3504" y="3283"/>
                    <a:pt x="3504" y="3283"/>
                    <a:pt x="3504" y="3283"/>
                  </a:cubicBezTo>
                  <a:cubicBezTo>
                    <a:pt x="3490" y="3572"/>
                    <a:pt x="3490" y="3572"/>
                    <a:pt x="3490" y="3572"/>
                  </a:cubicBezTo>
                  <a:cubicBezTo>
                    <a:pt x="3489" y="3575"/>
                    <a:pt x="3489" y="3575"/>
                    <a:pt x="3489" y="3575"/>
                  </a:cubicBezTo>
                  <a:cubicBezTo>
                    <a:pt x="3486" y="3597"/>
                    <a:pt x="3473" y="3638"/>
                    <a:pt x="3417" y="3674"/>
                  </a:cubicBezTo>
                  <a:cubicBezTo>
                    <a:pt x="3413" y="3677"/>
                    <a:pt x="3413" y="3677"/>
                    <a:pt x="3413" y="3677"/>
                  </a:cubicBezTo>
                  <a:cubicBezTo>
                    <a:pt x="3365" y="3705"/>
                    <a:pt x="3340" y="3760"/>
                    <a:pt x="3353" y="3817"/>
                  </a:cubicBezTo>
                  <a:cubicBezTo>
                    <a:pt x="3365" y="3873"/>
                    <a:pt x="3418" y="3912"/>
                    <a:pt x="3475" y="3915"/>
                  </a:cubicBezTo>
                  <a:cubicBezTo>
                    <a:pt x="3563" y="3919"/>
                    <a:pt x="3563" y="3919"/>
                    <a:pt x="3563" y="3919"/>
                  </a:cubicBezTo>
                  <a:cubicBezTo>
                    <a:pt x="3628" y="3922"/>
                    <a:pt x="3689" y="3881"/>
                    <a:pt x="3701" y="3818"/>
                  </a:cubicBezTo>
                  <a:cubicBezTo>
                    <a:pt x="3712" y="3767"/>
                    <a:pt x="3692" y="3717"/>
                    <a:pt x="3648" y="3686"/>
                  </a:cubicBezTo>
                  <a:cubicBezTo>
                    <a:pt x="3599" y="3647"/>
                    <a:pt x="3586" y="3609"/>
                    <a:pt x="3584" y="3584"/>
                  </a:cubicBezTo>
                  <a:cubicBezTo>
                    <a:pt x="3599" y="3288"/>
                    <a:pt x="3599" y="3288"/>
                    <a:pt x="3599" y="3288"/>
                  </a:cubicBezTo>
                  <a:cubicBezTo>
                    <a:pt x="4722" y="3343"/>
                    <a:pt x="4723" y="3343"/>
                    <a:pt x="4723" y="3343"/>
                  </a:cubicBezTo>
                  <a:cubicBezTo>
                    <a:pt x="4772" y="3351"/>
                    <a:pt x="4813" y="3319"/>
                    <a:pt x="4829" y="3278"/>
                  </a:cubicBezTo>
                  <a:cubicBezTo>
                    <a:pt x="5017" y="2695"/>
                    <a:pt x="5017" y="2695"/>
                    <a:pt x="5017" y="2695"/>
                  </a:cubicBezTo>
                  <a:cubicBezTo>
                    <a:pt x="5047" y="2604"/>
                    <a:pt x="5047" y="2604"/>
                    <a:pt x="5047" y="2604"/>
                  </a:cubicBezTo>
                  <a:cubicBezTo>
                    <a:pt x="4920" y="2562"/>
                    <a:pt x="4920" y="2562"/>
                    <a:pt x="4920" y="2562"/>
                  </a:cubicBezTo>
                  <a:cubicBezTo>
                    <a:pt x="4916" y="2563"/>
                    <a:pt x="4907" y="2567"/>
                    <a:pt x="4894" y="2575"/>
                  </a:cubicBezTo>
                  <a:cubicBezTo>
                    <a:pt x="4815" y="2637"/>
                    <a:pt x="4708" y="2646"/>
                    <a:pt x="4620" y="2593"/>
                  </a:cubicBezTo>
                  <a:cubicBezTo>
                    <a:pt x="4522" y="2534"/>
                    <a:pt x="4484" y="2411"/>
                    <a:pt x="4520" y="2303"/>
                  </a:cubicBezTo>
                  <a:cubicBezTo>
                    <a:pt x="4548" y="2218"/>
                    <a:pt x="4548" y="2218"/>
                    <a:pt x="4548" y="2218"/>
                  </a:cubicBezTo>
                  <a:cubicBezTo>
                    <a:pt x="4591" y="2087"/>
                    <a:pt x="4737" y="2018"/>
                    <a:pt x="4866" y="2071"/>
                  </a:cubicBezTo>
                  <a:cubicBezTo>
                    <a:pt x="4935" y="2098"/>
                    <a:pt x="4984" y="2159"/>
                    <a:pt x="5007" y="2228"/>
                  </a:cubicBezTo>
                  <a:cubicBezTo>
                    <a:pt x="5008" y="2232"/>
                    <a:pt x="5008" y="2232"/>
                    <a:pt x="5008" y="2232"/>
                  </a:cubicBezTo>
                  <a:cubicBezTo>
                    <a:pt x="5014" y="2250"/>
                    <a:pt x="5020" y="2257"/>
                    <a:pt x="5021" y="2259"/>
                  </a:cubicBezTo>
                  <a:cubicBezTo>
                    <a:pt x="5146" y="2300"/>
                    <a:pt x="5146" y="2300"/>
                    <a:pt x="5146" y="2300"/>
                  </a:cubicBezTo>
                  <a:cubicBezTo>
                    <a:pt x="5360" y="1644"/>
                    <a:pt x="5360" y="1643"/>
                    <a:pt x="5360" y="1643"/>
                  </a:cubicBezTo>
                  <a:cubicBezTo>
                    <a:pt x="5376" y="1587"/>
                    <a:pt x="5360" y="1530"/>
                    <a:pt x="5319" y="1489"/>
                  </a:cubicBezTo>
                  <a:close/>
                </a:path>
              </a:pathLst>
            </a:custGeom>
            <a:solidFill>
              <a:schemeClr val="accent4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9" name="Freeform 24"/>
            <p:cNvSpPr>
              <a:spLocks/>
            </p:cNvSpPr>
            <p:nvPr/>
          </p:nvSpPr>
          <p:spPr bwMode="auto">
            <a:xfrm>
              <a:off x="5754726" y="4355293"/>
              <a:ext cx="1909223" cy="1469442"/>
            </a:xfrm>
            <a:custGeom>
              <a:avLst/>
              <a:gdLst>
                <a:gd name="T0" fmla="*/ 4476 w 4566"/>
                <a:gd name="T1" fmla="*/ 41 h 3529"/>
                <a:gd name="T2" fmla="*/ 2026 w 4566"/>
                <a:gd name="T3" fmla="*/ 211 h 3529"/>
                <a:gd name="T4" fmla="*/ 825 w 4566"/>
                <a:gd name="T5" fmla="*/ 809 h 3529"/>
                <a:gd name="T6" fmla="*/ 794 w 4566"/>
                <a:gd name="T7" fmla="*/ 828 h 3529"/>
                <a:gd name="T8" fmla="*/ 628 w 4566"/>
                <a:gd name="T9" fmla="*/ 584 h 3529"/>
                <a:gd name="T10" fmla="*/ 626 w 4566"/>
                <a:gd name="T11" fmla="*/ 581 h 3529"/>
                <a:gd name="T12" fmla="*/ 624 w 4566"/>
                <a:gd name="T13" fmla="*/ 459 h 3529"/>
                <a:gd name="T14" fmla="*/ 626 w 4566"/>
                <a:gd name="T15" fmla="*/ 454 h 3529"/>
                <a:gd name="T16" fmla="*/ 590 w 4566"/>
                <a:gd name="T17" fmla="*/ 306 h 3529"/>
                <a:gd name="T18" fmla="*/ 433 w 4566"/>
                <a:gd name="T19" fmla="*/ 302 h 3529"/>
                <a:gd name="T20" fmla="*/ 360 w 4566"/>
                <a:gd name="T21" fmla="*/ 351 h 3529"/>
                <a:gd name="T22" fmla="*/ 311 w 4566"/>
                <a:gd name="T23" fmla="*/ 515 h 3529"/>
                <a:gd name="T24" fmla="*/ 432 w 4566"/>
                <a:gd name="T25" fmla="*/ 588 h 3529"/>
                <a:gd name="T26" fmla="*/ 545 w 4566"/>
                <a:gd name="T27" fmla="*/ 631 h 3529"/>
                <a:gd name="T28" fmla="*/ 713 w 4566"/>
                <a:gd name="T29" fmla="*/ 878 h 3529"/>
                <a:gd name="T30" fmla="*/ 25 w 4566"/>
                <a:gd name="T31" fmla="*/ 1271 h 3529"/>
                <a:gd name="T32" fmla="*/ 8 w 4566"/>
                <a:gd name="T33" fmla="*/ 1311 h 3529"/>
                <a:gd name="T34" fmla="*/ 2295 w 4566"/>
                <a:gd name="T35" fmla="*/ 3529 h 3529"/>
                <a:gd name="T36" fmla="*/ 2491 w 4566"/>
                <a:gd name="T37" fmla="*/ 3164 h 3529"/>
                <a:gd name="T38" fmla="*/ 1405 w 4566"/>
                <a:gd name="T39" fmla="*/ 2331 h 3529"/>
                <a:gd name="T40" fmla="*/ 4550 w 4566"/>
                <a:gd name="T41" fmla="*/ 138 h 3529"/>
                <a:gd name="T42" fmla="*/ 4476 w 4566"/>
                <a:gd name="T43" fmla="*/ 41 h 3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66" h="3529">
                  <a:moveTo>
                    <a:pt x="4476" y="41"/>
                  </a:moveTo>
                  <a:cubicBezTo>
                    <a:pt x="3725" y="0"/>
                    <a:pt x="2745" y="41"/>
                    <a:pt x="2026" y="211"/>
                  </a:cubicBezTo>
                  <a:cubicBezTo>
                    <a:pt x="1503" y="340"/>
                    <a:pt x="1152" y="575"/>
                    <a:pt x="825" y="809"/>
                  </a:cubicBezTo>
                  <a:cubicBezTo>
                    <a:pt x="794" y="828"/>
                    <a:pt x="794" y="828"/>
                    <a:pt x="794" y="828"/>
                  </a:cubicBezTo>
                  <a:cubicBezTo>
                    <a:pt x="628" y="584"/>
                    <a:pt x="628" y="584"/>
                    <a:pt x="628" y="584"/>
                  </a:cubicBezTo>
                  <a:cubicBezTo>
                    <a:pt x="626" y="581"/>
                    <a:pt x="626" y="581"/>
                    <a:pt x="626" y="581"/>
                  </a:cubicBezTo>
                  <a:cubicBezTo>
                    <a:pt x="615" y="562"/>
                    <a:pt x="601" y="521"/>
                    <a:pt x="624" y="459"/>
                  </a:cubicBezTo>
                  <a:cubicBezTo>
                    <a:pt x="626" y="454"/>
                    <a:pt x="626" y="454"/>
                    <a:pt x="626" y="454"/>
                  </a:cubicBezTo>
                  <a:cubicBezTo>
                    <a:pt x="647" y="403"/>
                    <a:pt x="634" y="343"/>
                    <a:pt x="590" y="306"/>
                  </a:cubicBezTo>
                  <a:cubicBezTo>
                    <a:pt x="545" y="269"/>
                    <a:pt x="480" y="269"/>
                    <a:pt x="433" y="302"/>
                  </a:cubicBezTo>
                  <a:cubicBezTo>
                    <a:pt x="360" y="351"/>
                    <a:pt x="360" y="351"/>
                    <a:pt x="360" y="351"/>
                  </a:cubicBezTo>
                  <a:cubicBezTo>
                    <a:pt x="307" y="388"/>
                    <a:pt x="283" y="457"/>
                    <a:pt x="311" y="515"/>
                  </a:cubicBezTo>
                  <a:cubicBezTo>
                    <a:pt x="333" y="562"/>
                    <a:pt x="379" y="589"/>
                    <a:pt x="432" y="588"/>
                  </a:cubicBezTo>
                  <a:cubicBezTo>
                    <a:pt x="495" y="590"/>
                    <a:pt x="528" y="612"/>
                    <a:pt x="545" y="631"/>
                  </a:cubicBezTo>
                  <a:cubicBezTo>
                    <a:pt x="713" y="878"/>
                    <a:pt x="713" y="878"/>
                    <a:pt x="713" y="878"/>
                  </a:cubicBezTo>
                  <a:cubicBezTo>
                    <a:pt x="503" y="1022"/>
                    <a:pt x="284" y="1166"/>
                    <a:pt x="25" y="1271"/>
                  </a:cubicBezTo>
                  <a:cubicBezTo>
                    <a:pt x="0" y="1279"/>
                    <a:pt x="0" y="1295"/>
                    <a:pt x="8" y="1311"/>
                  </a:cubicBezTo>
                  <a:cubicBezTo>
                    <a:pt x="196" y="1643"/>
                    <a:pt x="890" y="2695"/>
                    <a:pt x="2295" y="3529"/>
                  </a:cubicBezTo>
                  <a:cubicBezTo>
                    <a:pt x="2491" y="3164"/>
                    <a:pt x="2491" y="3164"/>
                    <a:pt x="2491" y="3164"/>
                  </a:cubicBezTo>
                  <a:cubicBezTo>
                    <a:pt x="1617" y="2614"/>
                    <a:pt x="1405" y="2331"/>
                    <a:pt x="1405" y="2331"/>
                  </a:cubicBezTo>
                  <a:cubicBezTo>
                    <a:pt x="3880" y="1789"/>
                    <a:pt x="4427" y="607"/>
                    <a:pt x="4550" y="138"/>
                  </a:cubicBezTo>
                  <a:cubicBezTo>
                    <a:pt x="4566" y="89"/>
                    <a:pt x="4525" y="41"/>
                    <a:pt x="4476" y="41"/>
                  </a:cubicBezTo>
                  <a:close/>
                </a:path>
              </a:pathLst>
            </a:custGeom>
            <a:pattFill prst="wdDnDiag">
              <a:fgClr>
                <a:schemeClr val="accent6"/>
              </a:fgClr>
              <a:bgClr>
                <a:schemeClr val="accent6">
                  <a:lumMod val="75000"/>
                </a:schemeClr>
              </a:bgClr>
            </a:patt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0" name="Freeform 25"/>
            <p:cNvSpPr>
              <a:spLocks/>
            </p:cNvSpPr>
            <p:nvPr/>
          </p:nvSpPr>
          <p:spPr bwMode="auto">
            <a:xfrm>
              <a:off x="4793513" y="4272424"/>
              <a:ext cx="1187092" cy="612615"/>
            </a:xfrm>
            <a:custGeom>
              <a:avLst/>
              <a:gdLst>
                <a:gd name="T0" fmla="*/ 2759 w 2839"/>
                <a:gd name="T1" fmla="*/ 905 h 1471"/>
                <a:gd name="T2" fmla="*/ 2730 w 2839"/>
                <a:gd name="T3" fmla="*/ 900 h 1471"/>
                <a:gd name="T4" fmla="*/ 2501 w 2839"/>
                <a:gd name="T5" fmla="*/ 747 h 1471"/>
                <a:gd name="T6" fmla="*/ 2507 w 2839"/>
                <a:gd name="T7" fmla="*/ 566 h 1471"/>
                <a:gd name="T8" fmla="*/ 2293 w 2839"/>
                <a:gd name="T9" fmla="*/ 678 h 1471"/>
                <a:gd name="T10" fmla="*/ 335 w 2839"/>
                <a:gd name="T11" fmla="*/ 0 h 1471"/>
                <a:gd name="T12" fmla="*/ 33 w 2839"/>
                <a:gd name="T13" fmla="*/ 364 h 1471"/>
                <a:gd name="T14" fmla="*/ 16 w 2839"/>
                <a:gd name="T15" fmla="*/ 461 h 1471"/>
                <a:gd name="T16" fmla="*/ 1774 w 2839"/>
                <a:gd name="T17" fmla="*/ 1438 h 1471"/>
                <a:gd name="T18" fmla="*/ 2159 w 2839"/>
                <a:gd name="T19" fmla="*/ 1366 h 1471"/>
                <a:gd name="T20" fmla="*/ 2839 w 2839"/>
                <a:gd name="T21" fmla="*/ 1022 h 1471"/>
                <a:gd name="T22" fmla="*/ 2759 w 2839"/>
                <a:gd name="T23" fmla="*/ 905 h 1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9" h="1471">
                  <a:moveTo>
                    <a:pt x="2759" y="905"/>
                  </a:moveTo>
                  <a:cubicBezTo>
                    <a:pt x="2754" y="903"/>
                    <a:pt x="2745" y="900"/>
                    <a:pt x="2730" y="900"/>
                  </a:cubicBezTo>
                  <a:cubicBezTo>
                    <a:pt x="2630" y="901"/>
                    <a:pt x="2539" y="843"/>
                    <a:pt x="2501" y="747"/>
                  </a:cubicBezTo>
                  <a:cubicBezTo>
                    <a:pt x="2478" y="687"/>
                    <a:pt x="2482" y="623"/>
                    <a:pt x="2507" y="566"/>
                  </a:cubicBezTo>
                  <a:cubicBezTo>
                    <a:pt x="2439" y="609"/>
                    <a:pt x="2368" y="647"/>
                    <a:pt x="2293" y="678"/>
                  </a:cubicBezTo>
                  <a:cubicBezTo>
                    <a:pt x="1445" y="1021"/>
                    <a:pt x="534" y="553"/>
                    <a:pt x="335" y="0"/>
                  </a:cubicBezTo>
                  <a:cubicBezTo>
                    <a:pt x="33" y="364"/>
                    <a:pt x="33" y="364"/>
                    <a:pt x="33" y="364"/>
                  </a:cubicBezTo>
                  <a:cubicBezTo>
                    <a:pt x="8" y="388"/>
                    <a:pt x="0" y="429"/>
                    <a:pt x="16" y="461"/>
                  </a:cubicBezTo>
                  <a:cubicBezTo>
                    <a:pt x="294" y="1357"/>
                    <a:pt x="1177" y="1471"/>
                    <a:pt x="1774" y="1438"/>
                  </a:cubicBezTo>
                  <a:cubicBezTo>
                    <a:pt x="1905" y="1430"/>
                    <a:pt x="2036" y="1406"/>
                    <a:pt x="2159" y="1366"/>
                  </a:cubicBezTo>
                  <a:cubicBezTo>
                    <a:pt x="2416" y="1281"/>
                    <a:pt x="2628" y="1159"/>
                    <a:pt x="2839" y="1022"/>
                  </a:cubicBezTo>
                  <a:lnTo>
                    <a:pt x="2759" y="905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1" name="Freeform 26"/>
            <p:cNvSpPr>
              <a:spLocks/>
            </p:cNvSpPr>
            <p:nvPr/>
          </p:nvSpPr>
          <p:spPr bwMode="auto">
            <a:xfrm>
              <a:off x="5969360" y="4005228"/>
              <a:ext cx="1709501" cy="617503"/>
            </a:xfrm>
            <a:custGeom>
              <a:avLst/>
              <a:gdLst>
                <a:gd name="T0" fmla="*/ 72 w 4089"/>
                <a:gd name="T1" fmla="*/ 958 h 1483"/>
                <a:gd name="T2" fmla="*/ 0 w 4089"/>
                <a:gd name="T3" fmla="*/ 1005 h 1483"/>
                <a:gd name="T4" fmla="*/ 202 w 4089"/>
                <a:gd name="T5" fmla="*/ 1124 h 1483"/>
                <a:gd name="T6" fmla="*/ 218 w 4089"/>
                <a:gd name="T7" fmla="*/ 1334 h 1483"/>
                <a:gd name="T8" fmla="*/ 217 w 4089"/>
                <a:gd name="T9" fmla="*/ 1338 h 1483"/>
                <a:gd name="T10" fmla="*/ 211 w 4089"/>
                <a:gd name="T11" fmla="*/ 1367 h 1483"/>
                <a:gd name="T12" fmla="*/ 290 w 4089"/>
                <a:gd name="T13" fmla="*/ 1483 h 1483"/>
                <a:gd name="T14" fmla="*/ 309 w 4089"/>
                <a:gd name="T15" fmla="*/ 1470 h 1483"/>
                <a:gd name="T16" fmla="*/ 1476 w 4089"/>
                <a:gd name="T17" fmla="*/ 909 h 1483"/>
                <a:gd name="T18" fmla="*/ 3885 w 4089"/>
                <a:gd name="T19" fmla="*/ 723 h 1483"/>
                <a:gd name="T20" fmla="*/ 3958 w 4089"/>
                <a:gd name="T21" fmla="*/ 674 h 1483"/>
                <a:gd name="T22" fmla="*/ 4089 w 4089"/>
                <a:gd name="T23" fmla="*/ 325 h 1483"/>
                <a:gd name="T24" fmla="*/ 72 w 4089"/>
                <a:gd name="T25" fmla="*/ 958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89" h="1483">
                  <a:moveTo>
                    <a:pt x="72" y="958"/>
                  </a:moveTo>
                  <a:cubicBezTo>
                    <a:pt x="54" y="970"/>
                    <a:pt x="29" y="986"/>
                    <a:pt x="0" y="1005"/>
                  </a:cubicBezTo>
                  <a:cubicBezTo>
                    <a:pt x="80" y="1007"/>
                    <a:pt x="158" y="1048"/>
                    <a:pt x="202" y="1124"/>
                  </a:cubicBezTo>
                  <a:cubicBezTo>
                    <a:pt x="240" y="1187"/>
                    <a:pt x="243" y="1265"/>
                    <a:pt x="218" y="1334"/>
                  </a:cubicBezTo>
                  <a:cubicBezTo>
                    <a:pt x="217" y="1338"/>
                    <a:pt x="217" y="1338"/>
                    <a:pt x="217" y="1338"/>
                  </a:cubicBezTo>
                  <a:cubicBezTo>
                    <a:pt x="211" y="1356"/>
                    <a:pt x="211" y="1365"/>
                    <a:pt x="211" y="1367"/>
                  </a:cubicBezTo>
                  <a:cubicBezTo>
                    <a:pt x="290" y="1483"/>
                    <a:pt x="290" y="1483"/>
                    <a:pt x="290" y="1483"/>
                  </a:cubicBezTo>
                  <a:cubicBezTo>
                    <a:pt x="309" y="1470"/>
                    <a:pt x="309" y="1470"/>
                    <a:pt x="309" y="1470"/>
                  </a:cubicBezTo>
                  <a:cubicBezTo>
                    <a:pt x="627" y="1250"/>
                    <a:pt x="970" y="1031"/>
                    <a:pt x="1476" y="909"/>
                  </a:cubicBezTo>
                  <a:cubicBezTo>
                    <a:pt x="2186" y="739"/>
                    <a:pt x="3133" y="690"/>
                    <a:pt x="3885" y="723"/>
                  </a:cubicBezTo>
                  <a:cubicBezTo>
                    <a:pt x="3917" y="723"/>
                    <a:pt x="3942" y="706"/>
                    <a:pt x="3958" y="674"/>
                  </a:cubicBezTo>
                  <a:cubicBezTo>
                    <a:pt x="4089" y="325"/>
                    <a:pt x="4089" y="325"/>
                    <a:pt x="4089" y="325"/>
                  </a:cubicBezTo>
                  <a:cubicBezTo>
                    <a:pt x="2840" y="235"/>
                    <a:pt x="1509" y="0"/>
                    <a:pt x="72" y="958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F0DC42-26A1-4769-B489-6BECFC5F2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Puzzle Infographic!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10FE85-E97E-4D7D-8B38-1F2DAA5D36FC}"/>
              </a:ext>
            </a:extLst>
          </p:cNvPr>
          <p:cNvSpPr txBox="1"/>
          <p:nvPr/>
        </p:nvSpPr>
        <p:spPr>
          <a:xfrm>
            <a:off x="1648052" y="5045381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600" dirty="0">
                <a:solidFill>
                  <a:srgbClr val="323232"/>
                </a:solidFill>
              </a:rPr>
              <a:t>Insert title here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915BC7-7021-4E50-B8B8-B248EE0B3BBA}"/>
              </a:ext>
            </a:extLst>
          </p:cNvPr>
          <p:cNvSpPr txBox="1"/>
          <p:nvPr/>
        </p:nvSpPr>
        <p:spPr>
          <a:xfrm>
            <a:off x="1648051" y="5768277"/>
            <a:ext cx="5601002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3A9B94-868F-4273-94D8-86A0C6DBCD81}"/>
              </a:ext>
            </a:extLst>
          </p:cNvPr>
          <p:cNvSpPr txBox="1"/>
          <p:nvPr/>
        </p:nvSpPr>
        <p:spPr>
          <a:xfrm>
            <a:off x="18986206" y="5045381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/>
            <a:r>
              <a:rPr lang="en-US" sz="3600" dirty="0"/>
              <a:t>Insert title here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54F91A-55A4-4E93-9E86-4493D3413BCE}"/>
              </a:ext>
            </a:extLst>
          </p:cNvPr>
          <p:cNvSpPr txBox="1"/>
          <p:nvPr/>
        </p:nvSpPr>
        <p:spPr>
          <a:xfrm>
            <a:off x="17134951" y="5768277"/>
            <a:ext cx="5601002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184D03-EE58-48D8-952A-C807AA0D0569}"/>
              </a:ext>
            </a:extLst>
          </p:cNvPr>
          <p:cNvSpPr txBox="1"/>
          <p:nvPr/>
        </p:nvSpPr>
        <p:spPr>
          <a:xfrm>
            <a:off x="1648052" y="9669185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600" dirty="0"/>
              <a:t>Insert title here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D534A9-4E8B-490C-A566-4C6402B90812}"/>
              </a:ext>
            </a:extLst>
          </p:cNvPr>
          <p:cNvSpPr txBox="1"/>
          <p:nvPr/>
        </p:nvSpPr>
        <p:spPr>
          <a:xfrm>
            <a:off x="1648051" y="10392081"/>
            <a:ext cx="5601002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4D653F-F56B-462D-A32A-2BA819E9448E}"/>
              </a:ext>
            </a:extLst>
          </p:cNvPr>
          <p:cNvSpPr txBox="1"/>
          <p:nvPr/>
        </p:nvSpPr>
        <p:spPr>
          <a:xfrm>
            <a:off x="18986206" y="9669185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/>
            <a:r>
              <a:rPr lang="en-US" sz="3600" dirty="0"/>
              <a:t>Insert title here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990207-696F-4F80-B6B5-C230A1E947BB}"/>
              </a:ext>
            </a:extLst>
          </p:cNvPr>
          <p:cNvSpPr txBox="1"/>
          <p:nvPr/>
        </p:nvSpPr>
        <p:spPr>
          <a:xfrm>
            <a:off x="17134951" y="10392081"/>
            <a:ext cx="5601002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F3C4086-5700-4D07-9317-1CCC960CFDC0}"/>
              </a:ext>
            </a:extLst>
          </p:cNvPr>
          <p:cNvGrpSpPr/>
          <p:nvPr/>
        </p:nvGrpSpPr>
        <p:grpSpPr>
          <a:xfrm>
            <a:off x="1798320" y="4473748"/>
            <a:ext cx="477520" cy="477519"/>
            <a:chOff x="3030538" y="711201"/>
            <a:chExt cx="325438" cy="325437"/>
          </a:xfrm>
          <a:solidFill>
            <a:srgbClr val="FFE18B"/>
          </a:solidFill>
        </p:grpSpPr>
        <p:sp>
          <p:nvSpPr>
            <p:cNvPr id="51" name="Freeform 56">
              <a:extLst>
                <a:ext uri="{FF2B5EF4-FFF2-40B4-BE49-F238E27FC236}">
                  <a16:creationId xmlns:a16="http://schemas.microsoft.com/office/drawing/2014/main" id="{0F2BDEE4-6BE2-43F0-B1DE-9A9FD15B2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3563" y="711201"/>
              <a:ext cx="180975" cy="73025"/>
            </a:xfrm>
            <a:custGeom>
              <a:avLst/>
              <a:gdLst>
                <a:gd name="T0" fmla="*/ 12 w 80"/>
                <a:gd name="T1" fmla="*/ 12 h 32"/>
                <a:gd name="T2" fmla="*/ 68 w 80"/>
                <a:gd name="T3" fmla="*/ 12 h 32"/>
                <a:gd name="T4" fmla="*/ 68 w 80"/>
                <a:gd name="T5" fmla="*/ 32 h 32"/>
                <a:gd name="T6" fmla="*/ 80 w 80"/>
                <a:gd name="T7" fmla="*/ 32 h 32"/>
                <a:gd name="T8" fmla="*/ 80 w 80"/>
                <a:gd name="T9" fmla="*/ 16 h 32"/>
                <a:gd name="T10" fmla="*/ 64 w 80"/>
                <a:gd name="T11" fmla="*/ 0 h 32"/>
                <a:gd name="T12" fmla="*/ 16 w 80"/>
                <a:gd name="T13" fmla="*/ 0 h 32"/>
                <a:gd name="T14" fmla="*/ 0 w 80"/>
                <a:gd name="T15" fmla="*/ 16 h 32"/>
                <a:gd name="T16" fmla="*/ 0 w 80"/>
                <a:gd name="T17" fmla="*/ 32 h 32"/>
                <a:gd name="T18" fmla="*/ 12 w 80"/>
                <a:gd name="T19" fmla="*/ 32 h 32"/>
                <a:gd name="T20" fmla="*/ 12 w 80"/>
                <a:gd name="T2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32">
                  <a:moveTo>
                    <a:pt x="12" y="12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"/>
                    <a:pt x="73" y="0"/>
                    <a:pt x="6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57">
              <a:extLst>
                <a:ext uri="{FF2B5EF4-FFF2-40B4-BE49-F238E27FC236}">
                  <a16:creationId xmlns:a16="http://schemas.microsoft.com/office/drawing/2014/main" id="{18EE8324-F86D-4FA6-8639-927840DC96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026" y="801688"/>
              <a:ext cx="144463" cy="234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8">
              <a:extLst>
                <a:ext uri="{FF2B5EF4-FFF2-40B4-BE49-F238E27FC236}">
                  <a16:creationId xmlns:a16="http://schemas.microsoft.com/office/drawing/2014/main" id="{A08FDCF8-D733-4B49-81D0-3DF86D622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538" y="801688"/>
              <a:ext cx="71438" cy="234950"/>
            </a:xfrm>
            <a:custGeom>
              <a:avLst/>
              <a:gdLst>
                <a:gd name="T0" fmla="*/ 24 w 32"/>
                <a:gd name="T1" fmla="*/ 0 h 104"/>
                <a:gd name="T2" fmla="*/ 0 w 32"/>
                <a:gd name="T3" fmla="*/ 0 h 104"/>
                <a:gd name="T4" fmla="*/ 0 w 32"/>
                <a:gd name="T5" fmla="*/ 104 h 104"/>
                <a:gd name="T6" fmla="*/ 24 w 32"/>
                <a:gd name="T7" fmla="*/ 104 h 104"/>
                <a:gd name="T8" fmla="*/ 32 w 32"/>
                <a:gd name="T9" fmla="*/ 96 h 104"/>
                <a:gd name="T10" fmla="*/ 32 w 32"/>
                <a:gd name="T11" fmla="*/ 8 h 104"/>
                <a:gd name="T12" fmla="*/ 24 w 32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8" y="104"/>
                    <a:pt x="32" y="100"/>
                    <a:pt x="32" y="9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9">
              <a:extLst>
                <a:ext uri="{FF2B5EF4-FFF2-40B4-BE49-F238E27FC236}">
                  <a16:creationId xmlns:a16="http://schemas.microsoft.com/office/drawing/2014/main" id="{2C31FF5C-5B83-436D-8EB8-99F6CBB2D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801688"/>
              <a:ext cx="73025" cy="234950"/>
            </a:xfrm>
            <a:custGeom>
              <a:avLst/>
              <a:gdLst>
                <a:gd name="T0" fmla="*/ 0 w 32"/>
                <a:gd name="T1" fmla="*/ 8 h 104"/>
                <a:gd name="T2" fmla="*/ 0 w 32"/>
                <a:gd name="T3" fmla="*/ 96 h 104"/>
                <a:gd name="T4" fmla="*/ 8 w 32"/>
                <a:gd name="T5" fmla="*/ 104 h 104"/>
                <a:gd name="T6" fmla="*/ 32 w 32"/>
                <a:gd name="T7" fmla="*/ 104 h 104"/>
                <a:gd name="T8" fmla="*/ 32 w 32"/>
                <a:gd name="T9" fmla="*/ 0 h 104"/>
                <a:gd name="T10" fmla="*/ 8 w 32"/>
                <a:gd name="T11" fmla="*/ 0 h 104"/>
                <a:gd name="T12" fmla="*/ 0 w 32"/>
                <a:gd name="T13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0" y="8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4" y="104"/>
                    <a:pt x="8" y="104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B0549D-8A5A-44FB-AEC5-6277995FDA49}"/>
              </a:ext>
            </a:extLst>
          </p:cNvPr>
          <p:cNvGrpSpPr/>
          <p:nvPr/>
        </p:nvGrpSpPr>
        <p:grpSpPr>
          <a:xfrm>
            <a:off x="22147112" y="4553825"/>
            <a:ext cx="438568" cy="438567"/>
            <a:chOff x="3663951" y="711201"/>
            <a:chExt cx="325438" cy="325437"/>
          </a:xfrm>
          <a:solidFill>
            <a:schemeClr val="tx1"/>
          </a:solidFill>
        </p:grpSpPr>
        <p:sp>
          <p:nvSpPr>
            <p:cNvPr id="56" name="Freeform 60">
              <a:extLst>
                <a:ext uri="{FF2B5EF4-FFF2-40B4-BE49-F238E27FC236}">
                  <a16:creationId xmlns:a16="http://schemas.microsoft.com/office/drawing/2014/main" id="{F75D0428-F9CB-4295-8BA3-9BC042F922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951" y="711201"/>
              <a:ext cx="325438" cy="252413"/>
            </a:xfrm>
            <a:custGeom>
              <a:avLst/>
              <a:gdLst>
                <a:gd name="T0" fmla="*/ 136 w 144"/>
                <a:gd name="T1" fmla="*/ 0 h 112"/>
                <a:gd name="T2" fmla="*/ 8 w 144"/>
                <a:gd name="T3" fmla="*/ 0 h 112"/>
                <a:gd name="T4" fmla="*/ 0 w 144"/>
                <a:gd name="T5" fmla="*/ 8 h 112"/>
                <a:gd name="T6" fmla="*/ 0 w 144"/>
                <a:gd name="T7" fmla="*/ 104 h 112"/>
                <a:gd name="T8" fmla="*/ 8 w 144"/>
                <a:gd name="T9" fmla="*/ 112 h 112"/>
                <a:gd name="T10" fmla="*/ 136 w 144"/>
                <a:gd name="T11" fmla="*/ 112 h 112"/>
                <a:gd name="T12" fmla="*/ 144 w 144"/>
                <a:gd name="T13" fmla="*/ 104 h 112"/>
                <a:gd name="T14" fmla="*/ 144 w 144"/>
                <a:gd name="T15" fmla="*/ 8 h 112"/>
                <a:gd name="T16" fmla="*/ 136 w 144"/>
                <a:gd name="T17" fmla="*/ 0 h 112"/>
                <a:gd name="T18" fmla="*/ 132 w 144"/>
                <a:gd name="T19" fmla="*/ 92 h 112"/>
                <a:gd name="T20" fmla="*/ 12 w 144"/>
                <a:gd name="T21" fmla="*/ 92 h 112"/>
                <a:gd name="T22" fmla="*/ 12 w 144"/>
                <a:gd name="T23" fmla="*/ 12 h 112"/>
                <a:gd name="T24" fmla="*/ 132 w 144"/>
                <a:gd name="T25" fmla="*/ 12 h 112"/>
                <a:gd name="T26" fmla="*/ 132 w 144"/>
                <a:gd name="T27" fmla="*/ 9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12">
                  <a:moveTo>
                    <a:pt x="13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40" y="112"/>
                    <a:pt x="144" y="108"/>
                    <a:pt x="144" y="104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4" y="4"/>
                    <a:pt x="140" y="0"/>
                    <a:pt x="136" y="0"/>
                  </a:cubicBezTo>
                  <a:close/>
                  <a:moveTo>
                    <a:pt x="132" y="92"/>
                  </a:moveTo>
                  <a:cubicBezTo>
                    <a:pt x="12" y="92"/>
                    <a:pt x="12" y="92"/>
                    <a:pt x="12" y="9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2" y="12"/>
                    <a:pt x="132" y="12"/>
                    <a:pt x="132" y="12"/>
                  </a:cubicBezTo>
                  <a:lnTo>
                    <a:pt x="132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1">
              <a:extLst>
                <a:ext uri="{FF2B5EF4-FFF2-40B4-BE49-F238E27FC236}">
                  <a16:creationId xmlns:a16="http://schemas.microsoft.com/office/drawing/2014/main" id="{848CF72E-8432-4C00-A0DC-F7EF596F4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438" y="982663"/>
              <a:ext cx="144463" cy="53975"/>
            </a:xfrm>
            <a:custGeom>
              <a:avLst/>
              <a:gdLst>
                <a:gd name="T0" fmla="*/ 58 w 64"/>
                <a:gd name="T1" fmla="*/ 8 h 24"/>
                <a:gd name="T2" fmla="*/ 52 w 64"/>
                <a:gd name="T3" fmla="*/ 8 h 24"/>
                <a:gd name="T4" fmla="*/ 52 w 64"/>
                <a:gd name="T5" fmla="*/ 0 h 24"/>
                <a:gd name="T6" fmla="*/ 12 w 64"/>
                <a:gd name="T7" fmla="*/ 0 h 24"/>
                <a:gd name="T8" fmla="*/ 12 w 64"/>
                <a:gd name="T9" fmla="*/ 8 h 24"/>
                <a:gd name="T10" fmla="*/ 6 w 64"/>
                <a:gd name="T11" fmla="*/ 8 h 24"/>
                <a:gd name="T12" fmla="*/ 0 w 64"/>
                <a:gd name="T13" fmla="*/ 16 h 24"/>
                <a:gd name="T14" fmla="*/ 6 w 64"/>
                <a:gd name="T15" fmla="*/ 24 h 24"/>
                <a:gd name="T16" fmla="*/ 58 w 64"/>
                <a:gd name="T17" fmla="*/ 24 h 24"/>
                <a:gd name="T18" fmla="*/ 64 w 64"/>
                <a:gd name="T19" fmla="*/ 16 h 24"/>
                <a:gd name="T20" fmla="*/ 58 w 64"/>
                <a:gd name="T21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24">
                  <a:moveTo>
                    <a:pt x="58" y="8"/>
                  </a:moveTo>
                  <a:cubicBezTo>
                    <a:pt x="52" y="8"/>
                    <a:pt x="52" y="8"/>
                    <a:pt x="52" y="8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3" y="8"/>
                    <a:pt x="0" y="12"/>
                    <a:pt x="0" y="16"/>
                  </a:cubicBezTo>
                  <a:cubicBezTo>
                    <a:pt x="0" y="20"/>
                    <a:pt x="3" y="24"/>
                    <a:pt x="6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61" y="24"/>
                    <a:pt x="64" y="20"/>
                    <a:pt x="64" y="16"/>
                  </a:cubicBezTo>
                  <a:cubicBezTo>
                    <a:pt x="64" y="12"/>
                    <a:pt x="61" y="8"/>
                    <a:pt x="5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F366BA2-C689-43CE-BD65-18F7A18F0D6C}"/>
              </a:ext>
            </a:extLst>
          </p:cNvPr>
          <p:cNvGrpSpPr/>
          <p:nvPr/>
        </p:nvGrpSpPr>
        <p:grpSpPr>
          <a:xfrm>
            <a:off x="1703727" y="9002869"/>
            <a:ext cx="581580" cy="584774"/>
            <a:chOff x="4313238" y="728663"/>
            <a:chExt cx="288926" cy="290513"/>
          </a:xfrm>
          <a:solidFill>
            <a:srgbClr val="FEBE00"/>
          </a:solidFill>
        </p:grpSpPr>
        <p:sp>
          <p:nvSpPr>
            <p:cNvPr id="59" name="Freeform 62">
              <a:extLst>
                <a:ext uri="{FF2B5EF4-FFF2-40B4-BE49-F238E27FC236}">
                  <a16:creationId xmlns:a16="http://schemas.microsoft.com/office/drawing/2014/main" id="{D6F0D2EC-B9A2-47B3-B2B3-F4AE808BB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728663"/>
              <a:ext cx="288925" cy="290513"/>
            </a:xfrm>
            <a:custGeom>
              <a:avLst/>
              <a:gdLst>
                <a:gd name="T0" fmla="*/ 60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8 h 128"/>
                <a:gd name="T8" fmla="*/ 60 w 128"/>
                <a:gd name="T9" fmla="*/ 68 h 128"/>
                <a:gd name="T10" fmla="*/ 60 w 128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28">
                  <a:moveTo>
                    <a:pt x="60" y="0"/>
                  </a:moveTo>
                  <a:cubicBezTo>
                    <a:pt x="27" y="2"/>
                    <a:pt x="0" y="30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8" y="128"/>
                    <a:pt x="126" y="101"/>
                    <a:pt x="128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3">
              <a:extLst>
                <a:ext uri="{FF2B5EF4-FFF2-40B4-BE49-F238E27FC236}">
                  <a16:creationId xmlns:a16="http://schemas.microsoft.com/office/drawing/2014/main" id="{6C1CEC93-9B1B-4C8A-81C1-2CD4163AD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226" y="728663"/>
              <a:ext cx="134938" cy="136525"/>
            </a:xfrm>
            <a:custGeom>
              <a:avLst/>
              <a:gdLst>
                <a:gd name="T0" fmla="*/ 0 w 60"/>
                <a:gd name="T1" fmla="*/ 0 h 60"/>
                <a:gd name="T2" fmla="*/ 0 w 60"/>
                <a:gd name="T3" fmla="*/ 60 h 60"/>
                <a:gd name="T4" fmla="*/ 60 w 60"/>
                <a:gd name="T5" fmla="*/ 60 h 60"/>
                <a:gd name="T6" fmla="*/ 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8" y="28"/>
                    <a:pt x="3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94C1B2-E349-4B4A-9612-A798AEC5F9C1}"/>
              </a:ext>
            </a:extLst>
          </p:cNvPr>
          <p:cNvGrpSpPr/>
          <p:nvPr/>
        </p:nvGrpSpPr>
        <p:grpSpPr>
          <a:xfrm>
            <a:off x="22047200" y="9023934"/>
            <a:ext cx="475854" cy="544259"/>
            <a:chOff x="4964113" y="728663"/>
            <a:chExt cx="254000" cy="290513"/>
          </a:xfrm>
          <a:solidFill>
            <a:srgbClr val="37FF92"/>
          </a:solidFill>
        </p:grpSpPr>
        <p:sp>
          <p:nvSpPr>
            <p:cNvPr id="62" name="Freeform 64">
              <a:extLst>
                <a:ext uri="{FF2B5EF4-FFF2-40B4-BE49-F238E27FC236}">
                  <a16:creationId xmlns:a16="http://schemas.microsoft.com/office/drawing/2014/main" id="{75FE5869-76A5-419E-8BDA-5471D1F5D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113" y="819151"/>
              <a:ext cx="73025" cy="200025"/>
            </a:xfrm>
            <a:custGeom>
              <a:avLst/>
              <a:gdLst>
                <a:gd name="T0" fmla="*/ 24 w 32"/>
                <a:gd name="T1" fmla="*/ 0 h 88"/>
                <a:gd name="T2" fmla="*/ 8 w 32"/>
                <a:gd name="T3" fmla="*/ 0 h 88"/>
                <a:gd name="T4" fmla="*/ 0 w 32"/>
                <a:gd name="T5" fmla="*/ 8 h 88"/>
                <a:gd name="T6" fmla="*/ 0 w 32"/>
                <a:gd name="T7" fmla="*/ 80 h 88"/>
                <a:gd name="T8" fmla="*/ 8 w 32"/>
                <a:gd name="T9" fmla="*/ 88 h 88"/>
                <a:gd name="T10" fmla="*/ 24 w 32"/>
                <a:gd name="T11" fmla="*/ 88 h 88"/>
                <a:gd name="T12" fmla="*/ 32 w 32"/>
                <a:gd name="T13" fmla="*/ 80 h 88"/>
                <a:gd name="T14" fmla="*/ 32 w 32"/>
                <a:gd name="T15" fmla="*/ 8 h 88"/>
                <a:gd name="T16" fmla="*/ 24 w 32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88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8" y="88"/>
                    <a:pt x="32" y="84"/>
                    <a:pt x="32" y="8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5">
              <a:extLst>
                <a:ext uri="{FF2B5EF4-FFF2-40B4-BE49-F238E27FC236}">
                  <a16:creationId xmlns:a16="http://schemas.microsoft.com/office/drawing/2014/main" id="{2F034B98-7866-4AAD-B62C-1053B7959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601" y="728663"/>
              <a:ext cx="73025" cy="290513"/>
            </a:xfrm>
            <a:custGeom>
              <a:avLst/>
              <a:gdLst>
                <a:gd name="T0" fmla="*/ 24 w 32"/>
                <a:gd name="T1" fmla="*/ 0 h 128"/>
                <a:gd name="T2" fmla="*/ 8 w 32"/>
                <a:gd name="T3" fmla="*/ 0 h 128"/>
                <a:gd name="T4" fmla="*/ 0 w 32"/>
                <a:gd name="T5" fmla="*/ 8 h 128"/>
                <a:gd name="T6" fmla="*/ 0 w 32"/>
                <a:gd name="T7" fmla="*/ 120 h 128"/>
                <a:gd name="T8" fmla="*/ 8 w 32"/>
                <a:gd name="T9" fmla="*/ 128 h 128"/>
                <a:gd name="T10" fmla="*/ 24 w 32"/>
                <a:gd name="T11" fmla="*/ 128 h 128"/>
                <a:gd name="T12" fmla="*/ 32 w 32"/>
                <a:gd name="T13" fmla="*/ 120 h 128"/>
                <a:gd name="T14" fmla="*/ 32 w 32"/>
                <a:gd name="T15" fmla="*/ 8 h 128"/>
                <a:gd name="T16" fmla="*/ 24 w 32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28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4" y="128"/>
                    <a:pt x="8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8" y="128"/>
                    <a:pt x="32" y="124"/>
                    <a:pt x="32" y="12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6">
              <a:extLst>
                <a:ext uri="{FF2B5EF4-FFF2-40B4-BE49-F238E27FC236}">
                  <a16:creationId xmlns:a16="http://schemas.microsoft.com/office/drawing/2014/main" id="{9BAC311F-7A02-4C56-9E43-11E107283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088" y="873126"/>
              <a:ext cx="73025" cy="146050"/>
            </a:xfrm>
            <a:custGeom>
              <a:avLst/>
              <a:gdLst>
                <a:gd name="T0" fmla="*/ 24 w 32"/>
                <a:gd name="T1" fmla="*/ 0 h 64"/>
                <a:gd name="T2" fmla="*/ 8 w 32"/>
                <a:gd name="T3" fmla="*/ 0 h 64"/>
                <a:gd name="T4" fmla="*/ 0 w 32"/>
                <a:gd name="T5" fmla="*/ 8 h 64"/>
                <a:gd name="T6" fmla="*/ 0 w 32"/>
                <a:gd name="T7" fmla="*/ 56 h 64"/>
                <a:gd name="T8" fmla="*/ 8 w 32"/>
                <a:gd name="T9" fmla="*/ 64 h 64"/>
                <a:gd name="T10" fmla="*/ 24 w 32"/>
                <a:gd name="T11" fmla="*/ 64 h 64"/>
                <a:gd name="T12" fmla="*/ 32 w 32"/>
                <a:gd name="T13" fmla="*/ 56 h 64"/>
                <a:gd name="T14" fmla="*/ 32 w 32"/>
                <a:gd name="T15" fmla="*/ 8 h 64"/>
                <a:gd name="T16" fmla="*/ 24 w 32"/>
                <a:gd name="T1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64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0"/>
                    <a:pt x="4" y="64"/>
                    <a:pt x="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8" y="64"/>
                    <a:pt x="32" y="60"/>
                    <a:pt x="32" y="5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351304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0" y="2840801"/>
            <a:ext cx="9992360" cy="9569090"/>
            <a:chOff x="0" y="1393993"/>
            <a:chExt cx="4957763" cy="4747755"/>
          </a:xfrm>
        </p:grpSpPr>
        <p:sp>
          <p:nvSpPr>
            <p:cNvPr id="43" name="Freeform 5"/>
            <p:cNvSpPr>
              <a:spLocks/>
            </p:cNvSpPr>
            <p:nvPr/>
          </p:nvSpPr>
          <p:spPr bwMode="auto">
            <a:xfrm>
              <a:off x="182468" y="3837584"/>
              <a:ext cx="3362001" cy="1880782"/>
            </a:xfrm>
            <a:custGeom>
              <a:avLst/>
              <a:gdLst/>
              <a:ahLst/>
              <a:cxnLst>
                <a:cxn ang="0">
                  <a:pos x="428" y="28"/>
                </a:cxn>
                <a:cxn ang="0">
                  <a:pos x="427" y="27"/>
                </a:cxn>
                <a:cxn ang="0">
                  <a:pos x="300" y="0"/>
                </a:cxn>
                <a:cxn ang="0">
                  <a:pos x="262" y="22"/>
                </a:cxn>
                <a:cxn ang="0">
                  <a:pos x="1" y="23"/>
                </a:cxn>
                <a:cxn ang="0">
                  <a:pos x="0" y="334"/>
                </a:cxn>
                <a:cxn ang="0">
                  <a:pos x="344" y="334"/>
                </a:cxn>
                <a:cxn ang="0">
                  <a:pos x="432" y="284"/>
                </a:cxn>
                <a:cxn ang="0">
                  <a:pos x="438" y="292"/>
                </a:cxn>
                <a:cxn ang="0">
                  <a:pos x="439" y="302"/>
                </a:cxn>
                <a:cxn ang="0">
                  <a:pos x="441" y="313"/>
                </a:cxn>
                <a:cxn ang="0">
                  <a:pos x="456" y="315"/>
                </a:cxn>
                <a:cxn ang="0">
                  <a:pos x="463" y="309"/>
                </a:cxn>
                <a:cxn ang="0">
                  <a:pos x="464" y="294"/>
                </a:cxn>
                <a:cxn ang="0">
                  <a:pos x="455" y="290"/>
                </a:cxn>
                <a:cxn ang="0">
                  <a:pos x="454" y="290"/>
                </a:cxn>
                <a:cxn ang="0">
                  <a:pos x="444" y="287"/>
                </a:cxn>
                <a:cxn ang="0">
                  <a:pos x="444" y="287"/>
                </a:cxn>
                <a:cxn ang="0">
                  <a:pos x="438" y="279"/>
                </a:cxn>
                <a:cxn ang="0">
                  <a:pos x="513" y="206"/>
                </a:cxn>
                <a:cxn ang="0">
                  <a:pos x="520" y="195"/>
                </a:cxn>
                <a:cxn ang="0">
                  <a:pos x="588" y="18"/>
                </a:cxn>
                <a:cxn ang="0">
                  <a:pos x="428" y="28"/>
                </a:cxn>
              </a:cxnLst>
              <a:rect l="0" t="0" r="r" b="b"/>
              <a:pathLst>
                <a:path w="588" h="334">
                  <a:moveTo>
                    <a:pt x="428" y="28"/>
                  </a:moveTo>
                  <a:cubicBezTo>
                    <a:pt x="427" y="27"/>
                    <a:pt x="427" y="27"/>
                    <a:pt x="427" y="27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262" y="22"/>
                    <a:pt x="262" y="22"/>
                    <a:pt x="262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344" y="334"/>
                    <a:pt x="344" y="334"/>
                    <a:pt x="344" y="334"/>
                  </a:cubicBezTo>
                  <a:cubicBezTo>
                    <a:pt x="374" y="324"/>
                    <a:pt x="405" y="305"/>
                    <a:pt x="432" y="284"/>
                  </a:cubicBezTo>
                  <a:cubicBezTo>
                    <a:pt x="438" y="292"/>
                    <a:pt x="438" y="292"/>
                    <a:pt x="438" y="292"/>
                  </a:cubicBezTo>
                  <a:cubicBezTo>
                    <a:pt x="439" y="294"/>
                    <a:pt x="440" y="297"/>
                    <a:pt x="439" y="302"/>
                  </a:cubicBezTo>
                  <a:cubicBezTo>
                    <a:pt x="438" y="306"/>
                    <a:pt x="438" y="310"/>
                    <a:pt x="441" y="313"/>
                  </a:cubicBezTo>
                  <a:cubicBezTo>
                    <a:pt x="444" y="318"/>
                    <a:pt x="451" y="318"/>
                    <a:pt x="456" y="315"/>
                  </a:cubicBezTo>
                  <a:cubicBezTo>
                    <a:pt x="463" y="309"/>
                    <a:pt x="463" y="309"/>
                    <a:pt x="463" y="309"/>
                  </a:cubicBezTo>
                  <a:cubicBezTo>
                    <a:pt x="467" y="306"/>
                    <a:pt x="468" y="299"/>
                    <a:pt x="464" y="294"/>
                  </a:cubicBezTo>
                  <a:cubicBezTo>
                    <a:pt x="462" y="291"/>
                    <a:pt x="458" y="290"/>
                    <a:pt x="455" y="290"/>
                  </a:cubicBezTo>
                  <a:cubicBezTo>
                    <a:pt x="454" y="290"/>
                    <a:pt x="454" y="290"/>
                    <a:pt x="454" y="290"/>
                  </a:cubicBezTo>
                  <a:cubicBezTo>
                    <a:pt x="449" y="290"/>
                    <a:pt x="446" y="288"/>
                    <a:pt x="444" y="287"/>
                  </a:cubicBezTo>
                  <a:cubicBezTo>
                    <a:pt x="444" y="287"/>
                    <a:pt x="444" y="287"/>
                    <a:pt x="444" y="287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75" y="249"/>
                    <a:pt x="504" y="217"/>
                    <a:pt x="513" y="206"/>
                  </a:cubicBezTo>
                  <a:cubicBezTo>
                    <a:pt x="517" y="199"/>
                    <a:pt x="520" y="195"/>
                    <a:pt x="520" y="195"/>
                  </a:cubicBezTo>
                  <a:cubicBezTo>
                    <a:pt x="557" y="157"/>
                    <a:pt x="577" y="81"/>
                    <a:pt x="588" y="18"/>
                  </a:cubicBezTo>
                  <a:cubicBezTo>
                    <a:pt x="428" y="28"/>
                    <a:pt x="428" y="28"/>
                    <a:pt x="428" y="28"/>
                  </a:cubicBezTo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1943057" y="1393993"/>
              <a:ext cx="2042765" cy="2550453"/>
            </a:xfrm>
            <a:custGeom>
              <a:avLst/>
              <a:gdLst/>
              <a:ahLst/>
              <a:cxnLst>
                <a:cxn ang="0">
                  <a:pos x="334" y="29"/>
                </a:cxn>
                <a:cxn ang="0">
                  <a:pos x="274" y="24"/>
                </a:cxn>
                <a:cxn ang="0">
                  <a:pos x="234" y="122"/>
                </a:cxn>
                <a:cxn ang="0">
                  <a:pos x="181" y="206"/>
                </a:cxn>
                <a:cxn ang="0">
                  <a:pos x="110" y="295"/>
                </a:cxn>
                <a:cxn ang="0">
                  <a:pos x="0" y="427"/>
                </a:cxn>
                <a:cxn ang="0">
                  <a:pos x="120" y="453"/>
                </a:cxn>
                <a:cxn ang="0">
                  <a:pos x="281" y="444"/>
                </a:cxn>
                <a:cxn ang="0">
                  <a:pos x="287" y="357"/>
                </a:cxn>
                <a:cxn ang="0">
                  <a:pos x="287" y="299"/>
                </a:cxn>
                <a:cxn ang="0">
                  <a:pos x="294" y="261"/>
                </a:cxn>
                <a:cxn ang="0">
                  <a:pos x="315" y="213"/>
                </a:cxn>
                <a:cxn ang="0">
                  <a:pos x="352" y="144"/>
                </a:cxn>
                <a:cxn ang="0">
                  <a:pos x="334" y="29"/>
                </a:cxn>
              </a:cxnLst>
              <a:rect l="0" t="0" r="r" b="b"/>
              <a:pathLst>
                <a:path w="357" h="453">
                  <a:moveTo>
                    <a:pt x="334" y="29"/>
                  </a:moveTo>
                  <a:cubicBezTo>
                    <a:pt x="308" y="0"/>
                    <a:pt x="274" y="24"/>
                    <a:pt x="274" y="24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181" y="206"/>
                    <a:pt x="181" y="206"/>
                    <a:pt x="181" y="206"/>
                  </a:cubicBezTo>
                  <a:cubicBezTo>
                    <a:pt x="110" y="295"/>
                    <a:pt x="110" y="295"/>
                    <a:pt x="110" y="295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120" y="453"/>
                    <a:pt x="120" y="453"/>
                    <a:pt x="120" y="453"/>
                  </a:cubicBezTo>
                  <a:cubicBezTo>
                    <a:pt x="281" y="444"/>
                    <a:pt x="281" y="444"/>
                    <a:pt x="281" y="444"/>
                  </a:cubicBezTo>
                  <a:cubicBezTo>
                    <a:pt x="287" y="400"/>
                    <a:pt x="289" y="365"/>
                    <a:pt x="287" y="357"/>
                  </a:cubicBezTo>
                  <a:cubicBezTo>
                    <a:pt x="284" y="336"/>
                    <a:pt x="287" y="299"/>
                    <a:pt x="287" y="299"/>
                  </a:cubicBezTo>
                  <a:cubicBezTo>
                    <a:pt x="287" y="299"/>
                    <a:pt x="292" y="270"/>
                    <a:pt x="294" y="261"/>
                  </a:cubicBezTo>
                  <a:cubicBezTo>
                    <a:pt x="296" y="253"/>
                    <a:pt x="309" y="228"/>
                    <a:pt x="315" y="213"/>
                  </a:cubicBezTo>
                  <a:cubicBezTo>
                    <a:pt x="322" y="199"/>
                    <a:pt x="348" y="173"/>
                    <a:pt x="352" y="144"/>
                  </a:cubicBezTo>
                  <a:cubicBezTo>
                    <a:pt x="355" y="121"/>
                    <a:pt x="357" y="54"/>
                    <a:pt x="334" y="29"/>
                  </a:cubicBezTo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Freeform 9"/>
            <p:cNvSpPr>
              <a:spLocks noEditPoints="1"/>
            </p:cNvSpPr>
            <p:nvPr/>
          </p:nvSpPr>
          <p:spPr bwMode="auto">
            <a:xfrm>
              <a:off x="1600586" y="3939697"/>
              <a:ext cx="1943882" cy="1778669"/>
            </a:xfrm>
            <a:custGeom>
              <a:avLst/>
              <a:gdLst/>
              <a:ahLst/>
              <a:cxnLst>
                <a:cxn ang="0">
                  <a:pos x="96" y="316"/>
                </a:cxn>
                <a:cxn ang="0">
                  <a:pos x="0" y="316"/>
                </a:cxn>
                <a:cxn ang="0">
                  <a:pos x="96" y="316"/>
                </a:cxn>
                <a:cxn ang="0">
                  <a:pos x="96" y="316"/>
                </a:cxn>
                <a:cxn ang="0">
                  <a:pos x="97" y="316"/>
                </a:cxn>
                <a:cxn ang="0">
                  <a:pos x="97" y="316"/>
                </a:cxn>
                <a:cxn ang="0">
                  <a:pos x="97" y="316"/>
                </a:cxn>
                <a:cxn ang="0">
                  <a:pos x="97" y="316"/>
                </a:cxn>
                <a:cxn ang="0">
                  <a:pos x="97" y="316"/>
                </a:cxn>
                <a:cxn ang="0">
                  <a:pos x="97" y="316"/>
                </a:cxn>
                <a:cxn ang="0">
                  <a:pos x="98" y="316"/>
                </a:cxn>
                <a:cxn ang="0">
                  <a:pos x="98" y="316"/>
                </a:cxn>
                <a:cxn ang="0">
                  <a:pos x="98" y="316"/>
                </a:cxn>
                <a:cxn ang="0">
                  <a:pos x="98" y="316"/>
                </a:cxn>
                <a:cxn ang="0">
                  <a:pos x="98" y="316"/>
                </a:cxn>
                <a:cxn ang="0">
                  <a:pos x="98" y="316"/>
                </a:cxn>
                <a:cxn ang="0">
                  <a:pos x="98" y="316"/>
                </a:cxn>
                <a:cxn ang="0">
                  <a:pos x="98" y="316"/>
                </a:cxn>
                <a:cxn ang="0">
                  <a:pos x="98" y="316"/>
                </a:cxn>
                <a:cxn ang="0">
                  <a:pos x="99" y="315"/>
                </a:cxn>
                <a:cxn ang="0">
                  <a:pos x="99" y="315"/>
                </a:cxn>
                <a:cxn ang="0">
                  <a:pos x="99" y="315"/>
                </a:cxn>
                <a:cxn ang="0">
                  <a:pos x="99" y="315"/>
                </a:cxn>
                <a:cxn ang="0">
                  <a:pos x="99" y="315"/>
                </a:cxn>
                <a:cxn ang="0">
                  <a:pos x="99" y="315"/>
                </a:cxn>
                <a:cxn ang="0">
                  <a:pos x="99" y="315"/>
                </a:cxn>
                <a:cxn ang="0">
                  <a:pos x="99" y="315"/>
                </a:cxn>
                <a:cxn ang="0">
                  <a:pos x="100" y="315"/>
                </a:cxn>
                <a:cxn ang="0">
                  <a:pos x="100" y="315"/>
                </a:cxn>
                <a:cxn ang="0">
                  <a:pos x="100" y="315"/>
                </a:cxn>
                <a:cxn ang="0">
                  <a:pos x="184" y="266"/>
                </a:cxn>
                <a:cxn ang="0">
                  <a:pos x="192" y="280"/>
                </a:cxn>
                <a:cxn ang="0">
                  <a:pos x="190" y="288"/>
                </a:cxn>
                <a:cxn ang="0">
                  <a:pos x="201" y="299"/>
                </a:cxn>
                <a:cxn ang="0">
                  <a:pos x="215" y="291"/>
                </a:cxn>
                <a:cxn ang="0">
                  <a:pos x="216" y="276"/>
                </a:cxn>
                <a:cxn ang="0">
                  <a:pos x="207" y="272"/>
                </a:cxn>
                <a:cxn ang="0">
                  <a:pos x="205" y="272"/>
                </a:cxn>
                <a:cxn ang="0">
                  <a:pos x="196" y="269"/>
                </a:cxn>
                <a:cxn ang="0">
                  <a:pos x="340" y="0"/>
                </a:cxn>
                <a:cxn ang="0">
                  <a:pos x="146" y="186"/>
                </a:cxn>
                <a:cxn ang="0">
                  <a:pos x="14" y="255"/>
                </a:cxn>
                <a:cxn ang="0">
                  <a:pos x="265" y="188"/>
                </a:cxn>
                <a:cxn ang="0">
                  <a:pos x="340" y="0"/>
                </a:cxn>
              </a:cxnLst>
              <a:rect l="0" t="0" r="r" b="b"/>
              <a:pathLst>
                <a:path w="340" h="316">
                  <a:moveTo>
                    <a:pt x="96" y="316"/>
                  </a:moveTo>
                  <a:cubicBezTo>
                    <a:pt x="96" y="316"/>
                    <a:pt x="96" y="316"/>
                    <a:pt x="96" y="316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6" y="316"/>
                    <a:pt x="96" y="316"/>
                    <a:pt x="96" y="316"/>
                  </a:cubicBezTo>
                  <a:cubicBezTo>
                    <a:pt x="96" y="316"/>
                    <a:pt x="96" y="316"/>
                    <a:pt x="96" y="316"/>
                  </a:cubicBezTo>
                  <a:moveTo>
                    <a:pt x="97" y="316"/>
                  </a:moveTo>
                  <a:cubicBezTo>
                    <a:pt x="97" y="316"/>
                    <a:pt x="96" y="316"/>
                    <a:pt x="96" y="316"/>
                  </a:cubicBezTo>
                  <a:cubicBezTo>
                    <a:pt x="96" y="316"/>
                    <a:pt x="97" y="316"/>
                    <a:pt x="97" y="316"/>
                  </a:cubicBezTo>
                  <a:moveTo>
                    <a:pt x="97" y="316"/>
                  </a:moveTo>
                  <a:cubicBezTo>
                    <a:pt x="97" y="316"/>
                    <a:pt x="97" y="316"/>
                    <a:pt x="97" y="316"/>
                  </a:cubicBezTo>
                  <a:cubicBezTo>
                    <a:pt x="97" y="316"/>
                    <a:pt x="97" y="316"/>
                    <a:pt x="97" y="316"/>
                  </a:cubicBezTo>
                  <a:moveTo>
                    <a:pt x="97" y="316"/>
                  </a:moveTo>
                  <a:cubicBezTo>
                    <a:pt x="97" y="316"/>
                    <a:pt x="97" y="316"/>
                    <a:pt x="97" y="316"/>
                  </a:cubicBezTo>
                  <a:cubicBezTo>
                    <a:pt x="97" y="316"/>
                    <a:pt x="97" y="316"/>
                    <a:pt x="97" y="316"/>
                  </a:cubicBezTo>
                  <a:moveTo>
                    <a:pt x="97" y="316"/>
                  </a:moveTo>
                  <a:cubicBezTo>
                    <a:pt x="97" y="316"/>
                    <a:pt x="97" y="316"/>
                    <a:pt x="97" y="316"/>
                  </a:cubicBezTo>
                  <a:cubicBezTo>
                    <a:pt x="97" y="316"/>
                    <a:pt x="97" y="316"/>
                    <a:pt x="97" y="316"/>
                  </a:cubicBezTo>
                  <a:moveTo>
                    <a:pt x="97" y="316"/>
                  </a:moveTo>
                  <a:cubicBezTo>
                    <a:pt x="97" y="316"/>
                    <a:pt x="97" y="316"/>
                    <a:pt x="97" y="316"/>
                  </a:cubicBezTo>
                  <a:cubicBezTo>
                    <a:pt x="97" y="316"/>
                    <a:pt x="97" y="316"/>
                    <a:pt x="97" y="316"/>
                  </a:cubicBezTo>
                  <a:moveTo>
                    <a:pt x="98" y="316"/>
                  </a:moveTo>
                  <a:cubicBezTo>
                    <a:pt x="98" y="316"/>
                    <a:pt x="97" y="316"/>
                    <a:pt x="97" y="316"/>
                  </a:cubicBezTo>
                  <a:cubicBezTo>
                    <a:pt x="97" y="316"/>
                    <a:pt x="98" y="316"/>
                    <a:pt x="98" y="316"/>
                  </a:cubicBezTo>
                  <a:moveTo>
                    <a:pt x="98" y="316"/>
                  </a:moveTo>
                  <a:cubicBezTo>
                    <a:pt x="98" y="316"/>
                    <a:pt x="98" y="316"/>
                    <a:pt x="98" y="316"/>
                  </a:cubicBezTo>
                  <a:cubicBezTo>
                    <a:pt x="98" y="316"/>
                    <a:pt x="98" y="316"/>
                    <a:pt x="98" y="316"/>
                  </a:cubicBezTo>
                  <a:moveTo>
                    <a:pt x="98" y="316"/>
                  </a:moveTo>
                  <a:cubicBezTo>
                    <a:pt x="98" y="316"/>
                    <a:pt x="98" y="316"/>
                    <a:pt x="98" y="316"/>
                  </a:cubicBezTo>
                  <a:cubicBezTo>
                    <a:pt x="98" y="316"/>
                    <a:pt x="98" y="316"/>
                    <a:pt x="98" y="316"/>
                  </a:cubicBezTo>
                  <a:moveTo>
                    <a:pt x="98" y="316"/>
                  </a:moveTo>
                  <a:cubicBezTo>
                    <a:pt x="98" y="316"/>
                    <a:pt x="98" y="316"/>
                    <a:pt x="98" y="316"/>
                  </a:cubicBezTo>
                  <a:cubicBezTo>
                    <a:pt x="98" y="316"/>
                    <a:pt x="98" y="316"/>
                    <a:pt x="98" y="316"/>
                  </a:cubicBezTo>
                  <a:moveTo>
                    <a:pt x="98" y="316"/>
                  </a:moveTo>
                  <a:cubicBezTo>
                    <a:pt x="98" y="316"/>
                    <a:pt x="98" y="316"/>
                    <a:pt x="98" y="316"/>
                  </a:cubicBezTo>
                  <a:cubicBezTo>
                    <a:pt x="98" y="316"/>
                    <a:pt x="98" y="316"/>
                    <a:pt x="98" y="316"/>
                  </a:cubicBezTo>
                  <a:moveTo>
                    <a:pt x="98" y="316"/>
                  </a:moveTo>
                  <a:cubicBezTo>
                    <a:pt x="98" y="316"/>
                    <a:pt x="98" y="316"/>
                    <a:pt x="98" y="316"/>
                  </a:cubicBezTo>
                  <a:cubicBezTo>
                    <a:pt x="98" y="316"/>
                    <a:pt x="98" y="316"/>
                    <a:pt x="98" y="316"/>
                  </a:cubicBezTo>
                  <a:moveTo>
                    <a:pt x="99" y="315"/>
                  </a:moveTo>
                  <a:cubicBezTo>
                    <a:pt x="99" y="316"/>
                    <a:pt x="99" y="316"/>
                    <a:pt x="99" y="316"/>
                  </a:cubicBezTo>
                  <a:cubicBezTo>
                    <a:pt x="99" y="316"/>
                    <a:pt x="99" y="316"/>
                    <a:pt x="99" y="315"/>
                  </a:cubicBezTo>
                  <a:moveTo>
                    <a:pt x="99" y="315"/>
                  </a:moveTo>
                  <a:cubicBezTo>
                    <a:pt x="99" y="315"/>
                    <a:pt x="99" y="315"/>
                    <a:pt x="99" y="315"/>
                  </a:cubicBezTo>
                  <a:cubicBezTo>
                    <a:pt x="99" y="315"/>
                    <a:pt x="99" y="315"/>
                    <a:pt x="99" y="315"/>
                  </a:cubicBezTo>
                  <a:moveTo>
                    <a:pt x="99" y="315"/>
                  </a:moveTo>
                  <a:cubicBezTo>
                    <a:pt x="99" y="315"/>
                    <a:pt x="99" y="315"/>
                    <a:pt x="99" y="315"/>
                  </a:cubicBezTo>
                  <a:cubicBezTo>
                    <a:pt x="99" y="315"/>
                    <a:pt x="99" y="315"/>
                    <a:pt x="99" y="315"/>
                  </a:cubicBezTo>
                  <a:moveTo>
                    <a:pt x="99" y="315"/>
                  </a:moveTo>
                  <a:cubicBezTo>
                    <a:pt x="99" y="315"/>
                    <a:pt x="99" y="315"/>
                    <a:pt x="99" y="315"/>
                  </a:cubicBezTo>
                  <a:cubicBezTo>
                    <a:pt x="99" y="315"/>
                    <a:pt x="99" y="315"/>
                    <a:pt x="99" y="315"/>
                  </a:cubicBezTo>
                  <a:moveTo>
                    <a:pt x="99" y="315"/>
                  </a:moveTo>
                  <a:cubicBezTo>
                    <a:pt x="99" y="315"/>
                    <a:pt x="99" y="315"/>
                    <a:pt x="99" y="315"/>
                  </a:cubicBezTo>
                  <a:cubicBezTo>
                    <a:pt x="99" y="315"/>
                    <a:pt x="99" y="315"/>
                    <a:pt x="99" y="315"/>
                  </a:cubicBezTo>
                  <a:moveTo>
                    <a:pt x="100" y="315"/>
                  </a:moveTo>
                  <a:cubicBezTo>
                    <a:pt x="100" y="315"/>
                    <a:pt x="100" y="315"/>
                    <a:pt x="100" y="315"/>
                  </a:cubicBezTo>
                  <a:cubicBezTo>
                    <a:pt x="100" y="315"/>
                    <a:pt x="100" y="315"/>
                    <a:pt x="100" y="315"/>
                  </a:cubicBezTo>
                  <a:moveTo>
                    <a:pt x="100" y="315"/>
                  </a:moveTo>
                  <a:cubicBezTo>
                    <a:pt x="100" y="315"/>
                    <a:pt x="100" y="315"/>
                    <a:pt x="100" y="315"/>
                  </a:cubicBezTo>
                  <a:cubicBezTo>
                    <a:pt x="100" y="315"/>
                    <a:pt x="100" y="315"/>
                    <a:pt x="100" y="315"/>
                  </a:cubicBezTo>
                  <a:moveTo>
                    <a:pt x="190" y="261"/>
                  </a:moveTo>
                  <a:cubicBezTo>
                    <a:pt x="188" y="262"/>
                    <a:pt x="186" y="264"/>
                    <a:pt x="184" y="266"/>
                  </a:cubicBezTo>
                  <a:cubicBezTo>
                    <a:pt x="190" y="274"/>
                    <a:pt x="190" y="274"/>
                    <a:pt x="190" y="274"/>
                  </a:cubicBezTo>
                  <a:cubicBezTo>
                    <a:pt x="191" y="275"/>
                    <a:pt x="192" y="277"/>
                    <a:pt x="192" y="280"/>
                  </a:cubicBezTo>
                  <a:cubicBezTo>
                    <a:pt x="192" y="281"/>
                    <a:pt x="192" y="283"/>
                    <a:pt x="191" y="284"/>
                  </a:cubicBezTo>
                  <a:cubicBezTo>
                    <a:pt x="191" y="286"/>
                    <a:pt x="190" y="287"/>
                    <a:pt x="190" y="288"/>
                  </a:cubicBezTo>
                  <a:cubicBezTo>
                    <a:pt x="190" y="291"/>
                    <a:pt x="191" y="293"/>
                    <a:pt x="193" y="295"/>
                  </a:cubicBezTo>
                  <a:cubicBezTo>
                    <a:pt x="195" y="298"/>
                    <a:pt x="198" y="299"/>
                    <a:pt x="201" y="299"/>
                  </a:cubicBezTo>
                  <a:cubicBezTo>
                    <a:pt x="204" y="299"/>
                    <a:pt x="206" y="298"/>
                    <a:pt x="208" y="297"/>
                  </a:cubicBezTo>
                  <a:cubicBezTo>
                    <a:pt x="215" y="291"/>
                    <a:pt x="215" y="291"/>
                    <a:pt x="215" y="291"/>
                  </a:cubicBezTo>
                  <a:cubicBezTo>
                    <a:pt x="217" y="289"/>
                    <a:pt x="219" y="286"/>
                    <a:pt x="219" y="283"/>
                  </a:cubicBezTo>
                  <a:cubicBezTo>
                    <a:pt x="219" y="280"/>
                    <a:pt x="218" y="278"/>
                    <a:pt x="216" y="276"/>
                  </a:cubicBezTo>
                  <a:cubicBezTo>
                    <a:pt x="214" y="274"/>
                    <a:pt x="211" y="272"/>
                    <a:pt x="208" y="272"/>
                  </a:cubicBezTo>
                  <a:cubicBezTo>
                    <a:pt x="207" y="272"/>
                    <a:pt x="207" y="272"/>
                    <a:pt x="207" y="272"/>
                  </a:cubicBezTo>
                  <a:cubicBezTo>
                    <a:pt x="206" y="272"/>
                    <a:pt x="206" y="272"/>
                    <a:pt x="206" y="272"/>
                  </a:cubicBezTo>
                  <a:cubicBezTo>
                    <a:pt x="206" y="272"/>
                    <a:pt x="206" y="272"/>
                    <a:pt x="205" y="272"/>
                  </a:cubicBezTo>
                  <a:cubicBezTo>
                    <a:pt x="200" y="272"/>
                    <a:pt x="198" y="270"/>
                    <a:pt x="196" y="269"/>
                  </a:cubicBezTo>
                  <a:cubicBezTo>
                    <a:pt x="196" y="269"/>
                    <a:pt x="196" y="269"/>
                    <a:pt x="196" y="269"/>
                  </a:cubicBezTo>
                  <a:cubicBezTo>
                    <a:pt x="190" y="261"/>
                    <a:pt x="190" y="261"/>
                    <a:pt x="190" y="261"/>
                  </a:cubicBezTo>
                  <a:moveTo>
                    <a:pt x="340" y="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46" y="186"/>
                    <a:pt x="146" y="186"/>
                    <a:pt x="146" y="186"/>
                  </a:cubicBezTo>
                  <a:cubicBezTo>
                    <a:pt x="14" y="224"/>
                    <a:pt x="14" y="224"/>
                    <a:pt x="14" y="224"/>
                  </a:cubicBezTo>
                  <a:cubicBezTo>
                    <a:pt x="14" y="255"/>
                    <a:pt x="14" y="255"/>
                    <a:pt x="14" y="255"/>
                  </a:cubicBezTo>
                  <a:cubicBezTo>
                    <a:pt x="250" y="205"/>
                    <a:pt x="250" y="205"/>
                    <a:pt x="250" y="205"/>
                  </a:cubicBezTo>
                  <a:cubicBezTo>
                    <a:pt x="257" y="198"/>
                    <a:pt x="262" y="192"/>
                    <a:pt x="265" y="188"/>
                  </a:cubicBezTo>
                  <a:cubicBezTo>
                    <a:pt x="269" y="181"/>
                    <a:pt x="272" y="177"/>
                    <a:pt x="272" y="177"/>
                  </a:cubicBezTo>
                  <a:cubicBezTo>
                    <a:pt x="309" y="139"/>
                    <a:pt x="329" y="63"/>
                    <a:pt x="340" y="0"/>
                  </a:cubicBezTo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Freeform 11"/>
            <p:cNvSpPr>
              <a:spLocks/>
            </p:cNvSpPr>
            <p:nvPr/>
          </p:nvSpPr>
          <p:spPr bwMode="auto">
            <a:xfrm>
              <a:off x="1600586" y="5093815"/>
              <a:ext cx="1430176" cy="624554"/>
            </a:xfrm>
            <a:custGeom>
              <a:avLst/>
              <a:gdLst/>
              <a:ahLst/>
              <a:cxnLst>
                <a:cxn ang="0">
                  <a:pos x="250" y="0"/>
                </a:cxn>
                <a:cxn ang="0">
                  <a:pos x="14" y="50"/>
                </a:cxn>
                <a:cxn ang="0">
                  <a:pos x="14" y="111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96" y="111"/>
                </a:cxn>
                <a:cxn ang="0">
                  <a:pos x="96" y="111"/>
                </a:cxn>
                <a:cxn ang="0">
                  <a:pos x="96" y="111"/>
                </a:cxn>
                <a:cxn ang="0">
                  <a:pos x="97" y="111"/>
                </a:cxn>
                <a:cxn ang="0">
                  <a:pos x="97" y="111"/>
                </a:cxn>
                <a:cxn ang="0">
                  <a:pos x="97" y="111"/>
                </a:cxn>
                <a:cxn ang="0">
                  <a:pos x="97" y="111"/>
                </a:cxn>
                <a:cxn ang="0">
                  <a:pos x="97" y="111"/>
                </a:cxn>
                <a:cxn ang="0">
                  <a:pos x="97" y="111"/>
                </a:cxn>
                <a:cxn ang="0">
                  <a:pos x="97" y="111"/>
                </a:cxn>
                <a:cxn ang="0">
                  <a:pos x="97" y="111"/>
                </a:cxn>
                <a:cxn ang="0">
                  <a:pos x="97" y="111"/>
                </a:cxn>
                <a:cxn ang="0">
                  <a:pos x="97" y="111"/>
                </a:cxn>
                <a:cxn ang="0">
                  <a:pos x="98" y="111"/>
                </a:cxn>
                <a:cxn ang="0">
                  <a:pos x="98" y="111"/>
                </a:cxn>
                <a:cxn ang="0">
                  <a:pos x="98" y="111"/>
                </a:cxn>
                <a:cxn ang="0">
                  <a:pos x="98" y="111"/>
                </a:cxn>
                <a:cxn ang="0">
                  <a:pos x="98" y="111"/>
                </a:cxn>
                <a:cxn ang="0">
                  <a:pos x="98" y="111"/>
                </a:cxn>
                <a:cxn ang="0">
                  <a:pos x="98" y="111"/>
                </a:cxn>
                <a:cxn ang="0">
                  <a:pos x="98" y="111"/>
                </a:cxn>
                <a:cxn ang="0">
                  <a:pos x="98" y="111"/>
                </a:cxn>
                <a:cxn ang="0">
                  <a:pos x="98" y="111"/>
                </a:cxn>
                <a:cxn ang="0">
                  <a:pos x="98" y="111"/>
                </a:cxn>
                <a:cxn ang="0">
                  <a:pos x="99" y="111"/>
                </a:cxn>
                <a:cxn ang="0">
                  <a:pos x="99" y="110"/>
                </a:cxn>
                <a:cxn ang="0">
                  <a:pos x="99" y="110"/>
                </a:cxn>
                <a:cxn ang="0">
                  <a:pos x="99" y="110"/>
                </a:cxn>
                <a:cxn ang="0">
                  <a:pos x="99" y="110"/>
                </a:cxn>
                <a:cxn ang="0">
                  <a:pos x="99" y="110"/>
                </a:cxn>
                <a:cxn ang="0">
                  <a:pos x="99" y="110"/>
                </a:cxn>
                <a:cxn ang="0">
                  <a:pos x="99" y="110"/>
                </a:cxn>
                <a:cxn ang="0">
                  <a:pos x="99" y="110"/>
                </a:cxn>
                <a:cxn ang="0">
                  <a:pos x="99" y="110"/>
                </a:cxn>
                <a:cxn ang="0">
                  <a:pos x="100" y="110"/>
                </a:cxn>
                <a:cxn ang="0">
                  <a:pos x="100" y="110"/>
                </a:cxn>
                <a:cxn ang="0">
                  <a:pos x="100" y="110"/>
                </a:cxn>
                <a:cxn ang="0">
                  <a:pos x="100" y="110"/>
                </a:cxn>
                <a:cxn ang="0">
                  <a:pos x="184" y="61"/>
                </a:cxn>
                <a:cxn ang="0">
                  <a:pos x="184" y="61"/>
                </a:cxn>
                <a:cxn ang="0">
                  <a:pos x="190" y="56"/>
                </a:cxn>
                <a:cxn ang="0">
                  <a:pos x="190" y="56"/>
                </a:cxn>
                <a:cxn ang="0">
                  <a:pos x="190" y="56"/>
                </a:cxn>
                <a:cxn ang="0">
                  <a:pos x="250" y="0"/>
                </a:cxn>
              </a:cxnLst>
              <a:rect l="0" t="0" r="r" b="b"/>
              <a:pathLst>
                <a:path w="250" h="111">
                  <a:moveTo>
                    <a:pt x="250" y="0"/>
                  </a:moveTo>
                  <a:cubicBezTo>
                    <a:pt x="14" y="50"/>
                    <a:pt x="14" y="50"/>
                    <a:pt x="14" y="50"/>
                  </a:cubicBezTo>
                  <a:cubicBezTo>
                    <a:pt x="14" y="111"/>
                    <a:pt x="14" y="111"/>
                    <a:pt x="14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96" y="111"/>
                    <a:pt x="96" y="111"/>
                    <a:pt x="96" y="111"/>
                  </a:cubicBezTo>
                  <a:cubicBezTo>
                    <a:pt x="96" y="111"/>
                    <a:pt x="96" y="111"/>
                    <a:pt x="96" y="111"/>
                  </a:cubicBezTo>
                  <a:cubicBezTo>
                    <a:pt x="96" y="111"/>
                    <a:pt x="96" y="111"/>
                    <a:pt x="96" y="111"/>
                  </a:cubicBezTo>
                  <a:cubicBezTo>
                    <a:pt x="96" y="111"/>
                    <a:pt x="97" y="111"/>
                    <a:pt x="97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7" y="111"/>
                    <a:pt x="98" y="111"/>
                    <a:pt x="98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111"/>
                    <a:pt x="99" y="111"/>
                    <a:pt x="99" y="110"/>
                  </a:cubicBezTo>
                  <a:cubicBezTo>
                    <a:pt x="99" y="110"/>
                    <a:pt x="99" y="110"/>
                    <a:pt x="99" y="110"/>
                  </a:cubicBezTo>
                  <a:cubicBezTo>
                    <a:pt x="99" y="110"/>
                    <a:pt x="99" y="110"/>
                    <a:pt x="99" y="110"/>
                  </a:cubicBezTo>
                  <a:cubicBezTo>
                    <a:pt x="99" y="110"/>
                    <a:pt x="99" y="110"/>
                    <a:pt x="99" y="110"/>
                  </a:cubicBezTo>
                  <a:cubicBezTo>
                    <a:pt x="99" y="110"/>
                    <a:pt x="99" y="110"/>
                    <a:pt x="99" y="110"/>
                  </a:cubicBezTo>
                  <a:cubicBezTo>
                    <a:pt x="99" y="110"/>
                    <a:pt x="99" y="110"/>
                    <a:pt x="99" y="110"/>
                  </a:cubicBezTo>
                  <a:cubicBezTo>
                    <a:pt x="99" y="110"/>
                    <a:pt x="99" y="110"/>
                    <a:pt x="99" y="110"/>
                  </a:cubicBezTo>
                  <a:cubicBezTo>
                    <a:pt x="99" y="110"/>
                    <a:pt x="99" y="110"/>
                    <a:pt x="99" y="110"/>
                  </a:cubicBezTo>
                  <a:cubicBezTo>
                    <a:pt x="99" y="110"/>
                    <a:pt x="99" y="110"/>
                    <a:pt x="99" y="110"/>
                  </a:cubicBezTo>
                  <a:cubicBezTo>
                    <a:pt x="99" y="110"/>
                    <a:pt x="99" y="110"/>
                    <a:pt x="100" y="110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129" y="100"/>
                    <a:pt x="158" y="81"/>
                    <a:pt x="184" y="61"/>
                  </a:cubicBezTo>
                  <a:cubicBezTo>
                    <a:pt x="184" y="61"/>
                    <a:pt x="184" y="61"/>
                    <a:pt x="184" y="61"/>
                  </a:cubicBezTo>
                  <a:cubicBezTo>
                    <a:pt x="186" y="59"/>
                    <a:pt x="188" y="57"/>
                    <a:pt x="190" y="56"/>
                  </a:cubicBezTo>
                  <a:cubicBezTo>
                    <a:pt x="190" y="56"/>
                    <a:pt x="190" y="56"/>
                    <a:pt x="190" y="56"/>
                  </a:cubicBezTo>
                  <a:cubicBezTo>
                    <a:pt x="190" y="56"/>
                    <a:pt x="190" y="56"/>
                    <a:pt x="190" y="56"/>
                  </a:cubicBezTo>
                  <a:cubicBezTo>
                    <a:pt x="215" y="36"/>
                    <a:pt x="236" y="15"/>
                    <a:pt x="250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2652115" y="2206148"/>
              <a:ext cx="1304765" cy="1738299"/>
            </a:xfrm>
            <a:custGeom>
              <a:avLst/>
              <a:gdLst/>
              <a:ahLst/>
              <a:cxnLst>
                <a:cxn ang="0">
                  <a:pos x="228" y="0"/>
                </a:cxn>
                <a:cxn ang="0">
                  <a:pos x="110" y="114"/>
                </a:cxn>
                <a:cxn ang="0">
                  <a:pos x="0" y="309"/>
                </a:cxn>
                <a:cxn ang="0">
                  <a:pos x="157" y="300"/>
                </a:cxn>
                <a:cxn ang="0">
                  <a:pos x="164" y="223"/>
                </a:cxn>
                <a:cxn ang="0">
                  <a:pos x="163" y="213"/>
                </a:cxn>
                <a:cxn ang="0">
                  <a:pos x="162" y="187"/>
                </a:cxn>
                <a:cxn ang="0">
                  <a:pos x="163" y="155"/>
                </a:cxn>
                <a:cxn ang="0">
                  <a:pos x="170" y="117"/>
                </a:cxn>
                <a:cxn ang="0">
                  <a:pos x="191" y="69"/>
                </a:cxn>
                <a:cxn ang="0">
                  <a:pos x="228" y="0"/>
                </a:cxn>
              </a:cxnLst>
              <a:rect l="0" t="0" r="r" b="b"/>
              <a:pathLst>
                <a:path w="228" h="309">
                  <a:moveTo>
                    <a:pt x="228" y="0"/>
                  </a:moveTo>
                  <a:cubicBezTo>
                    <a:pt x="110" y="114"/>
                    <a:pt x="110" y="114"/>
                    <a:pt x="110" y="114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157" y="300"/>
                    <a:pt x="157" y="300"/>
                    <a:pt x="157" y="300"/>
                  </a:cubicBezTo>
                  <a:cubicBezTo>
                    <a:pt x="162" y="266"/>
                    <a:pt x="164" y="238"/>
                    <a:pt x="164" y="223"/>
                  </a:cubicBezTo>
                  <a:cubicBezTo>
                    <a:pt x="164" y="218"/>
                    <a:pt x="164" y="215"/>
                    <a:pt x="163" y="213"/>
                  </a:cubicBezTo>
                  <a:cubicBezTo>
                    <a:pt x="162" y="205"/>
                    <a:pt x="162" y="196"/>
                    <a:pt x="162" y="187"/>
                  </a:cubicBezTo>
                  <a:cubicBezTo>
                    <a:pt x="162" y="170"/>
                    <a:pt x="163" y="155"/>
                    <a:pt x="163" y="155"/>
                  </a:cubicBezTo>
                  <a:cubicBezTo>
                    <a:pt x="163" y="155"/>
                    <a:pt x="168" y="126"/>
                    <a:pt x="170" y="117"/>
                  </a:cubicBezTo>
                  <a:cubicBezTo>
                    <a:pt x="172" y="109"/>
                    <a:pt x="185" y="84"/>
                    <a:pt x="191" y="69"/>
                  </a:cubicBezTo>
                  <a:cubicBezTo>
                    <a:pt x="198" y="55"/>
                    <a:pt x="224" y="29"/>
                    <a:pt x="228" y="0"/>
                  </a:cubicBezTo>
                </a:path>
              </a:pathLst>
            </a:custGeom>
            <a:solidFill>
              <a:schemeClr val="tx2">
                <a:lumMod val="75000"/>
                <a:alpha val="7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Freeform 22"/>
            <p:cNvSpPr>
              <a:spLocks/>
            </p:cNvSpPr>
            <p:nvPr/>
          </p:nvSpPr>
          <p:spPr bwMode="auto">
            <a:xfrm>
              <a:off x="2263821" y="5115186"/>
              <a:ext cx="1743706" cy="686295"/>
            </a:xfrm>
            <a:custGeom>
              <a:avLst/>
              <a:gdLst/>
              <a:ahLst/>
              <a:cxnLst>
                <a:cxn ang="0">
                  <a:pos x="230" y="68"/>
                </a:cxn>
                <a:cxn ang="0">
                  <a:pos x="234" y="57"/>
                </a:cxn>
                <a:cxn ang="0">
                  <a:pos x="242" y="50"/>
                </a:cxn>
                <a:cxn ang="0">
                  <a:pos x="249" y="43"/>
                </a:cxn>
                <a:cxn ang="0">
                  <a:pos x="241" y="29"/>
                </a:cxn>
                <a:cxn ang="0">
                  <a:pos x="233" y="27"/>
                </a:cxn>
                <a:cxn ang="0">
                  <a:pos x="220" y="35"/>
                </a:cxn>
                <a:cxn ang="0">
                  <a:pos x="222" y="45"/>
                </a:cxn>
                <a:cxn ang="0">
                  <a:pos x="223" y="45"/>
                </a:cxn>
                <a:cxn ang="0">
                  <a:pos x="226" y="55"/>
                </a:cxn>
                <a:cxn ang="0">
                  <a:pos x="226" y="55"/>
                </a:cxn>
                <a:cxn ang="0">
                  <a:pos x="223" y="66"/>
                </a:cxn>
                <a:cxn ang="0">
                  <a:pos x="164" y="46"/>
                </a:cxn>
                <a:cxn ang="0">
                  <a:pos x="141" y="0"/>
                </a:cxn>
                <a:cxn ang="0">
                  <a:pos x="98" y="42"/>
                </a:cxn>
                <a:cxn ang="0">
                  <a:pos x="84" y="54"/>
                </a:cxn>
                <a:cxn ang="0">
                  <a:pos x="85" y="56"/>
                </a:cxn>
                <a:cxn ang="0">
                  <a:pos x="90" y="57"/>
                </a:cxn>
                <a:cxn ang="0">
                  <a:pos x="91" y="57"/>
                </a:cxn>
                <a:cxn ang="0">
                  <a:pos x="105" y="63"/>
                </a:cxn>
                <a:cxn ang="0">
                  <a:pos x="109" y="76"/>
                </a:cxn>
                <a:cxn ang="0">
                  <a:pos x="102" y="87"/>
                </a:cxn>
                <a:cxn ang="0">
                  <a:pos x="96" y="92"/>
                </a:cxn>
                <a:cxn ang="0">
                  <a:pos x="83" y="96"/>
                </a:cxn>
                <a:cxn ang="0">
                  <a:pos x="72" y="90"/>
                </a:cxn>
                <a:cxn ang="0">
                  <a:pos x="69" y="74"/>
                </a:cxn>
                <a:cxn ang="0">
                  <a:pos x="69" y="69"/>
                </a:cxn>
                <a:cxn ang="0">
                  <a:pos x="68" y="67"/>
                </a:cxn>
                <a:cxn ang="0">
                  <a:pos x="0" y="109"/>
                </a:cxn>
                <a:cxn ang="0">
                  <a:pos x="140" y="117"/>
                </a:cxn>
                <a:cxn ang="0">
                  <a:pos x="203" y="122"/>
                </a:cxn>
                <a:cxn ang="0">
                  <a:pos x="255" y="106"/>
                </a:cxn>
                <a:cxn ang="0">
                  <a:pos x="305" y="84"/>
                </a:cxn>
                <a:cxn ang="0">
                  <a:pos x="230" y="68"/>
                </a:cxn>
              </a:cxnLst>
              <a:rect l="0" t="0" r="r" b="b"/>
              <a:pathLst>
                <a:path w="305" h="122">
                  <a:moveTo>
                    <a:pt x="230" y="68"/>
                  </a:moveTo>
                  <a:cubicBezTo>
                    <a:pt x="234" y="57"/>
                    <a:pt x="234" y="57"/>
                    <a:pt x="234" y="57"/>
                  </a:cubicBezTo>
                  <a:cubicBezTo>
                    <a:pt x="235" y="55"/>
                    <a:pt x="237" y="52"/>
                    <a:pt x="242" y="50"/>
                  </a:cubicBezTo>
                  <a:cubicBezTo>
                    <a:pt x="245" y="49"/>
                    <a:pt x="248" y="46"/>
                    <a:pt x="249" y="43"/>
                  </a:cubicBezTo>
                  <a:cubicBezTo>
                    <a:pt x="251" y="37"/>
                    <a:pt x="247" y="31"/>
                    <a:pt x="241" y="29"/>
                  </a:cubicBezTo>
                  <a:cubicBezTo>
                    <a:pt x="233" y="27"/>
                    <a:pt x="233" y="27"/>
                    <a:pt x="233" y="27"/>
                  </a:cubicBezTo>
                  <a:cubicBezTo>
                    <a:pt x="227" y="26"/>
                    <a:pt x="222" y="29"/>
                    <a:pt x="220" y="35"/>
                  </a:cubicBezTo>
                  <a:cubicBezTo>
                    <a:pt x="219" y="38"/>
                    <a:pt x="220" y="42"/>
                    <a:pt x="222" y="45"/>
                  </a:cubicBezTo>
                  <a:cubicBezTo>
                    <a:pt x="223" y="45"/>
                    <a:pt x="223" y="45"/>
                    <a:pt x="223" y="45"/>
                  </a:cubicBezTo>
                  <a:cubicBezTo>
                    <a:pt x="226" y="49"/>
                    <a:pt x="226" y="53"/>
                    <a:pt x="226" y="55"/>
                  </a:cubicBezTo>
                  <a:cubicBezTo>
                    <a:pt x="226" y="55"/>
                    <a:pt x="226" y="55"/>
                    <a:pt x="226" y="55"/>
                  </a:cubicBezTo>
                  <a:cubicBezTo>
                    <a:pt x="223" y="66"/>
                    <a:pt x="223" y="66"/>
                    <a:pt x="223" y="66"/>
                  </a:cubicBezTo>
                  <a:cubicBezTo>
                    <a:pt x="200" y="60"/>
                    <a:pt x="178" y="53"/>
                    <a:pt x="164" y="46"/>
                  </a:cubicBezTo>
                  <a:cubicBezTo>
                    <a:pt x="141" y="33"/>
                    <a:pt x="138" y="15"/>
                    <a:pt x="141" y="0"/>
                  </a:cubicBezTo>
                  <a:cubicBezTo>
                    <a:pt x="131" y="11"/>
                    <a:pt x="116" y="26"/>
                    <a:pt x="98" y="42"/>
                  </a:cubicBezTo>
                  <a:cubicBezTo>
                    <a:pt x="93" y="46"/>
                    <a:pt x="88" y="50"/>
                    <a:pt x="84" y="54"/>
                  </a:cubicBezTo>
                  <a:cubicBezTo>
                    <a:pt x="85" y="56"/>
                    <a:pt x="85" y="56"/>
                    <a:pt x="85" y="56"/>
                  </a:cubicBezTo>
                  <a:cubicBezTo>
                    <a:pt x="85" y="56"/>
                    <a:pt x="87" y="57"/>
                    <a:pt x="90" y="57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6" y="57"/>
                    <a:pt x="101" y="59"/>
                    <a:pt x="105" y="63"/>
                  </a:cubicBezTo>
                  <a:cubicBezTo>
                    <a:pt x="108" y="67"/>
                    <a:pt x="109" y="71"/>
                    <a:pt x="109" y="76"/>
                  </a:cubicBezTo>
                  <a:cubicBezTo>
                    <a:pt x="108" y="80"/>
                    <a:pt x="106" y="84"/>
                    <a:pt x="102" y="87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2" y="95"/>
                    <a:pt x="88" y="96"/>
                    <a:pt x="83" y="96"/>
                  </a:cubicBezTo>
                  <a:cubicBezTo>
                    <a:pt x="79" y="95"/>
                    <a:pt x="75" y="93"/>
                    <a:pt x="72" y="90"/>
                  </a:cubicBezTo>
                  <a:cubicBezTo>
                    <a:pt x="68" y="85"/>
                    <a:pt x="67" y="79"/>
                    <a:pt x="69" y="74"/>
                  </a:cubicBezTo>
                  <a:cubicBezTo>
                    <a:pt x="70" y="71"/>
                    <a:pt x="70" y="69"/>
                    <a:pt x="69" y="69"/>
                  </a:cubicBezTo>
                  <a:cubicBezTo>
                    <a:pt x="68" y="67"/>
                    <a:pt x="68" y="67"/>
                    <a:pt x="68" y="67"/>
                  </a:cubicBezTo>
                  <a:cubicBezTo>
                    <a:pt x="44" y="85"/>
                    <a:pt x="21" y="99"/>
                    <a:pt x="0" y="109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55" y="106"/>
                    <a:pt x="255" y="106"/>
                    <a:pt x="255" y="106"/>
                  </a:cubicBezTo>
                  <a:cubicBezTo>
                    <a:pt x="265" y="102"/>
                    <a:pt x="298" y="87"/>
                    <a:pt x="305" y="84"/>
                  </a:cubicBezTo>
                  <a:cubicBezTo>
                    <a:pt x="290" y="81"/>
                    <a:pt x="260" y="76"/>
                    <a:pt x="230" y="68"/>
                  </a:cubicBezTo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Freeform 18"/>
            <p:cNvSpPr>
              <a:spLocks/>
            </p:cNvSpPr>
            <p:nvPr/>
          </p:nvSpPr>
          <p:spPr bwMode="auto">
            <a:xfrm>
              <a:off x="3607175" y="3072923"/>
              <a:ext cx="1205882" cy="821655"/>
            </a:xfrm>
            <a:custGeom>
              <a:avLst/>
              <a:gdLst/>
              <a:ahLst/>
              <a:cxnLst>
                <a:cxn ang="0">
                  <a:pos x="199" y="35"/>
                </a:cxn>
                <a:cxn ang="0">
                  <a:pos x="161" y="9"/>
                </a:cxn>
                <a:cxn ang="0">
                  <a:pos x="130" y="0"/>
                </a:cxn>
                <a:cxn ang="0">
                  <a:pos x="5" y="1"/>
                </a:cxn>
                <a:cxn ang="0">
                  <a:pos x="6" y="59"/>
                </a:cxn>
                <a:cxn ang="0">
                  <a:pos x="1" y="134"/>
                </a:cxn>
                <a:cxn ang="0">
                  <a:pos x="14" y="146"/>
                </a:cxn>
                <a:cxn ang="0">
                  <a:pos x="100" y="137"/>
                </a:cxn>
                <a:cxn ang="0">
                  <a:pos x="99" y="134"/>
                </a:cxn>
                <a:cxn ang="0">
                  <a:pos x="96" y="130"/>
                </a:cxn>
                <a:cxn ang="0">
                  <a:pos x="95" y="130"/>
                </a:cxn>
                <a:cxn ang="0">
                  <a:pos x="87" y="116"/>
                </a:cxn>
                <a:cxn ang="0">
                  <a:pos x="90" y="104"/>
                </a:cxn>
                <a:cxn ang="0">
                  <a:pos x="102" y="98"/>
                </a:cxn>
                <a:cxn ang="0">
                  <a:pos x="110" y="97"/>
                </a:cxn>
                <a:cxn ang="0">
                  <a:pos x="122" y="101"/>
                </a:cxn>
                <a:cxn ang="0">
                  <a:pos x="128" y="112"/>
                </a:cxn>
                <a:cxn ang="0">
                  <a:pos x="122" y="127"/>
                </a:cxn>
                <a:cxn ang="0">
                  <a:pos x="119" y="131"/>
                </a:cxn>
                <a:cxn ang="0">
                  <a:pos x="119" y="134"/>
                </a:cxn>
                <a:cxn ang="0">
                  <a:pos x="193" y="122"/>
                </a:cxn>
                <a:cxn ang="0">
                  <a:pos x="209" y="96"/>
                </a:cxn>
                <a:cxn ang="0">
                  <a:pos x="199" y="35"/>
                </a:cxn>
              </a:cxnLst>
              <a:rect l="0" t="0" r="r" b="b"/>
              <a:pathLst>
                <a:path w="211" h="146">
                  <a:moveTo>
                    <a:pt x="199" y="35"/>
                  </a:moveTo>
                  <a:cubicBezTo>
                    <a:pt x="161" y="9"/>
                    <a:pt x="161" y="9"/>
                    <a:pt x="161" y="9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2" y="37"/>
                    <a:pt x="6" y="59"/>
                  </a:cubicBezTo>
                  <a:cubicBezTo>
                    <a:pt x="7" y="66"/>
                    <a:pt x="6" y="96"/>
                    <a:pt x="1" y="134"/>
                  </a:cubicBezTo>
                  <a:cubicBezTo>
                    <a:pt x="1" y="134"/>
                    <a:pt x="0" y="146"/>
                    <a:pt x="14" y="146"/>
                  </a:cubicBezTo>
                  <a:cubicBezTo>
                    <a:pt x="38" y="145"/>
                    <a:pt x="69" y="141"/>
                    <a:pt x="100" y="137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99" y="133"/>
                    <a:pt x="99" y="131"/>
                    <a:pt x="96" y="130"/>
                  </a:cubicBezTo>
                  <a:cubicBezTo>
                    <a:pt x="95" y="130"/>
                    <a:pt x="95" y="130"/>
                    <a:pt x="95" y="130"/>
                  </a:cubicBezTo>
                  <a:cubicBezTo>
                    <a:pt x="90" y="127"/>
                    <a:pt x="87" y="122"/>
                    <a:pt x="87" y="116"/>
                  </a:cubicBezTo>
                  <a:cubicBezTo>
                    <a:pt x="86" y="112"/>
                    <a:pt x="87" y="108"/>
                    <a:pt x="90" y="104"/>
                  </a:cubicBezTo>
                  <a:cubicBezTo>
                    <a:pt x="93" y="101"/>
                    <a:pt x="97" y="99"/>
                    <a:pt x="102" y="98"/>
                  </a:cubicBezTo>
                  <a:cubicBezTo>
                    <a:pt x="110" y="97"/>
                    <a:pt x="110" y="97"/>
                    <a:pt x="110" y="97"/>
                  </a:cubicBezTo>
                  <a:cubicBezTo>
                    <a:pt x="114" y="97"/>
                    <a:pt x="119" y="98"/>
                    <a:pt x="122" y="101"/>
                  </a:cubicBezTo>
                  <a:cubicBezTo>
                    <a:pt x="126" y="104"/>
                    <a:pt x="128" y="108"/>
                    <a:pt x="128" y="112"/>
                  </a:cubicBezTo>
                  <a:cubicBezTo>
                    <a:pt x="129" y="118"/>
                    <a:pt x="127" y="124"/>
                    <a:pt x="122" y="127"/>
                  </a:cubicBezTo>
                  <a:cubicBezTo>
                    <a:pt x="120" y="129"/>
                    <a:pt x="119" y="131"/>
                    <a:pt x="119" y="131"/>
                  </a:cubicBezTo>
                  <a:cubicBezTo>
                    <a:pt x="119" y="134"/>
                    <a:pt x="119" y="134"/>
                    <a:pt x="119" y="134"/>
                  </a:cubicBezTo>
                  <a:cubicBezTo>
                    <a:pt x="149" y="130"/>
                    <a:pt x="176" y="125"/>
                    <a:pt x="193" y="122"/>
                  </a:cubicBezTo>
                  <a:cubicBezTo>
                    <a:pt x="209" y="96"/>
                    <a:pt x="209" y="96"/>
                    <a:pt x="209" y="96"/>
                  </a:cubicBezTo>
                  <a:cubicBezTo>
                    <a:pt x="209" y="96"/>
                    <a:pt x="211" y="49"/>
                    <a:pt x="199" y="35"/>
                  </a:cubicBezTo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Freeform 19"/>
            <p:cNvSpPr>
              <a:spLocks/>
            </p:cNvSpPr>
            <p:nvPr/>
          </p:nvSpPr>
          <p:spPr bwMode="auto">
            <a:xfrm>
              <a:off x="3460057" y="3652356"/>
              <a:ext cx="1497706" cy="878648"/>
            </a:xfrm>
            <a:custGeom>
              <a:avLst/>
              <a:gdLst/>
              <a:ahLst/>
              <a:cxnLst>
                <a:cxn ang="0">
                  <a:pos x="258" y="54"/>
                </a:cxn>
                <a:cxn ang="0">
                  <a:pos x="222" y="27"/>
                </a:cxn>
                <a:cxn ang="0">
                  <a:pos x="140" y="40"/>
                </a:cxn>
                <a:cxn ang="0">
                  <a:pos x="139" y="29"/>
                </a:cxn>
                <a:cxn ang="0">
                  <a:pos x="144" y="20"/>
                </a:cxn>
                <a:cxn ang="0">
                  <a:pos x="148" y="10"/>
                </a:cxn>
                <a:cxn ang="0">
                  <a:pos x="137" y="0"/>
                </a:cxn>
                <a:cxn ang="0">
                  <a:pos x="128" y="1"/>
                </a:cxn>
                <a:cxn ang="0">
                  <a:pos x="118" y="13"/>
                </a:cxn>
                <a:cxn ang="0">
                  <a:pos x="124" y="21"/>
                </a:cxn>
                <a:cxn ang="0">
                  <a:pos x="125" y="22"/>
                </a:cxn>
                <a:cxn ang="0">
                  <a:pos x="131" y="30"/>
                </a:cxn>
                <a:cxn ang="0">
                  <a:pos x="131" y="30"/>
                </a:cxn>
                <a:cxn ang="0">
                  <a:pos x="132" y="41"/>
                </a:cxn>
                <a:cxn ang="0">
                  <a:pos x="34" y="51"/>
                </a:cxn>
                <a:cxn ang="0">
                  <a:pos x="22" y="61"/>
                </a:cxn>
                <a:cxn ang="0">
                  <a:pos x="5" y="134"/>
                </a:cxn>
                <a:cxn ang="0">
                  <a:pos x="18" y="150"/>
                </a:cxn>
                <a:cxn ang="0">
                  <a:pos x="125" y="154"/>
                </a:cxn>
                <a:cxn ang="0">
                  <a:pos x="125" y="151"/>
                </a:cxn>
                <a:cxn ang="0">
                  <a:pos x="121" y="147"/>
                </a:cxn>
                <a:cxn ang="0">
                  <a:pos x="121" y="147"/>
                </a:cxn>
                <a:cxn ang="0">
                  <a:pos x="113" y="133"/>
                </a:cxn>
                <a:cxn ang="0">
                  <a:pos x="117" y="121"/>
                </a:cxn>
                <a:cxn ang="0">
                  <a:pos x="129" y="116"/>
                </a:cxn>
                <a:cxn ang="0">
                  <a:pos x="137" y="115"/>
                </a:cxn>
                <a:cxn ang="0">
                  <a:pos x="149" y="120"/>
                </a:cxn>
                <a:cxn ang="0">
                  <a:pos x="155" y="131"/>
                </a:cxn>
                <a:cxn ang="0">
                  <a:pos x="148" y="146"/>
                </a:cxn>
                <a:cxn ang="0">
                  <a:pos x="145" y="150"/>
                </a:cxn>
                <a:cxn ang="0">
                  <a:pos x="145" y="153"/>
                </a:cxn>
                <a:cxn ang="0">
                  <a:pos x="227" y="143"/>
                </a:cxn>
                <a:cxn ang="0">
                  <a:pos x="228" y="143"/>
                </a:cxn>
                <a:cxn ang="0">
                  <a:pos x="228" y="142"/>
                </a:cxn>
                <a:cxn ang="0">
                  <a:pos x="261" y="110"/>
                </a:cxn>
                <a:cxn ang="0">
                  <a:pos x="258" y="54"/>
                </a:cxn>
              </a:cxnLst>
              <a:rect l="0" t="0" r="r" b="b"/>
              <a:pathLst>
                <a:path w="262" h="156">
                  <a:moveTo>
                    <a:pt x="258" y="54"/>
                  </a:moveTo>
                  <a:cubicBezTo>
                    <a:pt x="255" y="48"/>
                    <a:pt x="233" y="33"/>
                    <a:pt x="222" y="27"/>
                  </a:cubicBezTo>
                  <a:cubicBezTo>
                    <a:pt x="204" y="30"/>
                    <a:pt x="173" y="35"/>
                    <a:pt x="140" y="40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6"/>
                    <a:pt x="140" y="23"/>
                    <a:pt x="144" y="20"/>
                  </a:cubicBezTo>
                  <a:cubicBezTo>
                    <a:pt x="147" y="17"/>
                    <a:pt x="149" y="14"/>
                    <a:pt x="148" y="10"/>
                  </a:cubicBezTo>
                  <a:cubicBezTo>
                    <a:pt x="148" y="4"/>
                    <a:pt x="143" y="0"/>
                    <a:pt x="137" y="0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2" y="2"/>
                    <a:pt x="118" y="7"/>
                    <a:pt x="118" y="13"/>
                  </a:cubicBezTo>
                  <a:cubicBezTo>
                    <a:pt x="119" y="16"/>
                    <a:pt x="121" y="20"/>
                    <a:pt x="124" y="21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30" y="24"/>
                    <a:pt x="131" y="28"/>
                    <a:pt x="131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97" y="46"/>
                    <a:pt x="61" y="50"/>
                    <a:pt x="34" y="51"/>
                  </a:cubicBezTo>
                  <a:cubicBezTo>
                    <a:pt x="34" y="51"/>
                    <a:pt x="24" y="51"/>
                    <a:pt x="22" y="61"/>
                  </a:cubicBezTo>
                  <a:cubicBezTo>
                    <a:pt x="18" y="85"/>
                    <a:pt x="12" y="110"/>
                    <a:pt x="5" y="134"/>
                  </a:cubicBezTo>
                  <a:cubicBezTo>
                    <a:pt x="5" y="134"/>
                    <a:pt x="0" y="148"/>
                    <a:pt x="18" y="150"/>
                  </a:cubicBezTo>
                  <a:cubicBezTo>
                    <a:pt x="55" y="155"/>
                    <a:pt x="92" y="156"/>
                    <a:pt x="125" y="154"/>
                  </a:cubicBezTo>
                  <a:cubicBezTo>
                    <a:pt x="125" y="151"/>
                    <a:pt x="125" y="151"/>
                    <a:pt x="125" y="151"/>
                  </a:cubicBezTo>
                  <a:cubicBezTo>
                    <a:pt x="125" y="151"/>
                    <a:pt x="124" y="149"/>
                    <a:pt x="121" y="147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16" y="144"/>
                    <a:pt x="113" y="139"/>
                    <a:pt x="113" y="133"/>
                  </a:cubicBezTo>
                  <a:cubicBezTo>
                    <a:pt x="113" y="129"/>
                    <a:pt x="114" y="125"/>
                    <a:pt x="117" y="121"/>
                  </a:cubicBezTo>
                  <a:cubicBezTo>
                    <a:pt x="120" y="118"/>
                    <a:pt x="124" y="116"/>
                    <a:pt x="129" y="116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42" y="115"/>
                    <a:pt x="146" y="117"/>
                    <a:pt x="149" y="120"/>
                  </a:cubicBezTo>
                  <a:cubicBezTo>
                    <a:pt x="153" y="123"/>
                    <a:pt x="155" y="127"/>
                    <a:pt x="155" y="131"/>
                  </a:cubicBezTo>
                  <a:cubicBezTo>
                    <a:pt x="155" y="137"/>
                    <a:pt x="152" y="143"/>
                    <a:pt x="148" y="146"/>
                  </a:cubicBezTo>
                  <a:cubicBezTo>
                    <a:pt x="145" y="148"/>
                    <a:pt x="145" y="149"/>
                    <a:pt x="145" y="150"/>
                  </a:cubicBezTo>
                  <a:cubicBezTo>
                    <a:pt x="145" y="153"/>
                    <a:pt x="145" y="153"/>
                    <a:pt x="145" y="153"/>
                  </a:cubicBezTo>
                  <a:cubicBezTo>
                    <a:pt x="193" y="150"/>
                    <a:pt x="227" y="143"/>
                    <a:pt x="227" y="143"/>
                  </a:cubicBezTo>
                  <a:cubicBezTo>
                    <a:pt x="228" y="143"/>
                    <a:pt x="228" y="143"/>
                    <a:pt x="228" y="143"/>
                  </a:cubicBezTo>
                  <a:cubicBezTo>
                    <a:pt x="228" y="142"/>
                    <a:pt x="228" y="142"/>
                    <a:pt x="228" y="142"/>
                  </a:cubicBezTo>
                  <a:cubicBezTo>
                    <a:pt x="235" y="136"/>
                    <a:pt x="261" y="120"/>
                    <a:pt x="261" y="110"/>
                  </a:cubicBezTo>
                  <a:cubicBezTo>
                    <a:pt x="261" y="99"/>
                    <a:pt x="262" y="63"/>
                    <a:pt x="258" y="54"/>
                  </a:cubicBezTo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Freeform 20"/>
            <p:cNvSpPr>
              <a:spLocks/>
            </p:cNvSpPr>
            <p:nvPr/>
          </p:nvSpPr>
          <p:spPr bwMode="auto">
            <a:xfrm>
              <a:off x="3247822" y="4333901"/>
              <a:ext cx="1630353" cy="797908"/>
            </a:xfrm>
            <a:custGeom>
              <a:avLst/>
              <a:gdLst/>
              <a:ahLst/>
              <a:cxnLst>
                <a:cxn ang="0">
                  <a:pos x="285" y="76"/>
                </a:cxn>
                <a:cxn ang="0">
                  <a:pos x="266" y="39"/>
                </a:cxn>
                <a:cxn ang="0">
                  <a:pos x="260" y="31"/>
                </a:cxn>
                <a:cxn ang="0">
                  <a:pos x="176" y="41"/>
                </a:cxn>
                <a:cxn ang="0">
                  <a:pos x="176" y="29"/>
                </a:cxn>
                <a:cxn ang="0">
                  <a:pos x="181" y="20"/>
                </a:cxn>
                <a:cxn ang="0">
                  <a:pos x="186" y="11"/>
                </a:cxn>
                <a:cxn ang="0">
                  <a:pos x="175" y="0"/>
                </a:cxn>
                <a:cxn ang="0">
                  <a:pos x="166" y="1"/>
                </a:cxn>
                <a:cxn ang="0">
                  <a:pos x="156" y="12"/>
                </a:cxn>
                <a:cxn ang="0">
                  <a:pos x="161" y="21"/>
                </a:cxn>
                <a:cxn ang="0">
                  <a:pos x="162" y="21"/>
                </a:cxn>
                <a:cxn ang="0">
                  <a:pos x="168" y="30"/>
                </a:cxn>
                <a:cxn ang="0">
                  <a:pos x="168" y="30"/>
                </a:cxn>
                <a:cxn ang="0">
                  <a:pos x="168" y="41"/>
                </a:cxn>
                <a:cxn ang="0">
                  <a:pos x="134" y="42"/>
                </a:cxn>
                <a:cxn ang="0">
                  <a:pos x="43" y="35"/>
                </a:cxn>
                <a:cxn ang="0">
                  <a:pos x="33" y="41"/>
                </a:cxn>
                <a:cxn ang="0">
                  <a:pos x="4" y="95"/>
                </a:cxn>
                <a:cxn ang="0">
                  <a:pos x="6" y="103"/>
                </a:cxn>
                <a:cxn ang="0">
                  <a:pos x="127" y="132"/>
                </a:cxn>
                <a:cxn ang="0">
                  <a:pos x="128" y="129"/>
                </a:cxn>
                <a:cxn ang="0">
                  <a:pos x="125" y="124"/>
                </a:cxn>
                <a:cxn ang="0">
                  <a:pos x="125" y="123"/>
                </a:cxn>
                <a:cxn ang="0">
                  <a:pos x="119" y="109"/>
                </a:cxn>
                <a:cxn ang="0">
                  <a:pos x="126" y="98"/>
                </a:cxn>
                <a:cxn ang="0">
                  <a:pos x="138" y="94"/>
                </a:cxn>
                <a:cxn ang="0">
                  <a:pos x="146" y="95"/>
                </a:cxn>
                <a:cxn ang="0">
                  <a:pos x="157" y="102"/>
                </a:cxn>
                <a:cxn ang="0">
                  <a:pos x="161" y="114"/>
                </a:cxn>
                <a:cxn ang="0">
                  <a:pos x="151" y="127"/>
                </a:cxn>
                <a:cxn ang="0">
                  <a:pos x="148" y="131"/>
                </a:cxn>
                <a:cxn ang="0">
                  <a:pos x="147" y="135"/>
                </a:cxn>
                <a:cxn ang="0">
                  <a:pos x="234" y="142"/>
                </a:cxn>
                <a:cxn ang="0">
                  <a:pos x="272" y="121"/>
                </a:cxn>
                <a:cxn ang="0">
                  <a:pos x="285" y="76"/>
                </a:cxn>
              </a:cxnLst>
              <a:rect l="0" t="0" r="r" b="b"/>
              <a:pathLst>
                <a:path w="285" h="142">
                  <a:moveTo>
                    <a:pt x="285" y="76"/>
                  </a:moveTo>
                  <a:cubicBezTo>
                    <a:pt x="285" y="65"/>
                    <a:pt x="280" y="57"/>
                    <a:pt x="266" y="39"/>
                  </a:cubicBezTo>
                  <a:cubicBezTo>
                    <a:pt x="263" y="35"/>
                    <a:pt x="261" y="33"/>
                    <a:pt x="260" y="31"/>
                  </a:cubicBezTo>
                  <a:cubicBezTo>
                    <a:pt x="248" y="33"/>
                    <a:pt x="216" y="38"/>
                    <a:pt x="176" y="41"/>
                  </a:cubicBezTo>
                  <a:cubicBezTo>
                    <a:pt x="176" y="29"/>
                    <a:pt x="176" y="29"/>
                    <a:pt x="176" y="29"/>
                  </a:cubicBezTo>
                  <a:cubicBezTo>
                    <a:pt x="176" y="27"/>
                    <a:pt x="177" y="23"/>
                    <a:pt x="181" y="20"/>
                  </a:cubicBezTo>
                  <a:cubicBezTo>
                    <a:pt x="184" y="18"/>
                    <a:pt x="186" y="14"/>
                    <a:pt x="186" y="11"/>
                  </a:cubicBezTo>
                  <a:cubicBezTo>
                    <a:pt x="186" y="5"/>
                    <a:pt x="181" y="0"/>
                    <a:pt x="175" y="0"/>
                  </a:cubicBezTo>
                  <a:cubicBezTo>
                    <a:pt x="166" y="1"/>
                    <a:pt x="166" y="1"/>
                    <a:pt x="166" y="1"/>
                  </a:cubicBezTo>
                  <a:cubicBezTo>
                    <a:pt x="160" y="1"/>
                    <a:pt x="156" y="6"/>
                    <a:pt x="156" y="12"/>
                  </a:cubicBezTo>
                  <a:cubicBezTo>
                    <a:pt x="156" y="16"/>
                    <a:pt x="158" y="19"/>
                    <a:pt x="161" y="21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66" y="24"/>
                    <a:pt x="167" y="28"/>
                    <a:pt x="168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8" y="41"/>
                    <a:pt x="168" y="41"/>
                    <a:pt x="168" y="41"/>
                  </a:cubicBezTo>
                  <a:cubicBezTo>
                    <a:pt x="157" y="42"/>
                    <a:pt x="146" y="42"/>
                    <a:pt x="134" y="42"/>
                  </a:cubicBezTo>
                  <a:cubicBezTo>
                    <a:pt x="105" y="42"/>
                    <a:pt x="74" y="40"/>
                    <a:pt x="43" y="35"/>
                  </a:cubicBezTo>
                  <a:cubicBezTo>
                    <a:pt x="35" y="34"/>
                    <a:pt x="33" y="41"/>
                    <a:pt x="33" y="41"/>
                  </a:cubicBezTo>
                  <a:cubicBezTo>
                    <a:pt x="25" y="61"/>
                    <a:pt x="15" y="80"/>
                    <a:pt x="4" y="95"/>
                  </a:cubicBezTo>
                  <a:cubicBezTo>
                    <a:pt x="4" y="95"/>
                    <a:pt x="0" y="101"/>
                    <a:pt x="6" y="103"/>
                  </a:cubicBezTo>
                  <a:cubicBezTo>
                    <a:pt x="46" y="117"/>
                    <a:pt x="89" y="126"/>
                    <a:pt x="127" y="132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8"/>
                    <a:pt x="128" y="126"/>
                    <a:pt x="125" y="124"/>
                  </a:cubicBezTo>
                  <a:cubicBezTo>
                    <a:pt x="125" y="123"/>
                    <a:pt x="125" y="123"/>
                    <a:pt x="125" y="123"/>
                  </a:cubicBezTo>
                  <a:cubicBezTo>
                    <a:pt x="121" y="120"/>
                    <a:pt x="118" y="114"/>
                    <a:pt x="119" y="109"/>
                  </a:cubicBezTo>
                  <a:cubicBezTo>
                    <a:pt x="120" y="104"/>
                    <a:pt x="122" y="100"/>
                    <a:pt x="126" y="98"/>
                  </a:cubicBezTo>
                  <a:cubicBezTo>
                    <a:pt x="129" y="95"/>
                    <a:pt x="134" y="94"/>
                    <a:pt x="138" y="94"/>
                  </a:cubicBezTo>
                  <a:cubicBezTo>
                    <a:pt x="146" y="95"/>
                    <a:pt x="146" y="95"/>
                    <a:pt x="146" y="95"/>
                  </a:cubicBezTo>
                  <a:cubicBezTo>
                    <a:pt x="151" y="96"/>
                    <a:pt x="155" y="98"/>
                    <a:pt x="157" y="102"/>
                  </a:cubicBezTo>
                  <a:cubicBezTo>
                    <a:pt x="160" y="105"/>
                    <a:pt x="161" y="110"/>
                    <a:pt x="161" y="114"/>
                  </a:cubicBezTo>
                  <a:cubicBezTo>
                    <a:pt x="160" y="120"/>
                    <a:pt x="157" y="125"/>
                    <a:pt x="151" y="127"/>
                  </a:cubicBezTo>
                  <a:cubicBezTo>
                    <a:pt x="149" y="129"/>
                    <a:pt x="148" y="130"/>
                    <a:pt x="148" y="131"/>
                  </a:cubicBezTo>
                  <a:cubicBezTo>
                    <a:pt x="147" y="135"/>
                    <a:pt x="147" y="135"/>
                    <a:pt x="147" y="135"/>
                  </a:cubicBezTo>
                  <a:cubicBezTo>
                    <a:pt x="190" y="140"/>
                    <a:pt x="223" y="142"/>
                    <a:pt x="234" y="142"/>
                  </a:cubicBezTo>
                  <a:cubicBezTo>
                    <a:pt x="241" y="139"/>
                    <a:pt x="266" y="129"/>
                    <a:pt x="272" y="121"/>
                  </a:cubicBezTo>
                  <a:cubicBezTo>
                    <a:pt x="285" y="106"/>
                    <a:pt x="285" y="86"/>
                    <a:pt x="285" y="76"/>
                  </a:cubicBezTo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Freeform 21"/>
            <p:cNvSpPr>
              <a:spLocks/>
            </p:cNvSpPr>
            <p:nvPr/>
          </p:nvSpPr>
          <p:spPr bwMode="auto">
            <a:xfrm>
              <a:off x="3030764" y="4889587"/>
              <a:ext cx="1531472" cy="693420"/>
            </a:xfrm>
            <a:custGeom>
              <a:avLst/>
              <a:gdLst/>
              <a:ahLst/>
              <a:cxnLst>
                <a:cxn ang="0">
                  <a:pos x="267" y="51"/>
                </a:cxn>
                <a:cxn ang="0">
                  <a:pos x="178" y="43"/>
                </a:cxn>
                <a:cxn ang="0">
                  <a:pos x="180" y="30"/>
                </a:cxn>
                <a:cxn ang="0">
                  <a:pos x="187" y="23"/>
                </a:cxn>
                <a:cxn ang="0">
                  <a:pos x="193" y="14"/>
                </a:cxn>
                <a:cxn ang="0">
                  <a:pos x="184" y="2"/>
                </a:cxn>
                <a:cxn ang="0">
                  <a:pos x="175" y="1"/>
                </a:cxn>
                <a:cxn ang="0">
                  <a:pos x="163" y="10"/>
                </a:cxn>
                <a:cxn ang="0">
                  <a:pos x="167" y="20"/>
                </a:cxn>
                <a:cxn ang="0">
                  <a:pos x="167" y="20"/>
                </a:cxn>
                <a:cxn ang="0">
                  <a:pos x="172" y="30"/>
                </a:cxn>
                <a:cxn ang="0">
                  <a:pos x="172" y="30"/>
                </a:cxn>
                <a:cxn ang="0">
                  <a:pos x="170" y="42"/>
                </a:cxn>
                <a:cxn ang="0">
                  <a:pos x="38" y="11"/>
                </a:cxn>
                <a:cxn ang="0">
                  <a:pos x="29" y="13"/>
                </a:cxn>
                <a:cxn ang="0">
                  <a:pos x="44" y="84"/>
                </a:cxn>
                <a:cxn ang="0">
                  <a:pos x="85" y="96"/>
                </a:cxn>
                <a:cxn ang="0">
                  <a:pos x="86" y="94"/>
                </a:cxn>
                <a:cxn ang="0">
                  <a:pos x="84" y="89"/>
                </a:cxn>
                <a:cxn ang="0">
                  <a:pos x="84" y="88"/>
                </a:cxn>
                <a:cxn ang="0">
                  <a:pos x="80" y="73"/>
                </a:cxn>
                <a:cxn ang="0">
                  <a:pos x="88" y="63"/>
                </a:cxn>
                <a:cxn ang="0">
                  <a:pos x="101" y="61"/>
                </a:cxn>
                <a:cxn ang="0">
                  <a:pos x="109" y="64"/>
                </a:cxn>
                <a:cxn ang="0">
                  <a:pos x="119" y="71"/>
                </a:cxn>
                <a:cxn ang="0">
                  <a:pos x="121" y="84"/>
                </a:cxn>
                <a:cxn ang="0">
                  <a:pos x="109" y="96"/>
                </a:cxn>
                <a:cxn ang="0">
                  <a:pos x="105" y="99"/>
                </a:cxn>
                <a:cxn ang="0">
                  <a:pos x="105" y="101"/>
                </a:cxn>
                <a:cxn ang="0">
                  <a:pos x="108" y="102"/>
                </a:cxn>
                <a:cxn ang="0">
                  <a:pos x="181" y="118"/>
                </a:cxn>
                <a:cxn ang="0">
                  <a:pos x="250" y="113"/>
                </a:cxn>
                <a:cxn ang="0">
                  <a:pos x="265" y="67"/>
                </a:cxn>
                <a:cxn ang="0">
                  <a:pos x="267" y="51"/>
                </a:cxn>
              </a:cxnLst>
              <a:rect l="0" t="0" r="r" b="b"/>
              <a:pathLst>
                <a:path w="268" h="123">
                  <a:moveTo>
                    <a:pt x="267" y="51"/>
                  </a:moveTo>
                  <a:cubicBezTo>
                    <a:pt x="252" y="50"/>
                    <a:pt x="219" y="48"/>
                    <a:pt x="178" y="43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0" y="28"/>
                    <a:pt x="182" y="25"/>
                    <a:pt x="187" y="23"/>
                  </a:cubicBezTo>
                  <a:cubicBezTo>
                    <a:pt x="190" y="21"/>
                    <a:pt x="192" y="18"/>
                    <a:pt x="193" y="14"/>
                  </a:cubicBezTo>
                  <a:cubicBezTo>
                    <a:pt x="194" y="8"/>
                    <a:pt x="189" y="3"/>
                    <a:pt x="184" y="2"/>
                  </a:cubicBezTo>
                  <a:cubicBezTo>
                    <a:pt x="175" y="1"/>
                    <a:pt x="175" y="1"/>
                    <a:pt x="175" y="1"/>
                  </a:cubicBezTo>
                  <a:cubicBezTo>
                    <a:pt x="169" y="0"/>
                    <a:pt x="164" y="5"/>
                    <a:pt x="163" y="10"/>
                  </a:cubicBezTo>
                  <a:cubicBezTo>
                    <a:pt x="163" y="14"/>
                    <a:pt x="164" y="18"/>
                    <a:pt x="167" y="2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4"/>
                    <a:pt x="172" y="28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29" y="35"/>
                    <a:pt x="82" y="26"/>
                    <a:pt x="38" y="11"/>
                  </a:cubicBezTo>
                  <a:cubicBezTo>
                    <a:pt x="32" y="9"/>
                    <a:pt x="29" y="13"/>
                    <a:pt x="29" y="13"/>
                  </a:cubicBezTo>
                  <a:cubicBezTo>
                    <a:pt x="21" y="25"/>
                    <a:pt x="0" y="63"/>
                    <a:pt x="44" y="84"/>
                  </a:cubicBezTo>
                  <a:cubicBezTo>
                    <a:pt x="44" y="84"/>
                    <a:pt x="53" y="88"/>
                    <a:pt x="85" y="96"/>
                  </a:cubicBezTo>
                  <a:cubicBezTo>
                    <a:pt x="86" y="94"/>
                    <a:pt x="86" y="94"/>
                    <a:pt x="86" y="94"/>
                  </a:cubicBezTo>
                  <a:cubicBezTo>
                    <a:pt x="86" y="93"/>
                    <a:pt x="86" y="91"/>
                    <a:pt x="84" y="89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80" y="84"/>
                    <a:pt x="79" y="79"/>
                    <a:pt x="80" y="73"/>
                  </a:cubicBezTo>
                  <a:cubicBezTo>
                    <a:pt x="81" y="69"/>
                    <a:pt x="84" y="65"/>
                    <a:pt x="88" y="63"/>
                  </a:cubicBezTo>
                  <a:cubicBezTo>
                    <a:pt x="92" y="61"/>
                    <a:pt x="97" y="60"/>
                    <a:pt x="101" y="61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13" y="65"/>
                    <a:pt x="117" y="68"/>
                    <a:pt x="119" y="71"/>
                  </a:cubicBezTo>
                  <a:cubicBezTo>
                    <a:pt x="121" y="75"/>
                    <a:pt x="122" y="80"/>
                    <a:pt x="121" y="84"/>
                  </a:cubicBezTo>
                  <a:cubicBezTo>
                    <a:pt x="119" y="90"/>
                    <a:pt x="115" y="94"/>
                    <a:pt x="109" y="96"/>
                  </a:cubicBezTo>
                  <a:cubicBezTo>
                    <a:pt x="107" y="97"/>
                    <a:pt x="106" y="98"/>
                    <a:pt x="105" y="99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6" y="102"/>
                    <a:pt x="107" y="102"/>
                    <a:pt x="108" y="102"/>
                  </a:cubicBezTo>
                  <a:cubicBezTo>
                    <a:pt x="162" y="115"/>
                    <a:pt x="181" y="118"/>
                    <a:pt x="181" y="118"/>
                  </a:cubicBezTo>
                  <a:cubicBezTo>
                    <a:pt x="192" y="118"/>
                    <a:pt x="233" y="123"/>
                    <a:pt x="250" y="113"/>
                  </a:cubicBezTo>
                  <a:cubicBezTo>
                    <a:pt x="267" y="102"/>
                    <a:pt x="268" y="78"/>
                    <a:pt x="265" y="67"/>
                  </a:cubicBezTo>
                  <a:cubicBezTo>
                    <a:pt x="264" y="62"/>
                    <a:pt x="266" y="56"/>
                    <a:pt x="267" y="51"/>
                  </a:cubicBezTo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Freeform 24"/>
            <p:cNvSpPr>
              <a:spLocks/>
            </p:cNvSpPr>
            <p:nvPr/>
          </p:nvSpPr>
          <p:spPr bwMode="auto">
            <a:xfrm>
              <a:off x="3614411" y="3118042"/>
              <a:ext cx="689766" cy="776536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1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3" y="8"/>
                </a:cxn>
                <a:cxn ang="0">
                  <a:pos x="3" y="9"/>
                </a:cxn>
                <a:cxn ang="0">
                  <a:pos x="3" y="11"/>
                </a:cxn>
                <a:cxn ang="0">
                  <a:pos x="3" y="12"/>
                </a:cxn>
                <a:cxn ang="0">
                  <a:pos x="3" y="15"/>
                </a:cxn>
                <a:cxn ang="0">
                  <a:pos x="3" y="16"/>
                </a:cxn>
                <a:cxn ang="0">
                  <a:pos x="3" y="25"/>
                </a:cxn>
                <a:cxn ang="0">
                  <a:pos x="5" y="51"/>
                </a:cxn>
                <a:cxn ang="0">
                  <a:pos x="5" y="61"/>
                </a:cxn>
                <a:cxn ang="0">
                  <a:pos x="0" y="126"/>
                </a:cxn>
                <a:cxn ang="0">
                  <a:pos x="0" y="127"/>
                </a:cxn>
                <a:cxn ang="0">
                  <a:pos x="12" y="138"/>
                </a:cxn>
                <a:cxn ang="0">
                  <a:pos x="13" y="138"/>
                </a:cxn>
                <a:cxn ang="0">
                  <a:pos x="54" y="135"/>
                </a:cxn>
                <a:cxn ang="0">
                  <a:pos x="29" y="117"/>
                </a:cxn>
                <a:cxn ang="0">
                  <a:pos x="33" y="53"/>
                </a:cxn>
                <a:cxn ang="0">
                  <a:pos x="101" y="35"/>
                </a:cxn>
                <a:cxn ang="0">
                  <a:pos x="111" y="17"/>
                </a:cxn>
                <a:cxn ang="0">
                  <a:pos x="4" y="0"/>
                </a:cxn>
              </a:cxnLst>
              <a:rect l="0" t="0" r="r" b="b"/>
              <a:pathLst>
                <a:path w="121" h="138">
                  <a:moveTo>
                    <a:pt x="4" y="0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3" y="5"/>
                    <a:pt x="3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10"/>
                    <a:pt x="3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3" y="13"/>
                    <a:pt x="3" y="14"/>
                    <a:pt x="3" y="15"/>
                  </a:cubicBezTo>
                  <a:cubicBezTo>
                    <a:pt x="3" y="15"/>
                    <a:pt x="3" y="16"/>
                    <a:pt x="3" y="16"/>
                  </a:cubicBezTo>
                  <a:cubicBezTo>
                    <a:pt x="3" y="19"/>
                    <a:pt x="3" y="22"/>
                    <a:pt x="3" y="25"/>
                  </a:cubicBezTo>
                  <a:cubicBezTo>
                    <a:pt x="3" y="34"/>
                    <a:pt x="3" y="43"/>
                    <a:pt x="5" y="51"/>
                  </a:cubicBezTo>
                  <a:cubicBezTo>
                    <a:pt x="5" y="53"/>
                    <a:pt x="5" y="56"/>
                    <a:pt x="5" y="61"/>
                  </a:cubicBezTo>
                  <a:cubicBezTo>
                    <a:pt x="5" y="74"/>
                    <a:pt x="4" y="98"/>
                    <a:pt x="0" y="126"/>
                  </a:cubicBezTo>
                  <a:cubicBezTo>
                    <a:pt x="0" y="126"/>
                    <a:pt x="0" y="126"/>
                    <a:pt x="0" y="127"/>
                  </a:cubicBezTo>
                  <a:cubicBezTo>
                    <a:pt x="0" y="129"/>
                    <a:pt x="1" y="138"/>
                    <a:pt x="12" y="138"/>
                  </a:cubicBezTo>
                  <a:cubicBezTo>
                    <a:pt x="12" y="138"/>
                    <a:pt x="13" y="138"/>
                    <a:pt x="13" y="138"/>
                  </a:cubicBezTo>
                  <a:cubicBezTo>
                    <a:pt x="25" y="137"/>
                    <a:pt x="39" y="136"/>
                    <a:pt x="54" y="135"/>
                  </a:cubicBezTo>
                  <a:cubicBezTo>
                    <a:pt x="29" y="132"/>
                    <a:pt x="29" y="117"/>
                    <a:pt x="29" y="117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57" y="44"/>
                    <a:pt x="89" y="39"/>
                    <a:pt x="101" y="35"/>
                  </a:cubicBezTo>
                  <a:cubicBezTo>
                    <a:pt x="121" y="28"/>
                    <a:pt x="121" y="28"/>
                    <a:pt x="111" y="17"/>
                  </a:cubicBezTo>
                  <a:cubicBezTo>
                    <a:pt x="102" y="8"/>
                    <a:pt x="21" y="2"/>
                    <a:pt x="4" y="0"/>
                  </a:cubicBezTo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Freeform 26"/>
            <p:cNvSpPr>
              <a:spLocks/>
            </p:cNvSpPr>
            <p:nvPr/>
          </p:nvSpPr>
          <p:spPr bwMode="auto">
            <a:xfrm>
              <a:off x="3481764" y="3932573"/>
              <a:ext cx="308707" cy="586557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34" y="1"/>
                </a:cxn>
                <a:cxn ang="0">
                  <a:pos x="30" y="1"/>
                </a:cxn>
                <a:cxn ang="0">
                  <a:pos x="30" y="1"/>
                </a:cxn>
                <a:cxn ang="0">
                  <a:pos x="18" y="11"/>
                </a:cxn>
                <a:cxn ang="0">
                  <a:pos x="1" y="84"/>
                </a:cxn>
                <a:cxn ang="0">
                  <a:pos x="0" y="88"/>
                </a:cxn>
                <a:cxn ang="0">
                  <a:pos x="14" y="100"/>
                </a:cxn>
                <a:cxn ang="0">
                  <a:pos x="14" y="100"/>
                </a:cxn>
                <a:cxn ang="0">
                  <a:pos x="23" y="101"/>
                </a:cxn>
                <a:cxn ang="0">
                  <a:pos x="54" y="104"/>
                </a:cxn>
                <a:cxn ang="0">
                  <a:pos x="28" y="78"/>
                </a:cxn>
                <a:cxn ang="0">
                  <a:pos x="45" y="0"/>
                </a:cxn>
              </a:cxnLst>
              <a:rect l="0" t="0" r="r" b="b"/>
              <a:pathLst>
                <a:path w="54" h="104">
                  <a:moveTo>
                    <a:pt x="45" y="0"/>
                  </a:moveTo>
                  <a:cubicBezTo>
                    <a:pt x="41" y="1"/>
                    <a:pt x="37" y="1"/>
                    <a:pt x="34" y="1"/>
                  </a:cubicBezTo>
                  <a:cubicBezTo>
                    <a:pt x="33" y="1"/>
                    <a:pt x="31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20" y="1"/>
                    <a:pt x="18" y="11"/>
                  </a:cubicBezTo>
                  <a:cubicBezTo>
                    <a:pt x="14" y="35"/>
                    <a:pt x="8" y="60"/>
                    <a:pt x="1" y="84"/>
                  </a:cubicBezTo>
                  <a:cubicBezTo>
                    <a:pt x="1" y="84"/>
                    <a:pt x="0" y="86"/>
                    <a:pt x="0" y="88"/>
                  </a:cubicBezTo>
                  <a:cubicBezTo>
                    <a:pt x="0" y="92"/>
                    <a:pt x="3" y="99"/>
                    <a:pt x="14" y="100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17" y="101"/>
                    <a:pt x="20" y="101"/>
                    <a:pt x="23" y="101"/>
                  </a:cubicBezTo>
                  <a:cubicBezTo>
                    <a:pt x="33" y="103"/>
                    <a:pt x="44" y="103"/>
                    <a:pt x="54" y="104"/>
                  </a:cubicBezTo>
                  <a:cubicBezTo>
                    <a:pt x="29" y="99"/>
                    <a:pt x="28" y="78"/>
                    <a:pt x="28" y="78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Freeform 28"/>
            <p:cNvSpPr>
              <a:spLocks/>
            </p:cNvSpPr>
            <p:nvPr/>
          </p:nvSpPr>
          <p:spPr bwMode="auto">
            <a:xfrm>
              <a:off x="3264704" y="4531005"/>
              <a:ext cx="320765" cy="460697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0" y="6"/>
                </a:cxn>
                <a:cxn ang="0">
                  <a:pos x="1" y="60"/>
                </a:cxn>
                <a:cxn ang="0">
                  <a:pos x="0" y="64"/>
                </a:cxn>
                <a:cxn ang="0">
                  <a:pos x="3" y="68"/>
                </a:cxn>
                <a:cxn ang="0">
                  <a:pos x="3" y="68"/>
                </a:cxn>
                <a:cxn ang="0">
                  <a:pos x="4" y="69"/>
                </a:cxn>
                <a:cxn ang="0">
                  <a:pos x="4" y="69"/>
                </a:cxn>
                <a:cxn ang="0">
                  <a:pos x="4" y="69"/>
                </a:cxn>
                <a:cxn ang="0">
                  <a:pos x="4" y="69"/>
                </a:cxn>
                <a:cxn ang="0">
                  <a:pos x="5" y="69"/>
                </a:cxn>
                <a:cxn ang="0">
                  <a:pos x="5" y="69"/>
                </a:cxn>
                <a:cxn ang="0">
                  <a:pos x="5" y="69"/>
                </a:cxn>
                <a:cxn ang="0">
                  <a:pos x="5" y="69"/>
                </a:cxn>
                <a:cxn ang="0">
                  <a:pos x="5" y="69"/>
                </a:cxn>
                <a:cxn ang="0">
                  <a:pos x="6" y="69"/>
                </a:cxn>
                <a:cxn ang="0">
                  <a:pos x="6" y="69"/>
                </a:cxn>
                <a:cxn ang="0">
                  <a:pos x="6" y="69"/>
                </a:cxn>
                <a:cxn ang="0">
                  <a:pos x="6" y="70"/>
                </a:cxn>
                <a:cxn ang="0">
                  <a:pos x="7" y="70"/>
                </a:cxn>
                <a:cxn ang="0">
                  <a:pos x="7" y="70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32" y="77"/>
                </a:cxn>
                <a:cxn ang="0">
                  <a:pos x="32" y="77"/>
                </a:cxn>
                <a:cxn ang="0">
                  <a:pos x="33" y="78"/>
                </a:cxn>
                <a:cxn ang="0">
                  <a:pos x="48" y="82"/>
                </a:cxn>
                <a:cxn ang="0">
                  <a:pos x="32" y="60"/>
                </a:cxn>
                <a:cxn ang="0">
                  <a:pos x="56" y="3"/>
                </a:cxn>
                <a:cxn ang="0">
                  <a:pos x="41" y="1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38" y="0"/>
                </a:cxn>
              </a:cxnLst>
              <a:rect l="0" t="0" r="r" b="b"/>
              <a:pathLst>
                <a:path w="56" h="82">
                  <a:moveTo>
                    <a:pt x="38" y="0"/>
                  </a:moveTo>
                  <a:cubicBezTo>
                    <a:pt x="32" y="0"/>
                    <a:pt x="30" y="6"/>
                    <a:pt x="30" y="6"/>
                  </a:cubicBezTo>
                  <a:cubicBezTo>
                    <a:pt x="22" y="26"/>
                    <a:pt x="12" y="45"/>
                    <a:pt x="1" y="60"/>
                  </a:cubicBezTo>
                  <a:cubicBezTo>
                    <a:pt x="1" y="60"/>
                    <a:pt x="0" y="62"/>
                    <a:pt x="0" y="64"/>
                  </a:cubicBezTo>
                  <a:cubicBezTo>
                    <a:pt x="0" y="66"/>
                    <a:pt x="1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9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69"/>
                    <a:pt x="4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70"/>
                  </a:cubicBezTo>
                  <a:cubicBezTo>
                    <a:pt x="6" y="70"/>
                    <a:pt x="6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16" y="73"/>
                    <a:pt x="24" y="75"/>
                    <a:pt x="32" y="77"/>
                  </a:cubicBezTo>
                  <a:cubicBezTo>
                    <a:pt x="32" y="77"/>
                    <a:pt x="32" y="77"/>
                    <a:pt x="32" y="77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8" y="79"/>
                    <a:pt x="43" y="80"/>
                    <a:pt x="48" y="82"/>
                  </a:cubicBezTo>
                  <a:cubicBezTo>
                    <a:pt x="31" y="74"/>
                    <a:pt x="32" y="60"/>
                    <a:pt x="32" y="60"/>
                  </a:cubicBezTo>
                  <a:cubicBezTo>
                    <a:pt x="37" y="53"/>
                    <a:pt x="52" y="14"/>
                    <a:pt x="56" y="3"/>
                  </a:cubicBezTo>
                  <a:cubicBezTo>
                    <a:pt x="51" y="2"/>
                    <a:pt x="46" y="1"/>
                    <a:pt x="41" y="1"/>
                  </a:cubicBezTo>
                  <a:cubicBezTo>
                    <a:pt x="41" y="1"/>
                    <a:pt x="41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Freeform 30"/>
            <p:cNvSpPr>
              <a:spLocks/>
            </p:cNvSpPr>
            <p:nvPr/>
          </p:nvSpPr>
          <p:spPr bwMode="auto">
            <a:xfrm>
              <a:off x="3127233" y="4946581"/>
              <a:ext cx="258059" cy="451197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2" y="3"/>
                </a:cxn>
                <a:cxn ang="0">
                  <a:pos x="0" y="37"/>
                </a:cxn>
                <a:cxn ang="0">
                  <a:pos x="27" y="74"/>
                </a:cxn>
                <a:cxn ang="0">
                  <a:pos x="27" y="74"/>
                </a:cxn>
                <a:cxn ang="0">
                  <a:pos x="27" y="74"/>
                </a:cxn>
                <a:cxn ang="0">
                  <a:pos x="45" y="80"/>
                </a:cxn>
                <a:cxn ang="0">
                  <a:pos x="37" y="72"/>
                </a:cxn>
                <a:cxn ang="0">
                  <a:pos x="22" y="44"/>
                </a:cxn>
                <a:cxn ang="0">
                  <a:pos x="33" y="5"/>
                </a:cxn>
                <a:cxn ang="0">
                  <a:pos x="21" y="1"/>
                </a:cxn>
                <a:cxn ang="0">
                  <a:pos x="21" y="1"/>
                </a:cxn>
                <a:cxn ang="0">
                  <a:pos x="21" y="1"/>
                </a:cxn>
                <a:cxn ang="0">
                  <a:pos x="18" y="0"/>
                </a:cxn>
              </a:cxnLst>
              <a:rect l="0" t="0" r="r" b="b"/>
              <a:pathLst>
                <a:path w="45" h="80">
                  <a:moveTo>
                    <a:pt x="18" y="0"/>
                  </a:moveTo>
                  <a:cubicBezTo>
                    <a:pt x="14" y="0"/>
                    <a:pt x="12" y="3"/>
                    <a:pt x="12" y="3"/>
                  </a:cubicBezTo>
                  <a:cubicBezTo>
                    <a:pt x="8" y="9"/>
                    <a:pt x="0" y="22"/>
                    <a:pt x="0" y="37"/>
                  </a:cubicBezTo>
                  <a:cubicBezTo>
                    <a:pt x="0" y="50"/>
                    <a:pt x="6" y="64"/>
                    <a:pt x="27" y="74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7" y="74"/>
                    <a:pt x="31" y="76"/>
                    <a:pt x="45" y="80"/>
                  </a:cubicBezTo>
                  <a:cubicBezTo>
                    <a:pt x="45" y="78"/>
                    <a:pt x="43" y="75"/>
                    <a:pt x="37" y="72"/>
                  </a:cubicBezTo>
                  <a:cubicBezTo>
                    <a:pt x="24" y="65"/>
                    <a:pt x="24" y="58"/>
                    <a:pt x="22" y="44"/>
                  </a:cubicBezTo>
                  <a:cubicBezTo>
                    <a:pt x="19" y="31"/>
                    <a:pt x="31" y="9"/>
                    <a:pt x="33" y="5"/>
                  </a:cubicBezTo>
                  <a:cubicBezTo>
                    <a:pt x="29" y="4"/>
                    <a:pt x="25" y="2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19" y="0"/>
                    <a:pt x="18" y="0"/>
                  </a:cubicBezTo>
                </a:path>
              </a:pathLst>
            </a:custGeom>
            <a:solidFill>
              <a:schemeClr val="accent6">
                <a:lumMod val="75000"/>
                <a:alpha val="7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561338" y="3964883"/>
              <a:ext cx="122315" cy="1753482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58" name="Rectangle 12"/>
            <p:cNvSpPr>
              <a:spLocks noChangeArrowheads="1"/>
            </p:cNvSpPr>
            <p:nvPr/>
          </p:nvSpPr>
          <p:spPr bwMode="auto">
            <a:xfrm>
              <a:off x="0" y="3749248"/>
              <a:ext cx="1024332" cy="2392500"/>
            </a:xfrm>
            <a:prstGeom prst="rect">
              <a:avLst/>
            </a:prstGeom>
            <a:solidFill>
              <a:srgbClr val="899297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9" name="Freeform 21"/>
            <p:cNvSpPr>
              <a:spLocks/>
            </p:cNvSpPr>
            <p:nvPr/>
          </p:nvSpPr>
          <p:spPr bwMode="auto">
            <a:xfrm>
              <a:off x="0" y="5541182"/>
              <a:ext cx="977097" cy="600564"/>
            </a:xfrm>
            <a:custGeom>
              <a:avLst/>
              <a:gdLst>
                <a:gd name="T0" fmla="*/ 1 w 816"/>
                <a:gd name="T1" fmla="*/ 175 h 486"/>
                <a:gd name="T2" fmla="*/ 816 w 816"/>
                <a:gd name="T3" fmla="*/ 0 h 486"/>
                <a:gd name="T4" fmla="*/ 816 w 816"/>
                <a:gd name="T5" fmla="*/ 486 h 486"/>
                <a:gd name="T6" fmla="*/ 0 w 816"/>
                <a:gd name="T7" fmla="*/ 486 h 486"/>
                <a:gd name="T8" fmla="*/ 1 w 816"/>
                <a:gd name="T9" fmla="*/ 175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6" h="486">
                  <a:moveTo>
                    <a:pt x="1" y="175"/>
                  </a:moveTo>
                  <a:cubicBezTo>
                    <a:pt x="1" y="175"/>
                    <a:pt x="492" y="104"/>
                    <a:pt x="816" y="0"/>
                  </a:cubicBezTo>
                  <a:cubicBezTo>
                    <a:pt x="816" y="486"/>
                    <a:pt x="816" y="486"/>
                    <a:pt x="816" y="486"/>
                  </a:cubicBezTo>
                  <a:cubicBezTo>
                    <a:pt x="0" y="486"/>
                    <a:pt x="0" y="486"/>
                    <a:pt x="0" y="486"/>
                  </a:cubicBezTo>
                  <a:lnTo>
                    <a:pt x="1" y="175"/>
                  </a:ln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60" name="Rectangle 22"/>
            <p:cNvSpPr>
              <a:spLocks noChangeArrowheads="1"/>
            </p:cNvSpPr>
            <p:nvPr/>
          </p:nvSpPr>
          <p:spPr bwMode="auto">
            <a:xfrm>
              <a:off x="1024332" y="3840238"/>
              <a:ext cx="556028" cy="207201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1" name="Freeform 23"/>
            <p:cNvSpPr>
              <a:spLocks/>
            </p:cNvSpPr>
            <p:nvPr/>
          </p:nvSpPr>
          <p:spPr bwMode="auto">
            <a:xfrm>
              <a:off x="1024332" y="5391109"/>
              <a:ext cx="523638" cy="521137"/>
            </a:xfrm>
            <a:custGeom>
              <a:avLst/>
              <a:gdLst>
                <a:gd name="T0" fmla="*/ 0 w 437"/>
                <a:gd name="T1" fmla="*/ 422 h 422"/>
                <a:gd name="T2" fmla="*/ 437 w 437"/>
                <a:gd name="T3" fmla="*/ 422 h 422"/>
                <a:gd name="T4" fmla="*/ 435 w 437"/>
                <a:gd name="T5" fmla="*/ 0 h 422"/>
                <a:gd name="T6" fmla="*/ 0 w 437"/>
                <a:gd name="T7" fmla="*/ 124 h 422"/>
                <a:gd name="T8" fmla="*/ 0 w 437"/>
                <a:gd name="T9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422">
                  <a:moveTo>
                    <a:pt x="0" y="422"/>
                  </a:moveTo>
                  <a:cubicBezTo>
                    <a:pt x="437" y="422"/>
                    <a:pt x="437" y="422"/>
                    <a:pt x="437" y="422"/>
                  </a:cubicBezTo>
                  <a:cubicBezTo>
                    <a:pt x="435" y="0"/>
                    <a:pt x="435" y="0"/>
                    <a:pt x="435" y="0"/>
                  </a:cubicBezTo>
                  <a:cubicBezTo>
                    <a:pt x="299" y="54"/>
                    <a:pt x="124" y="97"/>
                    <a:pt x="0" y="124"/>
                  </a:cubicBezTo>
                  <a:lnTo>
                    <a:pt x="0" y="422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4AE80A-CEBD-4FB0-AA88-D87ACA57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Puzzle Infographic</a:t>
            </a:r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B1E02F-8CBC-4248-8213-D850098612B6}"/>
              </a:ext>
            </a:extLst>
          </p:cNvPr>
          <p:cNvSpPr txBox="1"/>
          <p:nvPr/>
        </p:nvSpPr>
        <p:spPr>
          <a:xfrm>
            <a:off x="14062792" y="4350374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>
                <a:latin typeface="Montserrat"/>
              </a:rPr>
              <a:t>Insert title here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114CEF0-4F08-4940-B75F-F717D0FF9FBF}"/>
              </a:ext>
            </a:extLst>
          </p:cNvPr>
          <p:cNvSpPr txBox="1"/>
          <p:nvPr/>
        </p:nvSpPr>
        <p:spPr>
          <a:xfrm>
            <a:off x="14062794" y="5047143"/>
            <a:ext cx="6643080" cy="87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63B112B-7222-4793-ACE3-3374EB44D805}"/>
              </a:ext>
            </a:extLst>
          </p:cNvPr>
          <p:cNvSpPr txBox="1"/>
          <p:nvPr/>
        </p:nvSpPr>
        <p:spPr>
          <a:xfrm>
            <a:off x="14062792" y="6535466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>
                <a:latin typeface="Montserrat"/>
              </a:rPr>
              <a:t>Insert title here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C688A3-E67D-441A-88CC-1B92F1B78E6D}"/>
              </a:ext>
            </a:extLst>
          </p:cNvPr>
          <p:cNvSpPr txBox="1"/>
          <p:nvPr/>
        </p:nvSpPr>
        <p:spPr>
          <a:xfrm>
            <a:off x="14062794" y="7232235"/>
            <a:ext cx="6643080" cy="87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92AD4A4-E161-41B3-AC83-0CF5626746AF}"/>
              </a:ext>
            </a:extLst>
          </p:cNvPr>
          <p:cNvSpPr txBox="1"/>
          <p:nvPr/>
        </p:nvSpPr>
        <p:spPr>
          <a:xfrm>
            <a:off x="14062792" y="8720558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>
                <a:latin typeface="Montserrat"/>
              </a:rPr>
              <a:t>Insert title here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77CEE86-C69C-4B46-8633-86678366CCBB}"/>
              </a:ext>
            </a:extLst>
          </p:cNvPr>
          <p:cNvSpPr txBox="1"/>
          <p:nvPr/>
        </p:nvSpPr>
        <p:spPr>
          <a:xfrm>
            <a:off x="14062794" y="9417327"/>
            <a:ext cx="6643080" cy="87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519DD42-E618-4174-97F8-AA4AFCCF67C2}"/>
              </a:ext>
            </a:extLst>
          </p:cNvPr>
          <p:cNvSpPr txBox="1"/>
          <p:nvPr/>
        </p:nvSpPr>
        <p:spPr>
          <a:xfrm>
            <a:off x="14062792" y="10905648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200" dirty="0">
                <a:latin typeface="Montserrat"/>
              </a:rPr>
              <a:t>Insert title here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86897F3-DE5F-414E-A448-D75F674A36E4}"/>
              </a:ext>
            </a:extLst>
          </p:cNvPr>
          <p:cNvSpPr txBox="1"/>
          <p:nvPr/>
        </p:nvSpPr>
        <p:spPr>
          <a:xfrm>
            <a:off x="14062794" y="11602417"/>
            <a:ext cx="6643080" cy="87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041E628-1A47-4823-8AE0-0DAA36B21711}"/>
              </a:ext>
            </a:extLst>
          </p:cNvPr>
          <p:cNvSpPr/>
          <p:nvPr/>
        </p:nvSpPr>
        <p:spPr>
          <a:xfrm>
            <a:off x="13508533" y="4504923"/>
            <a:ext cx="161698" cy="14083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/>
            <a:endParaRPr lang="en-US" sz="3600">
              <a:solidFill>
                <a:schemeClr val="tx1"/>
              </a:solidFill>
              <a:latin typeface="Questrial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64438C-3393-40C2-8503-9C76D840DE10}"/>
              </a:ext>
            </a:extLst>
          </p:cNvPr>
          <p:cNvSpPr/>
          <p:nvPr/>
        </p:nvSpPr>
        <p:spPr>
          <a:xfrm>
            <a:off x="13508533" y="6690015"/>
            <a:ext cx="161698" cy="14083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/>
            <a:endParaRPr lang="en-US" sz="3600">
              <a:solidFill>
                <a:schemeClr val="tx1"/>
              </a:solidFill>
              <a:latin typeface="Questrial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0C2934E-966A-4306-A8D8-A672C3CCA6F8}"/>
              </a:ext>
            </a:extLst>
          </p:cNvPr>
          <p:cNvSpPr/>
          <p:nvPr/>
        </p:nvSpPr>
        <p:spPr>
          <a:xfrm>
            <a:off x="13508533" y="8875107"/>
            <a:ext cx="161698" cy="1408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/>
            <a:endParaRPr lang="en-US" sz="3600">
              <a:solidFill>
                <a:schemeClr val="tx1"/>
              </a:solidFill>
              <a:latin typeface="Questrial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A308258-8A52-4386-AF72-99E716FB79C8}"/>
              </a:ext>
            </a:extLst>
          </p:cNvPr>
          <p:cNvSpPr/>
          <p:nvPr/>
        </p:nvSpPr>
        <p:spPr>
          <a:xfrm>
            <a:off x="13508533" y="11060197"/>
            <a:ext cx="161698" cy="1408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/>
            <a:endParaRPr lang="en-US" sz="3600">
              <a:solidFill>
                <a:schemeClr val="tx1"/>
              </a:solidFill>
              <a:latin typeface="Quest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44975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PUZZLE INFOGRAPHICS WITH ICONS</a:t>
            </a:r>
          </a:p>
        </p:txBody>
      </p:sp>
      <p:sp>
        <p:nvSpPr>
          <p:cNvPr id="28" name="Freeform 27"/>
          <p:cNvSpPr>
            <a:spLocks/>
          </p:cNvSpPr>
          <p:nvPr/>
        </p:nvSpPr>
        <p:spPr bwMode="auto">
          <a:xfrm>
            <a:off x="8519211" y="4193886"/>
            <a:ext cx="4408346" cy="4420812"/>
          </a:xfrm>
          <a:custGeom>
            <a:avLst/>
            <a:gdLst>
              <a:gd name="T0" fmla="*/ 39 w 748"/>
              <a:gd name="T1" fmla="*/ 438 h 749"/>
              <a:gd name="T2" fmla="*/ 439 w 748"/>
              <a:gd name="T3" fmla="*/ 39 h 749"/>
              <a:gd name="T4" fmla="*/ 720 w 748"/>
              <a:gd name="T5" fmla="*/ 154 h 749"/>
              <a:gd name="T6" fmla="*/ 748 w 748"/>
              <a:gd name="T7" fmla="*/ 128 h 749"/>
              <a:gd name="T8" fmla="*/ 439 w 748"/>
              <a:gd name="T9" fmla="*/ 0 h 749"/>
              <a:gd name="T10" fmla="*/ 0 w 748"/>
              <a:gd name="T11" fmla="*/ 438 h 749"/>
              <a:gd name="T12" fmla="*/ 130 w 748"/>
              <a:gd name="T13" fmla="*/ 749 h 749"/>
              <a:gd name="T14" fmla="*/ 158 w 748"/>
              <a:gd name="T15" fmla="*/ 723 h 749"/>
              <a:gd name="T16" fmla="*/ 39 w 748"/>
              <a:gd name="T17" fmla="*/ 438 h 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48" h="749">
                <a:moveTo>
                  <a:pt x="39" y="438"/>
                </a:moveTo>
                <a:cubicBezTo>
                  <a:pt x="39" y="217"/>
                  <a:pt x="218" y="39"/>
                  <a:pt x="439" y="39"/>
                </a:cubicBezTo>
                <a:cubicBezTo>
                  <a:pt x="548" y="39"/>
                  <a:pt x="648" y="83"/>
                  <a:pt x="720" y="154"/>
                </a:cubicBezTo>
                <a:cubicBezTo>
                  <a:pt x="748" y="128"/>
                  <a:pt x="748" y="128"/>
                  <a:pt x="748" y="128"/>
                </a:cubicBezTo>
                <a:cubicBezTo>
                  <a:pt x="669" y="49"/>
                  <a:pt x="559" y="0"/>
                  <a:pt x="439" y="0"/>
                </a:cubicBezTo>
                <a:cubicBezTo>
                  <a:pt x="197" y="0"/>
                  <a:pt x="0" y="196"/>
                  <a:pt x="0" y="438"/>
                </a:cubicBezTo>
                <a:cubicBezTo>
                  <a:pt x="0" y="560"/>
                  <a:pt x="50" y="670"/>
                  <a:pt x="130" y="749"/>
                </a:cubicBezTo>
                <a:cubicBezTo>
                  <a:pt x="158" y="723"/>
                  <a:pt x="158" y="723"/>
                  <a:pt x="158" y="723"/>
                </a:cubicBezTo>
                <a:cubicBezTo>
                  <a:pt x="85" y="650"/>
                  <a:pt x="39" y="549"/>
                  <a:pt x="39" y="43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prstClr val="black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auto">
          <a:xfrm>
            <a:off x="11453953" y="7138600"/>
            <a:ext cx="4410838" cy="4420812"/>
          </a:xfrm>
          <a:custGeom>
            <a:avLst/>
            <a:gdLst>
              <a:gd name="T0" fmla="*/ 709 w 748"/>
              <a:gd name="T1" fmla="*/ 311 h 749"/>
              <a:gd name="T2" fmla="*/ 309 w 748"/>
              <a:gd name="T3" fmla="*/ 710 h 749"/>
              <a:gd name="T4" fmla="*/ 28 w 748"/>
              <a:gd name="T5" fmla="*/ 594 h 749"/>
              <a:gd name="T6" fmla="*/ 0 w 748"/>
              <a:gd name="T7" fmla="*/ 621 h 749"/>
              <a:gd name="T8" fmla="*/ 309 w 748"/>
              <a:gd name="T9" fmla="*/ 749 h 749"/>
              <a:gd name="T10" fmla="*/ 748 w 748"/>
              <a:gd name="T11" fmla="*/ 311 h 749"/>
              <a:gd name="T12" fmla="*/ 618 w 748"/>
              <a:gd name="T13" fmla="*/ 0 h 749"/>
              <a:gd name="T14" fmla="*/ 590 w 748"/>
              <a:gd name="T15" fmla="*/ 26 h 749"/>
              <a:gd name="T16" fmla="*/ 709 w 748"/>
              <a:gd name="T17" fmla="*/ 311 h 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48" h="749">
                <a:moveTo>
                  <a:pt x="709" y="311"/>
                </a:moveTo>
                <a:cubicBezTo>
                  <a:pt x="709" y="531"/>
                  <a:pt x="530" y="710"/>
                  <a:pt x="309" y="710"/>
                </a:cubicBezTo>
                <a:cubicBezTo>
                  <a:pt x="200" y="710"/>
                  <a:pt x="100" y="666"/>
                  <a:pt x="28" y="594"/>
                </a:cubicBezTo>
                <a:cubicBezTo>
                  <a:pt x="0" y="621"/>
                  <a:pt x="0" y="621"/>
                  <a:pt x="0" y="621"/>
                </a:cubicBezTo>
                <a:cubicBezTo>
                  <a:pt x="80" y="700"/>
                  <a:pt x="189" y="749"/>
                  <a:pt x="309" y="749"/>
                </a:cubicBezTo>
                <a:cubicBezTo>
                  <a:pt x="551" y="749"/>
                  <a:pt x="748" y="553"/>
                  <a:pt x="748" y="311"/>
                </a:cubicBezTo>
                <a:cubicBezTo>
                  <a:pt x="748" y="189"/>
                  <a:pt x="698" y="79"/>
                  <a:pt x="618" y="0"/>
                </a:cubicBezTo>
                <a:cubicBezTo>
                  <a:pt x="590" y="26"/>
                  <a:pt x="590" y="26"/>
                  <a:pt x="590" y="26"/>
                </a:cubicBezTo>
                <a:cubicBezTo>
                  <a:pt x="663" y="99"/>
                  <a:pt x="709" y="199"/>
                  <a:pt x="709" y="31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prstClr val="black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8950570" y="4620258"/>
            <a:ext cx="2657972" cy="2665452"/>
          </a:xfrm>
          <a:custGeom>
            <a:avLst/>
            <a:gdLst>
              <a:gd name="T0" fmla="*/ 160 w 451"/>
              <a:gd name="T1" fmla="*/ 385 h 452"/>
              <a:gd name="T2" fmla="*/ 147 w 451"/>
              <a:gd name="T3" fmla="*/ 414 h 452"/>
              <a:gd name="T4" fmla="*/ 185 w 451"/>
              <a:gd name="T5" fmla="*/ 452 h 452"/>
              <a:gd name="T6" fmla="*/ 222 w 451"/>
              <a:gd name="T7" fmla="*/ 414 h 452"/>
              <a:gd name="T8" fmla="*/ 209 w 451"/>
              <a:gd name="T9" fmla="*/ 385 h 452"/>
              <a:gd name="T10" fmla="*/ 217 w 451"/>
              <a:gd name="T11" fmla="*/ 367 h 452"/>
              <a:gd name="T12" fmla="*/ 367 w 451"/>
              <a:gd name="T13" fmla="*/ 367 h 452"/>
              <a:gd name="T14" fmla="*/ 367 w 451"/>
              <a:gd name="T15" fmla="*/ 227 h 452"/>
              <a:gd name="T16" fmla="*/ 384 w 451"/>
              <a:gd name="T17" fmla="*/ 219 h 452"/>
              <a:gd name="T18" fmla="*/ 413 w 451"/>
              <a:gd name="T19" fmla="*/ 232 h 452"/>
              <a:gd name="T20" fmla="*/ 451 w 451"/>
              <a:gd name="T21" fmla="*/ 194 h 452"/>
              <a:gd name="T22" fmla="*/ 413 w 451"/>
              <a:gd name="T23" fmla="*/ 157 h 452"/>
              <a:gd name="T24" fmla="*/ 384 w 451"/>
              <a:gd name="T25" fmla="*/ 170 h 452"/>
              <a:gd name="T26" fmla="*/ 367 w 451"/>
              <a:gd name="T27" fmla="*/ 162 h 452"/>
              <a:gd name="T28" fmla="*/ 367 w 451"/>
              <a:gd name="T29" fmla="*/ 0 h 452"/>
              <a:gd name="T30" fmla="*/ 366 w 451"/>
              <a:gd name="T31" fmla="*/ 0 h 452"/>
              <a:gd name="T32" fmla="*/ 0 w 451"/>
              <a:gd name="T33" fmla="*/ 366 h 452"/>
              <a:gd name="T34" fmla="*/ 0 w 451"/>
              <a:gd name="T35" fmla="*/ 367 h 452"/>
              <a:gd name="T36" fmla="*/ 152 w 451"/>
              <a:gd name="T37" fmla="*/ 367 h 452"/>
              <a:gd name="T38" fmla="*/ 160 w 451"/>
              <a:gd name="T39" fmla="*/ 385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51" h="452">
                <a:moveTo>
                  <a:pt x="160" y="385"/>
                </a:moveTo>
                <a:cubicBezTo>
                  <a:pt x="152" y="392"/>
                  <a:pt x="147" y="402"/>
                  <a:pt x="147" y="414"/>
                </a:cubicBezTo>
                <a:cubicBezTo>
                  <a:pt x="147" y="435"/>
                  <a:pt x="164" y="452"/>
                  <a:pt x="185" y="452"/>
                </a:cubicBezTo>
                <a:cubicBezTo>
                  <a:pt x="205" y="452"/>
                  <a:pt x="222" y="435"/>
                  <a:pt x="222" y="414"/>
                </a:cubicBezTo>
                <a:cubicBezTo>
                  <a:pt x="222" y="402"/>
                  <a:pt x="217" y="392"/>
                  <a:pt x="209" y="385"/>
                </a:cubicBezTo>
                <a:cubicBezTo>
                  <a:pt x="209" y="385"/>
                  <a:pt x="196" y="367"/>
                  <a:pt x="217" y="367"/>
                </a:cubicBezTo>
                <a:cubicBezTo>
                  <a:pt x="367" y="367"/>
                  <a:pt x="367" y="367"/>
                  <a:pt x="367" y="367"/>
                </a:cubicBezTo>
                <a:cubicBezTo>
                  <a:pt x="367" y="227"/>
                  <a:pt x="367" y="227"/>
                  <a:pt x="367" y="227"/>
                </a:cubicBezTo>
                <a:cubicBezTo>
                  <a:pt x="367" y="206"/>
                  <a:pt x="384" y="219"/>
                  <a:pt x="384" y="219"/>
                </a:cubicBezTo>
                <a:cubicBezTo>
                  <a:pt x="391" y="227"/>
                  <a:pt x="401" y="232"/>
                  <a:pt x="413" y="232"/>
                </a:cubicBezTo>
                <a:cubicBezTo>
                  <a:pt x="434" y="232"/>
                  <a:pt x="451" y="215"/>
                  <a:pt x="451" y="194"/>
                </a:cubicBezTo>
                <a:cubicBezTo>
                  <a:pt x="451" y="174"/>
                  <a:pt x="434" y="157"/>
                  <a:pt x="413" y="157"/>
                </a:cubicBezTo>
                <a:cubicBezTo>
                  <a:pt x="401" y="157"/>
                  <a:pt x="391" y="162"/>
                  <a:pt x="384" y="170"/>
                </a:cubicBezTo>
                <a:cubicBezTo>
                  <a:pt x="384" y="170"/>
                  <a:pt x="367" y="183"/>
                  <a:pt x="367" y="162"/>
                </a:cubicBezTo>
                <a:cubicBezTo>
                  <a:pt x="367" y="0"/>
                  <a:pt x="367" y="0"/>
                  <a:pt x="367" y="0"/>
                </a:cubicBezTo>
                <a:cubicBezTo>
                  <a:pt x="366" y="0"/>
                  <a:pt x="366" y="0"/>
                  <a:pt x="366" y="0"/>
                </a:cubicBezTo>
                <a:cubicBezTo>
                  <a:pt x="164" y="0"/>
                  <a:pt x="0" y="164"/>
                  <a:pt x="0" y="366"/>
                </a:cubicBezTo>
                <a:cubicBezTo>
                  <a:pt x="0" y="367"/>
                  <a:pt x="0" y="367"/>
                  <a:pt x="0" y="367"/>
                </a:cubicBezTo>
                <a:cubicBezTo>
                  <a:pt x="152" y="367"/>
                  <a:pt x="152" y="367"/>
                  <a:pt x="152" y="367"/>
                </a:cubicBezTo>
                <a:cubicBezTo>
                  <a:pt x="173" y="367"/>
                  <a:pt x="160" y="385"/>
                  <a:pt x="160" y="38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prstClr val="black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11112354" y="4620259"/>
            <a:ext cx="2151812" cy="2164278"/>
          </a:xfrm>
          <a:custGeom>
            <a:avLst/>
            <a:gdLst>
              <a:gd name="T0" fmla="*/ 17 w 365"/>
              <a:gd name="T1" fmla="*/ 170 h 367"/>
              <a:gd name="T2" fmla="*/ 46 w 365"/>
              <a:gd name="T3" fmla="*/ 157 h 367"/>
              <a:gd name="T4" fmla="*/ 84 w 365"/>
              <a:gd name="T5" fmla="*/ 194 h 367"/>
              <a:gd name="T6" fmla="*/ 46 w 365"/>
              <a:gd name="T7" fmla="*/ 232 h 367"/>
              <a:gd name="T8" fmla="*/ 17 w 365"/>
              <a:gd name="T9" fmla="*/ 219 h 367"/>
              <a:gd name="T10" fmla="*/ 0 w 365"/>
              <a:gd name="T11" fmla="*/ 227 h 367"/>
              <a:gd name="T12" fmla="*/ 0 w 365"/>
              <a:gd name="T13" fmla="*/ 367 h 367"/>
              <a:gd name="T14" fmla="*/ 151 w 365"/>
              <a:gd name="T15" fmla="*/ 367 h 367"/>
              <a:gd name="T16" fmla="*/ 159 w 365"/>
              <a:gd name="T17" fmla="*/ 350 h 367"/>
              <a:gd name="T18" fmla="*/ 145 w 365"/>
              <a:gd name="T19" fmla="*/ 321 h 367"/>
              <a:gd name="T20" fmla="*/ 183 w 365"/>
              <a:gd name="T21" fmla="*/ 283 h 367"/>
              <a:gd name="T22" fmla="*/ 221 w 365"/>
              <a:gd name="T23" fmla="*/ 321 h 367"/>
              <a:gd name="T24" fmla="*/ 207 w 365"/>
              <a:gd name="T25" fmla="*/ 350 h 367"/>
              <a:gd name="T26" fmla="*/ 215 w 365"/>
              <a:gd name="T27" fmla="*/ 367 h 367"/>
              <a:gd name="T28" fmla="*/ 365 w 365"/>
              <a:gd name="T29" fmla="*/ 367 h 367"/>
              <a:gd name="T30" fmla="*/ 365 w 365"/>
              <a:gd name="T31" fmla="*/ 366 h 367"/>
              <a:gd name="T32" fmla="*/ 0 w 365"/>
              <a:gd name="T33" fmla="*/ 0 h 367"/>
              <a:gd name="T34" fmla="*/ 0 w 365"/>
              <a:gd name="T35" fmla="*/ 162 h 367"/>
              <a:gd name="T36" fmla="*/ 17 w 365"/>
              <a:gd name="T37" fmla="*/ 17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65" h="367">
                <a:moveTo>
                  <a:pt x="17" y="170"/>
                </a:moveTo>
                <a:cubicBezTo>
                  <a:pt x="24" y="162"/>
                  <a:pt x="34" y="157"/>
                  <a:pt x="46" y="157"/>
                </a:cubicBezTo>
                <a:cubicBezTo>
                  <a:pt x="67" y="157"/>
                  <a:pt x="84" y="174"/>
                  <a:pt x="84" y="194"/>
                </a:cubicBezTo>
                <a:cubicBezTo>
                  <a:pt x="84" y="215"/>
                  <a:pt x="67" y="232"/>
                  <a:pt x="46" y="232"/>
                </a:cubicBezTo>
                <a:cubicBezTo>
                  <a:pt x="34" y="232"/>
                  <a:pt x="24" y="227"/>
                  <a:pt x="17" y="219"/>
                </a:cubicBezTo>
                <a:cubicBezTo>
                  <a:pt x="17" y="219"/>
                  <a:pt x="0" y="206"/>
                  <a:pt x="0" y="227"/>
                </a:cubicBezTo>
                <a:cubicBezTo>
                  <a:pt x="0" y="367"/>
                  <a:pt x="0" y="367"/>
                  <a:pt x="0" y="367"/>
                </a:cubicBezTo>
                <a:cubicBezTo>
                  <a:pt x="151" y="367"/>
                  <a:pt x="151" y="367"/>
                  <a:pt x="151" y="367"/>
                </a:cubicBezTo>
                <a:cubicBezTo>
                  <a:pt x="171" y="367"/>
                  <a:pt x="159" y="350"/>
                  <a:pt x="159" y="350"/>
                </a:cubicBezTo>
                <a:cubicBezTo>
                  <a:pt x="151" y="343"/>
                  <a:pt x="145" y="333"/>
                  <a:pt x="145" y="321"/>
                </a:cubicBezTo>
                <a:cubicBezTo>
                  <a:pt x="145" y="300"/>
                  <a:pt x="162" y="283"/>
                  <a:pt x="183" y="283"/>
                </a:cubicBezTo>
                <a:cubicBezTo>
                  <a:pt x="204" y="283"/>
                  <a:pt x="221" y="300"/>
                  <a:pt x="221" y="321"/>
                </a:cubicBezTo>
                <a:cubicBezTo>
                  <a:pt x="221" y="333"/>
                  <a:pt x="216" y="343"/>
                  <a:pt x="207" y="350"/>
                </a:cubicBezTo>
                <a:cubicBezTo>
                  <a:pt x="207" y="350"/>
                  <a:pt x="195" y="367"/>
                  <a:pt x="215" y="367"/>
                </a:cubicBezTo>
                <a:cubicBezTo>
                  <a:pt x="365" y="367"/>
                  <a:pt x="365" y="367"/>
                  <a:pt x="365" y="367"/>
                </a:cubicBezTo>
                <a:cubicBezTo>
                  <a:pt x="365" y="367"/>
                  <a:pt x="365" y="367"/>
                  <a:pt x="365" y="366"/>
                </a:cubicBezTo>
                <a:cubicBezTo>
                  <a:pt x="365" y="164"/>
                  <a:pt x="202" y="1"/>
                  <a:pt x="0" y="0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83"/>
                  <a:pt x="17" y="170"/>
                  <a:pt x="17" y="17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prstClr val="black"/>
              </a:solidFill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8950570" y="6784536"/>
            <a:ext cx="2161784" cy="2154304"/>
          </a:xfrm>
          <a:custGeom>
            <a:avLst/>
            <a:gdLst>
              <a:gd name="T0" fmla="*/ 350 w 367"/>
              <a:gd name="T1" fmla="*/ 208 h 365"/>
              <a:gd name="T2" fmla="*/ 320 w 367"/>
              <a:gd name="T3" fmla="*/ 221 h 365"/>
              <a:gd name="T4" fmla="*/ 283 w 367"/>
              <a:gd name="T5" fmla="*/ 184 h 365"/>
              <a:gd name="T6" fmla="*/ 320 w 367"/>
              <a:gd name="T7" fmla="*/ 146 h 365"/>
              <a:gd name="T8" fmla="*/ 350 w 367"/>
              <a:gd name="T9" fmla="*/ 159 h 365"/>
              <a:gd name="T10" fmla="*/ 367 w 367"/>
              <a:gd name="T11" fmla="*/ 151 h 365"/>
              <a:gd name="T12" fmla="*/ 367 w 367"/>
              <a:gd name="T13" fmla="*/ 0 h 365"/>
              <a:gd name="T14" fmla="*/ 217 w 367"/>
              <a:gd name="T15" fmla="*/ 0 h 365"/>
              <a:gd name="T16" fmla="*/ 209 w 367"/>
              <a:gd name="T17" fmla="*/ 18 h 365"/>
              <a:gd name="T18" fmla="*/ 222 w 367"/>
              <a:gd name="T19" fmla="*/ 47 h 365"/>
              <a:gd name="T20" fmla="*/ 185 w 367"/>
              <a:gd name="T21" fmla="*/ 85 h 365"/>
              <a:gd name="T22" fmla="*/ 147 w 367"/>
              <a:gd name="T23" fmla="*/ 47 h 365"/>
              <a:gd name="T24" fmla="*/ 160 w 367"/>
              <a:gd name="T25" fmla="*/ 18 h 365"/>
              <a:gd name="T26" fmla="*/ 152 w 367"/>
              <a:gd name="T27" fmla="*/ 0 h 365"/>
              <a:gd name="T28" fmla="*/ 0 w 367"/>
              <a:gd name="T29" fmla="*/ 0 h 365"/>
              <a:gd name="T30" fmla="*/ 366 w 367"/>
              <a:gd name="T31" fmla="*/ 365 h 365"/>
              <a:gd name="T32" fmla="*/ 367 w 367"/>
              <a:gd name="T33" fmla="*/ 365 h 365"/>
              <a:gd name="T34" fmla="*/ 367 w 367"/>
              <a:gd name="T35" fmla="*/ 216 h 365"/>
              <a:gd name="T36" fmla="*/ 350 w 367"/>
              <a:gd name="T37" fmla="*/ 208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67" h="365">
                <a:moveTo>
                  <a:pt x="350" y="208"/>
                </a:moveTo>
                <a:cubicBezTo>
                  <a:pt x="343" y="216"/>
                  <a:pt x="332" y="221"/>
                  <a:pt x="320" y="221"/>
                </a:cubicBezTo>
                <a:cubicBezTo>
                  <a:pt x="300" y="221"/>
                  <a:pt x="283" y="204"/>
                  <a:pt x="283" y="184"/>
                </a:cubicBezTo>
                <a:cubicBezTo>
                  <a:pt x="283" y="163"/>
                  <a:pt x="300" y="146"/>
                  <a:pt x="320" y="146"/>
                </a:cubicBezTo>
                <a:cubicBezTo>
                  <a:pt x="332" y="146"/>
                  <a:pt x="343" y="151"/>
                  <a:pt x="350" y="159"/>
                </a:cubicBezTo>
                <a:cubicBezTo>
                  <a:pt x="350" y="159"/>
                  <a:pt x="367" y="172"/>
                  <a:pt x="367" y="151"/>
                </a:cubicBezTo>
                <a:cubicBezTo>
                  <a:pt x="367" y="0"/>
                  <a:pt x="367" y="0"/>
                  <a:pt x="367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196" y="0"/>
                  <a:pt x="209" y="18"/>
                  <a:pt x="209" y="18"/>
                </a:cubicBezTo>
                <a:cubicBezTo>
                  <a:pt x="217" y="25"/>
                  <a:pt x="222" y="35"/>
                  <a:pt x="222" y="47"/>
                </a:cubicBezTo>
                <a:cubicBezTo>
                  <a:pt x="222" y="68"/>
                  <a:pt x="205" y="85"/>
                  <a:pt x="185" y="85"/>
                </a:cubicBezTo>
                <a:cubicBezTo>
                  <a:pt x="164" y="85"/>
                  <a:pt x="147" y="68"/>
                  <a:pt x="147" y="47"/>
                </a:cubicBezTo>
                <a:cubicBezTo>
                  <a:pt x="147" y="35"/>
                  <a:pt x="152" y="25"/>
                  <a:pt x="160" y="18"/>
                </a:cubicBezTo>
                <a:cubicBezTo>
                  <a:pt x="160" y="18"/>
                  <a:pt x="173" y="0"/>
                  <a:pt x="15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02"/>
                  <a:pt x="164" y="365"/>
                  <a:pt x="366" y="365"/>
                </a:cubicBezTo>
                <a:cubicBezTo>
                  <a:pt x="366" y="365"/>
                  <a:pt x="366" y="365"/>
                  <a:pt x="367" y="365"/>
                </a:cubicBezTo>
                <a:cubicBezTo>
                  <a:pt x="367" y="216"/>
                  <a:pt x="367" y="216"/>
                  <a:pt x="367" y="216"/>
                </a:cubicBezTo>
                <a:cubicBezTo>
                  <a:pt x="367" y="195"/>
                  <a:pt x="350" y="208"/>
                  <a:pt x="350" y="2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prstClr val="black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13271646" y="6792017"/>
            <a:ext cx="2151812" cy="2660466"/>
          </a:xfrm>
          <a:custGeom>
            <a:avLst/>
            <a:gdLst>
              <a:gd name="T0" fmla="*/ 17 w 365"/>
              <a:gd name="T1" fmla="*/ 159 h 451"/>
              <a:gd name="T2" fmla="*/ 46 w 365"/>
              <a:gd name="T3" fmla="*/ 145 h 451"/>
              <a:gd name="T4" fmla="*/ 84 w 365"/>
              <a:gd name="T5" fmla="*/ 183 h 451"/>
              <a:gd name="T6" fmla="*/ 46 w 365"/>
              <a:gd name="T7" fmla="*/ 221 h 451"/>
              <a:gd name="T8" fmla="*/ 17 w 365"/>
              <a:gd name="T9" fmla="*/ 207 h 451"/>
              <a:gd name="T10" fmla="*/ 0 w 365"/>
              <a:gd name="T11" fmla="*/ 215 h 451"/>
              <a:gd name="T12" fmla="*/ 0 w 365"/>
              <a:gd name="T13" fmla="*/ 367 h 451"/>
              <a:gd name="T14" fmla="*/ 135 w 365"/>
              <a:gd name="T15" fmla="*/ 367 h 451"/>
              <a:gd name="T16" fmla="*/ 143 w 365"/>
              <a:gd name="T17" fmla="*/ 384 h 451"/>
              <a:gd name="T18" fmla="*/ 129 w 365"/>
              <a:gd name="T19" fmla="*/ 414 h 451"/>
              <a:gd name="T20" fmla="*/ 167 w 365"/>
              <a:gd name="T21" fmla="*/ 451 h 451"/>
              <a:gd name="T22" fmla="*/ 205 w 365"/>
              <a:gd name="T23" fmla="*/ 414 h 451"/>
              <a:gd name="T24" fmla="*/ 191 w 365"/>
              <a:gd name="T25" fmla="*/ 384 h 451"/>
              <a:gd name="T26" fmla="*/ 199 w 365"/>
              <a:gd name="T27" fmla="*/ 367 h 451"/>
              <a:gd name="T28" fmla="*/ 365 w 365"/>
              <a:gd name="T29" fmla="*/ 367 h 451"/>
              <a:gd name="T30" fmla="*/ 365 w 365"/>
              <a:gd name="T31" fmla="*/ 366 h 451"/>
              <a:gd name="T32" fmla="*/ 0 w 365"/>
              <a:gd name="T33" fmla="*/ 0 h 451"/>
              <a:gd name="T34" fmla="*/ 0 w 365"/>
              <a:gd name="T35" fmla="*/ 151 h 451"/>
              <a:gd name="T36" fmla="*/ 17 w 365"/>
              <a:gd name="T37" fmla="*/ 159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65" h="451">
                <a:moveTo>
                  <a:pt x="17" y="159"/>
                </a:moveTo>
                <a:cubicBezTo>
                  <a:pt x="24" y="151"/>
                  <a:pt x="35" y="145"/>
                  <a:pt x="46" y="145"/>
                </a:cubicBezTo>
                <a:cubicBezTo>
                  <a:pt x="67" y="145"/>
                  <a:pt x="84" y="162"/>
                  <a:pt x="84" y="183"/>
                </a:cubicBezTo>
                <a:cubicBezTo>
                  <a:pt x="84" y="204"/>
                  <a:pt x="67" y="221"/>
                  <a:pt x="46" y="221"/>
                </a:cubicBezTo>
                <a:cubicBezTo>
                  <a:pt x="35" y="221"/>
                  <a:pt x="24" y="215"/>
                  <a:pt x="17" y="207"/>
                </a:cubicBezTo>
                <a:cubicBezTo>
                  <a:pt x="17" y="207"/>
                  <a:pt x="0" y="195"/>
                  <a:pt x="0" y="215"/>
                </a:cubicBezTo>
                <a:cubicBezTo>
                  <a:pt x="0" y="367"/>
                  <a:pt x="0" y="367"/>
                  <a:pt x="0" y="367"/>
                </a:cubicBezTo>
                <a:cubicBezTo>
                  <a:pt x="135" y="367"/>
                  <a:pt x="135" y="367"/>
                  <a:pt x="135" y="367"/>
                </a:cubicBezTo>
                <a:cubicBezTo>
                  <a:pt x="155" y="367"/>
                  <a:pt x="143" y="384"/>
                  <a:pt x="143" y="384"/>
                </a:cubicBezTo>
                <a:cubicBezTo>
                  <a:pt x="134" y="391"/>
                  <a:pt x="129" y="402"/>
                  <a:pt x="129" y="414"/>
                </a:cubicBezTo>
                <a:cubicBezTo>
                  <a:pt x="129" y="434"/>
                  <a:pt x="146" y="451"/>
                  <a:pt x="167" y="451"/>
                </a:cubicBezTo>
                <a:cubicBezTo>
                  <a:pt x="188" y="451"/>
                  <a:pt x="205" y="434"/>
                  <a:pt x="205" y="414"/>
                </a:cubicBezTo>
                <a:cubicBezTo>
                  <a:pt x="205" y="402"/>
                  <a:pt x="199" y="391"/>
                  <a:pt x="191" y="384"/>
                </a:cubicBezTo>
                <a:cubicBezTo>
                  <a:pt x="191" y="384"/>
                  <a:pt x="178" y="367"/>
                  <a:pt x="199" y="367"/>
                </a:cubicBezTo>
                <a:cubicBezTo>
                  <a:pt x="365" y="367"/>
                  <a:pt x="365" y="367"/>
                  <a:pt x="365" y="367"/>
                </a:cubicBezTo>
                <a:cubicBezTo>
                  <a:pt x="365" y="367"/>
                  <a:pt x="365" y="366"/>
                  <a:pt x="365" y="366"/>
                </a:cubicBezTo>
                <a:cubicBezTo>
                  <a:pt x="365" y="164"/>
                  <a:pt x="202" y="0"/>
                  <a:pt x="0" y="0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71"/>
                  <a:pt x="17" y="159"/>
                  <a:pt x="17" y="15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prstClr val="black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10618660" y="6288349"/>
            <a:ext cx="3146680" cy="3164134"/>
          </a:xfrm>
          <a:custGeom>
            <a:avLst/>
            <a:gdLst>
              <a:gd name="T0" fmla="*/ 496 w 534"/>
              <a:gd name="T1" fmla="*/ 230 h 536"/>
              <a:gd name="T2" fmla="*/ 467 w 534"/>
              <a:gd name="T3" fmla="*/ 244 h 536"/>
              <a:gd name="T4" fmla="*/ 450 w 534"/>
              <a:gd name="T5" fmla="*/ 236 h 536"/>
              <a:gd name="T6" fmla="*/ 450 w 534"/>
              <a:gd name="T7" fmla="*/ 85 h 536"/>
              <a:gd name="T8" fmla="*/ 449 w 534"/>
              <a:gd name="T9" fmla="*/ 85 h 536"/>
              <a:gd name="T10" fmla="*/ 449 w 534"/>
              <a:gd name="T11" fmla="*/ 84 h 536"/>
              <a:gd name="T12" fmla="*/ 299 w 534"/>
              <a:gd name="T13" fmla="*/ 84 h 536"/>
              <a:gd name="T14" fmla="*/ 291 w 534"/>
              <a:gd name="T15" fmla="*/ 67 h 536"/>
              <a:gd name="T16" fmla="*/ 305 w 534"/>
              <a:gd name="T17" fmla="*/ 38 h 536"/>
              <a:gd name="T18" fmla="*/ 267 w 534"/>
              <a:gd name="T19" fmla="*/ 0 h 536"/>
              <a:gd name="T20" fmla="*/ 229 w 534"/>
              <a:gd name="T21" fmla="*/ 38 h 536"/>
              <a:gd name="T22" fmla="*/ 243 w 534"/>
              <a:gd name="T23" fmla="*/ 67 h 536"/>
              <a:gd name="T24" fmla="*/ 235 w 534"/>
              <a:gd name="T25" fmla="*/ 84 h 536"/>
              <a:gd name="T26" fmla="*/ 84 w 534"/>
              <a:gd name="T27" fmla="*/ 84 h 536"/>
              <a:gd name="T28" fmla="*/ 84 w 534"/>
              <a:gd name="T29" fmla="*/ 235 h 536"/>
              <a:gd name="T30" fmla="*/ 67 w 534"/>
              <a:gd name="T31" fmla="*/ 243 h 536"/>
              <a:gd name="T32" fmla="*/ 37 w 534"/>
              <a:gd name="T33" fmla="*/ 230 h 536"/>
              <a:gd name="T34" fmla="*/ 0 w 534"/>
              <a:gd name="T35" fmla="*/ 268 h 536"/>
              <a:gd name="T36" fmla="*/ 37 w 534"/>
              <a:gd name="T37" fmla="*/ 305 h 536"/>
              <a:gd name="T38" fmla="*/ 67 w 534"/>
              <a:gd name="T39" fmla="*/ 292 h 536"/>
              <a:gd name="T40" fmla="*/ 84 w 534"/>
              <a:gd name="T41" fmla="*/ 300 h 536"/>
              <a:gd name="T42" fmla="*/ 84 w 534"/>
              <a:gd name="T43" fmla="*/ 423 h 536"/>
              <a:gd name="T44" fmla="*/ 83 w 534"/>
              <a:gd name="T45" fmla="*/ 451 h 536"/>
              <a:gd name="T46" fmla="*/ 83 w 534"/>
              <a:gd name="T47" fmla="*/ 452 h 536"/>
              <a:gd name="T48" fmla="*/ 235 w 534"/>
              <a:gd name="T49" fmla="*/ 452 h 536"/>
              <a:gd name="T50" fmla="*/ 244 w 534"/>
              <a:gd name="T51" fmla="*/ 469 h 536"/>
              <a:gd name="T52" fmla="*/ 230 w 534"/>
              <a:gd name="T53" fmla="*/ 499 h 536"/>
              <a:gd name="T54" fmla="*/ 268 w 534"/>
              <a:gd name="T55" fmla="*/ 536 h 536"/>
              <a:gd name="T56" fmla="*/ 306 w 534"/>
              <a:gd name="T57" fmla="*/ 499 h 536"/>
              <a:gd name="T58" fmla="*/ 292 w 534"/>
              <a:gd name="T59" fmla="*/ 469 h 536"/>
              <a:gd name="T60" fmla="*/ 300 w 534"/>
              <a:gd name="T61" fmla="*/ 452 h 536"/>
              <a:gd name="T62" fmla="*/ 450 w 534"/>
              <a:gd name="T63" fmla="*/ 452 h 536"/>
              <a:gd name="T64" fmla="*/ 450 w 534"/>
              <a:gd name="T65" fmla="*/ 300 h 536"/>
              <a:gd name="T66" fmla="*/ 467 w 534"/>
              <a:gd name="T67" fmla="*/ 292 h 536"/>
              <a:gd name="T68" fmla="*/ 496 w 534"/>
              <a:gd name="T69" fmla="*/ 306 h 536"/>
              <a:gd name="T70" fmla="*/ 534 w 534"/>
              <a:gd name="T71" fmla="*/ 268 h 536"/>
              <a:gd name="T72" fmla="*/ 496 w 534"/>
              <a:gd name="T73" fmla="*/ 230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34" h="536">
                <a:moveTo>
                  <a:pt x="496" y="230"/>
                </a:moveTo>
                <a:cubicBezTo>
                  <a:pt x="485" y="230"/>
                  <a:pt x="474" y="236"/>
                  <a:pt x="467" y="244"/>
                </a:cubicBezTo>
                <a:cubicBezTo>
                  <a:pt x="467" y="244"/>
                  <a:pt x="450" y="256"/>
                  <a:pt x="450" y="236"/>
                </a:cubicBezTo>
                <a:cubicBezTo>
                  <a:pt x="450" y="85"/>
                  <a:pt x="450" y="85"/>
                  <a:pt x="450" y="85"/>
                </a:cubicBezTo>
                <a:cubicBezTo>
                  <a:pt x="450" y="85"/>
                  <a:pt x="449" y="85"/>
                  <a:pt x="449" y="85"/>
                </a:cubicBezTo>
                <a:cubicBezTo>
                  <a:pt x="449" y="85"/>
                  <a:pt x="449" y="85"/>
                  <a:pt x="449" y="84"/>
                </a:cubicBezTo>
                <a:cubicBezTo>
                  <a:pt x="299" y="84"/>
                  <a:pt x="299" y="84"/>
                  <a:pt x="299" y="84"/>
                </a:cubicBezTo>
                <a:cubicBezTo>
                  <a:pt x="279" y="84"/>
                  <a:pt x="291" y="67"/>
                  <a:pt x="291" y="67"/>
                </a:cubicBezTo>
                <a:cubicBezTo>
                  <a:pt x="300" y="60"/>
                  <a:pt x="305" y="50"/>
                  <a:pt x="305" y="38"/>
                </a:cubicBezTo>
                <a:cubicBezTo>
                  <a:pt x="305" y="17"/>
                  <a:pt x="288" y="0"/>
                  <a:pt x="267" y="0"/>
                </a:cubicBezTo>
                <a:cubicBezTo>
                  <a:pt x="246" y="0"/>
                  <a:pt x="229" y="17"/>
                  <a:pt x="229" y="38"/>
                </a:cubicBezTo>
                <a:cubicBezTo>
                  <a:pt x="229" y="50"/>
                  <a:pt x="235" y="60"/>
                  <a:pt x="243" y="67"/>
                </a:cubicBezTo>
                <a:cubicBezTo>
                  <a:pt x="243" y="67"/>
                  <a:pt x="255" y="84"/>
                  <a:pt x="235" y="84"/>
                </a:cubicBezTo>
                <a:cubicBezTo>
                  <a:pt x="84" y="84"/>
                  <a:pt x="84" y="84"/>
                  <a:pt x="84" y="84"/>
                </a:cubicBezTo>
                <a:cubicBezTo>
                  <a:pt x="84" y="235"/>
                  <a:pt x="84" y="235"/>
                  <a:pt x="84" y="235"/>
                </a:cubicBezTo>
                <a:cubicBezTo>
                  <a:pt x="84" y="256"/>
                  <a:pt x="67" y="243"/>
                  <a:pt x="67" y="243"/>
                </a:cubicBezTo>
                <a:cubicBezTo>
                  <a:pt x="60" y="235"/>
                  <a:pt x="49" y="230"/>
                  <a:pt x="37" y="230"/>
                </a:cubicBezTo>
                <a:cubicBezTo>
                  <a:pt x="17" y="230"/>
                  <a:pt x="0" y="247"/>
                  <a:pt x="0" y="268"/>
                </a:cubicBezTo>
                <a:cubicBezTo>
                  <a:pt x="0" y="288"/>
                  <a:pt x="17" y="305"/>
                  <a:pt x="37" y="305"/>
                </a:cubicBezTo>
                <a:cubicBezTo>
                  <a:pt x="49" y="305"/>
                  <a:pt x="60" y="300"/>
                  <a:pt x="67" y="292"/>
                </a:cubicBezTo>
                <a:cubicBezTo>
                  <a:pt x="67" y="292"/>
                  <a:pt x="84" y="279"/>
                  <a:pt x="84" y="300"/>
                </a:cubicBezTo>
                <a:cubicBezTo>
                  <a:pt x="84" y="423"/>
                  <a:pt x="84" y="423"/>
                  <a:pt x="84" y="423"/>
                </a:cubicBezTo>
                <a:cubicBezTo>
                  <a:pt x="83" y="433"/>
                  <a:pt x="83" y="442"/>
                  <a:pt x="83" y="451"/>
                </a:cubicBezTo>
                <a:cubicBezTo>
                  <a:pt x="83" y="451"/>
                  <a:pt x="83" y="452"/>
                  <a:pt x="83" y="452"/>
                </a:cubicBezTo>
                <a:cubicBezTo>
                  <a:pt x="235" y="452"/>
                  <a:pt x="235" y="452"/>
                  <a:pt x="235" y="452"/>
                </a:cubicBezTo>
                <a:cubicBezTo>
                  <a:pt x="256" y="452"/>
                  <a:pt x="244" y="469"/>
                  <a:pt x="244" y="469"/>
                </a:cubicBezTo>
                <a:cubicBezTo>
                  <a:pt x="235" y="476"/>
                  <a:pt x="230" y="487"/>
                  <a:pt x="230" y="499"/>
                </a:cubicBezTo>
                <a:cubicBezTo>
                  <a:pt x="230" y="519"/>
                  <a:pt x="247" y="536"/>
                  <a:pt x="268" y="536"/>
                </a:cubicBezTo>
                <a:cubicBezTo>
                  <a:pt x="289" y="536"/>
                  <a:pt x="306" y="519"/>
                  <a:pt x="306" y="499"/>
                </a:cubicBezTo>
                <a:cubicBezTo>
                  <a:pt x="306" y="487"/>
                  <a:pt x="300" y="476"/>
                  <a:pt x="292" y="469"/>
                </a:cubicBezTo>
                <a:cubicBezTo>
                  <a:pt x="292" y="469"/>
                  <a:pt x="279" y="452"/>
                  <a:pt x="300" y="452"/>
                </a:cubicBezTo>
                <a:cubicBezTo>
                  <a:pt x="450" y="452"/>
                  <a:pt x="450" y="452"/>
                  <a:pt x="450" y="452"/>
                </a:cubicBezTo>
                <a:cubicBezTo>
                  <a:pt x="450" y="300"/>
                  <a:pt x="450" y="300"/>
                  <a:pt x="450" y="300"/>
                </a:cubicBezTo>
                <a:cubicBezTo>
                  <a:pt x="450" y="280"/>
                  <a:pt x="467" y="292"/>
                  <a:pt x="467" y="292"/>
                </a:cubicBezTo>
                <a:cubicBezTo>
                  <a:pt x="474" y="300"/>
                  <a:pt x="485" y="306"/>
                  <a:pt x="496" y="306"/>
                </a:cubicBezTo>
                <a:cubicBezTo>
                  <a:pt x="517" y="306"/>
                  <a:pt x="534" y="289"/>
                  <a:pt x="534" y="268"/>
                </a:cubicBezTo>
                <a:cubicBezTo>
                  <a:pt x="534" y="247"/>
                  <a:pt x="517" y="230"/>
                  <a:pt x="496" y="2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prstClr val="black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11107368" y="8956294"/>
            <a:ext cx="2657972" cy="2154304"/>
          </a:xfrm>
          <a:custGeom>
            <a:avLst/>
            <a:gdLst>
              <a:gd name="T0" fmla="*/ 384 w 451"/>
              <a:gd name="T1" fmla="*/ 216 h 365"/>
              <a:gd name="T2" fmla="*/ 413 w 451"/>
              <a:gd name="T3" fmla="*/ 230 h 365"/>
              <a:gd name="T4" fmla="*/ 451 w 451"/>
              <a:gd name="T5" fmla="*/ 192 h 365"/>
              <a:gd name="T6" fmla="*/ 413 w 451"/>
              <a:gd name="T7" fmla="*/ 154 h 365"/>
              <a:gd name="T8" fmla="*/ 384 w 451"/>
              <a:gd name="T9" fmla="*/ 168 h 365"/>
              <a:gd name="T10" fmla="*/ 367 w 451"/>
              <a:gd name="T11" fmla="*/ 160 h 365"/>
              <a:gd name="T12" fmla="*/ 367 w 451"/>
              <a:gd name="T13" fmla="*/ 0 h 365"/>
              <a:gd name="T14" fmla="*/ 217 w 451"/>
              <a:gd name="T15" fmla="*/ 0 h 365"/>
              <a:gd name="T16" fmla="*/ 209 w 451"/>
              <a:gd name="T17" fmla="*/ 17 h 365"/>
              <a:gd name="T18" fmla="*/ 223 w 451"/>
              <a:gd name="T19" fmla="*/ 47 h 365"/>
              <a:gd name="T20" fmla="*/ 185 w 451"/>
              <a:gd name="T21" fmla="*/ 84 h 365"/>
              <a:gd name="T22" fmla="*/ 147 w 451"/>
              <a:gd name="T23" fmla="*/ 47 h 365"/>
              <a:gd name="T24" fmla="*/ 161 w 451"/>
              <a:gd name="T25" fmla="*/ 17 h 365"/>
              <a:gd name="T26" fmla="*/ 152 w 451"/>
              <a:gd name="T27" fmla="*/ 0 h 365"/>
              <a:gd name="T28" fmla="*/ 0 w 451"/>
              <a:gd name="T29" fmla="*/ 0 h 365"/>
              <a:gd name="T30" fmla="*/ 366 w 451"/>
              <a:gd name="T31" fmla="*/ 365 h 365"/>
              <a:gd name="T32" fmla="*/ 367 w 451"/>
              <a:gd name="T33" fmla="*/ 365 h 365"/>
              <a:gd name="T34" fmla="*/ 367 w 451"/>
              <a:gd name="T35" fmla="*/ 224 h 365"/>
              <a:gd name="T36" fmla="*/ 384 w 451"/>
              <a:gd name="T37" fmla="*/ 216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51" h="365">
                <a:moveTo>
                  <a:pt x="384" y="216"/>
                </a:moveTo>
                <a:cubicBezTo>
                  <a:pt x="391" y="225"/>
                  <a:pt x="402" y="230"/>
                  <a:pt x="413" y="230"/>
                </a:cubicBezTo>
                <a:cubicBezTo>
                  <a:pt x="434" y="230"/>
                  <a:pt x="451" y="213"/>
                  <a:pt x="451" y="192"/>
                </a:cubicBezTo>
                <a:cubicBezTo>
                  <a:pt x="451" y="171"/>
                  <a:pt x="434" y="154"/>
                  <a:pt x="413" y="154"/>
                </a:cubicBezTo>
                <a:cubicBezTo>
                  <a:pt x="402" y="154"/>
                  <a:pt x="391" y="160"/>
                  <a:pt x="384" y="168"/>
                </a:cubicBezTo>
                <a:cubicBezTo>
                  <a:pt x="384" y="168"/>
                  <a:pt x="367" y="181"/>
                  <a:pt x="367" y="160"/>
                </a:cubicBezTo>
                <a:cubicBezTo>
                  <a:pt x="367" y="0"/>
                  <a:pt x="367" y="0"/>
                  <a:pt x="367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196" y="0"/>
                  <a:pt x="209" y="17"/>
                  <a:pt x="209" y="17"/>
                </a:cubicBezTo>
                <a:cubicBezTo>
                  <a:pt x="217" y="24"/>
                  <a:pt x="223" y="35"/>
                  <a:pt x="223" y="47"/>
                </a:cubicBezTo>
                <a:cubicBezTo>
                  <a:pt x="223" y="67"/>
                  <a:pt x="206" y="84"/>
                  <a:pt x="185" y="84"/>
                </a:cubicBezTo>
                <a:cubicBezTo>
                  <a:pt x="164" y="84"/>
                  <a:pt x="147" y="67"/>
                  <a:pt x="147" y="47"/>
                </a:cubicBezTo>
                <a:cubicBezTo>
                  <a:pt x="147" y="35"/>
                  <a:pt x="152" y="24"/>
                  <a:pt x="161" y="17"/>
                </a:cubicBezTo>
                <a:cubicBezTo>
                  <a:pt x="161" y="17"/>
                  <a:pt x="173" y="0"/>
                  <a:pt x="15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02"/>
                  <a:pt x="164" y="365"/>
                  <a:pt x="366" y="365"/>
                </a:cubicBezTo>
                <a:cubicBezTo>
                  <a:pt x="366" y="365"/>
                  <a:pt x="367" y="365"/>
                  <a:pt x="367" y="365"/>
                </a:cubicBezTo>
                <a:cubicBezTo>
                  <a:pt x="367" y="224"/>
                  <a:pt x="367" y="224"/>
                  <a:pt x="367" y="224"/>
                </a:cubicBezTo>
                <a:cubicBezTo>
                  <a:pt x="367" y="204"/>
                  <a:pt x="384" y="216"/>
                  <a:pt x="384" y="21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prstClr val="black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13271646" y="8956294"/>
            <a:ext cx="2151812" cy="2154304"/>
          </a:xfrm>
          <a:custGeom>
            <a:avLst/>
            <a:gdLst>
              <a:gd name="T0" fmla="*/ 365 w 365"/>
              <a:gd name="T1" fmla="*/ 0 h 365"/>
              <a:gd name="T2" fmla="*/ 199 w 365"/>
              <a:gd name="T3" fmla="*/ 0 h 365"/>
              <a:gd name="T4" fmla="*/ 191 w 365"/>
              <a:gd name="T5" fmla="*/ 17 h 365"/>
              <a:gd name="T6" fmla="*/ 205 w 365"/>
              <a:gd name="T7" fmla="*/ 47 h 365"/>
              <a:gd name="T8" fmla="*/ 167 w 365"/>
              <a:gd name="T9" fmla="*/ 84 h 365"/>
              <a:gd name="T10" fmla="*/ 129 w 365"/>
              <a:gd name="T11" fmla="*/ 47 h 365"/>
              <a:gd name="T12" fmla="*/ 143 w 365"/>
              <a:gd name="T13" fmla="*/ 17 h 365"/>
              <a:gd name="T14" fmla="*/ 135 w 365"/>
              <a:gd name="T15" fmla="*/ 0 h 365"/>
              <a:gd name="T16" fmla="*/ 0 w 365"/>
              <a:gd name="T17" fmla="*/ 0 h 365"/>
              <a:gd name="T18" fmla="*/ 0 w 365"/>
              <a:gd name="T19" fmla="*/ 160 h 365"/>
              <a:gd name="T20" fmla="*/ 17 w 365"/>
              <a:gd name="T21" fmla="*/ 168 h 365"/>
              <a:gd name="T22" fmla="*/ 46 w 365"/>
              <a:gd name="T23" fmla="*/ 154 h 365"/>
              <a:gd name="T24" fmla="*/ 84 w 365"/>
              <a:gd name="T25" fmla="*/ 192 h 365"/>
              <a:gd name="T26" fmla="*/ 46 w 365"/>
              <a:gd name="T27" fmla="*/ 230 h 365"/>
              <a:gd name="T28" fmla="*/ 17 w 365"/>
              <a:gd name="T29" fmla="*/ 216 h 365"/>
              <a:gd name="T30" fmla="*/ 0 w 365"/>
              <a:gd name="T31" fmla="*/ 224 h 365"/>
              <a:gd name="T32" fmla="*/ 0 w 365"/>
              <a:gd name="T33" fmla="*/ 365 h 365"/>
              <a:gd name="T34" fmla="*/ 365 w 365"/>
              <a:gd name="T35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65" h="365">
                <a:moveTo>
                  <a:pt x="365" y="0"/>
                </a:moveTo>
                <a:cubicBezTo>
                  <a:pt x="199" y="0"/>
                  <a:pt x="199" y="0"/>
                  <a:pt x="199" y="0"/>
                </a:cubicBezTo>
                <a:cubicBezTo>
                  <a:pt x="178" y="0"/>
                  <a:pt x="191" y="17"/>
                  <a:pt x="191" y="17"/>
                </a:cubicBezTo>
                <a:cubicBezTo>
                  <a:pt x="199" y="24"/>
                  <a:pt x="205" y="35"/>
                  <a:pt x="205" y="47"/>
                </a:cubicBezTo>
                <a:cubicBezTo>
                  <a:pt x="205" y="67"/>
                  <a:pt x="188" y="84"/>
                  <a:pt x="167" y="84"/>
                </a:cubicBezTo>
                <a:cubicBezTo>
                  <a:pt x="146" y="84"/>
                  <a:pt x="129" y="67"/>
                  <a:pt x="129" y="47"/>
                </a:cubicBezTo>
                <a:cubicBezTo>
                  <a:pt x="129" y="35"/>
                  <a:pt x="134" y="24"/>
                  <a:pt x="143" y="17"/>
                </a:cubicBezTo>
                <a:cubicBezTo>
                  <a:pt x="143" y="17"/>
                  <a:pt x="155" y="0"/>
                  <a:pt x="13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81"/>
                  <a:pt x="17" y="168"/>
                  <a:pt x="17" y="168"/>
                </a:cubicBezTo>
                <a:cubicBezTo>
                  <a:pt x="24" y="160"/>
                  <a:pt x="35" y="154"/>
                  <a:pt x="46" y="154"/>
                </a:cubicBezTo>
                <a:cubicBezTo>
                  <a:pt x="67" y="154"/>
                  <a:pt x="84" y="171"/>
                  <a:pt x="84" y="192"/>
                </a:cubicBezTo>
                <a:cubicBezTo>
                  <a:pt x="84" y="213"/>
                  <a:pt x="67" y="230"/>
                  <a:pt x="46" y="230"/>
                </a:cubicBezTo>
                <a:cubicBezTo>
                  <a:pt x="35" y="230"/>
                  <a:pt x="24" y="225"/>
                  <a:pt x="17" y="216"/>
                </a:cubicBezTo>
                <a:cubicBezTo>
                  <a:pt x="17" y="216"/>
                  <a:pt x="0" y="204"/>
                  <a:pt x="0" y="224"/>
                </a:cubicBezTo>
                <a:cubicBezTo>
                  <a:pt x="0" y="365"/>
                  <a:pt x="0" y="365"/>
                  <a:pt x="0" y="365"/>
                </a:cubicBezTo>
                <a:cubicBezTo>
                  <a:pt x="201" y="364"/>
                  <a:pt x="364" y="201"/>
                  <a:pt x="36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prstClr val="black"/>
              </a:solidFill>
            </a:endParaRPr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9249778" y="4919468"/>
            <a:ext cx="219420" cy="219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prstClr val="black"/>
              </a:solidFill>
            </a:endParaRP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12740551" y="4914481"/>
            <a:ext cx="216926" cy="2244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prstClr val="black"/>
              </a:solidFill>
            </a:endParaRPr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9249779" y="8420213"/>
            <a:ext cx="224406" cy="22440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prstClr val="black"/>
              </a:solidFill>
            </a:endParaRPr>
          </a:p>
        </p:txBody>
      </p: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14914802" y="10616905"/>
            <a:ext cx="219420" cy="21692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prstClr val="black"/>
              </a:solidFill>
            </a:endParaRPr>
          </a:p>
        </p:txBody>
      </p:sp>
      <p:sp>
        <p:nvSpPr>
          <p:cNvPr id="34" name="Oval 33"/>
          <p:cNvSpPr>
            <a:spLocks noChangeArrowheads="1"/>
          </p:cNvSpPr>
          <p:nvPr/>
        </p:nvSpPr>
        <p:spPr bwMode="auto">
          <a:xfrm>
            <a:off x="11426525" y="10616905"/>
            <a:ext cx="221914" cy="2169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prstClr val="black"/>
              </a:solidFill>
            </a:endParaRPr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>
            <a:off x="14909815" y="7108680"/>
            <a:ext cx="224406" cy="2194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prstClr val="black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5583035" y="10098543"/>
            <a:ext cx="6737462" cy="1454472"/>
            <a:chOff x="1593925" y="3131733"/>
            <a:chExt cx="3368731" cy="727236"/>
          </a:xfrm>
        </p:grpSpPr>
        <p:sp>
          <p:nvSpPr>
            <p:cNvPr id="37" name="Rectangle 36"/>
            <p:cNvSpPr/>
            <p:nvPr/>
          </p:nvSpPr>
          <p:spPr>
            <a:xfrm>
              <a:off x="1597664" y="3425004"/>
              <a:ext cx="3364992" cy="4339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2438340">
                <a:lnSpc>
                  <a:spcPct val="90000"/>
                </a:lnSpc>
              </a:pPr>
              <a:r>
                <a:rPr lang="en-US" sz="2800"/>
                <a:t>Lorem ipsum dolor sit amet auctor sed is sit luctus eget, mollis vel ma sit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93925" y="3131733"/>
              <a:ext cx="1296188" cy="2400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2438340">
                <a:lnSpc>
                  <a:spcPct val="90000"/>
                </a:lnSpc>
              </a:pPr>
              <a:r>
                <a:rPr lang="en-US" sz="2800" spc="600"/>
                <a:t>OPTION E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51774" y="6795981"/>
            <a:ext cx="6734416" cy="1454472"/>
            <a:chOff x="856313" y="3131733"/>
            <a:chExt cx="3367208" cy="727236"/>
          </a:xfrm>
        </p:grpSpPr>
        <p:sp>
          <p:nvSpPr>
            <p:cNvPr id="42" name="Rectangle 41"/>
            <p:cNvSpPr/>
            <p:nvPr/>
          </p:nvSpPr>
          <p:spPr>
            <a:xfrm>
              <a:off x="856313" y="3425004"/>
              <a:ext cx="3367208" cy="4339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2438340">
                <a:lnSpc>
                  <a:spcPct val="90000"/>
                </a:lnSpc>
              </a:pPr>
              <a:r>
                <a:rPr lang="en-US" sz="2800"/>
                <a:t>Lorem ipsum dolor sit amet auctor sed is sit luctus eget, mollis vel ma sit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920920" y="3131733"/>
              <a:ext cx="1302600" cy="2400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2438340">
                <a:lnSpc>
                  <a:spcPct val="90000"/>
                </a:lnSpc>
              </a:pPr>
              <a:r>
                <a:rPr lang="en-US" sz="2800" spc="600"/>
                <a:t>OPTION A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046600" y="3505607"/>
            <a:ext cx="6734416" cy="1454472"/>
            <a:chOff x="856313" y="3131733"/>
            <a:chExt cx="3367208" cy="727236"/>
          </a:xfrm>
        </p:grpSpPr>
        <p:sp>
          <p:nvSpPr>
            <p:cNvPr id="45" name="Rectangle 44"/>
            <p:cNvSpPr/>
            <p:nvPr/>
          </p:nvSpPr>
          <p:spPr>
            <a:xfrm>
              <a:off x="856313" y="3425004"/>
              <a:ext cx="3367208" cy="4339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2438340">
                <a:lnSpc>
                  <a:spcPct val="90000"/>
                </a:lnSpc>
              </a:pPr>
              <a:r>
                <a:rPr lang="en-US" sz="2800"/>
                <a:t>Lorem ipsum dolor sit amet auctor sed is sit luctus eget, mollis vel ma sit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912905" y="3131733"/>
              <a:ext cx="1310615" cy="2400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2438340">
                <a:lnSpc>
                  <a:spcPct val="90000"/>
                </a:lnSpc>
              </a:pPr>
              <a:r>
                <a:rPr lang="en-US" sz="2800" spc="600"/>
                <a:t>OPTION B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6072749" y="6786175"/>
            <a:ext cx="6737462" cy="1454472"/>
            <a:chOff x="1593925" y="3131733"/>
            <a:chExt cx="3368731" cy="727236"/>
          </a:xfrm>
        </p:grpSpPr>
        <p:sp>
          <p:nvSpPr>
            <p:cNvPr id="48" name="Rectangle 47"/>
            <p:cNvSpPr/>
            <p:nvPr/>
          </p:nvSpPr>
          <p:spPr>
            <a:xfrm>
              <a:off x="1597664" y="3425004"/>
              <a:ext cx="3364992" cy="4339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2438340">
                <a:lnSpc>
                  <a:spcPct val="90000"/>
                </a:lnSpc>
              </a:pPr>
              <a:r>
                <a:rPr lang="en-US" sz="2800"/>
                <a:t>Lorem ipsum dolor sit amet auctor sed is sit luctus eget, mollis vel ma sit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593925" y="3131733"/>
              <a:ext cx="1324241" cy="2400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2438340">
                <a:lnSpc>
                  <a:spcPct val="90000"/>
                </a:lnSpc>
              </a:pPr>
              <a:r>
                <a:rPr lang="en-US" sz="2800" spc="600"/>
                <a:t>OPTION D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3251699" y="3486387"/>
            <a:ext cx="6737462" cy="1454472"/>
            <a:chOff x="1593925" y="3131733"/>
            <a:chExt cx="3368731" cy="727236"/>
          </a:xfrm>
        </p:grpSpPr>
        <p:sp>
          <p:nvSpPr>
            <p:cNvPr id="51" name="Rectangle 50"/>
            <p:cNvSpPr/>
            <p:nvPr/>
          </p:nvSpPr>
          <p:spPr>
            <a:xfrm>
              <a:off x="1597664" y="3425004"/>
              <a:ext cx="3364992" cy="4339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2438340">
                <a:lnSpc>
                  <a:spcPct val="90000"/>
                </a:lnSpc>
              </a:pPr>
              <a:r>
                <a:rPr lang="en-US" sz="2800"/>
                <a:t>Lorem ipsum dolor sit amet auctor sed is sit luctus eget, mollis vel ma sit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593925" y="3131733"/>
              <a:ext cx="1304203" cy="2400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2438340">
                <a:lnSpc>
                  <a:spcPct val="90000"/>
                </a:lnSpc>
              </a:pPr>
              <a:r>
                <a:rPr lang="en-US" sz="2800" spc="600"/>
                <a:t>OPTION C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402872" y="10098543"/>
            <a:ext cx="6734418" cy="1454472"/>
            <a:chOff x="856313" y="3131733"/>
            <a:chExt cx="3367209" cy="727236"/>
          </a:xfrm>
        </p:grpSpPr>
        <p:sp>
          <p:nvSpPr>
            <p:cNvPr id="58" name="Rectangle 57"/>
            <p:cNvSpPr/>
            <p:nvPr/>
          </p:nvSpPr>
          <p:spPr>
            <a:xfrm>
              <a:off x="856313" y="3425004"/>
              <a:ext cx="3367208" cy="4339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2438340">
                <a:lnSpc>
                  <a:spcPct val="90000"/>
                </a:lnSpc>
              </a:pPr>
              <a:r>
                <a:rPr lang="en-US" sz="2800" dirty="0"/>
                <a:t>Lorem ipsum dolor sit </a:t>
              </a:r>
              <a:r>
                <a:rPr lang="en-US" sz="2800" dirty="0" err="1"/>
                <a:t>amet</a:t>
              </a:r>
              <a:r>
                <a:rPr lang="en-US" sz="2800" dirty="0"/>
                <a:t> </a:t>
              </a:r>
              <a:r>
                <a:rPr lang="en-US" sz="2800" dirty="0" err="1"/>
                <a:t>auctor</a:t>
              </a:r>
              <a:r>
                <a:rPr lang="en-US" sz="2800" dirty="0"/>
                <a:t> sed is sit </a:t>
              </a:r>
              <a:r>
                <a:rPr lang="en-US" sz="2800" dirty="0" err="1"/>
                <a:t>luctus</a:t>
              </a:r>
              <a:r>
                <a:rPr lang="en-US" sz="2800" dirty="0"/>
                <a:t> </a:t>
              </a:r>
              <a:r>
                <a:rPr lang="en-US" sz="2800" dirty="0" err="1"/>
                <a:t>eget</a:t>
              </a:r>
              <a:r>
                <a:rPr lang="en-US" sz="2800" dirty="0"/>
                <a:t>, </a:t>
              </a:r>
              <a:r>
                <a:rPr lang="en-US" sz="2800" dirty="0" err="1"/>
                <a:t>mollis</a:t>
              </a:r>
              <a:r>
                <a:rPr lang="en-US" sz="2800" dirty="0"/>
                <a:t> vel ma sit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934547" y="3131733"/>
              <a:ext cx="1288975" cy="2400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2438340">
                <a:lnSpc>
                  <a:spcPct val="90000"/>
                </a:lnSpc>
              </a:pPr>
              <a:r>
                <a:rPr lang="en-US" sz="2800" spc="600"/>
                <a:t>OPTION F</a:t>
              </a:r>
            </a:p>
          </p:txBody>
        </p:sp>
      </p:grpSp>
      <p:sp>
        <p:nvSpPr>
          <p:cNvPr id="62" name="Freeform 7"/>
          <p:cNvSpPr>
            <a:spLocks/>
          </p:cNvSpPr>
          <p:nvPr/>
        </p:nvSpPr>
        <p:spPr bwMode="auto">
          <a:xfrm>
            <a:off x="11537480" y="7100107"/>
            <a:ext cx="1236112" cy="1499042"/>
          </a:xfrm>
          <a:custGeom>
            <a:avLst/>
            <a:gdLst>
              <a:gd name="T0" fmla="*/ 353 w 528"/>
              <a:gd name="T1" fmla="*/ 616 h 639"/>
              <a:gd name="T2" fmla="*/ 225 w 528"/>
              <a:gd name="T3" fmla="*/ 302 h 639"/>
              <a:gd name="T4" fmla="*/ 106 w 528"/>
              <a:gd name="T5" fmla="*/ 435 h 639"/>
              <a:gd name="T6" fmla="*/ 86 w 528"/>
              <a:gd name="T7" fmla="*/ 431 h 639"/>
              <a:gd name="T8" fmla="*/ 86 w 528"/>
              <a:gd name="T9" fmla="*/ 407 h 639"/>
              <a:gd name="T10" fmla="*/ 191 w 528"/>
              <a:gd name="T11" fmla="*/ 233 h 639"/>
              <a:gd name="T12" fmla="*/ 254 w 528"/>
              <a:gd name="T13" fmla="*/ 53 h 639"/>
              <a:gd name="T14" fmla="*/ 120 w 528"/>
              <a:gd name="T15" fmla="*/ 98 h 639"/>
              <a:gd name="T16" fmla="*/ 117 w 528"/>
              <a:gd name="T17" fmla="*/ 190 h 639"/>
              <a:gd name="T18" fmla="*/ 30 w 528"/>
              <a:gd name="T19" fmla="*/ 218 h 639"/>
              <a:gd name="T20" fmla="*/ 66 w 528"/>
              <a:gd name="T21" fmla="*/ 61 h 639"/>
              <a:gd name="T22" fmla="*/ 254 w 528"/>
              <a:gd name="T23" fmla="*/ 25 h 639"/>
              <a:gd name="T24" fmla="*/ 277 w 528"/>
              <a:gd name="T25" fmla="*/ 140 h 639"/>
              <a:gd name="T26" fmla="*/ 180 w 528"/>
              <a:gd name="T27" fmla="*/ 310 h 639"/>
              <a:gd name="T28" fmla="*/ 350 w 528"/>
              <a:gd name="T29" fmla="*/ 140 h 639"/>
              <a:gd name="T30" fmla="*/ 528 w 528"/>
              <a:gd name="T31" fmla="*/ 160 h 639"/>
              <a:gd name="T32" fmla="*/ 397 w 528"/>
              <a:gd name="T33" fmla="*/ 171 h 639"/>
              <a:gd name="T34" fmla="*/ 241 w 528"/>
              <a:gd name="T35" fmla="*/ 289 h 639"/>
              <a:gd name="T36" fmla="*/ 379 w 528"/>
              <a:gd name="T37" fmla="*/ 544 h 639"/>
              <a:gd name="T38" fmla="*/ 484 w 528"/>
              <a:gd name="T39" fmla="*/ 553 h 639"/>
              <a:gd name="T40" fmla="*/ 426 w 528"/>
              <a:gd name="T41" fmla="*/ 622 h 639"/>
              <a:gd name="T42" fmla="*/ 353 w 528"/>
              <a:gd name="T43" fmla="*/ 616 h 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28" h="639">
                <a:moveTo>
                  <a:pt x="353" y="616"/>
                </a:moveTo>
                <a:cubicBezTo>
                  <a:pt x="310" y="589"/>
                  <a:pt x="255" y="508"/>
                  <a:pt x="225" y="302"/>
                </a:cubicBezTo>
                <a:cubicBezTo>
                  <a:pt x="198" y="323"/>
                  <a:pt x="106" y="435"/>
                  <a:pt x="106" y="435"/>
                </a:cubicBezTo>
                <a:cubicBezTo>
                  <a:pt x="106" y="435"/>
                  <a:pt x="97" y="442"/>
                  <a:pt x="86" y="431"/>
                </a:cubicBezTo>
                <a:cubicBezTo>
                  <a:pt x="75" y="420"/>
                  <a:pt x="86" y="407"/>
                  <a:pt x="86" y="407"/>
                </a:cubicBezTo>
                <a:cubicBezTo>
                  <a:pt x="86" y="407"/>
                  <a:pt x="132" y="342"/>
                  <a:pt x="191" y="233"/>
                </a:cubicBezTo>
                <a:cubicBezTo>
                  <a:pt x="249" y="124"/>
                  <a:pt x="283" y="65"/>
                  <a:pt x="254" y="53"/>
                </a:cubicBezTo>
                <a:cubicBezTo>
                  <a:pt x="224" y="41"/>
                  <a:pt x="161" y="60"/>
                  <a:pt x="120" y="98"/>
                </a:cubicBezTo>
                <a:cubicBezTo>
                  <a:pt x="80" y="135"/>
                  <a:pt x="64" y="185"/>
                  <a:pt x="117" y="190"/>
                </a:cubicBezTo>
                <a:cubicBezTo>
                  <a:pt x="95" y="213"/>
                  <a:pt x="59" y="235"/>
                  <a:pt x="30" y="218"/>
                </a:cubicBezTo>
                <a:cubicBezTo>
                  <a:pt x="0" y="200"/>
                  <a:pt x="9" y="121"/>
                  <a:pt x="66" y="61"/>
                </a:cubicBezTo>
                <a:cubicBezTo>
                  <a:pt x="124" y="0"/>
                  <a:pt x="217" y="2"/>
                  <a:pt x="254" y="25"/>
                </a:cubicBezTo>
                <a:cubicBezTo>
                  <a:pt x="290" y="48"/>
                  <a:pt x="302" y="90"/>
                  <a:pt x="277" y="140"/>
                </a:cubicBezTo>
                <a:cubicBezTo>
                  <a:pt x="252" y="190"/>
                  <a:pt x="180" y="310"/>
                  <a:pt x="180" y="310"/>
                </a:cubicBezTo>
                <a:cubicBezTo>
                  <a:pt x="180" y="310"/>
                  <a:pt x="295" y="181"/>
                  <a:pt x="350" y="140"/>
                </a:cubicBezTo>
                <a:cubicBezTo>
                  <a:pt x="405" y="99"/>
                  <a:pt x="470" y="80"/>
                  <a:pt x="528" y="160"/>
                </a:cubicBezTo>
                <a:cubicBezTo>
                  <a:pt x="495" y="145"/>
                  <a:pt x="437" y="150"/>
                  <a:pt x="397" y="171"/>
                </a:cubicBezTo>
                <a:cubicBezTo>
                  <a:pt x="357" y="193"/>
                  <a:pt x="279" y="241"/>
                  <a:pt x="241" y="289"/>
                </a:cubicBezTo>
                <a:cubicBezTo>
                  <a:pt x="312" y="512"/>
                  <a:pt x="379" y="544"/>
                  <a:pt x="379" y="544"/>
                </a:cubicBezTo>
                <a:cubicBezTo>
                  <a:pt x="379" y="544"/>
                  <a:pt x="409" y="567"/>
                  <a:pt x="484" y="553"/>
                </a:cubicBezTo>
                <a:cubicBezTo>
                  <a:pt x="479" y="577"/>
                  <a:pt x="469" y="603"/>
                  <a:pt x="426" y="622"/>
                </a:cubicBezTo>
                <a:cubicBezTo>
                  <a:pt x="387" y="639"/>
                  <a:pt x="353" y="616"/>
                  <a:pt x="353" y="6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srgbClr val="57565A"/>
              </a:solidFill>
            </a:endParaRPr>
          </a:p>
        </p:txBody>
      </p:sp>
      <p:sp>
        <p:nvSpPr>
          <p:cNvPr id="63" name="Freeform 6"/>
          <p:cNvSpPr>
            <a:spLocks noEditPoints="1"/>
          </p:cNvSpPr>
          <p:nvPr/>
        </p:nvSpPr>
        <p:spPr bwMode="auto">
          <a:xfrm>
            <a:off x="9970960" y="5440898"/>
            <a:ext cx="647700" cy="849068"/>
          </a:xfrm>
          <a:custGeom>
            <a:avLst/>
            <a:gdLst>
              <a:gd name="T0" fmla="*/ 451 w 493"/>
              <a:gd name="T1" fmla="*/ 579 h 646"/>
              <a:gd name="T2" fmla="*/ 285 w 493"/>
              <a:gd name="T3" fmla="*/ 321 h 646"/>
              <a:gd name="T4" fmla="*/ 419 w 493"/>
              <a:gd name="T5" fmla="*/ 174 h 646"/>
              <a:gd name="T6" fmla="*/ 424 w 493"/>
              <a:gd name="T7" fmla="*/ 165 h 646"/>
              <a:gd name="T8" fmla="*/ 460 w 493"/>
              <a:gd name="T9" fmla="*/ 67 h 646"/>
              <a:gd name="T10" fmla="*/ 460 w 493"/>
              <a:gd name="T11" fmla="*/ 0 h 646"/>
              <a:gd name="T12" fmla="*/ 0 w 493"/>
              <a:gd name="T13" fmla="*/ 33 h 646"/>
              <a:gd name="T14" fmla="*/ 44 w 493"/>
              <a:gd name="T15" fmla="*/ 67 h 646"/>
              <a:gd name="T16" fmla="*/ 73 w 493"/>
              <a:gd name="T17" fmla="*/ 166 h 646"/>
              <a:gd name="T18" fmla="*/ 211 w 493"/>
              <a:gd name="T19" fmla="*/ 317 h 646"/>
              <a:gd name="T20" fmla="*/ 211 w 493"/>
              <a:gd name="T21" fmla="*/ 332 h 646"/>
              <a:gd name="T22" fmla="*/ 34 w 493"/>
              <a:gd name="T23" fmla="*/ 579 h 646"/>
              <a:gd name="T24" fmla="*/ 34 w 493"/>
              <a:gd name="T25" fmla="*/ 646 h 646"/>
              <a:gd name="T26" fmla="*/ 493 w 493"/>
              <a:gd name="T27" fmla="*/ 612 h 646"/>
              <a:gd name="T28" fmla="*/ 404 w 493"/>
              <a:gd name="T29" fmla="*/ 479 h 646"/>
              <a:gd name="T30" fmla="*/ 285 w 493"/>
              <a:gd name="T31" fmla="*/ 348 h 646"/>
              <a:gd name="T32" fmla="*/ 14 w 493"/>
              <a:gd name="T33" fmla="*/ 33 h 646"/>
              <a:gd name="T34" fmla="*/ 460 w 493"/>
              <a:gd name="T35" fmla="*/ 14 h 646"/>
              <a:gd name="T36" fmla="*/ 460 w 493"/>
              <a:gd name="T37" fmla="*/ 53 h 646"/>
              <a:gd name="T38" fmla="*/ 14 w 493"/>
              <a:gd name="T39" fmla="*/ 33 h 646"/>
              <a:gd name="T40" fmla="*/ 412 w 493"/>
              <a:gd name="T41" fmla="*/ 156 h 646"/>
              <a:gd name="T42" fmla="*/ 85 w 493"/>
              <a:gd name="T43" fmla="*/ 156 h 646"/>
              <a:gd name="T44" fmla="*/ 439 w 493"/>
              <a:gd name="T45" fmla="*/ 67 h 646"/>
              <a:gd name="T46" fmla="*/ 211 w 493"/>
              <a:gd name="T47" fmla="*/ 490 h 646"/>
              <a:gd name="T48" fmla="*/ 211 w 493"/>
              <a:gd name="T49" fmla="*/ 348 h 646"/>
              <a:gd name="T50" fmla="*/ 156 w 493"/>
              <a:gd name="T51" fmla="*/ 509 h 646"/>
              <a:gd name="T52" fmla="*/ 219 w 493"/>
              <a:gd name="T53" fmla="*/ 503 h 646"/>
              <a:gd name="T54" fmla="*/ 225 w 493"/>
              <a:gd name="T55" fmla="*/ 336 h 646"/>
              <a:gd name="T56" fmla="*/ 225 w 493"/>
              <a:gd name="T57" fmla="*/ 313 h 646"/>
              <a:gd name="T58" fmla="*/ 94 w 493"/>
              <a:gd name="T59" fmla="*/ 175 h 646"/>
              <a:gd name="T60" fmla="*/ 259 w 493"/>
              <a:gd name="T61" fmla="*/ 169 h 646"/>
              <a:gd name="T62" fmla="*/ 274 w 493"/>
              <a:gd name="T63" fmla="*/ 307 h 646"/>
              <a:gd name="T64" fmla="*/ 271 w 493"/>
              <a:gd name="T65" fmla="*/ 321 h 646"/>
              <a:gd name="T66" fmla="*/ 271 w 493"/>
              <a:gd name="T67" fmla="*/ 483 h 646"/>
              <a:gd name="T68" fmla="*/ 278 w 493"/>
              <a:gd name="T69" fmla="*/ 493 h 646"/>
              <a:gd name="T70" fmla="*/ 437 w 493"/>
              <a:gd name="T71" fmla="*/ 579 h 646"/>
              <a:gd name="T72" fmla="*/ 84 w 493"/>
              <a:gd name="T73" fmla="*/ 495 h 646"/>
              <a:gd name="T74" fmla="*/ 34 w 493"/>
              <a:gd name="T75" fmla="*/ 632 h 646"/>
              <a:gd name="T76" fmla="*/ 34 w 493"/>
              <a:gd name="T77" fmla="*/ 593 h 646"/>
              <a:gd name="T78" fmla="*/ 479 w 493"/>
              <a:gd name="T79" fmla="*/ 612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3" h="646">
                <a:moveTo>
                  <a:pt x="460" y="579"/>
                </a:moveTo>
                <a:cubicBezTo>
                  <a:pt x="451" y="579"/>
                  <a:pt x="451" y="579"/>
                  <a:pt x="451" y="579"/>
                </a:cubicBezTo>
                <a:cubicBezTo>
                  <a:pt x="435" y="462"/>
                  <a:pt x="357" y="372"/>
                  <a:pt x="285" y="332"/>
                </a:cubicBezTo>
                <a:cubicBezTo>
                  <a:pt x="285" y="321"/>
                  <a:pt x="285" y="321"/>
                  <a:pt x="285" y="321"/>
                </a:cubicBezTo>
                <a:cubicBezTo>
                  <a:pt x="285" y="317"/>
                  <a:pt x="285" y="317"/>
                  <a:pt x="285" y="317"/>
                </a:cubicBezTo>
                <a:cubicBezTo>
                  <a:pt x="334" y="291"/>
                  <a:pt x="385" y="241"/>
                  <a:pt x="419" y="174"/>
                </a:cubicBezTo>
                <a:cubicBezTo>
                  <a:pt x="421" y="174"/>
                  <a:pt x="422" y="173"/>
                  <a:pt x="423" y="172"/>
                </a:cubicBezTo>
                <a:cubicBezTo>
                  <a:pt x="424" y="170"/>
                  <a:pt x="424" y="167"/>
                  <a:pt x="424" y="165"/>
                </a:cubicBezTo>
                <a:cubicBezTo>
                  <a:pt x="438" y="135"/>
                  <a:pt x="448" y="102"/>
                  <a:pt x="453" y="67"/>
                </a:cubicBezTo>
                <a:cubicBezTo>
                  <a:pt x="460" y="67"/>
                  <a:pt x="460" y="67"/>
                  <a:pt x="460" y="67"/>
                </a:cubicBezTo>
                <a:cubicBezTo>
                  <a:pt x="478" y="67"/>
                  <a:pt x="493" y="52"/>
                  <a:pt x="493" y="33"/>
                </a:cubicBezTo>
                <a:cubicBezTo>
                  <a:pt x="493" y="15"/>
                  <a:pt x="478" y="0"/>
                  <a:pt x="46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cubicBezTo>
                  <a:pt x="0" y="52"/>
                  <a:pt x="15" y="67"/>
                  <a:pt x="34" y="67"/>
                </a:cubicBezTo>
                <a:cubicBezTo>
                  <a:pt x="44" y="67"/>
                  <a:pt x="44" y="67"/>
                  <a:pt x="44" y="67"/>
                </a:cubicBezTo>
                <a:cubicBezTo>
                  <a:pt x="48" y="100"/>
                  <a:pt x="58" y="130"/>
                  <a:pt x="70" y="158"/>
                </a:cubicBezTo>
                <a:cubicBezTo>
                  <a:pt x="69" y="161"/>
                  <a:pt x="70" y="165"/>
                  <a:pt x="73" y="166"/>
                </a:cubicBezTo>
                <a:cubicBezTo>
                  <a:pt x="73" y="166"/>
                  <a:pt x="74" y="167"/>
                  <a:pt x="74" y="167"/>
                </a:cubicBezTo>
                <a:cubicBezTo>
                  <a:pt x="107" y="237"/>
                  <a:pt x="160" y="290"/>
                  <a:pt x="211" y="317"/>
                </a:cubicBezTo>
                <a:cubicBezTo>
                  <a:pt x="211" y="330"/>
                  <a:pt x="211" y="330"/>
                  <a:pt x="211" y="330"/>
                </a:cubicBezTo>
                <a:cubicBezTo>
                  <a:pt x="211" y="332"/>
                  <a:pt x="211" y="332"/>
                  <a:pt x="211" y="332"/>
                </a:cubicBezTo>
                <a:cubicBezTo>
                  <a:pt x="140" y="371"/>
                  <a:pt x="62" y="462"/>
                  <a:pt x="44" y="579"/>
                </a:cubicBezTo>
                <a:cubicBezTo>
                  <a:pt x="34" y="579"/>
                  <a:pt x="34" y="579"/>
                  <a:pt x="34" y="579"/>
                </a:cubicBezTo>
                <a:cubicBezTo>
                  <a:pt x="15" y="579"/>
                  <a:pt x="0" y="594"/>
                  <a:pt x="0" y="612"/>
                </a:cubicBezTo>
                <a:cubicBezTo>
                  <a:pt x="0" y="631"/>
                  <a:pt x="15" y="646"/>
                  <a:pt x="34" y="646"/>
                </a:cubicBezTo>
                <a:cubicBezTo>
                  <a:pt x="460" y="646"/>
                  <a:pt x="460" y="646"/>
                  <a:pt x="460" y="646"/>
                </a:cubicBezTo>
                <a:cubicBezTo>
                  <a:pt x="478" y="646"/>
                  <a:pt x="493" y="631"/>
                  <a:pt x="493" y="612"/>
                </a:cubicBezTo>
                <a:cubicBezTo>
                  <a:pt x="493" y="594"/>
                  <a:pt x="478" y="579"/>
                  <a:pt x="460" y="579"/>
                </a:cubicBezTo>
                <a:close/>
                <a:moveTo>
                  <a:pt x="404" y="479"/>
                </a:moveTo>
                <a:cubicBezTo>
                  <a:pt x="371" y="466"/>
                  <a:pt x="329" y="470"/>
                  <a:pt x="285" y="478"/>
                </a:cubicBezTo>
                <a:cubicBezTo>
                  <a:pt x="285" y="348"/>
                  <a:pt x="285" y="348"/>
                  <a:pt x="285" y="348"/>
                </a:cubicBezTo>
                <a:cubicBezTo>
                  <a:pt x="328" y="374"/>
                  <a:pt x="373" y="420"/>
                  <a:pt x="404" y="479"/>
                </a:cubicBezTo>
                <a:close/>
                <a:moveTo>
                  <a:pt x="14" y="33"/>
                </a:moveTo>
                <a:cubicBezTo>
                  <a:pt x="14" y="23"/>
                  <a:pt x="23" y="14"/>
                  <a:pt x="34" y="14"/>
                </a:cubicBezTo>
                <a:cubicBezTo>
                  <a:pt x="460" y="14"/>
                  <a:pt x="460" y="14"/>
                  <a:pt x="460" y="14"/>
                </a:cubicBezTo>
                <a:cubicBezTo>
                  <a:pt x="471" y="14"/>
                  <a:pt x="479" y="23"/>
                  <a:pt x="479" y="33"/>
                </a:cubicBezTo>
                <a:cubicBezTo>
                  <a:pt x="479" y="44"/>
                  <a:pt x="471" y="53"/>
                  <a:pt x="460" y="53"/>
                </a:cubicBezTo>
                <a:cubicBezTo>
                  <a:pt x="34" y="53"/>
                  <a:pt x="34" y="53"/>
                  <a:pt x="34" y="53"/>
                </a:cubicBezTo>
                <a:cubicBezTo>
                  <a:pt x="23" y="53"/>
                  <a:pt x="14" y="44"/>
                  <a:pt x="14" y="33"/>
                </a:cubicBezTo>
                <a:close/>
                <a:moveTo>
                  <a:pt x="439" y="67"/>
                </a:moveTo>
                <a:cubicBezTo>
                  <a:pt x="434" y="99"/>
                  <a:pt x="425" y="129"/>
                  <a:pt x="412" y="156"/>
                </a:cubicBezTo>
                <a:cubicBezTo>
                  <a:pt x="372" y="134"/>
                  <a:pt x="315" y="145"/>
                  <a:pt x="256" y="156"/>
                </a:cubicBezTo>
                <a:cubicBezTo>
                  <a:pt x="196" y="167"/>
                  <a:pt x="134" y="178"/>
                  <a:pt x="85" y="156"/>
                </a:cubicBezTo>
                <a:cubicBezTo>
                  <a:pt x="72" y="129"/>
                  <a:pt x="63" y="99"/>
                  <a:pt x="58" y="67"/>
                </a:cubicBezTo>
                <a:lnTo>
                  <a:pt x="439" y="67"/>
                </a:lnTo>
                <a:close/>
                <a:moveTo>
                  <a:pt x="211" y="348"/>
                </a:moveTo>
                <a:cubicBezTo>
                  <a:pt x="211" y="490"/>
                  <a:pt x="211" y="490"/>
                  <a:pt x="211" y="490"/>
                </a:cubicBezTo>
                <a:cubicBezTo>
                  <a:pt x="171" y="496"/>
                  <a:pt x="127" y="499"/>
                  <a:pt x="90" y="483"/>
                </a:cubicBezTo>
                <a:cubicBezTo>
                  <a:pt x="121" y="422"/>
                  <a:pt x="168" y="374"/>
                  <a:pt x="211" y="348"/>
                </a:cubicBezTo>
                <a:close/>
                <a:moveTo>
                  <a:pt x="84" y="495"/>
                </a:moveTo>
                <a:cubicBezTo>
                  <a:pt x="107" y="505"/>
                  <a:pt x="131" y="509"/>
                  <a:pt x="156" y="509"/>
                </a:cubicBezTo>
                <a:cubicBezTo>
                  <a:pt x="178" y="509"/>
                  <a:pt x="199" y="506"/>
                  <a:pt x="219" y="503"/>
                </a:cubicBezTo>
                <a:cubicBezTo>
                  <a:pt x="219" y="503"/>
                  <a:pt x="219" y="503"/>
                  <a:pt x="219" y="503"/>
                </a:cubicBezTo>
                <a:cubicBezTo>
                  <a:pt x="222" y="503"/>
                  <a:pt x="225" y="500"/>
                  <a:pt x="225" y="496"/>
                </a:cubicBezTo>
                <a:cubicBezTo>
                  <a:pt x="225" y="336"/>
                  <a:pt x="225" y="336"/>
                  <a:pt x="225" y="336"/>
                </a:cubicBezTo>
                <a:cubicBezTo>
                  <a:pt x="225" y="330"/>
                  <a:pt x="225" y="330"/>
                  <a:pt x="225" y="330"/>
                </a:cubicBezTo>
                <a:cubicBezTo>
                  <a:pt x="225" y="313"/>
                  <a:pt x="225" y="313"/>
                  <a:pt x="225" y="313"/>
                </a:cubicBezTo>
                <a:cubicBezTo>
                  <a:pt x="225" y="311"/>
                  <a:pt x="224" y="308"/>
                  <a:pt x="221" y="307"/>
                </a:cubicBezTo>
                <a:cubicBezTo>
                  <a:pt x="177" y="284"/>
                  <a:pt x="127" y="237"/>
                  <a:pt x="94" y="175"/>
                </a:cubicBezTo>
                <a:cubicBezTo>
                  <a:pt x="112" y="180"/>
                  <a:pt x="131" y="183"/>
                  <a:pt x="151" y="183"/>
                </a:cubicBezTo>
                <a:cubicBezTo>
                  <a:pt x="186" y="183"/>
                  <a:pt x="223" y="176"/>
                  <a:pt x="259" y="169"/>
                </a:cubicBezTo>
                <a:cubicBezTo>
                  <a:pt x="316" y="159"/>
                  <a:pt x="370" y="149"/>
                  <a:pt x="406" y="169"/>
                </a:cubicBezTo>
                <a:cubicBezTo>
                  <a:pt x="372" y="234"/>
                  <a:pt x="321" y="283"/>
                  <a:pt x="274" y="307"/>
                </a:cubicBezTo>
                <a:cubicBezTo>
                  <a:pt x="272" y="308"/>
                  <a:pt x="271" y="311"/>
                  <a:pt x="271" y="313"/>
                </a:cubicBezTo>
                <a:cubicBezTo>
                  <a:pt x="271" y="321"/>
                  <a:pt x="271" y="321"/>
                  <a:pt x="271" y="321"/>
                </a:cubicBezTo>
                <a:cubicBezTo>
                  <a:pt x="271" y="336"/>
                  <a:pt x="271" y="336"/>
                  <a:pt x="271" y="336"/>
                </a:cubicBezTo>
                <a:cubicBezTo>
                  <a:pt x="271" y="483"/>
                  <a:pt x="271" y="483"/>
                  <a:pt x="271" y="483"/>
                </a:cubicBezTo>
                <a:cubicBezTo>
                  <a:pt x="270" y="484"/>
                  <a:pt x="270" y="486"/>
                  <a:pt x="270" y="487"/>
                </a:cubicBezTo>
                <a:cubicBezTo>
                  <a:pt x="271" y="491"/>
                  <a:pt x="274" y="494"/>
                  <a:pt x="278" y="493"/>
                </a:cubicBezTo>
                <a:cubicBezTo>
                  <a:pt x="331" y="484"/>
                  <a:pt x="381" y="477"/>
                  <a:pt x="414" y="499"/>
                </a:cubicBezTo>
                <a:cubicBezTo>
                  <a:pt x="425" y="524"/>
                  <a:pt x="433" y="551"/>
                  <a:pt x="437" y="579"/>
                </a:cubicBezTo>
                <a:cubicBezTo>
                  <a:pt x="58" y="579"/>
                  <a:pt x="58" y="579"/>
                  <a:pt x="58" y="579"/>
                </a:cubicBezTo>
                <a:cubicBezTo>
                  <a:pt x="63" y="549"/>
                  <a:pt x="72" y="521"/>
                  <a:pt x="84" y="495"/>
                </a:cubicBezTo>
                <a:close/>
                <a:moveTo>
                  <a:pt x="460" y="632"/>
                </a:moveTo>
                <a:cubicBezTo>
                  <a:pt x="34" y="632"/>
                  <a:pt x="34" y="632"/>
                  <a:pt x="34" y="632"/>
                </a:cubicBezTo>
                <a:cubicBezTo>
                  <a:pt x="23" y="632"/>
                  <a:pt x="14" y="623"/>
                  <a:pt x="14" y="612"/>
                </a:cubicBezTo>
                <a:cubicBezTo>
                  <a:pt x="14" y="601"/>
                  <a:pt x="23" y="593"/>
                  <a:pt x="34" y="593"/>
                </a:cubicBezTo>
                <a:cubicBezTo>
                  <a:pt x="460" y="593"/>
                  <a:pt x="460" y="593"/>
                  <a:pt x="460" y="593"/>
                </a:cubicBezTo>
                <a:cubicBezTo>
                  <a:pt x="471" y="593"/>
                  <a:pt x="479" y="601"/>
                  <a:pt x="479" y="612"/>
                </a:cubicBezTo>
                <a:cubicBezTo>
                  <a:pt x="479" y="623"/>
                  <a:pt x="471" y="632"/>
                  <a:pt x="460" y="6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6400">
              <a:solidFill>
                <a:srgbClr val="57565A"/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9614574" y="7459669"/>
            <a:ext cx="801456" cy="849914"/>
            <a:chOff x="8768981" y="4523296"/>
            <a:chExt cx="430655" cy="456693"/>
          </a:xfrm>
          <a:solidFill>
            <a:schemeClr val="bg1"/>
          </a:solidFill>
        </p:grpSpPr>
        <p:sp>
          <p:nvSpPr>
            <p:cNvPr id="65" name="Freeform 64"/>
            <p:cNvSpPr>
              <a:spLocks noEditPoints="1"/>
            </p:cNvSpPr>
            <p:nvPr/>
          </p:nvSpPr>
          <p:spPr bwMode="auto">
            <a:xfrm>
              <a:off x="8859119" y="4623448"/>
              <a:ext cx="246375" cy="356541"/>
            </a:xfrm>
            <a:custGeom>
              <a:avLst/>
              <a:gdLst>
                <a:gd name="T0" fmla="*/ 26 w 52"/>
                <a:gd name="T1" fmla="*/ 0 h 75"/>
                <a:gd name="T2" fmla="*/ 0 w 52"/>
                <a:gd name="T3" fmla="*/ 26 h 75"/>
                <a:gd name="T4" fmla="*/ 10 w 52"/>
                <a:gd name="T5" fmla="*/ 46 h 75"/>
                <a:gd name="T6" fmla="*/ 10 w 52"/>
                <a:gd name="T7" fmla="*/ 47 h 75"/>
                <a:gd name="T8" fmla="*/ 14 w 52"/>
                <a:gd name="T9" fmla="*/ 53 h 75"/>
                <a:gd name="T10" fmla="*/ 14 w 52"/>
                <a:gd name="T11" fmla="*/ 54 h 75"/>
                <a:gd name="T12" fmla="*/ 14 w 52"/>
                <a:gd name="T13" fmla="*/ 54 h 75"/>
                <a:gd name="T14" fmla="*/ 18 w 52"/>
                <a:gd name="T15" fmla="*/ 73 h 75"/>
                <a:gd name="T16" fmla="*/ 20 w 52"/>
                <a:gd name="T17" fmla="*/ 75 h 75"/>
                <a:gd name="T18" fmla="*/ 32 w 52"/>
                <a:gd name="T19" fmla="*/ 75 h 75"/>
                <a:gd name="T20" fmla="*/ 34 w 52"/>
                <a:gd name="T21" fmla="*/ 73 h 75"/>
                <a:gd name="T22" fmla="*/ 38 w 52"/>
                <a:gd name="T23" fmla="*/ 54 h 75"/>
                <a:gd name="T24" fmla="*/ 38 w 52"/>
                <a:gd name="T25" fmla="*/ 54 h 75"/>
                <a:gd name="T26" fmla="*/ 38 w 52"/>
                <a:gd name="T27" fmla="*/ 53 h 75"/>
                <a:gd name="T28" fmla="*/ 42 w 52"/>
                <a:gd name="T29" fmla="*/ 47 h 75"/>
                <a:gd name="T30" fmla="*/ 42 w 52"/>
                <a:gd name="T31" fmla="*/ 46 h 75"/>
                <a:gd name="T32" fmla="*/ 52 w 52"/>
                <a:gd name="T33" fmla="*/ 26 h 75"/>
                <a:gd name="T34" fmla="*/ 26 w 52"/>
                <a:gd name="T35" fmla="*/ 0 h 75"/>
                <a:gd name="T36" fmla="*/ 31 w 52"/>
                <a:gd name="T37" fmla="*/ 71 h 75"/>
                <a:gd name="T38" fmla="*/ 21 w 52"/>
                <a:gd name="T39" fmla="*/ 71 h 75"/>
                <a:gd name="T40" fmla="*/ 21 w 52"/>
                <a:gd name="T41" fmla="*/ 70 h 75"/>
                <a:gd name="T42" fmla="*/ 31 w 52"/>
                <a:gd name="T43" fmla="*/ 70 h 75"/>
                <a:gd name="T44" fmla="*/ 31 w 52"/>
                <a:gd name="T45" fmla="*/ 71 h 75"/>
                <a:gd name="T46" fmla="*/ 32 w 52"/>
                <a:gd name="T47" fmla="*/ 66 h 75"/>
                <a:gd name="T48" fmla="*/ 20 w 52"/>
                <a:gd name="T49" fmla="*/ 66 h 75"/>
                <a:gd name="T50" fmla="*/ 20 w 52"/>
                <a:gd name="T51" fmla="*/ 65 h 75"/>
                <a:gd name="T52" fmla="*/ 32 w 52"/>
                <a:gd name="T53" fmla="*/ 65 h 75"/>
                <a:gd name="T54" fmla="*/ 32 w 52"/>
                <a:gd name="T55" fmla="*/ 66 h 75"/>
                <a:gd name="T56" fmla="*/ 33 w 52"/>
                <a:gd name="T57" fmla="*/ 62 h 75"/>
                <a:gd name="T58" fmla="*/ 19 w 52"/>
                <a:gd name="T59" fmla="*/ 62 h 75"/>
                <a:gd name="T60" fmla="*/ 17 w 52"/>
                <a:gd name="T61" fmla="*/ 55 h 75"/>
                <a:gd name="T62" fmla="*/ 35 w 52"/>
                <a:gd name="T63" fmla="*/ 55 h 75"/>
                <a:gd name="T64" fmla="*/ 33 w 52"/>
                <a:gd name="T65" fmla="*/ 62 h 75"/>
                <a:gd name="T66" fmla="*/ 40 w 52"/>
                <a:gd name="T67" fmla="*/ 44 h 75"/>
                <a:gd name="T68" fmla="*/ 39 w 52"/>
                <a:gd name="T69" fmla="*/ 44 h 75"/>
                <a:gd name="T70" fmla="*/ 35 w 52"/>
                <a:gd name="T71" fmla="*/ 52 h 75"/>
                <a:gd name="T72" fmla="*/ 28 w 52"/>
                <a:gd name="T73" fmla="*/ 52 h 75"/>
                <a:gd name="T74" fmla="*/ 28 w 52"/>
                <a:gd name="T75" fmla="*/ 29 h 75"/>
                <a:gd name="T76" fmla="*/ 31 w 52"/>
                <a:gd name="T77" fmla="*/ 26 h 75"/>
                <a:gd name="T78" fmla="*/ 33 w 52"/>
                <a:gd name="T79" fmla="*/ 24 h 75"/>
                <a:gd name="T80" fmla="*/ 31 w 52"/>
                <a:gd name="T81" fmla="*/ 22 h 75"/>
                <a:gd name="T82" fmla="*/ 26 w 52"/>
                <a:gd name="T83" fmla="*/ 25 h 75"/>
                <a:gd name="T84" fmla="*/ 26 w 52"/>
                <a:gd name="T85" fmla="*/ 24 h 75"/>
                <a:gd name="T86" fmla="*/ 21 w 52"/>
                <a:gd name="T87" fmla="*/ 22 h 75"/>
                <a:gd name="T88" fmla="*/ 21 w 52"/>
                <a:gd name="T89" fmla="*/ 22 h 75"/>
                <a:gd name="T90" fmla="*/ 19 w 52"/>
                <a:gd name="T91" fmla="*/ 24 h 75"/>
                <a:gd name="T92" fmla="*/ 21 w 52"/>
                <a:gd name="T93" fmla="*/ 26 h 75"/>
                <a:gd name="T94" fmla="*/ 21 w 52"/>
                <a:gd name="T95" fmla="*/ 26 h 75"/>
                <a:gd name="T96" fmla="*/ 21 w 52"/>
                <a:gd name="T97" fmla="*/ 26 h 75"/>
                <a:gd name="T98" fmla="*/ 23 w 52"/>
                <a:gd name="T99" fmla="*/ 27 h 75"/>
                <a:gd name="T100" fmla="*/ 24 w 52"/>
                <a:gd name="T101" fmla="*/ 29 h 75"/>
                <a:gd name="T102" fmla="*/ 24 w 52"/>
                <a:gd name="T103" fmla="*/ 52 h 75"/>
                <a:gd name="T104" fmla="*/ 17 w 52"/>
                <a:gd name="T105" fmla="*/ 52 h 75"/>
                <a:gd name="T106" fmla="*/ 13 w 52"/>
                <a:gd name="T107" fmla="*/ 44 h 75"/>
                <a:gd name="T108" fmla="*/ 12 w 52"/>
                <a:gd name="T109" fmla="*/ 44 h 75"/>
                <a:gd name="T110" fmla="*/ 3 w 52"/>
                <a:gd name="T111" fmla="*/ 26 h 75"/>
                <a:gd name="T112" fmla="*/ 26 w 52"/>
                <a:gd name="T113" fmla="*/ 3 h 75"/>
                <a:gd name="T114" fmla="*/ 49 w 52"/>
                <a:gd name="T115" fmla="*/ 26 h 75"/>
                <a:gd name="T116" fmla="*/ 40 w 52"/>
                <a:gd name="T117" fmla="*/ 4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" h="75">
                  <a:moveTo>
                    <a:pt x="26" y="0"/>
                  </a:moveTo>
                  <a:cubicBezTo>
                    <a:pt x="12" y="0"/>
                    <a:pt x="0" y="11"/>
                    <a:pt x="0" y="26"/>
                  </a:cubicBezTo>
                  <a:cubicBezTo>
                    <a:pt x="0" y="34"/>
                    <a:pt x="4" y="41"/>
                    <a:pt x="10" y="46"/>
                  </a:cubicBezTo>
                  <a:cubicBezTo>
                    <a:pt x="10" y="46"/>
                    <a:pt x="10" y="47"/>
                    <a:pt x="10" y="47"/>
                  </a:cubicBezTo>
                  <a:cubicBezTo>
                    <a:pt x="10" y="47"/>
                    <a:pt x="14" y="49"/>
                    <a:pt x="14" y="53"/>
                  </a:cubicBezTo>
                  <a:cubicBezTo>
                    <a:pt x="14" y="53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8" y="74"/>
                    <a:pt x="19" y="75"/>
                    <a:pt x="20" y="75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3" y="75"/>
                    <a:pt x="34" y="74"/>
                    <a:pt x="34" y="73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4"/>
                    <a:pt x="38" y="53"/>
                    <a:pt x="38" y="53"/>
                  </a:cubicBezTo>
                  <a:cubicBezTo>
                    <a:pt x="38" y="49"/>
                    <a:pt x="42" y="47"/>
                    <a:pt x="42" y="47"/>
                  </a:cubicBezTo>
                  <a:cubicBezTo>
                    <a:pt x="42" y="47"/>
                    <a:pt x="42" y="47"/>
                    <a:pt x="42" y="46"/>
                  </a:cubicBezTo>
                  <a:cubicBezTo>
                    <a:pt x="48" y="41"/>
                    <a:pt x="52" y="34"/>
                    <a:pt x="52" y="26"/>
                  </a:cubicBezTo>
                  <a:cubicBezTo>
                    <a:pt x="52" y="11"/>
                    <a:pt x="40" y="0"/>
                    <a:pt x="26" y="0"/>
                  </a:cubicBezTo>
                  <a:close/>
                  <a:moveTo>
                    <a:pt x="31" y="71"/>
                  </a:moveTo>
                  <a:cubicBezTo>
                    <a:pt x="21" y="71"/>
                    <a:pt x="21" y="71"/>
                    <a:pt x="21" y="71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31" y="70"/>
                    <a:pt x="31" y="70"/>
                  </a:cubicBezTo>
                  <a:lnTo>
                    <a:pt x="31" y="71"/>
                  </a:lnTo>
                  <a:close/>
                  <a:moveTo>
                    <a:pt x="32" y="66"/>
                  </a:moveTo>
                  <a:cubicBezTo>
                    <a:pt x="20" y="66"/>
                    <a:pt x="20" y="66"/>
                    <a:pt x="20" y="66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32" y="65"/>
                    <a:pt x="32" y="65"/>
                    <a:pt x="32" y="65"/>
                  </a:cubicBezTo>
                  <a:lnTo>
                    <a:pt x="32" y="66"/>
                  </a:lnTo>
                  <a:close/>
                  <a:moveTo>
                    <a:pt x="33" y="62"/>
                  </a:moveTo>
                  <a:cubicBezTo>
                    <a:pt x="19" y="62"/>
                    <a:pt x="19" y="62"/>
                    <a:pt x="19" y="62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35" y="55"/>
                    <a:pt x="35" y="55"/>
                    <a:pt x="35" y="55"/>
                  </a:cubicBezTo>
                  <a:lnTo>
                    <a:pt x="33" y="62"/>
                  </a:lnTo>
                  <a:close/>
                  <a:moveTo>
                    <a:pt x="40" y="44"/>
                  </a:moveTo>
                  <a:cubicBezTo>
                    <a:pt x="40" y="44"/>
                    <a:pt x="39" y="44"/>
                    <a:pt x="39" y="44"/>
                  </a:cubicBezTo>
                  <a:cubicBezTo>
                    <a:pt x="38" y="45"/>
                    <a:pt x="36" y="48"/>
                    <a:pt x="35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7"/>
                    <a:pt x="29" y="26"/>
                    <a:pt x="31" y="26"/>
                  </a:cubicBezTo>
                  <a:cubicBezTo>
                    <a:pt x="32" y="26"/>
                    <a:pt x="33" y="25"/>
                    <a:pt x="33" y="24"/>
                  </a:cubicBezTo>
                  <a:cubicBezTo>
                    <a:pt x="33" y="23"/>
                    <a:pt x="32" y="22"/>
                    <a:pt x="31" y="22"/>
                  </a:cubicBezTo>
                  <a:cubicBezTo>
                    <a:pt x="29" y="22"/>
                    <a:pt x="27" y="23"/>
                    <a:pt x="26" y="25"/>
                  </a:cubicBezTo>
                  <a:cubicBezTo>
                    <a:pt x="26" y="25"/>
                    <a:pt x="26" y="24"/>
                    <a:pt x="26" y="24"/>
                  </a:cubicBezTo>
                  <a:cubicBezTo>
                    <a:pt x="24" y="23"/>
                    <a:pt x="23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19" y="23"/>
                    <a:pt x="19" y="24"/>
                  </a:cubicBezTo>
                  <a:cubicBezTo>
                    <a:pt x="19" y="25"/>
                    <a:pt x="20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3" y="26"/>
                    <a:pt x="23" y="27"/>
                  </a:cubicBezTo>
                  <a:cubicBezTo>
                    <a:pt x="24" y="27"/>
                    <a:pt x="24" y="28"/>
                    <a:pt x="24" y="29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6" y="48"/>
                    <a:pt x="14" y="45"/>
                    <a:pt x="13" y="44"/>
                  </a:cubicBezTo>
                  <a:cubicBezTo>
                    <a:pt x="13" y="44"/>
                    <a:pt x="12" y="44"/>
                    <a:pt x="12" y="44"/>
                  </a:cubicBezTo>
                  <a:cubicBezTo>
                    <a:pt x="6" y="40"/>
                    <a:pt x="3" y="33"/>
                    <a:pt x="3" y="26"/>
                  </a:cubicBezTo>
                  <a:cubicBezTo>
                    <a:pt x="3" y="13"/>
                    <a:pt x="13" y="3"/>
                    <a:pt x="26" y="3"/>
                  </a:cubicBezTo>
                  <a:cubicBezTo>
                    <a:pt x="39" y="3"/>
                    <a:pt x="49" y="13"/>
                    <a:pt x="49" y="26"/>
                  </a:cubicBezTo>
                  <a:cubicBezTo>
                    <a:pt x="49" y="33"/>
                    <a:pt x="46" y="40"/>
                    <a:pt x="40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8977298" y="4523296"/>
              <a:ext cx="14022" cy="68103"/>
            </a:xfrm>
            <a:custGeom>
              <a:avLst/>
              <a:gdLst>
                <a:gd name="T0" fmla="*/ 2 w 3"/>
                <a:gd name="T1" fmla="*/ 14 h 14"/>
                <a:gd name="T2" fmla="*/ 3 w 3"/>
                <a:gd name="T3" fmla="*/ 13 h 14"/>
                <a:gd name="T4" fmla="*/ 3 w 3"/>
                <a:gd name="T5" fmla="*/ 2 h 14"/>
                <a:gd name="T6" fmla="*/ 2 w 3"/>
                <a:gd name="T7" fmla="*/ 0 h 14"/>
                <a:gd name="T8" fmla="*/ 0 w 3"/>
                <a:gd name="T9" fmla="*/ 2 h 14"/>
                <a:gd name="T10" fmla="*/ 0 w 3"/>
                <a:gd name="T11" fmla="*/ 13 h 14"/>
                <a:gd name="T12" fmla="*/ 2 w 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4">
                  <a:moveTo>
                    <a:pt x="2" y="14"/>
                  </a:moveTo>
                  <a:cubicBezTo>
                    <a:pt x="2" y="14"/>
                    <a:pt x="3" y="14"/>
                    <a:pt x="3" y="1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4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8831076" y="4585390"/>
              <a:ext cx="52079" cy="52079"/>
            </a:xfrm>
            <a:custGeom>
              <a:avLst/>
              <a:gdLst>
                <a:gd name="T0" fmla="*/ 8 w 11"/>
                <a:gd name="T1" fmla="*/ 10 h 11"/>
                <a:gd name="T2" fmla="*/ 9 w 11"/>
                <a:gd name="T3" fmla="*/ 11 h 11"/>
                <a:gd name="T4" fmla="*/ 10 w 11"/>
                <a:gd name="T5" fmla="*/ 10 h 11"/>
                <a:gd name="T6" fmla="*/ 10 w 11"/>
                <a:gd name="T7" fmla="*/ 8 h 11"/>
                <a:gd name="T8" fmla="*/ 3 w 11"/>
                <a:gd name="T9" fmla="*/ 0 h 11"/>
                <a:gd name="T10" fmla="*/ 0 w 11"/>
                <a:gd name="T11" fmla="*/ 0 h 11"/>
                <a:gd name="T12" fmla="*/ 0 w 11"/>
                <a:gd name="T13" fmla="*/ 3 h 11"/>
                <a:gd name="T14" fmla="*/ 8 w 11"/>
                <a:gd name="T1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8" y="10"/>
                  </a:moveTo>
                  <a:cubicBezTo>
                    <a:pt x="8" y="11"/>
                    <a:pt x="9" y="11"/>
                    <a:pt x="9" y="11"/>
                  </a:cubicBezTo>
                  <a:cubicBezTo>
                    <a:pt x="10" y="11"/>
                    <a:pt x="10" y="11"/>
                    <a:pt x="10" y="10"/>
                  </a:cubicBezTo>
                  <a:cubicBezTo>
                    <a:pt x="11" y="10"/>
                    <a:pt x="11" y="9"/>
                    <a:pt x="10" y="8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lnTo>
                    <a:pt x="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8768981" y="4733615"/>
              <a:ext cx="66101" cy="14022"/>
            </a:xfrm>
            <a:custGeom>
              <a:avLst/>
              <a:gdLst>
                <a:gd name="T0" fmla="*/ 14 w 14"/>
                <a:gd name="T1" fmla="*/ 2 h 3"/>
                <a:gd name="T2" fmla="*/ 13 w 14"/>
                <a:gd name="T3" fmla="*/ 0 h 3"/>
                <a:gd name="T4" fmla="*/ 2 w 14"/>
                <a:gd name="T5" fmla="*/ 0 h 3"/>
                <a:gd name="T6" fmla="*/ 0 w 14"/>
                <a:gd name="T7" fmla="*/ 2 h 3"/>
                <a:gd name="T8" fmla="*/ 2 w 14"/>
                <a:gd name="T9" fmla="*/ 3 h 3"/>
                <a:gd name="T10" fmla="*/ 13 w 14"/>
                <a:gd name="T11" fmla="*/ 3 h 3"/>
                <a:gd name="T12" fmla="*/ 14 w 14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">
                  <a:moveTo>
                    <a:pt x="14" y="2"/>
                  </a:moveTo>
                  <a:cubicBezTo>
                    <a:pt x="14" y="1"/>
                    <a:pt x="13" y="0"/>
                    <a:pt x="1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3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8831076" y="4841779"/>
              <a:ext cx="52079" cy="52079"/>
            </a:xfrm>
            <a:custGeom>
              <a:avLst/>
              <a:gdLst>
                <a:gd name="T0" fmla="*/ 8 w 11"/>
                <a:gd name="T1" fmla="*/ 1 h 11"/>
                <a:gd name="T2" fmla="*/ 0 w 11"/>
                <a:gd name="T3" fmla="*/ 9 h 11"/>
                <a:gd name="T4" fmla="*/ 0 w 11"/>
                <a:gd name="T5" fmla="*/ 11 h 11"/>
                <a:gd name="T6" fmla="*/ 1 w 11"/>
                <a:gd name="T7" fmla="*/ 11 h 11"/>
                <a:gd name="T8" fmla="*/ 3 w 11"/>
                <a:gd name="T9" fmla="*/ 11 h 11"/>
                <a:gd name="T10" fmla="*/ 10 w 11"/>
                <a:gd name="T11" fmla="*/ 3 h 11"/>
                <a:gd name="T12" fmla="*/ 10 w 11"/>
                <a:gd name="T13" fmla="*/ 1 h 11"/>
                <a:gd name="T14" fmla="*/ 8 w 11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8" y="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3" y="11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9087466" y="4851795"/>
              <a:ext cx="56085" cy="52079"/>
            </a:xfrm>
            <a:custGeom>
              <a:avLst/>
              <a:gdLst>
                <a:gd name="T0" fmla="*/ 3 w 12"/>
                <a:gd name="T1" fmla="*/ 0 h 11"/>
                <a:gd name="T2" fmla="*/ 1 w 12"/>
                <a:gd name="T3" fmla="*/ 0 h 11"/>
                <a:gd name="T4" fmla="*/ 1 w 12"/>
                <a:gd name="T5" fmla="*/ 3 h 11"/>
                <a:gd name="T6" fmla="*/ 9 w 12"/>
                <a:gd name="T7" fmla="*/ 10 h 11"/>
                <a:gd name="T8" fmla="*/ 10 w 12"/>
                <a:gd name="T9" fmla="*/ 11 h 11"/>
                <a:gd name="T10" fmla="*/ 11 w 12"/>
                <a:gd name="T11" fmla="*/ 10 h 11"/>
                <a:gd name="T12" fmla="*/ 11 w 12"/>
                <a:gd name="T13" fmla="*/ 8 h 11"/>
                <a:gd name="T14" fmla="*/ 3 w 12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1">
                  <a:moveTo>
                    <a:pt x="3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9" y="11"/>
                    <a:pt x="10" y="11"/>
                  </a:cubicBezTo>
                  <a:cubicBezTo>
                    <a:pt x="10" y="11"/>
                    <a:pt x="11" y="11"/>
                    <a:pt x="11" y="10"/>
                  </a:cubicBezTo>
                  <a:cubicBezTo>
                    <a:pt x="12" y="10"/>
                    <a:pt x="12" y="9"/>
                    <a:pt x="11" y="8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9133535" y="4733615"/>
              <a:ext cx="66101" cy="14022"/>
            </a:xfrm>
            <a:custGeom>
              <a:avLst/>
              <a:gdLst>
                <a:gd name="T0" fmla="*/ 13 w 14"/>
                <a:gd name="T1" fmla="*/ 0 h 3"/>
                <a:gd name="T2" fmla="*/ 2 w 14"/>
                <a:gd name="T3" fmla="*/ 0 h 3"/>
                <a:gd name="T4" fmla="*/ 0 w 14"/>
                <a:gd name="T5" fmla="*/ 2 h 3"/>
                <a:gd name="T6" fmla="*/ 2 w 14"/>
                <a:gd name="T7" fmla="*/ 3 h 3"/>
                <a:gd name="T8" fmla="*/ 13 w 14"/>
                <a:gd name="T9" fmla="*/ 3 h 3"/>
                <a:gd name="T10" fmla="*/ 14 w 14"/>
                <a:gd name="T11" fmla="*/ 2 h 3"/>
                <a:gd name="T12" fmla="*/ 13 w 1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">
                  <a:moveTo>
                    <a:pt x="1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2"/>
                  </a:cubicBezTo>
                  <a:cubicBezTo>
                    <a:pt x="14" y="1"/>
                    <a:pt x="14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9087466" y="4585390"/>
              <a:ext cx="56085" cy="52079"/>
            </a:xfrm>
            <a:custGeom>
              <a:avLst/>
              <a:gdLst>
                <a:gd name="T0" fmla="*/ 2 w 12"/>
                <a:gd name="T1" fmla="*/ 11 h 11"/>
                <a:gd name="T2" fmla="*/ 3 w 12"/>
                <a:gd name="T3" fmla="*/ 10 h 11"/>
                <a:gd name="T4" fmla="*/ 11 w 12"/>
                <a:gd name="T5" fmla="*/ 3 h 11"/>
                <a:gd name="T6" fmla="*/ 11 w 12"/>
                <a:gd name="T7" fmla="*/ 0 h 11"/>
                <a:gd name="T8" fmla="*/ 9 w 12"/>
                <a:gd name="T9" fmla="*/ 0 h 11"/>
                <a:gd name="T10" fmla="*/ 1 w 12"/>
                <a:gd name="T11" fmla="*/ 8 h 11"/>
                <a:gd name="T12" fmla="*/ 1 w 12"/>
                <a:gd name="T13" fmla="*/ 10 h 11"/>
                <a:gd name="T14" fmla="*/ 2 w 12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1">
                  <a:moveTo>
                    <a:pt x="2" y="11"/>
                  </a:moveTo>
                  <a:cubicBezTo>
                    <a:pt x="2" y="11"/>
                    <a:pt x="3" y="11"/>
                    <a:pt x="3" y="1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2"/>
                    <a:pt x="12" y="1"/>
                    <a:pt x="11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1" y="11"/>
                    <a:pt x="2" y="11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1937302" y="5431233"/>
            <a:ext cx="649028" cy="588030"/>
            <a:chOff x="6262219" y="359155"/>
            <a:chExt cx="422275" cy="382588"/>
          </a:xfrm>
          <a:solidFill>
            <a:schemeClr val="bg1"/>
          </a:solidFill>
        </p:grpSpPr>
        <p:sp>
          <p:nvSpPr>
            <p:cNvPr id="74" name="Oval 21"/>
            <p:cNvSpPr>
              <a:spLocks noChangeArrowheads="1"/>
            </p:cNvSpPr>
            <p:nvPr/>
          </p:nvSpPr>
          <p:spPr bwMode="auto">
            <a:xfrm>
              <a:off x="6546381" y="563943"/>
              <a:ext cx="25400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</a:endParaRPr>
            </a:p>
          </p:txBody>
        </p:sp>
        <p:sp>
          <p:nvSpPr>
            <p:cNvPr id="75" name="Freeform 22"/>
            <p:cNvSpPr>
              <a:spLocks noEditPoints="1"/>
            </p:cNvSpPr>
            <p:nvPr/>
          </p:nvSpPr>
          <p:spPr bwMode="auto">
            <a:xfrm>
              <a:off x="6262219" y="359155"/>
              <a:ext cx="422275" cy="382588"/>
            </a:xfrm>
            <a:custGeom>
              <a:avLst/>
              <a:gdLst>
                <a:gd name="T0" fmla="*/ 122 w 128"/>
                <a:gd name="T1" fmla="*/ 15 h 116"/>
                <a:gd name="T2" fmla="*/ 10 w 128"/>
                <a:gd name="T3" fmla="*/ 15 h 116"/>
                <a:gd name="T4" fmla="*/ 5 w 128"/>
                <a:gd name="T5" fmla="*/ 10 h 116"/>
                <a:gd name="T6" fmla="*/ 10 w 128"/>
                <a:gd name="T7" fmla="*/ 5 h 116"/>
                <a:gd name="T8" fmla="*/ 126 w 128"/>
                <a:gd name="T9" fmla="*/ 5 h 116"/>
                <a:gd name="T10" fmla="*/ 128 w 128"/>
                <a:gd name="T11" fmla="*/ 3 h 116"/>
                <a:gd name="T12" fmla="*/ 126 w 128"/>
                <a:gd name="T13" fmla="*/ 0 h 116"/>
                <a:gd name="T14" fmla="*/ 10 w 128"/>
                <a:gd name="T15" fmla="*/ 0 h 116"/>
                <a:gd name="T16" fmla="*/ 0 w 128"/>
                <a:gd name="T17" fmla="*/ 10 h 116"/>
                <a:gd name="T18" fmla="*/ 0 w 128"/>
                <a:gd name="T19" fmla="*/ 110 h 116"/>
                <a:gd name="T20" fmla="*/ 6 w 128"/>
                <a:gd name="T21" fmla="*/ 116 h 116"/>
                <a:gd name="T22" fmla="*/ 122 w 128"/>
                <a:gd name="T23" fmla="*/ 116 h 116"/>
                <a:gd name="T24" fmla="*/ 128 w 128"/>
                <a:gd name="T25" fmla="*/ 110 h 116"/>
                <a:gd name="T26" fmla="*/ 128 w 128"/>
                <a:gd name="T27" fmla="*/ 21 h 116"/>
                <a:gd name="T28" fmla="*/ 122 w 128"/>
                <a:gd name="T29" fmla="*/ 15 h 116"/>
                <a:gd name="T30" fmla="*/ 123 w 128"/>
                <a:gd name="T31" fmla="*/ 78 h 116"/>
                <a:gd name="T32" fmla="*/ 76 w 128"/>
                <a:gd name="T33" fmla="*/ 78 h 116"/>
                <a:gd name="T34" fmla="*/ 76 w 128"/>
                <a:gd name="T35" fmla="*/ 53 h 116"/>
                <a:gd name="T36" fmla="*/ 123 w 128"/>
                <a:gd name="T37" fmla="*/ 53 h 116"/>
                <a:gd name="T38" fmla="*/ 123 w 128"/>
                <a:gd name="T39" fmla="*/ 78 h 116"/>
                <a:gd name="T40" fmla="*/ 123 w 128"/>
                <a:gd name="T41" fmla="*/ 49 h 116"/>
                <a:gd name="T42" fmla="*/ 78 w 128"/>
                <a:gd name="T43" fmla="*/ 49 h 116"/>
                <a:gd name="T44" fmla="*/ 72 w 128"/>
                <a:gd name="T45" fmla="*/ 55 h 116"/>
                <a:gd name="T46" fmla="*/ 72 w 128"/>
                <a:gd name="T47" fmla="*/ 77 h 116"/>
                <a:gd name="T48" fmla="*/ 78 w 128"/>
                <a:gd name="T49" fmla="*/ 83 h 116"/>
                <a:gd name="T50" fmla="*/ 123 w 128"/>
                <a:gd name="T51" fmla="*/ 83 h 116"/>
                <a:gd name="T52" fmla="*/ 123 w 128"/>
                <a:gd name="T53" fmla="*/ 112 h 116"/>
                <a:gd name="T54" fmla="*/ 5 w 128"/>
                <a:gd name="T55" fmla="*/ 112 h 116"/>
                <a:gd name="T56" fmla="*/ 5 w 128"/>
                <a:gd name="T57" fmla="*/ 18 h 116"/>
                <a:gd name="T58" fmla="*/ 6 w 128"/>
                <a:gd name="T59" fmla="*/ 19 h 116"/>
                <a:gd name="T60" fmla="*/ 10 w 128"/>
                <a:gd name="T61" fmla="*/ 20 h 116"/>
                <a:gd name="T62" fmla="*/ 48 w 128"/>
                <a:gd name="T63" fmla="*/ 20 h 116"/>
                <a:gd name="T64" fmla="*/ 48 w 128"/>
                <a:gd name="T65" fmla="*/ 20 h 116"/>
                <a:gd name="T66" fmla="*/ 123 w 128"/>
                <a:gd name="T67" fmla="*/ 20 h 116"/>
                <a:gd name="T68" fmla="*/ 123 w 128"/>
                <a:gd name="T69" fmla="*/ 4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16">
                  <a:moveTo>
                    <a:pt x="122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7" y="15"/>
                    <a:pt x="5" y="13"/>
                    <a:pt x="5" y="10"/>
                  </a:cubicBezTo>
                  <a:cubicBezTo>
                    <a:pt x="5" y="7"/>
                    <a:pt x="7" y="5"/>
                    <a:pt x="10" y="5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7" y="5"/>
                    <a:pt x="128" y="4"/>
                    <a:pt x="128" y="3"/>
                  </a:cubicBezTo>
                  <a:cubicBezTo>
                    <a:pt x="128" y="1"/>
                    <a:pt x="127" y="0"/>
                    <a:pt x="12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3"/>
                    <a:pt x="3" y="116"/>
                    <a:pt x="6" y="116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125" y="116"/>
                    <a:pt x="128" y="113"/>
                    <a:pt x="128" y="110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8" y="18"/>
                    <a:pt x="125" y="15"/>
                    <a:pt x="122" y="15"/>
                  </a:cubicBezTo>
                  <a:close/>
                  <a:moveTo>
                    <a:pt x="123" y="78"/>
                  </a:moveTo>
                  <a:cubicBezTo>
                    <a:pt x="76" y="78"/>
                    <a:pt x="76" y="78"/>
                    <a:pt x="76" y="78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123" y="53"/>
                    <a:pt x="123" y="53"/>
                    <a:pt x="123" y="53"/>
                  </a:cubicBezTo>
                  <a:lnTo>
                    <a:pt x="123" y="78"/>
                  </a:lnTo>
                  <a:close/>
                  <a:moveTo>
                    <a:pt x="123" y="49"/>
                  </a:moveTo>
                  <a:cubicBezTo>
                    <a:pt x="78" y="49"/>
                    <a:pt x="78" y="49"/>
                    <a:pt x="78" y="49"/>
                  </a:cubicBezTo>
                  <a:cubicBezTo>
                    <a:pt x="74" y="49"/>
                    <a:pt x="72" y="51"/>
                    <a:pt x="72" y="55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2" y="80"/>
                    <a:pt x="74" y="83"/>
                    <a:pt x="78" y="83"/>
                  </a:cubicBezTo>
                  <a:cubicBezTo>
                    <a:pt x="123" y="83"/>
                    <a:pt x="123" y="83"/>
                    <a:pt x="123" y="83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20"/>
                    <a:pt x="9" y="20"/>
                    <a:pt x="10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123" y="20"/>
                    <a:pt x="123" y="20"/>
                    <a:pt x="123" y="20"/>
                  </a:cubicBezTo>
                  <a:lnTo>
                    <a:pt x="12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</a:endParaRPr>
            </a:p>
          </p:txBody>
        </p:sp>
      </p:grpSp>
      <p:sp>
        <p:nvSpPr>
          <p:cNvPr id="78" name="Freeform 57"/>
          <p:cNvSpPr>
            <a:spLocks noEditPoints="1"/>
          </p:cNvSpPr>
          <p:nvPr/>
        </p:nvSpPr>
        <p:spPr bwMode="auto">
          <a:xfrm>
            <a:off x="14033500" y="9597761"/>
            <a:ext cx="688848" cy="872638"/>
          </a:xfrm>
          <a:custGeom>
            <a:avLst/>
            <a:gdLst>
              <a:gd name="T0" fmla="*/ 0 w 201"/>
              <a:gd name="T1" fmla="*/ 239 h 255"/>
              <a:gd name="T2" fmla="*/ 0 w 201"/>
              <a:gd name="T3" fmla="*/ 72 h 255"/>
              <a:gd name="T4" fmla="*/ 5 w 201"/>
              <a:gd name="T5" fmla="*/ 62 h 255"/>
              <a:gd name="T6" fmla="*/ 78 w 201"/>
              <a:gd name="T7" fmla="*/ 4 h 255"/>
              <a:gd name="T8" fmla="*/ 95 w 201"/>
              <a:gd name="T9" fmla="*/ 4 h 255"/>
              <a:gd name="T10" fmla="*/ 168 w 201"/>
              <a:gd name="T11" fmla="*/ 62 h 255"/>
              <a:gd name="T12" fmla="*/ 172 w 201"/>
              <a:gd name="T13" fmla="*/ 72 h 255"/>
              <a:gd name="T14" fmla="*/ 172 w 201"/>
              <a:gd name="T15" fmla="*/ 158 h 255"/>
              <a:gd name="T16" fmla="*/ 168 w 201"/>
              <a:gd name="T17" fmla="*/ 162 h 255"/>
              <a:gd name="T18" fmla="*/ 164 w 201"/>
              <a:gd name="T19" fmla="*/ 158 h 255"/>
              <a:gd name="T20" fmla="*/ 164 w 201"/>
              <a:gd name="T21" fmla="*/ 72 h 255"/>
              <a:gd name="T22" fmla="*/ 162 w 201"/>
              <a:gd name="T23" fmla="*/ 68 h 255"/>
              <a:gd name="T24" fmla="*/ 91 w 201"/>
              <a:gd name="T25" fmla="*/ 10 h 255"/>
              <a:gd name="T26" fmla="*/ 83 w 201"/>
              <a:gd name="T27" fmla="*/ 10 h 255"/>
              <a:gd name="T28" fmla="*/ 11 w 201"/>
              <a:gd name="T29" fmla="*/ 68 h 255"/>
              <a:gd name="T30" fmla="*/ 8 w 201"/>
              <a:gd name="T31" fmla="*/ 72 h 255"/>
              <a:gd name="T32" fmla="*/ 8 w 201"/>
              <a:gd name="T33" fmla="*/ 239 h 255"/>
              <a:gd name="T34" fmla="*/ 14 w 201"/>
              <a:gd name="T35" fmla="*/ 243 h 255"/>
              <a:gd name="T36" fmla="*/ 95 w 201"/>
              <a:gd name="T37" fmla="*/ 243 h 255"/>
              <a:gd name="T38" fmla="*/ 99 w 201"/>
              <a:gd name="T39" fmla="*/ 247 h 255"/>
              <a:gd name="T40" fmla="*/ 95 w 201"/>
              <a:gd name="T41" fmla="*/ 251 h 255"/>
              <a:gd name="T42" fmla="*/ 14 w 201"/>
              <a:gd name="T43" fmla="*/ 251 h 255"/>
              <a:gd name="T44" fmla="*/ 0 w 201"/>
              <a:gd name="T45" fmla="*/ 239 h 255"/>
              <a:gd name="T46" fmla="*/ 87 w 201"/>
              <a:gd name="T47" fmla="*/ 105 h 255"/>
              <a:gd name="T48" fmla="*/ 58 w 201"/>
              <a:gd name="T49" fmla="*/ 76 h 255"/>
              <a:gd name="T50" fmla="*/ 87 w 201"/>
              <a:gd name="T51" fmla="*/ 47 h 255"/>
              <a:gd name="T52" fmla="*/ 116 w 201"/>
              <a:gd name="T53" fmla="*/ 76 h 255"/>
              <a:gd name="T54" fmla="*/ 87 w 201"/>
              <a:gd name="T55" fmla="*/ 105 h 255"/>
              <a:gd name="T56" fmla="*/ 108 w 201"/>
              <a:gd name="T57" fmla="*/ 76 h 255"/>
              <a:gd name="T58" fmla="*/ 87 w 201"/>
              <a:gd name="T59" fmla="*/ 55 h 255"/>
              <a:gd name="T60" fmla="*/ 66 w 201"/>
              <a:gd name="T61" fmla="*/ 76 h 255"/>
              <a:gd name="T62" fmla="*/ 87 w 201"/>
              <a:gd name="T63" fmla="*/ 97 h 255"/>
              <a:gd name="T64" fmla="*/ 108 w 201"/>
              <a:gd name="T65" fmla="*/ 76 h 255"/>
              <a:gd name="T66" fmla="*/ 140 w 201"/>
              <a:gd name="T67" fmla="*/ 255 h 255"/>
              <a:gd name="T68" fmla="*/ 199 w 201"/>
              <a:gd name="T69" fmla="*/ 184 h 255"/>
              <a:gd name="T70" fmla="*/ 199 w 201"/>
              <a:gd name="T71" fmla="*/ 178 h 255"/>
              <a:gd name="T72" fmla="*/ 193 w 201"/>
              <a:gd name="T73" fmla="*/ 178 h 255"/>
              <a:gd name="T74" fmla="*/ 140 w 201"/>
              <a:gd name="T75" fmla="*/ 243 h 255"/>
              <a:gd name="T76" fmla="*/ 115 w 201"/>
              <a:gd name="T77" fmla="*/ 213 h 255"/>
              <a:gd name="T78" fmla="*/ 109 w 201"/>
              <a:gd name="T79" fmla="*/ 213 h 255"/>
              <a:gd name="T80" fmla="*/ 109 w 201"/>
              <a:gd name="T81" fmla="*/ 219 h 255"/>
              <a:gd name="T82" fmla="*/ 140 w 201"/>
              <a:gd name="T83" fmla="*/ 255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1" h="255">
                <a:moveTo>
                  <a:pt x="0" y="239"/>
                </a:moveTo>
                <a:cubicBezTo>
                  <a:pt x="0" y="72"/>
                  <a:pt x="0" y="72"/>
                  <a:pt x="0" y="72"/>
                </a:cubicBezTo>
                <a:cubicBezTo>
                  <a:pt x="0" y="68"/>
                  <a:pt x="2" y="64"/>
                  <a:pt x="5" y="62"/>
                </a:cubicBezTo>
                <a:cubicBezTo>
                  <a:pt x="78" y="4"/>
                  <a:pt x="78" y="4"/>
                  <a:pt x="78" y="4"/>
                </a:cubicBezTo>
                <a:cubicBezTo>
                  <a:pt x="83" y="0"/>
                  <a:pt x="90" y="0"/>
                  <a:pt x="95" y="4"/>
                </a:cubicBezTo>
                <a:cubicBezTo>
                  <a:pt x="168" y="62"/>
                  <a:pt x="168" y="62"/>
                  <a:pt x="168" y="62"/>
                </a:cubicBezTo>
                <a:cubicBezTo>
                  <a:pt x="171" y="64"/>
                  <a:pt x="172" y="68"/>
                  <a:pt x="172" y="72"/>
                </a:cubicBezTo>
                <a:cubicBezTo>
                  <a:pt x="172" y="158"/>
                  <a:pt x="172" y="158"/>
                  <a:pt x="172" y="158"/>
                </a:cubicBezTo>
                <a:cubicBezTo>
                  <a:pt x="172" y="161"/>
                  <a:pt x="170" y="162"/>
                  <a:pt x="168" y="162"/>
                </a:cubicBezTo>
                <a:cubicBezTo>
                  <a:pt x="166" y="162"/>
                  <a:pt x="164" y="161"/>
                  <a:pt x="164" y="158"/>
                </a:cubicBezTo>
                <a:cubicBezTo>
                  <a:pt x="164" y="72"/>
                  <a:pt x="164" y="72"/>
                  <a:pt x="164" y="72"/>
                </a:cubicBezTo>
                <a:cubicBezTo>
                  <a:pt x="164" y="71"/>
                  <a:pt x="164" y="69"/>
                  <a:pt x="162" y="68"/>
                </a:cubicBezTo>
                <a:cubicBezTo>
                  <a:pt x="91" y="10"/>
                  <a:pt x="91" y="10"/>
                  <a:pt x="91" y="10"/>
                </a:cubicBezTo>
                <a:cubicBezTo>
                  <a:pt x="88" y="8"/>
                  <a:pt x="85" y="8"/>
                  <a:pt x="83" y="10"/>
                </a:cubicBezTo>
                <a:cubicBezTo>
                  <a:pt x="11" y="68"/>
                  <a:pt x="11" y="68"/>
                  <a:pt x="11" y="68"/>
                </a:cubicBezTo>
                <a:cubicBezTo>
                  <a:pt x="9" y="69"/>
                  <a:pt x="8" y="71"/>
                  <a:pt x="8" y="72"/>
                </a:cubicBezTo>
                <a:cubicBezTo>
                  <a:pt x="8" y="239"/>
                  <a:pt x="8" y="239"/>
                  <a:pt x="8" y="239"/>
                </a:cubicBezTo>
                <a:cubicBezTo>
                  <a:pt x="8" y="242"/>
                  <a:pt x="11" y="243"/>
                  <a:pt x="14" y="243"/>
                </a:cubicBezTo>
                <a:cubicBezTo>
                  <a:pt x="95" y="243"/>
                  <a:pt x="95" y="243"/>
                  <a:pt x="95" y="243"/>
                </a:cubicBezTo>
                <a:cubicBezTo>
                  <a:pt x="97" y="243"/>
                  <a:pt x="99" y="245"/>
                  <a:pt x="99" y="247"/>
                </a:cubicBezTo>
                <a:cubicBezTo>
                  <a:pt x="99" y="249"/>
                  <a:pt x="97" y="251"/>
                  <a:pt x="95" y="251"/>
                </a:cubicBezTo>
                <a:cubicBezTo>
                  <a:pt x="14" y="251"/>
                  <a:pt x="14" y="251"/>
                  <a:pt x="14" y="251"/>
                </a:cubicBezTo>
                <a:cubicBezTo>
                  <a:pt x="7" y="251"/>
                  <a:pt x="0" y="247"/>
                  <a:pt x="0" y="239"/>
                </a:cubicBezTo>
                <a:close/>
                <a:moveTo>
                  <a:pt x="87" y="105"/>
                </a:moveTo>
                <a:cubicBezTo>
                  <a:pt x="71" y="105"/>
                  <a:pt x="58" y="92"/>
                  <a:pt x="58" y="76"/>
                </a:cubicBezTo>
                <a:cubicBezTo>
                  <a:pt x="58" y="60"/>
                  <a:pt x="71" y="47"/>
                  <a:pt x="87" y="47"/>
                </a:cubicBezTo>
                <a:cubicBezTo>
                  <a:pt x="103" y="47"/>
                  <a:pt x="116" y="60"/>
                  <a:pt x="116" y="76"/>
                </a:cubicBezTo>
                <a:cubicBezTo>
                  <a:pt x="116" y="92"/>
                  <a:pt x="103" y="105"/>
                  <a:pt x="87" y="105"/>
                </a:cubicBezTo>
                <a:close/>
                <a:moveTo>
                  <a:pt x="108" y="76"/>
                </a:moveTo>
                <a:cubicBezTo>
                  <a:pt x="108" y="65"/>
                  <a:pt x="98" y="55"/>
                  <a:pt x="87" y="55"/>
                </a:cubicBezTo>
                <a:cubicBezTo>
                  <a:pt x="76" y="55"/>
                  <a:pt x="66" y="65"/>
                  <a:pt x="66" y="76"/>
                </a:cubicBezTo>
                <a:cubicBezTo>
                  <a:pt x="66" y="87"/>
                  <a:pt x="76" y="97"/>
                  <a:pt x="87" y="97"/>
                </a:cubicBezTo>
                <a:cubicBezTo>
                  <a:pt x="98" y="97"/>
                  <a:pt x="108" y="87"/>
                  <a:pt x="108" y="76"/>
                </a:cubicBezTo>
                <a:close/>
                <a:moveTo>
                  <a:pt x="140" y="255"/>
                </a:moveTo>
                <a:cubicBezTo>
                  <a:pt x="199" y="184"/>
                  <a:pt x="199" y="184"/>
                  <a:pt x="199" y="184"/>
                </a:cubicBezTo>
                <a:cubicBezTo>
                  <a:pt x="201" y="182"/>
                  <a:pt x="200" y="179"/>
                  <a:pt x="199" y="178"/>
                </a:cubicBezTo>
                <a:cubicBezTo>
                  <a:pt x="197" y="177"/>
                  <a:pt x="194" y="177"/>
                  <a:pt x="193" y="178"/>
                </a:cubicBezTo>
                <a:cubicBezTo>
                  <a:pt x="140" y="243"/>
                  <a:pt x="140" y="243"/>
                  <a:pt x="140" y="243"/>
                </a:cubicBezTo>
                <a:cubicBezTo>
                  <a:pt x="115" y="213"/>
                  <a:pt x="115" y="213"/>
                  <a:pt x="115" y="213"/>
                </a:cubicBezTo>
                <a:cubicBezTo>
                  <a:pt x="113" y="212"/>
                  <a:pt x="111" y="212"/>
                  <a:pt x="109" y="213"/>
                </a:cubicBezTo>
                <a:cubicBezTo>
                  <a:pt x="107" y="214"/>
                  <a:pt x="107" y="217"/>
                  <a:pt x="109" y="219"/>
                </a:cubicBezTo>
                <a:lnTo>
                  <a:pt x="140" y="2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srgbClr val="57565A"/>
              </a:solidFill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12101076" y="9721569"/>
            <a:ext cx="826480" cy="774654"/>
            <a:chOff x="4411663" y="4970463"/>
            <a:chExt cx="481013" cy="450850"/>
          </a:xfrm>
          <a:solidFill>
            <a:schemeClr val="bg1"/>
          </a:solidFill>
        </p:grpSpPr>
        <p:sp>
          <p:nvSpPr>
            <p:cNvPr id="80" name="Freeform 56"/>
            <p:cNvSpPr>
              <a:spLocks noEditPoints="1"/>
            </p:cNvSpPr>
            <p:nvPr/>
          </p:nvSpPr>
          <p:spPr bwMode="auto">
            <a:xfrm>
              <a:off x="4411663" y="4970463"/>
              <a:ext cx="481013" cy="450850"/>
            </a:xfrm>
            <a:custGeom>
              <a:avLst/>
              <a:gdLst>
                <a:gd name="T0" fmla="*/ 0 w 128"/>
                <a:gd name="T1" fmla="*/ 21 h 120"/>
                <a:gd name="T2" fmla="*/ 64 w 128"/>
                <a:gd name="T3" fmla="*/ 120 h 120"/>
                <a:gd name="T4" fmla="*/ 128 w 128"/>
                <a:gd name="T5" fmla="*/ 85 h 120"/>
                <a:gd name="T6" fmla="*/ 64 w 128"/>
                <a:gd name="T7" fmla="*/ 0 h 120"/>
                <a:gd name="T8" fmla="*/ 7 w 128"/>
                <a:gd name="T9" fmla="*/ 57 h 120"/>
                <a:gd name="T10" fmla="*/ 69 w 128"/>
                <a:gd name="T11" fmla="*/ 68 h 120"/>
                <a:gd name="T12" fmla="*/ 64 w 128"/>
                <a:gd name="T13" fmla="*/ 85 h 120"/>
                <a:gd name="T14" fmla="*/ 64 w 128"/>
                <a:gd name="T15" fmla="*/ 90 h 120"/>
                <a:gd name="T16" fmla="*/ 21 w 128"/>
                <a:gd name="T17" fmla="*/ 84 h 120"/>
                <a:gd name="T18" fmla="*/ 5 w 128"/>
                <a:gd name="T19" fmla="*/ 55 h 120"/>
                <a:gd name="T20" fmla="*/ 64 w 128"/>
                <a:gd name="T21" fmla="*/ 116 h 120"/>
                <a:gd name="T22" fmla="*/ 5 w 128"/>
                <a:gd name="T23" fmla="*/ 99 h 120"/>
                <a:gd name="T24" fmla="*/ 7 w 128"/>
                <a:gd name="T25" fmla="*/ 83 h 120"/>
                <a:gd name="T26" fmla="*/ 66 w 128"/>
                <a:gd name="T27" fmla="*/ 94 h 120"/>
                <a:gd name="T28" fmla="*/ 80 w 128"/>
                <a:gd name="T29" fmla="*/ 112 h 120"/>
                <a:gd name="T30" fmla="*/ 79 w 128"/>
                <a:gd name="T31" fmla="*/ 115 h 120"/>
                <a:gd name="T32" fmla="*/ 96 w 128"/>
                <a:gd name="T33" fmla="*/ 112 h 120"/>
                <a:gd name="T34" fmla="*/ 69 w 128"/>
                <a:gd name="T35" fmla="*/ 85 h 120"/>
                <a:gd name="T36" fmla="*/ 96 w 128"/>
                <a:gd name="T37" fmla="*/ 57 h 120"/>
                <a:gd name="T38" fmla="*/ 123 w 128"/>
                <a:gd name="T39" fmla="*/ 85 h 120"/>
                <a:gd name="T40" fmla="*/ 123 w 128"/>
                <a:gd name="T41" fmla="*/ 68 h 120"/>
                <a:gd name="T42" fmla="*/ 96 w 128"/>
                <a:gd name="T43" fmla="*/ 53 h 120"/>
                <a:gd name="T44" fmla="*/ 72 w 128"/>
                <a:gd name="T45" fmla="*/ 63 h 120"/>
                <a:gd name="T46" fmla="*/ 64 w 128"/>
                <a:gd name="T47" fmla="*/ 64 h 120"/>
                <a:gd name="T48" fmla="*/ 5 w 128"/>
                <a:gd name="T49" fmla="*/ 47 h 120"/>
                <a:gd name="T50" fmla="*/ 7 w 128"/>
                <a:gd name="T51" fmla="*/ 31 h 120"/>
                <a:gd name="T52" fmla="*/ 121 w 128"/>
                <a:gd name="T53" fmla="*/ 31 h 120"/>
                <a:gd name="T54" fmla="*/ 123 w 128"/>
                <a:gd name="T55" fmla="*/ 68 h 120"/>
                <a:gd name="T56" fmla="*/ 107 w 128"/>
                <a:gd name="T57" fmla="*/ 32 h 120"/>
                <a:gd name="T58" fmla="*/ 21 w 128"/>
                <a:gd name="T59" fmla="*/ 32 h 120"/>
                <a:gd name="T60" fmla="*/ 8 w 128"/>
                <a:gd name="T61" fmla="*/ 16 h 120"/>
                <a:gd name="T62" fmla="*/ 64 w 128"/>
                <a:gd name="T63" fmla="*/ 4 h 120"/>
                <a:gd name="T64" fmla="*/ 123 w 128"/>
                <a:gd name="T65" fmla="*/ 2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120">
                  <a:moveTo>
                    <a:pt x="64" y="0"/>
                  </a:moveTo>
                  <a:cubicBezTo>
                    <a:pt x="33" y="0"/>
                    <a:pt x="0" y="7"/>
                    <a:pt x="0" y="2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13"/>
                    <a:pt x="33" y="120"/>
                    <a:pt x="64" y="120"/>
                  </a:cubicBezTo>
                  <a:cubicBezTo>
                    <a:pt x="78" y="120"/>
                    <a:pt x="92" y="119"/>
                    <a:pt x="103" y="116"/>
                  </a:cubicBezTo>
                  <a:cubicBezTo>
                    <a:pt x="118" y="113"/>
                    <a:pt x="128" y="100"/>
                    <a:pt x="128" y="85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8" y="7"/>
                    <a:pt x="95" y="0"/>
                    <a:pt x="64" y="0"/>
                  </a:cubicBezTo>
                  <a:close/>
                  <a:moveTo>
                    <a:pt x="5" y="55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17" y="64"/>
                    <a:pt x="39" y="68"/>
                    <a:pt x="64" y="68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68" y="70"/>
                    <a:pt x="68" y="70"/>
                    <a:pt x="68" y="70"/>
                  </a:cubicBezTo>
                  <a:cubicBezTo>
                    <a:pt x="65" y="75"/>
                    <a:pt x="64" y="80"/>
                    <a:pt x="64" y="85"/>
                  </a:cubicBezTo>
                  <a:cubicBezTo>
                    <a:pt x="64" y="86"/>
                    <a:pt x="64" y="87"/>
                    <a:pt x="64" y="88"/>
                  </a:cubicBezTo>
                  <a:cubicBezTo>
                    <a:pt x="64" y="90"/>
                    <a:pt x="64" y="90"/>
                    <a:pt x="64" y="90"/>
                  </a:cubicBezTo>
                  <a:cubicBezTo>
                    <a:pt x="63" y="90"/>
                    <a:pt x="63" y="90"/>
                    <a:pt x="63" y="90"/>
                  </a:cubicBezTo>
                  <a:cubicBezTo>
                    <a:pt x="47" y="90"/>
                    <a:pt x="32" y="88"/>
                    <a:pt x="21" y="84"/>
                  </a:cubicBezTo>
                  <a:cubicBezTo>
                    <a:pt x="11" y="81"/>
                    <a:pt x="5" y="77"/>
                    <a:pt x="5" y="73"/>
                  </a:cubicBezTo>
                  <a:lnTo>
                    <a:pt x="5" y="55"/>
                  </a:lnTo>
                  <a:close/>
                  <a:moveTo>
                    <a:pt x="79" y="115"/>
                  </a:moveTo>
                  <a:cubicBezTo>
                    <a:pt x="74" y="115"/>
                    <a:pt x="69" y="116"/>
                    <a:pt x="64" y="116"/>
                  </a:cubicBezTo>
                  <a:cubicBezTo>
                    <a:pt x="48" y="116"/>
                    <a:pt x="32" y="114"/>
                    <a:pt x="21" y="110"/>
                  </a:cubicBezTo>
                  <a:cubicBezTo>
                    <a:pt x="11" y="107"/>
                    <a:pt x="5" y="103"/>
                    <a:pt x="5" y="99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7" y="83"/>
                    <a:pt x="7" y="83"/>
                    <a:pt x="7" y="83"/>
                  </a:cubicBezTo>
                  <a:cubicBezTo>
                    <a:pt x="17" y="90"/>
                    <a:pt x="39" y="94"/>
                    <a:pt x="64" y="94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8" y="102"/>
                    <a:pt x="73" y="108"/>
                    <a:pt x="80" y="112"/>
                  </a:cubicBezTo>
                  <a:cubicBezTo>
                    <a:pt x="84" y="115"/>
                    <a:pt x="84" y="115"/>
                    <a:pt x="84" y="115"/>
                  </a:cubicBezTo>
                  <a:lnTo>
                    <a:pt x="79" y="115"/>
                  </a:lnTo>
                  <a:close/>
                  <a:moveTo>
                    <a:pt x="115" y="104"/>
                  </a:moveTo>
                  <a:cubicBezTo>
                    <a:pt x="110" y="109"/>
                    <a:pt x="103" y="112"/>
                    <a:pt x="96" y="112"/>
                  </a:cubicBezTo>
                  <a:cubicBezTo>
                    <a:pt x="89" y="112"/>
                    <a:pt x="82" y="109"/>
                    <a:pt x="77" y="104"/>
                  </a:cubicBezTo>
                  <a:cubicBezTo>
                    <a:pt x="72" y="99"/>
                    <a:pt x="69" y="92"/>
                    <a:pt x="69" y="85"/>
                  </a:cubicBezTo>
                  <a:cubicBezTo>
                    <a:pt x="69" y="77"/>
                    <a:pt x="72" y="71"/>
                    <a:pt x="77" y="65"/>
                  </a:cubicBezTo>
                  <a:cubicBezTo>
                    <a:pt x="82" y="60"/>
                    <a:pt x="89" y="57"/>
                    <a:pt x="96" y="57"/>
                  </a:cubicBezTo>
                  <a:cubicBezTo>
                    <a:pt x="103" y="57"/>
                    <a:pt x="110" y="60"/>
                    <a:pt x="115" y="65"/>
                  </a:cubicBezTo>
                  <a:cubicBezTo>
                    <a:pt x="121" y="71"/>
                    <a:pt x="123" y="77"/>
                    <a:pt x="123" y="85"/>
                  </a:cubicBezTo>
                  <a:cubicBezTo>
                    <a:pt x="123" y="92"/>
                    <a:pt x="121" y="99"/>
                    <a:pt x="115" y="104"/>
                  </a:cubicBezTo>
                  <a:close/>
                  <a:moveTo>
                    <a:pt x="123" y="68"/>
                  </a:moveTo>
                  <a:cubicBezTo>
                    <a:pt x="121" y="65"/>
                    <a:pt x="121" y="65"/>
                    <a:pt x="121" y="65"/>
                  </a:cubicBezTo>
                  <a:cubicBezTo>
                    <a:pt x="115" y="57"/>
                    <a:pt x="106" y="53"/>
                    <a:pt x="96" y="53"/>
                  </a:cubicBezTo>
                  <a:cubicBezTo>
                    <a:pt x="87" y="53"/>
                    <a:pt x="79" y="57"/>
                    <a:pt x="73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69" y="64"/>
                    <a:pt x="67" y="64"/>
                    <a:pt x="64" y="64"/>
                  </a:cubicBezTo>
                  <a:cubicBezTo>
                    <a:pt x="48" y="64"/>
                    <a:pt x="32" y="62"/>
                    <a:pt x="21" y="58"/>
                  </a:cubicBezTo>
                  <a:cubicBezTo>
                    <a:pt x="11" y="55"/>
                    <a:pt x="5" y="51"/>
                    <a:pt x="5" y="47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17" y="38"/>
                    <a:pt x="39" y="42"/>
                    <a:pt x="64" y="42"/>
                  </a:cubicBezTo>
                  <a:cubicBezTo>
                    <a:pt x="89" y="42"/>
                    <a:pt x="111" y="38"/>
                    <a:pt x="121" y="31"/>
                  </a:cubicBezTo>
                  <a:cubicBezTo>
                    <a:pt x="123" y="29"/>
                    <a:pt x="123" y="29"/>
                    <a:pt x="123" y="29"/>
                  </a:cubicBezTo>
                  <a:lnTo>
                    <a:pt x="123" y="68"/>
                  </a:lnTo>
                  <a:close/>
                  <a:moveTo>
                    <a:pt x="120" y="27"/>
                  </a:moveTo>
                  <a:cubicBezTo>
                    <a:pt x="117" y="29"/>
                    <a:pt x="112" y="31"/>
                    <a:pt x="107" y="32"/>
                  </a:cubicBezTo>
                  <a:cubicBezTo>
                    <a:pt x="96" y="36"/>
                    <a:pt x="80" y="38"/>
                    <a:pt x="64" y="38"/>
                  </a:cubicBezTo>
                  <a:cubicBezTo>
                    <a:pt x="48" y="38"/>
                    <a:pt x="32" y="36"/>
                    <a:pt x="21" y="32"/>
                  </a:cubicBezTo>
                  <a:cubicBezTo>
                    <a:pt x="11" y="29"/>
                    <a:pt x="5" y="25"/>
                    <a:pt x="5" y="21"/>
                  </a:cubicBezTo>
                  <a:cubicBezTo>
                    <a:pt x="5" y="19"/>
                    <a:pt x="6" y="17"/>
                    <a:pt x="8" y="16"/>
                  </a:cubicBezTo>
                  <a:cubicBezTo>
                    <a:pt x="11" y="13"/>
                    <a:pt x="16" y="12"/>
                    <a:pt x="21" y="10"/>
                  </a:cubicBezTo>
                  <a:cubicBezTo>
                    <a:pt x="32" y="6"/>
                    <a:pt x="48" y="4"/>
                    <a:pt x="64" y="4"/>
                  </a:cubicBezTo>
                  <a:cubicBezTo>
                    <a:pt x="80" y="4"/>
                    <a:pt x="96" y="6"/>
                    <a:pt x="107" y="10"/>
                  </a:cubicBezTo>
                  <a:cubicBezTo>
                    <a:pt x="117" y="13"/>
                    <a:pt x="123" y="17"/>
                    <a:pt x="123" y="21"/>
                  </a:cubicBezTo>
                  <a:cubicBezTo>
                    <a:pt x="123" y="23"/>
                    <a:pt x="122" y="25"/>
                    <a:pt x="1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</a:endParaRPr>
            </a:p>
          </p:txBody>
        </p:sp>
        <p:sp>
          <p:nvSpPr>
            <p:cNvPr id="81" name="Freeform 57"/>
            <p:cNvSpPr>
              <a:spLocks/>
            </p:cNvSpPr>
            <p:nvPr/>
          </p:nvSpPr>
          <p:spPr bwMode="auto">
            <a:xfrm>
              <a:off x="4719638" y="5248275"/>
              <a:ext cx="109538" cy="79375"/>
            </a:xfrm>
            <a:custGeom>
              <a:avLst/>
              <a:gdLst>
                <a:gd name="T0" fmla="*/ 25 w 29"/>
                <a:gd name="T1" fmla="*/ 1 h 21"/>
                <a:gd name="T2" fmla="*/ 11 w 29"/>
                <a:gd name="T3" fmla="*/ 15 h 21"/>
                <a:gd name="T4" fmla="*/ 4 w 29"/>
                <a:gd name="T5" fmla="*/ 9 h 21"/>
                <a:gd name="T6" fmla="*/ 3 w 29"/>
                <a:gd name="T7" fmla="*/ 8 h 21"/>
                <a:gd name="T8" fmla="*/ 1 w 29"/>
                <a:gd name="T9" fmla="*/ 9 h 21"/>
                <a:gd name="T10" fmla="*/ 1 w 29"/>
                <a:gd name="T11" fmla="*/ 12 h 21"/>
                <a:gd name="T12" fmla="*/ 9 w 29"/>
                <a:gd name="T13" fmla="*/ 20 h 21"/>
                <a:gd name="T14" fmla="*/ 12 w 29"/>
                <a:gd name="T15" fmla="*/ 20 h 21"/>
                <a:gd name="T16" fmla="*/ 28 w 29"/>
                <a:gd name="T17" fmla="*/ 4 h 21"/>
                <a:gd name="T18" fmla="*/ 29 w 29"/>
                <a:gd name="T19" fmla="*/ 3 h 21"/>
                <a:gd name="T20" fmla="*/ 28 w 29"/>
                <a:gd name="T21" fmla="*/ 1 h 21"/>
                <a:gd name="T22" fmla="*/ 25 w 29"/>
                <a:gd name="T2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21">
                  <a:moveTo>
                    <a:pt x="25" y="1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3" y="8"/>
                    <a:pt x="3" y="8"/>
                  </a:cubicBezTo>
                  <a:cubicBezTo>
                    <a:pt x="2" y="8"/>
                    <a:pt x="2" y="9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21"/>
                    <a:pt x="11" y="21"/>
                    <a:pt x="12" y="20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9" y="3"/>
                    <a:pt x="29" y="3"/>
                  </a:cubicBezTo>
                  <a:cubicBezTo>
                    <a:pt x="29" y="2"/>
                    <a:pt x="28" y="2"/>
                    <a:pt x="28" y="1"/>
                  </a:cubicBezTo>
                  <a:cubicBezTo>
                    <a:pt x="27" y="0"/>
                    <a:pt x="2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</a:endParaRPr>
            </a:p>
          </p:txBody>
        </p:sp>
      </p:grpSp>
      <p:grpSp>
        <p:nvGrpSpPr>
          <p:cNvPr id="82" name="Group 4"/>
          <p:cNvGrpSpPr>
            <a:grpSpLocks noChangeAspect="1"/>
          </p:cNvGrpSpPr>
          <p:nvPr/>
        </p:nvGrpSpPr>
        <p:grpSpPr bwMode="auto">
          <a:xfrm>
            <a:off x="13589010" y="7889876"/>
            <a:ext cx="1346200" cy="698500"/>
            <a:chOff x="4280" y="2485"/>
            <a:chExt cx="424" cy="220"/>
          </a:xfrm>
          <a:noFill/>
        </p:grpSpPr>
        <p:sp>
          <p:nvSpPr>
            <p:cNvPr id="84" name="Freeform 5"/>
            <p:cNvSpPr>
              <a:spLocks/>
            </p:cNvSpPr>
            <p:nvPr/>
          </p:nvSpPr>
          <p:spPr bwMode="auto">
            <a:xfrm>
              <a:off x="4304" y="2621"/>
              <a:ext cx="54" cy="54"/>
            </a:xfrm>
            <a:custGeom>
              <a:avLst/>
              <a:gdLst>
                <a:gd name="T0" fmla="*/ 229 w 331"/>
                <a:gd name="T1" fmla="*/ 35 h 330"/>
                <a:gd name="T2" fmla="*/ 229 w 331"/>
                <a:gd name="T3" fmla="*/ 35 h 330"/>
                <a:gd name="T4" fmla="*/ 296 w 331"/>
                <a:gd name="T5" fmla="*/ 229 h 330"/>
                <a:gd name="T6" fmla="*/ 102 w 331"/>
                <a:gd name="T7" fmla="*/ 295 h 330"/>
                <a:gd name="T8" fmla="*/ 35 w 331"/>
                <a:gd name="T9" fmla="*/ 101 h 330"/>
                <a:gd name="T10" fmla="*/ 229 w 331"/>
                <a:gd name="T11" fmla="*/ 35 h 330"/>
                <a:gd name="T12" fmla="*/ 229 w 331"/>
                <a:gd name="T13" fmla="*/ 35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" h="330">
                  <a:moveTo>
                    <a:pt x="229" y="35"/>
                  </a:moveTo>
                  <a:lnTo>
                    <a:pt x="229" y="35"/>
                  </a:lnTo>
                  <a:cubicBezTo>
                    <a:pt x="301" y="70"/>
                    <a:pt x="331" y="157"/>
                    <a:pt x="296" y="229"/>
                  </a:cubicBezTo>
                  <a:cubicBezTo>
                    <a:pt x="260" y="301"/>
                    <a:pt x="174" y="330"/>
                    <a:pt x="102" y="295"/>
                  </a:cubicBezTo>
                  <a:cubicBezTo>
                    <a:pt x="30" y="260"/>
                    <a:pt x="0" y="173"/>
                    <a:pt x="35" y="101"/>
                  </a:cubicBezTo>
                  <a:cubicBezTo>
                    <a:pt x="70" y="29"/>
                    <a:pt x="157" y="0"/>
                    <a:pt x="229" y="35"/>
                  </a:cubicBezTo>
                  <a:lnTo>
                    <a:pt x="229" y="35"/>
                  </a:lnTo>
                  <a:close/>
                </a:path>
              </a:pathLst>
            </a:custGeom>
            <a:grp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</a:endParaRPr>
            </a:p>
          </p:txBody>
        </p:sp>
        <p:sp>
          <p:nvSpPr>
            <p:cNvPr id="85" name="Freeform 6"/>
            <p:cNvSpPr>
              <a:spLocks/>
            </p:cNvSpPr>
            <p:nvPr/>
          </p:nvSpPr>
          <p:spPr bwMode="auto">
            <a:xfrm>
              <a:off x="4489" y="2554"/>
              <a:ext cx="58" cy="52"/>
            </a:xfrm>
            <a:custGeom>
              <a:avLst/>
              <a:gdLst>
                <a:gd name="T0" fmla="*/ 217 w 352"/>
                <a:gd name="T1" fmla="*/ 17 h 313"/>
                <a:gd name="T2" fmla="*/ 217 w 352"/>
                <a:gd name="T3" fmla="*/ 17 h 313"/>
                <a:gd name="T4" fmla="*/ 294 w 352"/>
                <a:gd name="T5" fmla="*/ 241 h 313"/>
                <a:gd name="T6" fmla="*/ 135 w 352"/>
                <a:gd name="T7" fmla="*/ 296 h 313"/>
                <a:gd name="T8" fmla="*/ 58 w 352"/>
                <a:gd name="T9" fmla="*/ 72 h 313"/>
                <a:gd name="T10" fmla="*/ 217 w 352"/>
                <a:gd name="T11" fmla="*/ 17 h 313"/>
                <a:gd name="T12" fmla="*/ 217 w 352"/>
                <a:gd name="T13" fmla="*/ 17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13">
                  <a:moveTo>
                    <a:pt x="217" y="17"/>
                  </a:moveTo>
                  <a:lnTo>
                    <a:pt x="217" y="17"/>
                  </a:lnTo>
                  <a:cubicBezTo>
                    <a:pt x="313" y="46"/>
                    <a:pt x="352" y="159"/>
                    <a:pt x="294" y="241"/>
                  </a:cubicBezTo>
                  <a:cubicBezTo>
                    <a:pt x="259" y="291"/>
                    <a:pt x="194" y="313"/>
                    <a:pt x="135" y="296"/>
                  </a:cubicBezTo>
                  <a:cubicBezTo>
                    <a:pt x="39" y="267"/>
                    <a:pt x="0" y="154"/>
                    <a:pt x="58" y="72"/>
                  </a:cubicBezTo>
                  <a:cubicBezTo>
                    <a:pt x="94" y="22"/>
                    <a:pt x="158" y="0"/>
                    <a:pt x="217" y="17"/>
                  </a:cubicBezTo>
                  <a:lnTo>
                    <a:pt x="217" y="17"/>
                  </a:lnTo>
                  <a:close/>
                </a:path>
              </a:pathLst>
            </a:custGeom>
            <a:grp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</a:endParaRPr>
            </a:p>
          </p:txBody>
        </p:sp>
        <p:sp>
          <p:nvSpPr>
            <p:cNvPr id="86" name="Freeform 7"/>
            <p:cNvSpPr>
              <a:spLocks/>
            </p:cNvSpPr>
            <p:nvPr/>
          </p:nvSpPr>
          <p:spPr bwMode="auto">
            <a:xfrm>
              <a:off x="4412" y="2653"/>
              <a:ext cx="57" cy="52"/>
            </a:xfrm>
            <a:custGeom>
              <a:avLst/>
              <a:gdLst>
                <a:gd name="T0" fmla="*/ 217 w 352"/>
                <a:gd name="T1" fmla="*/ 17 h 313"/>
                <a:gd name="T2" fmla="*/ 217 w 352"/>
                <a:gd name="T3" fmla="*/ 17 h 313"/>
                <a:gd name="T4" fmla="*/ 294 w 352"/>
                <a:gd name="T5" fmla="*/ 241 h 313"/>
                <a:gd name="T6" fmla="*/ 136 w 352"/>
                <a:gd name="T7" fmla="*/ 296 h 313"/>
                <a:gd name="T8" fmla="*/ 58 w 352"/>
                <a:gd name="T9" fmla="*/ 72 h 313"/>
                <a:gd name="T10" fmla="*/ 217 w 352"/>
                <a:gd name="T11" fmla="*/ 17 h 313"/>
                <a:gd name="T12" fmla="*/ 217 w 352"/>
                <a:gd name="T13" fmla="*/ 17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13">
                  <a:moveTo>
                    <a:pt x="217" y="17"/>
                  </a:moveTo>
                  <a:lnTo>
                    <a:pt x="217" y="17"/>
                  </a:lnTo>
                  <a:cubicBezTo>
                    <a:pt x="313" y="46"/>
                    <a:pt x="352" y="159"/>
                    <a:pt x="294" y="241"/>
                  </a:cubicBezTo>
                  <a:cubicBezTo>
                    <a:pt x="259" y="291"/>
                    <a:pt x="194" y="313"/>
                    <a:pt x="136" y="296"/>
                  </a:cubicBezTo>
                  <a:cubicBezTo>
                    <a:pt x="39" y="267"/>
                    <a:pt x="0" y="154"/>
                    <a:pt x="58" y="72"/>
                  </a:cubicBezTo>
                  <a:cubicBezTo>
                    <a:pt x="94" y="22"/>
                    <a:pt x="158" y="0"/>
                    <a:pt x="217" y="17"/>
                  </a:cubicBezTo>
                  <a:lnTo>
                    <a:pt x="217" y="17"/>
                  </a:lnTo>
                  <a:close/>
                </a:path>
              </a:pathLst>
            </a:custGeom>
            <a:grp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</a:endParaRPr>
            </a:p>
          </p:txBody>
        </p:sp>
        <p:sp>
          <p:nvSpPr>
            <p:cNvPr id="87" name="Freeform 8"/>
            <p:cNvSpPr>
              <a:spLocks/>
            </p:cNvSpPr>
            <p:nvPr/>
          </p:nvSpPr>
          <p:spPr bwMode="auto">
            <a:xfrm>
              <a:off x="4593" y="2609"/>
              <a:ext cx="54" cy="54"/>
            </a:xfrm>
            <a:custGeom>
              <a:avLst/>
              <a:gdLst>
                <a:gd name="T0" fmla="*/ 229 w 331"/>
                <a:gd name="T1" fmla="*/ 35 h 331"/>
                <a:gd name="T2" fmla="*/ 229 w 331"/>
                <a:gd name="T3" fmla="*/ 35 h 331"/>
                <a:gd name="T4" fmla="*/ 295 w 331"/>
                <a:gd name="T5" fmla="*/ 229 h 331"/>
                <a:gd name="T6" fmla="*/ 102 w 331"/>
                <a:gd name="T7" fmla="*/ 296 h 331"/>
                <a:gd name="T8" fmla="*/ 35 w 331"/>
                <a:gd name="T9" fmla="*/ 102 h 331"/>
                <a:gd name="T10" fmla="*/ 229 w 331"/>
                <a:gd name="T11" fmla="*/ 35 h 331"/>
                <a:gd name="T12" fmla="*/ 229 w 331"/>
                <a:gd name="T13" fmla="*/ 3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" h="331">
                  <a:moveTo>
                    <a:pt x="229" y="35"/>
                  </a:moveTo>
                  <a:lnTo>
                    <a:pt x="229" y="35"/>
                  </a:lnTo>
                  <a:cubicBezTo>
                    <a:pt x="301" y="70"/>
                    <a:pt x="331" y="157"/>
                    <a:pt x="295" y="229"/>
                  </a:cubicBezTo>
                  <a:cubicBezTo>
                    <a:pt x="260" y="301"/>
                    <a:pt x="174" y="331"/>
                    <a:pt x="102" y="296"/>
                  </a:cubicBezTo>
                  <a:cubicBezTo>
                    <a:pt x="30" y="261"/>
                    <a:pt x="0" y="174"/>
                    <a:pt x="35" y="102"/>
                  </a:cubicBezTo>
                  <a:cubicBezTo>
                    <a:pt x="70" y="30"/>
                    <a:pt x="157" y="0"/>
                    <a:pt x="229" y="35"/>
                  </a:cubicBezTo>
                  <a:lnTo>
                    <a:pt x="229" y="35"/>
                  </a:lnTo>
                  <a:close/>
                </a:path>
              </a:pathLst>
            </a:custGeom>
            <a:grp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</a:endParaRPr>
            </a:p>
          </p:txBody>
        </p:sp>
        <p:sp>
          <p:nvSpPr>
            <p:cNvPr id="88" name="Freeform 9"/>
            <p:cNvSpPr>
              <a:spLocks/>
            </p:cNvSpPr>
            <p:nvPr/>
          </p:nvSpPr>
          <p:spPr bwMode="auto">
            <a:xfrm>
              <a:off x="4649" y="2485"/>
              <a:ext cx="55" cy="55"/>
            </a:xfrm>
            <a:custGeom>
              <a:avLst/>
              <a:gdLst>
                <a:gd name="T0" fmla="*/ 229 w 331"/>
                <a:gd name="T1" fmla="*/ 36 h 331"/>
                <a:gd name="T2" fmla="*/ 229 w 331"/>
                <a:gd name="T3" fmla="*/ 36 h 331"/>
                <a:gd name="T4" fmla="*/ 296 w 331"/>
                <a:gd name="T5" fmla="*/ 229 h 331"/>
                <a:gd name="T6" fmla="*/ 102 w 331"/>
                <a:gd name="T7" fmla="*/ 296 h 331"/>
                <a:gd name="T8" fmla="*/ 35 w 331"/>
                <a:gd name="T9" fmla="*/ 102 h 331"/>
                <a:gd name="T10" fmla="*/ 229 w 331"/>
                <a:gd name="T11" fmla="*/ 36 h 331"/>
                <a:gd name="T12" fmla="*/ 229 w 331"/>
                <a:gd name="T13" fmla="*/ 36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" h="331">
                  <a:moveTo>
                    <a:pt x="229" y="36"/>
                  </a:moveTo>
                  <a:lnTo>
                    <a:pt x="229" y="36"/>
                  </a:lnTo>
                  <a:cubicBezTo>
                    <a:pt x="301" y="71"/>
                    <a:pt x="331" y="157"/>
                    <a:pt x="296" y="229"/>
                  </a:cubicBezTo>
                  <a:cubicBezTo>
                    <a:pt x="261" y="301"/>
                    <a:pt x="174" y="331"/>
                    <a:pt x="102" y="296"/>
                  </a:cubicBezTo>
                  <a:cubicBezTo>
                    <a:pt x="30" y="261"/>
                    <a:pt x="0" y="174"/>
                    <a:pt x="35" y="102"/>
                  </a:cubicBezTo>
                  <a:cubicBezTo>
                    <a:pt x="70" y="30"/>
                    <a:pt x="157" y="0"/>
                    <a:pt x="229" y="36"/>
                  </a:cubicBezTo>
                  <a:lnTo>
                    <a:pt x="229" y="36"/>
                  </a:lnTo>
                  <a:close/>
                </a:path>
              </a:pathLst>
            </a:custGeom>
            <a:grp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</a:endParaRPr>
            </a:p>
          </p:txBody>
        </p:sp>
        <p:sp>
          <p:nvSpPr>
            <p:cNvPr id="89" name="Freeform 10"/>
            <p:cNvSpPr>
              <a:spLocks/>
            </p:cNvSpPr>
            <p:nvPr/>
          </p:nvSpPr>
          <p:spPr bwMode="auto">
            <a:xfrm>
              <a:off x="4280" y="2666"/>
              <a:ext cx="35" cy="38"/>
            </a:xfrm>
            <a:custGeom>
              <a:avLst/>
              <a:gdLst>
                <a:gd name="T0" fmla="*/ 210 w 210"/>
                <a:gd name="T1" fmla="*/ 0 h 234"/>
                <a:gd name="T2" fmla="*/ 210 w 210"/>
                <a:gd name="T3" fmla="*/ 0 h 234"/>
                <a:gd name="T4" fmla="*/ 0 w 210"/>
                <a:gd name="T5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0" h="234">
                  <a:moveTo>
                    <a:pt x="210" y="0"/>
                  </a:moveTo>
                  <a:lnTo>
                    <a:pt x="210" y="0"/>
                  </a:lnTo>
                  <a:lnTo>
                    <a:pt x="0" y="234"/>
                  </a:lnTo>
                </a:path>
              </a:pathLst>
            </a:custGeom>
            <a:grp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</a:endParaRPr>
            </a:p>
          </p:txBody>
        </p:sp>
        <p:sp>
          <p:nvSpPr>
            <p:cNvPr id="90" name="Freeform 11"/>
            <p:cNvSpPr>
              <a:spLocks/>
            </p:cNvSpPr>
            <p:nvPr/>
          </p:nvSpPr>
          <p:spPr bwMode="auto">
            <a:xfrm>
              <a:off x="4354" y="2654"/>
              <a:ext cx="64" cy="19"/>
            </a:xfrm>
            <a:custGeom>
              <a:avLst/>
              <a:gdLst>
                <a:gd name="T0" fmla="*/ 389 w 389"/>
                <a:gd name="T1" fmla="*/ 111 h 111"/>
                <a:gd name="T2" fmla="*/ 389 w 389"/>
                <a:gd name="T3" fmla="*/ 111 h 111"/>
                <a:gd name="T4" fmla="*/ 0 w 389"/>
                <a:gd name="T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9" h="111">
                  <a:moveTo>
                    <a:pt x="389" y="111"/>
                  </a:moveTo>
                  <a:lnTo>
                    <a:pt x="389" y="111"/>
                  </a:lnTo>
                  <a:lnTo>
                    <a:pt x="0" y="0"/>
                  </a:lnTo>
                </a:path>
              </a:pathLst>
            </a:custGeom>
            <a:grp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</a:endParaRPr>
            </a:p>
          </p:txBody>
        </p:sp>
        <p:sp>
          <p:nvSpPr>
            <p:cNvPr id="91" name="Freeform 12"/>
            <p:cNvSpPr>
              <a:spLocks/>
            </p:cNvSpPr>
            <p:nvPr/>
          </p:nvSpPr>
          <p:spPr bwMode="auto">
            <a:xfrm>
              <a:off x="4455" y="2599"/>
              <a:ext cx="49" cy="61"/>
            </a:xfrm>
            <a:custGeom>
              <a:avLst/>
              <a:gdLst>
                <a:gd name="T0" fmla="*/ 294 w 294"/>
                <a:gd name="T1" fmla="*/ 0 h 374"/>
                <a:gd name="T2" fmla="*/ 294 w 294"/>
                <a:gd name="T3" fmla="*/ 0 h 374"/>
                <a:gd name="T4" fmla="*/ 0 w 294"/>
                <a:gd name="T5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4" h="374">
                  <a:moveTo>
                    <a:pt x="294" y="0"/>
                  </a:moveTo>
                  <a:lnTo>
                    <a:pt x="294" y="0"/>
                  </a:lnTo>
                  <a:lnTo>
                    <a:pt x="0" y="374"/>
                  </a:lnTo>
                </a:path>
              </a:pathLst>
            </a:custGeom>
            <a:grp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</a:endParaRPr>
            </a:p>
          </p:txBody>
        </p:sp>
        <p:sp>
          <p:nvSpPr>
            <p:cNvPr id="92" name="Freeform 13"/>
            <p:cNvSpPr>
              <a:spLocks/>
            </p:cNvSpPr>
            <p:nvPr/>
          </p:nvSpPr>
          <p:spPr bwMode="auto">
            <a:xfrm>
              <a:off x="4539" y="2591"/>
              <a:ext cx="60" cy="33"/>
            </a:xfrm>
            <a:custGeom>
              <a:avLst/>
              <a:gdLst>
                <a:gd name="T0" fmla="*/ 367 w 367"/>
                <a:gd name="T1" fmla="*/ 200 h 200"/>
                <a:gd name="T2" fmla="*/ 367 w 367"/>
                <a:gd name="T3" fmla="*/ 200 h 200"/>
                <a:gd name="T4" fmla="*/ 0 w 367"/>
                <a:gd name="T5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7" h="200">
                  <a:moveTo>
                    <a:pt x="367" y="200"/>
                  </a:moveTo>
                  <a:lnTo>
                    <a:pt x="367" y="200"/>
                  </a:lnTo>
                  <a:lnTo>
                    <a:pt x="0" y="0"/>
                  </a:lnTo>
                </a:path>
              </a:pathLst>
            </a:custGeom>
            <a:grp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</a:endParaRPr>
            </a:p>
          </p:txBody>
        </p:sp>
        <p:sp>
          <p:nvSpPr>
            <p:cNvPr id="93" name="Freeform 14"/>
            <p:cNvSpPr>
              <a:spLocks/>
            </p:cNvSpPr>
            <p:nvPr/>
          </p:nvSpPr>
          <p:spPr bwMode="auto">
            <a:xfrm>
              <a:off x="4630" y="2534"/>
              <a:ext cx="36" cy="80"/>
            </a:xfrm>
            <a:custGeom>
              <a:avLst/>
              <a:gdLst>
                <a:gd name="T0" fmla="*/ 219 w 219"/>
                <a:gd name="T1" fmla="*/ 0 h 488"/>
                <a:gd name="T2" fmla="*/ 219 w 219"/>
                <a:gd name="T3" fmla="*/ 0 h 488"/>
                <a:gd name="T4" fmla="*/ 0 w 219"/>
                <a:gd name="T5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9" h="488">
                  <a:moveTo>
                    <a:pt x="219" y="0"/>
                  </a:moveTo>
                  <a:lnTo>
                    <a:pt x="219" y="0"/>
                  </a:lnTo>
                  <a:lnTo>
                    <a:pt x="0" y="488"/>
                  </a:lnTo>
                </a:path>
              </a:pathLst>
            </a:custGeom>
            <a:grp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4016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55556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7" dur="9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8" dur="9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grpId="0" nodeType="withEffect" p14:presetBounceEnd="55556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11" dur="9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12" dur="9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grpId="0" nodeType="withEffect" p14:presetBounceEnd="55556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15" dur="9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16" dur="9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3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9" fill="hold" grpId="0" nodeType="withEffect" p14:presetBounceEnd="55556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28" dur="9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29" dur="9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9" fill="hold" grpId="0" nodeType="withEffect" p14:presetBounceEnd="55556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32" dur="9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33" dur="9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9" fill="hold" grpId="0" nodeType="withEffect" p14:presetBounceEnd="55556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36" dur="9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37" dur="9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9" fill="hold" grpId="0" nodeType="withEffect" p14:presetBounceEnd="55556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40" dur="9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41" dur="9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6" fill="hold" grpId="0" nodeType="withEffect" p14:presetBounceEnd="55556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44" dur="9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45" dur="9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6" fill="hold" grpId="0" nodeType="withEffect" p14:presetBounceEnd="55556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48" dur="9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49" dur="9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6" fill="hold" grpId="0" nodeType="withEffect" p14:presetBounceEnd="55556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52" dur="9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53" dur="9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3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6" fill="hold" grpId="0" nodeType="withEffect" p14:presetBounceEnd="55556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65" dur="9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66" dur="9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6" fill="hold" grpId="0" nodeType="withEffect" p14:presetBounceEnd="55556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69" dur="9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70" dur="9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6" fill="hold" grpId="0" nodeType="withEffect" p14:presetBounceEnd="55556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73" dur="9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74" dur="9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6" fill="hold" grpId="0" nodeType="withEffect" p14:presetBounceEnd="55556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77" dur="9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78" dur="9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8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9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9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9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0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3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32" grpId="0" animBg="1"/>
          <p:bldP spid="21" grpId="0" animBg="1"/>
          <p:bldP spid="22" grpId="0" animBg="1"/>
          <p:bldP spid="23" grpId="0" animBg="1"/>
          <p:bldP spid="24" grpId="0" animBg="1"/>
          <p:bldP spid="26" grpId="0" animBg="1"/>
          <p:bldP spid="27" grpId="0" animBg="1"/>
          <p:bldP spid="29" grpId="0" animBg="1"/>
          <p:bldP spid="30" grpId="0" animBg="1"/>
          <p:bldP spid="31" grpId="0" animBg="1"/>
          <p:bldP spid="33" grpId="0" animBg="1"/>
          <p:bldP spid="34" grpId="0" animBg="1"/>
          <p:bldP spid="35" grpId="0" animBg="1"/>
          <p:bldP spid="62" grpId="0" animBg="1"/>
          <p:bldP spid="63" grpId="0" animBg="1"/>
          <p:bldP spid="7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9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9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9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9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3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9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9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9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9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9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9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9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9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9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9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9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9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9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9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9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9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9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9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3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6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9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9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6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9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9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6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9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9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6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9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9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8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9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9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9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0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3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32" grpId="0" animBg="1"/>
          <p:bldP spid="21" grpId="0" animBg="1"/>
          <p:bldP spid="22" grpId="0" animBg="1"/>
          <p:bldP spid="23" grpId="0" animBg="1"/>
          <p:bldP spid="24" grpId="0" animBg="1"/>
          <p:bldP spid="26" grpId="0" animBg="1"/>
          <p:bldP spid="27" grpId="0" animBg="1"/>
          <p:bldP spid="29" grpId="0" animBg="1"/>
          <p:bldP spid="30" grpId="0" animBg="1"/>
          <p:bldP spid="31" grpId="0" animBg="1"/>
          <p:bldP spid="33" grpId="0" animBg="1"/>
          <p:bldP spid="34" grpId="0" animBg="1"/>
          <p:bldP spid="35" grpId="0" animBg="1"/>
          <p:bldP spid="62" grpId="0" animBg="1"/>
          <p:bldP spid="63" grpId="0" animBg="1"/>
          <p:bldP spid="78" grpId="0" animBg="1"/>
        </p:bldLst>
      </p:timing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7"/>
          <p:cNvSpPr txBox="1"/>
          <p:nvPr/>
        </p:nvSpPr>
        <p:spPr>
          <a:xfrm>
            <a:off x="3279774" y="2771775"/>
            <a:ext cx="6438900" cy="184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Lorem ipsum dolor sit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amet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,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consectetur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adipiscing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elit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, sed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consectetur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546" name="Google Shape;546;p27"/>
          <p:cNvSpPr txBox="1"/>
          <p:nvPr/>
        </p:nvSpPr>
        <p:spPr>
          <a:xfrm>
            <a:off x="3489325" y="1927224"/>
            <a:ext cx="3406774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2600"/>
              <a:buFontTx/>
              <a:buNone/>
              <a:tabLst/>
              <a:defRPr/>
            </a:pPr>
            <a:r>
              <a:rPr kumimoji="0" lang="en-US" sz="5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Title Here 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47" name="Google Shape;547;p27"/>
          <p:cNvSpPr txBox="1"/>
          <p:nvPr/>
        </p:nvSpPr>
        <p:spPr>
          <a:xfrm>
            <a:off x="3463925" y="10033000"/>
            <a:ext cx="365125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defTabSz="1828800">
              <a:buClr>
                <a:srgbClr val="2D2D2D"/>
              </a:buClr>
              <a:buSzPts val="2600"/>
            </a:pPr>
            <a:r>
              <a:rPr lang="en-US" sz="5200" b="1" kern="0" dirty="0">
                <a:latin typeface="Open Sans SemiBold"/>
                <a:ea typeface="Open Sans SemiBold"/>
                <a:cs typeface="Open Sans SemiBold"/>
                <a:sym typeface="Open Sans SemiBold"/>
              </a:rPr>
              <a:t>Title Here </a:t>
            </a:r>
          </a:p>
        </p:txBody>
      </p:sp>
      <p:sp>
        <p:nvSpPr>
          <p:cNvPr id="548" name="Google Shape;548;p27"/>
          <p:cNvSpPr txBox="1"/>
          <p:nvPr/>
        </p:nvSpPr>
        <p:spPr>
          <a:xfrm>
            <a:off x="3473451" y="5997574"/>
            <a:ext cx="323215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defTabSz="1828800">
              <a:buClr>
                <a:srgbClr val="2D2D2D"/>
              </a:buClr>
              <a:buSzPts val="2600"/>
            </a:pPr>
            <a:r>
              <a:rPr lang="en-US" sz="5200" b="1" kern="0" dirty="0">
                <a:latin typeface="Open Sans SemiBold"/>
                <a:ea typeface="Open Sans SemiBold"/>
                <a:cs typeface="Open Sans SemiBold"/>
                <a:sym typeface="Open Sans SemiBold"/>
              </a:rPr>
              <a:t>Title Here </a:t>
            </a:r>
          </a:p>
        </p:txBody>
      </p:sp>
      <p:sp>
        <p:nvSpPr>
          <p:cNvPr id="549" name="Google Shape;549;p27"/>
          <p:cNvSpPr txBox="1"/>
          <p:nvPr/>
        </p:nvSpPr>
        <p:spPr>
          <a:xfrm>
            <a:off x="3279774" y="6791325"/>
            <a:ext cx="6438900" cy="184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Lorem ipsum dolor sit amet, consectetur adipiscing elit, sed consectetur 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550" name="Google Shape;550;p27"/>
          <p:cNvSpPr txBox="1"/>
          <p:nvPr/>
        </p:nvSpPr>
        <p:spPr>
          <a:xfrm>
            <a:off x="3279774" y="10820401"/>
            <a:ext cx="6438900" cy="184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Lorem ipsum dolor sit amet, consectetur adipiscing elit, sed consectetur 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551" name="Google Shape;551;p27"/>
          <p:cNvSpPr/>
          <p:nvPr/>
        </p:nvSpPr>
        <p:spPr>
          <a:xfrm>
            <a:off x="14785974" y="1431924"/>
            <a:ext cx="6740524" cy="5876924"/>
          </a:xfrm>
          <a:custGeom>
            <a:avLst/>
            <a:gdLst/>
            <a:ahLst/>
            <a:cxnLst/>
            <a:rect l="l" t="t" r="r" b="b"/>
            <a:pathLst>
              <a:path w="816" h="711" extrusionOk="0">
                <a:moveTo>
                  <a:pt x="164" y="335"/>
                </a:moveTo>
                <a:cubicBezTo>
                  <a:pt x="172" y="330"/>
                  <a:pt x="182" y="330"/>
                  <a:pt x="192" y="333"/>
                </a:cubicBezTo>
                <a:cubicBezTo>
                  <a:pt x="205" y="338"/>
                  <a:pt x="217" y="349"/>
                  <a:pt x="226" y="365"/>
                </a:cubicBezTo>
                <a:cubicBezTo>
                  <a:pt x="235" y="380"/>
                  <a:pt x="239" y="396"/>
                  <a:pt x="236" y="410"/>
                </a:cubicBezTo>
                <a:cubicBezTo>
                  <a:pt x="234" y="420"/>
                  <a:pt x="229" y="429"/>
                  <a:pt x="220" y="434"/>
                </a:cubicBezTo>
                <a:cubicBezTo>
                  <a:pt x="212" y="439"/>
                  <a:pt x="201" y="439"/>
                  <a:pt x="192" y="435"/>
                </a:cubicBezTo>
                <a:cubicBezTo>
                  <a:pt x="308" y="637"/>
                  <a:pt x="308" y="637"/>
                  <a:pt x="308" y="637"/>
                </a:cubicBezTo>
                <a:cubicBezTo>
                  <a:pt x="311" y="642"/>
                  <a:pt x="316" y="645"/>
                  <a:pt x="322" y="645"/>
                </a:cubicBezTo>
                <a:cubicBezTo>
                  <a:pt x="480" y="645"/>
                  <a:pt x="480" y="645"/>
                  <a:pt x="480" y="645"/>
                </a:cubicBezTo>
                <a:cubicBezTo>
                  <a:pt x="482" y="646"/>
                  <a:pt x="485" y="648"/>
                  <a:pt x="485" y="652"/>
                </a:cubicBezTo>
                <a:cubicBezTo>
                  <a:pt x="486" y="658"/>
                  <a:pt x="485" y="664"/>
                  <a:pt x="480" y="668"/>
                </a:cubicBezTo>
                <a:cubicBezTo>
                  <a:pt x="477" y="670"/>
                  <a:pt x="473" y="672"/>
                  <a:pt x="470" y="674"/>
                </a:cubicBezTo>
                <a:cubicBezTo>
                  <a:pt x="459" y="680"/>
                  <a:pt x="458" y="693"/>
                  <a:pt x="468" y="701"/>
                </a:cubicBezTo>
                <a:cubicBezTo>
                  <a:pt x="477" y="708"/>
                  <a:pt x="490" y="711"/>
                  <a:pt x="502" y="711"/>
                </a:cubicBezTo>
                <a:cubicBezTo>
                  <a:pt x="514" y="711"/>
                  <a:pt x="527" y="708"/>
                  <a:pt x="536" y="701"/>
                </a:cubicBezTo>
                <a:cubicBezTo>
                  <a:pt x="545" y="693"/>
                  <a:pt x="544" y="680"/>
                  <a:pt x="534" y="674"/>
                </a:cubicBezTo>
                <a:cubicBezTo>
                  <a:pt x="531" y="672"/>
                  <a:pt x="527" y="670"/>
                  <a:pt x="524" y="668"/>
                </a:cubicBezTo>
                <a:cubicBezTo>
                  <a:pt x="518" y="664"/>
                  <a:pt x="518" y="658"/>
                  <a:pt x="518" y="652"/>
                </a:cubicBezTo>
                <a:cubicBezTo>
                  <a:pt x="518" y="648"/>
                  <a:pt x="521" y="646"/>
                  <a:pt x="524" y="645"/>
                </a:cubicBezTo>
                <a:cubicBezTo>
                  <a:pt x="710" y="645"/>
                  <a:pt x="710" y="645"/>
                  <a:pt x="710" y="645"/>
                </a:cubicBezTo>
                <a:cubicBezTo>
                  <a:pt x="713" y="645"/>
                  <a:pt x="715" y="643"/>
                  <a:pt x="717" y="641"/>
                </a:cubicBezTo>
                <a:cubicBezTo>
                  <a:pt x="717" y="641"/>
                  <a:pt x="717" y="641"/>
                  <a:pt x="717" y="641"/>
                </a:cubicBezTo>
                <a:cubicBezTo>
                  <a:pt x="763" y="547"/>
                  <a:pt x="816" y="227"/>
                  <a:pt x="588" y="112"/>
                </a:cubicBezTo>
                <a:cubicBezTo>
                  <a:pt x="367" y="0"/>
                  <a:pt x="147" y="22"/>
                  <a:pt x="30" y="83"/>
                </a:cubicBezTo>
                <a:cubicBezTo>
                  <a:pt x="22" y="87"/>
                  <a:pt x="13" y="92"/>
                  <a:pt x="5" y="97"/>
                </a:cubicBezTo>
                <a:cubicBezTo>
                  <a:pt x="2" y="99"/>
                  <a:pt x="0" y="104"/>
                  <a:pt x="3" y="108"/>
                </a:cubicBezTo>
                <a:cubicBezTo>
                  <a:pt x="148" y="359"/>
                  <a:pt x="148" y="359"/>
                  <a:pt x="148" y="359"/>
                </a:cubicBezTo>
                <a:cubicBezTo>
                  <a:pt x="149" y="349"/>
                  <a:pt x="155" y="340"/>
                  <a:pt x="164" y="335"/>
                </a:cubicBezTo>
                <a:close/>
              </a:path>
            </a:pathLst>
          </a:custGeom>
          <a:solidFill>
            <a:srgbClr val="FFCC3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27"/>
          <p:cNvSpPr/>
          <p:nvPr/>
        </p:nvSpPr>
        <p:spPr>
          <a:xfrm>
            <a:off x="12252324" y="2374901"/>
            <a:ext cx="4978400" cy="8604250"/>
          </a:xfrm>
          <a:custGeom>
            <a:avLst/>
            <a:gdLst/>
            <a:ahLst/>
            <a:cxnLst/>
            <a:rect l="l" t="t" r="r" b="b"/>
            <a:pathLst>
              <a:path w="603" h="1041" extrusionOk="0">
                <a:moveTo>
                  <a:pt x="411" y="825"/>
                </a:moveTo>
                <a:cubicBezTo>
                  <a:pt x="403" y="821"/>
                  <a:pt x="397" y="812"/>
                  <a:pt x="395" y="802"/>
                </a:cubicBezTo>
                <a:cubicBezTo>
                  <a:pt x="393" y="788"/>
                  <a:pt x="396" y="772"/>
                  <a:pt x="405" y="757"/>
                </a:cubicBezTo>
                <a:cubicBezTo>
                  <a:pt x="414" y="741"/>
                  <a:pt x="426" y="730"/>
                  <a:pt x="440" y="725"/>
                </a:cubicBezTo>
                <a:cubicBezTo>
                  <a:pt x="449" y="722"/>
                  <a:pt x="459" y="722"/>
                  <a:pt x="468" y="727"/>
                </a:cubicBezTo>
                <a:cubicBezTo>
                  <a:pt x="476" y="732"/>
                  <a:pt x="482" y="741"/>
                  <a:pt x="484" y="751"/>
                </a:cubicBezTo>
                <a:cubicBezTo>
                  <a:pt x="600" y="549"/>
                  <a:pt x="600" y="549"/>
                  <a:pt x="600" y="549"/>
                </a:cubicBezTo>
                <a:cubicBezTo>
                  <a:pt x="603" y="544"/>
                  <a:pt x="603" y="538"/>
                  <a:pt x="600" y="533"/>
                </a:cubicBezTo>
                <a:cubicBezTo>
                  <a:pt x="472" y="311"/>
                  <a:pt x="472" y="311"/>
                  <a:pt x="472" y="311"/>
                </a:cubicBezTo>
                <a:cubicBezTo>
                  <a:pt x="472" y="309"/>
                  <a:pt x="472" y="305"/>
                  <a:pt x="475" y="303"/>
                </a:cubicBezTo>
                <a:cubicBezTo>
                  <a:pt x="480" y="300"/>
                  <a:pt x="485" y="297"/>
                  <a:pt x="492" y="300"/>
                </a:cubicBezTo>
                <a:cubicBezTo>
                  <a:pt x="495" y="302"/>
                  <a:pt x="499" y="304"/>
                  <a:pt x="502" y="306"/>
                </a:cubicBezTo>
                <a:cubicBezTo>
                  <a:pt x="512" y="311"/>
                  <a:pt x="524" y="306"/>
                  <a:pt x="526" y="294"/>
                </a:cubicBezTo>
                <a:cubicBezTo>
                  <a:pt x="528" y="283"/>
                  <a:pt x="524" y="270"/>
                  <a:pt x="518" y="259"/>
                </a:cubicBezTo>
                <a:cubicBezTo>
                  <a:pt x="512" y="249"/>
                  <a:pt x="503" y="239"/>
                  <a:pt x="492" y="235"/>
                </a:cubicBezTo>
                <a:cubicBezTo>
                  <a:pt x="481" y="231"/>
                  <a:pt x="470" y="238"/>
                  <a:pt x="470" y="250"/>
                </a:cubicBezTo>
                <a:cubicBezTo>
                  <a:pt x="470" y="254"/>
                  <a:pt x="470" y="258"/>
                  <a:pt x="470" y="262"/>
                </a:cubicBezTo>
                <a:cubicBezTo>
                  <a:pt x="469" y="269"/>
                  <a:pt x="464" y="272"/>
                  <a:pt x="459" y="275"/>
                </a:cubicBezTo>
                <a:cubicBezTo>
                  <a:pt x="456" y="276"/>
                  <a:pt x="452" y="275"/>
                  <a:pt x="450" y="273"/>
                </a:cubicBezTo>
                <a:cubicBezTo>
                  <a:pt x="295" y="5"/>
                  <a:pt x="295" y="5"/>
                  <a:pt x="295" y="5"/>
                </a:cubicBezTo>
                <a:cubicBezTo>
                  <a:pt x="293" y="1"/>
                  <a:pt x="287" y="0"/>
                  <a:pt x="283" y="2"/>
                </a:cubicBezTo>
                <a:cubicBezTo>
                  <a:pt x="160" y="93"/>
                  <a:pt x="120" y="231"/>
                  <a:pt x="109" y="324"/>
                </a:cubicBezTo>
                <a:cubicBezTo>
                  <a:pt x="104" y="373"/>
                  <a:pt x="135" y="407"/>
                  <a:pt x="132" y="435"/>
                </a:cubicBezTo>
                <a:cubicBezTo>
                  <a:pt x="125" y="490"/>
                  <a:pt x="5" y="575"/>
                  <a:pt x="2" y="635"/>
                </a:cubicBezTo>
                <a:cubicBezTo>
                  <a:pt x="0" y="676"/>
                  <a:pt x="82" y="692"/>
                  <a:pt x="96" y="719"/>
                </a:cubicBezTo>
                <a:cubicBezTo>
                  <a:pt x="103" y="731"/>
                  <a:pt x="85" y="758"/>
                  <a:pt x="86" y="775"/>
                </a:cubicBezTo>
                <a:cubicBezTo>
                  <a:pt x="88" y="789"/>
                  <a:pt x="128" y="805"/>
                  <a:pt x="128" y="805"/>
                </a:cubicBezTo>
                <a:cubicBezTo>
                  <a:pt x="128" y="805"/>
                  <a:pt x="99" y="831"/>
                  <a:pt x="98" y="844"/>
                </a:cubicBezTo>
                <a:cubicBezTo>
                  <a:pt x="97" y="859"/>
                  <a:pt x="124" y="882"/>
                  <a:pt x="124" y="896"/>
                </a:cubicBezTo>
                <a:cubicBezTo>
                  <a:pt x="125" y="911"/>
                  <a:pt x="101" y="949"/>
                  <a:pt x="112" y="989"/>
                </a:cubicBezTo>
                <a:cubicBezTo>
                  <a:pt x="128" y="1041"/>
                  <a:pt x="275" y="1005"/>
                  <a:pt x="337" y="998"/>
                </a:cubicBezTo>
                <a:cubicBezTo>
                  <a:pt x="340" y="998"/>
                  <a:pt x="342" y="996"/>
                  <a:pt x="343" y="994"/>
                </a:cubicBezTo>
                <a:cubicBezTo>
                  <a:pt x="440" y="827"/>
                  <a:pt x="440" y="827"/>
                  <a:pt x="440" y="827"/>
                </a:cubicBezTo>
                <a:cubicBezTo>
                  <a:pt x="430" y="831"/>
                  <a:pt x="420" y="830"/>
                  <a:pt x="411" y="825"/>
                </a:cubicBezTo>
                <a:close/>
              </a:path>
            </a:pathLst>
          </a:custGeom>
          <a:solidFill>
            <a:srgbClr val="FFE9AB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27"/>
          <p:cNvSpPr/>
          <p:nvPr/>
        </p:nvSpPr>
        <p:spPr>
          <a:xfrm>
            <a:off x="15233651" y="6911974"/>
            <a:ext cx="5349874" cy="5432424"/>
          </a:xfrm>
          <a:custGeom>
            <a:avLst/>
            <a:gdLst/>
            <a:ahLst/>
            <a:cxnLst/>
            <a:rect l="l" t="t" r="r" b="b"/>
            <a:pathLst>
              <a:path w="648" h="657" extrusionOk="0">
                <a:moveTo>
                  <a:pt x="639" y="0"/>
                </a:moveTo>
                <a:cubicBezTo>
                  <a:pt x="491" y="0"/>
                  <a:pt x="491" y="0"/>
                  <a:pt x="491" y="0"/>
                </a:cubicBezTo>
                <a:cubicBezTo>
                  <a:pt x="499" y="7"/>
                  <a:pt x="504" y="16"/>
                  <a:pt x="504" y="26"/>
                </a:cubicBezTo>
                <a:cubicBezTo>
                  <a:pt x="504" y="36"/>
                  <a:pt x="500" y="45"/>
                  <a:pt x="492" y="51"/>
                </a:cubicBezTo>
                <a:cubicBezTo>
                  <a:pt x="481" y="61"/>
                  <a:pt x="465" y="65"/>
                  <a:pt x="447" y="65"/>
                </a:cubicBezTo>
                <a:cubicBezTo>
                  <a:pt x="430" y="65"/>
                  <a:pt x="414" y="61"/>
                  <a:pt x="403" y="51"/>
                </a:cubicBezTo>
                <a:cubicBezTo>
                  <a:pt x="395" y="45"/>
                  <a:pt x="391" y="36"/>
                  <a:pt x="391" y="26"/>
                </a:cubicBezTo>
                <a:cubicBezTo>
                  <a:pt x="391" y="16"/>
                  <a:pt x="395" y="7"/>
                  <a:pt x="403" y="0"/>
                </a:cubicBezTo>
                <a:cubicBezTo>
                  <a:pt x="270" y="0"/>
                  <a:pt x="270" y="0"/>
                  <a:pt x="270" y="0"/>
                </a:cubicBezTo>
                <a:cubicBezTo>
                  <a:pt x="264" y="0"/>
                  <a:pt x="258" y="3"/>
                  <a:pt x="255" y="8"/>
                </a:cubicBezTo>
                <a:cubicBezTo>
                  <a:pt x="127" y="230"/>
                  <a:pt x="127" y="230"/>
                  <a:pt x="127" y="230"/>
                </a:cubicBezTo>
                <a:cubicBezTo>
                  <a:pt x="125" y="232"/>
                  <a:pt x="122" y="233"/>
                  <a:pt x="119" y="232"/>
                </a:cubicBezTo>
                <a:cubicBezTo>
                  <a:pt x="113" y="229"/>
                  <a:pt x="108" y="226"/>
                  <a:pt x="107" y="219"/>
                </a:cubicBezTo>
                <a:cubicBezTo>
                  <a:pt x="107" y="215"/>
                  <a:pt x="108" y="211"/>
                  <a:pt x="108" y="207"/>
                </a:cubicBezTo>
                <a:cubicBezTo>
                  <a:pt x="107" y="195"/>
                  <a:pt x="97" y="188"/>
                  <a:pt x="85" y="192"/>
                </a:cubicBezTo>
                <a:cubicBezTo>
                  <a:pt x="74" y="196"/>
                  <a:pt x="65" y="206"/>
                  <a:pt x="59" y="216"/>
                </a:cubicBezTo>
                <a:cubicBezTo>
                  <a:pt x="53" y="227"/>
                  <a:pt x="49" y="239"/>
                  <a:pt x="51" y="251"/>
                </a:cubicBezTo>
                <a:cubicBezTo>
                  <a:pt x="53" y="263"/>
                  <a:pt x="65" y="268"/>
                  <a:pt x="75" y="263"/>
                </a:cubicBezTo>
                <a:cubicBezTo>
                  <a:pt x="79" y="261"/>
                  <a:pt x="82" y="258"/>
                  <a:pt x="86" y="257"/>
                </a:cubicBezTo>
                <a:cubicBezTo>
                  <a:pt x="92" y="254"/>
                  <a:pt x="97" y="257"/>
                  <a:pt x="102" y="260"/>
                </a:cubicBezTo>
                <a:cubicBezTo>
                  <a:pt x="105" y="262"/>
                  <a:pt x="106" y="265"/>
                  <a:pt x="105" y="268"/>
                </a:cubicBezTo>
                <a:cubicBezTo>
                  <a:pt x="3" y="445"/>
                  <a:pt x="3" y="445"/>
                  <a:pt x="3" y="445"/>
                </a:cubicBezTo>
                <a:cubicBezTo>
                  <a:pt x="3" y="445"/>
                  <a:pt x="3" y="446"/>
                  <a:pt x="3" y="448"/>
                </a:cubicBezTo>
                <a:cubicBezTo>
                  <a:pt x="3" y="449"/>
                  <a:pt x="4" y="451"/>
                  <a:pt x="4" y="451"/>
                </a:cubicBezTo>
                <a:cubicBezTo>
                  <a:pt x="4" y="451"/>
                  <a:pt x="4" y="451"/>
                  <a:pt x="4" y="451"/>
                </a:cubicBezTo>
                <a:cubicBezTo>
                  <a:pt x="30" y="477"/>
                  <a:pt x="0" y="547"/>
                  <a:pt x="14" y="571"/>
                </a:cubicBezTo>
                <a:cubicBezTo>
                  <a:pt x="36" y="608"/>
                  <a:pt x="372" y="657"/>
                  <a:pt x="539" y="541"/>
                </a:cubicBezTo>
                <a:cubicBezTo>
                  <a:pt x="572" y="518"/>
                  <a:pt x="529" y="442"/>
                  <a:pt x="558" y="249"/>
                </a:cubicBezTo>
                <a:cubicBezTo>
                  <a:pt x="571" y="159"/>
                  <a:pt x="607" y="89"/>
                  <a:pt x="646" y="12"/>
                </a:cubicBezTo>
                <a:cubicBezTo>
                  <a:pt x="648" y="7"/>
                  <a:pt x="645" y="0"/>
                  <a:pt x="639" y="0"/>
                </a:cubicBezTo>
                <a:close/>
              </a:path>
            </a:pathLst>
          </a:custGeom>
          <a:solidFill>
            <a:srgbClr val="75D1A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177;p15">
            <a:extLst>
              <a:ext uri="{FF2B5EF4-FFF2-40B4-BE49-F238E27FC236}">
                <a16:creationId xmlns:a16="http://schemas.microsoft.com/office/drawing/2014/main" id="{FD877A99-7E2F-40F6-98D7-E1E65F37B710}"/>
              </a:ext>
            </a:extLst>
          </p:cNvPr>
          <p:cNvSpPr/>
          <p:nvPr/>
        </p:nvSpPr>
        <p:spPr>
          <a:xfrm>
            <a:off x="1459392" y="9963799"/>
            <a:ext cx="1460850" cy="761506"/>
          </a:xfrm>
          <a:custGeom>
            <a:avLst/>
            <a:gdLst/>
            <a:ahLst/>
            <a:cxnLst/>
            <a:rect l="l" t="t" r="r" b="b"/>
            <a:pathLst>
              <a:path w="269" h="140" extrusionOk="0">
                <a:moveTo>
                  <a:pt x="194" y="132"/>
                </a:moveTo>
                <a:cubicBezTo>
                  <a:pt x="190" y="133"/>
                  <a:pt x="186" y="135"/>
                  <a:pt x="182" y="136"/>
                </a:cubicBezTo>
                <a:cubicBezTo>
                  <a:pt x="168" y="139"/>
                  <a:pt x="155" y="139"/>
                  <a:pt x="138" y="140"/>
                </a:cubicBezTo>
                <a:cubicBezTo>
                  <a:pt x="120" y="139"/>
                  <a:pt x="107" y="139"/>
                  <a:pt x="93" y="136"/>
                </a:cubicBezTo>
                <a:cubicBezTo>
                  <a:pt x="89" y="135"/>
                  <a:pt x="85" y="133"/>
                  <a:pt x="81" y="132"/>
                </a:cubicBezTo>
                <a:cubicBezTo>
                  <a:pt x="70" y="126"/>
                  <a:pt x="69" y="117"/>
                  <a:pt x="76" y="110"/>
                </a:cubicBezTo>
                <a:cubicBezTo>
                  <a:pt x="83" y="103"/>
                  <a:pt x="92" y="98"/>
                  <a:pt x="101" y="94"/>
                </a:cubicBezTo>
                <a:cubicBezTo>
                  <a:pt x="105" y="92"/>
                  <a:pt x="109" y="90"/>
                  <a:pt x="113" y="89"/>
                </a:cubicBezTo>
                <a:cubicBezTo>
                  <a:pt x="121" y="86"/>
                  <a:pt x="123" y="78"/>
                  <a:pt x="118" y="72"/>
                </a:cubicBezTo>
                <a:cubicBezTo>
                  <a:pt x="106" y="60"/>
                  <a:pt x="101" y="46"/>
                  <a:pt x="102" y="30"/>
                </a:cubicBezTo>
                <a:cubicBezTo>
                  <a:pt x="103" y="14"/>
                  <a:pt x="112" y="5"/>
                  <a:pt x="128" y="1"/>
                </a:cubicBezTo>
                <a:cubicBezTo>
                  <a:pt x="131" y="0"/>
                  <a:pt x="134" y="0"/>
                  <a:pt x="138" y="0"/>
                </a:cubicBezTo>
                <a:cubicBezTo>
                  <a:pt x="141" y="0"/>
                  <a:pt x="144" y="0"/>
                  <a:pt x="147" y="1"/>
                </a:cubicBezTo>
                <a:cubicBezTo>
                  <a:pt x="163" y="5"/>
                  <a:pt x="172" y="14"/>
                  <a:pt x="173" y="30"/>
                </a:cubicBezTo>
                <a:cubicBezTo>
                  <a:pt x="174" y="46"/>
                  <a:pt x="169" y="60"/>
                  <a:pt x="157" y="72"/>
                </a:cubicBezTo>
                <a:cubicBezTo>
                  <a:pt x="152" y="78"/>
                  <a:pt x="154" y="86"/>
                  <a:pt x="162" y="89"/>
                </a:cubicBezTo>
                <a:cubicBezTo>
                  <a:pt x="166" y="90"/>
                  <a:pt x="170" y="92"/>
                  <a:pt x="174" y="94"/>
                </a:cubicBezTo>
                <a:cubicBezTo>
                  <a:pt x="183" y="98"/>
                  <a:pt x="192" y="103"/>
                  <a:pt x="199" y="110"/>
                </a:cubicBezTo>
                <a:cubicBezTo>
                  <a:pt x="203" y="115"/>
                  <a:pt x="205" y="126"/>
                  <a:pt x="194" y="132"/>
                </a:cubicBezTo>
                <a:close/>
                <a:moveTo>
                  <a:pt x="264" y="119"/>
                </a:moveTo>
                <a:cubicBezTo>
                  <a:pt x="259" y="114"/>
                  <a:pt x="253" y="111"/>
                  <a:pt x="247" y="108"/>
                </a:cubicBezTo>
                <a:cubicBezTo>
                  <a:pt x="244" y="107"/>
                  <a:pt x="241" y="105"/>
                  <a:pt x="238" y="104"/>
                </a:cubicBezTo>
                <a:cubicBezTo>
                  <a:pt x="233" y="102"/>
                  <a:pt x="231" y="97"/>
                  <a:pt x="235" y="93"/>
                </a:cubicBezTo>
                <a:cubicBezTo>
                  <a:pt x="244" y="85"/>
                  <a:pt x="247" y="75"/>
                  <a:pt x="246" y="64"/>
                </a:cubicBezTo>
                <a:cubicBezTo>
                  <a:pt x="246" y="52"/>
                  <a:pt x="239" y="46"/>
                  <a:pt x="228" y="43"/>
                </a:cubicBezTo>
                <a:cubicBezTo>
                  <a:pt x="226" y="43"/>
                  <a:pt x="224" y="42"/>
                  <a:pt x="222" y="42"/>
                </a:cubicBezTo>
                <a:cubicBezTo>
                  <a:pt x="219" y="42"/>
                  <a:pt x="217" y="43"/>
                  <a:pt x="215" y="43"/>
                </a:cubicBezTo>
                <a:cubicBezTo>
                  <a:pt x="204" y="46"/>
                  <a:pt x="197" y="52"/>
                  <a:pt x="197" y="64"/>
                </a:cubicBezTo>
                <a:cubicBezTo>
                  <a:pt x="196" y="75"/>
                  <a:pt x="199" y="84"/>
                  <a:pt x="208" y="93"/>
                </a:cubicBezTo>
                <a:cubicBezTo>
                  <a:pt x="212" y="97"/>
                  <a:pt x="210" y="102"/>
                  <a:pt x="205" y="104"/>
                </a:cubicBezTo>
                <a:cubicBezTo>
                  <a:pt x="205" y="104"/>
                  <a:pt x="204" y="104"/>
                  <a:pt x="204" y="105"/>
                </a:cubicBezTo>
                <a:cubicBezTo>
                  <a:pt x="205" y="105"/>
                  <a:pt x="206" y="106"/>
                  <a:pt x="207" y="107"/>
                </a:cubicBezTo>
                <a:cubicBezTo>
                  <a:pt x="210" y="111"/>
                  <a:pt x="212" y="117"/>
                  <a:pt x="211" y="122"/>
                </a:cubicBezTo>
                <a:cubicBezTo>
                  <a:pt x="210" y="128"/>
                  <a:pt x="206" y="133"/>
                  <a:pt x="200" y="136"/>
                </a:cubicBezTo>
                <a:cubicBezTo>
                  <a:pt x="199" y="137"/>
                  <a:pt x="197" y="137"/>
                  <a:pt x="195" y="138"/>
                </a:cubicBezTo>
                <a:cubicBezTo>
                  <a:pt x="203" y="139"/>
                  <a:pt x="212" y="140"/>
                  <a:pt x="222" y="140"/>
                </a:cubicBezTo>
                <a:cubicBezTo>
                  <a:pt x="233" y="140"/>
                  <a:pt x="243" y="139"/>
                  <a:pt x="252" y="137"/>
                </a:cubicBezTo>
                <a:cubicBezTo>
                  <a:pt x="255" y="136"/>
                  <a:pt x="258" y="135"/>
                  <a:pt x="261" y="134"/>
                </a:cubicBezTo>
                <a:cubicBezTo>
                  <a:pt x="269" y="130"/>
                  <a:pt x="267" y="122"/>
                  <a:pt x="264" y="119"/>
                </a:cubicBezTo>
                <a:close/>
                <a:moveTo>
                  <a:pt x="63" y="122"/>
                </a:moveTo>
                <a:cubicBezTo>
                  <a:pt x="62" y="117"/>
                  <a:pt x="64" y="111"/>
                  <a:pt x="68" y="107"/>
                </a:cubicBezTo>
                <a:cubicBezTo>
                  <a:pt x="70" y="105"/>
                  <a:pt x="72" y="103"/>
                  <a:pt x="74" y="102"/>
                </a:cubicBezTo>
                <a:cubicBezTo>
                  <a:pt x="73" y="101"/>
                  <a:pt x="72" y="101"/>
                  <a:pt x="71" y="101"/>
                </a:cubicBezTo>
                <a:cubicBezTo>
                  <a:pt x="65" y="98"/>
                  <a:pt x="63" y="92"/>
                  <a:pt x="67" y="88"/>
                </a:cubicBezTo>
                <a:cubicBezTo>
                  <a:pt x="76" y="79"/>
                  <a:pt x="80" y="68"/>
                  <a:pt x="79" y="55"/>
                </a:cubicBezTo>
                <a:cubicBezTo>
                  <a:pt x="79" y="43"/>
                  <a:pt x="71" y="36"/>
                  <a:pt x="59" y="33"/>
                </a:cubicBezTo>
                <a:cubicBezTo>
                  <a:pt x="57" y="32"/>
                  <a:pt x="54" y="32"/>
                  <a:pt x="52" y="32"/>
                </a:cubicBezTo>
                <a:cubicBezTo>
                  <a:pt x="50" y="32"/>
                  <a:pt x="47" y="32"/>
                  <a:pt x="45" y="33"/>
                </a:cubicBezTo>
                <a:cubicBezTo>
                  <a:pt x="33" y="36"/>
                  <a:pt x="25" y="43"/>
                  <a:pt x="25" y="55"/>
                </a:cubicBezTo>
                <a:cubicBezTo>
                  <a:pt x="24" y="68"/>
                  <a:pt x="28" y="79"/>
                  <a:pt x="37" y="88"/>
                </a:cubicBezTo>
                <a:cubicBezTo>
                  <a:pt x="41" y="92"/>
                  <a:pt x="39" y="98"/>
                  <a:pt x="33" y="101"/>
                </a:cubicBezTo>
                <a:cubicBezTo>
                  <a:pt x="30" y="102"/>
                  <a:pt x="27" y="103"/>
                  <a:pt x="24" y="104"/>
                </a:cubicBezTo>
                <a:cubicBezTo>
                  <a:pt x="17" y="108"/>
                  <a:pt x="10" y="112"/>
                  <a:pt x="5" y="117"/>
                </a:cubicBezTo>
                <a:cubicBezTo>
                  <a:pt x="0" y="122"/>
                  <a:pt x="0" y="129"/>
                  <a:pt x="9" y="133"/>
                </a:cubicBezTo>
                <a:cubicBezTo>
                  <a:pt x="12" y="135"/>
                  <a:pt x="15" y="136"/>
                  <a:pt x="18" y="137"/>
                </a:cubicBezTo>
                <a:cubicBezTo>
                  <a:pt x="28" y="139"/>
                  <a:pt x="39" y="140"/>
                  <a:pt x="52" y="140"/>
                </a:cubicBezTo>
                <a:cubicBezTo>
                  <a:pt x="63" y="140"/>
                  <a:pt x="71" y="139"/>
                  <a:pt x="80" y="138"/>
                </a:cubicBezTo>
                <a:cubicBezTo>
                  <a:pt x="78" y="137"/>
                  <a:pt x="76" y="137"/>
                  <a:pt x="75" y="136"/>
                </a:cubicBezTo>
                <a:cubicBezTo>
                  <a:pt x="68" y="133"/>
                  <a:pt x="64" y="128"/>
                  <a:pt x="63" y="122"/>
                </a:cubicBezTo>
                <a:close/>
              </a:path>
            </a:pathLst>
          </a:custGeom>
          <a:solidFill>
            <a:srgbClr val="75D1A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A70AEF0-BBB7-4AC2-B21C-B9A2AB514417}"/>
              </a:ext>
            </a:extLst>
          </p:cNvPr>
          <p:cNvGrpSpPr/>
          <p:nvPr/>
        </p:nvGrpSpPr>
        <p:grpSpPr>
          <a:xfrm>
            <a:off x="1764915" y="2067474"/>
            <a:ext cx="849802" cy="849799"/>
            <a:chOff x="3030538" y="711201"/>
            <a:chExt cx="325438" cy="325437"/>
          </a:xfrm>
          <a:solidFill>
            <a:srgbClr val="FFCC33"/>
          </a:solidFill>
        </p:grpSpPr>
        <p:sp>
          <p:nvSpPr>
            <p:cNvPr id="46" name="Freeform 56">
              <a:extLst>
                <a:ext uri="{FF2B5EF4-FFF2-40B4-BE49-F238E27FC236}">
                  <a16:creationId xmlns:a16="http://schemas.microsoft.com/office/drawing/2014/main" id="{FE23A402-3D7E-4118-A935-0C58C2537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3563" y="711201"/>
              <a:ext cx="180975" cy="73025"/>
            </a:xfrm>
            <a:custGeom>
              <a:avLst/>
              <a:gdLst>
                <a:gd name="T0" fmla="*/ 12 w 80"/>
                <a:gd name="T1" fmla="*/ 12 h 32"/>
                <a:gd name="T2" fmla="*/ 68 w 80"/>
                <a:gd name="T3" fmla="*/ 12 h 32"/>
                <a:gd name="T4" fmla="*/ 68 w 80"/>
                <a:gd name="T5" fmla="*/ 32 h 32"/>
                <a:gd name="T6" fmla="*/ 80 w 80"/>
                <a:gd name="T7" fmla="*/ 32 h 32"/>
                <a:gd name="T8" fmla="*/ 80 w 80"/>
                <a:gd name="T9" fmla="*/ 16 h 32"/>
                <a:gd name="T10" fmla="*/ 64 w 80"/>
                <a:gd name="T11" fmla="*/ 0 h 32"/>
                <a:gd name="T12" fmla="*/ 16 w 80"/>
                <a:gd name="T13" fmla="*/ 0 h 32"/>
                <a:gd name="T14" fmla="*/ 0 w 80"/>
                <a:gd name="T15" fmla="*/ 16 h 32"/>
                <a:gd name="T16" fmla="*/ 0 w 80"/>
                <a:gd name="T17" fmla="*/ 32 h 32"/>
                <a:gd name="T18" fmla="*/ 12 w 80"/>
                <a:gd name="T19" fmla="*/ 32 h 32"/>
                <a:gd name="T20" fmla="*/ 12 w 80"/>
                <a:gd name="T2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32">
                  <a:moveTo>
                    <a:pt x="12" y="12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"/>
                    <a:pt x="73" y="0"/>
                    <a:pt x="6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57">
              <a:extLst>
                <a:ext uri="{FF2B5EF4-FFF2-40B4-BE49-F238E27FC236}">
                  <a16:creationId xmlns:a16="http://schemas.microsoft.com/office/drawing/2014/main" id="{84A1E427-2D8C-4F6B-A51E-13234780A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026" y="801688"/>
              <a:ext cx="144463" cy="234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8">
              <a:extLst>
                <a:ext uri="{FF2B5EF4-FFF2-40B4-BE49-F238E27FC236}">
                  <a16:creationId xmlns:a16="http://schemas.microsoft.com/office/drawing/2014/main" id="{CB6316D5-98CC-420A-9D23-6A5910BBA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538" y="801688"/>
              <a:ext cx="71438" cy="234950"/>
            </a:xfrm>
            <a:custGeom>
              <a:avLst/>
              <a:gdLst>
                <a:gd name="T0" fmla="*/ 24 w 32"/>
                <a:gd name="T1" fmla="*/ 0 h 104"/>
                <a:gd name="T2" fmla="*/ 0 w 32"/>
                <a:gd name="T3" fmla="*/ 0 h 104"/>
                <a:gd name="T4" fmla="*/ 0 w 32"/>
                <a:gd name="T5" fmla="*/ 104 h 104"/>
                <a:gd name="T6" fmla="*/ 24 w 32"/>
                <a:gd name="T7" fmla="*/ 104 h 104"/>
                <a:gd name="T8" fmla="*/ 32 w 32"/>
                <a:gd name="T9" fmla="*/ 96 h 104"/>
                <a:gd name="T10" fmla="*/ 32 w 32"/>
                <a:gd name="T11" fmla="*/ 8 h 104"/>
                <a:gd name="T12" fmla="*/ 24 w 32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8" y="104"/>
                    <a:pt x="32" y="100"/>
                    <a:pt x="32" y="9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9">
              <a:extLst>
                <a:ext uri="{FF2B5EF4-FFF2-40B4-BE49-F238E27FC236}">
                  <a16:creationId xmlns:a16="http://schemas.microsoft.com/office/drawing/2014/main" id="{822C1056-9A75-43A4-BCAD-BCE45C2B0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801688"/>
              <a:ext cx="73025" cy="234950"/>
            </a:xfrm>
            <a:custGeom>
              <a:avLst/>
              <a:gdLst>
                <a:gd name="T0" fmla="*/ 0 w 32"/>
                <a:gd name="T1" fmla="*/ 8 h 104"/>
                <a:gd name="T2" fmla="*/ 0 w 32"/>
                <a:gd name="T3" fmla="*/ 96 h 104"/>
                <a:gd name="T4" fmla="*/ 8 w 32"/>
                <a:gd name="T5" fmla="*/ 104 h 104"/>
                <a:gd name="T6" fmla="*/ 32 w 32"/>
                <a:gd name="T7" fmla="*/ 104 h 104"/>
                <a:gd name="T8" fmla="*/ 32 w 32"/>
                <a:gd name="T9" fmla="*/ 0 h 104"/>
                <a:gd name="T10" fmla="*/ 8 w 32"/>
                <a:gd name="T11" fmla="*/ 0 h 104"/>
                <a:gd name="T12" fmla="*/ 0 w 32"/>
                <a:gd name="T13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0" y="8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4" y="104"/>
                    <a:pt x="8" y="104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B82820E-94C4-4106-A4A3-6E20FC7F0FB0}"/>
              </a:ext>
            </a:extLst>
          </p:cNvPr>
          <p:cNvGrpSpPr/>
          <p:nvPr/>
        </p:nvGrpSpPr>
        <p:grpSpPr>
          <a:xfrm>
            <a:off x="1722120" y="6069773"/>
            <a:ext cx="823811" cy="828336"/>
            <a:chOff x="4313238" y="728663"/>
            <a:chExt cx="288926" cy="290513"/>
          </a:xfrm>
          <a:solidFill>
            <a:srgbClr val="FFE9AB"/>
          </a:solidFill>
        </p:grpSpPr>
        <p:sp>
          <p:nvSpPr>
            <p:cNvPr id="51" name="Freeform 62">
              <a:extLst>
                <a:ext uri="{FF2B5EF4-FFF2-40B4-BE49-F238E27FC236}">
                  <a16:creationId xmlns:a16="http://schemas.microsoft.com/office/drawing/2014/main" id="{DFAA590D-C74C-41DA-A159-D9825EDA7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728663"/>
              <a:ext cx="288925" cy="290513"/>
            </a:xfrm>
            <a:custGeom>
              <a:avLst/>
              <a:gdLst>
                <a:gd name="T0" fmla="*/ 60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8 h 128"/>
                <a:gd name="T8" fmla="*/ 60 w 128"/>
                <a:gd name="T9" fmla="*/ 68 h 128"/>
                <a:gd name="T10" fmla="*/ 60 w 128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28">
                  <a:moveTo>
                    <a:pt x="60" y="0"/>
                  </a:moveTo>
                  <a:cubicBezTo>
                    <a:pt x="27" y="2"/>
                    <a:pt x="0" y="30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8" y="128"/>
                    <a:pt x="126" y="101"/>
                    <a:pt x="128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B4D406DA-1549-422D-99B1-F036EE61F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226" y="728663"/>
              <a:ext cx="134938" cy="136525"/>
            </a:xfrm>
            <a:custGeom>
              <a:avLst/>
              <a:gdLst>
                <a:gd name="T0" fmla="*/ 0 w 60"/>
                <a:gd name="T1" fmla="*/ 0 h 60"/>
                <a:gd name="T2" fmla="*/ 0 w 60"/>
                <a:gd name="T3" fmla="*/ 60 h 60"/>
                <a:gd name="T4" fmla="*/ 60 w 60"/>
                <a:gd name="T5" fmla="*/ 60 h 60"/>
                <a:gd name="T6" fmla="*/ 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8" y="28"/>
                    <a:pt x="3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77057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"/>
          <p:cNvSpPr txBox="1"/>
          <p:nvPr/>
        </p:nvSpPr>
        <p:spPr>
          <a:xfrm>
            <a:off x="18373724" y="2454275"/>
            <a:ext cx="4114800" cy="156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elit, sed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66" name="Google Shape;566;p28"/>
          <p:cNvSpPr txBox="1"/>
          <p:nvPr/>
        </p:nvSpPr>
        <p:spPr>
          <a:xfrm>
            <a:off x="18348324" y="9725025"/>
            <a:ext cx="4114800" cy="156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Lorem ipsum dolor sit </a:t>
            </a:r>
            <a:r>
              <a:rPr kumimoji="0" lang="en-US" sz="3000" b="0" i="0" u="none" strike="noStrike" kern="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amet</a:t>
            </a: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kumimoji="0" lang="en-US" sz="3000" b="0" i="0" u="none" strike="noStrike" kern="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kumimoji="0" lang="en-US" sz="3000" b="0" i="0" u="none" strike="noStrike" kern="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adipiscing</a:t>
            </a: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kumimoji="0" lang="en-US" sz="3000" b="0" i="0" u="none" strike="noStrike" kern="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elit</a:t>
            </a: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, sed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67" name="Google Shape;567;p28"/>
          <p:cNvSpPr txBox="1"/>
          <p:nvPr/>
        </p:nvSpPr>
        <p:spPr>
          <a:xfrm>
            <a:off x="1422949" y="2454275"/>
            <a:ext cx="4704801" cy="156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Lorem ipsum dolor sit </a:t>
            </a:r>
            <a:r>
              <a:rPr kumimoji="0" lang="en-US" sz="3000" b="0" i="0" u="none" strike="noStrike" kern="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amet</a:t>
            </a: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kumimoji="0" lang="en-US" sz="3000" b="0" i="0" u="none" strike="noStrike" kern="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kumimoji="0" lang="en-US" sz="3000" b="0" i="0" u="none" strike="noStrike" kern="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adipiscing</a:t>
            </a: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kumimoji="0" lang="en-US" sz="3000" b="0" i="0" u="none" strike="noStrike" kern="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elit</a:t>
            </a: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, sed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68" name="Google Shape;568;p28"/>
          <p:cNvSpPr txBox="1"/>
          <p:nvPr/>
        </p:nvSpPr>
        <p:spPr>
          <a:xfrm>
            <a:off x="1987550" y="9725025"/>
            <a:ext cx="4114800" cy="156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elit, sed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69" name="Google Shape;569;p28"/>
          <p:cNvSpPr/>
          <p:nvPr/>
        </p:nvSpPr>
        <p:spPr>
          <a:xfrm>
            <a:off x="8728074" y="6981825"/>
            <a:ext cx="6677024" cy="5349874"/>
          </a:xfrm>
          <a:custGeom>
            <a:avLst/>
            <a:gdLst/>
            <a:ahLst/>
            <a:cxnLst/>
            <a:rect l="l" t="t" r="r" b="b"/>
            <a:pathLst>
              <a:path w="797" h="638" extrusionOk="0">
                <a:moveTo>
                  <a:pt x="674" y="281"/>
                </a:moveTo>
                <a:cubicBezTo>
                  <a:pt x="667" y="288"/>
                  <a:pt x="658" y="291"/>
                  <a:pt x="648" y="290"/>
                </a:cubicBezTo>
                <a:cubicBezTo>
                  <a:pt x="634" y="289"/>
                  <a:pt x="620" y="281"/>
                  <a:pt x="608" y="269"/>
                </a:cubicBezTo>
                <a:cubicBezTo>
                  <a:pt x="595" y="257"/>
                  <a:pt x="588" y="243"/>
                  <a:pt x="586" y="228"/>
                </a:cubicBezTo>
                <a:cubicBezTo>
                  <a:pt x="585" y="219"/>
                  <a:pt x="589" y="209"/>
                  <a:pt x="595" y="202"/>
                </a:cubicBezTo>
                <a:cubicBezTo>
                  <a:pt x="602" y="195"/>
                  <a:pt x="612" y="192"/>
                  <a:pt x="622" y="193"/>
                </a:cubicBezTo>
                <a:cubicBezTo>
                  <a:pt x="433" y="4"/>
                  <a:pt x="433" y="4"/>
                  <a:pt x="433" y="4"/>
                </a:cubicBezTo>
                <a:cubicBezTo>
                  <a:pt x="429" y="0"/>
                  <a:pt x="423" y="0"/>
                  <a:pt x="419" y="4"/>
                </a:cubicBezTo>
                <a:cubicBezTo>
                  <a:pt x="216" y="207"/>
                  <a:pt x="216" y="207"/>
                  <a:pt x="216" y="207"/>
                </a:cubicBezTo>
                <a:cubicBezTo>
                  <a:pt x="214" y="209"/>
                  <a:pt x="212" y="210"/>
                  <a:pt x="209" y="210"/>
                </a:cubicBezTo>
                <a:cubicBezTo>
                  <a:pt x="208" y="210"/>
                  <a:pt x="206" y="210"/>
                  <a:pt x="205" y="209"/>
                </a:cubicBezTo>
                <a:cubicBezTo>
                  <a:pt x="201" y="204"/>
                  <a:pt x="197" y="200"/>
                  <a:pt x="198" y="193"/>
                </a:cubicBezTo>
                <a:cubicBezTo>
                  <a:pt x="199" y="190"/>
                  <a:pt x="200" y="186"/>
                  <a:pt x="201" y="182"/>
                </a:cubicBezTo>
                <a:cubicBezTo>
                  <a:pt x="204" y="171"/>
                  <a:pt x="195" y="161"/>
                  <a:pt x="184" y="162"/>
                </a:cubicBezTo>
                <a:cubicBezTo>
                  <a:pt x="172" y="163"/>
                  <a:pt x="161" y="170"/>
                  <a:pt x="153" y="179"/>
                </a:cubicBezTo>
                <a:cubicBezTo>
                  <a:pt x="144" y="187"/>
                  <a:pt x="137" y="198"/>
                  <a:pt x="136" y="210"/>
                </a:cubicBezTo>
                <a:cubicBezTo>
                  <a:pt x="135" y="221"/>
                  <a:pt x="145" y="230"/>
                  <a:pt x="156" y="227"/>
                </a:cubicBezTo>
                <a:cubicBezTo>
                  <a:pt x="160" y="226"/>
                  <a:pt x="164" y="225"/>
                  <a:pt x="167" y="224"/>
                </a:cubicBezTo>
                <a:cubicBezTo>
                  <a:pt x="174" y="223"/>
                  <a:pt x="178" y="227"/>
                  <a:pt x="183" y="231"/>
                </a:cubicBezTo>
                <a:cubicBezTo>
                  <a:pt x="184" y="232"/>
                  <a:pt x="184" y="234"/>
                  <a:pt x="184" y="235"/>
                </a:cubicBezTo>
                <a:cubicBezTo>
                  <a:pt x="184" y="237"/>
                  <a:pt x="183" y="240"/>
                  <a:pt x="181" y="242"/>
                </a:cubicBezTo>
                <a:cubicBezTo>
                  <a:pt x="4" y="419"/>
                  <a:pt x="4" y="419"/>
                  <a:pt x="4" y="419"/>
                </a:cubicBezTo>
                <a:cubicBezTo>
                  <a:pt x="0" y="423"/>
                  <a:pt x="1" y="427"/>
                  <a:pt x="2" y="430"/>
                </a:cubicBezTo>
                <a:cubicBezTo>
                  <a:pt x="32" y="483"/>
                  <a:pt x="232" y="420"/>
                  <a:pt x="247" y="435"/>
                </a:cubicBezTo>
                <a:cubicBezTo>
                  <a:pt x="274" y="459"/>
                  <a:pt x="244" y="530"/>
                  <a:pt x="258" y="554"/>
                </a:cubicBezTo>
                <a:cubicBezTo>
                  <a:pt x="279" y="589"/>
                  <a:pt x="609" y="638"/>
                  <a:pt x="773" y="524"/>
                </a:cubicBezTo>
                <a:cubicBezTo>
                  <a:pt x="797" y="507"/>
                  <a:pt x="779" y="460"/>
                  <a:pt x="781" y="357"/>
                </a:cubicBezTo>
                <a:cubicBezTo>
                  <a:pt x="781" y="354"/>
                  <a:pt x="780" y="352"/>
                  <a:pt x="779" y="350"/>
                </a:cubicBezTo>
                <a:cubicBezTo>
                  <a:pt x="683" y="255"/>
                  <a:pt x="683" y="255"/>
                  <a:pt x="683" y="255"/>
                </a:cubicBezTo>
                <a:cubicBezTo>
                  <a:pt x="684" y="265"/>
                  <a:pt x="681" y="274"/>
                  <a:pt x="674" y="281"/>
                </a:cubicBezTo>
                <a:close/>
              </a:path>
            </a:pathLst>
          </a:custGeom>
          <a:solidFill>
            <a:srgbClr val="FFE18B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28"/>
          <p:cNvSpPr/>
          <p:nvPr/>
        </p:nvSpPr>
        <p:spPr>
          <a:xfrm>
            <a:off x="7804151" y="3778251"/>
            <a:ext cx="4359274" cy="6492874"/>
          </a:xfrm>
          <a:custGeom>
            <a:avLst/>
            <a:gdLst/>
            <a:ahLst/>
            <a:cxnLst/>
            <a:rect l="l" t="t" r="r" b="b"/>
            <a:pathLst>
              <a:path w="520" h="774" extrusionOk="0">
                <a:moveTo>
                  <a:pt x="2" y="460"/>
                </a:moveTo>
                <a:cubicBezTo>
                  <a:pt x="0" y="499"/>
                  <a:pt x="80" y="515"/>
                  <a:pt x="94" y="542"/>
                </a:cubicBezTo>
                <a:cubicBezTo>
                  <a:pt x="100" y="554"/>
                  <a:pt x="83" y="580"/>
                  <a:pt x="84" y="597"/>
                </a:cubicBezTo>
                <a:cubicBezTo>
                  <a:pt x="86" y="610"/>
                  <a:pt x="125" y="626"/>
                  <a:pt x="125" y="626"/>
                </a:cubicBezTo>
                <a:cubicBezTo>
                  <a:pt x="125" y="626"/>
                  <a:pt x="97" y="652"/>
                  <a:pt x="96" y="664"/>
                </a:cubicBezTo>
                <a:cubicBezTo>
                  <a:pt x="95" y="679"/>
                  <a:pt x="121" y="701"/>
                  <a:pt x="122" y="716"/>
                </a:cubicBezTo>
                <a:cubicBezTo>
                  <a:pt x="122" y="723"/>
                  <a:pt x="116" y="737"/>
                  <a:pt x="111" y="754"/>
                </a:cubicBezTo>
                <a:cubicBezTo>
                  <a:pt x="108" y="767"/>
                  <a:pt x="114" y="774"/>
                  <a:pt x="127" y="763"/>
                </a:cubicBezTo>
                <a:cubicBezTo>
                  <a:pt x="265" y="624"/>
                  <a:pt x="265" y="624"/>
                  <a:pt x="265" y="624"/>
                </a:cubicBezTo>
                <a:cubicBezTo>
                  <a:pt x="255" y="626"/>
                  <a:pt x="246" y="622"/>
                  <a:pt x="239" y="615"/>
                </a:cubicBezTo>
                <a:cubicBezTo>
                  <a:pt x="232" y="609"/>
                  <a:pt x="229" y="599"/>
                  <a:pt x="230" y="589"/>
                </a:cubicBezTo>
                <a:cubicBezTo>
                  <a:pt x="231" y="575"/>
                  <a:pt x="239" y="561"/>
                  <a:pt x="251" y="549"/>
                </a:cubicBezTo>
                <a:cubicBezTo>
                  <a:pt x="263" y="536"/>
                  <a:pt x="277" y="529"/>
                  <a:pt x="292" y="528"/>
                </a:cubicBezTo>
                <a:cubicBezTo>
                  <a:pt x="301" y="527"/>
                  <a:pt x="311" y="530"/>
                  <a:pt x="318" y="537"/>
                </a:cubicBezTo>
                <a:cubicBezTo>
                  <a:pt x="324" y="544"/>
                  <a:pt x="328" y="553"/>
                  <a:pt x="326" y="563"/>
                </a:cubicBezTo>
                <a:cubicBezTo>
                  <a:pt x="516" y="374"/>
                  <a:pt x="516" y="374"/>
                  <a:pt x="516" y="374"/>
                </a:cubicBezTo>
                <a:cubicBezTo>
                  <a:pt x="520" y="370"/>
                  <a:pt x="520" y="364"/>
                  <a:pt x="516" y="361"/>
                </a:cubicBezTo>
                <a:cubicBezTo>
                  <a:pt x="313" y="157"/>
                  <a:pt x="313" y="157"/>
                  <a:pt x="313" y="157"/>
                </a:cubicBezTo>
                <a:cubicBezTo>
                  <a:pt x="311" y="155"/>
                  <a:pt x="310" y="153"/>
                  <a:pt x="310" y="150"/>
                </a:cubicBezTo>
                <a:cubicBezTo>
                  <a:pt x="310" y="149"/>
                  <a:pt x="310" y="148"/>
                  <a:pt x="311" y="147"/>
                </a:cubicBezTo>
                <a:cubicBezTo>
                  <a:pt x="316" y="142"/>
                  <a:pt x="320" y="138"/>
                  <a:pt x="327" y="139"/>
                </a:cubicBezTo>
                <a:cubicBezTo>
                  <a:pt x="330" y="140"/>
                  <a:pt x="334" y="141"/>
                  <a:pt x="338" y="142"/>
                </a:cubicBezTo>
                <a:cubicBezTo>
                  <a:pt x="349" y="145"/>
                  <a:pt x="359" y="137"/>
                  <a:pt x="358" y="125"/>
                </a:cubicBezTo>
                <a:cubicBezTo>
                  <a:pt x="357" y="114"/>
                  <a:pt x="350" y="102"/>
                  <a:pt x="341" y="94"/>
                </a:cubicBezTo>
                <a:cubicBezTo>
                  <a:pt x="333" y="86"/>
                  <a:pt x="322" y="79"/>
                  <a:pt x="310" y="78"/>
                </a:cubicBezTo>
                <a:cubicBezTo>
                  <a:pt x="299" y="77"/>
                  <a:pt x="290" y="86"/>
                  <a:pt x="293" y="98"/>
                </a:cubicBezTo>
                <a:cubicBezTo>
                  <a:pt x="294" y="101"/>
                  <a:pt x="295" y="105"/>
                  <a:pt x="296" y="109"/>
                </a:cubicBezTo>
                <a:cubicBezTo>
                  <a:pt x="297" y="116"/>
                  <a:pt x="293" y="120"/>
                  <a:pt x="289" y="124"/>
                </a:cubicBezTo>
                <a:cubicBezTo>
                  <a:pt x="288" y="125"/>
                  <a:pt x="286" y="125"/>
                  <a:pt x="285" y="126"/>
                </a:cubicBezTo>
                <a:cubicBezTo>
                  <a:pt x="282" y="126"/>
                  <a:pt x="280" y="125"/>
                  <a:pt x="278" y="123"/>
                </a:cubicBezTo>
                <a:cubicBezTo>
                  <a:pt x="161" y="5"/>
                  <a:pt x="161" y="5"/>
                  <a:pt x="161" y="5"/>
                </a:cubicBezTo>
                <a:cubicBezTo>
                  <a:pt x="156" y="0"/>
                  <a:pt x="148" y="2"/>
                  <a:pt x="145" y="8"/>
                </a:cubicBezTo>
                <a:cubicBezTo>
                  <a:pt x="123" y="60"/>
                  <a:pt x="112" y="112"/>
                  <a:pt x="107" y="154"/>
                </a:cubicBezTo>
                <a:cubicBezTo>
                  <a:pt x="101" y="202"/>
                  <a:pt x="132" y="236"/>
                  <a:pt x="129" y="263"/>
                </a:cubicBezTo>
                <a:cubicBezTo>
                  <a:pt x="123" y="317"/>
                  <a:pt x="5" y="401"/>
                  <a:pt x="2" y="460"/>
                </a:cubicBezTo>
                <a:close/>
              </a:path>
            </a:pathLst>
          </a:custGeom>
          <a:solidFill>
            <a:srgbClr val="75D1A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28"/>
          <p:cNvSpPr/>
          <p:nvPr/>
        </p:nvSpPr>
        <p:spPr>
          <a:xfrm>
            <a:off x="12423775" y="3216275"/>
            <a:ext cx="4413250" cy="6442074"/>
          </a:xfrm>
          <a:custGeom>
            <a:avLst/>
            <a:gdLst/>
            <a:ahLst/>
            <a:cxnLst/>
            <a:rect l="l" t="t" r="r" b="b"/>
            <a:pathLst>
              <a:path w="527" h="768" extrusionOk="0">
                <a:moveTo>
                  <a:pt x="281" y="185"/>
                </a:moveTo>
                <a:cubicBezTo>
                  <a:pt x="288" y="191"/>
                  <a:pt x="291" y="201"/>
                  <a:pt x="290" y="211"/>
                </a:cubicBezTo>
                <a:cubicBezTo>
                  <a:pt x="289" y="225"/>
                  <a:pt x="281" y="239"/>
                  <a:pt x="269" y="251"/>
                </a:cubicBezTo>
                <a:cubicBezTo>
                  <a:pt x="257" y="264"/>
                  <a:pt x="242" y="271"/>
                  <a:pt x="228" y="273"/>
                </a:cubicBezTo>
                <a:cubicBezTo>
                  <a:pt x="218" y="274"/>
                  <a:pt x="209" y="270"/>
                  <a:pt x="202" y="264"/>
                </a:cubicBezTo>
                <a:cubicBezTo>
                  <a:pt x="195" y="257"/>
                  <a:pt x="192" y="247"/>
                  <a:pt x="193" y="237"/>
                </a:cubicBezTo>
                <a:cubicBezTo>
                  <a:pt x="4" y="426"/>
                  <a:pt x="4" y="426"/>
                  <a:pt x="4" y="426"/>
                </a:cubicBezTo>
                <a:cubicBezTo>
                  <a:pt x="0" y="430"/>
                  <a:pt x="0" y="436"/>
                  <a:pt x="4" y="440"/>
                </a:cubicBezTo>
                <a:cubicBezTo>
                  <a:pt x="207" y="643"/>
                  <a:pt x="207" y="643"/>
                  <a:pt x="207" y="643"/>
                </a:cubicBezTo>
                <a:cubicBezTo>
                  <a:pt x="209" y="645"/>
                  <a:pt x="210" y="647"/>
                  <a:pt x="210" y="650"/>
                </a:cubicBezTo>
                <a:cubicBezTo>
                  <a:pt x="210" y="651"/>
                  <a:pt x="209" y="653"/>
                  <a:pt x="208" y="654"/>
                </a:cubicBezTo>
                <a:cubicBezTo>
                  <a:pt x="204" y="658"/>
                  <a:pt x="200" y="662"/>
                  <a:pt x="193" y="661"/>
                </a:cubicBezTo>
                <a:cubicBezTo>
                  <a:pt x="189" y="660"/>
                  <a:pt x="186" y="659"/>
                  <a:pt x="182" y="658"/>
                </a:cubicBezTo>
                <a:cubicBezTo>
                  <a:pt x="171" y="655"/>
                  <a:pt x="161" y="664"/>
                  <a:pt x="162" y="675"/>
                </a:cubicBezTo>
                <a:cubicBezTo>
                  <a:pt x="163" y="687"/>
                  <a:pt x="170" y="698"/>
                  <a:pt x="179" y="706"/>
                </a:cubicBezTo>
                <a:cubicBezTo>
                  <a:pt x="187" y="715"/>
                  <a:pt x="198" y="722"/>
                  <a:pt x="209" y="723"/>
                </a:cubicBezTo>
                <a:cubicBezTo>
                  <a:pt x="221" y="724"/>
                  <a:pt x="229" y="714"/>
                  <a:pt x="227" y="703"/>
                </a:cubicBezTo>
                <a:cubicBezTo>
                  <a:pt x="226" y="699"/>
                  <a:pt x="224" y="695"/>
                  <a:pt x="224" y="691"/>
                </a:cubicBezTo>
                <a:cubicBezTo>
                  <a:pt x="222" y="685"/>
                  <a:pt x="226" y="681"/>
                  <a:pt x="231" y="676"/>
                </a:cubicBezTo>
                <a:cubicBezTo>
                  <a:pt x="232" y="675"/>
                  <a:pt x="233" y="675"/>
                  <a:pt x="235" y="675"/>
                </a:cubicBezTo>
                <a:cubicBezTo>
                  <a:pt x="237" y="675"/>
                  <a:pt x="240" y="676"/>
                  <a:pt x="241" y="677"/>
                </a:cubicBezTo>
                <a:cubicBezTo>
                  <a:pt x="326" y="763"/>
                  <a:pt x="326" y="763"/>
                  <a:pt x="326" y="763"/>
                </a:cubicBezTo>
                <a:cubicBezTo>
                  <a:pt x="332" y="768"/>
                  <a:pt x="342" y="765"/>
                  <a:pt x="343" y="757"/>
                </a:cubicBezTo>
                <a:cubicBezTo>
                  <a:pt x="344" y="735"/>
                  <a:pt x="347" y="712"/>
                  <a:pt x="350" y="686"/>
                </a:cubicBezTo>
                <a:cubicBezTo>
                  <a:pt x="365" y="585"/>
                  <a:pt x="409" y="509"/>
                  <a:pt x="453" y="420"/>
                </a:cubicBezTo>
                <a:cubicBezTo>
                  <a:pt x="488" y="349"/>
                  <a:pt x="527" y="147"/>
                  <a:pt x="441" y="6"/>
                </a:cubicBezTo>
                <a:cubicBezTo>
                  <a:pt x="438" y="1"/>
                  <a:pt x="430" y="0"/>
                  <a:pt x="426" y="4"/>
                </a:cubicBezTo>
                <a:cubicBezTo>
                  <a:pt x="254" y="176"/>
                  <a:pt x="254" y="176"/>
                  <a:pt x="254" y="176"/>
                </a:cubicBezTo>
                <a:cubicBezTo>
                  <a:pt x="264" y="175"/>
                  <a:pt x="274" y="178"/>
                  <a:pt x="281" y="185"/>
                </a:cubicBezTo>
                <a:close/>
              </a:path>
            </a:pathLst>
          </a:custGeom>
          <a:solidFill>
            <a:srgbClr val="B4E6CD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28"/>
          <p:cNvSpPr/>
          <p:nvPr/>
        </p:nvSpPr>
        <p:spPr>
          <a:xfrm>
            <a:off x="9153525" y="1473201"/>
            <a:ext cx="6797674" cy="5248274"/>
          </a:xfrm>
          <a:custGeom>
            <a:avLst/>
            <a:gdLst/>
            <a:ahLst/>
            <a:cxnLst/>
            <a:rect l="l" t="t" r="r" b="b"/>
            <a:pathLst>
              <a:path w="811" h="626" extrusionOk="0">
                <a:moveTo>
                  <a:pt x="126" y="345"/>
                </a:moveTo>
                <a:cubicBezTo>
                  <a:pt x="132" y="338"/>
                  <a:pt x="142" y="335"/>
                  <a:pt x="151" y="336"/>
                </a:cubicBezTo>
                <a:cubicBezTo>
                  <a:pt x="166" y="337"/>
                  <a:pt x="180" y="345"/>
                  <a:pt x="192" y="357"/>
                </a:cubicBezTo>
                <a:cubicBezTo>
                  <a:pt x="204" y="369"/>
                  <a:pt x="212" y="384"/>
                  <a:pt x="213" y="398"/>
                </a:cubicBezTo>
                <a:cubicBezTo>
                  <a:pt x="214" y="408"/>
                  <a:pt x="211" y="417"/>
                  <a:pt x="204" y="424"/>
                </a:cubicBezTo>
                <a:cubicBezTo>
                  <a:pt x="197" y="431"/>
                  <a:pt x="188" y="434"/>
                  <a:pt x="178" y="433"/>
                </a:cubicBezTo>
                <a:cubicBezTo>
                  <a:pt x="367" y="622"/>
                  <a:pt x="367" y="622"/>
                  <a:pt x="367" y="622"/>
                </a:cubicBezTo>
                <a:cubicBezTo>
                  <a:pt x="371" y="626"/>
                  <a:pt x="377" y="626"/>
                  <a:pt x="380" y="622"/>
                </a:cubicBezTo>
                <a:cubicBezTo>
                  <a:pt x="584" y="419"/>
                  <a:pt x="584" y="419"/>
                  <a:pt x="584" y="419"/>
                </a:cubicBezTo>
                <a:cubicBezTo>
                  <a:pt x="586" y="417"/>
                  <a:pt x="588" y="416"/>
                  <a:pt x="591" y="416"/>
                </a:cubicBezTo>
                <a:cubicBezTo>
                  <a:pt x="592" y="416"/>
                  <a:pt x="593" y="417"/>
                  <a:pt x="594" y="418"/>
                </a:cubicBezTo>
                <a:cubicBezTo>
                  <a:pt x="599" y="422"/>
                  <a:pt x="603" y="426"/>
                  <a:pt x="602" y="433"/>
                </a:cubicBezTo>
                <a:cubicBezTo>
                  <a:pt x="601" y="437"/>
                  <a:pt x="600" y="440"/>
                  <a:pt x="599" y="444"/>
                </a:cubicBezTo>
                <a:cubicBezTo>
                  <a:pt x="596" y="455"/>
                  <a:pt x="604" y="465"/>
                  <a:pt x="616" y="464"/>
                </a:cubicBezTo>
                <a:cubicBezTo>
                  <a:pt x="627" y="463"/>
                  <a:pt x="639" y="456"/>
                  <a:pt x="647" y="447"/>
                </a:cubicBezTo>
                <a:cubicBezTo>
                  <a:pt x="655" y="439"/>
                  <a:pt x="662" y="428"/>
                  <a:pt x="663" y="417"/>
                </a:cubicBezTo>
                <a:cubicBezTo>
                  <a:pt x="664" y="405"/>
                  <a:pt x="655" y="397"/>
                  <a:pt x="643" y="399"/>
                </a:cubicBezTo>
                <a:cubicBezTo>
                  <a:pt x="640" y="400"/>
                  <a:pt x="636" y="402"/>
                  <a:pt x="632" y="402"/>
                </a:cubicBezTo>
                <a:cubicBezTo>
                  <a:pt x="625" y="404"/>
                  <a:pt x="621" y="400"/>
                  <a:pt x="617" y="395"/>
                </a:cubicBezTo>
                <a:cubicBezTo>
                  <a:pt x="616" y="394"/>
                  <a:pt x="616" y="393"/>
                  <a:pt x="615" y="391"/>
                </a:cubicBezTo>
                <a:cubicBezTo>
                  <a:pt x="615" y="389"/>
                  <a:pt x="616" y="386"/>
                  <a:pt x="618" y="385"/>
                </a:cubicBezTo>
                <a:cubicBezTo>
                  <a:pt x="808" y="195"/>
                  <a:pt x="808" y="195"/>
                  <a:pt x="808" y="195"/>
                </a:cubicBezTo>
                <a:cubicBezTo>
                  <a:pt x="811" y="192"/>
                  <a:pt x="811" y="186"/>
                  <a:pt x="808" y="182"/>
                </a:cubicBezTo>
                <a:cubicBezTo>
                  <a:pt x="785" y="154"/>
                  <a:pt x="755" y="129"/>
                  <a:pt x="717" y="109"/>
                </a:cubicBezTo>
                <a:cubicBezTo>
                  <a:pt x="500" y="0"/>
                  <a:pt x="284" y="20"/>
                  <a:pt x="170" y="80"/>
                </a:cubicBezTo>
                <a:cubicBezTo>
                  <a:pt x="88" y="123"/>
                  <a:pt x="36" y="184"/>
                  <a:pt x="2" y="247"/>
                </a:cubicBezTo>
                <a:cubicBezTo>
                  <a:pt x="0" y="251"/>
                  <a:pt x="0" y="255"/>
                  <a:pt x="3" y="258"/>
                </a:cubicBezTo>
                <a:cubicBezTo>
                  <a:pt x="117" y="372"/>
                  <a:pt x="117" y="372"/>
                  <a:pt x="117" y="372"/>
                </a:cubicBezTo>
                <a:cubicBezTo>
                  <a:pt x="115" y="362"/>
                  <a:pt x="119" y="352"/>
                  <a:pt x="126" y="345"/>
                </a:cubicBezTo>
                <a:close/>
              </a:path>
            </a:pathLst>
          </a:custGeom>
          <a:solidFill>
            <a:srgbClr val="FFCC3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28"/>
          <p:cNvSpPr/>
          <p:nvPr/>
        </p:nvSpPr>
        <p:spPr>
          <a:xfrm>
            <a:off x="9264651" y="6235701"/>
            <a:ext cx="1666874" cy="1400174"/>
          </a:xfrm>
          <a:custGeom>
            <a:avLst/>
            <a:gdLst/>
            <a:ahLst/>
            <a:cxnLst/>
            <a:rect l="l" t="t" r="r" b="b"/>
            <a:pathLst>
              <a:path w="199" h="167" extrusionOk="0">
                <a:moveTo>
                  <a:pt x="27" y="136"/>
                </a:moveTo>
                <a:cubicBezTo>
                  <a:pt x="27" y="91"/>
                  <a:pt x="27" y="91"/>
                  <a:pt x="27" y="91"/>
                </a:cubicBezTo>
                <a:cubicBezTo>
                  <a:pt x="27" y="87"/>
                  <a:pt x="30" y="84"/>
                  <a:pt x="33" y="84"/>
                </a:cubicBezTo>
                <a:cubicBezTo>
                  <a:pt x="44" y="84"/>
                  <a:pt x="44" y="84"/>
                  <a:pt x="44" y="84"/>
                </a:cubicBezTo>
                <a:cubicBezTo>
                  <a:pt x="48" y="84"/>
                  <a:pt x="51" y="87"/>
                  <a:pt x="51" y="91"/>
                </a:cubicBezTo>
                <a:cubicBezTo>
                  <a:pt x="51" y="136"/>
                  <a:pt x="51" y="136"/>
                  <a:pt x="51" y="136"/>
                </a:cubicBezTo>
                <a:cubicBezTo>
                  <a:pt x="51" y="139"/>
                  <a:pt x="48" y="142"/>
                  <a:pt x="44" y="142"/>
                </a:cubicBezTo>
                <a:cubicBezTo>
                  <a:pt x="33" y="142"/>
                  <a:pt x="33" y="142"/>
                  <a:pt x="33" y="142"/>
                </a:cubicBezTo>
                <a:cubicBezTo>
                  <a:pt x="30" y="142"/>
                  <a:pt x="27" y="139"/>
                  <a:pt x="27" y="136"/>
                </a:cubicBezTo>
                <a:close/>
                <a:moveTo>
                  <a:pt x="73" y="68"/>
                </a:moveTo>
                <a:cubicBezTo>
                  <a:pt x="70" y="68"/>
                  <a:pt x="67" y="71"/>
                  <a:pt x="67" y="75"/>
                </a:cubicBezTo>
                <a:cubicBezTo>
                  <a:pt x="67" y="136"/>
                  <a:pt x="67" y="136"/>
                  <a:pt x="67" y="136"/>
                </a:cubicBezTo>
                <a:cubicBezTo>
                  <a:pt x="67" y="139"/>
                  <a:pt x="70" y="142"/>
                  <a:pt x="73" y="142"/>
                </a:cubicBezTo>
                <a:cubicBezTo>
                  <a:pt x="84" y="142"/>
                  <a:pt x="84" y="142"/>
                  <a:pt x="84" y="142"/>
                </a:cubicBezTo>
                <a:cubicBezTo>
                  <a:pt x="88" y="142"/>
                  <a:pt x="91" y="139"/>
                  <a:pt x="91" y="136"/>
                </a:cubicBezTo>
                <a:cubicBezTo>
                  <a:pt x="91" y="75"/>
                  <a:pt x="91" y="75"/>
                  <a:pt x="91" y="75"/>
                </a:cubicBezTo>
                <a:cubicBezTo>
                  <a:pt x="91" y="71"/>
                  <a:pt x="88" y="68"/>
                  <a:pt x="84" y="68"/>
                </a:cubicBezTo>
                <a:lnTo>
                  <a:pt x="73" y="68"/>
                </a:lnTo>
                <a:close/>
                <a:moveTo>
                  <a:pt x="113" y="55"/>
                </a:moveTo>
                <a:cubicBezTo>
                  <a:pt x="109" y="55"/>
                  <a:pt x="107" y="58"/>
                  <a:pt x="107" y="61"/>
                </a:cubicBezTo>
                <a:cubicBezTo>
                  <a:pt x="107" y="136"/>
                  <a:pt x="107" y="136"/>
                  <a:pt x="107" y="136"/>
                </a:cubicBezTo>
                <a:cubicBezTo>
                  <a:pt x="107" y="139"/>
                  <a:pt x="109" y="142"/>
                  <a:pt x="113" y="142"/>
                </a:cubicBezTo>
                <a:cubicBezTo>
                  <a:pt x="124" y="142"/>
                  <a:pt x="124" y="142"/>
                  <a:pt x="124" y="142"/>
                </a:cubicBezTo>
                <a:cubicBezTo>
                  <a:pt x="128" y="142"/>
                  <a:pt x="131" y="139"/>
                  <a:pt x="131" y="136"/>
                </a:cubicBezTo>
                <a:cubicBezTo>
                  <a:pt x="131" y="61"/>
                  <a:pt x="131" y="61"/>
                  <a:pt x="131" y="61"/>
                </a:cubicBezTo>
                <a:cubicBezTo>
                  <a:pt x="131" y="58"/>
                  <a:pt x="128" y="55"/>
                  <a:pt x="124" y="55"/>
                </a:cubicBezTo>
                <a:lnTo>
                  <a:pt x="113" y="55"/>
                </a:lnTo>
                <a:close/>
                <a:moveTo>
                  <a:pt x="153" y="41"/>
                </a:moveTo>
                <a:cubicBezTo>
                  <a:pt x="149" y="41"/>
                  <a:pt x="146" y="43"/>
                  <a:pt x="146" y="47"/>
                </a:cubicBezTo>
                <a:cubicBezTo>
                  <a:pt x="146" y="136"/>
                  <a:pt x="146" y="136"/>
                  <a:pt x="146" y="136"/>
                </a:cubicBezTo>
                <a:cubicBezTo>
                  <a:pt x="146" y="139"/>
                  <a:pt x="149" y="142"/>
                  <a:pt x="153" y="142"/>
                </a:cubicBezTo>
                <a:cubicBezTo>
                  <a:pt x="164" y="142"/>
                  <a:pt x="164" y="142"/>
                  <a:pt x="164" y="142"/>
                </a:cubicBezTo>
                <a:cubicBezTo>
                  <a:pt x="168" y="142"/>
                  <a:pt x="170" y="139"/>
                  <a:pt x="170" y="136"/>
                </a:cubicBezTo>
                <a:cubicBezTo>
                  <a:pt x="170" y="47"/>
                  <a:pt x="170" y="47"/>
                  <a:pt x="170" y="47"/>
                </a:cubicBezTo>
                <a:cubicBezTo>
                  <a:pt x="170" y="43"/>
                  <a:pt x="168" y="41"/>
                  <a:pt x="164" y="41"/>
                </a:cubicBezTo>
                <a:lnTo>
                  <a:pt x="153" y="41"/>
                </a:lnTo>
                <a:close/>
                <a:moveTo>
                  <a:pt x="30" y="67"/>
                </a:moveTo>
                <a:cubicBezTo>
                  <a:pt x="72" y="59"/>
                  <a:pt x="112" y="44"/>
                  <a:pt x="148" y="22"/>
                </a:cubicBezTo>
                <a:cubicBezTo>
                  <a:pt x="151" y="29"/>
                  <a:pt x="151" y="29"/>
                  <a:pt x="151" y="29"/>
                </a:cubicBezTo>
                <a:cubicBezTo>
                  <a:pt x="164" y="9"/>
                  <a:pt x="164" y="9"/>
                  <a:pt x="164" y="9"/>
                </a:cubicBezTo>
                <a:cubicBezTo>
                  <a:pt x="141" y="8"/>
                  <a:pt x="141" y="8"/>
                  <a:pt x="141" y="8"/>
                </a:cubicBezTo>
                <a:cubicBezTo>
                  <a:pt x="144" y="14"/>
                  <a:pt x="144" y="14"/>
                  <a:pt x="144" y="14"/>
                </a:cubicBezTo>
                <a:cubicBezTo>
                  <a:pt x="109" y="35"/>
                  <a:pt x="70" y="50"/>
                  <a:pt x="28" y="58"/>
                </a:cubicBezTo>
                <a:lnTo>
                  <a:pt x="30" y="67"/>
                </a:lnTo>
                <a:close/>
                <a:moveTo>
                  <a:pt x="199" y="155"/>
                </a:moveTo>
                <a:cubicBezTo>
                  <a:pt x="179" y="143"/>
                  <a:pt x="179" y="143"/>
                  <a:pt x="179" y="143"/>
                </a:cubicBezTo>
                <a:cubicBezTo>
                  <a:pt x="179" y="151"/>
                  <a:pt x="179" y="151"/>
                  <a:pt x="179" y="151"/>
                </a:cubicBezTo>
                <a:cubicBezTo>
                  <a:pt x="16" y="151"/>
                  <a:pt x="16" y="151"/>
                  <a:pt x="16" y="151"/>
                </a:cubicBezTo>
                <a:cubicBezTo>
                  <a:pt x="16" y="20"/>
                  <a:pt x="16" y="20"/>
                  <a:pt x="16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12" y="0"/>
                  <a:pt x="12" y="0"/>
                  <a:pt x="12" y="0"/>
                </a:cubicBezTo>
                <a:cubicBezTo>
                  <a:pt x="0" y="20"/>
                  <a:pt x="0" y="20"/>
                  <a:pt x="0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151"/>
                  <a:pt x="8" y="151"/>
                  <a:pt x="8" y="151"/>
                </a:cubicBezTo>
                <a:cubicBezTo>
                  <a:pt x="8" y="155"/>
                  <a:pt x="8" y="155"/>
                  <a:pt x="8" y="155"/>
                </a:cubicBezTo>
                <a:cubicBezTo>
                  <a:pt x="8" y="159"/>
                  <a:pt x="8" y="159"/>
                  <a:pt x="8" y="159"/>
                </a:cubicBezTo>
                <a:cubicBezTo>
                  <a:pt x="179" y="159"/>
                  <a:pt x="179" y="159"/>
                  <a:pt x="179" y="159"/>
                </a:cubicBezTo>
                <a:cubicBezTo>
                  <a:pt x="179" y="167"/>
                  <a:pt x="179" y="167"/>
                  <a:pt x="179" y="167"/>
                </a:cubicBezTo>
                <a:lnTo>
                  <a:pt x="199" y="1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77;p15">
            <a:extLst>
              <a:ext uri="{FF2B5EF4-FFF2-40B4-BE49-F238E27FC236}">
                <a16:creationId xmlns:a16="http://schemas.microsoft.com/office/drawing/2014/main" id="{DF7F1791-393B-4D9D-B683-E5920283E73E}"/>
              </a:ext>
            </a:extLst>
          </p:cNvPr>
          <p:cNvSpPr/>
          <p:nvPr/>
        </p:nvSpPr>
        <p:spPr>
          <a:xfrm>
            <a:off x="13665199" y="6263182"/>
            <a:ext cx="1460850" cy="761506"/>
          </a:xfrm>
          <a:custGeom>
            <a:avLst/>
            <a:gdLst/>
            <a:ahLst/>
            <a:cxnLst/>
            <a:rect l="l" t="t" r="r" b="b"/>
            <a:pathLst>
              <a:path w="269" h="140" extrusionOk="0">
                <a:moveTo>
                  <a:pt x="194" y="132"/>
                </a:moveTo>
                <a:cubicBezTo>
                  <a:pt x="190" y="133"/>
                  <a:pt x="186" y="135"/>
                  <a:pt x="182" y="136"/>
                </a:cubicBezTo>
                <a:cubicBezTo>
                  <a:pt x="168" y="139"/>
                  <a:pt x="155" y="139"/>
                  <a:pt x="138" y="140"/>
                </a:cubicBezTo>
                <a:cubicBezTo>
                  <a:pt x="120" y="139"/>
                  <a:pt x="107" y="139"/>
                  <a:pt x="93" y="136"/>
                </a:cubicBezTo>
                <a:cubicBezTo>
                  <a:pt x="89" y="135"/>
                  <a:pt x="85" y="133"/>
                  <a:pt x="81" y="132"/>
                </a:cubicBezTo>
                <a:cubicBezTo>
                  <a:pt x="70" y="126"/>
                  <a:pt x="69" y="117"/>
                  <a:pt x="76" y="110"/>
                </a:cubicBezTo>
                <a:cubicBezTo>
                  <a:pt x="83" y="103"/>
                  <a:pt x="92" y="98"/>
                  <a:pt x="101" y="94"/>
                </a:cubicBezTo>
                <a:cubicBezTo>
                  <a:pt x="105" y="92"/>
                  <a:pt x="109" y="90"/>
                  <a:pt x="113" y="89"/>
                </a:cubicBezTo>
                <a:cubicBezTo>
                  <a:pt x="121" y="86"/>
                  <a:pt x="123" y="78"/>
                  <a:pt x="118" y="72"/>
                </a:cubicBezTo>
                <a:cubicBezTo>
                  <a:pt x="106" y="60"/>
                  <a:pt x="101" y="46"/>
                  <a:pt x="102" y="30"/>
                </a:cubicBezTo>
                <a:cubicBezTo>
                  <a:pt x="103" y="14"/>
                  <a:pt x="112" y="5"/>
                  <a:pt x="128" y="1"/>
                </a:cubicBezTo>
                <a:cubicBezTo>
                  <a:pt x="131" y="0"/>
                  <a:pt x="134" y="0"/>
                  <a:pt x="138" y="0"/>
                </a:cubicBezTo>
                <a:cubicBezTo>
                  <a:pt x="141" y="0"/>
                  <a:pt x="144" y="0"/>
                  <a:pt x="147" y="1"/>
                </a:cubicBezTo>
                <a:cubicBezTo>
                  <a:pt x="163" y="5"/>
                  <a:pt x="172" y="14"/>
                  <a:pt x="173" y="30"/>
                </a:cubicBezTo>
                <a:cubicBezTo>
                  <a:pt x="174" y="46"/>
                  <a:pt x="169" y="60"/>
                  <a:pt x="157" y="72"/>
                </a:cubicBezTo>
                <a:cubicBezTo>
                  <a:pt x="152" y="78"/>
                  <a:pt x="154" y="86"/>
                  <a:pt x="162" y="89"/>
                </a:cubicBezTo>
                <a:cubicBezTo>
                  <a:pt x="166" y="90"/>
                  <a:pt x="170" y="92"/>
                  <a:pt x="174" y="94"/>
                </a:cubicBezTo>
                <a:cubicBezTo>
                  <a:pt x="183" y="98"/>
                  <a:pt x="192" y="103"/>
                  <a:pt x="199" y="110"/>
                </a:cubicBezTo>
                <a:cubicBezTo>
                  <a:pt x="203" y="115"/>
                  <a:pt x="205" y="126"/>
                  <a:pt x="194" y="132"/>
                </a:cubicBezTo>
                <a:close/>
                <a:moveTo>
                  <a:pt x="264" y="119"/>
                </a:moveTo>
                <a:cubicBezTo>
                  <a:pt x="259" y="114"/>
                  <a:pt x="253" y="111"/>
                  <a:pt x="247" y="108"/>
                </a:cubicBezTo>
                <a:cubicBezTo>
                  <a:pt x="244" y="107"/>
                  <a:pt x="241" y="105"/>
                  <a:pt x="238" y="104"/>
                </a:cubicBezTo>
                <a:cubicBezTo>
                  <a:pt x="233" y="102"/>
                  <a:pt x="231" y="97"/>
                  <a:pt x="235" y="93"/>
                </a:cubicBezTo>
                <a:cubicBezTo>
                  <a:pt x="244" y="85"/>
                  <a:pt x="247" y="75"/>
                  <a:pt x="246" y="64"/>
                </a:cubicBezTo>
                <a:cubicBezTo>
                  <a:pt x="246" y="52"/>
                  <a:pt x="239" y="46"/>
                  <a:pt x="228" y="43"/>
                </a:cubicBezTo>
                <a:cubicBezTo>
                  <a:pt x="226" y="43"/>
                  <a:pt x="224" y="42"/>
                  <a:pt x="222" y="42"/>
                </a:cubicBezTo>
                <a:cubicBezTo>
                  <a:pt x="219" y="42"/>
                  <a:pt x="217" y="43"/>
                  <a:pt x="215" y="43"/>
                </a:cubicBezTo>
                <a:cubicBezTo>
                  <a:pt x="204" y="46"/>
                  <a:pt x="197" y="52"/>
                  <a:pt x="197" y="64"/>
                </a:cubicBezTo>
                <a:cubicBezTo>
                  <a:pt x="196" y="75"/>
                  <a:pt x="199" y="84"/>
                  <a:pt x="208" y="93"/>
                </a:cubicBezTo>
                <a:cubicBezTo>
                  <a:pt x="212" y="97"/>
                  <a:pt x="210" y="102"/>
                  <a:pt x="205" y="104"/>
                </a:cubicBezTo>
                <a:cubicBezTo>
                  <a:pt x="205" y="104"/>
                  <a:pt x="204" y="104"/>
                  <a:pt x="204" y="105"/>
                </a:cubicBezTo>
                <a:cubicBezTo>
                  <a:pt x="205" y="105"/>
                  <a:pt x="206" y="106"/>
                  <a:pt x="207" y="107"/>
                </a:cubicBezTo>
                <a:cubicBezTo>
                  <a:pt x="210" y="111"/>
                  <a:pt x="212" y="117"/>
                  <a:pt x="211" y="122"/>
                </a:cubicBezTo>
                <a:cubicBezTo>
                  <a:pt x="210" y="128"/>
                  <a:pt x="206" y="133"/>
                  <a:pt x="200" y="136"/>
                </a:cubicBezTo>
                <a:cubicBezTo>
                  <a:pt x="199" y="137"/>
                  <a:pt x="197" y="137"/>
                  <a:pt x="195" y="138"/>
                </a:cubicBezTo>
                <a:cubicBezTo>
                  <a:pt x="203" y="139"/>
                  <a:pt x="212" y="140"/>
                  <a:pt x="222" y="140"/>
                </a:cubicBezTo>
                <a:cubicBezTo>
                  <a:pt x="233" y="140"/>
                  <a:pt x="243" y="139"/>
                  <a:pt x="252" y="137"/>
                </a:cubicBezTo>
                <a:cubicBezTo>
                  <a:pt x="255" y="136"/>
                  <a:pt x="258" y="135"/>
                  <a:pt x="261" y="134"/>
                </a:cubicBezTo>
                <a:cubicBezTo>
                  <a:pt x="269" y="130"/>
                  <a:pt x="267" y="122"/>
                  <a:pt x="264" y="119"/>
                </a:cubicBezTo>
                <a:close/>
                <a:moveTo>
                  <a:pt x="63" y="122"/>
                </a:moveTo>
                <a:cubicBezTo>
                  <a:pt x="62" y="117"/>
                  <a:pt x="64" y="111"/>
                  <a:pt x="68" y="107"/>
                </a:cubicBezTo>
                <a:cubicBezTo>
                  <a:pt x="70" y="105"/>
                  <a:pt x="72" y="103"/>
                  <a:pt x="74" y="102"/>
                </a:cubicBezTo>
                <a:cubicBezTo>
                  <a:pt x="73" y="101"/>
                  <a:pt x="72" y="101"/>
                  <a:pt x="71" y="101"/>
                </a:cubicBezTo>
                <a:cubicBezTo>
                  <a:pt x="65" y="98"/>
                  <a:pt x="63" y="92"/>
                  <a:pt x="67" y="88"/>
                </a:cubicBezTo>
                <a:cubicBezTo>
                  <a:pt x="76" y="79"/>
                  <a:pt x="80" y="68"/>
                  <a:pt x="79" y="55"/>
                </a:cubicBezTo>
                <a:cubicBezTo>
                  <a:pt x="79" y="43"/>
                  <a:pt x="71" y="36"/>
                  <a:pt x="59" y="33"/>
                </a:cubicBezTo>
                <a:cubicBezTo>
                  <a:pt x="57" y="32"/>
                  <a:pt x="54" y="32"/>
                  <a:pt x="52" y="32"/>
                </a:cubicBezTo>
                <a:cubicBezTo>
                  <a:pt x="50" y="32"/>
                  <a:pt x="47" y="32"/>
                  <a:pt x="45" y="33"/>
                </a:cubicBezTo>
                <a:cubicBezTo>
                  <a:pt x="33" y="36"/>
                  <a:pt x="25" y="43"/>
                  <a:pt x="25" y="55"/>
                </a:cubicBezTo>
                <a:cubicBezTo>
                  <a:pt x="24" y="68"/>
                  <a:pt x="28" y="79"/>
                  <a:pt x="37" y="88"/>
                </a:cubicBezTo>
                <a:cubicBezTo>
                  <a:pt x="41" y="92"/>
                  <a:pt x="39" y="98"/>
                  <a:pt x="33" y="101"/>
                </a:cubicBezTo>
                <a:cubicBezTo>
                  <a:pt x="30" y="102"/>
                  <a:pt x="27" y="103"/>
                  <a:pt x="24" y="104"/>
                </a:cubicBezTo>
                <a:cubicBezTo>
                  <a:pt x="17" y="108"/>
                  <a:pt x="10" y="112"/>
                  <a:pt x="5" y="117"/>
                </a:cubicBezTo>
                <a:cubicBezTo>
                  <a:pt x="0" y="122"/>
                  <a:pt x="0" y="129"/>
                  <a:pt x="9" y="133"/>
                </a:cubicBezTo>
                <a:cubicBezTo>
                  <a:pt x="12" y="135"/>
                  <a:pt x="15" y="136"/>
                  <a:pt x="18" y="137"/>
                </a:cubicBezTo>
                <a:cubicBezTo>
                  <a:pt x="28" y="139"/>
                  <a:pt x="39" y="140"/>
                  <a:pt x="52" y="140"/>
                </a:cubicBezTo>
                <a:cubicBezTo>
                  <a:pt x="63" y="140"/>
                  <a:pt x="71" y="139"/>
                  <a:pt x="80" y="138"/>
                </a:cubicBezTo>
                <a:cubicBezTo>
                  <a:pt x="78" y="137"/>
                  <a:pt x="76" y="137"/>
                  <a:pt x="75" y="136"/>
                </a:cubicBezTo>
                <a:cubicBezTo>
                  <a:pt x="68" y="133"/>
                  <a:pt x="64" y="128"/>
                  <a:pt x="63" y="1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E14FFE-EF02-4922-858A-74D8C7BBACF7}"/>
              </a:ext>
            </a:extLst>
          </p:cNvPr>
          <p:cNvGrpSpPr/>
          <p:nvPr/>
        </p:nvGrpSpPr>
        <p:grpSpPr>
          <a:xfrm>
            <a:off x="11998874" y="2898227"/>
            <a:ext cx="1209126" cy="1209122"/>
            <a:chOff x="3030538" y="711201"/>
            <a:chExt cx="325438" cy="325437"/>
          </a:xfrm>
          <a:solidFill>
            <a:schemeClr val="bg1"/>
          </a:solidFill>
        </p:grpSpPr>
        <p:sp>
          <p:nvSpPr>
            <p:cNvPr id="20" name="Freeform 56">
              <a:extLst>
                <a:ext uri="{FF2B5EF4-FFF2-40B4-BE49-F238E27FC236}">
                  <a16:creationId xmlns:a16="http://schemas.microsoft.com/office/drawing/2014/main" id="{514B4EAE-4495-4B14-A051-CCA8BDA8F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3563" y="711201"/>
              <a:ext cx="180975" cy="73025"/>
            </a:xfrm>
            <a:custGeom>
              <a:avLst/>
              <a:gdLst>
                <a:gd name="T0" fmla="*/ 12 w 80"/>
                <a:gd name="T1" fmla="*/ 12 h 32"/>
                <a:gd name="T2" fmla="*/ 68 w 80"/>
                <a:gd name="T3" fmla="*/ 12 h 32"/>
                <a:gd name="T4" fmla="*/ 68 w 80"/>
                <a:gd name="T5" fmla="*/ 32 h 32"/>
                <a:gd name="T6" fmla="*/ 80 w 80"/>
                <a:gd name="T7" fmla="*/ 32 h 32"/>
                <a:gd name="T8" fmla="*/ 80 w 80"/>
                <a:gd name="T9" fmla="*/ 16 h 32"/>
                <a:gd name="T10" fmla="*/ 64 w 80"/>
                <a:gd name="T11" fmla="*/ 0 h 32"/>
                <a:gd name="T12" fmla="*/ 16 w 80"/>
                <a:gd name="T13" fmla="*/ 0 h 32"/>
                <a:gd name="T14" fmla="*/ 0 w 80"/>
                <a:gd name="T15" fmla="*/ 16 h 32"/>
                <a:gd name="T16" fmla="*/ 0 w 80"/>
                <a:gd name="T17" fmla="*/ 32 h 32"/>
                <a:gd name="T18" fmla="*/ 12 w 80"/>
                <a:gd name="T19" fmla="*/ 32 h 32"/>
                <a:gd name="T20" fmla="*/ 12 w 80"/>
                <a:gd name="T2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32">
                  <a:moveTo>
                    <a:pt x="12" y="12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"/>
                    <a:pt x="73" y="0"/>
                    <a:pt x="6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57">
              <a:extLst>
                <a:ext uri="{FF2B5EF4-FFF2-40B4-BE49-F238E27FC236}">
                  <a16:creationId xmlns:a16="http://schemas.microsoft.com/office/drawing/2014/main" id="{572F7BBB-779B-4049-9C55-D52563138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026" y="801688"/>
              <a:ext cx="144463" cy="234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8">
              <a:extLst>
                <a:ext uri="{FF2B5EF4-FFF2-40B4-BE49-F238E27FC236}">
                  <a16:creationId xmlns:a16="http://schemas.microsoft.com/office/drawing/2014/main" id="{91A93EBB-A204-48D6-9ABF-243F53702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538" y="801688"/>
              <a:ext cx="71438" cy="234950"/>
            </a:xfrm>
            <a:custGeom>
              <a:avLst/>
              <a:gdLst>
                <a:gd name="T0" fmla="*/ 24 w 32"/>
                <a:gd name="T1" fmla="*/ 0 h 104"/>
                <a:gd name="T2" fmla="*/ 0 w 32"/>
                <a:gd name="T3" fmla="*/ 0 h 104"/>
                <a:gd name="T4" fmla="*/ 0 w 32"/>
                <a:gd name="T5" fmla="*/ 104 h 104"/>
                <a:gd name="T6" fmla="*/ 24 w 32"/>
                <a:gd name="T7" fmla="*/ 104 h 104"/>
                <a:gd name="T8" fmla="*/ 32 w 32"/>
                <a:gd name="T9" fmla="*/ 96 h 104"/>
                <a:gd name="T10" fmla="*/ 32 w 32"/>
                <a:gd name="T11" fmla="*/ 8 h 104"/>
                <a:gd name="T12" fmla="*/ 24 w 32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8" y="104"/>
                    <a:pt x="32" y="100"/>
                    <a:pt x="32" y="9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9">
              <a:extLst>
                <a:ext uri="{FF2B5EF4-FFF2-40B4-BE49-F238E27FC236}">
                  <a16:creationId xmlns:a16="http://schemas.microsoft.com/office/drawing/2014/main" id="{B6CB647D-1875-47C8-B474-EFE49D930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801688"/>
              <a:ext cx="73025" cy="234950"/>
            </a:xfrm>
            <a:custGeom>
              <a:avLst/>
              <a:gdLst>
                <a:gd name="T0" fmla="*/ 0 w 32"/>
                <a:gd name="T1" fmla="*/ 8 h 104"/>
                <a:gd name="T2" fmla="*/ 0 w 32"/>
                <a:gd name="T3" fmla="*/ 96 h 104"/>
                <a:gd name="T4" fmla="*/ 8 w 32"/>
                <a:gd name="T5" fmla="*/ 104 h 104"/>
                <a:gd name="T6" fmla="*/ 32 w 32"/>
                <a:gd name="T7" fmla="*/ 104 h 104"/>
                <a:gd name="T8" fmla="*/ 32 w 32"/>
                <a:gd name="T9" fmla="*/ 0 h 104"/>
                <a:gd name="T10" fmla="*/ 8 w 32"/>
                <a:gd name="T11" fmla="*/ 0 h 104"/>
                <a:gd name="T12" fmla="*/ 0 w 32"/>
                <a:gd name="T13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0" y="8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4" y="104"/>
                    <a:pt x="8" y="104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105A980-AB8F-4A80-9988-389C9838E623}"/>
              </a:ext>
            </a:extLst>
          </p:cNvPr>
          <p:cNvGrpSpPr/>
          <p:nvPr/>
        </p:nvGrpSpPr>
        <p:grpSpPr>
          <a:xfrm>
            <a:off x="11840687" y="9242594"/>
            <a:ext cx="1038701" cy="1044406"/>
            <a:chOff x="4313238" y="728663"/>
            <a:chExt cx="288926" cy="290513"/>
          </a:xfrm>
          <a:solidFill>
            <a:schemeClr val="bg1"/>
          </a:solidFill>
        </p:grpSpPr>
        <p:sp>
          <p:nvSpPr>
            <p:cNvPr id="25" name="Freeform 62">
              <a:extLst>
                <a:ext uri="{FF2B5EF4-FFF2-40B4-BE49-F238E27FC236}">
                  <a16:creationId xmlns:a16="http://schemas.microsoft.com/office/drawing/2014/main" id="{861B378B-02E6-4412-B189-5B180585F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728663"/>
              <a:ext cx="288925" cy="290513"/>
            </a:xfrm>
            <a:custGeom>
              <a:avLst/>
              <a:gdLst>
                <a:gd name="T0" fmla="*/ 60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8 h 128"/>
                <a:gd name="T8" fmla="*/ 60 w 128"/>
                <a:gd name="T9" fmla="*/ 68 h 128"/>
                <a:gd name="T10" fmla="*/ 60 w 128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28">
                  <a:moveTo>
                    <a:pt x="60" y="0"/>
                  </a:moveTo>
                  <a:cubicBezTo>
                    <a:pt x="27" y="2"/>
                    <a:pt x="0" y="30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8" y="128"/>
                    <a:pt x="126" y="101"/>
                    <a:pt x="128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3">
              <a:extLst>
                <a:ext uri="{FF2B5EF4-FFF2-40B4-BE49-F238E27FC236}">
                  <a16:creationId xmlns:a16="http://schemas.microsoft.com/office/drawing/2014/main" id="{F4A954A3-92FF-44DA-9F6F-6BBB32FB8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226" y="728663"/>
              <a:ext cx="134938" cy="136525"/>
            </a:xfrm>
            <a:custGeom>
              <a:avLst/>
              <a:gdLst>
                <a:gd name="T0" fmla="*/ 0 w 60"/>
                <a:gd name="T1" fmla="*/ 0 h 60"/>
                <a:gd name="T2" fmla="*/ 0 w 60"/>
                <a:gd name="T3" fmla="*/ 60 h 60"/>
                <a:gd name="T4" fmla="*/ 60 w 60"/>
                <a:gd name="T5" fmla="*/ 60 h 60"/>
                <a:gd name="T6" fmla="*/ 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8" y="28"/>
                    <a:pt x="3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" name="Google Shape;546;p27">
            <a:extLst>
              <a:ext uri="{FF2B5EF4-FFF2-40B4-BE49-F238E27FC236}">
                <a16:creationId xmlns:a16="http://schemas.microsoft.com/office/drawing/2014/main" id="{4DF0B756-E655-40EB-AC7B-5CC045B98075}"/>
              </a:ext>
            </a:extLst>
          </p:cNvPr>
          <p:cNvSpPr txBox="1"/>
          <p:nvPr/>
        </p:nvSpPr>
        <p:spPr>
          <a:xfrm>
            <a:off x="2597152" y="1495424"/>
            <a:ext cx="3406774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2600"/>
              <a:buFontTx/>
              <a:buNone/>
              <a:tabLst/>
              <a:defRPr/>
            </a:pPr>
            <a:r>
              <a:rPr kumimoji="0" lang="en-US" sz="5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Title Here 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" name="Google Shape;546;p27">
            <a:extLst>
              <a:ext uri="{FF2B5EF4-FFF2-40B4-BE49-F238E27FC236}">
                <a16:creationId xmlns:a16="http://schemas.microsoft.com/office/drawing/2014/main" id="{E52BC68B-F13E-4E4A-91CA-E47D26FBFFAA}"/>
              </a:ext>
            </a:extLst>
          </p:cNvPr>
          <p:cNvSpPr txBox="1"/>
          <p:nvPr/>
        </p:nvSpPr>
        <p:spPr>
          <a:xfrm>
            <a:off x="18380074" y="1495424"/>
            <a:ext cx="3406774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2600"/>
              <a:buFontTx/>
              <a:buNone/>
              <a:tabLst/>
              <a:defRPr/>
            </a:pPr>
            <a:r>
              <a:rPr kumimoji="0" lang="en-US" sz="5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Title Here 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" name="Google Shape;546;p27">
            <a:extLst>
              <a:ext uri="{FF2B5EF4-FFF2-40B4-BE49-F238E27FC236}">
                <a16:creationId xmlns:a16="http://schemas.microsoft.com/office/drawing/2014/main" id="{F939BF6A-CFB6-48CB-AF30-9F13437D4063}"/>
              </a:ext>
            </a:extLst>
          </p:cNvPr>
          <p:cNvSpPr txBox="1"/>
          <p:nvPr/>
        </p:nvSpPr>
        <p:spPr>
          <a:xfrm>
            <a:off x="18380074" y="8805862"/>
            <a:ext cx="3406774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2600"/>
              <a:buFontTx/>
              <a:buNone/>
              <a:tabLst/>
              <a:defRPr/>
            </a:pPr>
            <a:r>
              <a:rPr kumimoji="0" lang="en-US" sz="5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Title Here 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" name="Google Shape;546;p27">
            <a:extLst>
              <a:ext uri="{FF2B5EF4-FFF2-40B4-BE49-F238E27FC236}">
                <a16:creationId xmlns:a16="http://schemas.microsoft.com/office/drawing/2014/main" id="{6D9BB6A7-F329-4290-88AB-D34B5027FC2E}"/>
              </a:ext>
            </a:extLst>
          </p:cNvPr>
          <p:cNvSpPr txBox="1"/>
          <p:nvPr/>
        </p:nvSpPr>
        <p:spPr>
          <a:xfrm>
            <a:off x="2597152" y="8677444"/>
            <a:ext cx="3406774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2600"/>
              <a:buFontTx/>
              <a:buNone/>
              <a:tabLst/>
              <a:defRPr/>
            </a:pPr>
            <a:r>
              <a:rPr kumimoji="0" lang="en-US" sz="5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Title Here 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91431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29"/>
          <p:cNvSpPr/>
          <p:nvPr/>
        </p:nvSpPr>
        <p:spPr>
          <a:xfrm>
            <a:off x="12360274" y="1768475"/>
            <a:ext cx="4225924" cy="4981574"/>
          </a:xfrm>
          <a:custGeom>
            <a:avLst/>
            <a:gdLst/>
            <a:ahLst/>
            <a:cxnLst/>
            <a:rect l="l" t="t" r="r" b="b"/>
            <a:pathLst>
              <a:path w="518" h="610" extrusionOk="0">
                <a:moveTo>
                  <a:pt x="26" y="275"/>
                </a:moveTo>
                <a:cubicBezTo>
                  <a:pt x="36" y="275"/>
                  <a:pt x="45" y="280"/>
                  <a:pt x="51" y="287"/>
                </a:cubicBezTo>
                <a:cubicBezTo>
                  <a:pt x="61" y="299"/>
                  <a:pt x="66" y="315"/>
                  <a:pt x="65" y="332"/>
                </a:cubicBezTo>
                <a:cubicBezTo>
                  <a:pt x="66" y="350"/>
                  <a:pt x="61" y="366"/>
                  <a:pt x="51" y="377"/>
                </a:cubicBezTo>
                <a:cubicBezTo>
                  <a:pt x="45" y="384"/>
                  <a:pt x="36" y="389"/>
                  <a:pt x="26" y="389"/>
                </a:cubicBezTo>
                <a:cubicBezTo>
                  <a:pt x="16" y="389"/>
                  <a:pt x="7" y="384"/>
                  <a:pt x="0" y="376"/>
                </a:cubicBezTo>
                <a:cubicBezTo>
                  <a:pt x="0" y="603"/>
                  <a:pt x="0" y="603"/>
                  <a:pt x="0" y="603"/>
                </a:cubicBezTo>
                <a:cubicBezTo>
                  <a:pt x="0" y="607"/>
                  <a:pt x="5" y="610"/>
                  <a:pt x="9" y="609"/>
                </a:cubicBezTo>
                <a:cubicBezTo>
                  <a:pt x="244" y="532"/>
                  <a:pt x="244" y="532"/>
                  <a:pt x="244" y="532"/>
                </a:cubicBezTo>
                <a:cubicBezTo>
                  <a:pt x="245" y="532"/>
                  <a:pt x="247" y="532"/>
                  <a:pt x="248" y="532"/>
                </a:cubicBezTo>
                <a:cubicBezTo>
                  <a:pt x="250" y="533"/>
                  <a:pt x="252" y="534"/>
                  <a:pt x="253" y="537"/>
                </a:cubicBezTo>
                <a:cubicBezTo>
                  <a:pt x="256" y="543"/>
                  <a:pt x="257" y="548"/>
                  <a:pt x="253" y="554"/>
                </a:cubicBezTo>
                <a:cubicBezTo>
                  <a:pt x="251" y="557"/>
                  <a:pt x="248" y="560"/>
                  <a:pt x="245" y="563"/>
                </a:cubicBezTo>
                <a:cubicBezTo>
                  <a:pt x="237" y="572"/>
                  <a:pt x="240" y="584"/>
                  <a:pt x="252" y="589"/>
                </a:cubicBezTo>
                <a:cubicBezTo>
                  <a:pt x="263" y="593"/>
                  <a:pt x="276" y="592"/>
                  <a:pt x="287" y="588"/>
                </a:cubicBezTo>
                <a:cubicBezTo>
                  <a:pt x="299" y="584"/>
                  <a:pt x="310" y="578"/>
                  <a:pt x="317" y="568"/>
                </a:cubicBezTo>
                <a:cubicBezTo>
                  <a:pt x="323" y="557"/>
                  <a:pt x="318" y="545"/>
                  <a:pt x="306" y="543"/>
                </a:cubicBezTo>
                <a:cubicBezTo>
                  <a:pt x="303" y="542"/>
                  <a:pt x="299" y="541"/>
                  <a:pt x="295" y="540"/>
                </a:cubicBezTo>
                <a:cubicBezTo>
                  <a:pt x="288" y="538"/>
                  <a:pt x="286" y="533"/>
                  <a:pt x="285" y="526"/>
                </a:cubicBezTo>
                <a:cubicBezTo>
                  <a:pt x="284" y="524"/>
                  <a:pt x="285" y="521"/>
                  <a:pt x="287" y="520"/>
                </a:cubicBezTo>
                <a:cubicBezTo>
                  <a:pt x="287" y="519"/>
                  <a:pt x="288" y="518"/>
                  <a:pt x="289" y="518"/>
                </a:cubicBezTo>
                <a:cubicBezTo>
                  <a:pt x="505" y="448"/>
                  <a:pt x="505" y="448"/>
                  <a:pt x="505" y="448"/>
                </a:cubicBezTo>
                <a:cubicBezTo>
                  <a:pt x="507" y="447"/>
                  <a:pt x="509" y="445"/>
                  <a:pt x="509" y="442"/>
                </a:cubicBezTo>
                <a:cubicBezTo>
                  <a:pt x="518" y="313"/>
                  <a:pt x="487" y="155"/>
                  <a:pt x="341" y="81"/>
                </a:cubicBezTo>
                <a:cubicBezTo>
                  <a:pt x="224" y="22"/>
                  <a:pt x="108" y="0"/>
                  <a:pt x="7" y="2"/>
                </a:cubicBezTo>
                <a:cubicBezTo>
                  <a:pt x="3" y="2"/>
                  <a:pt x="0" y="5"/>
                  <a:pt x="0" y="8"/>
                </a:cubicBezTo>
                <a:cubicBezTo>
                  <a:pt x="0" y="288"/>
                  <a:pt x="0" y="288"/>
                  <a:pt x="0" y="288"/>
                </a:cubicBezTo>
                <a:cubicBezTo>
                  <a:pt x="7" y="280"/>
                  <a:pt x="16" y="275"/>
                  <a:pt x="26" y="275"/>
                </a:cubicBezTo>
                <a:close/>
              </a:path>
            </a:pathLst>
          </a:custGeom>
          <a:solidFill>
            <a:srgbClr val="FFE18B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29"/>
          <p:cNvSpPr/>
          <p:nvPr/>
        </p:nvSpPr>
        <p:spPr>
          <a:xfrm>
            <a:off x="8705850" y="1793874"/>
            <a:ext cx="4048124" cy="4962524"/>
          </a:xfrm>
          <a:custGeom>
            <a:avLst/>
            <a:gdLst/>
            <a:ahLst/>
            <a:cxnLst/>
            <a:rect l="l" t="t" r="r" b="b"/>
            <a:pathLst>
              <a:path w="496" h="608" extrusionOk="0">
                <a:moveTo>
                  <a:pt x="118" y="481"/>
                </a:moveTo>
                <a:cubicBezTo>
                  <a:pt x="121" y="472"/>
                  <a:pt x="128" y="464"/>
                  <a:pt x="137" y="461"/>
                </a:cubicBezTo>
                <a:cubicBezTo>
                  <a:pt x="151" y="455"/>
                  <a:pt x="168" y="455"/>
                  <a:pt x="184" y="461"/>
                </a:cubicBezTo>
                <a:cubicBezTo>
                  <a:pt x="201" y="466"/>
                  <a:pt x="215" y="476"/>
                  <a:pt x="222" y="488"/>
                </a:cubicBezTo>
                <a:cubicBezTo>
                  <a:pt x="228" y="497"/>
                  <a:pt x="229" y="507"/>
                  <a:pt x="226" y="516"/>
                </a:cubicBezTo>
                <a:cubicBezTo>
                  <a:pt x="223" y="526"/>
                  <a:pt x="216" y="533"/>
                  <a:pt x="206" y="536"/>
                </a:cubicBezTo>
                <a:cubicBezTo>
                  <a:pt x="421" y="606"/>
                  <a:pt x="421" y="606"/>
                  <a:pt x="421" y="606"/>
                </a:cubicBezTo>
                <a:cubicBezTo>
                  <a:pt x="426" y="608"/>
                  <a:pt x="430" y="605"/>
                  <a:pt x="430" y="600"/>
                </a:cubicBezTo>
                <a:cubicBezTo>
                  <a:pt x="430" y="353"/>
                  <a:pt x="430" y="353"/>
                  <a:pt x="430" y="353"/>
                </a:cubicBezTo>
                <a:cubicBezTo>
                  <a:pt x="430" y="352"/>
                  <a:pt x="430" y="351"/>
                  <a:pt x="431" y="350"/>
                </a:cubicBezTo>
                <a:cubicBezTo>
                  <a:pt x="432" y="347"/>
                  <a:pt x="434" y="346"/>
                  <a:pt x="437" y="345"/>
                </a:cubicBezTo>
                <a:cubicBezTo>
                  <a:pt x="443" y="345"/>
                  <a:pt x="449" y="345"/>
                  <a:pt x="453" y="351"/>
                </a:cubicBezTo>
                <a:cubicBezTo>
                  <a:pt x="455" y="354"/>
                  <a:pt x="457" y="358"/>
                  <a:pt x="459" y="361"/>
                </a:cubicBezTo>
                <a:cubicBezTo>
                  <a:pt x="465" y="371"/>
                  <a:pt x="478" y="373"/>
                  <a:pt x="486" y="363"/>
                </a:cubicBezTo>
                <a:cubicBezTo>
                  <a:pt x="493" y="354"/>
                  <a:pt x="496" y="341"/>
                  <a:pt x="496" y="329"/>
                </a:cubicBezTo>
                <a:cubicBezTo>
                  <a:pt x="496" y="317"/>
                  <a:pt x="493" y="304"/>
                  <a:pt x="486" y="295"/>
                </a:cubicBezTo>
                <a:cubicBezTo>
                  <a:pt x="478" y="286"/>
                  <a:pt x="465" y="287"/>
                  <a:pt x="459" y="297"/>
                </a:cubicBezTo>
                <a:cubicBezTo>
                  <a:pt x="457" y="300"/>
                  <a:pt x="455" y="304"/>
                  <a:pt x="453" y="307"/>
                </a:cubicBezTo>
                <a:cubicBezTo>
                  <a:pt x="449" y="313"/>
                  <a:pt x="443" y="313"/>
                  <a:pt x="437" y="313"/>
                </a:cubicBezTo>
                <a:cubicBezTo>
                  <a:pt x="434" y="313"/>
                  <a:pt x="432" y="311"/>
                  <a:pt x="431" y="309"/>
                </a:cubicBezTo>
                <a:cubicBezTo>
                  <a:pt x="430" y="308"/>
                  <a:pt x="430" y="307"/>
                  <a:pt x="430" y="305"/>
                </a:cubicBezTo>
                <a:cubicBezTo>
                  <a:pt x="430" y="7"/>
                  <a:pt x="430" y="7"/>
                  <a:pt x="430" y="7"/>
                </a:cubicBezTo>
                <a:cubicBezTo>
                  <a:pt x="430" y="3"/>
                  <a:pt x="427" y="0"/>
                  <a:pt x="423" y="0"/>
                </a:cubicBezTo>
                <a:cubicBezTo>
                  <a:pt x="346" y="5"/>
                  <a:pt x="279" y="23"/>
                  <a:pt x="231" y="49"/>
                </a:cubicBezTo>
                <a:cubicBezTo>
                  <a:pt x="64" y="136"/>
                  <a:pt x="15" y="299"/>
                  <a:pt x="3" y="405"/>
                </a:cubicBezTo>
                <a:cubicBezTo>
                  <a:pt x="0" y="431"/>
                  <a:pt x="7" y="453"/>
                  <a:pt x="14" y="472"/>
                </a:cubicBezTo>
                <a:cubicBezTo>
                  <a:pt x="15" y="473"/>
                  <a:pt x="16" y="475"/>
                  <a:pt x="18" y="475"/>
                </a:cubicBezTo>
                <a:cubicBezTo>
                  <a:pt x="122" y="509"/>
                  <a:pt x="122" y="509"/>
                  <a:pt x="122" y="509"/>
                </a:cubicBezTo>
                <a:cubicBezTo>
                  <a:pt x="117" y="501"/>
                  <a:pt x="115" y="490"/>
                  <a:pt x="118" y="481"/>
                </a:cubicBezTo>
                <a:close/>
              </a:path>
            </a:pathLst>
          </a:custGeom>
          <a:solidFill>
            <a:srgbClr val="FFCC3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29"/>
          <p:cNvSpPr/>
          <p:nvPr/>
        </p:nvSpPr>
        <p:spPr>
          <a:xfrm>
            <a:off x="7835900" y="5648324"/>
            <a:ext cx="4314824" cy="5114924"/>
          </a:xfrm>
          <a:custGeom>
            <a:avLst/>
            <a:gdLst/>
            <a:ahLst/>
            <a:cxnLst/>
            <a:rect l="l" t="t" r="r" b="b"/>
            <a:pathLst>
              <a:path w="529" h="627" extrusionOk="0">
                <a:moveTo>
                  <a:pt x="313" y="412"/>
                </a:moveTo>
                <a:cubicBezTo>
                  <a:pt x="306" y="406"/>
                  <a:pt x="301" y="397"/>
                  <a:pt x="300" y="387"/>
                </a:cubicBezTo>
                <a:cubicBezTo>
                  <a:pt x="299" y="373"/>
                  <a:pt x="305" y="357"/>
                  <a:pt x="315" y="343"/>
                </a:cubicBezTo>
                <a:cubicBezTo>
                  <a:pt x="325" y="329"/>
                  <a:pt x="339" y="319"/>
                  <a:pt x="353" y="315"/>
                </a:cubicBezTo>
                <a:cubicBezTo>
                  <a:pt x="362" y="313"/>
                  <a:pt x="372" y="314"/>
                  <a:pt x="380" y="320"/>
                </a:cubicBezTo>
                <a:cubicBezTo>
                  <a:pt x="388" y="326"/>
                  <a:pt x="393" y="335"/>
                  <a:pt x="394" y="345"/>
                </a:cubicBezTo>
                <a:cubicBezTo>
                  <a:pt x="527" y="162"/>
                  <a:pt x="527" y="162"/>
                  <a:pt x="527" y="162"/>
                </a:cubicBezTo>
                <a:cubicBezTo>
                  <a:pt x="529" y="159"/>
                  <a:pt x="528" y="153"/>
                  <a:pt x="523" y="152"/>
                </a:cubicBezTo>
                <a:cubicBezTo>
                  <a:pt x="288" y="76"/>
                  <a:pt x="288" y="76"/>
                  <a:pt x="288" y="76"/>
                </a:cubicBezTo>
                <a:cubicBezTo>
                  <a:pt x="287" y="75"/>
                  <a:pt x="286" y="75"/>
                  <a:pt x="285" y="74"/>
                </a:cubicBezTo>
                <a:cubicBezTo>
                  <a:pt x="284" y="72"/>
                  <a:pt x="282" y="70"/>
                  <a:pt x="283" y="67"/>
                </a:cubicBezTo>
                <a:cubicBezTo>
                  <a:pt x="285" y="61"/>
                  <a:pt x="287" y="55"/>
                  <a:pt x="294" y="53"/>
                </a:cubicBezTo>
                <a:cubicBezTo>
                  <a:pt x="297" y="52"/>
                  <a:pt x="301" y="52"/>
                  <a:pt x="305" y="51"/>
                </a:cubicBezTo>
                <a:cubicBezTo>
                  <a:pt x="317" y="48"/>
                  <a:pt x="322" y="36"/>
                  <a:pt x="315" y="26"/>
                </a:cubicBezTo>
                <a:cubicBezTo>
                  <a:pt x="309" y="16"/>
                  <a:pt x="297" y="9"/>
                  <a:pt x="286" y="6"/>
                </a:cubicBezTo>
                <a:cubicBezTo>
                  <a:pt x="274" y="2"/>
                  <a:pt x="261" y="0"/>
                  <a:pt x="250" y="5"/>
                </a:cubicBezTo>
                <a:cubicBezTo>
                  <a:pt x="239" y="9"/>
                  <a:pt x="236" y="22"/>
                  <a:pt x="244" y="31"/>
                </a:cubicBezTo>
                <a:cubicBezTo>
                  <a:pt x="246" y="34"/>
                  <a:pt x="249" y="37"/>
                  <a:pt x="252" y="40"/>
                </a:cubicBezTo>
                <a:cubicBezTo>
                  <a:pt x="256" y="45"/>
                  <a:pt x="254" y="51"/>
                  <a:pt x="252" y="57"/>
                </a:cubicBezTo>
                <a:cubicBezTo>
                  <a:pt x="251" y="59"/>
                  <a:pt x="249" y="61"/>
                  <a:pt x="246" y="61"/>
                </a:cubicBezTo>
                <a:cubicBezTo>
                  <a:pt x="245" y="61"/>
                  <a:pt x="244" y="61"/>
                  <a:pt x="243" y="61"/>
                </a:cubicBezTo>
                <a:cubicBezTo>
                  <a:pt x="141" y="28"/>
                  <a:pt x="141" y="28"/>
                  <a:pt x="141" y="28"/>
                </a:cubicBezTo>
                <a:cubicBezTo>
                  <a:pt x="136" y="26"/>
                  <a:pt x="131" y="30"/>
                  <a:pt x="132" y="35"/>
                </a:cubicBezTo>
                <a:cubicBezTo>
                  <a:pt x="132" y="38"/>
                  <a:pt x="132" y="41"/>
                  <a:pt x="132" y="44"/>
                </a:cubicBezTo>
                <a:cubicBezTo>
                  <a:pt x="125" y="99"/>
                  <a:pt x="5" y="184"/>
                  <a:pt x="2" y="244"/>
                </a:cubicBezTo>
                <a:cubicBezTo>
                  <a:pt x="0" y="285"/>
                  <a:pt x="82" y="301"/>
                  <a:pt x="96" y="329"/>
                </a:cubicBezTo>
                <a:cubicBezTo>
                  <a:pt x="103" y="341"/>
                  <a:pt x="85" y="368"/>
                  <a:pt x="87" y="384"/>
                </a:cubicBezTo>
                <a:cubicBezTo>
                  <a:pt x="88" y="398"/>
                  <a:pt x="128" y="414"/>
                  <a:pt x="128" y="414"/>
                </a:cubicBezTo>
                <a:cubicBezTo>
                  <a:pt x="128" y="414"/>
                  <a:pt x="99" y="441"/>
                  <a:pt x="98" y="453"/>
                </a:cubicBezTo>
                <a:cubicBezTo>
                  <a:pt x="97" y="468"/>
                  <a:pt x="124" y="491"/>
                  <a:pt x="125" y="506"/>
                </a:cubicBezTo>
                <a:cubicBezTo>
                  <a:pt x="125" y="521"/>
                  <a:pt x="101" y="558"/>
                  <a:pt x="112" y="598"/>
                </a:cubicBezTo>
                <a:cubicBezTo>
                  <a:pt x="119" y="621"/>
                  <a:pt x="149" y="627"/>
                  <a:pt x="186" y="626"/>
                </a:cubicBezTo>
                <a:cubicBezTo>
                  <a:pt x="188" y="626"/>
                  <a:pt x="190" y="625"/>
                  <a:pt x="191" y="624"/>
                </a:cubicBezTo>
                <a:cubicBezTo>
                  <a:pt x="342" y="417"/>
                  <a:pt x="342" y="417"/>
                  <a:pt x="342" y="417"/>
                </a:cubicBezTo>
                <a:cubicBezTo>
                  <a:pt x="332" y="420"/>
                  <a:pt x="322" y="418"/>
                  <a:pt x="313" y="412"/>
                </a:cubicBezTo>
                <a:close/>
              </a:path>
            </a:pathLst>
          </a:custGeom>
          <a:solidFill>
            <a:srgbClr val="FFE9AB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29"/>
          <p:cNvSpPr/>
          <p:nvPr/>
        </p:nvSpPr>
        <p:spPr>
          <a:xfrm>
            <a:off x="12433301" y="5591174"/>
            <a:ext cx="4054474" cy="5165724"/>
          </a:xfrm>
          <a:custGeom>
            <a:avLst/>
            <a:gdLst/>
            <a:ahLst/>
            <a:cxnLst/>
            <a:rect l="l" t="t" r="r" b="b"/>
            <a:pathLst>
              <a:path w="497" h="633" extrusionOk="0">
                <a:moveTo>
                  <a:pt x="326" y="81"/>
                </a:moveTo>
                <a:cubicBezTo>
                  <a:pt x="328" y="91"/>
                  <a:pt x="327" y="101"/>
                  <a:pt x="322" y="109"/>
                </a:cubicBezTo>
                <a:cubicBezTo>
                  <a:pt x="314" y="122"/>
                  <a:pt x="300" y="131"/>
                  <a:pt x="284" y="136"/>
                </a:cubicBezTo>
                <a:cubicBezTo>
                  <a:pt x="267" y="142"/>
                  <a:pt x="250" y="142"/>
                  <a:pt x="237" y="137"/>
                </a:cubicBezTo>
                <a:cubicBezTo>
                  <a:pt x="227" y="133"/>
                  <a:pt x="220" y="126"/>
                  <a:pt x="217" y="117"/>
                </a:cubicBezTo>
                <a:cubicBezTo>
                  <a:pt x="214" y="107"/>
                  <a:pt x="216" y="97"/>
                  <a:pt x="222" y="88"/>
                </a:cubicBezTo>
                <a:cubicBezTo>
                  <a:pt x="6" y="158"/>
                  <a:pt x="6" y="158"/>
                  <a:pt x="6" y="158"/>
                </a:cubicBezTo>
                <a:cubicBezTo>
                  <a:pt x="2" y="160"/>
                  <a:pt x="0" y="165"/>
                  <a:pt x="3" y="168"/>
                </a:cubicBezTo>
                <a:cubicBezTo>
                  <a:pt x="148" y="368"/>
                  <a:pt x="148" y="368"/>
                  <a:pt x="148" y="368"/>
                </a:cubicBezTo>
                <a:cubicBezTo>
                  <a:pt x="149" y="369"/>
                  <a:pt x="149" y="370"/>
                  <a:pt x="150" y="372"/>
                </a:cubicBezTo>
                <a:cubicBezTo>
                  <a:pt x="150" y="374"/>
                  <a:pt x="149" y="377"/>
                  <a:pt x="147" y="378"/>
                </a:cubicBezTo>
                <a:cubicBezTo>
                  <a:pt x="142" y="382"/>
                  <a:pt x="137" y="386"/>
                  <a:pt x="131" y="383"/>
                </a:cubicBezTo>
                <a:cubicBezTo>
                  <a:pt x="127" y="382"/>
                  <a:pt x="124" y="380"/>
                  <a:pt x="120" y="379"/>
                </a:cubicBezTo>
                <a:cubicBezTo>
                  <a:pt x="109" y="374"/>
                  <a:pt x="98" y="381"/>
                  <a:pt x="97" y="393"/>
                </a:cubicBezTo>
                <a:cubicBezTo>
                  <a:pt x="96" y="404"/>
                  <a:pt x="102" y="417"/>
                  <a:pt x="109" y="426"/>
                </a:cubicBezTo>
                <a:cubicBezTo>
                  <a:pt x="116" y="436"/>
                  <a:pt x="126" y="445"/>
                  <a:pt x="137" y="448"/>
                </a:cubicBezTo>
                <a:cubicBezTo>
                  <a:pt x="149" y="451"/>
                  <a:pt x="159" y="443"/>
                  <a:pt x="158" y="431"/>
                </a:cubicBezTo>
                <a:cubicBezTo>
                  <a:pt x="158" y="427"/>
                  <a:pt x="157" y="423"/>
                  <a:pt x="157" y="419"/>
                </a:cubicBezTo>
                <a:cubicBezTo>
                  <a:pt x="156" y="412"/>
                  <a:pt x="161" y="408"/>
                  <a:pt x="167" y="405"/>
                </a:cubicBezTo>
                <a:cubicBezTo>
                  <a:pt x="169" y="403"/>
                  <a:pt x="171" y="404"/>
                  <a:pt x="174" y="405"/>
                </a:cubicBezTo>
                <a:cubicBezTo>
                  <a:pt x="175" y="405"/>
                  <a:pt x="176" y="406"/>
                  <a:pt x="176" y="407"/>
                </a:cubicBezTo>
                <a:cubicBezTo>
                  <a:pt x="336" y="627"/>
                  <a:pt x="336" y="627"/>
                  <a:pt x="336" y="627"/>
                </a:cubicBezTo>
                <a:cubicBezTo>
                  <a:pt x="340" y="633"/>
                  <a:pt x="349" y="630"/>
                  <a:pt x="348" y="623"/>
                </a:cubicBezTo>
                <a:cubicBezTo>
                  <a:pt x="345" y="577"/>
                  <a:pt x="342" y="510"/>
                  <a:pt x="356" y="414"/>
                </a:cubicBezTo>
                <a:cubicBezTo>
                  <a:pt x="372" y="311"/>
                  <a:pt x="417" y="234"/>
                  <a:pt x="461" y="143"/>
                </a:cubicBezTo>
                <a:cubicBezTo>
                  <a:pt x="475" y="114"/>
                  <a:pt x="489" y="66"/>
                  <a:pt x="497" y="9"/>
                </a:cubicBezTo>
                <a:cubicBezTo>
                  <a:pt x="497" y="4"/>
                  <a:pt x="493" y="0"/>
                  <a:pt x="488" y="2"/>
                </a:cubicBezTo>
                <a:cubicBezTo>
                  <a:pt x="305" y="61"/>
                  <a:pt x="305" y="61"/>
                  <a:pt x="305" y="61"/>
                </a:cubicBezTo>
                <a:cubicBezTo>
                  <a:pt x="315" y="64"/>
                  <a:pt x="322" y="72"/>
                  <a:pt x="326" y="81"/>
                </a:cubicBezTo>
                <a:close/>
              </a:path>
            </a:pathLst>
          </a:custGeom>
          <a:solidFill>
            <a:srgbClr val="339966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29"/>
          <p:cNvSpPr/>
          <p:nvPr/>
        </p:nvSpPr>
        <p:spPr>
          <a:xfrm>
            <a:off x="9613900" y="7026274"/>
            <a:ext cx="5676900" cy="5280024"/>
          </a:xfrm>
          <a:custGeom>
            <a:avLst/>
            <a:gdLst/>
            <a:ahLst/>
            <a:cxnLst/>
            <a:rect l="l" t="t" r="r" b="b"/>
            <a:pathLst>
              <a:path w="696" h="647" extrusionOk="0">
                <a:moveTo>
                  <a:pt x="506" y="283"/>
                </a:moveTo>
                <a:cubicBezTo>
                  <a:pt x="498" y="289"/>
                  <a:pt x="488" y="291"/>
                  <a:pt x="478" y="288"/>
                </a:cubicBezTo>
                <a:cubicBezTo>
                  <a:pt x="464" y="285"/>
                  <a:pt x="451" y="275"/>
                  <a:pt x="441" y="261"/>
                </a:cubicBezTo>
                <a:cubicBezTo>
                  <a:pt x="430" y="246"/>
                  <a:pt x="425" y="231"/>
                  <a:pt x="426" y="216"/>
                </a:cubicBezTo>
                <a:cubicBezTo>
                  <a:pt x="427" y="206"/>
                  <a:pt x="432" y="197"/>
                  <a:pt x="439" y="192"/>
                </a:cubicBezTo>
                <a:cubicBezTo>
                  <a:pt x="447" y="186"/>
                  <a:pt x="458" y="184"/>
                  <a:pt x="468" y="187"/>
                </a:cubicBezTo>
                <a:cubicBezTo>
                  <a:pt x="334" y="4"/>
                  <a:pt x="334" y="4"/>
                  <a:pt x="334" y="4"/>
                </a:cubicBezTo>
                <a:cubicBezTo>
                  <a:pt x="332" y="0"/>
                  <a:pt x="326" y="0"/>
                  <a:pt x="324" y="4"/>
                </a:cubicBezTo>
                <a:cubicBezTo>
                  <a:pt x="178" y="204"/>
                  <a:pt x="178" y="204"/>
                  <a:pt x="178" y="204"/>
                </a:cubicBezTo>
                <a:cubicBezTo>
                  <a:pt x="178" y="205"/>
                  <a:pt x="177" y="205"/>
                  <a:pt x="176" y="206"/>
                </a:cubicBezTo>
                <a:cubicBezTo>
                  <a:pt x="173" y="207"/>
                  <a:pt x="171" y="207"/>
                  <a:pt x="169" y="206"/>
                </a:cubicBezTo>
                <a:cubicBezTo>
                  <a:pt x="163" y="202"/>
                  <a:pt x="159" y="199"/>
                  <a:pt x="159" y="192"/>
                </a:cubicBezTo>
                <a:cubicBezTo>
                  <a:pt x="159" y="188"/>
                  <a:pt x="160" y="184"/>
                  <a:pt x="160" y="180"/>
                </a:cubicBezTo>
                <a:cubicBezTo>
                  <a:pt x="161" y="168"/>
                  <a:pt x="151" y="159"/>
                  <a:pt x="139" y="162"/>
                </a:cubicBezTo>
                <a:cubicBezTo>
                  <a:pt x="128" y="165"/>
                  <a:pt x="118" y="174"/>
                  <a:pt x="111" y="184"/>
                </a:cubicBezTo>
                <a:cubicBezTo>
                  <a:pt x="104" y="194"/>
                  <a:pt x="98" y="206"/>
                  <a:pt x="99" y="218"/>
                </a:cubicBezTo>
                <a:cubicBezTo>
                  <a:pt x="100" y="230"/>
                  <a:pt x="111" y="236"/>
                  <a:pt x="122" y="232"/>
                </a:cubicBezTo>
                <a:cubicBezTo>
                  <a:pt x="126" y="230"/>
                  <a:pt x="129" y="228"/>
                  <a:pt x="133" y="227"/>
                </a:cubicBezTo>
                <a:cubicBezTo>
                  <a:pt x="140" y="225"/>
                  <a:pt x="144" y="228"/>
                  <a:pt x="149" y="232"/>
                </a:cubicBezTo>
                <a:cubicBezTo>
                  <a:pt x="152" y="234"/>
                  <a:pt x="152" y="236"/>
                  <a:pt x="152" y="239"/>
                </a:cubicBezTo>
                <a:cubicBezTo>
                  <a:pt x="152" y="240"/>
                  <a:pt x="151" y="241"/>
                  <a:pt x="151" y="242"/>
                </a:cubicBezTo>
                <a:cubicBezTo>
                  <a:pt x="4" y="444"/>
                  <a:pt x="4" y="444"/>
                  <a:pt x="4" y="444"/>
                </a:cubicBezTo>
                <a:cubicBezTo>
                  <a:pt x="0" y="449"/>
                  <a:pt x="4" y="455"/>
                  <a:pt x="10" y="455"/>
                </a:cubicBezTo>
                <a:cubicBezTo>
                  <a:pt x="72" y="448"/>
                  <a:pt x="138" y="432"/>
                  <a:pt x="147" y="440"/>
                </a:cubicBezTo>
                <a:cubicBezTo>
                  <a:pt x="174" y="465"/>
                  <a:pt x="143" y="537"/>
                  <a:pt x="158" y="561"/>
                </a:cubicBezTo>
                <a:cubicBezTo>
                  <a:pt x="180" y="598"/>
                  <a:pt x="517" y="647"/>
                  <a:pt x="683" y="531"/>
                </a:cubicBezTo>
                <a:cubicBezTo>
                  <a:pt x="691" y="525"/>
                  <a:pt x="695" y="517"/>
                  <a:pt x="696" y="504"/>
                </a:cubicBezTo>
                <a:cubicBezTo>
                  <a:pt x="696" y="502"/>
                  <a:pt x="696" y="501"/>
                  <a:pt x="695" y="500"/>
                </a:cubicBezTo>
                <a:cubicBezTo>
                  <a:pt x="519" y="258"/>
                  <a:pt x="519" y="258"/>
                  <a:pt x="519" y="258"/>
                </a:cubicBezTo>
                <a:cubicBezTo>
                  <a:pt x="519" y="268"/>
                  <a:pt x="514" y="278"/>
                  <a:pt x="506" y="283"/>
                </a:cubicBezTo>
                <a:close/>
              </a:path>
            </a:pathLst>
          </a:custGeom>
          <a:solidFill>
            <a:srgbClr val="75D1A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29"/>
          <p:cNvSpPr/>
          <p:nvPr/>
        </p:nvSpPr>
        <p:spPr>
          <a:xfrm>
            <a:off x="11693525" y="9832974"/>
            <a:ext cx="1606550" cy="1079500"/>
          </a:xfrm>
          <a:custGeom>
            <a:avLst/>
            <a:gdLst/>
            <a:ahLst/>
            <a:cxnLst/>
            <a:rect l="l" t="t" r="r" b="b"/>
            <a:pathLst>
              <a:path w="197" h="132" extrusionOk="0">
                <a:moveTo>
                  <a:pt x="157" y="13"/>
                </a:moveTo>
                <a:cubicBezTo>
                  <a:pt x="175" y="59"/>
                  <a:pt x="175" y="59"/>
                  <a:pt x="175" y="59"/>
                </a:cubicBezTo>
                <a:cubicBezTo>
                  <a:pt x="152" y="69"/>
                  <a:pt x="152" y="69"/>
                  <a:pt x="152" y="69"/>
                </a:cubicBezTo>
                <a:cubicBezTo>
                  <a:pt x="140" y="58"/>
                  <a:pt x="103" y="26"/>
                  <a:pt x="100" y="26"/>
                </a:cubicBezTo>
                <a:cubicBezTo>
                  <a:pt x="97" y="26"/>
                  <a:pt x="86" y="30"/>
                  <a:pt x="84" y="30"/>
                </a:cubicBezTo>
                <a:cubicBezTo>
                  <a:pt x="84" y="31"/>
                  <a:pt x="77" y="33"/>
                  <a:pt x="71" y="33"/>
                </a:cubicBezTo>
                <a:cubicBezTo>
                  <a:pt x="68" y="33"/>
                  <a:pt x="66" y="32"/>
                  <a:pt x="65" y="31"/>
                </a:cubicBezTo>
                <a:cubicBezTo>
                  <a:pt x="63" y="30"/>
                  <a:pt x="63" y="29"/>
                  <a:pt x="63" y="28"/>
                </a:cubicBezTo>
                <a:cubicBezTo>
                  <a:pt x="63" y="26"/>
                  <a:pt x="65" y="23"/>
                  <a:pt x="67" y="22"/>
                </a:cubicBezTo>
                <a:cubicBezTo>
                  <a:pt x="76" y="17"/>
                  <a:pt x="103" y="7"/>
                  <a:pt x="105" y="7"/>
                </a:cubicBezTo>
                <a:cubicBezTo>
                  <a:pt x="105" y="7"/>
                  <a:pt x="105" y="7"/>
                  <a:pt x="106" y="7"/>
                </a:cubicBezTo>
                <a:cubicBezTo>
                  <a:pt x="112" y="7"/>
                  <a:pt x="152" y="12"/>
                  <a:pt x="157" y="13"/>
                </a:cubicBezTo>
                <a:close/>
                <a:moveTo>
                  <a:pt x="173" y="0"/>
                </a:moveTo>
                <a:cubicBezTo>
                  <a:pt x="172" y="0"/>
                  <a:pt x="171" y="0"/>
                  <a:pt x="171" y="1"/>
                </a:cubicBezTo>
                <a:cubicBezTo>
                  <a:pt x="163" y="4"/>
                  <a:pt x="163" y="4"/>
                  <a:pt x="163" y="4"/>
                </a:cubicBezTo>
                <a:cubicBezTo>
                  <a:pt x="162" y="4"/>
                  <a:pt x="161" y="5"/>
                  <a:pt x="160" y="6"/>
                </a:cubicBezTo>
                <a:cubicBezTo>
                  <a:pt x="160" y="8"/>
                  <a:pt x="160" y="9"/>
                  <a:pt x="160" y="10"/>
                </a:cubicBezTo>
                <a:cubicBezTo>
                  <a:pt x="179" y="58"/>
                  <a:pt x="179" y="58"/>
                  <a:pt x="179" y="58"/>
                </a:cubicBezTo>
                <a:cubicBezTo>
                  <a:pt x="180" y="61"/>
                  <a:pt x="183" y="62"/>
                  <a:pt x="186" y="61"/>
                </a:cubicBezTo>
                <a:cubicBezTo>
                  <a:pt x="194" y="58"/>
                  <a:pt x="194" y="58"/>
                  <a:pt x="194" y="58"/>
                </a:cubicBezTo>
                <a:cubicBezTo>
                  <a:pt x="195" y="58"/>
                  <a:pt x="196" y="57"/>
                  <a:pt x="196" y="55"/>
                </a:cubicBezTo>
                <a:cubicBezTo>
                  <a:pt x="197" y="54"/>
                  <a:pt x="197" y="53"/>
                  <a:pt x="196" y="52"/>
                </a:cubicBezTo>
                <a:cubicBezTo>
                  <a:pt x="177" y="4"/>
                  <a:pt x="177" y="4"/>
                  <a:pt x="177" y="4"/>
                </a:cubicBezTo>
                <a:cubicBezTo>
                  <a:pt x="177" y="2"/>
                  <a:pt x="175" y="0"/>
                  <a:pt x="173" y="0"/>
                </a:cubicBezTo>
                <a:close/>
                <a:moveTo>
                  <a:pt x="0" y="66"/>
                </a:moveTo>
                <a:cubicBezTo>
                  <a:pt x="0" y="67"/>
                  <a:pt x="0" y="69"/>
                  <a:pt x="1" y="70"/>
                </a:cubicBezTo>
                <a:cubicBezTo>
                  <a:pt x="2" y="71"/>
                  <a:pt x="3" y="71"/>
                  <a:pt x="4" y="72"/>
                </a:cubicBezTo>
                <a:cubicBezTo>
                  <a:pt x="13" y="72"/>
                  <a:pt x="13" y="72"/>
                  <a:pt x="13" y="72"/>
                </a:cubicBezTo>
                <a:cubicBezTo>
                  <a:pt x="15" y="72"/>
                  <a:pt x="18" y="70"/>
                  <a:pt x="18" y="68"/>
                </a:cubicBezTo>
                <a:cubicBezTo>
                  <a:pt x="22" y="14"/>
                  <a:pt x="22" y="14"/>
                  <a:pt x="22" y="14"/>
                </a:cubicBezTo>
                <a:cubicBezTo>
                  <a:pt x="22" y="12"/>
                  <a:pt x="22" y="11"/>
                  <a:pt x="21" y="10"/>
                </a:cubicBezTo>
                <a:cubicBezTo>
                  <a:pt x="20" y="9"/>
                  <a:pt x="19" y="8"/>
                  <a:pt x="17" y="8"/>
                </a:cubicBezTo>
                <a:cubicBezTo>
                  <a:pt x="9" y="8"/>
                  <a:pt x="9" y="8"/>
                  <a:pt x="9" y="8"/>
                </a:cubicBezTo>
                <a:cubicBezTo>
                  <a:pt x="9" y="8"/>
                  <a:pt x="9" y="8"/>
                  <a:pt x="9" y="8"/>
                </a:cubicBezTo>
                <a:cubicBezTo>
                  <a:pt x="6" y="8"/>
                  <a:pt x="4" y="10"/>
                  <a:pt x="4" y="12"/>
                </a:cubicBezTo>
                <a:lnTo>
                  <a:pt x="0" y="66"/>
                </a:lnTo>
                <a:close/>
                <a:moveTo>
                  <a:pt x="81" y="114"/>
                </a:moveTo>
                <a:cubicBezTo>
                  <a:pt x="80" y="112"/>
                  <a:pt x="79" y="111"/>
                  <a:pt x="78" y="109"/>
                </a:cubicBezTo>
                <a:cubicBezTo>
                  <a:pt x="74" y="107"/>
                  <a:pt x="71" y="107"/>
                  <a:pt x="68" y="111"/>
                </a:cubicBezTo>
                <a:cubicBezTo>
                  <a:pt x="64" y="115"/>
                  <a:pt x="64" y="115"/>
                  <a:pt x="64" y="115"/>
                </a:cubicBezTo>
                <a:cubicBezTo>
                  <a:pt x="63" y="116"/>
                  <a:pt x="63" y="116"/>
                  <a:pt x="63" y="116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56" y="125"/>
                  <a:pt x="60" y="129"/>
                  <a:pt x="62" y="130"/>
                </a:cubicBezTo>
                <a:cubicBezTo>
                  <a:pt x="63" y="131"/>
                  <a:pt x="65" y="132"/>
                  <a:pt x="66" y="132"/>
                </a:cubicBezTo>
                <a:cubicBezTo>
                  <a:pt x="68" y="132"/>
                  <a:pt x="70" y="131"/>
                  <a:pt x="72" y="129"/>
                </a:cubicBezTo>
                <a:cubicBezTo>
                  <a:pt x="77" y="122"/>
                  <a:pt x="77" y="122"/>
                  <a:pt x="77" y="122"/>
                </a:cubicBezTo>
                <a:cubicBezTo>
                  <a:pt x="77" y="122"/>
                  <a:pt x="77" y="122"/>
                  <a:pt x="77" y="122"/>
                </a:cubicBezTo>
                <a:cubicBezTo>
                  <a:pt x="79" y="120"/>
                  <a:pt x="79" y="120"/>
                  <a:pt x="79" y="120"/>
                </a:cubicBezTo>
                <a:cubicBezTo>
                  <a:pt x="80" y="118"/>
                  <a:pt x="81" y="116"/>
                  <a:pt x="81" y="114"/>
                </a:cubicBezTo>
                <a:close/>
                <a:moveTo>
                  <a:pt x="42" y="111"/>
                </a:moveTo>
                <a:cubicBezTo>
                  <a:pt x="40" y="114"/>
                  <a:pt x="40" y="117"/>
                  <a:pt x="45" y="121"/>
                </a:cubicBezTo>
                <a:cubicBezTo>
                  <a:pt x="48" y="123"/>
                  <a:pt x="51" y="123"/>
                  <a:pt x="55" y="119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8" y="103"/>
                  <a:pt x="64" y="99"/>
                  <a:pt x="63" y="97"/>
                </a:cubicBezTo>
                <a:cubicBezTo>
                  <a:pt x="59" y="95"/>
                  <a:pt x="56" y="95"/>
                  <a:pt x="53" y="99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47" y="106"/>
                  <a:pt x="47" y="106"/>
                  <a:pt x="47" y="106"/>
                </a:cubicBezTo>
                <a:lnTo>
                  <a:pt x="42" y="111"/>
                </a:lnTo>
                <a:close/>
                <a:moveTo>
                  <a:pt x="29" y="97"/>
                </a:moveTo>
                <a:cubicBezTo>
                  <a:pt x="27" y="99"/>
                  <a:pt x="27" y="101"/>
                  <a:pt x="27" y="103"/>
                </a:cubicBezTo>
                <a:cubicBezTo>
                  <a:pt x="27" y="105"/>
                  <a:pt x="28" y="107"/>
                  <a:pt x="30" y="108"/>
                </a:cubicBezTo>
                <a:cubicBezTo>
                  <a:pt x="33" y="111"/>
                  <a:pt x="37" y="110"/>
                  <a:pt x="40" y="107"/>
                </a:cubicBezTo>
                <a:cubicBezTo>
                  <a:pt x="50" y="94"/>
                  <a:pt x="50" y="94"/>
                  <a:pt x="50" y="94"/>
                </a:cubicBezTo>
                <a:cubicBezTo>
                  <a:pt x="52" y="93"/>
                  <a:pt x="52" y="91"/>
                  <a:pt x="52" y="89"/>
                </a:cubicBezTo>
                <a:cubicBezTo>
                  <a:pt x="52" y="87"/>
                  <a:pt x="51" y="85"/>
                  <a:pt x="49" y="84"/>
                </a:cubicBezTo>
                <a:cubicBezTo>
                  <a:pt x="46" y="81"/>
                  <a:pt x="42" y="82"/>
                  <a:pt x="39" y="85"/>
                </a:cubicBezTo>
                <a:cubicBezTo>
                  <a:pt x="34" y="91"/>
                  <a:pt x="34" y="91"/>
                  <a:pt x="34" y="91"/>
                </a:cubicBezTo>
                <a:cubicBezTo>
                  <a:pt x="34" y="91"/>
                  <a:pt x="34" y="91"/>
                  <a:pt x="34" y="91"/>
                </a:cubicBezTo>
                <a:cubicBezTo>
                  <a:pt x="33" y="92"/>
                  <a:pt x="33" y="92"/>
                  <a:pt x="33" y="92"/>
                </a:cubicBezTo>
                <a:lnTo>
                  <a:pt x="29" y="97"/>
                </a:lnTo>
                <a:close/>
                <a:moveTo>
                  <a:pt x="27" y="93"/>
                </a:moveTo>
                <a:cubicBezTo>
                  <a:pt x="37" y="81"/>
                  <a:pt x="37" y="81"/>
                  <a:pt x="37" y="81"/>
                </a:cubicBezTo>
                <a:cubicBezTo>
                  <a:pt x="41" y="76"/>
                  <a:pt x="37" y="71"/>
                  <a:pt x="35" y="70"/>
                </a:cubicBezTo>
                <a:cubicBezTo>
                  <a:pt x="32" y="67"/>
                  <a:pt x="29" y="68"/>
                  <a:pt x="25" y="72"/>
                </a:cubicBezTo>
                <a:cubicBezTo>
                  <a:pt x="22" y="76"/>
                  <a:pt x="22" y="76"/>
                  <a:pt x="22" y="76"/>
                </a:cubicBezTo>
                <a:cubicBezTo>
                  <a:pt x="22" y="76"/>
                  <a:pt x="22" y="76"/>
                  <a:pt x="22" y="76"/>
                </a:cubicBezTo>
                <a:cubicBezTo>
                  <a:pt x="22" y="77"/>
                  <a:pt x="22" y="77"/>
                  <a:pt x="22" y="77"/>
                </a:cubicBezTo>
                <a:cubicBezTo>
                  <a:pt x="17" y="82"/>
                  <a:pt x="17" y="82"/>
                  <a:pt x="17" y="82"/>
                </a:cubicBezTo>
                <a:cubicBezTo>
                  <a:pt x="15" y="84"/>
                  <a:pt x="14" y="86"/>
                  <a:pt x="15" y="88"/>
                </a:cubicBezTo>
                <a:cubicBezTo>
                  <a:pt x="15" y="90"/>
                  <a:pt x="16" y="91"/>
                  <a:pt x="17" y="92"/>
                </a:cubicBezTo>
                <a:cubicBezTo>
                  <a:pt x="19" y="93"/>
                  <a:pt x="21" y="95"/>
                  <a:pt x="23" y="95"/>
                </a:cubicBezTo>
                <a:cubicBezTo>
                  <a:pt x="24" y="95"/>
                  <a:pt x="25" y="94"/>
                  <a:pt x="27" y="93"/>
                </a:cubicBezTo>
                <a:close/>
                <a:moveTo>
                  <a:pt x="149" y="82"/>
                </a:moveTo>
                <a:cubicBezTo>
                  <a:pt x="151" y="80"/>
                  <a:pt x="153" y="76"/>
                  <a:pt x="148" y="72"/>
                </a:cubicBezTo>
                <a:cubicBezTo>
                  <a:pt x="144" y="68"/>
                  <a:pt x="144" y="68"/>
                  <a:pt x="144" y="68"/>
                </a:cubicBezTo>
                <a:cubicBezTo>
                  <a:pt x="126" y="52"/>
                  <a:pt x="104" y="34"/>
                  <a:pt x="99" y="31"/>
                </a:cubicBezTo>
                <a:cubicBezTo>
                  <a:pt x="97" y="31"/>
                  <a:pt x="91" y="33"/>
                  <a:pt x="86" y="35"/>
                </a:cubicBezTo>
                <a:cubicBezTo>
                  <a:pt x="86" y="35"/>
                  <a:pt x="86" y="35"/>
                  <a:pt x="86" y="35"/>
                </a:cubicBezTo>
                <a:cubicBezTo>
                  <a:pt x="85" y="35"/>
                  <a:pt x="78" y="37"/>
                  <a:pt x="71" y="37"/>
                </a:cubicBezTo>
                <a:cubicBezTo>
                  <a:pt x="67" y="37"/>
                  <a:pt x="64" y="37"/>
                  <a:pt x="62" y="35"/>
                </a:cubicBezTo>
                <a:cubicBezTo>
                  <a:pt x="58" y="33"/>
                  <a:pt x="58" y="29"/>
                  <a:pt x="58" y="28"/>
                </a:cubicBezTo>
                <a:cubicBezTo>
                  <a:pt x="58" y="23"/>
                  <a:pt x="62" y="20"/>
                  <a:pt x="64" y="18"/>
                </a:cubicBezTo>
                <a:cubicBezTo>
                  <a:pt x="27" y="14"/>
                  <a:pt x="27" y="14"/>
                  <a:pt x="27" y="14"/>
                </a:cubicBezTo>
                <a:cubicBezTo>
                  <a:pt x="23" y="68"/>
                  <a:pt x="23" y="68"/>
                  <a:pt x="23" y="68"/>
                </a:cubicBezTo>
                <a:cubicBezTo>
                  <a:pt x="26" y="65"/>
                  <a:pt x="29" y="64"/>
                  <a:pt x="31" y="64"/>
                </a:cubicBezTo>
                <a:cubicBezTo>
                  <a:pt x="34" y="64"/>
                  <a:pt x="36" y="65"/>
                  <a:pt x="38" y="67"/>
                </a:cubicBezTo>
                <a:cubicBezTo>
                  <a:pt x="42" y="70"/>
                  <a:pt x="44" y="74"/>
                  <a:pt x="43" y="78"/>
                </a:cubicBezTo>
                <a:cubicBezTo>
                  <a:pt x="46" y="77"/>
                  <a:pt x="49" y="78"/>
                  <a:pt x="52" y="80"/>
                </a:cubicBezTo>
                <a:cubicBezTo>
                  <a:pt x="56" y="83"/>
                  <a:pt x="57" y="87"/>
                  <a:pt x="57" y="91"/>
                </a:cubicBezTo>
                <a:cubicBezTo>
                  <a:pt x="60" y="91"/>
                  <a:pt x="63" y="92"/>
                  <a:pt x="66" y="94"/>
                </a:cubicBezTo>
                <a:cubicBezTo>
                  <a:pt x="69" y="96"/>
                  <a:pt x="70" y="100"/>
                  <a:pt x="70" y="103"/>
                </a:cubicBezTo>
                <a:cubicBezTo>
                  <a:pt x="74" y="102"/>
                  <a:pt x="77" y="103"/>
                  <a:pt x="81" y="106"/>
                </a:cubicBezTo>
                <a:cubicBezTo>
                  <a:pt x="85" y="109"/>
                  <a:pt x="86" y="114"/>
                  <a:pt x="85" y="119"/>
                </a:cubicBezTo>
                <a:cubicBezTo>
                  <a:pt x="88" y="122"/>
                  <a:pt x="88" y="122"/>
                  <a:pt x="88" y="122"/>
                </a:cubicBezTo>
                <a:cubicBezTo>
                  <a:pt x="88" y="122"/>
                  <a:pt x="88" y="122"/>
                  <a:pt x="89" y="122"/>
                </a:cubicBezTo>
                <a:cubicBezTo>
                  <a:pt x="89" y="122"/>
                  <a:pt x="89" y="122"/>
                  <a:pt x="89" y="122"/>
                </a:cubicBezTo>
                <a:cubicBezTo>
                  <a:pt x="90" y="123"/>
                  <a:pt x="91" y="124"/>
                  <a:pt x="93" y="124"/>
                </a:cubicBezTo>
                <a:cubicBezTo>
                  <a:pt x="95" y="124"/>
                  <a:pt x="97" y="122"/>
                  <a:pt x="98" y="121"/>
                </a:cubicBezTo>
                <a:cubicBezTo>
                  <a:pt x="100" y="118"/>
                  <a:pt x="101" y="116"/>
                  <a:pt x="99" y="113"/>
                </a:cubicBezTo>
                <a:cubicBezTo>
                  <a:pt x="98" y="113"/>
                  <a:pt x="98" y="113"/>
                  <a:pt x="98" y="113"/>
                </a:cubicBezTo>
                <a:cubicBezTo>
                  <a:pt x="82" y="99"/>
                  <a:pt x="82" y="99"/>
                  <a:pt x="82" y="99"/>
                </a:cubicBezTo>
                <a:cubicBezTo>
                  <a:pt x="81" y="98"/>
                  <a:pt x="81" y="97"/>
                  <a:pt x="81" y="97"/>
                </a:cubicBezTo>
                <a:cubicBezTo>
                  <a:pt x="81" y="96"/>
                  <a:pt x="81" y="95"/>
                  <a:pt x="81" y="95"/>
                </a:cubicBezTo>
                <a:cubicBezTo>
                  <a:pt x="82" y="94"/>
                  <a:pt x="84" y="94"/>
                  <a:pt x="85" y="94"/>
                </a:cubicBezTo>
                <a:cubicBezTo>
                  <a:pt x="107" y="113"/>
                  <a:pt x="107" y="113"/>
                  <a:pt x="107" y="113"/>
                </a:cubicBezTo>
                <a:cubicBezTo>
                  <a:pt x="108" y="114"/>
                  <a:pt x="109" y="114"/>
                  <a:pt x="111" y="114"/>
                </a:cubicBezTo>
                <a:cubicBezTo>
                  <a:pt x="113" y="114"/>
                  <a:pt x="115" y="113"/>
                  <a:pt x="117" y="111"/>
                </a:cubicBezTo>
                <a:cubicBezTo>
                  <a:pt x="118" y="109"/>
                  <a:pt x="119" y="107"/>
                  <a:pt x="118" y="106"/>
                </a:cubicBezTo>
                <a:cubicBezTo>
                  <a:pt x="118" y="104"/>
                  <a:pt x="117" y="102"/>
                  <a:pt x="115" y="100"/>
                </a:cubicBezTo>
                <a:cubicBezTo>
                  <a:pt x="113" y="98"/>
                  <a:pt x="113" y="98"/>
                  <a:pt x="113" y="98"/>
                </a:cubicBezTo>
                <a:cubicBezTo>
                  <a:pt x="113" y="98"/>
                  <a:pt x="113" y="98"/>
                  <a:pt x="113" y="98"/>
                </a:cubicBezTo>
                <a:cubicBezTo>
                  <a:pt x="101" y="88"/>
                  <a:pt x="101" y="88"/>
                  <a:pt x="101" y="88"/>
                </a:cubicBezTo>
                <a:cubicBezTo>
                  <a:pt x="100" y="88"/>
                  <a:pt x="100" y="87"/>
                  <a:pt x="100" y="86"/>
                </a:cubicBezTo>
                <a:cubicBezTo>
                  <a:pt x="99" y="86"/>
                  <a:pt x="100" y="85"/>
                  <a:pt x="100" y="84"/>
                </a:cubicBezTo>
                <a:cubicBezTo>
                  <a:pt x="101" y="83"/>
                  <a:pt x="103" y="83"/>
                  <a:pt x="104" y="84"/>
                </a:cubicBezTo>
                <a:cubicBezTo>
                  <a:pt x="124" y="100"/>
                  <a:pt x="124" y="100"/>
                  <a:pt x="124" y="100"/>
                </a:cubicBezTo>
                <a:cubicBezTo>
                  <a:pt x="125" y="102"/>
                  <a:pt x="127" y="102"/>
                  <a:pt x="128" y="102"/>
                </a:cubicBezTo>
                <a:cubicBezTo>
                  <a:pt x="131" y="102"/>
                  <a:pt x="133" y="101"/>
                  <a:pt x="135" y="98"/>
                </a:cubicBezTo>
                <a:cubicBezTo>
                  <a:pt x="137" y="97"/>
                  <a:pt x="137" y="95"/>
                  <a:pt x="137" y="93"/>
                </a:cubicBezTo>
                <a:cubicBezTo>
                  <a:pt x="137" y="91"/>
                  <a:pt x="136" y="90"/>
                  <a:pt x="134" y="88"/>
                </a:cubicBezTo>
                <a:cubicBezTo>
                  <a:pt x="128" y="83"/>
                  <a:pt x="128" y="83"/>
                  <a:pt x="128" y="83"/>
                </a:cubicBezTo>
                <a:cubicBezTo>
                  <a:pt x="128" y="83"/>
                  <a:pt x="128" y="83"/>
                  <a:pt x="128" y="83"/>
                </a:cubicBezTo>
                <a:cubicBezTo>
                  <a:pt x="118" y="75"/>
                  <a:pt x="118" y="75"/>
                  <a:pt x="118" y="75"/>
                </a:cubicBezTo>
                <a:cubicBezTo>
                  <a:pt x="117" y="74"/>
                  <a:pt x="116" y="72"/>
                  <a:pt x="117" y="71"/>
                </a:cubicBezTo>
                <a:cubicBezTo>
                  <a:pt x="118" y="70"/>
                  <a:pt x="120" y="70"/>
                  <a:pt x="121" y="71"/>
                </a:cubicBezTo>
                <a:cubicBezTo>
                  <a:pt x="138" y="84"/>
                  <a:pt x="138" y="84"/>
                  <a:pt x="138" y="84"/>
                </a:cubicBezTo>
                <a:cubicBezTo>
                  <a:pt x="142" y="87"/>
                  <a:pt x="146" y="86"/>
                  <a:pt x="149" y="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29"/>
          <p:cNvSpPr/>
          <p:nvPr/>
        </p:nvSpPr>
        <p:spPr>
          <a:xfrm>
            <a:off x="13493751" y="3597275"/>
            <a:ext cx="2047874" cy="1069974"/>
          </a:xfrm>
          <a:custGeom>
            <a:avLst/>
            <a:gdLst/>
            <a:ahLst/>
            <a:cxnLst/>
            <a:rect l="l" t="t" r="r" b="b"/>
            <a:pathLst>
              <a:path w="251" h="131" extrusionOk="0">
                <a:moveTo>
                  <a:pt x="181" y="123"/>
                </a:moveTo>
                <a:cubicBezTo>
                  <a:pt x="178" y="125"/>
                  <a:pt x="174" y="126"/>
                  <a:pt x="170" y="127"/>
                </a:cubicBezTo>
                <a:cubicBezTo>
                  <a:pt x="158" y="130"/>
                  <a:pt x="145" y="130"/>
                  <a:pt x="129" y="131"/>
                </a:cubicBezTo>
                <a:cubicBezTo>
                  <a:pt x="113" y="130"/>
                  <a:pt x="100" y="130"/>
                  <a:pt x="88" y="127"/>
                </a:cubicBezTo>
                <a:cubicBezTo>
                  <a:pt x="84" y="126"/>
                  <a:pt x="80" y="125"/>
                  <a:pt x="76" y="123"/>
                </a:cubicBezTo>
                <a:cubicBezTo>
                  <a:pt x="66" y="118"/>
                  <a:pt x="66" y="109"/>
                  <a:pt x="72" y="103"/>
                </a:cubicBezTo>
                <a:cubicBezTo>
                  <a:pt x="78" y="96"/>
                  <a:pt x="86" y="92"/>
                  <a:pt x="95" y="88"/>
                </a:cubicBezTo>
                <a:cubicBezTo>
                  <a:pt x="99" y="86"/>
                  <a:pt x="103" y="85"/>
                  <a:pt x="106" y="83"/>
                </a:cubicBezTo>
                <a:cubicBezTo>
                  <a:pt x="114" y="80"/>
                  <a:pt x="116" y="73"/>
                  <a:pt x="110" y="68"/>
                </a:cubicBezTo>
                <a:cubicBezTo>
                  <a:pt x="99" y="57"/>
                  <a:pt x="95" y="43"/>
                  <a:pt x="96" y="29"/>
                </a:cubicBezTo>
                <a:cubicBezTo>
                  <a:pt x="96" y="13"/>
                  <a:pt x="106" y="5"/>
                  <a:pt x="120" y="1"/>
                </a:cubicBezTo>
                <a:cubicBezTo>
                  <a:pt x="123" y="1"/>
                  <a:pt x="126" y="0"/>
                  <a:pt x="129" y="0"/>
                </a:cubicBezTo>
                <a:cubicBezTo>
                  <a:pt x="132" y="0"/>
                  <a:pt x="135" y="1"/>
                  <a:pt x="138" y="1"/>
                </a:cubicBezTo>
                <a:cubicBezTo>
                  <a:pt x="152" y="5"/>
                  <a:pt x="161" y="13"/>
                  <a:pt x="162" y="29"/>
                </a:cubicBezTo>
                <a:cubicBezTo>
                  <a:pt x="162" y="43"/>
                  <a:pt x="158" y="57"/>
                  <a:pt x="147" y="68"/>
                </a:cubicBezTo>
                <a:cubicBezTo>
                  <a:pt x="142" y="73"/>
                  <a:pt x="144" y="80"/>
                  <a:pt x="151" y="83"/>
                </a:cubicBezTo>
                <a:cubicBezTo>
                  <a:pt x="155" y="85"/>
                  <a:pt x="159" y="86"/>
                  <a:pt x="163" y="88"/>
                </a:cubicBezTo>
                <a:cubicBezTo>
                  <a:pt x="171" y="92"/>
                  <a:pt x="179" y="96"/>
                  <a:pt x="186" y="103"/>
                </a:cubicBezTo>
                <a:cubicBezTo>
                  <a:pt x="190" y="107"/>
                  <a:pt x="192" y="118"/>
                  <a:pt x="181" y="123"/>
                </a:cubicBezTo>
                <a:close/>
                <a:moveTo>
                  <a:pt x="247" y="111"/>
                </a:moveTo>
                <a:cubicBezTo>
                  <a:pt x="242" y="107"/>
                  <a:pt x="237" y="104"/>
                  <a:pt x="231" y="101"/>
                </a:cubicBezTo>
                <a:cubicBezTo>
                  <a:pt x="228" y="100"/>
                  <a:pt x="225" y="99"/>
                  <a:pt x="223" y="98"/>
                </a:cubicBezTo>
                <a:cubicBezTo>
                  <a:pt x="218" y="96"/>
                  <a:pt x="216" y="90"/>
                  <a:pt x="220" y="87"/>
                </a:cubicBezTo>
                <a:cubicBezTo>
                  <a:pt x="227" y="79"/>
                  <a:pt x="230" y="70"/>
                  <a:pt x="230" y="60"/>
                </a:cubicBezTo>
                <a:cubicBezTo>
                  <a:pt x="230" y="49"/>
                  <a:pt x="223" y="43"/>
                  <a:pt x="213" y="41"/>
                </a:cubicBezTo>
                <a:cubicBezTo>
                  <a:pt x="211" y="40"/>
                  <a:pt x="209" y="40"/>
                  <a:pt x="207" y="40"/>
                </a:cubicBezTo>
                <a:cubicBezTo>
                  <a:pt x="205" y="40"/>
                  <a:pt x="203" y="40"/>
                  <a:pt x="201" y="41"/>
                </a:cubicBezTo>
                <a:cubicBezTo>
                  <a:pt x="191" y="43"/>
                  <a:pt x="184" y="49"/>
                  <a:pt x="184" y="60"/>
                </a:cubicBezTo>
                <a:cubicBezTo>
                  <a:pt x="184" y="70"/>
                  <a:pt x="187" y="79"/>
                  <a:pt x="194" y="87"/>
                </a:cubicBezTo>
                <a:cubicBezTo>
                  <a:pt x="198" y="91"/>
                  <a:pt x="196" y="96"/>
                  <a:pt x="191" y="98"/>
                </a:cubicBezTo>
                <a:cubicBezTo>
                  <a:pt x="191" y="98"/>
                  <a:pt x="191" y="98"/>
                  <a:pt x="191" y="98"/>
                </a:cubicBezTo>
                <a:cubicBezTo>
                  <a:pt x="192" y="99"/>
                  <a:pt x="192" y="99"/>
                  <a:pt x="193" y="100"/>
                </a:cubicBezTo>
                <a:cubicBezTo>
                  <a:pt x="197" y="103"/>
                  <a:pt x="198" y="109"/>
                  <a:pt x="197" y="114"/>
                </a:cubicBezTo>
                <a:cubicBezTo>
                  <a:pt x="196" y="120"/>
                  <a:pt x="193" y="124"/>
                  <a:pt x="187" y="127"/>
                </a:cubicBezTo>
                <a:cubicBezTo>
                  <a:pt x="186" y="128"/>
                  <a:pt x="184" y="128"/>
                  <a:pt x="183" y="129"/>
                </a:cubicBezTo>
                <a:cubicBezTo>
                  <a:pt x="190" y="130"/>
                  <a:pt x="198" y="130"/>
                  <a:pt x="207" y="131"/>
                </a:cubicBezTo>
                <a:cubicBezTo>
                  <a:pt x="218" y="130"/>
                  <a:pt x="227" y="130"/>
                  <a:pt x="236" y="128"/>
                </a:cubicBezTo>
                <a:cubicBezTo>
                  <a:pt x="238" y="127"/>
                  <a:pt x="241" y="126"/>
                  <a:pt x="243" y="125"/>
                </a:cubicBezTo>
                <a:cubicBezTo>
                  <a:pt x="251" y="122"/>
                  <a:pt x="250" y="114"/>
                  <a:pt x="247" y="111"/>
                </a:cubicBezTo>
                <a:close/>
                <a:moveTo>
                  <a:pt x="59" y="114"/>
                </a:moveTo>
                <a:cubicBezTo>
                  <a:pt x="59" y="109"/>
                  <a:pt x="60" y="104"/>
                  <a:pt x="65" y="100"/>
                </a:cubicBezTo>
                <a:cubicBezTo>
                  <a:pt x="66" y="98"/>
                  <a:pt x="68" y="97"/>
                  <a:pt x="70" y="95"/>
                </a:cubicBezTo>
                <a:cubicBezTo>
                  <a:pt x="69" y="95"/>
                  <a:pt x="68" y="94"/>
                  <a:pt x="66" y="94"/>
                </a:cubicBezTo>
                <a:cubicBezTo>
                  <a:pt x="61" y="92"/>
                  <a:pt x="59" y="86"/>
                  <a:pt x="63" y="82"/>
                </a:cubicBezTo>
                <a:cubicBezTo>
                  <a:pt x="72" y="74"/>
                  <a:pt x="75" y="63"/>
                  <a:pt x="75" y="52"/>
                </a:cubicBezTo>
                <a:cubicBezTo>
                  <a:pt x="74" y="40"/>
                  <a:pt x="67" y="34"/>
                  <a:pt x="56" y="31"/>
                </a:cubicBezTo>
                <a:cubicBezTo>
                  <a:pt x="54" y="31"/>
                  <a:pt x="51" y="30"/>
                  <a:pt x="49" y="30"/>
                </a:cubicBezTo>
                <a:cubicBezTo>
                  <a:pt x="47" y="30"/>
                  <a:pt x="45" y="31"/>
                  <a:pt x="42" y="31"/>
                </a:cubicBezTo>
                <a:cubicBezTo>
                  <a:pt x="31" y="34"/>
                  <a:pt x="24" y="40"/>
                  <a:pt x="24" y="52"/>
                </a:cubicBezTo>
                <a:cubicBezTo>
                  <a:pt x="23" y="63"/>
                  <a:pt x="27" y="74"/>
                  <a:pt x="35" y="82"/>
                </a:cubicBezTo>
                <a:cubicBezTo>
                  <a:pt x="39" y="86"/>
                  <a:pt x="37" y="92"/>
                  <a:pt x="32" y="94"/>
                </a:cubicBezTo>
                <a:cubicBezTo>
                  <a:pt x="29" y="95"/>
                  <a:pt x="26" y="96"/>
                  <a:pt x="23" y="98"/>
                </a:cubicBezTo>
                <a:cubicBezTo>
                  <a:pt x="16" y="101"/>
                  <a:pt x="10" y="104"/>
                  <a:pt x="5" y="109"/>
                </a:cubicBezTo>
                <a:cubicBezTo>
                  <a:pt x="0" y="114"/>
                  <a:pt x="1" y="121"/>
                  <a:pt x="9" y="125"/>
                </a:cubicBezTo>
                <a:cubicBezTo>
                  <a:pt x="12" y="126"/>
                  <a:pt x="15" y="127"/>
                  <a:pt x="18" y="128"/>
                </a:cubicBezTo>
                <a:cubicBezTo>
                  <a:pt x="27" y="130"/>
                  <a:pt x="37" y="130"/>
                  <a:pt x="49" y="131"/>
                </a:cubicBezTo>
                <a:cubicBezTo>
                  <a:pt x="59" y="130"/>
                  <a:pt x="67" y="130"/>
                  <a:pt x="75" y="129"/>
                </a:cubicBezTo>
                <a:cubicBezTo>
                  <a:pt x="74" y="128"/>
                  <a:pt x="72" y="128"/>
                  <a:pt x="71" y="127"/>
                </a:cubicBezTo>
                <a:cubicBezTo>
                  <a:pt x="64" y="124"/>
                  <a:pt x="60" y="119"/>
                  <a:pt x="59" y="1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545;p27">
            <a:extLst>
              <a:ext uri="{FF2B5EF4-FFF2-40B4-BE49-F238E27FC236}">
                <a16:creationId xmlns:a16="http://schemas.microsoft.com/office/drawing/2014/main" id="{11AE946E-AE34-4094-A258-FD4C44CB1AA7}"/>
              </a:ext>
            </a:extLst>
          </p:cNvPr>
          <p:cNvSpPr txBox="1"/>
          <p:nvPr/>
        </p:nvSpPr>
        <p:spPr>
          <a:xfrm>
            <a:off x="2398235" y="2412998"/>
            <a:ext cx="5263042" cy="184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Lorem ipsum dolor sit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amet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,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consectetur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adipiscing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elit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, sed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consectetur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42" name="Google Shape;546;p27">
            <a:extLst>
              <a:ext uri="{FF2B5EF4-FFF2-40B4-BE49-F238E27FC236}">
                <a16:creationId xmlns:a16="http://schemas.microsoft.com/office/drawing/2014/main" id="{1C4E516F-4D57-48AE-A48B-D35311F4AB4D}"/>
              </a:ext>
            </a:extLst>
          </p:cNvPr>
          <p:cNvSpPr txBox="1"/>
          <p:nvPr/>
        </p:nvSpPr>
        <p:spPr>
          <a:xfrm>
            <a:off x="2607786" y="1568447"/>
            <a:ext cx="4703274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2600"/>
              <a:buFontTx/>
              <a:buNone/>
              <a:tabLst/>
              <a:defRPr/>
            </a:pPr>
            <a:r>
              <a:rPr kumimoji="0" lang="en-US" sz="5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Title Here 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" name="Google Shape;547;p27">
            <a:extLst>
              <a:ext uri="{FF2B5EF4-FFF2-40B4-BE49-F238E27FC236}">
                <a16:creationId xmlns:a16="http://schemas.microsoft.com/office/drawing/2014/main" id="{3296CFD0-3581-4288-92C0-2F86970416D8}"/>
              </a:ext>
            </a:extLst>
          </p:cNvPr>
          <p:cNvSpPr txBox="1"/>
          <p:nvPr/>
        </p:nvSpPr>
        <p:spPr>
          <a:xfrm>
            <a:off x="2582385" y="9674223"/>
            <a:ext cx="5040789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r" defTabSz="1828800">
              <a:buClr>
                <a:srgbClr val="2D2D2D"/>
              </a:buClr>
              <a:buSzPts val="2600"/>
            </a:pPr>
            <a:r>
              <a:rPr lang="en-US" sz="5200" b="1" kern="0" dirty="0">
                <a:latin typeface="Open Sans SemiBold"/>
                <a:ea typeface="Open Sans SemiBold"/>
                <a:cs typeface="Open Sans SemiBold"/>
                <a:sym typeface="Open Sans SemiBold"/>
              </a:rPr>
              <a:t>Title Here </a:t>
            </a:r>
          </a:p>
        </p:txBody>
      </p:sp>
      <p:sp>
        <p:nvSpPr>
          <p:cNvPr id="44" name="Google Shape;548;p27">
            <a:extLst>
              <a:ext uri="{FF2B5EF4-FFF2-40B4-BE49-F238E27FC236}">
                <a16:creationId xmlns:a16="http://schemas.microsoft.com/office/drawing/2014/main" id="{D625BF36-9AED-4DB5-A728-D94AD4858CD0}"/>
              </a:ext>
            </a:extLst>
          </p:cNvPr>
          <p:cNvSpPr txBox="1"/>
          <p:nvPr/>
        </p:nvSpPr>
        <p:spPr>
          <a:xfrm>
            <a:off x="2591912" y="5638797"/>
            <a:ext cx="4462194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r" defTabSz="1828800">
              <a:buClr>
                <a:srgbClr val="2D2D2D"/>
              </a:buClr>
              <a:buSzPts val="2600"/>
            </a:pPr>
            <a:r>
              <a:rPr lang="en-US" sz="5200" b="1" kern="0" dirty="0">
                <a:latin typeface="Open Sans SemiBold"/>
                <a:ea typeface="Open Sans SemiBold"/>
                <a:cs typeface="Open Sans SemiBold"/>
                <a:sym typeface="Open Sans SemiBold"/>
              </a:rPr>
              <a:t>Title Here </a:t>
            </a:r>
          </a:p>
        </p:txBody>
      </p:sp>
      <p:sp>
        <p:nvSpPr>
          <p:cNvPr id="45" name="Google Shape;549;p27">
            <a:extLst>
              <a:ext uri="{FF2B5EF4-FFF2-40B4-BE49-F238E27FC236}">
                <a16:creationId xmlns:a16="http://schemas.microsoft.com/office/drawing/2014/main" id="{8F03A3BE-FC3A-4F81-8E47-95391E68B35A}"/>
              </a:ext>
            </a:extLst>
          </p:cNvPr>
          <p:cNvSpPr txBox="1"/>
          <p:nvPr/>
        </p:nvSpPr>
        <p:spPr>
          <a:xfrm>
            <a:off x="2398235" y="6432548"/>
            <a:ext cx="5263042" cy="184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Lorem ipsum dolor sit amet, consectetur adipiscing elit, sed consectetur 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46" name="Google Shape;550;p27">
            <a:extLst>
              <a:ext uri="{FF2B5EF4-FFF2-40B4-BE49-F238E27FC236}">
                <a16:creationId xmlns:a16="http://schemas.microsoft.com/office/drawing/2014/main" id="{447834A1-BF5B-4A50-8007-A9D6C856987C}"/>
              </a:ext>
            </a:extLst>
          </p:cNvPr>
          <p:cNvSpPr txBox="1"/>
          <p:nvPr/>
        </p:nvSpPr>
        <p:spPr>
          <a:xfrm>
            <a:off x="2398235" y="10461624"/>
            <a:ext cx="5263042" cy="184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Lorem ipsum dolor sit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amet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,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consectetur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adipiscing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elit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, sed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consectetur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47" name="Google Shape;177;p15">
            <a:extLst>
              <a:ext uri="{FF2B5EF4-FFF2-40B4-BE49-F238E27FC236}">
                <a16:creationId xmlns:a16="http://schemas.microsoft.com/office/drawing/2014/main" id="{FDEC8728-5ACA-4B7A-96A9-B993E6E75EA5}"/>
              </a:ext>
            </a:extLst>
          </p:cNvPr>
          <p:cNvSpPr/>
          <p:nvPr/>
        </p:nvSpPr>
        <p:spPr>
          <a:xfrm>
            <a:off x="1136571" y="9612981"/>
            <a:ext cx="1460850" cy="761506"/>
          </a:xfrm>
          <a:custGeom>
            <a:avLst/>
            <a:gdLst/>
            <a:ahLst/>
            <a:cxnLst/>
            <a:rect l="l" t="t" r="r" b="b"/>
            <a:pathLst>
              <a:path w="269" h="140" extrusionOk="0">
                <a:moveTo>
                  <a:pt x="194" y="132"/>
                </a:moveTo>
                <a:cubicBezTo>
                  <a:pt x="190" y="133"/>
                  <a:pt x="186" y="135"/>
                  <a:pt x="182" y="136"/>
                </a:cubicBezTo>
                <a:cubicBezTo>
                  <a:pt x="168" y="139"/>
                  <a:pt x="155" y="139"/>
                  <a:pt x="138" y="140"/>
                </a:cubicBezTo>
                <a:cubicBezTo>
                  <a:pt x="120" y="139"/>
                  <a:pt x="107" y="139"/>
                  <a:pt x="93" y="136"/>
                </a:cubicBezTo>
                <a:cubicBezTo>
                  <a:pt x="89" y="135"/>
                  <a:pt x="85" y="133"/>
                  <a:pt x="81" y="132"/>
                </a:cubicBezTo>
                <a:cubicBezTo>
                  <a:pt x="70" y="126"/>
                  <a:pt x="69" y="117"/>
                  <a:pt x="76" y="110"/>
                </a:cubicBezTo>
                <a:cubicBezTo>
                  <a:pt x="83" y="103"/>
                  <a:pt x="92" y="98"/>
                  <a:pt x="101" y="94"/>
                </a:cubicBezTo>
                <a:cubicBezTo>
                  <a:pt x="105" y="92"/>
                  <a:pt x="109" y="90"/>
                  <a:pt x="113" y="89"/>
                </a:cubicBezTo>
                <a:cubicBezTo>
                  <a:pt x="121" y="86"/>
                  <a:pt x="123" y="78"/>
                  <a:pt x="118" y="72"/>
                </a:cubicBezTo>
                <a:cubicBezTo>
                  <a:pt x="106" y="60"/>
                  <a:pt x="101" y="46"/>
                  <a:pt x="102" y="30"/>
                </a:cubicBezTo>
                <a:cubicBezTo>
                  <a:pt x="103" y="14"/>
                  <a:pt x="112" y="5"/>
                  <a:pt x="128" y="1"/>
                </a:cubicBezTo>
                <a:cubicBezTo>
                  <a:pt x="131" y="0"/>
                  <a:pt x="134" y="0"/>
                  <a:pt x="138" y="0"/>
                </a:cubicBezTo>
                <a:cubicBezTo>
                  <a:pt x="141" y="0"/>
                  <a:pt x="144" y="0"/>
                  <a:pt x="147" y="1"/>
                </a:cubicBezTo>
                <a:cubicBezTo>
                  <a:pt x="163" y="5"/>
                  <a:pt x="172" y="14"/>
                  <a:pt x="173" y="30"/>
                </a:cubicBezTo>
                <a:cubicBezTo>
                  <a:pt x="174" y="46"/>
                  <a:pt x="169" y="60"/>
                  <a:pt x="157" y="72"/>
                </a:cubicBezTo>
                <a:cubicBezTo>
                  <a:pt x="152" y="78"/>
                  <a:pt x="154" y="86"/>
                  <a:pt x="162" y="89"/>
                </a:cubicBezTo>
                <a:cubicBezTo>
                  <a:pt x="166" y="90"/>
                  <a:pt x="170" y="92"/>
                  <a:pt x="174" y="94"/>
                </a:cubicBezTo>
                <a:cubicBezTo>
                  <a:pt x="183" y="98"/>
                  <a:pt x="192" y="103"/>
                  <a:pt x="199" y="110"/>
                </a:cubicBezTo>
                <a:cubicBezTo>
                  <a:pt x="203" y="115"/>
                  <a:pt x="205" y="126"/>
                  <a:pt x="194" y="132"/>
                </a:cubicBezTo>
                <a:close/>
                <a:moveTo>
                  <a:pt x="264" y="119"/>
                </a:moveTo>
                <a:cubicBezTo>
                  <a:pt x="259" y="114"/>
                  <a:pt x="253" y="111"/>
                  <a:pt x="247" y="108"/>
                </a:cubicBezTo>
                <a:cubicBezTo>
                  <a:pt x="244" y="107"/>
                  <a:pt x="241" y="105"/>
                  <a:pt x="238" y="104"/>
                </a:cubicBezTo>
                <a:cubicBezTo>
                  <a:pt x="233" y="102"/>
                  <a:pt x="231" y="97"/>
                  <a:pt x="235" y="93"/>
                </a:cubicBezTo>
                <a:cubicBezTo>
                  <a:pt x="244" y="85"/>
                  <a:pt x="247" y="75"/>
                  <a:pt x="246" y="64"/>
                </a:cubicBezTo>
                <a:cubicBezTo>
                  <a:pt x="246" y="52"/>
                  <a:pt x="239" y="46"/>
                  <a:pt x="228" y="43"/>
                </a:cubicBezTo>
                <a:cubicBezTo>
                  <a:pt x="226" y="43"/>
                  <a:pt x="224" y="42"/>
                  <a:pt x="222" y="42"/>
                </a:cubicBezTo>
                <a:cubicBezTo>
                  <a:pt x="219" y="42"/>
                  <a:pt x="217" y="43"/>
                  <a:pt x="215" y="43"/>
                </a:cubicBezTo>
                <a:cubicBezTo>
                  <a:pt x="204" y="46"/>
                  <a:pt x="197" y="52"/>
                  <a:pt x="197" y="64"/>
                </a:cubicBezTo>
                <a:cubicBezTo>
                  <a:pt x="196" y="75"/>
                  <a:pt x="199" y="84"/>
                  <a:pt x="208" y="93"/>
                </a:cubicBezTo>
                <a:cubicBezTo>
                  <a:pt x="212" y="97"/>
                  <a:pt x="210" y="102"/>
                  <a:pt x="205" y="104"/>
                </a:cubicBezTo>
                <a:cubicBezTo>
                  <a:pt x="205" y="104"/>
                  <a:pt x="204" y="104"/>
                  <a:pt x="204" y="105"/>
                </a:cubicBezTo>
                <a:cubicBezTo>
                  <a:pt x="205" y="105"/>
                  <a:pt x="206" y="106"/>
                  <a:pt x="207" y="107"/>
                </a:cubicBezTo>
                <a:cubicBezTo>
                  <a:pt x="210" y="111"/>
                  <a:pt x="212" y="117"/>
                  <a:pt x="211" y="122"/>
                </a:cubicBezTo>
                <a:cubicBezTo>
                  <a:pt x="210" y="128"/>
                  <a:pt x="206" y="133"/>
                  <a:pt x="200" y="136"/>
                </a:cubicBezTo>
                <a:cubicBezTo>
                  <a:pt x="199" y="137"/>
                  <a:pt x="197" y="137"/>
                  <a:pt x="195" y="138"/>
                </a:cubicBezTo>
                <a:cubicBezTo>
                  <a:pt x="203" y="139"/>
                  <a:pt x="212" y="140"/>
                  <a:pt x="222" y="140"/>
                </a:cubicBezTo>
                <a:cubicBezTo>
                  <a:pt x="233" y="140"/>
                  <a:pt x="243" y="139"/>
                  <a:pt x="252" y="137"/>
                </a:cubicBezTo>
                <a:cubicBezTo>
                  <a:pt x="255" y="136"/>
                  <a:pt x="258" y="135"/>
                  <a:pt x="261" y="134"/>
                </a:cubicBezTo>
                <a:cubicBezTo>
                  <a:pt x="269" y="130"/>
                  <a:pt x="267" y="122"/>
                  <a:pt x="264" y="119"/>
                </a:cubicBezTo>
                <a:close/>
                <a:moveTo>
                  <a:pt x="63" y="122"/>
                </a:moveTo>
                <a:cubicBezTo>
                  <a:pt x="62" y="117"/>
                  <a:pt x="64" y="111"/>
                  <a:pt x="68" y="107"/>
                </a:cubicBezTo>
                <a:cubicBezTo>
                  <a:pt x="70" y="105"/>
                  <a:pt x="72" y="103"/>
                  <a:pt x="74" y="102"/>
                </a:cubicBezTo>
                <a:cubicBezTo>
                  <a:pt x="73" y="101"/>
                  <a:pt x="72" y="101"/>
                  <a:pt x="71" y="101"/>
                </a:cubicBezTo>
                <a:cubicBezTo>
                  <a:pt x="65" y="98"/>
                  <a:pt x="63" y="92"/>
                  <a:pt x="67" y="88"/>
                </a:cubicBezTo>
                <a:cubicBezTo>
                  <a:pt x="76" y="79"/>
                  <a:pt x="80" y="68"/>
                  <a:pt x="79" y="55"/>
                </a:cubicBezTo>
                <a:cubicBezTo>
                  <a:pt x="79" y="43"/>
                  <a:pt x="71" y="36"/>
                  <a:pt x="59" y="33"/>
                </a:cubicBezTo>
                <a:cubicBezTo>
                  <a:pt x="57" y="32"/>
                  <a:pt x="54" y="32"/>
                  <a:pt x="52" y="32"/>
                </a:cubicBezTo>
                <a:cubicBezTo>
                  <a:pt x="50" y="32"/>
                  <a:pt x="47" y="32"/>
                  <a:pt x="45" y="33"/>
                </a:cubicBezTo>
                <a:cubicBezTo>
                  <a:pt x="33" y="36"/>
                  <a:pt x="25" y="43"/>
                  <a:pt x="25" y="55"/>
                </a:cubicBezTo>
                <a:cubicBezTo>
                  <a:pt x="24" y="68"/>
                  <a:pt x="28" y="79"/>
                  <a:pt x="37" y="88"/>
                </a:cubicBezTo>
                <a:cubicBezTo>
                  <a:pt x="41" y="92"/>
                  <a:pt x="39" y="98"/>
                  <a:pt x="33" y="101"/>
                </a:cubicBezTo>
                <a:cubicBezTo>
                  <a:pt x="30" y="102"/>
                  <a:pt x="27" y="103"/>
                  <a:pt x="24" y="104"/>
                </a:cubicBezTo>
                <a:cubicBezTo>
                  <a:pt x="17" y="108"/>
                  <a:pt x="10" y="112"/>
                  <a:pt x="5" y="117"/>
                </a:cubicBezTo>
                <a:cubicBezTo>
                  <a:pt x="0" y="122"/>
                  <a:pt x="0" y="129"/>
                  <a:pt x="9" y="133"/>
                </a:cubicBezTo>
                <a:cubicBezTo>
                  <a:pt x="12" y="135"/>
                  <a:pt x="15" y="136"/>
                  <a:pt x="18" y="137"/>
                </a:cubicBezTo>
                <a:cubicBezTo>
                  <a:pt x="28" y="139"/>
                  <a:pt x="39" y="140"/>
                  <a:pt x="52" y="140"/>
                </a:cubicBezTo>
                <a:cubicBezTo>
                  <a:pt x="63" y="140"/>
                  <a:pt x="71" y="139"/>
                  <a:pt x="80" y="138"/>
                </a:cubicBezTo>
                <a:cubicBezTo>
                  <a:pt x="78" y="137"/>
                  <a:pt x="76" y="137"/>
                  <a:pt x="75" y="136"/>
                </a:cubicBezTo>
                <a:cubicBezTo>
                  <a:pt x="68" y="133"/>
                  <a:pt x="64" y="128"/>
                  <a:pt x="63" y="122"/>
                </a:cubicBezTo>
                <a:close/>
              </a:path>
            </a:pathLst>
          </a:custGeom>
          <a:solidFill>
            <a:srgbClr val="75D1A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364DFC0-1674-4576-8DB4-6E08F19F2BBC}"/>
              </a:ext>
            </a:extLst>
          </p:cNvPr>
          <p:cNvGrpSpPr/>
          <p:nvPr/>
        </p:nvGrpSpPr>
        <p:grpSpPr>
          <a:xfrm>
            <a:off x="1442094" y="1716656"/>
            <a:ext cx="849802" cy="849799"/>
            <a:chOff x="3030538" y="711201"/>
            <a:chExt cx="325438" cy="325437"/>
          </a:xfrm>
          <a:solidFill>
            <a:srgbClr val="FFCC33"/>
          </a:solidFill>
        </p:grpSpPr>
        <p:sp>
          <p:nvSpPr>
            <p:cNvPr id="49" name="Freeform 56">
              <a:extLst>
                <a:ext uri="{FF2B5EF4-FFF2-40B4-BE49-F238E27FC236}">
                  <a16:creationId xmlns:a16="http://schemas.microsoft.com/office/drawing/2014/main" id="{A716DC5B-03C2-4EBE-AECD-0330B0CE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3563" y="711201"/>
              <a:ext cx="180975" cy="73025"/>
            </a:xfrm>
            <a:custGeom>
              <a:avLst/>
              <a:gdLst>
                <a:gd name="T0" fmla="*/ 12 w 80"/>
                <a:gd name="T1" fmla="*/ 12 h 32"/>
                <a:gd name="T2" fmla="*/ 68 w 80"/>
                <a:gd name="T3" fmla="*/ 12 h 32"/>
                <a:gd name="T4" fmla="*/ 68 w 80"/>
                <a:gd name="T5" fmla="*/ 32 h 32"/>
                <a:gd name="T6" fmla="*/ 80 w 80"/>
                <a:gd name="T7" fmla="*/ 32 h 32"/>
                <a:gd name="T8" fmla="*/ 80 w 80"/>
                <a:gd name="T9" fmla="*/ 16 h 32"/>
                <a:gd name="T10" fmla="*/ 64 w 80"/>
                <a:gd name="T11" fmla="*/ 0 h 32"/>
                <a:gd name="T12" fmla="*/ 16 w 80"/>
                <a:gd name="T13" fmla="*/ 0 h 32"/>
                <a:gd name="T14" fmla="*/ 0 w 80"/>
                <a:gd name="T15" fmla="*/ 16 h 32"/>
                <a:gd name="T16" fmla="*/ 0 w 80"/>
                <a:gd name="T17" fmla="*/ 32 h 32"/>
                <a:gd name="T18" fmla="*/ 12 w 80"/>
                <a:gd name="T19" fmla="*/ 32 h 32"/>
                <a:gd name="T20" fmla="*/ 12 w 80"/>
                <a:gd name="T2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32">
                  <a:moveTo>
                    <a:pt x="12" y="12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"/>
                    <a:pt x="73" y="0"/>
                    <a:pt x="6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57">
              <a:extLst>
                <a:ext uri="{FF2B5EF4-FFF2-40B4-BE49-F238E27FC236}">
                  <a16:creationId xmlns:a16="http://schemas.microsoft.com/office/drawing/2014/main" id="{8B708ED4-D804-4644-86BE-C6F4CC464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026" y="801688"/>
              <a:ext cx="144463" cy="234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8">
              <a:extLst>
                <a:ext uri="{FF2B5EF4-FFF2-40B4-BE49-F238E27FC236}">
                  <a16:creationId xmlns:a16="http://schemas.microsoft.com/office/drawing/2014/main" id="{95BF2D6B-ACF2-4EB3-8640-2FA046041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538" y="801688"/>
              <a:ext cx="71438" cy="234950"/>
            </a:xfrm>
            <a:custGeom>
              <a:avLst/>
              <a:gdLst>
                <a:gd name="T0" fmla="*/ 24 w 32"/>
                <a:gd name="T1" fmla="*/ 0 h 104"/>
                <a:gd name="T2" fmla="*/ 0 w 32"/>
                <a:gd name="T3" fmla="*/ 0 h 104"/>
                <a:gd name="T4" fmla="*/ 0 w 32"/>
                <a:gd name="T5" fmla="*/ 104 h 104"/>
                <a:gd name="T6" fmla="*/ 24 w 32"/>
                <a:gd name="T7" fmla="*/ 104 h 104"/>
                <a:gd name="T8" fmla="*/ 32 w 32"/>
                <a:gd name="T9" fmla="*/ 96 h 104"/>
                <a:gd name="T10" fmla="*/ 32 w 32"/>
                <a:gd name="T11" fmla="*/ 8 h 104"/>
                <a:gd name="T12" fmla="*/ 24 w 32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8" y="104"/>
                    <a:pt x="32" y="100"/>
                    <a:pt x="32" y="9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9">
              <a:extLst>
                <a:ext uri="{FF2B5EF4-FFF2-40B4-BE49-F238E27FC236}">
                  <a16:creationId xmlns:a16="http://schemas.microsoft.com/office/drawing/2014/main" id="{831F55C0-37BD-4D81-9FE0-DF145CBF7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801688"/>
              <a:ext cx="73025" cy="234950"/>
            </a:xfrm>
            <a:custGeom>
              <a:avLst/>
              <a:gdLst>
                <a:gd name="T0" fmla="*/ 0 w 32"/>
                <a:gd name="T1" fmla="*/ 8 h 104"/>
                <a:gd name="T2" fmla="*/ 0 w 32"/>
                <a:gd name="T3" fmla="*/ 96 h 104"/>
                <a:gd name="T4" fmla="*/ 8 w 32"/>
                <a:gd name="T5" fmla="*/ 104 h 104"/>
                <a:gd name="T6" fmla="*/ 32 w 32"/>
                <a:gd name="T7" fmla="*/ 104 h 104"/>
                <a:gd name="T8" fmla="*/ 32 w 32"/>
                <a:gd name="T9" fmla="*/ 0 h 104"/>
                <a:gd name="T10" fmla="*/ 8 w 32"/>
                <a:gd name="T11" fmla="*/ 0 h 104"/>
                <a:gd name="T12" fmla="*/ 0 w 32"/>
                <a:gd name="T13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0" y="8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4" y="104"/>
                    <a:pt x="8" y="104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558428-9506-4FAA-8946-30C5C3B0F64D}"/>
              </a:ext>
            </a:extLst>
          </p:cNvPr>
          <p:cNvGrpSpPr/>
          <p:nvPr/>
        </p:nvGrpSpPr>
        <p:grpSpPr>
          <a:xfrm>
            <a:off x="1399299" y="5718955"/>
            <a:ext cx="823811" cy="828336"/>
            <a:chOff x="4313238" y="728663"/>
            <a:chExt cx="288926" cy="290513"/>
          </a:xfrm>
          <a:solidFill>
            <a:srgbClr val="FFE9AB"/>
          </a:solidFill>
        </p:grpSpPr>
        <p:sp>
          <p:nvSpPr>
            <p:cNvPr id="54" name="Freeform 62">
              <a:extLst>
                <a:ext uri="{FF2B5EF4-FFF2-40B4-BE49-F238E27FC236}">
                  <a16:creationId xmlns:a16="http://schemas.microsoft.com/office/drawing/2014/main" id="{447762B1-876F-45C7-9A59-B94E7205C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728663"/>
              <a:ext cx="288925" cy="290513"/>
            </a:xfrm>
            <a:custGeom>
              <a:avLst/>
              <a:gdLst>
                <a:gd name="T0" fmla="*/ 60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8 h 128"/>
                <a:gd name="T8" fmla="*/ 60 w 128"/>
                <a:gd name="T9" fmla="*/ 68 h 128"/>
                <a:gd name="T10" fmla="*/ 60 w 128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28">
                  <a:moveTo>
                    <a:pt x="60" y="0"/>
                  </a:moveTo>
                  <a:cubicBezTo>
                    <a:pt x="27" y="2"/>
                    <a:pt x="0" y="30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8" y="128"/>
                    <a:pt x="126" y="101"/>
                    <a:pt x="128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63">
              <a:extLst>
                <a:ext uri="{FF2B5EF4-FFF2-40B4-BE49-F238E27FC236}">
                  <a16:creationId xmlns:a16="http://schemas.microsoft.com/office/drawing/2014/main" id="{38E22399-8658-440A-83C2-01B737DFB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226" y="728663"/>
              <a:ext cx="134938" cy="136525"/>
            </a:xfrm>
            <a:custGeom>
              <a:avLst/>
              <a:gdLst>
                <a:gd name="T0" fmla="*/ 0 w 60"/>
                <a:gd name="T1" fmla="*/ 0 h 60"/>
                <a:gd name="T2" fmla="*/ 0 w 60"/>
                <a:gd name="T3" fmla="*/ 60 h 60"/>
                <a:gd name="T4" fmla="*/ 60 w 60"/>
                <a:gd name="T5" fmla="*/ 60 h 60"/>
                <a:gd name="T6" fmla="*/ 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8" y="28"/>
                    <a:pt x="3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6" name="Google Shape;548;p27">
            <a:extLst>
              <a:ext uri="{FF2B5EF4-FFF2-40B4-BE49-F238E27FC236}">
                <a16:creationId xmlns:a16="http://schemas.microsoft.com/office/drawing/2014/main" id="{684A0CC6-AED5-4765-B844-38F85B1460B1}"/>
              </a:ext>
            </a:extLst>
          </p:cNvPr>
          <p:cNvSpPr txBox="1"/>
          <p:nvPr/>
        </p:nvSpPr>
        <p:spPr>
          <a:xfrm>
            <a:off x="19077306" y="2933206"/>
            <a:ext cx="323215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defTabSz="1828800">
              <a:buClr>
                <a:srgbClr val="2D2D2D"/>
              </a:buClr>
              <a:buSzPts val="2600"/>
            </a:pPr>
            <a:r>
              <a:rPr lang="en-US" sz="5200" b="1" kern="0" dirty="0">
                <a:latin typeface="Open Sans SemiBold"/>
                <a:ea typeface="Open Sans SemiBold"/>
                <a:cs typeface="Open Sans SemiBold"/>
                <a:sym typeface="Open Sans SemiBold"/>
              </a:rPr>
              <a:t>Title Here </a:t>
            </a:r>
          </a:p>
        </p:txBody>
      </p:sp>
      <p:sp>
        <p:nvSpPr>
          <p:cNvPr id="57" name="Google Shape;549;p27">
            <a:extLst>
              <a:ext uri="{FF2B5EF4-FFF2-40B4-BE49-F238E27FC236}">
                <a16:creationId xmlns:a16="http://schemas.microsoft.com/office/drawing/2014/main" id="{A8FC22AE-6D5D-496A-A2AA-2D705B9D3A0A}"/>
              </a:ext>
            </a:extLst>
          </p:cNvPr>
          <p:cNvSpPr txBox="1"/>
          <p:nvPr/>
        </p:nvSpPr>
        <p:spPr>
          <a:xfrm>
            <a:off x="18883629" y="3726957"/>
            <a:ext cx="5263042" cy="184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Lorem ipsum dolor sit amet, consectetur adipiscing elit, sed consectetur 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61" name="Google Shape;548;p27">
            <a:extLst>
              <a:ext uri="{FF2B5EF4-FFF2-40B4-BE49-F238E27FC236}">
                <a16:creationId xmlns:a16="http://schemas.microsoft.com/office/drawing/2014/main" id="{68C3FA56-B67A-4842-BBE3-4ED214CB5829}"/>
              </a:ext>
            </a:extLst>
          </p:cNvPr>
          <p:cNvSpPr txBox="1"/>
          <p:nvPr/>
        </p:nvSpPr>
        <p:spPr>
          <a:xfrm>
            <a:off x="19077306" y="7355309"/>
            <a:ext cx="323215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defTabSz="1828800">
              <a:buClr>
                <a:srgbClr val="2D2D2D"/>
              </a:buClr>
              <a:buSzPts val="2600"/>
            </a:pPr>
            <a:r>
              <a:rPr lang="en-US" sz="5200" b="1" kern="0" dirty="0">
                <a:latin typeface="Open Sans SemiBold"/>
                <a:ea typeface="Open Sans SemiBold"/>
                <a:cs typeface="Open Sans SemiBold"/>
                <a:sym typeface="Open Sans SemiBold"/>
              </a:rPr>
              <a:t>Title Here </a:t>
            </a:r>
          </a:p>
        </p:txBody>
      </p:sp>
      <p:sp>
        <p:nvSpPr>
          <p:cNvPr id="62" name="Google Shape;549;p27">
            <a:extLst>
              <a:ext uri="{FF2B5EF4-FFF2-40B4-BE49-F238E27FC236}">
                <a16:creationId xmlns:a16="http://schemas.microsoft.com/office/drawing/2014/main" id="{C7EC8F0A-C876-4F90-B055-0E2F44FC07E8}"/>
              </a:ext>
            </a:extLst>
          </p:cNvPr>
          <p:cNvSpPr txBox="1"/>
          <p:nvPr/>
        </p:nvSpPr>
        <p:spPr>
          <a:xfrm>
            <a:off x="18883629" y="8149060"/>
            <a:ext cx="5263042" cy="184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Lorem ipsum dolor sit amet, consectetur adipiscing elit, sed consectetur 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66" name="Freeform 257">
            <a:extLst>
              <a:ext uri="{FF2B5EF4-FFF2-40B4-BE49-F238E27FC236}">
                <a16:creationId xmlns:a16="http://schemas.microsoft.com/office/drawing/2014/main" id="{0851B459-7D41-40D8-B53F-1150C36641C8}"/>
              </a:ext>
            </a:extLst>
          </p:cNvPr>
          <p:cNvSpPr>
            <a:spLocks/>
          </p:cNvSpPr>
          <p:nvPr/>
        </p:nvSpPr>
        <p:spPr bwMode="auto">
          <a:xfrm>
            <a:off x="17292052" y="3124200"/>
            <a:ext cx="885723" cy="740603"/>
          </a:xfrm>
          <a:custGeom>
            <a:avLst/>
            <a:gdLst>
              <a:gd name="T0" fmla="*/ 91 w 124"/>
              <a:gd name="T1" fmla="*/ 0 h 104"/>
              <a:gd name="T2" fmla="*/ 62 w 124"/>
              <a:gd name="T3" fmla="*/ 19 h 104"/>
              <a:gd name="T4" fmla="*/ 33 w 124"/>
              <a:gd name="T5" fmla="*/ 0 h 104"/>
              <a:gd name="T6" fmla="*/ 0 w 124"/>
              <a:gd name="T7" fmla="*/ 41 h 104"/>
              <a:gd name="T8" fmla="*/ 62 w 124"/>
              <a:gd name="T9" fmla="*/ 104 h 104"/>
              <a:gd name="T10" fmla="*/ 124 w 124"/>
              <a:gd name="T11" fmla="*/ 41 h 104"/>
              <a:gd name="T12" fmla="*/ 91 w 124"/>
              <a:gd name="T13" fmla="*/ 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104">
                <a:moveTo>
                  <a:pt x="91" y="0"/>
                </a:moveTo>
                <a:cubicBezTo>
                  <a:pt x="77" y="0"/>
                  <a:pt x="67" y="8"/>
                  <a:pt x="62" y="19"/>
                </a:cubicBezTo>
                <a:cubicBezTo>
                  <a:pt x="57" y="8"/>
                  <a:pt x="47" y="0"/>
                  <a:pt x="33" y="0"/>
                </a:cubicBezTo>
                <a:cubicBezTo>
                  <a:pt x="11" y="0"/>
                  <a:pt x="0" y="16"/>
                  <a:pt x="0" y="41"/>
                </a:cubicBezTo>
                <a:cubicBezTo>
                  <a:pt x="0" y="68"/>
                  <a:pt x="51" y="104"/>
                  <a:pt x="62" y="104"/>
                </a:cubicBezTo>
                <a:cubicBezTo>
                  <a:pt x="73" y="104"/>
                  <a:pt x="124" y="68"/>
                  <a:pt x="124" y="41"/>
                </a:cubicBezTo>
                <a:cubicBezTo>
                  <a:pt x="124" y="16"/>
                  <a:pt x="113" y="0"/>
                  <a:pt x="91" y="0"/>
                </a:cubicBezTo>
                <a:close/>
              </a:path>
            </a:pathLst>
          </a:custGeom>
          <a:solidFill>
            <a:srgbClr val="33996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CDE070D-7C30-4E1F-A0C2-3EAAE7E4D41D}"/>
              </a:ext>
            </a:extLst>
          </p:cNvPr>
          <p:cNvGrpSpPr/>
          <p:nvPr/>
        </p:nvGrpSpPr>
        <p:grpSpPr>
          <a:xfrm>
            <a:off x="17184317" y="7381874"/>
            <a:ext cx="1068316" cy="895348"/>
            <a:chOff x="3022600" y="5581651"/>
            <a:chExt cx="333376" cy="279400"/>
          </a:xfrm>
          <a:solidFill>
            <a:srgbClr val="75D1A3"/>
          </a:solidFill>
        </p:grpSpPr>
        <p:sp>
          <p:nvSpPr>
            <p:cNvPr id="68" name="Freeform 277">
              <a:extLst>
                <a:ext uri="{FF2B5EF4-FFF2-40B4-BE49-F238E27FC236}">
                  <a16:creationId xmlns:a16="http://schemas.microsoft.com/office/drawing/2014/main" id="{4EA8DEBD-BFA6-43E2-B8DD-0F89929C3D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2600" y="5635626"/>
              <a:ext cx="88900" cy="225425"/>
            </a:xfrm>
            <a:custGeom>
              <a:avLst/>
              <a:gdLst>
                <a:gd name="T0" fmla="*/ 32 w 40"/>
                <a:gd name="T1" fmla="*/ 0 h 100"/>
                <a:gd name="T2" fmla="*/ 8 w 40"/>
                <a:gd name="T3" fmla="*/ 0 h 100"/>
                <a:gd name="T4" fmla="*/ 0 w 40"/>
                <a:gd name="T5" fmla="*/ 8 h 100"/>
                <a:gd name="T6" fmla="*/ 0 w 40"/>
                <a:gd name="T7" fmla="*/ 92 h 100"/>
                <a:gd name="T8" fmla="*/ 8 w 40"/>
                <a:gd name="T9" fmla="*/ 100 h 100"/>
                <a:gd name="T10" fmla="*/ 32 w 40"/>
                <a:gd name="T11" fmla="*/ 100 h 100"/>
                <a:gd name="T12" fmla="*/ 40 w 40"/>
                <a:gd name="T13" fmla="*/ 92 h 100"/>
                <a:gd name="T14" fmla="*/ 40 w 40"/>
                <a:gd name="T15" fmla="*/ 8 h 100"/>
                <a:gd name="T16" fmla="*/ 32 w 40"/>
                <a:gd name="T17" fmla="*/ 0 h 100"/>
                <a:gd name="T18" fmla="*/ 32 w 40"/>
                <a:gd name="T19" fmla="*/ 20 h 100"/>
                <a:gd name="T20" fmla="*/ 8 w 40"/>
                <a:gd name="T21" fmla="*/ 20 h 100"/>
                <a:gd name="T22" fmla="*/ 8 w 40"/>
                <a:gd name="T23" fmla="*/ 8 h 100"/>
                <a:gd name="T24" fmla="*/ 32 w 40"/>
                <a:gd name="T25" fmla="*/ 8 h 100"/>
                <a:gd name="T26" fmla="*/ 32 w 40"/>
                <a:gd name="T27" fmla="*/ 2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100">
                  <a:moveTo>
                    <a:pt x="3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6"/>
                    <a:pt x="4" y="100"/>
                    <a:pt x="8" y="100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36" y="100"/>
                    <a:pt x="40" y="96"/>
                    <a:pt x="40" y="92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4"/>
                    <a:pt x="36" y="0"/>
                    <a:pt x="32" y="0"/>
                  </a:cubicBezTo>
                  <a:close/>
                  <a:moveTo>
                    <a:pt x="32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2" y="8"/>
                    <a:pt x="32" y="8"/>
                    <a:pt x="32" y="8"/>
                  </a:cubicBezTo>
                  <a:lnTo>
                    <a:pt x="3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78">
              <a:extLst>
                <a:ext uri="{FF2B5EF4-FFF2-40B4-BE49-F238E27FC236}">
                  <a16:creationId xmlns:a16="http://schemas.microsoft.com/office/drawing/2014/main" id="{7AE68858-0D9C-4E8A-9AF4-006A055956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0550" y="5581651"/>
              <a:ext cx="90488" cy="279400"/>
            </a:xfrm>
            <a:custGeom>
              <a:avLst/>
              <a:gdLst>
                <a:gd name="T0" fmla="*/ 32 w 40"/>
                <a:gd name="T1" fmla="*/ 0 h 124"/>
                <a:gd name="T2" fmla="*/ 8 w 40"/>
                <a:gd name="T3" fmla="*/ 0 h 124"/>
                <a:gd name="T4" fmla="*/ 0 w 40"/>
                <a:gd name="T5" fmla="*/ 8 h 124"/>
                <a:gd name="T6" fmla="*/ 0 w 40"/>
                <a:gd name="T7" fmla="*/ 116 h 124"/>
                <a:gd name="T8" fmla="*/ 8 w 40"/>
                <a:gd name="T9" fmla="*/ 124 h 124"/>
                <a:gd name="T10" fmla="*/ 32 w 40"/>
                <a:gd name="T11" fmla="*/ 124 h 124"/>
                <a:gd name="T12" fmla="*/ 40 w 40"/>
                <a:gd name="T13" fmla="*/ 116 h 124"/>
                <a:gd name="T14" fmla="*/ 40 w 40"/>
                <a:gd name="T15" fmla="*/ 8 h 124"/>
                <a:gd name="T16" fmla="*/ 32 w 40"/>
                <a:gd name="T17" fmla="*/ 0 h 124"/>
                <a:gd name="T18" fmla="*/ 32 w 40"/>
                <a:gd name="T19" fmla="*/ 20 h 124"/>
                <a:gd name="T20" fmla="*/ 8 w 40"/>
                <a:gd name="T21" fmla="*/ 20 h 124"/>
                <a:gd name="T22" fmla="*/ 8 w 40"/>
                <a:gd name="T23" fmla="*/ 8 h 124"/>
                <a:gd name="T24" fmla="*/ 32 w 40"/>
                <a:gd name="T25" fmla="*/ 8 h 124"/>
                <a:gd name="T26" fmla="*/ 32 w 40"/>
                <a:gd name="T27" fmla="*/ 2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124">
                  <a:moveTo>
                    <a:pt x="3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0"/>
                    <a:pt x="4" y="124"/>
                    <a:pt x="8" y="124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36" y="124"/>
                    <a:pt x="40" y="120"/>
                    <a:pt x="40" y="11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4"/>
                    <a:pt x="36" y="0"/>
                    <a:pt x="32" y="0"/>
                  </a:cubicBezTo>
                  <a:close/>
                  <a:moveTo>
                    <a:pt x="32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2" y="8"/>
                    <a:pt x="32" y="8"/>
                    <a:pt x="32" y="8"/>
                  </a:cubicBezTo>
                  <a:lnTo>
                    <a:pt x="3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79">
              <a:extLst>
                <a:ext uri="{FF2B5EF4-FFF2-40B4-BE49-F238E27FC236}">
                  <a16:creationId xmlns:a16="http://schemas.microsoft.com/office/drawing/2014/main" id="{22FA6B86-D560-47D3-8FC8-C7684FEB77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6913" y="5618163"/>
              <a:ext cx="119063" cy="242888"/>
            </a:xfrm>
            <a:custGeom>
              <a:avLst/>
              <a:gdLst>
                <a:gd name="T0" fmla="*/ 53 w 53"/>
                <a:gd name="T1" fmla="*/ 95 h 108"/>
                <a:gd name="T2" fmla="*/ 41 w 53"/>
                <a:gd name="T3" fmla="*/ 7 h 108"/>
                <a:gd name="T4" fmla="*/ 31 w 53"/>
                <a:gd name="T5" fmla="*/ 1 h 108"/>
                <a:gd name="T6" fmla="*/ 8 w 53"/>
                <a:gd name="T7" fmla="*/ 5 h 108"/>
                <a:gd name="T8" fmla="*/ 1 w 53"/>
                <a:gd name="T9" fmla="*/ 14 h 108"/>
                <a:gd name="T10" fmla="*/ 13 w 53"/>
                <a:gd name="T11" fmla="*/ 101 h 108"/>
                <a:gd name="T12" fmla="*/ 22 w 53"/>
                <a:gd name="T13" fmla="*/ 107 h 108"/>
                <a:gd name="T14" fmla="*/ 46 w 53"/>
                <a:gd name="T15" fmla="*/ 104 h 108"/>
                <a:gd name="T16" fmla="*/ 53 w 53"/>
                <a:gd name="T17" fmla="*/ 95 h 108"/>
                <a:gd name="T18" fmla="*/ 11 w 53"/>
                <a:gd name="T19" fmla="*/ 22 h 108"/>
                <a:gd name="T20" fmla="*/ 9 w 53"/>
                <a:gd name="T21" fmla="*/ 10 h 108"/>
                <a:gd name="T22" fmla="*/ 32 w 53"/>
                <a:gd name="T23" fmla="*/ 7 h 108"/>
                <a:gd name="T24" fmla="*/ 34 w 53"/>
                <a:gd name="T25" fmla="*/ 19 h 108"/>
                <a:gd name="T26" fmla="*/ 11 w 53"/>
                <a:gd name="T27" fmla="*/ 2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108">
                  <a:moveTo>
                    <a:pt x="53" y="95"/>
                  </a:moveTo>
                  <a:cubicBezTo>
                    <a:pt x="41" y="7"/>
                    <a:pt x="41" y="7"/>
                    <a:pt x="41" y="7"/>
                  </a:cubicBezTo>
                  <a:cubicBezTo>
                    <a:pt x="40" y="3"/>
                    <a:pt x="36" y="0"/>
                    <a:pt x="31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3" y="5"/>
                    <a:pt x="0" y="9"/>
                    <a:pt x="1" y="14"/>
                  </a:cubicBezTo>
                  <a:cubicBezTo>
                    <a:pt x="13" y="101"/>
                    <a:pt x="13" y="101"/>
                    <a:pt x="13" y="101"/>
                  </a:cubicBezTo>
                  <a:cubicBezTo>
                    <a:pt x="14" y="105"/>
                    <a:pt x="18" y="108"/>
                    <a:pt x="22" y="107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50" y="103"/>
                    <a:pt x="53" y="99"/>
                    <a:pt x="53" y="95"/>
                  </a:cubicBezTo>
                  <a:close/>
                  <a:moveTo>
                    <a:pt x="11" y="22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4" y="19"/>
                    <a:pt x="34" y="19"/>
                    <a:pt x="34" y="19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354826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0"/>
          <p:cNvSpPr/>
          <p:nvPr/>
        </p:nvSpPr>
        <p:spPr>
          <a:xfrm>
            <a:off x="9744075" y="2184401"/>
            <a:ext cx="4108450" cy="4498974"/>
          </a:xfrm>
          <a:custGeom>
            <a:avLst/>
            <a:gdLst/>
            <a:ahLst/>
            <a:cxnLst/>
            <a:rect l="l" t="t" r="r" b="b"/>
            <a:pathLst>
              <a:path w="518" h="567" extrusionOk="0">
                <a:moveTo>
                  <a:pt x="144" y="322"/>
                </a:moveTo>
                <a:cubicBezTo>
                  <a:pt x="151" y="316"/>
                  <a:pt x="160" y="314"/>
                  <a:pt x="169" y="316"/>
                </a:cubicBezTo>
                <a:cubicBezTo>
                  <a:pt x="182" y="318"/>
                  <a:pt x="195" y="327"/>
                  <a:pt x="205" y="339"/>
                </a:cubicBezTo>
                <a:cubicBezTo>
                  <a:pt x="215" y="352"/>
                  <a:pt x="221" y="366"/>
                  <a:pt x="220" y="379"/>
                </a:cubicBezTo>
                <a:cubicBezTo>
                  <a:pt x="220" y="388"/>
                  <a:pt x="216" y="397"/>
                  <a:pt x="209" y="402"/>
                </a:cubicBezTo>
                <a:cubicBezTo>
                  <a:pt x="202" y="408"/>
                  <a:pt x="193" y="410"/>
                  <a:pt x="184" y="408"/>
                </a:cubicBezTo>
                <a:cubicBezTo>
                  <a:pt x="308" y="562"/>
                  <a:pt x="308" y="562"/>
                  <a:pt x="308" y="562"/>
                </a:cubicBezTo>
                <a:cubicBezTo>
                  <a:pt x="312" y="567"/>
                  <a:pt x="321" y="565"/>
                  <a:pt x="323" y="559"/>
                </a:cubicBezTo>
                <a:cubicBezTo>
                  <a:pt x="400" y="358"/>
                  <a:pt x="400" y="358"/>
                  <a:pt x="400" y="358"/>
                </a:cubicBezTo>
                <a:cubicBezTo>
                  <a:pt x="401" y="356"/>
                  <a:pt x="403" y="354"/>
                  <a:pt x="405" y="353"/>
                </a:cubicBezTo>
                <a:cubicBezTo>
                  <a:pt x="406" y="353"/>
                  <a:pt x="407" y="353"/>
                  <a:pt x="409" y="353"/>
                </a:cubicBezTo>
                <a:cubicBezTo>
                  <a:pt x="414" y="355"/>
                  <a:pt x="419" y="357"/>
                  <a:pt x="421" y="363"/>
                </a:cubicBezTo>
                <a:cubicBezTo>
                  <a:pt x="422" y="367"/>
                  <a:pt x="422" y="370"/>
                  <a:pt x="422" y="374"/>
                </a:cubicBezTo>
                <a:cubicBezTo>
                  <a:pt x="425" y="384"/>
                  <a:pt x="435" y="390"/>
                  <a:pt x="445" y="384"/>
                </a:cubicBezTo>
                <a:cubicBezTo>
                  <a:pt x="454" y="379"/>
                  <a:pt x="461" y="369"/>
                  <a:pt x="465" y="358"/>
                </a:cubicBezTo>
                <a:cubicBezTo>
                  <a:pt x="469" y="348"/>
                  <a:pt x="471" y="336"/>
                  <a:pt x="467" y="326"/>
                </a:cubicBezTo>
                <a:cubicBezTo>
                  <a:pt x="464" y="315"/>
                  <a:pt x="452" y="312"/>
                  <a:pt x="444" y="319"/>
                </a:cubicBezTo>
                <a:cubicBezTo>
                  <a:pt x="441" y="321"/>
                  <a:pt x="438" y="323"/>
                  <a:pt x="435" y="326"/>
                </a:cubicBezTo>
                <a:cubicBezTo>
                  <a:pt x="430" y="329"/>
                  <a:pt x="425" y="327"/>
                  <a:pt x="419" y="325"/>
                </a:cubicBezTo>
                <a:cubicBezTo>
                  <a:pt x="418" y="324"/>
                  <a:pt x="417" y="324"/>
                  <a:pt x="417" y="322"/>
                </a:cubicBezTo>
                <a:cubicBezTo>
                  <a:pt x="416" y="320"/>
                  <a:pt x="416" y="318"/>
                  <a:pt x="416" y="316"/>
                </a:cubicBezTo>
                <a:cubicBezTo>
                  <a:pt x="517" y="54"/>
                  <a:pt x="517" y="54"/>
                  <a:pt x="517" y="54"/>
                </a:cubicBezTo>
                <a:cubicBezTo>
                  <a:pt x="518" y="49"/>
                  <a:pt x="516" y="44"/>
                  <a:pt x="511" y="43"/>
                </a:cubicBezTo>
                <a:cubicBezTo>
                  <a:pt x="356" y="0"/>
                  <a:pt x="213" y="22"/>
                  <a:pt x="130" y="66"/>
                </a:cubicBezTo>
                <a:cubicBezTo>
                  <a:pt x="74" y="95"/>
                  <a:pt x="33" y="133"/>
                  <a:pt x="3" y="174"/>
                </a:cubicBezTo>
                <a:cubicBezTo>
                  <a:pt x="0" y="178"/>
                  <a:pt x="0" y="182"/>
                  <a:pt x="3" y="185"/>
                </a:cubicBezTo>
                <a:cubicBezTo>
                  <a:pt x="133" y="346"/>
                  <a:pt x="133" y="346"/>
                  <a:pt x="133" y="346"/>
                </a:cubicBezTo>
                <a:cubicBezTo>
                  <a:pt x="133" y="336"/>
                  <a:pt x="137" y="327"/>
                  <a:pt x="144" y="322"/>
                </a:cubicBezTo>
                <a:close/>
              </a:path>
            </a:pathLst>
          </a:custGeom>
          <a:solidFill>
            <a:srgbClr val="FFCC3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30"/>
          <p:cNvSpPr/>
          <p:nvPr/>
        </p:nvSpPr>
        <p:spPr>
          <a:xfrm>
            <a:off x="12417424" y="2587624"/>
            <a:ext cx="3746500" cy="4365624"/>
          </a:xfrm>
          <a:custGeom>
            <a:avLst/>
            <a:gdLst/>
            <a:ahLst/>
            <a:cxnLst/>
            <a:rect l="l" t="t" r="r" b="b"/>
            <a:pathLst>
              <a:path w="473" h="550" extrusionOk="0">
                <a:moveTo>
                  <a:pt x="128" y="252"/>
                </a:moveTo>
                <a:cubicBezTo>
                  <a:pt x="136" y="255"/>
                  <a:pt x="142" y="262"/>
                  <a:pt x="145" y="270"/>
                </a:cubicBezTo>
                <a:cubicBezTo>
                  <a:pt x="149" y="283"/>
                  <a:pt x="148" y="298"/>
                  <a:pt x="143" y="313"/>
                </a:cubicBezTo>
                <a:cubicBezTo>
                  <a:pt x="137" y="328"/>
                  <a:pt x="128" y="340"/>
                  <a:pt x="116" y="347"/>
                </a:cubicBezTo>
                <a:cubicBezTo>
                  <a:pt x="108" y="351"/>
                  <a:pt x="99" y="352"/>
                  <a:pt x="90" y="349"/>
                </a:cubicBezTo>
                <a:cubicBezTo>
                  <a:pt x="82" y="345"/>
                  <a:pt x="75" y="338"/>
                  <a:pt x="73" y="329"/>
                </a:cubicBezTo>
                <a:cubicBezTo>
                  <a:pt x="2" y="514"/>
                  <a:pt x="2" y="514"/>
                  <a:pt x="2" y="514"/>
                </a:cubicBezTo>
                <a:cubicBezTo>
                  <a:pt x="0" y="520"/>
                  <a:pt x="5" y="527"/>
                  <a:pt x="12" y="526"/>
                </a:cubicBezTo>
                <a:cubicBezTo>
                  <a:pt x="224" y="492"/>
                  <a:pt x="224" y="492"/>
                  <a:pt x="224" y="492"/>
                </a:cubicBezTo>
                <a:cubicBezTo>
                  <a:pt x="227" y="491"/>
                  <a:pt x="229" y="492"/>
                  <a:pt x="231" y="493"/>
                </a:cubicBezTo>
                <a:cubicBezTo>
                  <a:pt x="232" y="494"/>
                  <a:pt x="233" y="495"/>
                  <a:pt x="233" y="497"/>
                </a:cubicBezTo>
                <a:cubicBezTo>
                  <a:pt x="234" y="502"/>
                  <a:pt x="235" y="508"/>
                  <a:pt x="230" y="512"/>
                </a:cubicBezTo>
                <a:cubicBezTo>
                  <a:pt x="228" y="515"/>
                  <a:pt x="225" y="516"/>
                  <a:pt x="222" y="519"/>
                </a:cubicBezTo>
                <a:cubicBezTo>
                  <a:pt x="214" y="526"/>
                  <a:pt x="214" y="538"/>
                  <a:pt x="224" y="543"/>
                </a:cubicBezTo>
                <a:cubicBezTo>
                  <a:pt x="233" y="549"/>
                  <a:pt x="245" y="550"/>
                  <a:pt x="256" y="548"/>
                </a:cubicBezTo>
                <a:cubicBezTo>
                  <a:pt x="267" y="546"/>
                  <a:pt x="279" y="542"/>
                  <a:pt x="286" y="534"/>
                </a:cubicBezTo>
                <a:cubicBezTo>
                  <a:pt x="293" y="525"/>
                  <a:pt x="290" y="514"/>
                  <a:pt x="280" y="510"/>
                </a:cubicBezTo>
                <a:cubicBezTo>
                  <a:pt x="277" y="508"/>
                  <a:pt x="273" y="507"/>
                  <a:pt x="270" y="506"/>
                </a:cubicBezTo>
                <a:cubicBezTo>
                  <a:pt x="264" y="503"/>
                  <a:pt x="263" y="498"/>
                  <a:pt x="263" y="492"/>
                </a:cubicBezTo>
                <a:cubicBezTo>
                  <a:pt x="262" y="490"/>
                  <a:pt x="263" y="489"/>
                  <a:pt x="263" y="488"/>
                </a:cubicBezTo>
                <a:cubicBezTo>
                  <a:pt x="265" y="486"/>
                  <a:pt x="267" y="485"/>
                  <a:pt x="269" y="485"/>
                </a:cubicBezTo>
                <a:cubicBezTo>
                  <a:pt x="439" y="458"/>
                  <a:pt x="439" y="458"/>
                  <a:pt x="439" y="458"/>
                </a:cubicBezTo>
                <a:cubicBezTo>
                  <a:pt x="442" y="457"/>
                  <a:pt x="445" y="454"/>
                  <a:pt x="446" y="451"/>
                </a:cubicBezTo>
                <a:cubicBezTo>
                  <a:pt x="473" y="328"/>
                  <a:pt x="470" y="126"/>
                  <a:pt x="304" y="42"/>
                </a:cubicBezTo>
                <a:cubicBezTo>
                  <a:pt x="271" y="25"/>
                  <a:pt x="239" y="12"/>
                  <a:pt x="207" y="2"/>
                </a:cubicBezTo>
                <a:cubicBezTo>
                  <a:pt x="203" y="0"/>
                  <a:pt x="198" y="3"/>
                  <a:pt x="196" y="7"/>
                </a:cubicBezTo>
                <a:cubicBezTo>
                  <a:pt x="101" y="254"/>
                  <a:pt x="101" y="254"/>
                  <a:pt x="101" y="254"/>
                </a:cubicBezTo>
                <a:cubicBezTo>
                  <a:pt x="109" y="249"/>
                  <a:pt x="119" y="248"/>
                  <a:pt x="128" y="252"/>
                </a:cubicBezTo>
                <a:close/>
              </a:path>
            </a:pathLst>
          </a:custGeom>
          <a:solidFill>
            <a:srgbClr val="339966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30"/>
          <p:cNvSpPr/>
          <p:nvPr/>
        </p:nvSpPr>
        <p:spPr>
          <a:xfrm>
            <a:off x="12455525" y="6356351"/>
            <a:ext cx="3432174" cy="3546474"/>
          </a:xfrm>
          <a:custGeom>
            <a:avLst/>
            <a:gdLst/>
            <a:ahLst/>
            <a:cxnLst/>
            <a:rect l="l" t="t" r="r" b="b"/>
            <a:pathLst>
              <a:path w="433" h="447" extrusionOk="0">
                <a:moveTo>
                  <a:pt x="299" y="45"/>
                </a:moveTo>
                <a:cubicBezTo>
                  <a:pt x="301" y="53"/>
                  <a:pt x="298" y="62"/>
                  <a:pt x="292" y="69"/>
                </a:cubicBezTo>
                <a:cubicBezTo>
                  <a:pt x="283" y="79"/>
                  <a:pt x="270" y="86"/>
                  <a:pt x="254" y="88"/>
                </a:cubicBezTo>
                <a:cubicBezTo>
                  <a:pt x="238" y="91"/>
                  <a:pt x="223" y="89"/>
                  <a:pt x="211" y="82"/>
                </a:cubicBezTo>
                <a:cubicBezTo>
                  <a:pt x="203" y="77"/>
                  <a:pt x="198" y="70"/>
                  <a:pt x="197" y="61"/>
                </a:cubicBezTo>
                <a:cubicBezTo>
                  <a:pt x="195" y="52"/>
                  <a:pt x="198" y="43"/>
                  <a:pt x="205" y="36"/>
                </a:cubicBezTo>
                <a:cubicBezTo>
                  <a:pt x="10" y="67"/>
                  <a:pt x="10" y="67"/>
                  <a:pt x="10" y="67"/>
                </a:cubicBezTo>
                <a:cubicBezTo>
                  <a:pt x="3" y="68"/>
                  <a:pt x="0" y="76"/>
                  <a:pt x="4" y="81"/>
                </a:cubicBezTo>
                <a:cubicBezTo>
                  <a:pt x="140" y="249"/>
                  <a:pt x="140" y="249"/>
                  <a:pt x="140" y="249"/>
                </a:cubicBezTo>
                <a:cubicBezTo>
                  <a:pt x="141" y="250"/>
                  <a:pt x="142" y="253"/>
                  <a:pt x="142" y="255"/>
                </a:cubicBezTo>
                <a:cubicBezTo>
                  <a:pt x="142" y="256"/>
                  <a:pt x="141" y="258"/>
                  <a:pt x="140" y="258"/>
                </a:cubicBezTo>
                <a:cubicBezTo>
                  <a:pt x="136" y="262"/>
                  <a:pt x="131" y="266"/>
                  <a:pt x="125" y="264"/>
                </a:cubicBezTo>
                <a:cubicBezTo>
                  <a:pt x="122" y="263"/>
                  <a:pt x="119" y="261"/>
                  <a:pt x="115" y="260"/>
                </a:cubicBezTo>
                <a:cubicBezTo>
                  <a:pt x="105" y="256"/>
                  <a:pt x="95" y="263"/>
                  <a:pt x="95" y="274"/>
                </a:cubicBezTo>
                <a:cubicBezTo>
                  <a:pt x="95" y="285"/>
                  <a:pt x="100" y="296"/>
                  <a:pt x="107" y="304"/>
                </a:cubicBezTo>
                <a:cubicBezTo>
                  <a:pt x="114" y="313"/>
                  <a:pt x="124" y="321"/>
                  <a:pt x="134" y="323"/>
                </a:cubicBezTo>
                <a:cubicBezTo>
                  <a:pt x="145" y="325"/>
                  <a:pt x="154" y="317"/>
                  <a:pt x="152" y="306"/>
                </a:cubicBezTo>
                <a:cubicBezTo>
                  <a:pt x="152" y="302"/>
                  <a:pt x="151" y="299"/>
                  <a:pt x="151" y="295"/>
                </a:cubicBezTo>
                <a:cubicBezTo>
                  <a:pt x="150" y="289"/>
                  <a:pt x="154" y="285"/>
                  <a:pt x="159" y="282"/>
                </a:cubicBezTo>
                <a:cubicBezTo>
                  <a:pt x="160" y="281"/>
                  <a:pt x="161" y="281"/>
                  <a:pt x="162" y="281"/>
                </a:cubicBezTo>
                <a:cubicBezTo>
                  <a:pt x="165" y="281"/>
                  <a:pt x="167" y="282"/>
                  <a:pt x="168" y="284"/>
                </a:cubicBezTo>
                <a:cubicBezTo>
                  <a:pt x="295" y="440"/>
                  <a:pt x="295" y="440"/>
                  <a:pt x="295" y="440"/>
                </a:cubicBezTo>
                <a:cubicBezTo>
                  <a:pt x="301" y="447"/>
                  <a:pt x="311" y="443"/>
                  <a:pt x="311" y="435"/>
                </a:cubicBezTo>
                <a:cubicBezTo>
                  <a:pt x="311" y="399"/>
                  <a:pt x="312" y="354"/>
                  <a:pt x="321" y="300"/>
                </a:cubicBezTo>
                <a:cubicBezTo>
                  <a:pt x="335" y="205"/>
                  <a:pt x="376" y="134"/>
                  <a:pt x="417" y="51"/>
                </a:cubicBezTo>
                <a:cubicBezTo>
                  <a:pt x="422" y="41"/>
                  <a:pt x="427" y="28"/>
                  <a:pt x="431" y="13"/>
                </a:cubicBezTo>
                <a:cubicBezTo>
                  <a:pt x="433" y="7"/>
                  <a:pt x="428" y="0"/>
                  <a:pt x="422" y="1"/>
                </a:cubicBezTo>
                <a:cubicBezTo>
                  <a:pt x="284" y="23"/>
                  <a:pt x="284" y="23"/>
                  <a:pt x="284" y="23"/>
                </a:cubicBezTo>
                <a:cubicBezTo>
                  <a:pt x="292" y="28"/>
                  <a:pt x="298" y="36"/>
                  <a:pt x="299" y="45"/>
                </a:cubicBezTo>
                <a:close/>
              </a:path>
            </a:pathLst>
          </a:custGeom>
          <a:solidFill>
            <a:srgbClr val="75D1A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30"/>
          <p:cNvSpPr/>
          <p:nvPr/>
        </p:nvSpPr>
        <p:spPr>
          <a:xfrm>
            <a:off x="10966451" y="7048501"/>
            <a:ext cx="4016374" cy="4654550"/>
          </a:xfrm>
          <a:custGeom>
            <a:avLst/>
            <a:gdLst/>
            <a:ahLst/>
            <a:cxnLst/>
            <a:rect l="l" t="t" r="r" b="b"/>
            <a:pathLst>
              <a:path w="507" h="587" extrusionOk="0">
                <a:moveTo>
                  <a:pt x="344" y="245"/>
                </a:moveTo>
                <a:cubicBezTo>
                  <a:pt x="337" y="251"/>
                  <a:pt x="328" y="253"/>
                  <a:pt x="319" y="251"/>
                </a:cubicBezTo>
                <a:cubicBezTo>
                  <a:pt x="306" y="248"/>
                  <a:pt x="293" y="240"/>
                  <a:pt x="283" y="227"/>
                </a:cubicBezTo>
                <a:cubicBezTo>
                  <a:pt x="273" y="215"/>
                  <a:pt x="267" y="201"/>
                  <a:pt x="267" y="187"/>
                </a:cubicBezTo>
                <a:cubicBezTo>
                  <a:pt x="267" y="178"/>
                  <a:pt x="271" y="170"/>
                  <a:pt x="278" y="164"/>
                </a:cubicBezTo>
                <a:cubicBezTo>
                  <a:pt x="285" y="158"/>
                  <a:pt x="295" y="156"/>
                  <a:pt x="304" y="158"/>
                </a:cubicBezTo>
                <a:cubicBezTo>
                  <a:pt x="179" y="5"/>
                  <a:pt x="179" y="5"/>
                  <a:pt x="179" y="5"/>
                </a:cubicBezTo>
                <a:cubicBezTo>
                  <a:pt x="175" y="0"/>
                  <a:pt x="167" y="1"/>
                  <a:pt x="164" y="8"/>
                </a:cubicBezTo>
                <a:cubicBezTo>
                  <a:pt x="87" y="209"/>
                  <a:pt x="87" y="209"/>
                  <a:pt x="87" y="209"/>
                </a:cubicBezTo>
                <a:cubicBezTo>
                  <a:pt x="86" y="211"/>
                  <a:pt x="85" y="213"/>
                  <a:pt x="83" y="214"/>
                </a:cubicBezTo>
                <a:cubicBezTo>
                  <a:pt x="81" y="214"/>
                  <a:pt x="80" y="214"/>
                  <a:pt x="79" y="214"/>
                </a:cubicBezTo>
                <a:cubicBezTo>
                  <a:pt x="73" y="212"/>
                  <a:pt x="68" y="210"/>
                  <a:pt x="67" y="204"/>
                </a:cubicBezTo>
                <a:cubicBezTo>
                  <a:pt x="66" y="200"/>
                  <a:pt x="66" y="196"/>
                  <a:pt x="65" y="193"/>
                </a:cubicBezTo>
                <a:cubicBezTo>
                  <a:pt x="63" y="182"/>
                  <a:pt x="52" y="177"/>
                  <a:pt x="43" y="182"/>
                </a:cubicBezTo>
                <a:cubicBezTo>
                  <a:pt x="33" y="188"/>
                  <a:pt x="27" y="198"/>
                  <a:pt x="23" y="208"/>
                </a:cubicBezTo>
                <a:cubicBezTo>
                  <a:pt x="19" y="219"/>
                  <a:pt x="17" y="231"/>
                  <a:pt x="20" y="241"/>
                </a:cubicBezTo>
                <a:cubicBezTo>
                  <a:pt x="24" y="251"/>
                  <a:pt x="35" y="255"/>
                  <a:pt x="44" y="248"/>
                </a:cubicBezTo>
                <a:cubicBezTo>
                  <a:pt x="47" y="246"/>
                  <a:pt x="49" y="243"/>
                  <a:pt x="52" y="241"/>
                </a:cubicBezTo>
                <a:cubicBezTo>
                  <a:pt x="58" y="238"/>
                  <a:pt x="63" y="239"/>
                  <a:pt x="68" y="242"/>
                </a:cubicBezTo>
                <a:cubicBezTo>
                  <a:pt x="69" y="242"/>
                  <a:pt x="70" y="243"/>
                  <a:pt x="71" y="244"/>
                </a:cubicBezTo>
                <a:cubicBezTo>
                  <a:pt x="72" y="246"/>
                  <a:pt x="72" y="249"/>
                  <a:pt x="71" y="251"/>
                </a:cubicBezTo>
                <a:cubicBezTo>
                  <a:pt x="10" y="410"/>
                  <a:pt x="10" y="410"/>
                  <a:pt x="10" y="410"/>
                </a:cubicBezTo>
                <a:cubicBezTo>
                  <a:pt x="10" y="412"/>
                  <a:pt x="9" y="414"/>
                  <a:pt x="10" y="415"/>
                </a:cubicBezTo>
                <a:cubicBezTo>
                  <a:pt x="16" y="445"/>
                  <a:pt x="0" y="490"/>
                  <a:pt x="10" y="508"/>
                </a:cubicBezTo>
                <a:cubicBezTo>
                  <a:pt x="30" y="542"/>
                  <a:pt x="339" y="587"/>
                  <a:pt x="491" y="480"/>
                </a:cubicBezTo>
                <a:cubicBezTo>
                  <a:pt x="507" y="469"/>
                  <a:pt x="504" y="446"/>
                  <a:pt x="501" y="402"/>
                </a:cubicBezTo>
                <a:cubicBezTo>
                  <a:pt x="355" y="221"/>
                  <a:pt x="355" y="221"/>
                  <a:pt x="355" y="221"/>
                </a:cubicBezTo>
                <a:cubicBezTo>
                  <a:pt x="355" y="230"/>
                  <a:pt x="351" y="239"/>
                  <a:pt x="344" y="245"/>
                </a:cubicBezTo>
                <a:close/>
              </a:path>
            </a:pathLst>
          </a:custGeom>
          <a:solidFill>
            <a:srgbClr val="B4E6CD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30"/>
          <p:cNvSpPr/>
          <p:nvPr/>
        </p:nvSpPr>
        <p:spPr>
          <a:xfrm>
            <a:off x="8343900" y="6778624"/>
            <a:ext cx="3819524" cy="3768724"/>
          </a:xfrm>
          <a:custGeom>
            <a:avLst/>
            <a:gdLst/>
            <a:ahLst/>
            <a:cxnLst/>
            <a:rect l="l" t="t" r="r" b="b"/>
            <a:pathLst>
              <a:path w="482" h="475" extrusionOk="0">
                <a:moveTo>
                  <a:pt x="354" y="298"/>
                </a:moveTo>
                <a:cubicBezTo>
                  <a:pt x="346" y="295"/>
                  <a:pt x="339" y="288"/>
                  <a:pt x="336" y="279"/>
                </a:cubicBezTo>
                <a:cubicBezTo>
                  <a:pt x="332" y="267"/>
                  <a:pt x="333" y="252"/>
                  <a:pt x="339" y="237"/>
                </a:cubicBezTo>
                <a:cubicBezTo>
                  <a:pt x="345" y="222"/>
                  <a:pt x="354" y="210"/>
                  <a:pt x="366" y="203"/>
                </a:cubicBezTo>
                <a:cubicBezTo>
                  <a:pt x="374" y="199"/>
                  <a:pt x="383" y="198"/>
                  <a:pt x="391" y="201"/>
                </a:cubicBezTo>
                <a:cubicBezTo>
                  <a:pt x="400" y="204"/>
                  <a:pt x="406" y="211"/>
                  <a:pt x="409" y="220"/>
                </a:cubicBezTo>
                <a:cubicBezTo>
                  <a:pt x="480" y="36"/>
                  <a:pt x="480" y="36"/>
                  <a:pt x="480" y="36"/>
                </a:cubicBezTo>
                <a:cubicBezTo>
                  <a:pt x="482" y="30"/>
                  <a:pt x="477" y="23"/>
                  <a:pt x="470" y="24"/>
                </a:cubicBezTo>
                <a:cubicBezTo>
                  <a:pt x="257" y="58"/>
                  <a:pt x="257" y="58"/>
                  <a:pt x="257" y="58"/>
                </a:cubicBezTo>
                <a:cubicBezTo>
                  <a:pt x="255" y="58"/>
                  <a:pt x="252" y="58"/>
                  <a:pt x="251" y="56"/>
                </a:cubicBezTo>
                <a:cubicBezTo>
                  <a:pt x="250" y="56"/>
                  <a:pt x="249" y="54"/>
                  <a:pt x="249" y="53"/>
                </a:cubicBezTo>
                <a:cubicBezTo>
                  <a:pt x="248" y="47"/>
                  <a:pt x="247" y="42"/>
                  <a:pt x="251" y="38"/>
                </a:cubicBezTo>
                <a:cubicBezTo>
                  <a:pt x="254" y="35"/>
                  <a:pt x="257" y="33"/>
                  <a:pt x="260" y="31"/>
                </a:cubicBezTo>
                <a:cubicBezTo>
                  <a:pt x="268" y="24"/>
                  <a:pt x="267" y="12"/>
                  <a:pt x="258" y="6"/>
                </a:cubicBezTo>
                <a:cubicBezTo>
                  <a:pt x="248" y="1"/>
                  <a:pt x="236" y="0"/>
                  <a:pt x="225" y="2"/>
                </a:cubicBezTo>
                <a:cubicBezTo>
                  <a:pt x="214" y="3"/>
                  <a:pt x="203" y="8"/>
                  <a:pt x="196" y="16"/>
                </a:cubicBezTo>
                <a:cubicBezTo>
                  <a:pt x="189" y="24"/>
                  <a:pt x="192" y="36"/>
                  <a:pt x="202" y="40"/>
                </a:cubicBezTo>
                <a:cubicBezTo>
                  <a:pt x="205" y="42"/>
                  <a:pt x="208" y="42"/>
                  <a:pt x="212" y="44"/>
                </a:cubicBezTo>
                <a:cubicBezTo>
                  <a:pt x="217" y="47"/>
                  <a:pt x="218" y="52"/>
                  <a:pt x="219" y="58"/>
                </a:cubicBezTo>
                <a:cubicBezTo>
                  <a:pt x="219" y="59"/>
                  <a:pt x="219" y="60"/>
                  <a:pt x="218" y="61"/>
                </a:cubicBezTo>
                <a:cubicBezTo>
                  <a:pt x="217" y="64"/>
                  <a:pt x="215" y="65"/>
                  <a:pt x="212" y="65"/>
                </a:cubicBezTo>
                <a:cubicBezTo>
                  <a:pt x="9" y="98"/>
                  <a:pt x="9" y="98"/>
                  <a:pt x="9" y="98"/>
                </a:cubicBezTo>
                <a:cubicBezTo>
                  <a:pt x="3" y="98"/>
                  <a:pt x="0" y="104"/>
                  <a:pt x="2" y="109"/>
                </a:cubicBezTo>
                <a:cubicBezTo>
                  <a:pt x="14" y="138"/>
                  <a:pt x="74" y="153"/>
                  <a:pt x="86" y="175"/>
                </a:cubicBezTo>
                <a:cubicBezTo>
                  <a:pt x="92" y="186"/>
                  <a:pt x="75" y="210"/>
                  <a:pt x="77" y="226"/>
                </a:cubicBezTo>
                <a:cubicBezTo>
                  <a:pt x="78" y="239"/>
                  <a:pt x="115" y="253"/>
                  <a:pt x="115" y="253"/>
                </a:cubicBezTo>
                <a:cubicBezTo>
                  <a:pt x="115" y="253"/>
                  <a:pt x="89" y="277"/>
                  <a:pt x="88" y="289"/>
                </a:cubicBezTo>
                <a:cubicBezTo>
                  <a:pt x="86" y="302"/>
                  <a:pt x="111" y="323"/>
                  <a:pt x="112" y="337"/>
                </a:cubicBezTo>
                <a:cubicBezTo>
                  <a:pt x="112" y="350"/>
                  <a:pt x="90" y="385"/>
                  <a:pt x="101" y="421"/>
                </a:cubicBezTo>
                <a:cubicBezTo>
                  <a:pt x="116" y="475"/>
                  <a:pt x="280" y="428"/>
                  <a:pt x="323" y="429"/>
                </a:cubicBezTo>
                <a:cubicBezTo>
                  <a:pt x="326" y="429"/>
                  <a:pt x="330" y="427"/>
                  <a:pt x="331" y="423"/>
                </a:cubicBezTo>
                <a:cubicBezTo>
                  <a:pt x="380" y="296"/>
                  <a:pt x="380" y="296"/>
                  <a:pt x="380" y="296"/>
                </a:cubicBezTo>
                <a:cubicBezTo>
                  <a:pt x="372" y="300"/>
                  <a:pt x="363" y="301"/>
                  <a:pt x="354" y="298"/>
                </a:cubicBezTo>
                <a:close/>
              </a:path>
            </a:pathLst>
          </a:custGeom>
          <a:solidFill>
            <a:srgbClr val="FFE9AB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30"/>
          <p:cNvSpPr/>
          <p:nvPr/>
        </p:nvSpPr>
        <p:spPr>
          <a:xfrm>
            <a:off x="8397875" y="3762375"/>
            <a:ext cx="3724274" cy="3651250"/>
          </a:xfrm>
          <a:custGeom>
            <a:avLst/>
            <a:gdLst/>
            <a:ahLst/>
            <a:cxnLst/>
            <a:rect l="l" t="t" r="r" b="b"/>
            <a:pathLst>
              <a:path w="470" h="460" extrusionOk="0">
                <a:moveTo>
                  <a:pt x="170" y="410"/>
                </a:moveTo>
                <a:cubicBezTo>
                  <a:pt x="169" y="401"/>
                  <a:pt x="171" y="392"/>
                  <a:pt x="178" y="385"/>
                </a:cubicBezTo>
                <a:cubicBezTo>
                  <a:pt x="186" y="375"/>
                  <a:pt x="200" y="369"/>
                  <a:pt x="216" y="366"/>
                </a:cubicBezTo>
                <a:cubicBezTo>
                  <a:pt x="232" y="364"/>
                  <a:pt x="247" y="366"/>
                  <a:pt x="258" y="373"/>
                </a:cubicBezTo>
                <a:cubicBezTo>
                  <a:pt x="266" y="377"/>
                  <a:pt x="271" y="385"/>
                  <a:pt x="273" y="394"/>
                </a:cubicBezTo>
                <a:cubicBezTo>
                  <a:pt x="274" y="403"/>
                  <a:pt x="271" y="412"/>
                  <a:pt x="265" y="419"/>
                </a:cubicBezTo>
                <a:cubicBezTo>
                  <a:pt x="460" y="388"/>
                  <a:pt x="460" y="388"/>
                  <a:pt x="460" y="388"/>
                </a:cubicBezTo>
                <a:cubicBezTo>
                  <a:pt x="467" y="387"/>
                  <a:pt x="470" y="379"/>
                  <a:pt x="465" y="373"/>
                </a:cubicBezTo>
                <a:cubicBezTo>
                  <a:pt x="330" y="206"/>
                  <a:pt x="330" y="206"/>
                  <a:pt x="330" y="206"/>
                </a:cubicBezTo>
                <a:cubicBezTo>
                  <a:pt x="328" y="204"/>
                  <a:pt x="327" y="202"/>
                  <a:pt x="328" y="200"/>
                </a:cubicBezTo>
                <a:cubicBezTo>
                  <a:pt x="328" y="198"/>
                  <a:pt x="329" y="197"/>
                  <a:pt x="330" y="196"/>
                </a:cubicBezTo>
                <a:cubicBezTo>
                  <a:pt x="334" y="192"/>
                  <a:pt x="338" y="189"/>
                  <a:pt x="344" y="191"/>
                </a:cubicBezTo>
                <a:cubicBezTo>
                  <a:pt x="348" y="192"/>
                  <a:pt x="351" y="194"/>
                  <a:pt x="354" y="195"/>
                </a:cubicBezTo>
                <a:cubicBezTo>
                  <a:pt x="365" y="198"/>
                  <a:pt x="375" y="192"/>
                  <a:pt x="375" y="181"/>
                </a:cubicBezTo>
                <a:cubicBezTo>
                  <a:pt x="375" y="170"/>
                  <a:pt x="369" y="159"/>
                  <a:pt x="362" y="150"/>
                </a:cubicBezTo>
                <a:cubicBezTo>
                  <a:pt x="355" y="142"/>
                  <a:pt x="346" y="134"/>
                  <a:pt x="335" y="132"/>
                </a:cubicBezTo>
                <a:cubicBezTo>
                  <a:pt x="325" y="130"/>
                  <a:pt x="316" y="138"/>
                  <a:pt x="317" y="149"/>
                </a:cubicBezTo>
                <a:cubicBezTo>
                  <a:pt x="318" y="153"/>
                  <a:pt x="319" y="156"/>
                  <a:pt x="319" y="160"/>
                </a:cubicBezTo>
                <a:cubicBezTo>
                  <a:pt x="320" y="166"/>
                  <a:pt x="315" y="169"/>
                  <a:pt x="311" y="173"/>
                </a:cubicBezTo>
                <a:cubicBezTo>
                  <a:pt x="310" y="174"/>
                  <a:pt x="308" y="174"/>
                  <a:pt x="307" y="174"/>
                </a:cubicBezTo>
                <a:cubicBezTo>
                  <a:pt x="305" y="174"/>
                  <a:pt x="303" y="173"/>
                  <a:pt x="301" y="171"/>
                </a:cubicBezTo>
                <a:cubicBezTo>
                  <a:pt x="167" y="5"/>
                  <a:pt x="167" y="5"/>
                  <a:pt x="167" y="5"/>
                </a:cubicBezTo>
                <a:cubicBezTo>
                  <a:pt x="163" y="0"/>
                  <a:pt x="155" y="1"/>
                  <a:pt x="152" y="6"/>
                </a:cubicBezTo>
                <a:cubicBezTo>
                  <a:pt x="113" y="70"/>
                  <a:pt x="97" y="139"/>
                  <a:pt x="91" y="193"/>
                </a:cubicBezTo>
                <a:cubicBezTo>
                  <a:pt x="86" y="237"/>
                  <a:pt x="114" y="268"/>
                  <a:pt x="111" y="294"/>
                </a:cubicBezTo>
                <a:cubicBezTo>
                  <a:pt x="106" y="335"/>
                  <a:pt x="32" y="395"/>
                  <a:pt x="4" y="446"/>
                </a:cubicBezTo>
                <a:cubicBezTo>
                  <a:pt x="0" y="452"/>
                  <a:pt x="5" y="460"/>
                  <a:pt x="13" y="459"/>
                </a:cubicBezTo>
                <a:cubicBezTo>
                  <a:pt x="185" y="431"/>
                  <a:pt x="185" y="431"/>
                  <a:pt x="185" y="431"/>
                </a:cubicBezTo>
                <a:cubicBezTo>
                  <a:pt x="177" y="427"/>
                  <a:pt x="172" y="419"/>
                  <a:pt x="170" y="410"/>
                </a:cubicBezTo>
                <a:close/>
              </a:path>
            </a:pathLst>
          </a:custGeom>
          <a:solidFill>
            <a:srgbClr val="FFE18B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545;p27">
            <a:extLst>
              <a:ext uri="{FF2B5EF4-FFF2-40B4-BE49-F238E27FC236}">
                <a16:creationId xmlns:a16="http://schemas.microsoft.com/office/drawing/2014/main" id="{1CF621F2-C1E0-4A7A-914C-5DBCB47CDDF1}"/>
              </a:ext>
            </a:extLst>
          </p:cNvPr>
          <p:cNvSpPr txBox="1"/>
          <p:nvPr/>
        </p:nvSpPr>
        <p:spPr>
          <a:xfrm>
            <a:off x="2603888" y="2498722"/>
            <a:ext cx="4828787" cy="184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Lorem ipsum dolor sit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amet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,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consectetur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adipiscing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elit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, sed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consectetur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30" name="Google Shape;546;p27">
            <a:extLst>
              <a:ext uri="{FF2B5EF4-FFF2-40B4-BE49-F238E27FC236}">
                <a16:creationId xmlns:a16="http://schemas.microsoft.com/office/drawing/2014/main" id="{9B468007-1AF1-46BE-9F82-0E2D9824FEA9}"/>
              </a:ext>
            </a:extLst>
          </p:cNvPr>
          <p:cNvSpPr txBox="1"/>
          <p:nvPr/>
        </p:nvSpPr>
        <p:spPr>
          <a:xfrm>
            <a:off x="2785585" y="1654171"/>
            <a:ext cx="4703274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2600"/>
              <a:buFontTx/>
              <a:buNone/>
              <a:tabLst/>
              <a:defRPr/>
            </a:pPr>
            <a:r>
              <a:rPr kumimoji="0" lang="en-US" sz="5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Title Here 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Google Shape;547;p27">
            <a:extLst>
              <a:ext uri="{FF2B5EF4-FFF2-40B4-BE49-F238E27FC236}">
                <a16:creationId xmlns:a16="http://schemas.microsoft.com/office/drawing/2014/main" id="{164D4ED5-A8C7-40C1-9073-A2C4DEEB20F3}"/>
              </a:ext>
            </a:extLst>
          </p:cNvPr>
          <p:cNvSpPr txBox="1"/>
          <p:nvPr/>
        </p:nvSpPr>
        <p:spPr>
          <a:xfrm>
            <a:off x="2760184" y="9759947"/>
            <a:ext cx="5040789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defTabSz="1828800">
              <a:buClr>
                <a:srgbClr val="2D2D2D"/>
              </a:buClr>
              <a:buSzPts val="2600"/>
            </a:pPr>
            <a:r>
              <a:rPr lang="en-US" sz="5200" b="1" kern="0" dirty="0">
                <a:latin typeface="Open Sans SemiBold"/>
                <a:ea typeface="Open Sans SemiBold"/>
                <a:cs typeface="Open Sans SemiBold"/>
                <a:sym typeface="Open Sans SemiBold"/>
              </a:rPr>
              <a:t>Title Here </a:t>
            </a:r>
          </a:p>
        </p:txBody>
      </p:sp>
      <p:sp>
        <p:nvSpPr>
          <p:cNvPr id="32" name="Google Shape;548;p27">
            <a:extLst>
              <a:ext uri="{FF2B5EF4-FFF2-40B4-BE49-F238E27FC236}">
                <a16:creationId xmlns:a16="http://schemas.microsoft.com/office/drawing/2014/main" id="{9B663C3A-6991-4870-BBBB-A50BE608A6BB}"/>
              </a:ext>
            </a:extLst>
          </p:cNvPr>
          <p:cNvSpPr txBox="1"/>
          <p:nvPr/>
        </p:nvSpPr>
        <p:spPr>
          <a:xfrm>
            <a:off x="2769711" y="5724521"/>
            <a:ext cx="4462194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defTabSz="1828800">
              <a:buClr>
                <a:srgbClr val="2D2D2D"/>
              </a:buClr>
              <a:buSzPts val="2600"/>
            </a:pPr>
            <a:r>
              <a:rPr lang="en-US" sz="5200" b="1" kern="0" dirty="0">
                <a:latin typeface="Open Sans SemiBold"/>
                <a:ea typeface="Open Sans SemiBold"/>
                <a:cs typeface="Open Sans SemiBold"/>
                <a:sym typeface="Open Sans SemiBold"/>
              </a:rPr>
              <a:t>Title Here </a:t>
            </a:r>
          </a:p>
        </p:txBody>
      </p:sp>
      <p:sp>
        <p:nvSpPr>
          <p:cNvPr id="33" name="Google Shape;549;p27">
            <a:extLst>
              <a:ext uri="{FF2B5EF4-FFF2-40B4-BE49-F238E27FC236}">
                <a16:creationId xmlns:a16="http://schemas.microsoft.com/office/drawing/2014/main" id="{922B3E31-85E4-41E7-BE9F-67A9F5EBC3E3}"/>
              </a:ext>
            </a:extLst>
          </p:cNvPr>
          <p:cNvSpPr txBox="1"/>
          <p:nvPr/>
        </p:nvSpPr>
        <p:spPr>
          <a:xfrm>
            <a:off x="2603888" y="6518272"/>
            <a:ext cx="4828787" cy="184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Lorem ipsum dolor sit amet, consectetur adipiscing elit, sed consectetur 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34" name="Google Shape;550;p27">
            <a:extLst>
              <a:ext uri="{FF2B5EF4-FFF2-40B4-BE49-F238E27FC236}">
                <a16:creationId xmlns:a16="http://schemas.microsoft.com/office/drawing/2014/main" id="{43229837-ED35-4503-BC1E-C956E3932D86}"/>
              </a:ext>
            </a:extLst>
          </p:cNvPr>
          <p:cNvSpPr txBox="1"/>
          <p:nvPr/>
        </p:nvSpPr>
        <p:spPr>
          <a:xfrm>
            <a:off x="2603888" y="10547348"/>
            <a:ext cx="4828787" cy="184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Lorem ipsum dolor sit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amet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,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consectetur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adipiscing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elit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, sed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consectetur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35" name="Google Shape;177;p15">
            <a:extLst>
              <a:ext uri="{FF2B5EF4-FFF2-40B4-BE49-F238E27FC236}">
                <a16:creationId xmlns:a16="http://schemas.microsoft.com/office/drawing/2014/main" id="{9CB6667D-9618-4E17-AEC1-A8808E01EE8E}"/>
              </a:ext>
            </a:extLst>
          </p:cNvPr>
          <p:cNvSpPr/>
          <p:nvPr/>
        </p:nvSpPr>
        <p:spPr>
          <a:xfrm>
            <a:off x="907970" y="9698705"/>
            <a:ext cx="1460850" cy="761506"/>
          </a:xfrm>
          <a:custGeom>
            <a:avLst/>
            <a:gdLst/>
            <a:ahLst/>
            <a:cxnLst/>
            <a:rect l="l" t="t" r="r" b="b"/>
            <a:pathLst>
              <a:path w="269" h="140" extrusionOk="0">
                <a:moveTo>
                  <a:pt x="194" y="132"/>
                </a:moveTo>
                <a:cubicBezTo>
                  <a:pt x="190" y="133"/>
                  <a:pt x="186" y="135"/>
                  <a:pt x="182" y="136"/>
                </a:cubicBezTo>
                <a:cubicBezTo>
                  <a:pt x="168" y="139"/>
                  <a:pt x="155" y="139"/>
                  <a:pt x="138" y="140"/>
                </a:cubicBezTo>
                <a:cubicBezTo>
                  <a:pt x="120" y="139"/>
                  <a:pt x="107" y="139"/>
                  <a:pt x="93" y="136"/>
                </a:cubicBezTo>
                <a:cubicBezTo>
                  <a:pt x="89" y="135"/>
                  <a:pt x="85" y="133"/>
                  <a:pt x="81" y="132"/>
                </a:cubicBezTo>
                <a:cubicBezTo>
                  <a:pt x="70" y="126"/>
                  <a:pt x="69" y="117"/>
                  <a:pt x="76" y="110"/>
                </a:cubicBezTo>
                <a:cubicBezTo>
                  <a:pt x="83" y="103"/>
                  <a:pt x="92" y="98"/>
                  <a:pt x="101" y="94"/>
                </a:cubicBezTo>
                <a:cubicBezTo>
                  <a:pt x="105" y="92"/>
                  <a:pt x="109" y="90"/>
                  <a:pt x="113" y="89"/>
                </a:cubicBezTo>
                <a:cubicBezTo>
                  <a:pt x="121" y="86"/>
                  <a:pt x="123" y="78"/>
                  <a:pt x="118" y="72"/>
                </a:cubicBezTo>
                <a:cubicBezTo>
                  <a:pt x="106" y="60"/>
                  <a:pt x="101" y="46"/>
                  <a:pt x="102" y="30"/>
                </a:cubicBezTo>
                <a:cubicBezTo>
                  <a:pt x="103" y="14"/>
                  <a:pt x="112" y="5"/>
                  <a:pt x="128" y="1"/>
                </a:cubicBezTo>
                <a:cubicBezTo>
                  <a:pt x="131" y="0"/>
                  <a:pt x="134" y="0"/>
                  <a:pt x="138" y="0"/>
                </a:cubicBezTo>
                <a:cubicBezTo>
                  <a:pt x="141" y="0"/>
                  <a:pt x="144" y="0"/>
                  <a:pt x="147" y="1"/>
                </a:cubicBezTo>
                <a:cubicBezTo>
                  <a:pt x="163" y="5"/>
                  <a:pt x="172" y="14"/>
                  <a:pt x="173" y="30"/>
                </a:cubicBezTo>
                <a:cubicBezTo>
                  <a:pt x="174" y="46"/>
                  <a:pt x="169" y="60"/>
                  <a:pt x="157" y="72"/>
                </a:cubicBezTo>
                <a:cubicBezTo>
                  <a:pt x="152" y="78"/>
                  <a:pt x="154" y="86"/>
                  <a:pt x="162" y="89"/>
                </a:cubicBezTo>
                <a:cubicBezTo>
                  <a:pt x="166" y="90"/>
                  <a:pt x="170" y="92"/>
                  <a:pt x="174" y="94"/>
                </a:cubicBezTo>
                <a:cubicBezTo>
                  <a:pt x="183" y="98"/>
                  <a:pt x="192" y="103"/>
                  <a:pt x="199" y="110"/>
                </a:cubicBezTo>
                <a:cubicBezTo>
                  <a:pt x="203" y="115"/>
                  <a:pt x="205" y="126"/>
                  <a:pt x="194" y="132"/>
                </a:cubicBezTo>
                <a:close/>
                <a:moveTo>
                  <a:pt x="264" y="119"/>
                </a:moveTo>
                <a:cubicBezTo>
                  <a:pt x="259" y="114"/>
                  <a:pt x="253" y="111"/>
                  <a:pt x="247" y="108"/>
                </a:cubicBezTo>
                <a:cubicBezTo>
                  <a:pt x="244" y="107"/>
                  <a:pt x="241" y="105"/>
                  <a:pt x="238" y="104"/>
                </a:cubicBezTo>
                <a:cubicBezTo>
                  <a:pt x="233" y="102"/>
                  <a:pt x="231" y="97"/>
                  <a:pt x="235" y="93"/>
                </a:cubicBezTo>
                <a:cubicBezTo>
                  <a:pt x="244" y="85"/>
                  <a:pt x="247" y="75"/>
                  <a:pt x="246" y="64"/>
                </a:cubicBezTo>
                <a:cubicBezTo>
                  <a:pt x="246" y="52"/>
                  <a:pt x="239" y="46"/>
                  <a:pt x="228" y="43"/>
                </a:cubicBezTo>
                <a:cubicBezTo>
                  <a:pt x="226" y="43"/>
                  <a:pt x="224" y="42"/>
                  <a:pt x="222" y="42"/>
                </a:cubicBezTo>
                <a:cubicBezTo>
                  <a:pt x="219" y="42"/>
                  <a:pt x="217" y="43"/>
                  <a:pt x="215" y="43"/>
                </a:cubicBezTo>
                <a:cubicBezTo>
                  <a:pt x="204" y="46"/>
                  <a:pt x="197" y="52"/>
                  <a:pt x="197" y="64"/>
                </a:cubicBezTo>
                <a:cubicBezTo>
                  <a:pt x="196" y="75"/>
                  <a:pt x="199" y="84"/>
                  <a:pt x="208" y="93"/>
                </a:cubicBezTo>
                <a:cubicBezTo>
                  <a:pt x="212" y="97"/>
                  <a:pt x="210" y="102"/>
                  <a:pt x="205" y="104"/>
                </a:cubicBezTo>
                <a:cubicBezTo>
                  <a:pt x="205" y="104"/>
                  <a:pt x="204" y="104"/>
                  <a:pt x="204" y="105"/>
                </a:cubicBezTo>
                <a:cubicBezTo>
                  <a:pt x="205" y="105"/>
                  <a:pt x="206" y="106"/>
                  <a:pt x="207" y="107"/>
                </a:cubicBezTo>
                <a:cubicBezTo>
                  <a:pt x="210" y="111"/>
                  <a:pt x="212" y="117"/>
                  <a:pt x="211" y="122"/>
                </a:cubicBezTo>
                <a:cubicBezTo>
                  <a:pt x="210" y="128"/>
                  <a:pt x="206" y="133"/>
                  <a:pt x="200" y="136"/>
                </a:cubicBezTo>
                <a:cubicBezTo>
                  <a:pt x="199" y="137"/>
                  <a:pt x="197" y="137"/>
                  <a:pt x="195" y="138"/>
                </a:cubicBezTo>
                <a:cubicBezTo>
                  <a:pt x="203" y="139"/>
                  <a:pt x="212" y="140"/>
                  <a:pt x="222" y="140"/>
                </a:cubicBezTo>
                <a:cubicBezTo>
                  <a:pt x="233" y="140"/>
                  <a:pt x="243" y="139"/>
                  <a:pt x="252" y="137"/>
                </a:cubicBezTo>
                <a:cubicBezTo>
                  <a:pt x="255" y="136"/>
                  <a:pt x="258" y="135"/>
                  <a:pt x="261" y="134"/>
                </a:cubicBezTo>
                <a:cubicBezTo>
                  <a:pt x="269" y="130"/>
                  <a:pt x="267" y="122"/>
                  <a:pt x="264" y="119"/>
                </a:cubicBezTo>
                <a:close/>
                <a:moveTo>
                  <a:pt x="63" y="122"/>
                </a:moveTo>
                <a:cubicBezTo>
                  <a:pt x="62" y="117"/>
                  <a:pt x="64" y="111"/>
                  <a:pt x="68" y="107"/>
                </a:cubicBezTo>
                <a:cubicBezTo>
                  <a:pt x="70" y="105"/>
                  <a:pt x="72" y="103"/>
                  <a:pt x="74" y="102"/>
                </a:cubicBezTo>
                <a:cubicBezTo>
                  <a:pt x="73" y="101"/>
                  <a:pt x="72" y="101"/>
                  <a:pt x="71" y="101"/>
                </a:cubicBezTo>
                <a:cubicBezTo>
                  <a:pt x="65" y="98"/>
                  <a:pt x="63" y="92"/>
                  <a:pt x="67" y="88"/>
                </a:cubicBezTo>
                <a:cubicBezTo>
                  <a:pt x="76" y="79"/>
                  <a:pt x="80" y="68"/>
                  <a:pt x="79" y="55"/>
                </a:cubicBezTo>
                <a:cubicBezTo>
                  <a:pt x="79" y="43"/>
                  <a:pt x="71" y="36"/>
                  <a:pt x="59" y="33"/>
                </a:cubicBezTo>
                <a:cubicBezTo>
                  <a:pt x="57" y="32"/>
                  <a:pt x="54" y="32"/>
                  <a:pt x="52" y="32"/>
                </a:cubicBezTo>
                <a:cubicBezTo>
                  <a:pt x="50" y="32"/>
                  <a:pt x="47" y="32"/>
                  <a:pt x="45" y="33"/>
                </a:cubicBezTo>
                <a:cubicBezTo>
                  <a:pt x="33" y="36"/>
                  <a:pt x="25" y="43"/>
                  <a:pt x="25" y="55"/>
                </a:cubicBezTo>
                <a:cubicBezTo>
                  <a:pt x="24" y="68"/>
                  <a:pt x="28" y="79"/>
                  <a:pt x="37" y="88"/>
                </a:cubicBezTo>
                <a:cubicBezTo>
                  <a:pt x="41" y="92"/>
                  <a:pt x="39" y="98"/>
                  <a:pt x="33" y="101"/>
                </a:cubicBezTo>
                <a:cubicBezTo>
                  <a:pt x="30" y="102"/>
                  <a:pt x="27" y="103"/>
                  <a:pt x="24" y="104"/>
                </a:cubicBezTo>
                <a:cubicBezTo>
                  <a:pt x="17" y="108"/>
                  <a:pt x="10" y="112"/>
                  <a:pt x="5" y="117"/>
                </a:cubicBezTo>
                <a:cubicBezTo>
                  <a:pt x="0" y="122"/>
                  <a:pt x="0" y="129"/>
                  <a:pt x="9" y="133"/>
                </a:cubicBezTo>
                <a:cubicBezTo>
                  <a:pt x="12" y="135"/>
                  <a:pt x="15" y="136"/>
                  <a:pt x="18" y="137"/>
                </a:cubicBezTo>
                <a:cubicBezTo>
                  <a:pt x="28" y="139"/>
                  <a:pt x="39" y="140"/>
                  <a:pt x="52" y="140"/>
                </a:cubicBezTo>
                <a:cubicBezTo>
                  <a:pt x="63" y="140"/>
                  <a:pt x="71" y="139"/>
                  <a:pt x="80" y="138"/>
                </a:cubicBezTo>
                <a:cubicBezTo>
                  <a:pt x="78" y="137"/>
                  <a:pt x="76" y="137"/>
                  <a:pt x="75" y="136"/>
                </a:cubicBezTo>
                <a:cubicBezTo>
                  <a:pt x="68" y="133"/>
                  <a:pt x="64" y="128"/>
                  <a:pt x="63" y="122"/>
                </a:cubicBezTo>
                <a:close/>
              </a:path>
            </a:pathLst>
          </a:custGeom>
          <a:solidFill>
            <a:srgbClr val="75D1A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A3AD926-13FF-428C-8442-CB1B14CC67F6}"/>
              </a:ext>
            </a:extLst>
          </p:cNvPr>
          <p:cNvGrpSpPr/>
          <p:nvPr/>
        </p:nvGrpSpPr>
        <p:grpSpPr>
          <a:xfrm>
            <a:off x="1213493" y="1802380"/>
            <a:ext cx="849802" cy="849799"/>
            <a:chOff x="3030538" y="711201"/>
            <a:chExt cx="325438" cy="325437"/>
          </a:xfrm>
          <a:solidFill>
            <a:srgbClr val="FFCC33"/>
          </a:solidFill>
        </p:grpSpPr>
        <p:sp>
          <p:nvSpPr>
            <p:cNvPr id="37" name="Freeform 56">
              <a:extLst>
                <a:ext uri="{FF2B5EF4-FFF2-40B4-BE49-F238E27FC236}">
                  <a16:creationId xmlns:a16="http://schemas.microsoft.com/office/drawing/2014/main" id="{34C2A013-5435-445C-92A5-9F12D64B1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3563" y="711201"/>
              <a:ext cx="180975" cy="73025"/>
            </a:xfrm>
            <a:custGeom>
              <a:avLst/>
              <a:gdLst>
                <a:gd name="T0" fmla="*/ 12 w 80"/>
                <a:gd name="T1" fmla="*/ 12 h 32"/>
                <a:gd name="T2" fmla="*/ 68 w 80"/>
                <a:gd name="T3" fmla="*/ 12 h 32"/>
                <a:gd name="T4" fmla="*/ 68 w 80"/>
                <a:gd name="T5" fmla="*/ 32 h 32"/>
                <a:gd name="T6" fmla="*/ 80 w 80"/>
                <a:gd name="T7" fmla="*/ 32 h 32"/>
                <a:gd name="T8" fmla="*/ 80 w 80"/>
                <a:gd name="T9" fmla="*/ 16 h 32"/>
                <a:gd name="T10" fmla="*/ 64 w 80"/>
                <a:gd name="T11" fmla="*/ 0 h 32"/>
                <a:gd name="T12" fmla="*/ 16 w 80"/>
                <a:gd name="T13" fmla="*/ 0 h 32"/>
                <a:gd name="T14" fmla="*/ 0 w 80"/>
                <a:gd name="T15" fmla="*/ 16 h 32"/>
                <a:gd name="T16" fmla="*/ 0 w 80"/>
                <a:gd name="T17" fmla="*/ 32 h 32"/>
                <a:gd name="T18" fmla="*/ 12 w 80"/>
                <a:gd name="T19" fmla="*/ 32 h 32"/>
                <a:gd name="T20" fmla="*/ 12 w 80"/>
                <a:gd name="T2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32">
                  <a:moveTo>
                    <a:pt x="12" y="12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"/>
                    <a:pt x="73" y="0"/>
                    <a:pt x="6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57">
              <a:extLst>
                <a:ext uri="{FF2B5EF4-FFF2-40B4-BE49-F238E27FC236}">
                  <a16:creationId xmlns:a16="http://schemas.microsoft.com/office/drawing/2014/main" id="{1DE3E89F-F67A-428E-9984-ECDC636CD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026" y="801688"/>
              <a:ext cx="144463" cy="234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8">
              <a:extLst>
                <a:ext uri="{FF2B5EF4-FFF2-40B4-BE49-F238E27FC236}">
                  <a16:creationId xmlns:a16="http://schemas.microsoft.com/office/drawing/2014/main" id="{27243802-1346-477B-A75F-41FE001F8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538" y="801688"/>
              <a:ext cx="71438" cy="234950"/>
            </a:xfrm>
            <a:custGeom>
              <a:avLst/>
              <a:gdLst>
                <a:gd name="T0" fmla="*/ 24 w 32"/>
                <a:gd name="T1" fmla="*/ 0 h 104"/>
                <a:gd name="T2" fmla="*/ 0 w 32"/>
                <a:gd name="T3" fmla="*/ 0 h 104"/>
                <a:gd name="T4" fmla="*/ 0 w 32"/>
                <a:gd name="T5" fmla="*/ 104 h 104"/>
                <a:gd name="T6" fmla="*/ 24 w 32"/>
                <a:gd name="T7" fmla="*/ 104 h 104"/>
                <a:gd name="T8" fmla="*/ 32 w 32"/>
                <a:gd name="T9" fmla="*/ 96 h 104"/>
                <a:gd name="T10" fmla="*/ 32 w 32"/>
                <a:gd name="T11" fmla="*/ 8 h 104"/>
                <a:gd name="T12" fmla="*/ 24 w 32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8" y="104"/>
                    <a:pt x="32" y="100"/>
                    <a:pt x="32" y="9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59">
              <a:extLst>
                <a:ext uri="{FF2B5EF4-FFF2-40B4-BE49-F238E27FC236}">
                  <a16:creationId xmlns:a16="http://schemas.microsoft.com/office/drawing/2014/main" id="{5F07537E-B92D-4D86-93E4-818F60606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801688"/>
              <a:ext cx="73025" cy="234950"/>
            </a:xfrm>
            <a:custGeom>
              <a:avLst/>
              <a:gdLst>
                <a:gd name="T0" fmla="*/ 0 w 32"/>
                <a:gd name="T1" fmla="*/ 8 h 104"/>
                <a:gd name="T2" fmla="*/ 0 w 32"/>
                <a:gd name="T3" fmla="*/ 96 h 104"/>
                <a:gd name="T4" fmla="*/ 8 w 32"/>
                <a:gd name="T5" fmla="*/ 104 h 104"/>
                <a:gd name="T6" fmla="*/ 32 w 32"/>
                <a:gd name="T7" fmla="*/ 104 h 104"/>
                <a:gd name="T8" fmla="*/ 32 w 32"/>
                <a:gd name="T9" fmla="*/ 0 h 104"/>
                <a:gd name="T10" fmla="*/ 8 w 32"/>
                <a:gd name="T11" fmla="*/ 0 h 104"/>
                <a:gd name="T12" fmla="*/ 0 w 32"/>
                <a:gd name="T13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0" y="8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4" y="104"/>
                    <a:pt x="8" y="104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DF227B7-097E-4911-BE38-F0BF191F3F42}"/>
              </a:ext>
            </a:extLst>
          </p:cNvPr>
          <p:cNvGrpSpPr/>
          <p:nvPr/>
        </p:nvGrpSpPr>
        <p:grpSpPr>
          <a:xfrm>
            <a:off x="1170698" y="5804679"/>
            <a:ext cx="823811" cy="828336"/>
            <a:chOff x="4313238" y="728663"/>
            <a:chExt cx="288926" cy="290513"/>
          </a:xfrm>
          <a:solidFill>
            <a:srgbClr val="FFE9AB"/>
          </a:solidFill>
        </p:grpSpPr>
        <p:sp>
          <p:nvSpPr>
            <p:cNvPr id="42" name="Freeform 62">
              <a:extLst>
                <a:ext uri="{FF2B5EF4-FFF2-40B4-BE49-F238E27FC236}">
                  <a16:creationId xmlns:a16="http://schemas.microsoft.com/office/drawing/2014/main" id="{0DB90131-0C23-41FC-A857-C499B7BBE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728663"/>
              <a:ext cx="288925" cy="290513"/>
            </a:xfrm>
            <a:custGeom>
              <a:avLst/>
              <a:gdLst>
                <a:gd name="T0" fmla="*/ 60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8 h 128"/>
                <a:gd name="T8" fmla="*/ 60 w 128"/>
                <a:gd name="T9" fmla="*/ 68 h 128"/>
                <a:gd name="T10" fmla="*/ 60 w 128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28">
                  <a:moveTo>
                    <a:pt x="60" y="0"/>
                  </a:moveTo>
                  <a:cubicBezTo>
                    <a:pt x="27" y="2"/>
                    <a:pt x="0" y="30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8" y="128"/>
                    <a:pt x="126" y="101"/>
                    <a:pt x="128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3">
              <a:extLst>
                <a:ext uri="{FF2B5EF4-FFF2-40B4-BE49-F238E27FC236}">
                  <a16:creationId xmlns:a16="http://schemas.microsoft.com/office/drawing/2014/main" id="{3D5FD734-C650-450C-85E2-23ABADD74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226" y="728663"/>
              <a:ext cx="134938" cy="136525"/>
            </a:xfrm>
            <a:custGeom>
              <a:avLst/>
              <a:gdLst>
                <a:gd name="T0" fmla="*/ 0 w 60"/>
                <a:gd name="T1" fmla="*/ 0 h 60"/>
                <a:gd name="T2" fmla="*/ 0 w 60"/>
                <a:gd name="T3" fmla="*/ 60 h 60"/>
                <a:gd name="T4" fmla="*/ 60 w 60"/>
                <a:gd name="T5" fmla="*/ 60 h 60"/>
                <a:gd name="T6" fmla="*/ 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8" y="28"/>
                    <a:pt x="3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4" name="Google Shape;545;p27">
            <a:extLst>
              <a:ext uri="{FF2B5EF4-FFF2-40B4-BE49-F238E27FC236}">
                <a16:creationId xmlns:a16="http://schemas.microsoft.com/office/drawing/2014/main" id="{581269FF-ACFE-4F02-B3EA-40E9660C8E73}"/>
              </a:ext>
            </a:extLst>
          </p:cNvPr>
          <p:cNvSpPr txBox="1"/>
          <p:nvPr/>
        </p:nvSpPr>
        <p:spPr>
          <a:xfrm>
            <a:off x="18710450" y="2866189"/>
            <a:ext cx="4828786" cy="184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Lorem ipsum dolor sit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amet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,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consectetur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adipiscing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elit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, sed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consectetur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45" name="Google Shape;546;p27">
            <a:extLst>
              <a:ext uri="{FF2B5EF4-FFF2-40B4-BE49-F238E27FC236}">
                <a16:creationId xmlns:a16="http://schemas.microsoft.com/office/drawing/2014/main" id="{B4522B75-6045-418D-9DF9-6E8805C9ADB4}"/>
              </a:ext>
            </a:extLst>
          </p:cNvPr>
          <p:cNvSpPr txBox="1"/>
          <p:nvPr/>
        </p:nvSpPr>
        <p:spPr>
          <a:xfrm>
            <a:off x="18781809" y="2021638"/>
            <a:ext cx="463581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2600"/>
              <a:buFontTx/>
              <a:buNone/>
              <a:tabLst/>
              <a:defRPr/>
            </a:pPr>
            <a:r>
              <a:rPr kumimoji="0" lang="en-US" sz="5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Title Here 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6" name="Google Shape;547;p27">
            <a:extLst>
              <a:ext uri="{FF2B5EF4-FFF2-40B4-BE49-F238E27FC236}">
                <a16:creationId xmlns:a16="http://schemas.microsoft.com/office/drawing/2014/main" id="{A62D2A50-F34C-4D0A-8E9F-AA8424A8D825}"/>
              </a:ext>
            </a:extLst>
          </p:cNvPr>
          <p:cNvSpPr txBox="1"/>
          <p:nvPr/>
        </p:nvSpPr>
        <p:spPr>
          <a:xfrm>
            <a:off x="18761250" y="10127414"/>
            <a:ext cx="4968483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defTabSz="1828800">
              <a:buClr>
                <a:srgbClr val="2D2D2D"/>
              </a:buClr>
              <a:buSzPts val="2600"/>
            </a:pPr>
            <a:r>
              <a:rPr lang="en-US" sz="5200" b="1" kern="0" dirty="0">
                <a:latin typeface="Open Sans SemiBold"/>
                <a:ea typeface="Open Sans SemiBold"/>
                <a:cs typeface="Open Sans SemiBold"/>
                <a:sym typeface="Open Sans SemiBold"/>
              </a:rPr>
              <a:t>Title Here </a:t>
            </a:r>
          </a:p>
        </p:txBody>
      </p:sp>
      <p:sp>
        <p:nvSpPr>
          <p:cNvPr id="47" name="Google Shape;548;p27">
            <a:extLst>
              <a:ext uri="{FF2B5EF4-FFF2-40B4-BE49-F238E27FC236}">
                <a16:creationId xmlns:a16="http://schemas.microsoft.com/office/drawing/2014/main" id="{D253D08F-A57E-438A-8098-F4A8795392BD}"/>
              </a:ext>
            </a:extLst>
          </p:cNvPr>
          <p:cNvSpPr txBox="1"/>
          <p:nvPr/>
        </p:nvSpPr>
        <p:spPr>
          <a:xfrm>
            <a:off x="18762478" y="6091988"/>
            <a:ext cx="4398187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defTabSz="1828800">
              <a:buClr>
                <a:srgbClr val="2D2D2D"/>
              </a:buClr>
              <a:buSzPts val="2600"/>
            </a:pPr>
            <a:r>
              <a:rPr lang="en-US" sz="5200" b="1" kern="0" dirty="0">
                <a:latin typeface="Open Sans SemiBold"/>
                <a:ea typeface="Open Sans SemiBold"/>
                <a:cs typeface="Open Sans SemiBold"/>
                <a:sym typeface="Open Sans SemiBold"/>
              </a:rPr>
              <a:t>Title Here </a:t>
            </a:r>
          </a:p>
        </p:txBody>
      </p:sp>
      <p:sp>
        <p:nvSpPr>
          <p:cNvPr id="48" name="Google Shape;549;p27">
            <a:extLst>
              <a:ext uri="{FF2B5EF4-FFF2-40B4-BE49-F238E27FC236}">
                <a16:creationId xmlns:a16="http://schemas.microsoft.com/office/drawing/2014/main" id="{D651E501-9EA9-4127-9CB6-A312AF0F2715}"/>
              </a:ext>
            </a:extLst>
          </p:cNvPr>
          <p:cNvSpPr txBox="1"/>
          <p:nvPr/>
        </p:nvSpPr>
        <p:spPr>
          <a:xfrm>
            <a:off x="18710450" y="6885739"/>
            <a:ext cx="4828786" cy="184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Lorem ipsum dolor sit amet, consectetur adipiscing elit, sed consectetur 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49" name="Google Shape;550;p27">
            <a:extLst>
              <a:ext uri="{FF2B5EF4-FFF2-40B4-BE49-F238E27FC236}">
                <a16:creationId xmlns:a16="http://schemas.microsoft.com/office/drawing/2014/main" id="{F2C2EA3E-A655-4FAE-97A1-ADFCDB3728A2}"/>
              </a:ext>
            </a:extLst>
          </p:cNvPr>
          <p:cNvSpPr txBox="1"/>
          <p:nvPr/>
        </p:nvSpPr>
        <p:spPr>
          <a:xfrm>
            <a:off x="18710450" y="10914815"/>
            <a:ext cx="4828786" cy="184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Lorem ipsum dolor sit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amet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,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consectetur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adipiscing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elit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, sed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consectetur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t> 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69" name="Freeform 257">
            <a:extLst>
              <a:ext uri="{FF2B5EF4-FFF2-40B4-BE49-F238E27FC236}">
                <a16:creationId xmlns:a16="http://schemas.microsoft.com/office/drawing/2014/main" id="{E9CD7778-A5B0-4DD9-9641-00FE1B4FFA52}"/>
              </a:ext>
            </a:extLst>
          </p:cNvPr>
          <p:cNvSpPr>
            <a:spLocks/>
          </p:cNvSpPr>
          <p:nvPr/>
        </p:nvSpPr>
        <p:spPr bwMode="auto">
          <a:xfrm>
            <a:off x="16943698" y="2216486"/>
            <a:ext cx="885723" cy="740603"/>
          </a:xfrm>
          <a:custGeom>
            <a:avLst/>
            <a:gdLst>
              <a:gd name="T0" fmla="*/ 91 w 124"/>
              <a:gd name="T1" fmla="*/ 0 h 104"/>
              <a:gd name="T2" fmla="*/ 62 w 124"/>
              <a:gd name="T3" fmla="*/ 19 h 104"/>
              <a:gd name="T4" fmla="*/ 33 w 124"/>
              <a:gd name="T5" fmla="*/ 0 h 104"/>
              <a:gd name="T6" fmla="*/ 0 w 124"/>
              <a:gd name="T7" fmla="*/ 41 h 104"/>
              <a:gd name="T8" fmla="*/ 62 w 124"/>
              <a:gd name="T9" fmla="*/ 104 h 104"/>
              <a:gd name="T10" fmla="*/ 124 w 124"/>
              <a:gd name="T11" fmla="*/ 41 h 104"/>
              <a:gd name="T12" fmla="*/ 91 w 124"/>
              <a:gd name="T13" fmla="*/ 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104">
                <a:moveTo>
                  <a:pt x="91" y="0"/>
                </a:moveTo>
                <a:cubicBezTo>
                  <a:pt x="77" y="0"/>
                  <a:pt x="67" y="8"/>
                  <a:pt x="62" y="19"/>
                </a:cubicBezTo>
                <a:cubicBezTo>
                  <a:pt x="57" y="8"/>
                  <a:pt x="47" y="0"/>
                  <a:pt x="33" y="0"/>
                </a:cubicBezTo>
                <a:cubicBezTo>
                  <a:pt x="11" y="0"/>
                  <a:pt x="0" y="16"/>
                  <a:pt x="0" y="41"/>
                </a:cubicBezTo>
                <a:cubicBezTo>
                  <a:pt x="0" y="68"/>
                  <a:pt x="51" y="104"/>
                  <a:pt x="62" y="104"/>
                </a:cubicBezTo>
                <a:cubicBezTo>
                  <a:pt x="73" y="104"/>
                  <a:pt x="124" y="68"/>
                  <a:pt x="124" y="41"/>
                </a:cubicBezTo>
                <a:cubicBezTo>
                  <a:pt x="124" y="16"/>
                  <a:pt x="113" y="0"/>
                  <a:pt x="91" y="0"/>
                </a:cubicBezTo>
                <a:close/>
              </a:path>
            </a:pathLst>
          </a:custGeom>
          <a:solidFill>
            <a:srgbClr val="33996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DED5ED9-FF72-40D1-9791-FA78AD0EBFC8}"/>
              </a:ext>
            </a:extLst>
          </p:cNvPr>
          <p:cNvGrpSpPr/>
          <p:nvPr/>
        </p:nvGrpSpPr>
        <p:grpSpPr>
          <a:xfrm>
            <a:off x="16943698" y="6015793"/>
            <a:ext cx="1068316" cy="895348"/>
            <a:chOff x="3022600" y="5581651"/>
            <a:chExt cx="333376" cy="279400"/>
          </a:xfrm>
          <a:solidFill>
            <a:srgbClr val="75D1A3"/>
          </a:solidFill>
        </p:grpSpPr>
        <p:sp>
          <p:nvSpPr>
            <p:cNvPr id="71" name="Freeform 277">
              <a:extLst>
                <a:ext uri="{FF2B5EF4-FFF2-40B4-BE49-F238E27FC236}">
                  <a16:creationId xmlns:a16="http://schemas.microsoft.com/office/drawing/2014/main" id="{A6639A52-401A-4F9F-B3FF-F119B3F148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2600" y="5635626"/>
              <a:ext cx="88900" cy="225425"/>
            </a:xfrm>
            <a:custGeom>
              <a:avLst/>
              <a:gdLst>
                <a:gd name="T0" fmla="*/ 32 w 40"/>
                <a:gd name="T1" fmla="*/ 0 h 100"/>
                <a:gd name="T2" fmla="*/ 8 w 40"/>
                <a:gd name="T3" fmla="*/ 0 h 100"/>
                <a:gd name="T4" fmla="*/ 0 w 40"/>
                <a:gd name="T5" fmla="*/ 8 h 100"/>
                <a:gd name="T6" fmla="*/ 0 w 40"/>
                <a:gd name="T7" fmla="*/ 92 h 100"/>
                <a:gd name="T8" fmla="*/ 8 w 40"/>
                <a:gd name="T9" fmla="*/ 100 h 100"/>
                <a:gd name="T10" fmla="*/ 32 w 40"/>
                <a:gd name="T11" fmla="*/ 100 h 100"/>
                <a:gd name="T12" fmla="*/ 40 w 40"/>
                <a:gd name="T13" fmla="*/ 92 h 100"/>
                <a:gd name="T14" fmla="*/ 40 w 40"/>
                <a:gd name="T15" fmla="*/ 8 h 100"/>
                <a:gd name="T16" fmla="*/ 32 w 40"/>
                <a:gd name="T17" fmla="*/ 0 h 100"/>
                <a:gd name="T18" fmla="*/ 32 w 40"/>
                <a:gd name="T19" fmla="*/ 20 h 100"/>
                <a:gd name="T20" fmla="*/ 8 w 40"/>
                <a:gd name="T21" fmla="*/ 20 h 100"/>
                <a:gd name="T22" fmla="*/ 8 w 40"/>
                <a:gd name="T23" fmla="*/ 8 h 100"/>
                <a:gd name="T24" fmla="*/ 32 w 40"/>
                <a:gd name="T25" fmla="*/ 8 h 100"/>
                <a:gd name="T26" fmla="*/ 32 w 40"/>
                <a:gd name="T27" fmla="*/ 2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100">
                  <a:moveTo>
                    <a:pt x="3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6"/>
                    <a:pt x="4" y="100"/>
                    <a:pt x="8" y="100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36" y="100"/>
                    <a:pt x="40" y="96"/>
                    <a:pt x="40" y="92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4"/>
                    <a:pt x="36" y="0"/>
                    <a:pt x="32" y="0"/>
                  </a:cubicBezTo>
                  <a:close/>
                  <a:moveTo>
                    <a:pt x="32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2" y="8"/>
                    <a:pt x="32" y="8"/>
                    <a:pt x="32" y="8"/>
                  </a:cubicBezTo>
                  <a:lnTo>
                    <a:pt x="3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78">
              <a:extLst>
                <a:ext uri="{FF2B5EF4-FFF2-40B4-BE49-F238E27FC236}">
                  <a16:creationId xmlns:a16="http://schemas.microsoft.com/office/drawing/2014/main" id="{F1B60617-6303-4576-9E10-6BCE9985CE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0550" y="5581651"/>
              <a:ext cx="90488" cy="279400"/>
            </a:xfrm>
            <a:custGeom>
              <a:avLst/>
              <a:gdLst>
                <a:gd name="T0" fmla="*/ 32 w 40"/>
                <a:gd name="T1" fmla="*/ 0 h 124"/>
                <a:gd name="T2" fmla="*/ 8 w 40"/>
                <a:gd name="T3" fmla="*/ 0 h 124"/>
                <a:gd name="T4" fmla="*/ 0 w 40"/>
                <a:gd name="T5" fmla="*/ 8 h 124"/>
                <a:gd name="T6" fmla="*/ 0 w 40"/>
                <a:gd name="T7" fmla="*/ 116 h 124"/>
                <a:gd name="T8" fmla="*/ 8 w 40"/>
                <a:gd name="T9" fmla="*/ 124 h 124"/>
                <a:gd name="T10" fmla="*/ 32 w 40"/>
                <a:gd name="T11" fmla="*/ 124 h 124"/>
                <a:gd name="T12" fmla="*/ 40 w 40"/>
                <a:gd name="T13" fmla="*/ 116 h 124"/>
                <a:gd name="T14" fmla="*/ 40 w 40"/>
                <a:gd name="T15" fmla="*/ 8 h 124"/>
                <a:gd name="T16" fmla="*/ 32 w 40"/>
                <a:gd name="T17" fmla="*/ 0 h 124"/>
                <a:gd name="T18" fmla="*/ 32 w 40"/>
                <a:gd name="T19" fmla="*/ 20 h 124"/>
                <a:gd name="T20" fmla="*/ 8 w 40"/>
                <a:gd name="T21" fmla="*/ 20 h 124"/>
                <a:gd name="T22" fmla="*/ 8 w 40"/>
                <a:gd name="T23" fmla="*/ 8 h 124"/>
                <a:gd name="T24" fmla="*/ 32 w 40"/>
                <a:gd name="T25" fmla="*/ 8 h 124"/>
                <a:gd name="T26" fmla="*/ 32 w 40"/>
                <a:gd name="T27" fmla="*/ 2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124">
                  <a:moveTo>
                    <a:pt x="3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0"/>
                    <a:pt x="4" y="124"/>
                    <a:pt x="8" y="124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36" y="124"/>
                    <a:pt x="40" y="120"/>
                    <a:pt x="40" y="11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4"/>
                    <a:pt x="36" y="0"/>
                    <a:pt x="32" y="0"/>
                  </a:cubicBezTo>
                  <a:close/>
                  <a:moveTo>
                    <a:pt x="32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2" y="8"/>
                    <a:pt x="32" y="8"/>
                    <a:pt x="32" y="8"/>
                  </a:cubicBezTo>
                  <a:lnTo>
                    <a:pt x="3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79">
              <a:extLst>
                <a:ext uri="{FF2B5EF4-FFF2-40B4-BE49-F238E27FC236}">
                  <a16:creationId xmlns:a16="http://schemas.microsoft.com/office/drawing/2014/main" id="{91FACDA5-D191-4A97-975E-AF9708582D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6913" y="5618163"/>
              <a:ext cx="119063" cy="242888"/>
            </a:xfrm>
            <a:custGeom>
              <a:avLst/>
              <a:gdLst>
                <a:gd name="T0" fmla="*/ 53 w 53"/>
                <a:gd name="T1" fmla="*/ 95 h 108"/>
                <a:gd name="T2" fmla="*/ 41 w 53"/>
                <a:gd name="T3" fmla="*/ 7 h 108"/>
                <a:gd name="T4" fmla="*/ 31 w 53"/>
                <a:gd name="T5" fmla="*/ 1 h 108"/>
                <a:gd name="T6" fmla="*/ 8 w 53"/>
                <a:gd name="T7" fmla="*/ 5 h 108"/>
                <a:gd name="T8" fmla="*/ 1 w 53"/>
                <a:gd name="T9" fmla="*/ 14 h 108"/>
                <a:gd name="T10" fmla="*/ 13 w 53"/>
                <a:gd name="T11" fmla="*/ 101 h 108"/>
                <a:gd name="T12" fmla="*/ 22 w 53"/>
                <a:gd name="T13" fmla="*/ 107 h 108"/>
                <a:gd name="T14" fmla="*/ 46 w 53"/>
                <a:gd name="T15" fmla="*/ 104 h 108"/>
                <a:gd name="T16" fmla="*/ 53 w 53"/>
                <a:gd name="T17" fmla="*/ 95 h 108"/>
                <a:gd name="T18" fmla="*/ 11 w 53"/>
                <a:gd name="T19" fmla="*/ 22 h 108"/>
                <a:gd name="T20" fmla="*/ 9 w 53"/>
                <a:gd name="T21" fmla="*/ 10 h 108"/>
                <a:gd name="T22" fmla="*/ 32 w 53"/>
                <a:gd name="T23" fmla="*/ 7 h 108"/>
                <a:gd name="T24" fmla="*/ 34 w 53"/>
                <a:gd name="T25" fmla="*/ 19 h 108"/>
                <a:gd name="T26" fmla="*/ 11 w 53"/>
                <a:gd name="T27" fmla="*/ 2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108">
                  <a:moveTo>
                    <a:pt x="53" y="95"/>
                  </a:moveTo>
                  <a:cubicBezTo>
                    <a:pt x="41" y="7"/>
                    <a:pt x="41" y="7"/>
                    <a:pt x="41" y="7"/>
                  </a:cubicBezTo>
                  <a:cubicBezTo>
                    <a:pt x="40" y="3"/>
                    <a:pt x="36" y="0"/>
                    <a:pt x="31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3" y="5"/>
                    <a:pt x="0" y="9"/>
                    <a:pt x="1" y="14"/>
                  </a:cubicBezTo>
                  <a:cubicBezTo>
                    <a:pt x="13" y="101"/>
                    <a:pt x="13" y="101"/>
                    <a:pt x="13" y="101"/>
                  </a:cubicBezTo>
                  <a:cubicBezTo>
                    <a:pt x="14" y="105"/>
                    <a:pt x="18" y="108"/>
                    <a:pt x="22" y="107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50" y="103"/>
                    <a:pt x="53" y="99"/>
                    <a:pt x="53" y="95"/>
                  </a:cubicBezTo>
                  <a:close/>
                  <a:moveTo>
                    <a:pt x="11" y="22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4" y="19"/>
                    <a:pt x="34" y="19"/>
                    <a:pt x="34" y="19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77F4BDD-AFE0-4CE7-8E06-DE742C653291}"/>
              </a:ext>
            </a:extLst>
          </p:cNvPr>
          <p:cNvGrpSpPr/>
          <p:nvPr/>
        </p:nvGrpSpPr>
        <p:grpSpPr>
          <a:xfrm>
            <a:off x="17133593" y="10323062"/>
            <a:ext cx="835615" cy="925952"/>
            <a:chOff x="3046413" y="1922463"/>
            <a:chExt cx="293688" cy="325438"/>
          </a:xfrm>
          <a:solidFill>
            <a:srgbClr val="B4E6CD"/>
          </a:solidFill>
        </p:grpSpPr>
        <p:sp>
          <p:nvSpPr>
            <p:cNvPr id="74" name="Freeform 113">
              <a:extLst>
                <a:ext uri="{FF2B5EF4-FFF2-40B4-BE49-F238E27FC236}">
                  <a16:creationId xmlns:a16="http://schemas.microsoft.com/office/drawing/2014/main" id="{B6DF7288-45B5-4259-9CB8-DF3D3E59E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0076" y="2039938"/>
              <a:ext cx="34925" cy="152400"/>
            </a:xfrm>
            <a:custGeom>
              <a:avLst/>
              <a:gdLst>
                <a:gd name="T0" fmla="*/ 0 w 16"/>
                <a:gd name="T1" fmla="*/ 8 h 68"/>
                <a:gd name="T2" fmla="*/ 0 w 16"/>
                <a:gd name="T3" fmla="*/ 60 h 68"/>
                <a:gd name="T4" fmla="*/ 8 w 16"/>
                <a:gd name="T5" fmla="*/ 68 h 68"/>
                <a:gd name="T6" fmla="*/ 16 w 16"/>
                <a:gd name="T7" fmla="*/ 60 h 68"/>
                <a:gd name="T8" fmla="*/ 16 w 16"/>
                <a:gd name="T9" fmla="*/ 8 h 68"/>
                <a:gd name="T10" fmla="*/ 8 w 16"/>
                <a:gd name="T11" fmla="*/ 0 h 68"/>
                <a:gd name="T12" fmla="*/ 0 w 16"/>
                <a:gd name="T13" fmla="*/ 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8">
                  <a:moveTo>
                    <a:pt x="0" y="8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4" y="68"/>
                    <a:pt x="8" y="68"/>
                  </a:cubicBezTo>
                  <a:cubicBezTo>
                    <a:pt x="12" y="68"/>
                    <a:pt x="16" y="64"/>
                    <a:pt x="16" y="6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4">
              <a:extLst>
                <a:ext uri="{FF2B5EF4-FFF2-40B4-BE49-F238E27FC236}">
                  <a16:creationId xmlns:a16="http://schemas.microsoft.com/office/drawing/2014/main" id="{809227AF-0204-483D-886B-1E91A4E9B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1513" y="2039938"/>
              <a:ext cx="36513" cy="152400"/>
            </a:xfrm>
            <a:custGeom>
              <a:avLst/>
              <a:gdLst>
                <a:gd name="T0" fmla="*/ 0 w 16"/>
                <a:gd name="T1" fmla="*/ 8 h 68"/>
                <a:gd name="T2" fmla="*/ 0 w 16"/>
                <a:gd name="T3" fmla="*/ 60 h 68"/>
                <a:gd name="T4" fmla="*/ 8 w 16"/>
                <a:gd name="T5" fmla="*/ 68 h 68"/>
                <a:gd name="T6" fmla="*/ 16 w 16"/>
                <a:gd name="T7" fmla="*/ 60 h 68"/>
                <a:gd name="T8" fmla="*/ 16 w 16"/>
                <a:gd name="T9" fmla="*/ 8 h 68"/>
                <a:gd name="T10" fmla="*/ 8 w 16"/>
                <a:gd name="T11" fmla="*/ 0 h 68"/>
                <a:gd name="T12" fmla="*/ 0 w 16"/>
                <a:gd name="T13" fmla="*/ 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8">
                  <a:moveTo>
                    <a:pt x="0" y="8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4" y="68"/>
                    <a:pt x="8" y="68"/>
                  </a:cubicBezTo>
                  <a:cubicBezTo>
                    <a:pt x="12" y="68"/>
                    <a:pt x="16" y="64"/>
                    <a:pt x="16" y="6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5">
              <a:extLst>
                <a:ext uri="{FF2B5EF4-FFF2-40B4-BE49-F238E27FC236}">
                  <a16:creationId xmlns:a16="http://schemas.microsoft.com/office/drawing/2014/main" id="{38A4368D-4970-4B55-A747-1A2E716E0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538" y="2039938"/>
              <a:ext cx="34925" cy="152400"/>
            </a:xfrm>
            <a:custGeom>
              <a:avLst/>
              <a:gdLst>
                <a:gd name="T0" fmla="*/ 0 w 16"/>
                <a:gd name="T1" fmla="*/ 8 h 68"/>
                <a:gd name="T2" fmla="*/ 0 w 16"/>
                <a:gd name="T3" fmla="*/ 60 h 68"/>
                <a:gd name="T4" fmla="*/ 8 w 16"/>
                <a:gd name="T5" fmla="*/ 68 h 68"/>
                <a:gd name="T6" fmla="*/ 16 w 16"/>
                <a:gd name="T7" fmla="*/ 60 h 68"/>
                <a:gd name="T8" fmla="*/ 16 w 16"/>
                <a:gd name="T9" fmla="*/ 8 h 68"/>
                <a:gd name="T10" fmla="*/ 8 w 16"/>
                <a:gd name="T11" fmla="*/ 0 h 68"/>
                <a:gd name="T12" fmla="*/ 0 w 16"/>
                <a:gd name="T13" fmla="*/ 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8">
                  <a:moveTo>
                    <a:pt x="0" y="8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4" y="68"/>
                    <a:pt x="8" y="68"/>
                  </a:cubicBezTo>
                  <a:cubicBezTo>
                    <a:pt x="12" y="68"/>
                    <a:pt x="16" y="64"/>
                    <a:pt x="16" y="6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16">
              <a:extLst>
                <a:ext uri="{FF2B5EF4-FFF2-40B4-BE49-F238E27FC236}">
                  <a16:creationId xmlns:a16="http://schemas.microsoft.com/office/drawing/2014/main" id="{FF16C142-EA3B-47A7-AC34-74021CEC5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051" y="2039938"/>
              <a:ext cx="36513" cy="152400"/>
            </a:xfrm>
            <a:custGeom>
              <a:avLst/>
              <a:gdLst>
                <a:gd name="T0" fmla="*/ 0 w 16"/>
                <a:gd name="T1" fmla="*/ 8 h 68"/>
                <a:gd name="T2" fmla="*/ 0 w 16"/>
                <a:gd name="T3" fmla="*/ 60 h 68"/>
                <a:gd name="T4" fmla="*/ 8 w 16"/>
                <a:gd name="T5" fmla="*/ 68 h 68"/>
                <a:gd name="T6" fmla="*/ 16 w 16"/>
                <a:gd name="T7" fmla="*/ 60 h 68"/>
                <a:gd name="T8" fmla="*/ 16 w 16"/>
                <a:gd name="T9" fmla="*/ 8 h 68"/>
                <a:gd name="T10" fmla="*/ 8 w 16"/>
                <a:gd name="T11" fmla="*/ 0 h 68"/>
                <a:gd name="T12" fmla="*/ 0 w 16"/>
                <a:gd name="T13" fmla="*/ 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8">
                  <a:moveTo>
                    <a:pt x="0" y="8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4" y="68"/>
                    <a:pt x="8" y="68"/>
                  </a:cubicBezTo>
                  <a:cubicBezTo>
                    <a:pt x="12" y="68"/>
                    <a:pt x="16" y="64"/>
                    <a:pt x="16" y="6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17">
              <a:extLst>
                <a:ext uri="{FF2B5EF4-FFF2-40B4-BE49-F238E27FC236}">
                  <a16:creationId xmlns:a16="http://schemas.microsoft.com/office/drawing/2014/main" id="{2E10B3BB-CE5C-42AD-A6E0-5E515DED2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6413" y="1922463"/>
              <a:ext cx="293688" cy="98425"/>
            </a:xfrm>
            <a:custGeom>
              <a:avLst/>
              <a:gdLst>
                <a:gd name="T0" fmla="*/ 9 w 130"/>
                <a:gd name="T1" fmla="*/ 44 h 44"/>
                <a:gd name="T2" fmla="*/ 121 w 130"/>
                <a:gd name="T3" fmla="*/ 44 h 44"/>
                <a:gd name="T4" fmla="*/ 129 w 130"/>
                <a:gd name="T5" fmla="*/ 38 h 44"/>
                <a:gd name="T6" fmla="*/ 125 w 130"/>
                <a:gd name="T7" fmla="*/ 29 h 44"/>
                <a:gd name="T8" fmla="*/ 69 w 130"/>
                <a:gd name="T9" fmla="*/ 1 h 44"/>
                <a:gd name="T10" fmla="*/ 61 w 130"/>
                <a:gd name="T11" fmla="*/ 1 h 44"/>
                <a:gd name="T12" fmla="*/ 5 w 130"/>
                <a:gd name="T13" fmla="*/ 29 h 44"/>
                <a:gd name="T14" fmla="*/ 1 w 130"/>
                <a:gd name="T15" fmla="*/ 38 h 44"/>
                <a:gd name="T16" fmla="*/ 9 w 130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44">
                  <a:moveTo>
                    <a:pt x="9" y="44"/>
                  </a:moveTo>
                  <a:cubicBezTo>
                    <a:pt x="121" y="44"/>
                    <a:pt x="121" y="44"/>
                    <a:pt x="121" y="44"/>
                  </a:cubicBezTo>
                  <a:cubicBezTo>
                    <a:pt x="125" y="44"/>
                    <a:pt x="128" y="41"/>
                    <a:pt x="129" y="38"/>
                  </a:cubicBezTo>
                  <a:cubicBezTo>
                    <a:pt x="130" y="34"/>
                    <a:pt x="128" y="31"/>
                    <a:pt x="125" y="29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6" y="0"/>
                    <a:pt x="64" y="0"/>
                    <a:pt x="61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31"/>
                    <a:pt x="0" y="34"/>
                    <a:pt x="1" y="38"/>
                  </a:cubicBezTo>
                  <a:cubicBezTo>
                    <a:pt x="2" y="41"/>
                    <a:pt x="5" y="44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8">
              <a:extLst>
                <a:ext uri="{FF2B5EF4-FFF2-40B4-BE49-F238E27FC236}">
                  <a16:creationId xmlns:a16="http://schemas.microsoft.com/office/drawing/2014/main" id="{F4C71582-1CCB-4D6F-873D-C850DB9D6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9588" y="2211388"/>
              <a:ext cx="288925" cy="36513"/>
            </a:xfrm>
            <a:custGeom>
              <a:avLst/>
              <a:gdLst>
                <a:gd name="T0" fmla="*/ 120 w 128"/>
                <a:gd name="T1" fmla="*/ 0 h 16"/>
                <a:gd name="T2" fmla="*/ 8 w 128"/>
                <a:gd name="T3" fmla="*/ 0 h 16"/>
                <a:gd name="T4" fmla="*/ 0 w 128"/>
                <a:gd name="T5" fmla="*/ 8 h 16"/>
                <a:gd name="T6" fmla="*/ 8 w 128"/>
                <a:gd name="T7" fmla="*/ 16 h 16"/>
                <a:gd name="T8" fmla="*/ 120 w 128"/>
                <a:gd name="T9" fmla="*/ 16 h 16"/>
                <a:gd name="T10" fmla="*/ 128 w 128"/>
                <a:gd name="T11" fmla="*/ 8 h 16"/>
                <a:gd name="T12" fmla="*/ 120 w 12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16">
                  <a:moveTo>
                    <a:pt x="12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4" y="16"/>
                    <a:pt x="128" y="12"/>
                    <a:pt x="128" y="8"/>
                  </a:cubicBezTo>
                  <a:cubicBezTo>
                    <a:pt x="128" y="4"/>
                    <a:pt x="124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123724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PUZZLE INFOGRAPHIC</a:t>
            </a:r>
          </a:p>
        </p:txBody>
      </p:sp>
      <p:sp>
        <p:nvSpPr>
          <p:cNvPr id="5" name="Freeform 4"/>
          <p:cNvSpPr>
            <a:spLocks noEditPoints="1"/>
          </p:cNvSpPr>
          <p:nvPr/>
        </p:nvSpPr>
        <p:spPr bwMode="auto">
          <a:xfrm>
            <a:off x="10873830" y="3970203"/>
            <a:ext cx="2657476" cy="2308226"/>
          </a:xfrm>
          <a:custGeom>
            <a:avLst/>
            <a:gdLst>
              <a:gd name="T0" fmla="*/ 343 w 354"/>
              <a:gd name="T1" fmla="*/ 235 h 307"/>
              <a:gd name="T2" fmla="*/ 330 w 354"/>
              <a:gd name="T3" fmla="*/ 233 h 307"/>
              <a:gd name="T4" fmla="*/ 311 w 354"/>
              <a:gd name="T5" fmla="*/ 228 h 307"/>
              <a:gd name="T6" fmla="*/ 354 w 354"/>
              <a:gd name="T7" fmla="*/ 153 h 307"/>
              <a:gd name="T8" fmla="*/ 266 w 354"/>
              <a:gd name="T9" fmla="*/ 0 h 307"/>
              <a:gd name="T10" fmla="*/ 89 w 354"/>
              <a:gd name="T11" fmla="*/ 0 h 307"/>
              <a:gd name="T12" fmla="*/ 0 w 354"/>
              <a:gd name="T13" fmla="*/ 153 h 307"/>
              <a:gd name="T14" fmla="*/ 41 w 354"/>
              <a:gd name="T15" fmla="*/ 225 h 307"/>
              <a:gd name="T16" fmla="*/ 45 w 354"/>
              <a:gd name="T17" fmla="*/ 219 h 307"/>
              <a:gd name="T18" fmla="*/ 55 w 354"/>
              <a:gd name="T19" fmla="*/ 205 h 307"/>
              <a:gd name="T20" fmla="*/ 82 w 354"/>
              <a:gd name="T21" fmla="*/ 213 h 307"/>
              <a:gd name="T22" fmla="*/ 75 w 354"/>
              <a:gd name="T23" fmla="*/ 240 h 307"/>
              <a:gd name="T24" fmla="*/ 58 w 354"/>
              <a:gd name="T25" fmla="*/ 242 h 307"/>
              <a:gd name="T26" fmla="*/ 51 w 354"/>
              <a:gd name="T27" fmla="*/ 242 h 307"/>
              <a:gd name="T28" fmla="*/ 89 w 354"/>
              <a:gd name="T29" fmla="*/ 307 h 307"/>
              <a:gd name="T30" fmla="*/ 167 w 354"/>
              <a:gd name="T31" fmla="*/ 307 h 307"/>
              <a:gd name="T32" fmla="*/ 165 w 354"/>
              <a:gd name="T33" fmla="*/ 302 h 307"/>
              <a:gd name="T34" fmla="*/ 158 w 354"/>
              <a:gd name="T35" fmla="*/ 287 h 307"/>
              <a:gd name="T36" fmla="*/ 178 w 354"/>
              <a:gd name="T37" fmla="*/ 267 h 307"/>
              <a:gd name="T38" fmla="*/ 198 w 354"/>
              <a:gd name="T39" fmla="*/ 287 h 307"/>
              <a:gd name="T40" fmla="*/ 191 w 354"/>
              <a:gd name="T41" fmla="*/ 302 h 307"/>
              <a:gd name="T42" fmla="*/ 189 w 354"/>
              <a:gd name="T43" fmla="*/ 307 h 307"/>
              <a:gd name="T44" fmla="*/ 266 w 354"/>
              <a:gd name="T45" fmla="*/ 307 h 307"/>
              <a:gd name="T46" fmla="*/ 306 w 354"/>
              <a:gd name="T47" fmla="*/ 237 h 307"/>
              <a:gd name="T48" fmla="*/ 320 w 354"/>
              <a:gd name="T49" fmla="*/ 251 h 307"/>
              <a:gd name="T50" fmla="*/ 327 w 354"/>
              <a:gd name="T51" fmla="*/ 262 h 307"/>
              <a:gd name="T52" fmla="*/ 349 w 354"/>
              <a:gd name="T53" fmla="*/ 256 h 307"/>
              <a:gd name="T54" fmla="*/ 343 w 354"/>
              <a:gd name="T55" fmla="*/ 235 h 307"/>
              <a:gd name="T56" fmla="*/ 165 w 354"/>
              <a:gd name="T57" fmla="*/ 302 h 307"/>
              <a:gd name="T58" fmla="*/ 165 w 354"/>
              <a:gd name="T59" fmla="*/ 302 h 307"/>
              <a:gd name="T60" fmla="*/ 165 w 354"/>
              <a:gd name="T61" fmla="*/ 302 h 307"/>
              <a:gd name="T62" fmla="*/ 191 w 354"/>
              <a:gd name="T63" fmla="*/ 302 h 307"/>
              <a:gd name="T64" fmla="*/ 191 w 354"/>
              <a:gd name="T65" fmla="*/ 302 h 307"/>
              <a:gd name="T66" fmla="*/ 191 w 354"/>
              <a:gd name="T67" fmla="*/ 302 h 307"/>
              <a:gd name="T68" fmla="*/ 45 w 354"/>
              <a:gd name="T69" fmla="*/ 219 h 307"/>
              <a:gd name="T70" fmla="*/ 45 w 354"/>
              <a:gd name="T71" fmla="*/ 219 h 307"/>
              <a:gd name="T72" fmla="*/ 45 w 354"/>
              <a:gd name="T73" fmla="*/ 219 h 307"/>
              <a:gd name="T74" fmla="*/ 58 w 354"/>
              <a:gd name="T75" fmla="*/ 242 h 307"/>
              <a:gd name="T76" fmla="*/ 58 w 354"/>
              <a:gd name="T77" fmla="*/ 242 h 307"/>
              <a:gd name="T78" fmla="*/ 58 w 354"/>
              <a:gd name="T79" fmla="*/ 242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54" h="307">
                <a:moveTo>
                  <a:pt x="343" y="235"/>
                </a:moveTo>
                <a:cubicBezTo>
                  <a:pt x="339" y="232"/>
                  <a:pt x="334" y="232"/>
                  <a:pt x="330" y="233"/>
                </a:cubicBezTo>
                <a:cubicBezTo>
                  <a:pt x="330" y="233"/>
                  <a:pt x="321" y="235"/>
                  <a:pt x="311" y="228"/>
                </a:cubicBezTo>
                <a:cubicBezTo>
                  <a:pt x="354" y="153"/>
                  <a:pt x="354" y="153"/>
                  <a:pt x="354" y="153"/>
                </a:cubicBezTo>
                <a:cubicBezTo>
                  <a:pt x="266" y="0"/>
                  <a:pt x="266" y="0"/>
                  <a:pt x="266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0" y="153"/>
                  <a:pt x="0" y="153"/>
                  <a:pt x="0" y="153"/>
                </a:cubicBezTo>
                <a:cubicBezTo>
                  <a:pt x="41" y="225"/>
                  <a:pt x="41" y="225"/>
                  <a:pt x="41" y="225"/>
                </a:cubicBezTo>
                <a:cubicBezTo>
                  <a:pt x="44" y="222"/>
                  <a:pt x="45" y="219"/>
                  <a:pt x="45" y="219"/>
                </a:cubicBezTo>
                <a:cubicBezTo>
                  <a:pt x="46" y="213"/>
                  <a:pt x="50" y="208"/>
                  <a:pt x="55" y="205"/>
                </a:cubicBezTo>
                <a:cubicBezTo>
                  <a:pt x="64" y="200"/>
                  <a:pt x="77" y="203"/>
                  <a:pt x="82" y="213"/>
                </a:cubicBezTo>
                <a:cubicBezTo>
                  <a:pt x="88" y="222"/>
                  <a:pt x="85" y="235"/>
                  <a:pt x="75" y="240"/>
                </a:cubicBezTo>
                <a:cubicBezTo>
                  <a:pt x="70" y="243"/>
                  <a:pt x="64" y="244"/>
                  <a:pt x="58" y="242"/>
                </a:cubicBezTo>
                <a:cubicBezTo>
                  <a:pt x="58" y="242"/>
                  <a:pt x="55" y="241"/>
                  <a:pt x="51" y="242"/>
                </a:cubicBezTo>
                <a:cubicBezTo>
                  <a:pt x="89" y="307"/>
                  <a:pt x="89" y="307"/>
                  <a:pt x="89" y="307"/>
                </a:cubicBezTo>
                <a:cubicBezTo>
                  <a:pt x="167" y="307"/>
                  <a:pt x="167" y="307"/>
                  <a:pt x="167" y="307"/>
                </a:cubicBezTo>
                <a:cubicBezTo>
                  <a:pt x="166" y="304"/>
                  <a:pt x="165" y="302"/>
                  <a:pt x="165" y="302"/>
                </a:cubicBezTo>
                <a:cubicBezTo>
                  <a:pt x="160" y="298"/>
                  <a:pt x="158" y="293"/>
                  <a:pt x="158" y="287"/>
                </a:cubicBezTo>
                <a:cubicBezTo>
                  <a:pt x="158" y="276"/>
                  <a:pt x="167" y="267"/>
                  <a:pt x="178" y="267"/>
                </a:cubicBezTo>
                <a:cubicBezTo>
                  <a:pt x="189" y="267"/>
                  <a:pt x="198" y="276"/>
                  <a:pt x="198" y="287"/>
                </a:cubicBezTo>
                <a:cubicBezTo>
                  <a:pt x="198" y="293"/>
                  <a:pt x="196" y="298"/>
                  <a:pt x="191" y="302"/>
                </a:cubicBezTo>
                <a:cubicBezTo>
                  <a:pt x="191" y="302"/>
                  <a:pt x="190" y="304"/>
                  <a:pt x="189" y="307"/>
                </a:cubicBezTo>
                <a:cubicBezTo>
                  <a:pt x="266" y="307"/>
                  <a:pt x="266" y="307"/>
                  <a:pt x="266" y="307"/>
                </a:cubicBezTo>
                <a:cubicBezTo>
                  <a:pt x="306" y="237"/>
                  <a:pt x="306" y="237"/>
                  <a:pt x="306" y="237"/>
                </a:cubicBezTo>
                <a:cubicBezTo>
                  <a:pt x="317" y="242"/>
                  <a:pt x="320" y="251"/>
                  <a:pt x="320" y="251"/>
                </a:cubicBezTo>
                <a:cubicBezTo>
                  <a:pt x="320" y="255"/>
                  <a:pt x="323" y="259"/>
                  <a:pt x="327" y="262"/>
                </a:cubicBezTo>
                <a:cubicBezTo>
                  <a:pt x="335" y="266"/>
                  <a:pt x="345" y="264"/>
                  <a:pt x="349" y="256"/>
                </a:cubicBezTo>
                <a:cubicBezTo>
                  <a:pt x="353" y="249"/>
                  <a:pt x="351" y="239"/>
                  <a:pt x="343" y="235"/>
                </a:cubicBezTo>
                <a:close/>
                <a:moveTo>
                  <a:pt x="165" y="302"/>
                </a:moveTo>
                <a:cubicBezTo>
                  <a:pt x="165" y="302"/>
                  <a:pt x="165" y="302"/>
                  <a:pt x="165" y="302"/>
                </a:cubicBezTo>
                <a:cubicBezTo>
                  <a:pt x="165" y="302"/>
                  <a:pt x="165" y="302"/>
                  <a:pt x="165" y="302"/>
                </a:cubicBezTo>
                <a:close/>
                <a:moveTo>
                  <a:pt x="191" y="302"/>
                </a:moveTo>
                <a:cubicBezTo>
                  <a:pt x="191" y="302"/>
                  <a:pt x="191" y="302"/>
                  <a:pt x="191" y="302"/>
                </a:cubicBezTo>
                <a:cubicBezTo>
                  <a:pt x="191" y="302"/>
                  <a:pt x="191" y="302"/>
                  <a:pt x="191" y="302"/>
                </a:cubicBezTo>
                <a:close/>
                <a:moveTo>
                  <a:pt x="45" y="219"/>
                </a:moveTo>
                <a:cubicBezTo>
                  <a:pt x="45" y="219"/>
                  <a:pt x="45" y="219"/>
                  <a:pt x="45" y="219"/>
                </a:cubicBezTo>
                <a:cubicBezTo>
                  <a:pt x="45" y="219"/>
                  <a:pt x="45" y="219"/>
                  <a:pt x="45" y="219"/>
                </a:cubicBezTo>
                <a:close/>
                <a:moveTo>
                  <a:pt x="58" y="242"/>
                </a:moveTo>
                <a:cubicBezTo>
                  <a:pt x="58" y="242"/>
                  <a:pt x="58" y="242"/>
                  <a:pt x="58" y="242"/>
                </a:cubicBezTo>
                <a:cubicBezTo>
                  <a:pt x="58" y="242"/>
                  <a:pt x="58" y="242"/>
                  <a:pt x="58" y="2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400">
              <a:latin typeface="Roboto Light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8816430" y="5167177"/>
            <a:ext cx="2679700" cy="2305050"/>
          </a:xfrm>
          <a:custGeom>
            <a:avLst/>
            <a:gdLst>
              <a:gd name="T0" fmla="*/ 300 w 357"/>
              <a:gd name="T1" fmla="*/ 238 h 307"/>
              <a:gd name="T2" fmla="*/ 300 w 357"/>
              <a:gd name="T3" fmla="*/ 238 h 307"/>
              <a:gd name="T4" fmla="*/ 301 w 357"/>
              <a:gd name="T5" fmla="*/ 238 h 307"/>
              <a:gd name="T6" fmla="*/ 300 w 357"/>
              <a:gd name="T7" fmla="*/ 238 h 307"/>
              <a:gd name="T8" fmla="*/ 313 w 357"/>
              <a:gd name="T9" fmla="*/ 216 h 307"/>
              <a:gd name="T10" fmla="*/ 313 w 357"/>
              <a:gd name="T11" fmla="*/ 215 h 307"/>
              <a:gd name="T12" fmla="*/ 313 w 357"/>
              <a:gd name="T13" fmla="*/ 215 h 307"/>
              <a:gd name="T14" fmla="*/ 313 w 357"/>
              <a:gd name="T15" fmla="*/ 216 h 307"/>
              <a:gd name="T16" fmla="*/ 168 w 357"/>
              <a:gd name="T17" fmla="*/ 300 h 307"/>
              <a:gd name="T18" fmla="*/ 168 w 357"/>
              <a:gd name="T19" fmla="*/ 300 h 307"/>
              <a:gd name="T20" fmla="*/ 169 w 357"/>
              <a:gd name="T21" fmla="*/ 301 h 307"/>
              <a:gd name="T22" fmla="*/ 168 w 357"/>
              <a:gd name="T23" fmla="*/ 300 h 307"/>
              <a:gd name="T24" fmla="*/ 195 w 357"/>
              <a:gd name="T25" fmla="*/ 301 h 307"/>
              <a:gd name="T26" fmla="*/ 195 w 357"/>
              <a:gd name="T27" fmla="*/ 300 h 307"/>
              <a:gd name="T28" fmla="*/ 195 w 357"/>
              <a:gd name="T29" fmla="*/ 300 h 307"/>
              <a:gd name="T30" fmla="*/ 195 w 357"/>
              <a:gd name="T31" fmla="*/ 301 h 307"/>
              <a:gd name="T32" fmla="*/ 355 w 357"/>
              <a:gd name="T33" fmla="*/ 153 h 307"/>
              <a:gd name="T34" fmla="*/ 315 w 357"/>
              <a:gd name="T35" fmla="*/ 84 h 307"/>
              <a:gd name="T36" fmla="*/ 333 w 357"/>
              <a:gd name="T37" fmla="*/ 79 h 307"/>
              <a:gd name="T38" fmla="*/ 347 w 357"/>
              <a:gd name="T39" fmla="*/ 77 h 307"/>
              <a:gd name="T40" fmla="*/ 352 w 357"/>
              <a:gd name="T41" fmla="*/ 56 h 307"/>
              <a:gd name="T42" fmla="*/ 331 w 357"/>
              <a:gd name="T43" fmla="*/ 50 h 307"/>
              <a:gd name="T44" fmla="*/ 323 w 357"/>
              <a:gd name="T45" fmla="*/ 61 h 307"/>
              <a:gd name="T46" fmla="*/ 309 w 357"/>
              <a:gd name="T47" fmla="*/ 75 h 307"/>
              <a:gd name="T48" fmla="*/ 266 w 357"/>
              <a:gd name="T49" fmla="*/ 0 h 307"/>
              <a:gd name="T50" fmla="*/ 89 w 357"/>
              <a:gd name="T51" fmla="*/ 0 h 307"/>
              <a:gd name="T52" fmla="*/ 0 w 357"/>
              <a:gd name="T53" fmla="*/ 153 h 307"/>
              <a:gd name="T54" fmla="*/ 89 w 357"/>
              <a:gd name="T55" fmla="*/ 307 h 307"/>
              <a:gd name="T56" fmla="*/ 171 w 357"/>
              <a:gd name="T57" fmla="*/ 307 h 307"/>
              <a:gd name="T58" fmla="*/ 168 w 357"/>
              <a:gd name="T59" fmla="*/ 300 h 307"/>
              <a:gd name="T60" fmla="*/ 161 w 357"/>
              <a:gd name="T61" fmla="*/ 285 h 307"/>
              <a:gd name="T62" fmla="*/ 182 w 357"/>
              <a:gd name="T63" fmla="*/ 265 h 307"/>
              <a:gd name="T64" fmla="*/ 202 w 357"/>
              <a:gd name="T65" fmla="*/ 285 h 307"/>
              <a:gd name="T66" fmla="*/ 195 w 357"/>
              <a:gd name="T67" fmla="*/ 300 h 307"/>
              <a:gd name="T68" fmla="*/ 192 w 357"/>
              <a:gd name="T69" fmla="*/ 307 h 307"/>
              <a:gd name="T70" fmla="*/ 266 w 357"/>
              <a:gd name="T71" fmla="*/ 307 h 307"/>
              <a:gd name="T72" fmla="*/ 306 w 357"/>
              <a:gd name="T73" fmla="*/ 238 h 307"/>
              <a:gd name="T74" fmla="*/ 300 w 357"/>
              <a:gd name="T75" fmla="*/ 238 h 307"/>
              <a:gd name="T76" fmla="*/ 284 w 357"/>
              <a:gd name="T77" fmla="*/ 237 h 307"/>
              <a:gd name="T78" fmla="*/ 276 w 357"/>
              <a:gd name="T79" fmla="*/ 209 h 307"/>
              <a:gd name="T80" fmla="*/ 304 w 357"/>
              <a:gd name="T81" fmla="*/ 202 h 307"/>
              <a:gd name="T82" fmla="*/ 313 w 357"/>
              <a:gd name="T83" fmla="*/ 215 h 307"/>
              <a:gd name="T84" fmla="*/ 316 w 357"/>
              <a:gd name="T85" fmla="*/ 220 h 307"/>
              <a:gd name="T86" fmla="*/ 355 w 357"/>
              <a:gd name="T87" fmla="*/ 153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7" h="307">
                <a:moveTo>
                  <a:pt x="300" y="238"/>
                </a:moveTo>
                <a:cubicBezTo>
                  <a:pt x="300" y="238"/>
                  <a:pt x="300" y="238"/>
                  <a:pt x="300" y="238"/>
                </a:cubicBezTo>
                <a:cubicBezTo>
                  <a:pt x="300" y="238"/>
                  <a:pt x="300" y="238"/>
                  <a:pt x="301" y="238"/>
                </a:cubicBezTo>
                <a:lnTo>
                  <a:pt x="300" y="238"/>
                </a:lnTo>
                <a:close/>
                <a:moveTo>
                  <a:pt x="313" y="216"/>
                </a:moveTo>
                <a:cubicBezTo>
                  <a:pt x="313" y="216"/>
                  <a:pt x="313" y="215"/>
                  <a:pt x="313" y="215"/>
                </a:cubicBezTo>
                <a:cubicBezTo>
                  <a:pt x="313" y="215"/>
                  <a:pt x="313" y="215"/>
                  <a:pt x="313" y="215"/>
                </a:cubicBezTo>
                <a:lnTo>
                  <a:pt x="313" y="216"/>
                </a:lnTo>
                <a:close/>
                <a:moveTo>
                  <a:pt x="168" y="300"/>
                </a:moveTo>
                <a:cubicBezTo>
                  <a:pt x="168" y="300"/>
                  <a:pt x="168" y="300"/>
                  <a:pt x="168" y="300"/>
                </a:cubicBezTo>
                <a:cubicBezTo>
                  <a:pt x="168" y="300"/>
                  <a:pt x="169" y="301"/>
                  <a:pt x="169" y="301"/>
                </a:cubicBezTo>
                <a:lnTo>
                  <a:pt x="168" y="300"/>
                </a:lnTo>
                <a:close/>
                <a:moveTo>
                  <a:pt x="195" y="301"/>
                </a:moveTo>
                <a:cubicBezTo>
                  <a:pt x="195" y="301"/>
                  <a:pt x="195" y="300"/>
                  <a:pt x="195" y="300"/>
                </a:cubicBezTo>
                <a:cubicBezTo>
                  <a:pt x="195" y="300"/>
                  <a:pt x="195" y="300"/>
                  <a:pt x="195" y="300"/>
                </a:cubicBezTo>
                <a:lnTo>
                  <a:pt x="195" y="301"/>
                </a:lnTo>
                <a:close/>
                <a:moveTo>
                  <a:pt x="355" y="153"/>
                </a:moveTo>
                <a:cubicBezTo>
                  <a:pt x="315" y="84"/>
                  <a:pt x="315" y="84"/>
                  <a:pt x="315" y="84"/>
                </a:cubicBezTo>
                <a:cubicBezTo>
                  <a:pt x="325" y="77"/>
                  <a:pt x="333" y="79"/>
                  <a:pt x="333" y="79"/>
                </a:cubicBezTo>
                <a:cubicBezTo>
                  <a:pt x="338" y="80"/>
                  <a:pt x="342" y="80"/>
                  <a:pt x="347" y="77"/>
                </a:cubicBezTo>
                <a:cubicBezTo>
                  <a:pt x="354" y="73"/>
                  <a:pt x="357" y="63"/>
                  <a:pt x="352" y="56"/>
                </a:cubicBezTo>
                <a:cubicBezTo>
                  <a:pt x="348" y="48"/>
                  <a:pt x="338" y="46"/>
                  <a:pt x="331" y="50"/>
                </a:cubicBezTo>
                <a:cubicBezTo>
                  <a:pt x="327" y="53"/>
                  <a:pt x="324" y="57"/>
                  <a:pt x="323" y="61"/>
                </a:cubicBezTo>
                <a:cubicBezTo>
                  <a:pt x="323" y="61"/>
                  <a:pt x="321" y="70"/>
                  <a:pt x="309" y="75"/>
                </a:cubicBezTo>
                <a:cubicBezTo>
                  <a:pt x="266" y="0"/>
                  <a:pt x="266" y="0"/>
                  <a:pt x="266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0" y="153"/>
                  <a:pt x="0" y="153"/>
                  <a:pt x="0" y="153"/>
                </a:cubicBezTo>
                <a:cubicBezTo>
                  <a:pt x="89" y="307"/>
                  <a:pt x="89" y="307"/>
                  <a:pt x="89" y="307"/>
                </a:cubicBezTo>
                <a:cubicBezTo>
                  <a:pt x="171" y="307"/>
                  <a:pt x="171" y="307"/>
                  <a:pt x="171" y="307"/>
                </a:cubicBezTo>
                <a:cubicBezTo>
                  <a:pt x="170" y="303"/>
                  <a:pt x="169" y="301"/>
                  <a:pt x="168" y="300"/>
                </a:cubicBezTo>
                <a:cubicBezTo>
                  <a:pt x="164" y="296"/>
                  <a:pt x="161" y="291"/>
                  <a:pt x="161" y="285"/>
                </a:cubicBezTo>
                <a:cubicBezTo>
                  <a:pt x="161" y="274"/>
                  <a:pt x="170" y="265"/>
                  <a:pt x="182" y="265"/>
                </a:cubicBezTo>
                <a:cubicBezTo>
                  <a:pt x="193" y="265"/>
                  <a:pt x="202" y="274"/>
                  <a:pt x="202" y="285"/>
                </a:cubicBezTo>
                <a:cubicBezTo>
                  <a:pt x="202" y="291"/>
                  <a:pt x="199" y="296"/>
                  <a:pt x="195" y="300"/>
                </a:cubicBezTo>
                <a:cubicBezTo>
                  <a:pt x="195" y="301"/>
                  <a:pt x="193" y="303"/>
                  <a:pt x="192" y="307"/>
                </a:cubicBezTo>
                <a:cubicBezTo>
                  <a:pt x="266" y="307"/>
                  <a:pt x="266" y="307"/>
                  <a:pt x="266" y="307"/>
                </a:cubicBezTo>
                <a:cubicBezTo>
                  <a:pt x="306" y="238"/>
                  <a:pt x="306" y="238"/>
                  <a:pt x="306" y="238"/>
                </a:cubicBezTo>
                <a:cubicBezTo>
                  <a:pt x="302" y="238"/>
                  <a:pt x="300" y="238"/>
                  <a:pt x="300" y="238"/>
                </a:cubicBezTo>
                <a:cubicBezTo>
                  <a:pt x="295" y="240"/>
                  <a:pt x="289" y="240"/>
                  <a:pt x="284" y="237"/>
                </a:cubicBezTo>
                <a:cubicBezTo>
                  <a:pt x="274" y="231"/>
                  <a:pt x="271" y="219"/>
                  <a:pt x="276" y="209"/>
                </a:cubicBezTo>
                <a:cubicBezTo>
                  <a:pt x="282" y="199"/>
                  <a:pt x="294" y="196"/>
                  <a:pt x="304" y="202"/>
                </a:cubicBezTo>
                <a:cubicBezTo>
                  <a:pt x="309" y="205"/>
                  <a:pt x="312" y="210"/>
                  <a:pt x="313" y="215"/>
                </a:cubicBezTo>
                <a:cubicBezTo>
                  <a:pt x="313" y="216"/>
                  <a:pt x="314" y="218"/>
                  <a:pt x="316" y="220"/>
                </a:cubicBezTo>
                <a:lnTo>
                  <a:pt x="355" y="15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400">
              <a:latin typeface="Roboto Light"/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auto">
          <a:xfrm>
            <a:off x="8825955" y="7189652"/>
            <a:ext cx="2663826" cy="2657476"/>
          </a:xfrm>
          <a:custGeom>
            <a:avLst/>
            <a:gdLst>
              <a:gd name="T0" fmla="*/ 300 w 355"/>
              <a:gd name="T1" fmla="*/ 114 h 354"/>
              <a:gd name="T2" fmla="*/ 299 w 355"/>
              <a:gd name="T3" fmla="*/ 114 h 354"/>
              <a:gd name="T4" fmla="*/ 299 w 355"/>
              <a:gd name="T5" fmla="*/ 114 h 354"/>
              <a:gd name="T6" fmla="*/ 300 w 355"/>
              <a:gd name="T7" fmla="*/ 114 h 354"/>
              <a:gd name="T8" fmla="*/ 314 w 355"/>
              <a:gd name="T9" fmla="*/ 260 h 354"/>
              <a:gd name="T10" fmla="*/ 313 w 355"/>
              <a:gd name="T11" fmla="*/ 259 h 354"/>
              <a:gd name="T12" fmla="*/ 313 w 355"/>
              <a:gd name="T13" fmla="*/ 259 h 354"/>
              <a:gd name="T14" fmla="*/ 314 w 355"/>
              <a:gd name="T15" fmla="*/ 260 h 354"/>
              <a:gd name="T16" fmla="*/ 300 w 355"/>
              <a:gd name="T17" fmla="*/ 282 h 354"/>
              <a:gd name="T18" fmla="*/ 300 w 355"/>
              <a:gd name="T19" fmla="*/ 282 h 354"/>
              <a:gd name="T20" fmla="*/ 301 w 355"/>
              <a:gd name="T21" fmla="*/ 282 h 354"/>
              <a:gd name="T22" fmla="*/ 300 w 355"/>
              <a:gd name="T23" fmla="*/ 282 h 354"/>
              <a:gd name="T24" fmla="*/ 312 w 355"/>
              <a:gd name="T25" fmla="*/ 137 h 354"/>
              <a:gd name="T26" fmla="*/ 312 w 355"/>
              <a:gd name="T27" fmla="*/ 137 h 354"/>
              <a:gd name="T28" fmla="*/ 312 w 355"/>
              <a:gd name="T29" fmla="*/ 137 h 354"/>
              <a:gd name="T30" fmla="*/ 355 w 355"/>
              <a:gd name="T31" fmla="*/ 201 h 354"/>
              <a:gd name="T32" fmla="*/ 315 w 355"/>
              <a:gd name="T33" fmla="*/ 132 h 354"/>
              <a:gd name="T34" fmla="*/ 312 w 355"/>
              <a:gd name="T35" fmla="*/ 137 h 354"/>
              <a:gd name="T36" fmla="*/ 303 w 355"/>
              <a:gd name="T37" fmla="*/ 151 h 354"/>
              <a:gd name="T38" fmla="*/ 275 w 355"/>
              <a:gd name="T39" fmla="*/ 143 h 354"/>
              <a:gd name="T40" fmla="*/ 283 w 355"/>
              <a:gd name="T41" fmla="*/ 116 h 354"/>
              <a:gd name="T42" fmla="*/ 299 w 355"/>
              <a:gd name="T43" fmla="*/ 114 h 354"/>
              <a:gd name="T44" fmla="*/ 305 w 355"/>
              <a:gd name="T45" fmla="*/ 114 h 354"/>
              <a:gd name="T46" fmla="*/ 266 w 355"/>
              <a:gd name="T47" fmla="*/ 47 h 354"/>
              <a:gd name="T48" fmla="*/ 186 w 355"/>
              <a:gd name="T49" fmla="*/ 47 h 354"/>
              <a:gd name="T50" fmla="*/ 191 w 355"/>
              <a:gd name="T51" fmla="*/ 28 h 354"/>
              <a:gd name="T52" fmla="*/ 196 w 355"/>
              <a:gd name="T53" fmla="*/ 16 h 354"/>
              <a:gd name="T54" fmla="*/ 181 w 355"/>
              <a:gd name="T55" fmla="*/ 0 h 354"/>
              <a:gd name="T56" fmla="*/ 165 w 355"/>
              <a:gd name="T57" fmla="*/ 16 h 354"/>
              <a:gd name="T58" fmla="*/ 170 w 355"/>
              <a:gd name="T59" fmla="*/ 28 h 354"/>
              <a:gd name="T60" fmla="*/ 175 w 355"/>
              <a:gd name="T61" fmla="*/ 47 h 354"/>
              <a:gd name="T62" fmla="*/ 89 w 355"/>
              <a:gd name="T63" fmla="*/ 47 h 354"/>
              <a:gd name="T64" fmla="*/ 0 w 355"/>
              <a:gd name="T65" fmla="*/ 201 h 354"/>
              <a:gd name="T66" fmla="*/ 89 w 355"/>
              <a:gd name="T67" fmla="*/ 354 h 354"/>
              <a:gd name="T68" fmla="*/ 266 w 355"/>
              <a:gd name="T69" fmla="*/ 354 h 354"/>
              <a:gd name="T70" fmla="*/ 307 w 355"/>
              <a:gd name="T71" fmla="*/ 283 h 354"/>
              <a:gd name="T72" fmla="*/ 300 w 355"/>
              <a:gd name="T73" fmla="*/ 282 h 354"/>
              <a:gd name="T74" fmla="*/ 284 w 355"/>
              <a:gd name="T75" fmla="*/ 281 h 354"/>
              <a:gd name="T76" fmla="*/ 276 w 355"/>
              <a:gd name="T77" fmla="*/ 253 h 354"/>
              <a:gd name="T78" fmla="*/ 304 w 355"/>
              <a:gd name="T79" fmla="*/ 246 h 354"/>
              <a:gd name="T80" fmla="*/ 313 w 355"/>
              <a:gd name="T81" fmla="*/ 259 h 354"/>
              <a:gd name="T82" fmla="*/ 317 w 355"/>
              <a:gd name="T83" fmla="*/ 265 h 354"/>
              <a:gd name="T84" fmla="*/ 355 w 355"/>
              <a:gd name="T85" fmla="*/ 201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55" h="354">
                <a:moveTo>
                  <a:pt x="300" y="114"/>
                </a:moveTo>
                <a:cubicBezTo>
                  <a:pt x="299" y="114"/>
                  <a:pt x="299" y="114"/>
                  <a:pt x="299" y="114"/>
                </a:cubicBezTo>
                <a:cubicBezTo>
                  <a:pt x="299" y="114"/>
                  <a:pt x="299" y="114"/>
                  <a:pt x="299" y="114"/>
                </a:cubicBezTo>
                <a:lnTo>
                  <a:pt x="300" y="114"/>
                </a:lnTo>
                <a:close/>
                <a:moveTo>
                  <a:pt x="314" y="260"/>
                </a:moveTo>
                <a:cubicBezTo>
                  <a:pt x="314" y="260"/>
                  <a:pt x="314" y="259"/>
                  <a:pt x="313" y="259"/>
                </a:cubicBezTo>
                <a:cubicBezTo>
                  <a:pt x="313" y="259"/>
                  <a:pt x="313" y="259"/>
                  <a:pt x="313" y="259"/>
                </a:cubicBezTo>
                <a:lnTo>
                  <a:pt x="314" y="260"/>
                </a:lnTo>
                <a:close/>
                <a:moveTo>
                  <a:pt x="300" y="282"/>
                </a:moveTo>
                <a:cubicBezTo>
                  <a:pt x="300" y="282"/>
                  <a:pt x="300" y="282"/>
                  <a:pt x="300" y="282"/>
                </a:cubicBezTo>
                <a:cubicBezTo>
                  <a:pt x="300" y="282"/>
                  <a:pt x="301" y="282"/>
                  <a:pt x="301" y="282"/>
                </a:cubicBezTo>
                <a:lnTo>
                  <a:pt x="300" y="282"/>
                </a:lnTo>
                <a:close/>
                <a:moveTo>
                  <a:pt x="312" y="137"/>
                </a:moveTo>
                <a:cubicBezTo>
                  <a:pt x="312" y="137"/>
                  <a:pt x="312" y="137"/>
                  <a:pt x="312" y="137"/>
                </a:cubicBezTo>
                <a:cubicBezTo>
                  <a:pt x="312" y="137"/>
                  <a:pt x="312" y="137"/>
                  <a:pt x="312" y="137"/>
                </a:cubicBezTo>
                <a:close/>
                <a:moveTo>
                  <a:pt x="355" y="201"/>
                </a:moveTo>
                <a:cubicBezTo>
                  <a:pt x="315" y="132"/>
                  <a:pt x="315" y="132"/>
                  <a:pt x="315" y="132"/>
                </a:cubicBezTo>
                <a:cubicBezTo>
                  <a:pt x="313" y="135"/>
                  <a:pt x="312" y="137"/>
                  <a:pt x="312" y="137"/>
                </a:cubicBezTo>
                <a:cubicBezTo>
                  <a:pt x="311" y="143"/>
                  <a:pt x="308" y="148"/>
                  <a:pt x="303" y="151"/>
                </a:cubicBezTo>
                <a:cubicBezTo>
                  <a:pt x="293" y="156"/>
                  <a:pt x="281" y="153"/>
                  <a:pt x="275" y="143"/>
                </a:cubicBezTo>
                <a:cubicBezTo>
                  <a:pt x="270" y="134"/>
                  <a:pt x="273" y="121"/>
                  <a:pt x="283" y="116"/>
                </a:cubicBezTo>
                <a:cubicBezTo>
                  <a:pt x="288" y="113"/>
                  <a:pt x="294" y="112"/>
                  <a:pt x="299" y="114"/>
                </a:cubicBezTo>
                <a:cubicBezTo>
                  <a:pt x="299" y="114"/>
                  <a:pt x="301" y="114"/>
                  <a:pt x="305" y="114"/>
                </a:cubicBezTo>
                <a:cubicBezTo>
                  <a:pt x="266" y="47"/>
                  <a:pt x="266" y="47"/>
                  <a:pt x="266" y="47"/>
                </a:cubicBezTo>
                <a:cubicBezTo>
                  <a:pt x="186" y="47"/>
                  <a:pt x="186" y="47"/>
                  <a:pt x="186" y="47"/>
                </a:cubicBezTo>
                <a:cubicBezTo>
                  <a:pt x="185" y="35"/>
                  <a:pt x="191" y="28"/>
                  <a:pt x="191" y="28"/>
                </a:cubicBezTo>
                <a:cubicBezTo>
                  <a:pt x="194" y="25"/>
                  <a:pt x="196" y="21"/>
                  <a:pt x="196" y="16"/>
                </a:cubicBezTo>
                <a:cubicBezTo>
                  <a:pt x="196" y="7"/>
                  <a:pt x="189" y="0"/>
                  <a:pt x="181" y="0"/>
                </a:cubicBezTo>
                <a:cubicBezTo>
                  <a:pt x="172" y="0"/>
                  <a:pt x="165" y="7"/>
                  <a:pt x="165" y="16"/>
                </a:cubicBezTo>
                <a:cubicBezTo>
                  <a:pt x="165" y="21"/>
                  <a:pt x="167" y="25"/>
                  <a:pt x="170" y="28"/>
                </a:cubicBezTo>
                <a:cubicBezTo>
                  <a:pt x="170" y="28"/>
                  <a:pt x="177" y="35"/>
                  <a:pt x="175" y="47"/>
                </a:cubicBezTo>
                <a:cubicBezTo>
                  <a:pt x="89" y="47"/>
                  <a:pt x="89" y="47"/>
                  <a:pt x="89" y="47"/>
                </a:cubicBezTo>
                <a:cubicBezTo>
                  <a:pt x="0" y="201"/>
                  <a:pt x="0" y="201"/>
                  <a:pt x="0" y="201"/>
                </a:cubicBezTo>
                <a:cubicBezTo>
                  <a:pt x="89" y="354"/>
                  <a:pt x="89" y="354"/>
                  <a:pt x="89" y="354"/>
                </a:cubicBezTo>
                <a:cubicBezTo>
                  <a:pt x="266" y="354"/>
                  <a:pt x="266" y="354"/>
                  <a:pt x="266" y="354"/>
                </a:cubicBezTo>
                <a:cubicBezTo>
                  <a:pt x="307" y="283"/>
                  <a:pt x="307" y="283"/>
                  <a:pt x="307" y="283"/>
                </a:cubicBezTo>
                <a:cubicBezTo>
                  <a:pt x="303" y="282"/>
                  <a:pt x="301" y="282"/>
                  <a:pt x="300" y="282"/>
                </a:cubicBezTo>
                <a:cubicBezTo>
                  <a:pt x="295" y="284"/>
                  <a:pt x="289" y="283"/>
                  <a:pt x="284" y="281"/>
                </a:cubicBezTo>
                <a:cubicBezTo>
                  <a:pt x="274" y="275"/>
                  <a:pt x="271" y="263"/>
                  <a:pt x="276" y="253"/>
                </a:cubicBezTo>
                <a:cubicBezTo>
                  <a:pt x="282" y="243"/>
                  <a:pt x="294" y="240"/>
                  <a:pt x="304" y="246"/>
                </a:cubicBezTo>
                <a:cubicBezTo>
                  <a:pt x="309" y="249"/>
                  <a:pt x="312" y="253"/>
                  <a:pt x="313" y="259"/>
                </a:cubicBezTo>
                <a:cubicBezTo>
                  <a:pt x="314" y="260"/>
                  <a:pt x="315" y="262"/>
                  <a:pt x="317" y="265"/>
                </a:cubicBezTo>
                <a:lnTo>
                  <a:pt x="355" y="2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400">
              <a:latin typeface="Roboto Light"/>
            </a:endParaRPr>
          </a:p>
        </p:txBody>
      </p:sp>
      <p:sp>
        <p:nvSpPr>
          <p:cNvPr id="8" name="Freeform 7"/>
          <p:cNvSpPr>
            <a:spLocks noEditPoints="1"/>
          </p:cNvSpPr>
          <p:nvPr/>
        </p:nvSpPr>
        <p:spPr bwMode="auto">
          <a:xfrm>
            <a:off x="10889704" y="8729527"/>
            <a:ext cx="2657476" cy="2305050"/>
          </a:xfrm>
          <a:custGeom>
            <a:avLst/>
            <a:gdLst>
              <a:gd name="T0" fmla="*/ 189 w 354"/>
              <a:gd name="T1" fmla="*/ 4 h 307"/>
              <a:gd name="T2" fmla="*/ 189 w 354"/>
              <a:gd name="T3" fmla="*/ 4 h 307"/>
              <a:gd name="T4" fmla="*/ 189 w 354"/>
              <a:gd name="T5" fmla="*/ 4 h 307"/>
              <a:gd name="T6" fmla="*/ 163 w 354"/>
              <a:gd name="T7" fmla="*/ 4 h 307"/>
              <a:gd name="T8" fmla="*/ 163 w 354"/>
              <a:gd name="T9" fmla="*/ 4 h 307"/>
              <a:gd name="T10" fmla="*/ 163 w 354"/>
              <a:gd name="T11" fmla="*/ 4 h 307"/>
              <a:gd name="T12" fmla="*/ 296 w 354"/>
              <a:gd name="T13" fmla="*/ 65 h 307"/>
              <a:gd name="T14" fmla="*/ 296 w 354"/>
              <a:gd name="T15" fmla="*/ 64 h 307"/>
              <a:gd name="T16" fmla="*/ 296 w 354"/>
              <a:gd name="T17" fmla="*/ 64 h 307"/>
              <a:gd name="T18" fmla="*/ 296 w 354"/>
              <a:gd name="T19" fmla="*/ 65 h 307"/>
              <a:gd name="T20" fmla="*/ 313 w 354"/>
              <a:gd name="T21" fmla="*/ 82 h 307"/>
              <a:gd name="T22" fmla="*/ 309 w 354"/>
              <a:gd name="T23" fmla="*/ 88 h 307"/>
              <a:gd name="T24" fmla="*/ 299 w 354"/>
              <a:gd name="T25" fmla="*/ 101 h 307"/>
              <a:gd name="T26" fmla="*/ 272 w 354"/>
              <a:gd name="T27" fmla="*/ 94 h 307"/>
              <a:gd name="T28" fmla="*/ 279 w 354"/>
              <a:gd name="T29" fmla="*/ 66 h 307"/>
              <a:gd name="T30" fmla="*/ 296 w 354"/>
              <a:gd name="T31" fmla="*/ 64 h 307"/>
              <a:gd name="T32" fmla="*/ 303 w 354"/>
              <a:gd name="T33" fmla="*/ 64 h 307"/>
              <a:gd name="T34" fmla="*/ 265 w 354"/>
              <a:gd name="T35" fmla="*/ 0 h 307"/>
              <a:gd name="T36" fmla="*/ 187 w 354"/>
              <a:gd name="T37" fmla="*/ 0 h 307"/>
              <a:gd name="T38" fmla="*/ 189 w 354"/>
              <a:gd name="T39" fmla="*/ 4 h 307"/>
              <a:gd name="T40" fmla="*/ 196 w 354"/>
              <a:gd name="T41" fmla="*/ 20 h 307"/>
              <a:gd name="T42" fmla="*/ 176 w 354"/>
              <a:gd name="T43" fmla="*/ 40 h 307"/>
              <a:gd name="T44" fmla="*/ 156 w 354"/>
              <a:gd name="T45" fmla="*/ 20 h 307"/>
              <a:gd name="T46" fmla="*/ 163 w 354"/>
              <a:gd name="T47" fmla="*/ 4 h 307"/>
              <a:gd name="T48" fmla="*/ 165 w 354"/>
              <a:gd name="T49" fmla="*/ 0 h 307"/>
              <a:gd name="T50" fmla="*/ 88 w 354"/>
              <a:gd name="T51" fmla="*/ 0 h 307"/>
              <a:gd name="T52" fmla="*/ 48 w 354"/>
              <a:gd name="T53" fmla="*/ 69 h 307"/>
              <a:gd name="T54" fmla="*/ 34 w 354"/>
              <a:gd name="T55" fmla="*/ 55 h 307"/>
              <a:gd name="T56" fmla="*/ 27 w 354"/>
              <a:gd name="T57" fmla="*/ 44 h 307"/>
              <a:gd name="T58" fmla="*/ 5 w 354"/>
              <a:gd name="T59" fmla="*/ 50 h 307"/>
              <a:gd name="T60" fmla="*/ 11 w 354"/>
              <a:gd name="T61" fmla="*/ 72 h 307"/>
              <a:gd name="T62" fmla="*/ 24 w 354"/>
              <a:gd name="T63" fmla="*/ 73 h 307"/>
              <a:gd name="T64" fmla="*/ 43 w 354"/>
              <a:gd name="T65" fmla="*/ 78 h 307"/>
              <a:gd name="T66" fmla="*/ 0 w 354"/>
              <a:gd name="T67" fmla="*/ 153 h 307"/>
              <a:gd name="T68" fmla="*/ 88 w 354"/>
              <a:gd name="T69" fmla="*/ 307 h 307"/>
              <a:gd name="T70" fmla="*/ 265 w 354"/>
              <a:gd name="T71" fmla="*/ 307 h 307"/>
              <a:gd name="T72" fmla="*/ 354 w 354"/>
              <a:gd name="T73" fmla="*/ 153 h 307"/>
              <a:gd name="T74" fmla="*/ 313 w 354"/>
              <a:gd name="T75" fmla="*/ 82 h 307"/>
              <a:gd name="T76" fmla="*/ 309 w 354"/>
              <a:gd name="T77" fmla="*/ 88 h 307"/>
              <a:gd name="T78" fmla="*/ 309 w 354"/>
              <a:gd name="T79" fmla="*/ 88 h 307"/>
              <a:gd name="T80" fmla="*/ 309 w 354"/>
              <a:gd name="T81" fmla="*/ 87 h 307"/>
              <a:gd name="T82" fmla="*/ 309 w 354"/>
              <a:gd name="T83" fmla="*/ 88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54" h="307">
                <a:moveTo>
                  <a:pt x="189" y="4"/>
                </a:moveTo>
                <a:cubicBezTo>
                  <a:pt x="189" y="4"/>
                  <a:pt x="189" y="4"/>
                  <a:pt x="189" y="4"/>
                </a:cubicBezTo>
                <a:cubicBezTo>
                  <a:pt x="189" y="4"/>
                  <a:pt x="189" y="4"/>
                  <a:pt x="189" y="4"/>
                </a:cubicBezTo>
                <a:close/>
                <a:moveTo>
                  <a:pt x="163" y="4"/>
                </a:moveTo>
                <a:cubicBezTo>
                  <a:pt x="163" y="4"/>
                  <a:pt x="163" y="4"/>
                  <a:pt x="163" y="4"/>
                </a:cubicBezTo>
                <a:cubicBezTo>
                  <a:pt x="163" y="4"/>
                  <a:pt x="163" y="4"/>
                  <a:pt x="163" y="4"/>
                </a:cubicBezTo>
                <a:close/>
                <a:moveTo>
                  <a:pt x="296" y="65"/>
                </a:moveTo>
                <a:cubicBezTo>
                  <a:pt x="296" y="65"/>
                  <a:pt x="296" y="65"/>
                  <a:pt x="296" y="64"/>
                </a:cubicBezTo>
                <a:cubicBezTo>
                  <a:pt x="296" y="64"/>
                  <a:pt x="296" y="64"/>
                  <a:pt x="296" y="64"/>
                </a:cubicBezTo>
                <a:lnTo>
                  <a:pt x="296" y="65"/>
                </a:lnTo>
                <a:close/>
                <a:moveTo>
                  <a:pt x="313" y="82"/>
                </a:moveTo>
                <a:cubicBezTo>
                  <a:pt x="310" y="84"/>
                  <a:pt x="309" y="87"/>
                  <a:pt x="309" y="88"/>
                </a:cubicBezTo>
                <a:cubicBezTo>
                  <a:pt x="308" y="93"/>
                  <a:pt x="304" y="98"/>
                  <a:pt x="299" y="101"/>
                </a:cubicBezTo>
                <a:cubicBezTo>
                  <a:pt x="290" y="107"/>
                  <a:pt x="277" y="103"/>
                  <a:pt x="272" y="94"/>
                </a:cubicBezTo>
                <a:cubicBezTo>
                  <a:pt x="266" y="84"/>
                  <a:pt x="269" y="72"/>
                  <a:pt x="279" y="66"/>
                </a:cubicBezTo>
                <a:cubicBezTo>
                  <a:pt x="284" y="63"/>
                  <a:pt x="290" y="63"/>
                  <a:pt x="296" y="64"/>
                </a:cubicBezTo>
                <a:cubicBezTo>
                  <a:pt x="296" y="65"/>
                  <a:pt x="299" y="65"/>
                  <a:pt x="303" y="64"/>
                </a:cubicBezTo>
                <a:cubicBezTo>
                  <a:pt x="265" y="0"/>
                  <a:pt x="265" y="0"/>
                  <a:pt x="265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8" y="3"/>
                  <a:pt x="189" y="4"/>
                  <a:pt x="189" y="4"/>
                </a:cubicBezTo>
                <a:cubicBezTo>
                  <a:pt x="194" y="8"/>
                  <a:pt x="196" y="14"/>
                  <a:pt x="196" y="20"/>
                </a:cubicBezTo>
                <a:cubicBezTo>
                  <a:pt x="196" y="31"/>
                  <a:pt x="187" y="40"/>
                  <a:pt x="176" y="40"/>
                </a:cubicBezTo>
                <a:cubicBezTo>
                  <a:pt x="165" y="40"/>
                  <a:pt x="156" y="31"/>
                  <a:pt x="156" y="20"/>
                </a:cubicBezTo>
                <a:cubicBezTo>
                  <a:pt x="156" y="14"/>
                  <a:pt x="158" y="8"/>
                  <a:pt x="163" y="4"/>
                </a:cubicBezTo>
                <a:cubicBezTo>
                  <a:pt x="163" y="4"/>
                  <a:pt x="164" y="3"/>
                  <a:pt x="165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48" y="69"/>
                  <a:pt x="48" y="69"/>
                  <a:pt x="48" y="69"/>
                </a:cubicBezTo>
                <a:cubicBezTo>
                  <a:pt x="37" y="64"/>
                  <a:pt x="34" y="55"/>
                  <a:pt x="34" y="55"/>
                </a:cubicBezTo>
                <a:cubicBezTo>
                  <a:pt x="34" y="51"/>
                  <a:pt x="31" y="47"/>
                  <a:pt x="27" y="44"/>
                </a:cubicBezTo>
                <a:cubicBezTo>
                  <a:pt x="19" y="40"/>
                  <a:pt x="9" y="43"/>
                  <a:pt x="5" y="50"/>
                </a:cubicBezTo>
                <a:cubicBezTo>
                  <a:pt x="1" y="58"/>
                  <a:pt x="3" y="67"/>
                  <a:pt x="11" y="72"/>
                </a:cubicBezTo>
                <a:cubicBezTo>
                  <a:pt x="15" y="74"/>
                  <a:pt x="20" y="75"/>
                  <a:pt x="24" y="73"/>
                </a:cubicBezTo>
                <a:cubicBezTo>
                  <a:pt x="24" y="73"/>
                  <a:pt x="33" y="71"/>
                  <a:pt x="43" y="78"/>
                </a:cubicBezTo>
                <a:cubicBezTo>
                  <a:pt x="0" y="153"/>
                  <a:pt x="0" y="153"/>
                  <a:pt x="0" y="153"/>
                </a:cubicBezTo>
                <a:cubicBezTo>
                  <a:pt x="88" y="307"/>
                  <a:pt x="88" y="307"/>
                  <a:pt x="88" y="307"/>
                </a:cubicBezTo>
                <a:cubicBezTo>
                  <a:pt x="265" y="307"/>
                  <a:pt x="265" y="307"/>
                  <a:pt x="265" y="307"/>
                </a:cubicBezTo>
                <a:cubicBezTo>
                  <a:pt x="354" y="153"/>
                  <a:pt x="354" y="153"/>
                  <a:pt x="354" y="153"/>
                </a:cubicBezTo>
                <a:lnTo>
                  <a:pt x="313" y="82"/>
                </a:lnTo>
                <a:close/>
                <a:moveTo>
                  <a:pt x="309" y="88"/>
                </a:moveTo>
                <a:cubicBezTo>
                  <a:pt x="309" y="88"/>
                  <a:pt x="309" y="88"/>
                  <a:pt x="309" y="88"/>
                </a:cubicBezTo>
                <a:cubicBezTo>
                  <a:pt x="309" y="87"/>
                  <a:pt x="309" y="87"/>
                  <a:pt x="309" y="87"/>
                </a:cubicBezTo>
                <a:lnTo>
                  <a:pt x="309" y="8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400">
              <a:latin typeface="Roboto Light"/>
            </a:endParaRPr>
          </a:p>
        </p:txBody>
      </p:sp>
      <p:sp>
        <p:nvSpPr>
          <p:cNvPr id="9" name="Freeform 8"/>
          <p:cNvSpPr>
            <a:spLocks noEditPoints="1"/>
          </p:cNvSpPr>
          <p:nvPr/>
        </p:nvSpPr>
        <p:spPr bwMode="auto">
          <a:xfrm>
            <a:off x="12924880" y="7532553"/>
            <a:ext cx="2679700" cy="2308226"/>
          </a:xfrm>
          <a:custGeom>
            <a:avLst/>
            <a:gdLst>
              <a:gd name="T0" fmla="*/ 57 w 357"/>
              <a:gd name="T1" fmla="*/ 68 h 307"/>
              <a:gd name="T2" fmla="*/ 57 w 357"/>
              <a:gd name="T3" fmla="*/ 68 h 307"/>
              <a:gd name="T4" fmla="*/ 56 w 357"/>
              <a:gd name="T5" fmla="*/ 68 h 307"/>
              <a:gd name="T6" fmla="*/ 57 w 357"/>
              <a:gd name="T7" fmla="*/ 68 h 307"/>
              <a:gd name="T8" fmla="*/ 268 w 357"/>
              <a:gd name="T9" fmla="*/ 0 h 307"/>
              <a:gd name="T10" fmla="*/ 186 w 357"/>
              <a:gd name="T11" fmla="*/ 0 h 307"/>
              <a:gd name="T12" fmla="*/ 189 w 357"/>
              <a:gd name="T13" fmla="*/ 6 h 307"/>
              <a:gd name="T14" fmla="*/ 196 w 357"/>
              <a:gd name="T15" fmla="*/ 21 h 307"/>
              <a:gd name="T16" fmla="*/ 175 w 357"/>
              <a:gd name="T17" fmla="*/ 41 h 307"/>
              <a:gd name="T18" fmla="*/ 155 w 357"/>
              <a:gd name="T19" fmla="*/ 21 h 307"/>
              <a:gd name="T20" fmla="*/ 162 w 357"/>
              <a:gd name="T21" fmla="*/ 6 h 307"/>
              <a:gd name="T22" fmla="*/ 165 w 357"/>
              <a:gd name="T23" fmla="*/ 0 h 307"/>
              <a:gd name="T24" fmla="*/ 91 w 357"/>
              <a:gd name="T25" fmla="*/ 0 h 307"/>
              <a:gd name="T26" fmla="*/ 51 w 357"/>
              <a:gd name="T27" fmla="*/ 68 h 307"/>
              <a:gd name="T28" fmla="*/ 57 w 357"/>
              <a:gd name="T29" fmla="*/ 68 h 307"/>
              <a:gd name="T30" fmla="*/ 73 w 357"/>
              <a:gd name="T31" fmla="*/ 70 h 307"/>
              <a:gd name="T32" fmla="*/ 81 w 357"/>
              <a:gd name="T33" fmla="*/ 97 h 307"/>
              <a:gd name="T34" fmla="*/ 53 w 357"/>
              <a:gd name="T35" fmla="*/ 105 h 307"/>
              <a:gd name="T36" fmla="*/ 44 w 357"/>
              <a:gd name="T37" fmla="*/ 91 h 307"/>
              <a:gd name="T38" fmla="*/ 41 w 357"/>
              <a:gd name="T39" fmla="*/ 86 h 307"/>
              <a:gd name="T40" fmla="*/ 2 w 357"/>
              <a:gd name="T41" fmla="*/ 153 h 307"/>
              <a:gd name="T42" fmla="*/ 42 w 357"/>
              <a:gd name="T43" fmla="*/ 223 h 307"/>
              <a:gd name="T44" fmla="*/ 24 w 357"/>
              <a:gd name="T45" fmla="*/ 228 h 307"/>
              <a:gd name="T46" fmla="*/ 10 w 357"/>
              <a:gd name="T47" fmla="*/ 229 h 307"/>
              <a:gd name="T48" fmla="*/ 4 w 357"/>
              <a:gd name="T49" fmla="*/ 250 h 307"/>
              <a:gd name="T50" fmla="*/ 26 w 357"/>
              <a:gd name="T51" fmla="*/ 256 h 307"/>
              <a:gd name="T52" fmla="*/ 34 w 357"/>
              <a:gd name="T53" fmla="*/ 245 h 307"/>
              <a:gd name="T54" fmla="*/ 48 w 357"/>
              <a:gd name="T55" fmla="*/ 232 h 307"/>
              <a:gd name="T56" fmla="*/ 91 w 357"/>
              <a:gd name="T57" fmla="*/ 307 h 307"/>
              <a:gd name="T58" fmla="*/ 268 w 357"/>
              <a:gd name="T59" fmla="*/ 307 h 307"/>
              <a:gd name="T60" fmla="*/ 357 w 357"/>
              <a:gd name="T61" fmla="*/ 153 h 307"/>
              <a:gd name="T62" fmla="*/ 268 w 357"/>
              <a:gd name="T63" fmla="*/ 0 h 307"/>
              <a:gd name="T64" fmla="*/ 44 w 357"/>
              <a:gd name="T65" fmla="*/ 91 h 307"/>
              <a:gd name="T66" fmla="*/ 44 w 357"/>
              <a:gd name="T67" fmla="*/ 91 h 307"/>
              <a:gd name="T68" fmla="*/ 44 w 357"/>
              <a:gd name="T69" fmla="*/ 91 h 307"/>
              <a:gd name="T70" fmla="*/ 189 w 357"/>
              <a:gd name="T71" fmla="*/ 6 h 307"/>
              <a:gd name="T72" fmla="*/ 189 w 357"/>
              <a:gd name="T73" fmla="*/ 6 h 307"/>
              <a:gd name="T74" fmla="*/ 188 w 357"/>
              <a:gd name="T75" fmla="*/ 6 h 307"/>
              <a:gd name="T76" fmla="*/ 189 w 357"/>
              <a:gd name="T77" fmla="*/ 6 h 307"/>
              <a:gd name="T78" fmla="*/ 162 w 357"/>
              <a:gd name="T79" fmla="*/ 6 h 307"/>
              <a:gd name="T80" fmla="*/ 162 w 357"/>
              <a:gd name="T81" fmla="*/ 6 h 307"/>
              <a:gd name="T82" fmla="*/ 162 w 357"/>
              <a:gd name="T83" fmla="*/ 6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57" h="307">
                <a:moveTo>
                  <a:pt x="57" y="68"/>
                </a:moveTo>
                <a:cubicBezTo>
                  <a:pt x="57" y="68"/>
                  <a:pt x="57" y="68"/>
                  <a:pt x="57" y="68"/>
                </a:cubicBezTo>
                <a:cubicBezTo>
                  <a:pt x="57" y="68"/>
                  <a:pt x="57" y="68"/>
                  <a:pt x="56" y="68"/>
                </a:cubicBezTo>
                <a:lnTo>
                  <a:pt x="57" y="68"/>
                </a:lnTo>
                <a:close/>
                <a:moveTo>
                  <a:pt x="268" y="0"/>
                </a:moveTo>
                <a:cubicBezTo>
                  <a:pt x="186" y="0"/>
                  <a:pt x="186" y="0"/>
                  <a:pt x="186" y="0"/>
                </a:cubicBezTo>
                <a:cubicBezTo>
                  <a:pt x="187" y="3"/>
                  <a:pt x="188" y="6"/>
                  <a:pt x="189" y="6"/>
                </a:cubicBezTo>
                <a:cubicBezTo>
                  <a:pt x="193" y="10"/>
                  <a:pt x="196" y="15"/>
                  <a:pt x="196" y="21"/>
                </a:cubicBezTo>
                <a:cubicBezTo>
                  <a:pt x="196" y="32"/>
                  <a:pt x="186" y="41"/>
                  <a:pt x="175" y="41"/>
                </a:cubicBezTo>
                <a:cubicBezTo>
                  <a:pt x="164" y="41"/>
                  <a:pt x="155" y="32"/>
                  <a:pt x="155" y="21"/>
                </a:cubicBezTo>
                <a:cubicBezTo>
                  <a:pt x="155" y="15"/>
                  <a:pt x="158" y="10"/>
                  <a:pt x="162" y="6"/>
                </a:cubicBezTo>
                <a:cubicBezTo>
                  <a:pt x="162" y="6"/>
                  <a:pt x="164" y="4"/>
                  <a:pt x="165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51" y="68"/>
                  <a:pt x="51" y="68"/>
                  <a:pt x="51" y="68"/>
                </a:cubicBezTo>
                <a:cubicBezTo>
                  <a:pt x="55" y="68"/>
                  <a:pt x="57" y="68"/>
                  <a:pt x="57" y="68"/>
                </a:cubicBezTo>
                <a:cubicBezTo>
                  <a:pt x="62" y="66"/>
                  <a:pt x="68" y="67"/>
                  <a:pt x="73" y="70"/>
                </a:cubicBezTo>
                <a:cubicBezTo>
                  <a:pt x="83" y="75"/>
                  <a:pt x="86" y="88"/>
                  <a:pt x="81" y="97"/>
                </a:cubicBezTo>
                <a:cubicBezTo>
                  <a:pt x="75" y="107"/>
                  <a:pt x="63" y="110"/>
                  <a:pt x="53" y="105"/>
                </a:cubicBezTo>
                <a:cubicBezTo>
                  <a:pt x="48" y="102"/>
                  <a:pt x="45" y="97"/>
                  <a:pt x="44" y="91"/>
                </a:cubicBezTo>
                <a:cubicBezTo>
                  <a:pt x="44" y="91"/>
                  <a:pt x="43" y="89"/>
                  <a:pt x="41" y="86"/>
                </a:cubicBezTo>
                <a:cubicBezTo>
                  <a:pt x="2" y="153"/>
                  <a:pt x="2" y="153"/>
                  <a:pt x="2" y="153"/>
                </a:cubicBezTo>
                <a:cubicBezTo>
                  <a:pt x="42" y="223"/>
                  <a:pt x="42" y="223"/>
                  <a:pt x="42" y="223"/>
                </a:cubicBezTo>
                <a:cubicBezTo>
                  <a:pt x="32" y="230"/>
                  <a:pt x="24" y="228"/>
                  <a:pt x="24" y="228"/>
                </a:cubicBezTo>
                <a:cubicBezTo>
                  <a:pt x="19" y="226"/>
                  <a:pt x="14" y="226"/>
                  <a:pt x="10" y="229"/>
                </a:cubicBezTo>
                <a:cubicBezTo>
                  <a:pt x="3" y="233"/>
                  <a:pt x="0" y="243"/>
                  <a:pt x="4" y="250"/>
                </a:cubicBezTo>
                <a:cubicBezTo>
                  <a:pt x="9" y="258"/>
                  <a:pt x="18" y="261"/>
                  <a:pt x="26" y="256"/>
                </a:cubicBezTo>
                <a:cubicBezTo>
                  <a:pt x="30" y="254"/>
                  <a:pt x="33" y="250"/>
                  <a:pt x="34" y="245"/>
                </a:cubicBezTo>
                <a:cubicBezTo>
                  <a:pt x="34" y="245"/>
                  <a:pt x="36" y="237"/>
                  <a:pt x="48" y="232"/>
                </a:cubicBezTo>
                <a:cubicBezTo>
                  <a:pt x="91" y="307"/>
                  <a:pt x="91" y="307"/>
                  <a:pt x="91" y="307"/>
                </a:cubicBezTo>
                <a:cubicBezTo>
                  <a:pt x="268" y="307"/>
                  <a:pt x="268" y="307"/>
                  <a:pt x="268" y="307"/>
                </a:cubicBezTo>
                <a:cubicBezTo>
                  <a:pt x="357" y="153"/>
                  <a:pt x="357" y="153"/>
                  <a:pt x="357" y="153"/>
                </a:cubicBezTo>
                <a:lnTo>
                  <a:pt x="268" y="0"/>
                </a:lnTo>
                <a:close/>
                <a:moveTo>
                  <a:pt x="44" y="91"/>
                </a:moveTo>
                <a:cubicBezTo>
                  <a:pt x="44" y="91"/>
                  <a:pt x="44" y="91"/>
                  <a:pt x="44" y="91"/>
                </a:cubicBezTo>
                <a:cubicBezTo>
                  <a:pt x="44" y="91"/>
                  <a:pt x="44" y="91"/>
                  <a:pt x="44" y="91"/>
                </a:cubicBezTo>
                <a:close/>
                <a:moveTo>
                  <a:pt x="189" y="6"/>
                </a:moveTo>
                <a:cubicBezTo>
                  <a:pt x="189" y="6"/>
                  <a:pt x="189" y="6"/>
                  <a:pt x="189" y="6"/>
                </a:cubicBezTo>
                <a:cubicBezTo>
                  <a:pt x="189" y="6"/>
                  <a:pt x="188" y="6"/>
                  <a:pt x="188" y="6"/>
                </a:cubicBezTo>
                <a:lnTo>
                  <a:pt x="189" y="6"/>
                </a:lnTo>
                <a:close/>
                <a:moveTo>
                  <a:pt x="162" y="6"/>
                </a:moveTo>
                <a:cubicBezTo>
                  <a:pt x="162" y="6"/>
                  <a:pt x="162" y="6"/>
                  <a:pt x="162" y="6"/>
                </a:cubicBezTo>
                <a:cubicBezTo>
                  <a:pt x="162" y="6"/>
                  <a:pt x="162" y="6"/>
                  <a:pt x="162" y="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400">
              <a:latin typeface="Roboto Light"/>
            </a:endParaRPr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12931231" y="5151303"/>
            <a:ext cx="2663826" cy="2660650"/>
          </a:xfrm>
          <a:custGeom>
            <a:avLst/>
            <a:gdLst>
              <a:gd name="T0" fmla="*/ 55 w 355"/>
              <a:gd name="T1" fmla="*/ 240 h 354"/>
              <a:gd name="T2" fmla="*/ 56 w 355"/>
              <a:gd name="T3" fmla="*/ 240 h 354"/>
              <a:gd name="T4" fmla="*/ 56 w 355"/>
              <a:gd name="T5" fmla="*/ 240 h 354"/>
              <a:gd name="T6" fmla="*/ 55 w 355"/>
              <a:gd name="T7" fmla="*/ 240 h 354"/>
              <a:gd name="T8" fmla="*/ 41 w 355"/>
              <a:gd name="T9" fmla="*/ 95 h 354"/>
              <a:gd name="T10" fmla="*/ 41 w 355"/>
              <a:gd name="T11" fmla="*/ 95 h 354"/>
              <a:gd name="T12" fmla="*/ 41 w 355"/>
              <a:gd name="T13" fmla="*/ 95 h 354"/>
              <a:gd name="T14" fmla="*/ 43 w 355"/>
              <a:gd name="T15" fmla="*/ 217 h 354"/>
              <a:gd name="T16" fmla="*/ 43 w 355"/>
              <a:gd name="T17" fmla="*/ 217 h 354"/>
              <a:gd name="T18" fmla="*/ 43 w 355"/>
              <a:gd name="T19" fmla="*/ 218 h 354"/>
              <a:gd name="T20" fmla="*/ 43 w 355"/>
              <a:gd name="T21" fmla="*/ 217 h 354"/>
              <a:gd name="T22" fmla="*/ 266 w 355"/>
              <a:gd name="T23" fmla="*/ 307 h 354"/>
              <a:gd name="T24" fmla="*/ 355 w 355"/>
              <a:gd name="T25" fmla="*/ 154 h 354"/>
              <a:gd name="T26" fmla="*/ 266 w 355"/>
              <a:gd name="T27" fmla="*/ 0 h 354"/>
              <a:gd name="T28" fmla="*/ 89 w 355"/>
              <a:gd name="T29" fmla="*/ 0 h 354"/>
              <a:gd name="T30" fmla="*/ 48 w 355"/>
              <a:gd name="T31" fmla="*/ 72 h 354"/>
              <a:gd name="T32" fmla="*/ 55 w 355"/>
              <a:gd name="T33" fmla="*/ 72 h 354"/>
              <a:gd name="T34" fmla="*/ 71 w 355"/>
              <a:gd name="T35" fmla="*/ 74 h 354"/>
              <a:gd name="T36" fmla="*/ 79 w 355"/>
              <a:gd name="T37" fmla="*/ 101 h 354"/>
              <a:gd name="T38" fmla="*/ 51 w 355"/>
              <a:gd name="T39" fmla="*/ 109 h 354"/>
              <a:gd name="T40" fmla="*/ 41 w 355"/>
              <a:gd name="T41" fmla="*/ 95 h 354"/>
              <a:gd name="T42" fmla="*/ 38 w 355"/>
              <a:gd name="T43" fmla="*/ 89 h 354"/>
              <a:gd name="T44" fmla="*/ 0 w 355"/>
              <a:gd name="T45" fmla="*/ 154 h 354"/>
              <a:gd name="T46" fmla="*/ 40 w 355"/>
              <a:gd name="T47" fmla="*/ 222 h 354"/>
              <a:gd name="T48" fmla="*/ 43 w 355"/>
              <a:gd name="T49" fmla="*/ 217 h 354"/>
              <a:gd name="T50" fmla="*/ 52 w 355"/>
              <a:gd name="T51" fmla="*/ 204 h 354"/>
              <a:gd name="T52" fmla="*/ 80 w 355"/>
              <a:gd name="T53" fmla="*/ 211 h 354"/>
              <a:gd name="T54" fmla="*/ 72 w 355"/>
              <a:gd name="T55" fmla="*/ 239 h 354"/>
              <a:gd name="T56" fmla="*/ 56 w 355"/>
              <a:gd name="T57" fmla="*/ 240 h 354"/>
              <a:gd name="T58" fmla="*/ 50 w 355"/>
              <a:gd name="T59" fmla="*/ 240 h 354"/>
              <a:gd name="T60" fmla="*/ 89 w 355"/>
              <a:gd name="T61" fmla="*/ 307 h 354"/>
              <a:gd name="T62" fmla="*/ 169 w 355"/>
              <a:gd name="T63" fmla="*/ 307 h 354"/>
              <a:gd name="T64" fmla="*/ 164 w 355"/>
              <a:gd name="T65" fmla="*/ 326 h 354"/>
              <a:gd name="T66" fmla="*/ 159 w 355"/>
              <a:gd name="T67" fmla="*/ 338 h 354"/>
              <a:gd name="T68" fmla="*/ 174 w 355"/>
              <a:gd name="T69" fmla="*/ 354 h 354"/>
              <a:gd name="T70" fmla="*/ 190 w 355"/>
              <a:gd name="T71" fmla="*/ 338 h 354"/>
              <a:gd name="T72" fmla="*/ 184 w 355"/>
              <a:gd name="T73" fmla="*/ 326 h 354"/>
              <a:gd name="T74" fmla="*/ 180 w 355"/>
              <a:gd name="T75" fmla="*/ 307 h 354"/>
              <a:gd name="T76" fmla="*/ 266 w 355"/>
              <a:gd name="T77" fmla="*/ 307 h 354"/>
              <a:gd name="T78" fmla="*/ 55 w 355"/>
              <a:gd name="T79" fmla="*/ 72 h 354"/>
              <a:gd name="T80" fmla="*/ 55 w 355"/>
              <a:gd name="T81" fmla="*/ 72 h 354"/>
              <a:gd name="T82" fmla="*/ 54 w 355"/>
              <a:gd name="T83" fmla="*/ 72 h 354"/>
              <a:gd name="T84" fmla="*/ 55 w 355"/>
              <a:gd name="T85" fmla="*/ 72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55" h="354">
                <a:moveTo>
                  <a:pt x="55" y="240"/>
                </a:moveTo>
                <a:cubicBezTo>
                  <a:pt x="56" y="240"/>
                  <a:pt x="56" y="240"/>
                  <a:pt x="56" y="240"/>
                </a:cubicBezTo>
                <a:cubicBezTo>
                  <a:pt x="56" y="240"/>
                  <a:pt x="56" y="240"/>
                  <a:pt x="56" y="240"/>
                </a:cubicBezTo>
                <a:lnTo>
                  <a:pt x="55" y="240"/>
                </a:lnTo>
                <a:close/>
                <a:moveTo>
                  <a:pt x="41" y="95"/>
                </a:moveTo>
                <a:cubicBezTo>
                  <a:pt x="41" y="95"/>
                  <a:pt x="41" y="95"/>
                  <a:pt x="41" y="95"/>
                </a:cubicBezTo>
                <a:cubicBezTo>
                  <a:pt x="41" y="95"/>
                  <a:pt x="41" y="95"/>
                  <a:pt x="41" y="95"/>
                </a:cubicBezTo>
                <a:close/>
                <a:moveTo>
                  <a:pt x="43" y="217"/>
                </a:moveTo>
                <a:cubicBezTo>
                  <a:pt x="43" y="217"/>
                  <a:pt x="43" y="217"/>
                  <a:pt x="43" y="217"/>
                </a:cubicBezTo>
                <a:cubicBezTo>
                  <a:pt x="43" y="217"/>
                  <a:pt x="43" y="218"/>
                  <a:pt x="43" y="218"/>
                </a:cubicBezTo>
                <a:lnTo>
                  <a:pt x="43" y="217"/>
                </a:lnTo>
                <a:close/>
                <a:moveTo>
                  <a:pt x="266" y="307"/>
                </a:moveTo>
                <a:cubicBezTo>
                  <a:pt x="355" y="154"/>
                  <a:pt x="355" y="154"/>
                  <a:pt x="355" y="154"/>
                </a:cubicBezTo>
                <a:cubicBezTo>
                  <a:pt x="266" y="0"/>
                  <a:pt x="266" y="0"/>
                  <a:pt x="266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8" y="72"/>
                  <a:pt x="48" y="72"/>
                  <a:pt x="48" y="72"/>
                </a:cubicBezTo>
                <a:cubicBezTo>
                  <a:pt x="52" y="73"/>
                  <a:pt x="54" y="72"/>
                  <a:pt x="55" y="72"/>
                </a:cubicBezTo>
                <a:cubicBezTo>
                  <a:pt x="60" y="70"/>
                  <a:pt x="66" y="71"/>
                  <a:pt x="71" y="74"/>
                </a:cubicBezTo>
                <a:cubicBezTo>
                  <a:pt x="81" y="79"/>
                  <a:pt x="84" y="92"/>
                  <a:pt x="79" y="101"/>
                </a:cubicBezTo>
                <a:cubicBezTo>
                  <a:pt x="73" y="111"/>
                  <a:pt x="61" y="114"/>
                  <a:pt x="51" y="109"/>
                </a:cubicBezTo>
                <a:cubicBezTo>
                  <a:pt x="46" y="106"/>
                  <a:pt x="43" y="101"/>
                  <a:pt x="41" y="95"/>
                </a:cubicBezTo>
                <a:cubicBezTo>
                  <a:pt x="41" y="95"/>
                  <a:pt x="40" y="92"/>
                  <a:pt x="38" y="89"/>
                </a:cubicBezTo>
                <a:cubicBezTo>
                  <a:pt x="0" y="154"/>
                  <a:pt x="0" y="154"/>
                  <a:pt x="0" y="154"/>
                </a:cubicBezTo>
                <a:cubicBezTo>
                  <a:pt x="40" y="222"/>
                  <a:pt x="40" y="222"/>
                  <a:pt x="40" y="222"/>
                </a:cubicBezTo>
                <a:cubicBezTo>
                  <a:pt x="42" y="220"/>
                  <a:pt x="43" y="218"/>
                  <a:pt x="43" y="217"/>
                </a:cubicBezTo>
                <a:cubicBezTo>
                  <a:pt x="44" y="212"/>
                  <a:pt x="47" y="207"/>
                  <a:pt x="52" y="204"/>
                </a:cubicBezTo>
                <a:cubicBezTo>
                  <a:pt x="62" y="198"/>
                  <a:pt x="74" y="201"/>
                  <a:pt x="80" y="211"/>
                </a:cubicBezTo>
                <a:cubicBezTo>
                  <a:pt x="85" y="221"/>
                  <a:pt x="82" y="233"/>
                  <a:pt x="72" y="239"/>
                </a:cubicBezTo>
                <a:cubicBezTo>
                  <a:pt x="67" y="242"/>
                  <a:pt x="61" y="242"/>
                  <a:pt x="56" y="240"/>
                </a:cubicBezTo>
                <a:cubicBezTo>
                  <a:pt x="56" y="240"/>
                  <a:pt x="54" y="240"/>
                  <a:pt x="50" y="240"/>
                </a:cubicBezTo>
                <a:cubicBezTo>
                  <a:pt x="89" y="307"/>
                  <a:pt x="89" y="307"/>
                  <a:pt x="89" y="307"/>
                </a:cubicBezTo>
                <a:cubicBezTo>
                  <a:pt x="169" y="307"/>
                  <a:pt x="169" y="307"/>
                  <a:pt x="169" y="307"/>
                </a:cubicBezTo>
                <a:cubicBezTo>
                  <a:pt x="170" y="319"/>
                  <a:pt x="164" y="326"/>
                  <a:pt x="164" y="326"/>
                </a:cubicBezTo>
                <a:cubicBezTo>
                  <a:pt x="161" y="329"/>
                  <a:pt x="159" y="333"/>
                  <a:pt x="159" y="338"/>
                </a:cubicBezTo>
                <a:cubicBezTo>
                  <a:pt x="159" y="347"/>
                  <a:pt x="166" y="354"/>
                  <a:pt x="174" y="354"/>
                </a:cubicBezTo>
                <a:cubicBezTo>
                  <a:pt x="183" y="354"/>
                  <a:pt x="190" y="347"/>
                  <a:pt x="190" y="338"/>
                </a:cubicBezTo>
                <a:cubicBezTo>
                  <a:pt x="190" y="333"/>
                  <a:pt x="188" y="329"/>
                  <a:pt x="184" y="326"/>
                </a:cubicBezTo>
                <a:cubicBezTo>
                  <a:pt x="184" y="326"/>
                  <a:pt x="178" y="319"/>
                  <a:pt x="180" y="307"/>
                </a:cubicBezTo>
                <a:lnTo>
                  <a:pt x="266" y="307"/>
                </a:lnTo>
                <a:close/>
                <a:moveTo>
                  <a:pt x="55" y="72"/>
                </a:moveTo>
                <a:cubicBezTo>
                  <a:pt x="55" y="72"/>
                  <a:pt x="55" y="72"/>
                  <a:pt x="55" y="72"/>
                </a:cubicBezTo>
                <a:cubicBezTo>
                  <a:pt x="55" y="72"/>
                  <a:pt x="54" y="72"/>
                  <a:pt x="54" y="72"/>
                </a:cubicBezTo>
                <a:lnTo>
                  <a:pt x="55" y="7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400">
              <a:latin typeface="Roboto Ligh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10883355" y="6008552"/>
            <a:ext cx="2663826" cy="2984500"/>
          </a:xfrm>
          <a:custGeom>
            <a:avLst/>
            <a:gdLst>
              <a:gd name="T0" fmla="*/ 343 w 355"/>
              <a:gd name="T1" fmla="*/ 276 h 397"/>
              <a:gd name="T2" fmla="*/ 330 w 355"/>
              <a:gd name="T3" fmla="*/ 275 h 397"/>
              <a:gd name="T4" fmla="*/ 313 w 355"/>
              <a:gd name="T5" fmla="*/ 271 h 397"/>
              <a:gd name="T6" fmla="*/ 355 w 355"/>
              <a:gd name="T7" fmla="*/ 199 h 397"/>
              <a:gd name="T8" fmla="*/ 313 w 355"/>
              <a:gd name="T9" fmla="*/ 126 h 397"/>
              <a:gd name="T10" fmla="*/ 330 w 355"/>
              <a:gd name="T11" fmla="*/ 122 h 397"/>
              <a:gd name="T12" fmla="*/ 343 w 355"/>
              <a:gd name="T13" fmla="*/ 121 h 397"/>
              <a:gd name="T14" fmla="*/ 349 w 355"/>
              <a:gd name="T15" fmla="*/ 99 h 397"/>
              <a:gd name="T16" fmla="*/ 327 w 355"/>
              <a:gd name="T17" fmla="*/ 94 h 397"/>
              <a:gd name="T18" fmla="*/ 320 w 355"/>
              <a:gd name="T19" fmla="*/ 105 h 397"/>
              <a:gd name="T20" fmla="*/ 308 w 355"/>
              <a:gd name="T21" fmla="*/ 117 h 397"/>
              <a:gd name="T22" fmla="*/ 266 w 355"/>
              <a:gd name="T23" fmla="*/ 45 h 397"/>
              <a:gd name="T24" fmla="*/ 182 w 355"/>
              <a:gd name="T25" fmla="*/ 45 h 397"/>
              <a:gd name="T26" fmla="*/ 187 w 355"/>
              <a:gd name="T27" fmla="*/ 28 h 397"/>
              <a:gd name="T28" fmla="*/ 193 w 355"/>
              <a:gd name="T29" fmla="*/ 16 h 397"/>
              <a:gd name="T30" fmla="*/ 177 w 355"/>
              <a:gd name="T31" fmla="*/ 0 h 397"/>
              <a:gd name="T32" fmla="*/ 161 w 355"/>
              <a:gd name="T33" fmla="*/ 16 h 397"/>
              <a:gd name="T34" fmla="*/ 167 w 355"/>
              <a:gd name="T35" fmla="*/ 28 h 397"/>
              <a:gd name="T36" fmla="*/ 172 w 355"/>
              <a:gd name="T37" fmla="*/ 45 h 397"/>
              <a:gd name="T38" fmla="*/ 88 w 355"/>
              <a:gd name="T39" fmla="*/ 45 h 397"/>
              <a:gd name="T40" fmla="*/ 47 w 355"/>
              <a:gd name="T41" fmla="*/ 117 h 397"/>
              <a:gd name="T42" fmla="*/ 34 w 355"/>
              <a:gd name="T43" fmla="*/ 105 h 397"/>
              <a:gd name="T44" fmla="*/ 27 w 355"/>
              <a:gd name="T45" fmla="*/ 94 h 397"/>
              <a:gd name="T46" fmla="*/ 5 w 355"/>
              <a:gd name="T47" fmla="*/ 99 h 397"/>
              <a:gd name="T48" fmla="*/ 11 w 355"/>
              <a:gd name="T49" fmla="*/ 121 h 397"/>
              <a:gd name="T50" fmla="*/ 24 w 355"/>
              <a:gd name="T51" fmla="*/ 122 h 397"/>
              <a:gd name="T52" fmla="*/ 42 w 355"/>
              <a:gd name="T53" fmla="*/ 126 h 397"/>
              <a:gd name="T54" fmla="*/ 0 w 355"/>
              <a:gd name="T55" fmla="*/ 199 h 397"/>
              <a:gd name="T56" fmla="*/ 41 w 355"/>
              <a:gd name="T57" fmla="*/ 271 h 397"/>
              <a:gd name="T58" fmla="*/ 24 w 355"/>
              <a:gd name="T59" fmla="*/ 275 h 397"/>
              <a:gd name="T60" fmla="*/ 11 w 355"/>
              <a:gd name="T61" fmla="*/ 276 h 397"/>
              <a:gd name="T62" fmla="*/ 5 w 355"/>
              <a:gd name="T63" fmla="*/ 298 h 397"/>
              <a:gd name="T64" fmla="*/ 27 w 355"/>
              <a:gd name="T65" fmla="*/ 304 h 397"/>
              <a:gd name="T66" fmla="*/ 34 w 355"/>
              <a:gd name="T67" fmla="*/ 293 h 397"/>
              <a:gd name="T68" fmla="*/ 46 w 355"/>
              <a:gd name="T69" fmla="*/ 280 h 397"/>
              <a:gd name="T70" fmla="*/ 88 w 355"/>
              <a:gd name="T71" fmla="*/ 353 h 397"/>
              <a:gd name="T72" fmla="*/ 172 w 355"/>
              <a:gd name="T73" fmla="*/ 353 h 397"/>
              <a:gd name="T74" fmla="*/ 167 w 355"/>
              <a:gd name="T75" fmla="*/ 369 h 397"/>
              <a:gd name="T76" fmla="*/ 161 w 355"/>
              <a:gd name="T77" fmla="*/ 382 h 397"/>
              <a:gd name="T78" fmla="*/ 177 w 355"/>
              <a:gd name="T79" fmla="*/ 397 h 397"/>
              <a:gd name="T80" fmla="*/ 193 w 355"/>
              <a:gd name="T81" fmla="*/ 382 h 397"/>
              <a:gd name="T82" fmla="*/ 187 w 355"/>
              <a:gd name="T83" fmla="*/ 369 h 397"/>
              <a:gd name="T84" fmla="*/ 182 w 355"/>
              <a:gd name="T85" fmla="*/ 353 h 397"/>
              <a:gd name="T86" fmla="*/ 266 w 355"/>
              <a:gd name="T87" fmla="*/ 353 h 397"/>
              <a:gd name="T88" fmla="*/ 308 w 355"/>
              <a:gd name="T89" fmla="*/ 280 h 397"/>
              <a:gd name="T90" fmla="*/ 320 w 355"/>
              <a:gd name="T91" fmla="*/ 293 h 397"/>
              <a:gd name="T92" fmla="*/ 327 w 355"/>
              <a:gd name="T93" fmla="*/ 304 h 397"/>
              <a:gd name="T94" fmla="*/ 349 w 355"/>
              <a:gd name="T95" fmla="*/ 298 h 397"/>
              <a:gd name="T96" fmla="*/ 343 w 355"/>
              <a:gd name="T97" fmla="*/ 276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55" h="397">
                <a:moveTo>
                  <a:pt x="343" y="276"/>
                </a:moveTo>
                <a:cubicBezTo>
                  <a:pt x="339" y="274"/>
                  <a:pt x="334" y="274"/>
                  <a:pt x="330" y="275"/>
                </a:cubicBezTo>
                <a:cubicBezTo>
                  <a:pt x="330" y="275"/>
                  <a:pt x="322" y="277"/>
                  <a:pt x="313" y="271"/>
                </a:cubicBezTo>
                <a:cubicBezTo>
                  <a:pt x="355" y="199"/>
                  <a:pt x="355" y="199"/>
                  <a:pt x="355" y="199"/>
                </a:cubicBezTo>
                <a:cubicBezTo>
                  <a:pt x="313" y="126"/>
                  <a:pt x="313" y="126"/>
                  <a:pt x="313" y="126"/>
                </a:cubicBezTo>
                <a:cubicBezTo>
                  <a:pt x="322" y="120"/>
                  <a:pt x="330" y="122"/>
                  <a:pt x="330" y="122"/>
                </a:cubicBezTo>
                <a:cubicBezTo>
                  <a:pt x="334" y="124"/>
                  <a:pt x="339" y="123"/>
                  <a:pt x="343" y="121"/>
                </a:cubicBezTo>
                <a:cubicBezTo>
                  <a:pt x="351" y="117"/>
                  <a:pt x="353" y="107"/>
                  <a:pt x="349" y="99"/>
                </a:cubicBezTo>
                <a:cubicBezTo>
                  <a:pt x="345" y="92"/>
                  <a:pt x="335" y="89"/>
                  <a:pt x="327" y="94"/>
                </a:cubicBezTo>
                <a:cubicBezTo>
                  <a:pt x="323" y="96"/>
                  <a:pt x="321" y="100"/>
                  <a:pt x="320" y="105"/>
                </a:cubicBezTo>
                <a:cubicBezTo>
                  <a:pt x="320" y="105"/>
                  <a:pt x="317" y="112"/>
                  <a:pt x="308" y="117"/>
                </a:cubicBezTo>
                <a:cubicBezTo>
                  <a:pt x="266" y="45"/>
                  <a:pt x="266" y="45"/>
                  <a:pt x="266" y="45"/>
                </a:cubicBezTo>
                <a:cubicBezTo>
                  <a:pt x="182" y="45"/>
                  <a:pt x="182" y="45"/>
                  <a:pt x="182" y="45"/>
                </a:cubicBezTo>
                <a:cubicBezTo>
                  <a:pt x="181" y="34"/>
                  <a:pt x="187" y="28"/>
                  <a:pt x="187" y="28"/>
                </a:cubicBezTo>
                <a:cubicBezTo>
                  <a:pt x="191" y="25"/>
                  <a:pt x="193" y="21"/>
                  <a:pt x="193" y="16"/>
                </a:cubicBezTo>
                <a:cubicBezTo>
                  <a:pt x="193" y="7"/>
                  <a:pt x="186" y="0"/>
                  <a:pt x="177" y="0"/>
                </a:cubicBezTo>
                <a:cubicBezTo>
                  <a:pt x="168" y="0"/>
                  <a:pt x="161" y="7"/>
                  <a:pt x="161" y="16"/>
                </a:cubicBezTo>
                <a:cubicBezTo>
                  <a:pt x="161" y="21"/>
                  <a:pt x="163" y="25"/>
                  <a:pt x="167" y="28"/>
                </a:cubicBezTo>
                <a:cubicBezTo>
                  <a:pt x="167" y="28"/>
                  <a:pt x="173" y="34"/>
                  <a:pt x="172" y="45"/>
                </a:cubicBezTo>
                <a:cubicBezTo>
                  <a:pt x="88" y="45"/>
                  <a:pt x="88" y="45"/>
                  <a:pt x="88" y="45"/>
                </a:cubicBezTo>
                <a:cubicBezTo>
                  <a:pt x="47" y="117"/>
                  <a:pt x="47" y="117"/>
                  <a:pt x="47" y="117"/>
                </a:cubicBezTo>
                <a:cubicBezTo>
                  <a:pt x="37" y="113"/>
                  <a:pt x="34" y="105"/>
                  <a:pt x="34" y="105"/>
                </a:cubicBezTo>
                <a:cubicBezTo>
                  <a:pt x="33" y="100"/>
                  <a:pt x="31" y="96"/>
                  <a:pt x="27" y="94"/>
                </a:cubicBezTo>
                <a:cubicBezTo>
                  <a:pt x="19" y="89"/>
                  <a:pt x="9" y="92"/>
                  <a:pt x="5" y="99"/>
                </a:cubicBezTo>
                <a:cubicBezTo>
                  <a:pt x="1" y="107"/>
                  <a:pt x="3" y="117"/>
                  <a:pt x="11" y="121"/>
                </a:cubicBezTo>
                <a:cubicBezTo>
                  <a:pt x="15" y="123"/>
                  <a:pt x="20" y="124"/>
                  <a:pt x="24" y="122"/>
                </a:cubicBezTo>
                <a:cubicBezTo>
                  <a:pt x="24" y="122"/>
                  <a:pt x="32" y="120"/>
                  <a:pt x="42" y="126"/>
                </a:cubicBezTo>
                <a:cubicBezTo>
                  <a:pt x="0" y="199"/>
                  <a:pt x="0" y="199"/>
                  <a:pt x="0" y="199"/>
                </a:cubicBezTo>
                <a:cubicBezTo>
                  <a:pt x="41" y="271"/>
                  <a:pt x="41" y="271"/>
                  <a:pt x="41" y="271"/>
                </a:cubicBezTo>
                <a:cubicBezTo>
                  <a:pt x="32" y="277"/>
                  <a:pt x="24" y="275"/>
                  <a:pt x="24" y="275"/>
                </a:cubicBezTo>
                <a:cubicBezTo>
                  <a:pt x="20" y="274"/>
                  <a:pt x="15" y="274"/>
                  <a:pt x="11" y="276"/>
                </a:cubicBezTo>
                <a:cubicBezTo>
                  <a:pt x="3" y="281"/>
                  <a:pt x="1" y="290"/>
                  <a:pt x="5" y="298"/>
                </a:cubicBezTo>
                <a:cubicBezTo>
                  <a:pt x="9" y="306"/>
                  <a:pt x="19" y="308"/>
                  <a:pt x="27" y="304"/>
                </a:cubicBezTo>
                <a:cubicBezTo>
                  <a:pt x="31" y="301"/>
                  <a:pt x="33" y="297"/>
                  <a:pt x="34" y="293"/>
                </a:cubicBezTo>
                <a:cubicBezTo>
                  <a:pt x="34" y="293"/>
                  <a:pt x="37" y="285"/>
                  <a:pt x="46" y="280"/>
                </a:cubicBezTo>
                <a:cubicBezTo>
                  <a:pt x="88" y="353"/>
                  <a:pt x="88" y="353"/>
                  <a:pt x="88" y="353"/>
                </a:cubicBezTo>
                <a:cubicBezTo>
                  <a:pt x="172" y="353"/>
                  <a:pt x="172" y="353"/>
                  <a:pt x="172" y="353"/>
                </a:cubicBezTo>
                <a:cubicBezTo>
                  <a:pt x="172" y="364"/>
                  <a:pt x="167" y="369"/>
                  <a:pt x="167" y="369"/>
                </a:cubicBezTo>
                <a:cubicBezTo>
                  <a:pt x="163" y="372"/>
                  <a:pt x="161" y="377"/>
                  <a:pt x="161" y="382"/>
                </a:cubicBezTo>
                <a:cubicBezTo>
                  <a:pt x="161" y="390"/>
                  <a:pt x="168" y="397"/>
                  <a:pt x="177" y="397"/>
                </a:cubicBezTo>
                <a:cubicBezTo>
                  <a:pt x="186" y="397"/>
                  <a:pt x="193" y="390"/>
                  <a:pt x="193" y="382"/>
                </a:cubicBezTo>
                <a:cubicBezTo>
                  <a:pt x="193" y="377"/>
                  <a:pt x="191" y="372"/>
                  <a:pt x="187" y="369"/>
                </a:cubicBezTo>
                <a:cubicBezTo>
                  <a:pt x="187" y="369"/>
                  <a:pt x="182" y="364"/>
                  <a:pt x="182" y="353"/>
                </a:cubicBezTo>
                <a:cubicBezTo>
                  <a:pt x="266" y="353"/>
                  <a:pt x="266" y="353"/>
                  <a:pt x="266" y="353"/>
                </a:cubicBezTo>
                <a:cubicBezTo>
                  <a:pt x="308" y="280"/>
                  <a:pt x="308" y="280"/>
                  <a:pt x="308" y="280"/>
                </a:cubicBezTo>
                <a:cubicBezTo>
                  <a:pt x="317" y="285"/>
                  <a:pt x="320" y="293"/>
                  <a:pt x="320" y="293"/>
                </a:cubicBezTo>
                <a:cubicBezTo>
                  <a:pt x="321" y="297"/>
                  <a:pt x="323" y="301"/>
                  <a:pt x="327" y="304"/>
                </a:cubicBezTo>
                <a:cubicBezTo>
                  <a:pt x="335" y="308"/>
                  <a:pt x="345" y="306"/>
                  <a:pt x="349" y="298"/>
                </a:cubicBezTo>
                <a:cubicBezTo>
                  <a:pt x="353" y="290"/>
                  <a:pt x="351" y="281"/>
                  <a:pt x="343" y="27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400">
              <a:latin typeface="Roboto Light"/>
            </a:endParaRP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11586814" y="6688002"/>
            <a:ext cx="1263256" cy="1531960"/>
          </a:xfrm>
          <a:custGeom>
            <a:avLst/>
            <a:gdLst>
              <a:gd name="T0" fmla="*/ 353 w 528"/>
              <a:gd name="T1" fmla="*/ 616 h 639"/>
              <a:gd name="T2" fmla="*/ 225 w 528"/>
              <a:gd name="T3" fmla="*/ 302 h 639"/>
              <a:gd name="T4" fmla="*/ 106 w 528"/>
              <a:gd name="T5" fmla="*/ 435 h 639"/>
              <a:gd name="T6" fmla="*/ 86 w 528"/>
              <a:gd name="T7" fmla="*/ 431 h 639"/>
              <a:gd name="T8" fmla="*/ 86 w 528"/>
              <a:gd name="T9" fmla="*/ 407 h 639"/>
              <a:gd name="T10" fmla="*/ 191 w 528"/>
              <a:gd name="T11" fmla="*/ 233 h 639"/>
              <a:gd name="T12" fmla="*/ 254 w 528"/>
              <a:gd name="T13" fmla="*/ 53 h 639"/>
              <a:gd name="T14" fmla="*/ 120 w 528"/>
              <a:gd name="T15" fmla="*/ 98 h 639"/>
              <a:gd name="T16" fmla="*/ 117 w 528"/>
              <a:gd name="T17" fmla="*/ 190 h 639"/>
              <a:gd name="T18" fmla="*/ 30 w 528"/>
              <a:gd name="T19" fmla="*/ 218 h 639"/>
              <a:gd name="T20" fmla="*/ 66 w 528"/>
              <a:gd name="T21" fmla="*/ 61 h 639"/>
              <a:gd name="T22" fmla="*/ 254 w 528"/>
              <a:gd name="T23" fmla="*/ 25 h 639"/>
              <a:gd name="T24" fmla="*/ 277 w 528"/>
              <a:gd name="T25" fmla="*/ 140 h 639"/>
              <a:gd name="T26" fmla="*/ 180 w 528"/>
              <a:gd name="T27" fmla="*/ 310 h 639"/>
              <a:gd name="T28" fmla="*/ 350 w 528"/>
              <a:gd name="T29" fmla="*/ 140 h 639"/>
              <a:gd name="T30" fmla="*/ 528 w 528"/>
              <a:gd name="T31" fmla="*/ 160 h 639"/>
              <a:gd name="T32" fmla="*/ 397 w 528"/>
              <a:gd name="T33" fmla="*/ 171 h 639"/>
              <a:gd name="T34" fmla="*/ 241 w 528"/>
              <a:gd name="T35" fmla="*/ 289 h 639"/>
              <a:gd name="T36" fmla="*/ 379 w 528"/>
              <a:gd name="T37" fmla="*/ 544 h 639"/>
              <a:gd name="T38" fmla="*/ 484 w 528"/>
              <a:gd name="T39" fmla="*/ 553 h 639"/>
              <a:gd name="T40" fmla="*/ 426 w 528"/>
              <a:gd name="T41" fmla="*/ 622 h 639"/>
              <a:gd name="T42" fmla="*/ 353 w 528"/>
              <a:gd name="T43" fmla="*/ 616 h 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28" h="639">
                <a:moveTo>
                  <a:pt x="353" y="616"/>
                </a:moveTo>
                <a:cubicBezTo>
                  <a:pt x="310" y="589"/>
                  <a:pt x="255" y="508"/>
                  <a:pt x="225" y="302"/>
                </a:cubicBezTo>
                <a:cubicBezTo>
                  <a:pt x="198" y="323"/>
                  <a:pt x="106" y="435"/>
                  <a:pt x="106" y="435"/>
                </a:cubicBezTo>
                <a:cubicBezTo>
                  <a:pt x="106" y="435"/>
                  <a:pt x="97" y="442"/>
                  <a:pt x="86" y="431"/>
                </a:cubicBezTo>
                <a:cubicBezTo>
                  <a:pt x="75" y="420"/>
                  <a:pt x="86" y="407"/>
                  <a:pt x="86" y="407"/>
                </a:cubicBezTo>
                <a:cubicBezTo>
                  <a:pt x="86" y="407"/>
                  <a:pt x="132" y="342"/>
                  <a:pt x="191" y="233"/>
                </a:cubicBezTo>
                <a:cubicBezTo>
                  <a:pt x="249" y="124"/>
                  <a:pt x="283" y="65"/>
                  <a:pt x="254" y="53"/>
                </a:cubicBezTo>
                <a:cubicBezTo>
                  <a:pt x="224" y="41"/>
                  <a:pt x="161" y="60"/>
                  <a:pt x="120" y="98"/>
                </a:cubicBezTo>
                <a:cubicBezTo>
                  <a:pt x="80" y="135"/>
                  <a:pt x="64" y="185"/>
                  <a:pt x="117" y="190"/>
                </a:cubicBezTo>
                <a:cubicBezTo>
                  <a:pt x="95" y="213"/>
                  <a:pt x="59" y="235"/>
                  <a:pt x="30" y="218"/>
                </a:cubicBezTo>
                <a:cubicBezTo>
                  <a:pt x="0" y="200"/>
                  <a:pt x="9" y="121"/>
                  <a:pt x="66" y="61"/>
                </a:cubicBezTo>
                <a:cubicBezTo>
                  <a:pt x="124" y="0"/>
                  <a:pt x="217" y="2"/>
                  <a:pt x="254" y="25"/>
                </a:cubicBezTo>
                <a:cubicBezTo>
                  <a:pt x="290" y="48"/>
                  <a:pt x="302" y="90"/>
                  <a:pt x="277" y="140"/>
                </a:cubicBezTo>
                <a:cubicBezTo>
                  <a:pt x="252" y="190"/>
                  <a:pt x="180" y="310"/>
                  <a:pt x="180" y="310"/>
                </a:cubicBezTo>
                <a:cubicBezTo>
                  <a:pt x="180" y="310"/>
                  <a:pt x="295" y="181"/>
                  <a:pt x="350" y="140"/>
                </a:cubicBezTo>
                <a:cubicBezTo>
                  <a:pt x="405" y="99"/>
                  <a:pt x="470" y="80"/>
                  <a:pt x="528" y="160"/>
                </a:cubicBezTo>
                <a:cubicBezTo>
                  <a:pt x="495" y="145"/>
                  <a:pt x="437" y="150"/>
                  <a:pt x="397" y="171"/>
                </a:cubicBezTo>
                <a:cubicBezTo>
                  <a:pt x="357" y="193"/>
                  <a:pt x="279" y="241"/>
                  <a:pt x="241" y="289"/>
                </a:cubicBezTo>
                <a:cubicBezTo>
                  <a:pt x="312" y="512"/>
                  <a:pt x="379" y="544"/>
                  <a:pt x="379" y="544"/>
                </a:cubicBezTo>
                <a:cubicBezTo>
                  <a:pt x="379" y="544"/>
                  <a:pt x="409" y="567"/>
                  <a:pt x="484" y="553"/>
                </a:cubicBezTo>
                <a:cubicBezTo>
                  <a:pt x="479" y="577"/>
                  <a:pt x="469" y="603"/>
                  <a:pt x="426" y="622"/>
                </a:cubicBezTo>
                <a:cubicBezTo>
                  <a:pt x="387" y="639"/>
                  <a:pt x="353" y="616"/>
                  <a:pt x="353" y="6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400">
              <a:latin typeface="Roboto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98713" y="7406599"/>
            <a:ext cx="5472606" cy="13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ct val="94000"/>
              </a:lnSpc>
              <a:spcAft>
                <a:spcPts val="1600"/>
              </a:spcAft>
              <a:buClr>
                <a:srgbClr val="57565A"/>
              </a:buClr>
            </a:pPr>
            <a:r>
              <a:rPr lang="en-US" sz="2800">
                <a:latin typeface="Roboto Light"/>
              </a:rPr>
              <a:t>Lorem ipsum dolor sit amet, is  nullam ligula risus, element ligula risus, elementum</a:t>
            </a:r>
          </a:p>
        </p:txBody>
      </p:sp>
      <p:sp>
        <p:nvSpPr>
          <p:cNvPr id="36" name="Freeform 41"/>
          <p:cNvSpPr>
            <a:spLocks noEditPoints="1"/>
          </p:cNvSpPr>
          <p:nvPr/>
        </p:nvSpPr>
        <p:spPr bwMode="auto">
          <a:xfrm>
            <a:off x="13789234" y="5514081"/>
            <a:ext cx="1057868" cy="1281926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6000">
              <a:latin typeface="Roboto Light"/>
            </a:endParaRPr>
          </a:p>
        </p:txBody>
      </p:sp>
      <p:sp>
        <p:nvSpPr>
          <p:cNvPr id="37" name="Freeform 17"/>
          <p:cNvSpPr>
            <a:spLocks noEditPoints="1"/>
          </p:cNvSpPr>
          <p:nvPr/>
        </p:nvSpPr>
        <p:spPr bwMode="auto">
          <a:xfrm>
            <a:off x="11593803" y="4394023"/>
            <a:ext cx="1095374" cy="1072558"/>
          </a:xfrm>
          <a:custGeom>
            <a:avLst/>
            <a:gdLst>
              <a:gd name="T0" fmla="*/ 260 w 800"/>
              <a:gd name="T1" fmla="*/ 392 h 784"/>
              <a:gd name="T2" fmla="*/ 539 w 800"/>
              <a:gd name="T3" fmla="*/ 392 h 784"/>
              <a:gd name="T4" fmla="*/ 400 w 800"/>
              <a:gd name="T5" fmla="*/ 495 h 784"/>
              <a:gd name="T6" fmla="*/ 400 w 800"/>
              <a:gd name="T7" fmla="*/ 289 h 784"/>
              <a:gd name="T8" fmla="*/ 400 w 800"/>
              <a:gd name="T9" fmla="*/ 495 h 784"/>
              <a:gd name="T10" fmla="*/ 676 w 800"/>
              <a:gd name="T11" fmla="*/ 260 h 784"/>
              <a:gd name="T12" fmla="*/ 651 w 800"/>
              <a:gd name="T13" fmla="*/ 84 h 784"/>
              <a:gd name="T14" fmla="*/ 638 w 800"/>
              <a:gd name="T15" fmla="*/ 79 h 784"/>
              <a:gd name="T16" fmla="*/ 500 w 800"/>
              <a:gd name="T17" fmla="*/ 107 h 784"/>
              <a:gd name="T18" fmla="*/ 356 w 800"/>
              <a:gd name="T19" fmla="*/ 0 h 784"/>
              <a:gd name="T20" fmla="*/ 265 w 800"/>
              <a:gd name="T21" fmla="*/ 121 h 784"/>
              <a:gd name="T22" fmla="*/ 150 w 800"/>
              <a:gd name="T23" fmla="*/ 82 h 784"/>
              <a:gd name="T24" fmla="*/ 122 w 800"/>
              <a:gd name="T25" fmla="*/ 261 h 784"/>
              <a:gd name="T26" fmla="*/ 0 w 800"/>
              <a:gd name="T27" fmla="*/ 353 h 784"/>
              <a:gd name="T28" fmla="*/ 109 w 800"/>
              <a:gd name="T29" fmla="*/ 492 h 784"/>
              <a:gd name="T30" fmla="*/ 88 w 800"/>
              <a:gd name="T31" fmla="*/ 642 h 784"/>
              <a:gd name="T32" fmla="*/ 154 w 800"/>
              <a:gd name="T33" fmla="*/ 705 h 784"/>
              <a:gd name="T34" fmla="*/ 266 w 800"/>
              <a:gd name="T35" fmla="*/ 664 h 784"/>
              <a:gd name="T36" fmla="*/ 359 w 800"/>
              <a:gd name="T37" fmla="*/ 784 h 784"/>
              <a:gd name="T38" fmla="*/ 501 w 800"/>
              <a:gd name="T39" fmla="*/ 677 h 784"/>
              <a:gd name="T40" fmla="*/ 641 w 800"/>
              <a:gd name="T41" fmla="*/ 703 h 784"/>
              <a:gd name="T42" fmla="*/ 714 w 800"/>
              <a:gd name="T43" fmla="*/ 639 h 784"/>
              <a:gd name="T44" fmla="*/ 690 w 800"/>
              <a:gd name="T45" fmla="*/ 491 h 784"/>
              <a:gd name="T46" fmla="*/ 800 w 800"/>
              <a:gd name="T47" fmla="*/ 349 h 784"/>
              <a:gd name="T48" fmla="*/ 766 w 800"/>
              <a:gd name="T49" fmla="*/ 423 h 784"/>
              <a:gd name="T50" fmla="*/ 665 w 800"/>
              <a:gd name="T51" fmla="*/ 464 h 784"/>
              <a:gd name="T52" fmla="*/ 643 w 800"/>
              <a:gd name="T53" fmla="*/ 531 h 784"/>
              <a:gd name="T54" fmla="*/ 636 w 800"/>
              <a:gd name="T55" fmla="*/ 667 h 784"/>
              <a:gd name="T56" fmla="*/ 535 w 800"/>
              <a:gd name="T57" fmla="*/ 627 h 784"/>
              <a:gd name="T58" fmla="*/ 472 w 800"/>
              <a:gd name="T59" fmla="*/ 658 h 784"/>
              <a:gd name="T60" fmla="*/ 368 w 800"/>
              <a:gd name="T61" fmla="*/ 750 h 784"/>
              <a:gd name="T62" fmla="*/ 325 w 800"/>
              <a:gd name="T63" fmla="*/ 651 h 784"/>
              <a:gd name="T64" fmla="*/ 258 w 800"/>
              <a:gd name="T65" fmla="*/ 630 h 784"/>
              <a:gd name="T66" fmla="*/ 119 w 800"/>
              <a:gd name="T67" fmla="*/ 624 h 784"/>
              <a:gd name="T68" fmla="*/ 160 w 800"/>
              <a:gd name="T69" fmla="*/ 524 h 784"/>
              <a:gd name="T70" fmla="*/ 128 w 800"/>
              <a:gd name="T71" fmla="*/ 462 h 784"/>
              <a:gd name="T72" fmla="*/ 34 w 800"/>
              <a:gd name="T73" fmla="*/ 362 h 784"/>
              <a:gd name="T74" fmla="*/ 135 w 800"/>
              <a:gd name="T75" fmla="*/ 320 h 784"/>
              <a:gd name="T76" fmla="*/ 156 w 800"/>
              <a:gd name="T77" fmla="*/ 254 h 784"/>
              <a:gd name="T78" fmla="*/ 163 w 800"/>
              <a:gd name="T79" fmla="*/ 118 h 784"/>
              <a:gd name="T80" fmla="*/ 265 w 800"/>
              <a:gd name="T81" fmla="*/ 158 h 784"/>
              <a:gd name="T82" fmla="*/ 328 w 800"/>
              <a:gd name="T83" fmla="*/ 126 h 784"/>
              <a:gd name="T84" fmla="*/ 431 w 800"/>
              <a:gd name="T85" fmla="*/ 34 h 784"/>
              <a:gd name="T86" fmla="*/ 474 w 800"/>
              <a:gd name="T87" fmla="*/ 133 h 784"/>
              <a:gd name="T88" fmla="*/ 541 w 800"/>
              <a:gd name="T89" fmla="*/ 155 h 784"/>
              <a:gd name="T90" fmla="*/ 681 w 800"/>
              <a:gd name="T91" fmla="*/ 161 h 784"/>
              <a:gd name="T92" fmla="*/ 639 w 800"/>
              <a:gd name="T93" fmla="*/ 260 h 784"/>
              <a:gd name="T94" fmla="*/ 672 w 800"/>
              <a:gd name="T95" fmla="*/ 322 h 784"/>
              <a:gd name="T96" fmla="*/ 766 w 800"/>
              <a:gd name="T97" fmla="*/ 423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00" h="784">
                <a:moveTo>
                  <a:pt x="400" y="255"/>
                </a:moveTo>
                <a:cubicBezTo>
                  <a:pt x="323" y="255"/>
                  <a:pt x="260" y="317"/>
                  <a:pt x="260" y="392"/>
                </a:cubicBezTo>
                <a:cubicBezTo>
                  <a:pt x="260" y="468"/>
                  <a:pt x="323" y="529"/>
                  <a:pt x="400" y="529"/>
                </a:cubicBezTo>
                <a:cubicBezTo>
                  <a:pt x="477" y="529"/>
                  <a:pt x="539" y="468"/>
                  <a:pt x="539" y="392"/>
                </a:cubicBezTo>
                <a:cubicBezTo>
                  <a:pt x="539" y="317"/>
                  <a:pt x="477" y="255"/>
                  <a:pt x="400" y="255"/>
                </a:cubicBezTo>
                <a:close/>
                <a:moveTo>
                  <a:pt x="400" y="495"/>
                </a:moveTo>
                <a:cubicBezTo>
                  <a:pt x="341" y="495"/>
                  <a:pt x="294" y="449"/>
                  <a:pt x="294" y="392"/>
                </a:cubicBezTo>
                <a:cubicBezTo>
                  <a:pt x="294" y="335"/>
                  <a:pt x="341" y="289"/>
                  <a:pt x="400" y="289"/>
                </a:cubicBezTo>
                <a:cubicBezTo>
                  <a:pt x="458" y="289"/>
                  <a:pt x="505" y="335"/>
                  <a:pt x="505" y="392"/>
                </a:cubicBezTo>
                <a:cubicBezTo>
                  <a:pt x="505" y="449"/>
                  <a:pt x="458" y="495"/>
                  <a:pt x="400" y="495"/>
                </a:cubicBezTo>
                <a:close/>
                <a:moveTo>
                  <a:pt x="690" y="293"/>
                </a:moveTo>
                <a:cubicBezTo>
                  <a:pt x="676" y="260"/>
                  <a:pt x="676" y="260"/>
                  <a:pt x="676" y="260"/>
                </a:cubicBezTo>
                <a:cubicBezTo>
                  <a:pt x="723" y="155"/>
                  <a:pt x="720" y="152"/>
                  <a:pt x="711" y="143"/>
                </a:cubicBezTo>
                <a:cubicBezTo>
                  <a:pt x="651" y="84"/>
                  <a:pt x="651" y="84"/>
                  <a:pt x="651" y="84"/>
                </a:cubicBezTo>
                <a:cubicBezTo>
                  <a:pt x="645" y="79"/>
                  <a:pt x="645" y="79"/>
                  <a:pt x="645" y="79"/>
                </a:cubicBezTo>
                <a:cubicBezTo>
                  <a:pt x="638" y="79"/>
                  <a:pt x="638" y="79"/>
                  <a:pt x="638" y="79"/>
                </a:cubicBezTo>
                <a:cubicBezTo>
                  <a:pt x="635" y="79"/>
                  <a:pt x="624" y="79"/>
                  <a:pt x="533" y="121"/>
                </a:cubicBezTo>
                <a:cubicBezTo>
                  <a:pt x="500" y="107"/>
                  <a:pt x="500" y="107"/>
                  <a:pt x="500" y="107"/>
                </a:cubicBezTo>
                <a:cubicBezTo>
                  <a:pt x="457" y="0"/>
                  <a:pt x="452" y="0"/>
                  <a:pt x="440" y="0"/>
                </a:cubicBezTo>
                <a:cubicBezTo>
                  <a:pt x="356" y="0"/>
                  <a:pt x="356" y="0"/>
                  <a:pt x="356" y="0"/>
                </a:cubicBezTo>
                <a:cubicBezTo>
                  <a:pt x="343" y="0"/>
                  <a:pt x="338" y="0"/>
                  <a:pt x="298" y="108"/>
                </a:cubicBezTo>
                <a:cubicBezTo>
                  <a:pt x="265" y="121"/>
                  <a:pt x="265" y="121"/>
                  <a:pt x="265" y="121"/>
                </a:cubicBezTo>
                <a:cubicBezTo>
                  <a:pt x="204" y="95"/>
                  <a:pt x="168" y="82"/>
                  <a:pt x="158" y="82"/>
                </a:cubicBezTo>
                <a:cubicBezTo>
                  <a:pt x="150" y="82"/>
                  <a:pt x="150" y="82"/>
                  <a:pt x="150" y="82"/>
                </a:cubicBezTo>
                <a:cubicBezTo>
                  <a:pt x="86" y="145"/>
                  <a:pt x="86" y="145"/>
                  <a:pt x="86" y="145"/>
                </a:cubicBezTo>
                <a:cubicBezTo>
                  <a:pt x="76" y="154"/>
                  <a:pt x="73" y="158"/>
                  <a:pt x="122" y="261"/>
                </a:cubicBezTo>
                <a:cubicBezTo>
                  <a:pt x="109" y="294"/>
                  <a:pt x="109" y="294"/>
                  <a:pt x="109" y="294"/>
                </a:cubicBezTo>
                <a:cubicBezTo>
                  <a:pt x="0" y="336"/>
                  <a:pt x="0" y="340"/>
                  <a:pt x="0" y="353"/>
                </a:cubicBezTo>
                <a:cubicBezTo>
                  <a:pt x="0" y="435"/>
                  <a:pt x="0" y="435"/>
                  <a:pt x="0" y="435"/>
                </a:cubicBezTo>
                <a:cubicBezTo>
                  <a:pt x="0" y="448"/>
                  <a:pt x="0" y="453"/>
                  <a:pt x="109" y="492"/>
                </a:cubicBezTo>
                <a:cubicBezTo>
                  <a:pt x="123" y="524"/>
                  <a:pt x="123" y="524"/>
                  <a:pt x="123" y="524"/>
                </a:cubicBezTo>
                <a:cubicBezTo>
                  <a:pt x="76" y="629"/>
                  <a:pt x="79" y="633"/>
                  <a:pt x="88" y="642"/>
                </a:cubicBezTo>
                <a:cubicBezTo>
                  <a:pt x="148" y="700"/>
                  <a:pt x="148" y="700"/>
                  <a:pt x="148" y="700"/>
                </a:cubicBezTo>
                <a:cubicBezTo>
                  <a:pt x="154" y="705"/>
                  <a:pt x="154" y="705"/>
                  <a:pt x="154" y="705"/>
                </a:cubicBezTo>
                <a:cubicBezTo>
                  <a:pt x="161" y="705"/>
                  <a:pt x="161" y="705"/>
                  <a:pt x="161" y="705"/>
                </a:cubicBezTo>
                <a:cubicBezTo>
                  <a:pt x="164" y="705"/>
                  <a:pt x="175" y="705"/>
                  <a:pt x="266" y="664"/>
                </a:cubicBezTo>
                <a:cubicBezTo>
                  <a:pt x="299" y="677"/>
                  <a:pt x="299" y="677"/>
                  <a:pt x="299" y="677"/>
                </a:cubicBezTo>
                <a:cubicBezTo>
                  <a:pt x="342" y="784"/>
                  <a:pt x="347" y="784"/>
                  <a:pt x="359" y="784"/>
                </a:cubicBezTo>
                <a:cubicBezTo>
                  <a:pt x="443" y="784"/>
                  <a:pt x="443" y="784"/>
                  <a:pt x="443" y="784"/>
                </a:cubicBezTo>
                <a:cubicBezTo>
                  <a:pt x="456" y="784"/>
                  <a:pt x="461" y="784"/>
                  <a:pt x="501" y="677"/>
                </a:cubicBezTo>
                <a:cubicBezTo>
                  <a:pt x="534" y="664"/>
                  <a:pt x="534" y="664"/>
                  <a:pt x="534" y="664"/>
                </a:cubicBezTo>
                <a:cubicBezTo>
                  <a:pt x="595" y="689"/>
                  <a:pt x="631" y="703"/>
                  <a:pt x="641" y="703"/>
                </a:cubicBezTo>
                <a:cubicBezTo>
                  <a:pt x="649" y="702"/>
                  <a:pt x="649" y="702"/>
                  <a:pt x="649" y="702"/>
                </a:cubicBezTo>
                <a:cubicBezTo>
                  <a:pt x="714" y="639"/>
                  <a:pt x="714" y="639"/>
                  <a:pt x="714" y="639"/>
                </a:cubicBezTo>
                <a:cubicBezTo>
                  <a:pt x="723" y="630"/>
                  <a:pt x="726" y="627"/>
                  <a:pt x="677" y="523"/>
                </a:cubicBezTo>
                <a:cubicBezTo>
                  <a:pt x="690" y="491"/>
                  <a:pt x="690" y="491"/>
                  <a:pt x="690" y="491"/>
                </a:cubicBezTo>
                <a:cubicBezTo>
                  <a:pt x="800" y="449"/>
                  <a:pt x="800" y="444"/>
                  <a:pt x="800" y="432"/>
                </a:cubicBezTo>
                <a:cubicBezTo>
                  <a:pt x="800" y="349"/>
                  <a:pt x="800" y="349"/>
                  <a:pt x="800" y="349"/>
                </a:cubicBezTo>
                <a:cubicBezTo>
                  <a:pt x="800" y="336"/>
                  <a:pt x="800" y="332"/>
                  <a:pt x="690" y="293"/>
                </a:cubicBezTo>
                <a:close/>
                <a:moveTo>
                  <a:pt x="766" y="423"/>
                </a:moveTo>
                <a:cubicBezTo>
                  <a:pt x="750" y="431"/>
                  <a:pt x="708" y="448"/>
                  <a:pt x="671" y="462"/>
                </a:cubicBezTo>
                <a:cubicBezTo>
                  <a:pt x="665" y="464"/>
                  <a:pt x="665" y="464"/>
                  <a:pt x="665" y="464"/>
                </a:cubicBezTo>
                <a:cubicBezTo>
                  <a:pt x="640" y="524"/>
                  <a:pt x="640" y="524"/>
                  <a:pt x="640" y="524"/>
                </a:cubicBezTo>
                <a:cubicBezTo>
                  <a:pt x="643" y="531"/>
                  <a:pt x="643" y="531"/>
                  <a:pt x="643" y="531"/>
                </a:cubicBezTo>
                <a:cubicBezTo>
                  <a:pt x="659" y="565"/>
                  <a:pt x="677" y="605"/>
                  <a:pt x="683" y="621"/>
                </a:cubicBezTo>
                <a:cubicBezTo>
                  <a:pt x="636" y="667"/>
                  <a:pt x="636" y="667"/>
                  <a:pt x="636" y="667"/>
                </a:cubicBezTo>
                <a:cubicBezTo>
                  <a:pt x="620" y="662"/>
                  <a:pt x="577" y="645"/>
                  <a:pt x="541" y="629"/>
                </a:cubicBezTo>
                <a:cubicBezTo>
                  <a:pt x="535" y="627"/>
                  <a:pt x="535" y="627"/>
                  <a:pt x="535" y="627"/>
                </a:cubicBezTo>
                <a:cubicBezTo>
                  <a:pt x="474" y="651"/>
                  <a:pt x="474" y="651"/>
                  <a:pt x="474" y="651"/>
                </a:cubicBezTo>
                <a:cubicBezTo>
                  <a:pt x="472" y="658"/>
                  <a:pt x="472" y="658"/>
                  <a:pt x="472" y="658"/>
                </a:cubicBezTo>
                <a:cubicBezTo>
                  <a:pt x="458" y="694"/>
                  <a:pt x="442" y="735"/>
                  <a:pt x="434" y="750"/>
                </a:cubicBezTo>
                <a:cubicBezTo>
                  <a:pt x="368" y="750"/>
                  <a:pt x="368" y="750"/>
                  <a:pt x="368" y="750"/>
                </a:cubicBezTo>
                <a:cubicBezTo>
                  <a:pt x="360" y="735"/>
                  <a:pt x="342" y="694"/>
                  <a:pt x="328" y="658"/>
                </a:cubicBezTo>
                <a:cubicBezTo>
                  <a:pt x="325" y="651"/>
                  <a:pt x="325" y="651"/>
                  <a:pt x="325" y="651"/>
                </a:cubicBezTo>
                <a:cubicBezTo>
                  <a:pt x="265" y="627"/>
                  <a:pt x="265" y="627"/>
                  <a:pt x="265" y="627"/>
                </a:cubicBezTo>
                <a:cubicBezTo>
                  <a:pt x="258" y="630"/>
                  <a:pt x="258" y="630"/>
                  <a:pt x="258" y="630"/>
                </a:cubicBezTo>
                <a:cubicBezTo>
                  <a:pt x="223" y="646"/>
                  <a:pt x="181" y="664"/>
                  <a:pt x="166" y="670"/>
                </a:cubicBezTo>
                <a:cubicBezTo>
                  <a:pt x="119" y="624"/>
                  <a:pt x="119" y="624"/>
                  <a:pt x="119" y="624"/>
                </a:cubicBezTo>
                <a:cubicBezTo>
                  <a:pt x="124" y="607"/>
                  <a:pt x="141" y="566"/>
                  <a:pt x="157" y="531"/>
                </a:cubicBezTo>
                <a:cubicBezTo>
                  <a:pt x="160" y="524"/>
                  <a:pt x="160" y="524"/>
                  <a:pt x="160" y="524"/>
                </a:cubicBezTo>
                <a:cubicBezTo>
                  <a:pt x="135" y="465"/>
                  <a:pt x="135" y="465"/>
                  <a:pt x="135" y="465"/>
                </a:cubicBezTo>
                <a:cubicBezTo>
                  <a:pt x="128" y="462"/>
                  <a:pt x="128" y="462"/>
                  <a:pt x="128" y="462"/>
                </a:cubicBezTo>
                <a:cubicBezTo>
                  <a:pt x="92" y="449"/>
                  <a:pt x="50" y="433"/>
                  <a:pt x="34" y="426"/>
                </a:cubicBezTo>
                <a:cubicBezTo>
                  <a:pt x="34" y="362"/>
                  <a:pt x="34" y="362"/>
                  <a:pt x="34" y="362"/>
                </a:cubicBezTo>
                <a:cubicBezTo>
                  <a:pt x="49" y="354"/>
                  <a:pt x="92" y="337"/>
                  <a:pt x="128" y="323"/>
                </a:cubicBezTo>
                <a:cubicBezTo>
                  <a:pt x="135" y="320"/>
                  <a:pt x="135" y="320"/>
                  <a:pt x="135" y="320"/>
                </a:cubicBezTo>
                <a:cubicBezTo>
                  <a:pt x="160" y="260"/>
                  <a:pt x="160" y="260"/>
                  <a:pt x="160" y="260"/>
                </a:cubicBezTo>
                <a:cubicBezTo>
                  <a:pt x="156" y="254"/>
                  <a:pt x="156" y="254"/>
                  <a:pt x="156" y="254"/>
                </a:cubicBezTo>
                <a:cubicBezTo>
                  <a:pt x="140" y="220"/>
                  <a:pt x="122" y="180"/>
                  <a:pt x="116" y="163"/>
                </a:cubicBezTo>
                <a:cubicBezTo>
                  <a:pt x="163" y="118"/>
                  <a:pt x="163" y="118"/>
                  <a:pt x="163" y="118"/>
                </a:cubicBezTo>
                <a:cubicBezTo>
                  <a:pt x="180" y="123"/>
                  <a:pt x="222" y="140"/>
                  <a:pt x="258" y="155"/>
                </a:cubicBezTo>
                <a:cubicBezTo>
                  <a:pt x="265" y="158"/>
                  <a:pt x="265" y="158"/>
                  <a:pt x="265" y="158"/>
                </a:cubicBezTo>
                <a:cubicBezTo>
                  <a:pt x="325" y="133"/>
                  <a:pt x="325" y="133"/>
                  <a:pt x="325" y="133"/>
                </a:cubicBezTo>
                <a:cubicBezTo>
                  <a:pt x="328" y="126"/>
                  <a:pt x="328" y="126"/>
                  <a:pt x="328" y="126"/>
                </a:cubicBezTo>
                <a:cubicBezTo>
                  <a:pt x="341" y="91"/>
                  <a:pt x="357" y="50"/>
                  <a:pt x="365" y="34"/>
                </a:cubicBezTo>
                <a:cubicBezTo>
                  <a:pt x="431" y="34"/>
                  <a:pt x="431" y="34"/>
                  <a:pt x="431" y="34"/>
                </a:cubicBezTo>
                <a:cubicBezTo>
                  <a:pt x="439" y="50"/>
                  <a:pt x="457" y="91"/>
                  <a:pt x="471" y="127"/>
                </a:cubicBezTo>
                <a:cubicBezTo>
                  <a:pt x="474" y="133"/>
                  <a:pt x="474" y="133"/>
                  <a:pt x="474" y="133"/>
                </a:cubicBezTo>
                <a:cubicBezTo>
                  <a:pt x="534" y="158"/>
                  <a:pt x="534" y="158"/>
                  <a:pt x="534" y="158"/>
                </a:cubicBezTo>
                <a:cubicBezTo>
                  <a:pt x="541" y="155"/>
                  <a:pt x="541" y="155"/>
                  <a:pt x="541" y="155"/>
                </a:cubicBezTo>
                <a:cubicBezTo>
                  <a:pt x="576" y="138"/>
                  <a:pt x="619" y="120"/>
                  <a:pt x="634" y="115"/>
                </a:cubicBezTo>
                <a:cubicBezTo>
                  <a:pt x="681" y="161"/>
                  <a:pt x="681" y="161"/>
                  <a:pt x="681" y="161"/>
                </a:cubicBezTo>
                <a:cubicBezTo>
                  <a:pt x="675" y="177"/>
                  <a:pt x="658" y="218"/>
                  <a:pt x="642" y="253"/>
                </a:cubicBezTo>
                <a:cubicBezTo>
                  <a:pt x="639" y="260"/>
                  <a:pt x="639" y="260"/>
                  <a:pt x="639" y="260"/>
                </a:cubicBezTo>
                <a:cubicBezTo>
                  <a:pt x="664" y="320"/>
                  <a:pt x="664" y="320"/>
                  <a:pt x="664" y="320"/>
                </a:cubicBezTo>
                <a:cubicBezTo>
                  <a:pt x="672" y="322"/>
                  <a:pt x="672" y="322"/>
                  <a:pt x="672" y="322"/>
                </a:cubicBezTo>
                <a:cubicBezTo>
                  <a:pt x="708" y="335"/>
                  <a:pt x="750" y="351"/>
                  <a:pt x="766" y="359"/>
                </a:cubicBezTo>
                <a:lnTo>
                  <a:pt x="766" y="4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6000">
              <a:latin typeface="Roboto Light"/>
            </a:endParaRPr>
          </a:p>
        </p:txBody>
      </p:sp>
      <p:sp>
        <p:nvSpPr>
          <p:cNvPr id="38" name="Freeform 33"/>
          <p:cNvSpPr>
            <a:spLocks noEditPoints="1"/>
          </p:cNvSpPr>
          <p:nvPr/>
        </p:nvSpPr>
        <p:spPr bwMode="auto">
          <a:xfrm>
            <a:off x="9599713" y="5683931"/>
            <a:ext cx="1101822" cy="1174070"/>
          </a:xfrm>
          <a:custGeom>
            <a:avLst/>
            <a:gdLst>
              <a:gd name="T0" fmla="*/ 352 w 847"/>
              <a:gd name="T1" fmla="*/ 452 h 903"/>
              <a:gd name="T2" fmla="*/ 495 w 847"/>
              <a:gd name="T3" fmla="*/ 452 h 903"/>
              <a:gd name="T4" fmla="*/ 423 w 847"/>
              <a:gd name="T5" fmla="*/ 495 h 903"/>
              <a:gd name="T6" fmla="*/ 423 w 847"/>
              <a:gd name="T7" fmla="*/ 409 h 903"/>
              <a:gd name="T8" fmla="*/ 423 w 847"/>
              <a:gd name="T9" fmla="*/ 495 h 903"/>
              <a:gd name="T10" fmla="*/ 814 w 847"/>
              <a:gd name="T11" fmla="*/ 226 h 903"/>
              <a:gd name="T12" fmla="*/ 559 w 847"/>
              <a:gd name="T13" fmla="*/ 217 h 903"/>
              <a:gd name="T14" fmla="*/ 288 w 847"/>
              <a:gd name="T15" fmla="*/ 217 h 903"/>
              <a:gd name="T16" fmla="*/ 33 w 847"/>
              <a:gd name="T17" fmla="*/ 226 h 903"/>
              <a:gd name="T18" fmla="*/ 94 w 847"/>
              <a:gd name="T19" fmla="*/ 509 h 903"/>
              <a:gd name="T20" fmla="*/ 129 w 847"/>
              <a:gd name="T21" fmla="*/ 717 h 903"/>
              <a:gd name="T22" fmla="*/ 423 w 847"/>
              <a:gd name="T23" fmla="*/ 903 h 903"/>
              <a:gd name="T24" fmla="*/ 717 w 847"/>
              <a:gd name="T25" fmla="*/ 717 h 903"/>
              <a:gd name="T26" fmla="*/ 814 w 847"/>
              <a:gd name="T27" fmla="*/ 677 h 903"/>
              <a:gd name="T28" fmla="*/ 129 w 847"/>
              <a:gd name="T29" fmla="*/ 689 h 903"/>
              <a:gd name="T30" fmla="*/ 57 w 847"/>
              <a:gd name="T31" fmla="*/ 663 h 903"/>
              <a:gd name="T32" fmla="*/ 174 w 847"/>
              <a:gd name="T33" fmla="*/ 471 h 903"/>
              <a:gd name="T34" fmla="*/ 283 w 847"/>
              <a:gd name="T35" fmla="*/ 658 h 903"/>
              <a:gd name="T36" fmla="*/ 267 w 847"/>
              <a:gd name="T37" fmla="*/ 505 h 903"/>
              <a:gd name="T38" fmla="*/ 267 w 847"/>
              <a:gd name="T39" fmla="*/ 399 h 903"/>
              <a:gd name="T40" fmla="*/ 267 w 847"/>
              <a:gd name="T41" fmla="*/ 505 h 903"/>
              <a:gd name="T42" fmla="*/ 175 w 847"/>
              <a:gd name="T43" fmla="*/ 433 h 903"/>
              <a:gd name="T44" fmla="*/ 129 w 847"/>
              <a:gd name="T45" fmla="*/ 215 h 903"/>
              <a:gd name="T46" fmla="*/ 269 w 847"/>
              <a:gd name="T47" fmla="*/ 362 h 903"/>
              <a:gd name="T48" fmla="*/ 502 w 847"/>
              <a:gd name="T49" fmla="*/ 315 h 903"/>
              <a:gd name="T50" fmla="*/ 537 w 847"/>
              <a:gd name="T51" fmla="*/ 255 h 903"/>
              <a:gd name="T52" fmla="*/ 423 w 847"/>
              <a:gd name="T53" fmla="*/ 29 h 903"/>
              <a:gd name="T54" fmla="*/ 423 w 847"/>
              <a:gd name="T55" fmla="*/ 273 h 903"/>
              <a:gd name="T56" fmla="*/ 423 w 847"/>
              <a:gd name="T57" fmla="*/ 29 h 903"/>
              <a:gd name="T58" fmla="*/ 391 w 847"/>
              <a:gd name="T59" fmla="*/ 290 h 903"/>
              <a:gd name="T60" fmla="*/ 299 w 847"/>
              <a:gd name="T61" fmla="*/ 343 h 903"/>
              <a:gd name="T62" fmla="*/ 299 w 847"/>
              <a:gd name="T63" fmla="*/ 561 h 903"/>
              <a:gd name="T64" fmla="*/ 391 w 847"/>
              <a:gd name="T65" fmla="*/ 614 h 903"/>
              <a:gd name="T66" fmla="*/ 299 w 847"/>
              <a:gd name="T67" fmla="*/ 561 h 903"/>
              <a:gd name="T68" fmla="*/ 315 w 847"/>
              <a:gd name="T69" fmla="*/ 677 h 903"/>
              <a:gd name="T70" fmla="*/ 532 w 847"/>
              <a:gd name="T71" fmla="*/ 677 h 903"/>
              <a:gd name="T72" fmla="*/ 537 w 847"/>
              <a:gd name="T73" fmla="*/ 648 h 903"/>
              <a:gd name="T74" fmla="*/ 502 w 847"/>
              <a:gd name="T75" fmla="*/ 588 h 903"/>
              <a:gd name="T76" fmla="*/ 537 w 847"/>
              <a:gd name="T77" fmla="*/ 648 h 903"/>
              <a:gd name="T78" fmla="*/ 488 w 847"/>
              <a:gd name="T79" fmla="*/ 563 h 903"/>
              <a:gd name="T80" fmla="*/ 359 w 847"/>
              <a:gd name="T81" fmla="*/ 563 h 903"/>
              <a:gd name="T82" fmla="*/ 294 w 847"/>
              <a:gd name="T83" fmla="*/ 452 h 903"/>
              <a:gd name="T84" fmla="*/ 359 w 847"/>
              <a:gd name="T85" fmla="*/ 340 h 903"/>
              <a:gd name="T86" fmla="*/ 488 w 847"/>
              <a:gd name="T87" fmla="*/ 340 h 903"/>
              <a:gd name="T88" fmla="*/ 552 w 847"/>
              <a:gd name="T89" fmla="*/ 452 h 903"/>
              <a:gd name="T90" fmla="*/ 717 w 847"/>
              <a:gd name="T91" fmla="*/ 215 h 903"/>
              <a:gd name="T92" fmla="*/ 672 w 847"/>
              <a:gd name="T93" fmla="*/ 433 h 903"/>
              <a:gd name="T94" fmla="*/ 564 w 847"/>
              <a:gd name="T95" fmla="*/ 245 h 903"/>
              <a:gd name="T96" fmla="*/ 580 w 847"/>
              <a:gd name="T97" fmla="*/ 399 h 903"/>
              <a:gd name="T98" fmla="*/ 580 w 847"/>
              <a:gd name="T99" fmla="*/ 505 h 903"/>
              <a:gd name="T100" fmla="*/ 580 w 847"/>
              <a:gd name="T101" fmla="*/ 399 h 903"/>
              <a:gd name="T102" fmla="*/ 717 w 847"/>
              <a:gd name="T103" fmla="*/ 689 h 903"/>
              <a:gd name="T104" fmla="*/ 564 w 847"/>
              <a:gd name="T105" fmla="*/ 658 h 903"/>
              <a:gd name="T106" fmla="*/ 672 w 847"/>
              <a:gd name="T107" fmla="*/ 47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47" h="903">
                <a:moveTo>
                  <a:pt x="423" y="380"/>
                </a:moveTo>
                <a:cubicBezTo>
                  <a:pt x="384" y="380"/>
                  <a:pt x="352" y="412"/>
                  <a:pt x="352" y="452"/>
                </a:cubicBezTo>
                <a:cubicBezTo>
                  <a:pt x="352" y="491"/>
                  <a:pt x="384" y="523"/>
                  <a:pt x="423" y="523"/>
                </a:cubicBezTo>
                <a:cubicBezTo>
                  <a:pt x="463" y="523"/>
                  <a:pt x="495" y="491"/>
                  <a:pt x="495" y="452"/>
                </a:cubicBezTo>
                <a:cubicBezTo>
                  <a:pt x="495" y="412"/>
                  <a:pt x="463" y="380"/>
                  <a:pt x="423" y="380"/>
                </a:cubicBezTo>
                <a:close/>
                <a:moveTo>
                  <a:pt x="423" y="495"/>
                </a:moveTo>
                <a:cubicBezTo>
                  <a:pt x="400" y="495"/>
                  <a:pt x="380" y="475"/>
                  <a:pt x="380" y="452"/>
                </a:cubicBezTo>
                <a:cubicBezTo>
                  <a:pt x="380" y="428"/>
                  <a:pt x="400" y="409"/>
                  <a:pt x="423" y="409"/>
                </a:cubicBezTo>
                <a:cubicBezTo>
                  <a:pt x="447" y="409"/>
                  <a:pt x="466" y="428"/>
                  <a:pt x="466" y="452"/>
                </a:cubicBezTo>
                <a:cubicBezTo>
                  <a:pt x="466" y="475"/>
                  <a:pt x="447" y="495"/>
                  <a:pt x="423" y="495"/>
                </a:cubicBezTo>
                <a:close/>
                <a:moveTo>
                  <a:pt x="695" y="452"/>
                </a:moveTo>
                <a:cubicBezTo>
                  <a:pt x="789" y="368"/>
                  <a:pt x="847" y="282"/>
                  <a:pt x="814" y="226"/>
                </a:cubicBezTo>
                <a:cubicBezTo>
                  <a:pt x="804" y="208"/>
                  <a:pt x="778" y="186"/>
                  <a:pt x="717" y="186"/>
                </a:cubicBezTo>
                <a:cubicBezTo>
                  <a:pt x="674" y="186"/>
                  <a:pt x="619" y="197"/>
                  <a:pt x="559" y="217"/>
                </a:cubicBezTo>
                <a:cubicBezTo>
                  <a:pt x="534" y="93"/>
                  <a:pt x="488" y="0"/>
                  <a:pt x="423" y="0"/>
                </a:cubicBezTo>
                <a:cubicBezTo>
                  <a:pt x="359" y="0"/>
                  <a:pt x="313" y="93"/>
                  <a:pt x="288" y="217"/>
                </a:cubicBezTo>
                <a:cubicBezTo>
                  <a:pt x="228" y="197"/>
                  <a:pt x="173" y="186"/>
                  <a:pt x="129" y="186"/>
                </a:cubicBezTo>
                <a:cubicBezTo>
                  <a:pt x="68" y="186"/>
                  <a:pt x="43" y="208"/>
                  <a:pt x="33" y="226"/>
                </a:cubicBezTo>
                <a:cubicBezTo>
                  <a:pt x="0" y="282"/>
                  <a:pt x="58" y="368"/>
                  <a:pt x="152" y="452"/>
                </a:cubicBezTo>
                <a:cubicBezTo>
                  <a:pt x="131" y="471"/>
                  <a:pt x="111" y="490"/>
                  <a:pt x="94" y="509"/>
                </a:cubicBezTo>
                <a:cubicBezTo>
                  <a:pt x="31" y="580"/>
                  <a:pt x="10" y="638"/>
                  <a:pt x="32" y="677"/>
                </a:cubicBezTo>
                <a:cubicBezTo>
                  <a:pt x="43" y="696"/>
                  <a:pt x="68" y="717"/>
                  <a:pt x="129" y="717"/>
                </a:cubicBezTo>
                <a:cubicBezTo>
                  <a:pt x="173" y="717"/>
                  <a:pt x="228" y="706"/>
                  <a:pt x="288" y="686"/>
                </a:cubicBezTo>
                <a:cubicBezTo>
                  <a:pt x="313" y="810"/>
                  <a:pt x="359" y="903"/>
                  <a:pt x="423" y="903"/>
                </a:cubicBezTo>
                <a:cubicBezTo>
                  <a:pt x="488" y="903"/>
                  <a:pt x="534" y="810"/>
                  <a:pt x="559" y="686"/>
                </a:cubicBezTo>
                <a:cubicBezTo>
                  <a:pt x="619" y="706"/>
                  <a:pt x="674" y="717"/>
                  <a:pt x="717" y="717"/>
                </a:cubicBezTo>
                <a:cubicBezTo>
                  <a:pt x="717" y="717"/>
                  <a:pt x="717" y="717"/>
                  <a:pt x="717" y="717"/>
                </a:cubicBezTo>
                <a:cubicBezTo>
                  <a:pt x="778" y="717"/>
                  <a:pt x="804" y="696"/>
                  <a:pt x="814" y="677"/>
                </a:cubicBezTo>
                <a:cubicBezTo>
                  <a:pt x="847" y="621"/>
                  <a:pt x="789" y="535"/>
                  <a:pt x="695" y="452"/>
                </a:cubicBezTo>
                <a:close/>
                <a:moveTo>
                  <a:pt x="129" y="689"/>
                </a:moveTo>
                <a:cubicBezTo>
                  <a:pt x="129" y="689"/>
                  <a:pt x="129" y="689"/>
                  <a:pt x="129" y="689"/>
                </a:cubicBezTo>
                <a:cubicBezTo>
                  <a:pt x="103" y="689"/>
                  <a:pt x="70" y="684"/>
                  <a:pt x="57" y="663"/>
                </a:cubicBezTo>
                <a:cubicBezTo>
                  <a:pt x="42" y="636"/>
                  <a:pt x="64" y="586"/>
                  <a:pt x="116" y="528"/>
                </a:cubicBezTo>
                <a:cubicBezTo>
                  <a:pt x="133" y="509"/>
                  <a:pt x="153" y="490"/>
                  <a:pt x="174" y="471"/>
                </a:cubicBezTo>
                <a:cubicBezTo>
                  <a:pt x="204" y="495"/>
                  <a:pt x="235" y="518"/>
                  <a:pt x="269" y="541"/>
                </a:cubicBezTo>
                <a:cubicBezTo>
                  <a:pt x="272" y="581"/>
                  <a:pt x="276" y="621"/>
                  <a:pt x="283" y="658"/>
                </a:cubicBezTo>
                <a:cubicBezTo>
                  <a:pt x="224" y="678"/>
                  <a:pt x="171" y="689"/>
                  <a:pt x="129" y="689"/>
                </a:cubicBezTo>
                <a:close/>
                <a:moveTo>
                  <a:pt x="267" y="505"/>
                </a:moveTo>
                <a:cubicBezTo>
                  <a:pt x="241" y="487"/>
                  <a:pt x="218" y="469"/>
                  <a:pt x="197" y="452"/>
                </a:cubicBezTo>
                <a:cubicBezTo>
                  <a:pt x="218" y="434"/>
                  <a:pt x="242" y="416"/>
                  <a:pt x="267" y="399"/>
                </a:cubicBezTo>
                <a:cubicBezTo>
                  <a:pt x="266" y="416"/>
                  <a:pt x="266" y="434"/>
                  <a:pt x="266" y="452"/>
                </a:cubicBezTo>
                <a:cubicBezTo>
                  <a:pt x="266" y="469"/>
                  <a:pt x="266" y="487"/>
                  <a:pt x="267" y="505"/>
                </a:cubicBezTo>
                <a:close/>
                <a:moveTo>
                  <a:pt x="269" y="362"/>
                </a:moveTo>
                <a:cubicBezTo>
                  <a:pt x="235" y="385"/>
                  <a:pt x="203" y="409"/>
                  <a:pt x="175" y="433"/>
                </a:cubicBezTo>
                <a:cubicBezTo>
                  <a:pt x="81" y="350"/>
                  <a:pt x="37" y="275"/>
                  <a:pt x="57" y="240"/>
                </a:cubicBezTo>
                <a:cubicBezTo>
                  <a:pt x="70" y="219"/>
                  <a:pt x="103" y="215"/>
                  <a:pt x="129" y="215"/>
                </a:cubicBezTo>
                <a:cubicBezTo>
                  <a:pt x="171" y="215"/>
                  <a:pt x="224" y="226"/>
                  <a:pt x="283" y="245"/>
                </a:cubicBezTo>
                <a:cubicBezTo>
                  <a:pt x="276" y="283"/>
                  <a:pt x="272" y="322"/>
                  <a:pt x="269" y="362"/>
                </a:cubicBezTo>
                <a:close/>
                <a:moveTo>
                  <a:pt x="548" y="343"/>
                </a:moveTo>
                <a:cubicBezTo>
                  <a:pt x="533" y="333"/>
                  <a:pt x="518" y="324"/>
                  <a:pt x="502" y="315"/>
                </a:cubicBezTo>
                <a:cubicBezTo>
                  <a:pt x="487" y="306"/>
                  <a:pt x="471" y="298"/>
                  <a:pt x="456" y="290"/>
                </a:cubicBezTo>
                <a:cubicBezTo>
                  <a:pt x="483" y="277"/>
                  <a:pt x="510" y="265"/>
                  <a:pt x="537" y="255"/>
                </a:cubicBezTo>
                <a:cubicBezTo>
                  <a:pt x="541" y="283"/>
                  <a:pt x="545" y="312"/>
                  <a:pt x="548" y="343"/>
                </a:cubicBezTo>
                <a:close/>
                <a:moveTo>
                  <a:pt x="423" y="29"/>
                </a:moveTo>
                <a:cubicBezTo>
                  <a:pt x="464" y="29"/>
                  <a:pt x="507" y="104"/>
                  <a:pt x="532" y="227"/>
                </a:cubicBezTo>
                <a:cubicBezTo>
                  <a:pt x="497" y="240"/>
                  <a:pt x="460" y="255"/>
                  <a:pt x="423" y="273"/>
                </a:cubicBezTo>
                <a:cubicBezTo>
                  <a:pt x="387" y="255"/>
                  <a:pt x="350" y="240"/>
                  <a:pt x="315" y="227"/>
                </a:cubicBezTo>
                <a:cubicBezTo>
                  <a:pt x="340" y="104"/>
                  <a:pt x="383" y="29"/>
                  <a:pt x="423" y="29"/>
                </a:cubicBezTo>
                <a:close/>
                <a:moveTo>
                  <a:pt x="310" y="255"/>
                </a:moveTo>
                <a:cubicBezTo>
                  <a:pt x="336" y="265"/>
                  <a:pt x="364" y="277"/>
                  <a:pt x="391" y="290"/>
                </a:cubicBezTo>
                <a:cubicBezTo>
                  <a:pt x="376" y="298"/>
                  <a:pt x="360" y="306"/>
                  <a:pt x="345" y="315"/>
                </a:cubicBezTo>
                <a:cubicBezTo>
                  <a:pt x="329" y="324"/>
                  <a:pt x="314" y="333"/>
                  <a:pt x="299" y="343"/>
                </a:cubicBezTo>
                <a:cubicBezTo>
                  <a:pt x="302" y="312"/>
                  <a:pt x="305" y="283"/>
                  <a:pt x="310" y="255"/>
                </a:cubicBezTo>
                <a:close/>
                <a:moveTo>
                  <a:pt x="299" y="561"/>
                </a:moveTo>
                <a:cubicBezTo>
                  <a:pt x="314" y="570"/>
                  <a:pt x="329" y="579"/>
                  <a:pt x="345" y="588"/>
                </a:cubicBezTo>
                <a:cubicBezTo>
                  <a:pt x="360" y="597"/>
                  <a:pt x="376" y="606"/>
                  <a:pt x="391" y="614"/>
                </a:cubicBezTo>
                <a:cubicBezTo>
                  <a:pt x="364" y="627"/>
                  <a:pt x="336" y="638"/>
                  <a:pt x="310" y="648"/>
                </a:cubicBezTo>
                <a:cubicBezTo>
                  <a:pt x="305" y="621"/>
                  <a:pt x="302" y="592"/>
                  <a:pt x="299" y="561"/>
                </a:cubicBezTo>
                <a:close/>
                <a:moveTo>
                  <a:pt x="423" y="874"/>
                </a:moveTo>
                <a:cubicBezTo>
                  <a:pt x="383" y="874"/>
                  <a:pt x="340" y="799"/>
                  <a:pt x="315" y="677"/>
                </a:cubicBezTo>
                <a:cubicBezTo>
                  <a:pt x="350" y="664"/>
                  <a:pt x="387" y="648"/>
                  <a:pt x="423" y="630"/>
                </a:cubicBezTo>
                <a:cubicBezTo>
                  <a:pt x="460" y="648"/>
                  <a:pt x="497" y="664"/>
                  <a:pt x="532" y="677"/>
                </a:cubicBezTo>
                <a:cubicBezTo>
                  <a:pt x="507" y="799"/>
                  <a:pt x="464" y="874"/>
                  <a:pt x="423" y="874"/>
                </a:cubicBezTo>
                <a:close/>
                <a:moveTo>
                  <a:pt x="537" y="648"/>
                </a:moveTo>
                <a:cubicBezTo>
                  <a:pt x="510" y="638"/>
                  <a:pt x="483" y="627"/>
                  <a:pt x="456" y="614"/>
                </a:cubicBezTo>
                <a:cubicBezTo>
                  <a:pt x="471" y="606"/>
                  <a:pt x="487" y="597"/>
                  <a:pt x="502" y="588"/>
                </a:cubicBezTo>
                <a:cubicBezTo>
                  <a:pt x="518" y="579"/>
                  <a:pt x="533" y="570"/>
                  <a:pt x="548" y="561"/>
                </a:cubicBezTo>
                <a:cubicBezTo>
                  <a:pt x="545" y="592"/>
                  <a:pt x="541" y="621"/>
                  <a:pt x="537" y="648"/>
                </a:cubicBezTo>
                <a:close/>
                <a:moveTo>
                  <a:pt x="550" y="525"/>
                </a:moveTo>
                <a:cubicBezTo>
                  <a:pt x="531" y="538"/>
                  <a:pt x="510" y="551"/>
                  <a:pt x="488" y="563"/>
                </a:cubicBezTo>
                <a:cubicBezTo>
                  <a:pt x="466" y="576"/>
                  <a:pt x="445" y="587"/>
                  <a:pt x="423" y="598"/>
                </a:cubicBezTo>
                <a:cubicBezTo>
                  <a:pt x="402" y="587"/>
                  <a:pt x="380" y="576"/>
                  <a:pt x="359" y="563"/>
                </a:cubicBezTo>
                <a:cubicBezTo>
                  <a:pt x="337" y="551"/>
                  <a:pt x="316" y="538"/>
                  <a:pt x="296" y="525"/>
                </a:cubicBezTo>
                <a:cubicBezTo>
                  <a:pt x="295" y="501"/>
                  <a:pt x="294" y="477"/>
                  <a:pt x="294" y="452"/>
                </a:cubicBezTo>
                <a:cubicBezTo>
                  <a:pt x="294" y="426"/>
                  <a:pt x="295" y="402"/>
                  <a:pt x="296" y="379"/>
                </a:cubicBezTo>
                <a:cubicBezTo>
                  <a:pt x="317" y="365"/>
                  <a:pt x="337" y="352"/>
                  <a:pt x="359" y="340"/>
                </a:cubicBezTo>
                <a:cubicBezTo>
                  <a:pt x="380" y="328"/>
                  <a:pt x="402" y="316"/>
                  <a:pt x="423" y="305"/>
                </a:cubicBezTo>
                <a:cubicBezTo>
                  <a:pt x="445" y="316"/>
                  <a:pt x="466" y="328"/>
                  <a:pt x="488" y="340"/>
                </a:cubicBezTo>
                <a:cubicBezTo>
                  <a:pt x="510" y="353"/>
                  <a:pt x="531" y="366"/>
                  <a:pt x="550" y="379"/>
                </a:cubicBezTo>
                <a:cubicBezTo>
                  <a:pt x="552" y="402"/>
                  <a:pt x="552" y="426"/>
                  <a:pt x="552" y="452"/>
                </a:cubicBezTo>
                <a:cubicBezTo>
                  <a:pt x="552" y="477"/>
                  <a:pt x="552" y="501"/>
                  <a:pt x="550" y="525"/>
                </a:cubicBezTo>
                <a:close/>
                <a:moveTo>
                  <a:pt x="717" y="215"/>
                </a:moveTo>
                <a:cubicBezTo>
                  <a:pt x="744" y="215"/>
                  <a:pt x="777" y="219"/>
                  <a:pt x="790" y="240"/>
                </a:cubicBezTo>
                <a:cubicBezTo>
                  <a:pt x="810" y="275"/>
                  <a:pt x="766" y="350"/>
                  <a:pt x="672" y="433"/>
                </a:cubicBezTo>
                <a:cubicBezTo>
                  <a:pt x="643" y="409"/>
                  <a:pt x="611" y="385"/>
                  <a:pt x="578" y="362"/>
                </a:cubicBezTo>
                <a:cubicBezTo>
                  <a:pt x="575" y="322"/>
                  <a:pt x="571" y="283"/>
                  <a:pt x="564" y="245"/>
                </a:cubicBezTo>
                <a:cubicBezTo>
                  <a:pt x="623" y="226"/>
                  <a:pt x="676" y="215"/>
                  <a:pt x="717" y="215"/>
                </a:cubicBezTo>
                <a:close/>
                <a:moveTo>
                  <a:pt x="580" y="399"/>
                </a:moveTo>
                <a:cubicBezTo>
                  <a:pt x="605" y="416"/>
                  <a:pt x="629" y="434"/>
                  <a:pt x="650" y="452"/>
                </a:cubicBezTo>
                <a:cubicBezTo>
                  <a:pt x="629" y="469"/>
                  <a:pt x="605" y="487"/>
                  <a:pt x="580" y="505"/>
                </a:cubicBezTo>
                <a:cubicBezTo>
                  <a:pt x="581" y="487"/>
                  <a:pt x="581" y="469"/>
                  <a:pt x="581" y="452"/>
                </a:cubicBezTo>
                <a:cubicBezTo>
                  <a:pt x="581" y="434"/>
                  <a:pt x="581" y="416"/>
                  <a:pt x="580" y="399"/>
                </a:cubicBezTo>
                <a:close/>
                <a:moveTo>
                  <a:pt x="790" y="663"/>
                </a:moveTo>
                <a:cubicBezTo>
                  <a:pt x="777" y="684"/>
                  <a:pt x="744" y="689"/>
                  <a:pt x="717" y="689"/>
                </a:cubicBezTo>
                <a:cubicBezTo>
                  <a:pt x="717" y="689"/>
                  <a:pt x="717" y="689"/>
                  <a:pt x="717" y="689"/>
                </a:cubicBezTo>
                <a:cubicBezTo>
                  <a:pt x="676" y="689"/>
                  <a:pt x="623" y="678"/>
                  <a:pt x="564" y="658"/>
                </a:cubicBezTo>
                <a:cubicBezTo>
                  <a:pt x="571" y="621"/>
                  <a:pt x="575" y="581"/>
                  <a:pt x="578" y="541"/>
                </a:cubicBezTo>
                <a:cubicBezTo>
                  <a:pt x="611" y="519"/>
                  <a:pt x="643" y="495"/>
                  <a:pt x="672" y="471"/>
                </a:cubicBezTo>
                <a:cubicBezTo>
                  <a:pt x="766" y="553"/>
                  <a:pt x="810" y="628"/>
                  <a:pt x="790" y="6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6000">
              <a:latin typeface="Roboto Light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9529199" y="8095412"/>
            <a:ext cx="1112102" cy="930784"/>
            <a:chOff x="4152900" y="1658065"/>
            <a:chExt cx="584200" cy="488951"/>
          </a:xfrm>
          <a:noFill/>
        </p:grpSpPr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4175125" y="1658065"/>
              <a:ext cx="536575" cy="144463"/>
            </a:xfrm>
            <a:custGeom>
              <a:avLst/>
              <a:gdLst>
                <a:gd name="T0" fmla="*/ 2068 w 2068"/>
                <a:gd name="T1" fmla="*/ 470 h 561"/>
                <a:gd name="T2" fmla="*/ 2068 w 2068"/>
                <a:gd name="T3" fmla="*/ 470 h 561"/>
                <a:gd name="T4" fmla="*/ 1031 w 2068"/>
                <a:gd name="T5" fmla="*/ 0 h 561"/>
                <a:gd name="T6" fmla="*/ 0 w 2068"/>
                <a:gd name="T7" fmla="*/ 470 h 561"/>
                <a:gd name="T8" fmla="*/ 0 w 2068"/>
                <a:gd name="T9" fmla="*/ 561 h 561"/>
                <a:gd name="T10" fmla="*/ 2068 w 2068"/>
                <a:gd name="T11" fmla="*/ 561 h 561"/>
                <a:gd name="T12" fmla="*/ 2068 w 2068"/>
                <a:gd name="T13" fmla="*/ 470 h 561"/>
                <a:gd name="T14" fmla="*/ 2068 w 2068"/>
                <a:gd name="T15" fmla="*/ 47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8" h="561">
                  <a:moveTo>
                    <a:pt x="2068" y="470"/>
                  </a:moveTo>
                  <a:lnTo>
                    <a:pt x="2068" y="470"/>
                  </a:lnTo>
                  <a:lnTo>
                    <a:pt x="1031" y="0"/>
                  </a:lnTo>
                  <a:lnTo>
                    <a:pt x="0" y="470"/>
                  </a:lnTo>
                  <a:lnTo>
                    <a:pt x="0" y="561"/>
                  </a:lnTo>
                  <a:lnTo>
                    <a:pt x="2068" y="561"/>
                  </a:lnTo>
                  <a:lnTo>
                    <a:pt x="2068" y="470"/>
                  </a:lnTo>
                  <a:lnTo>
                    <a:pt x="2068" y="470"/>
                  </a:lnTo>
                  <a:close/>
                </a:path>
              </a:pathLst>
            </a:custGeom>
            <a:grp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latin typeface="Roboto Light"/>
              </a:endParaRPr>
            </a:p>
          </p:txBody>
        </p:sp>
        <p:sp>
          <p:nvSpPr>
            <p:cNvPr id="42" name="Freeform 19"/>
            <p:cNvSpPr>
              <a:spLocks/>
            </p:cNvSpPr>
            <p:nvPr/>
          </p:nvSpPr>
          <p:spPr bwMode="auto">
            <a:xfrm>
              <a:off x="4595812" y="1802528"/>
              <a:ext cx="0" cy="276225"/>
            </a:xfrm>
            <a:custGeom>
              <a:avLst/>
              <a:gdLst>
                <a:gd name="T0" fmla="*/ 0 h 1063"/>
                <a:gd name="T1" fmla="*/ 0 h 1063"/>
                <a:gd name="T2" fmla="*/ 1063 h 106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063">
                  <a:moveTo>
                    <a:pt x="0" y="0"/>
                  </a:moveTo>
                  <a:lnTo>
                    <a:pt x="0" y="0"/>
                  </a:lnTo>
                  <a:lnTo>
                    <a:pt x="0" y="1063"/>
                  </a:lnTo>
                </a:path>
              </a:pathLst>
            </a:custGeom>
            <a:grp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latin typeface="Roboto Light"/>
              </a:endParaRPr>
            </a:p>
          </p:txBody>
        </p:sp>
        <p:sp>
          <p:nvSpPr>
            <p:cNvPr id="43" name="Freeform 20"/>
            <p:cNvSpPr>
              <a:spLocks/>
            </p:cNvSpPr>
            <p:nvPr/>
          </p:nvSpPr>
          <p:spPr bwMode="auto">
            <a:xfrm>
              <a:off x="4667250" y="1802528"/>
              <a:ext cx="0" cy="276225"/>
            </a:xfrm>
            <a:custGeom>
              <a:avLst/>
              <a:gdLst>
                <a:gd name="T0" fmla="*/ 1063 h 1063"/>
                <a:gd name="T1" fmla="*/ 1063 h 1063"/>
                <a:gd name="T2" fmla="*/ 0 h 106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063">
                  <a:moveTo>
                    <a:pt x="0" y="1063"/>
                  </a:moveTo>
                  <a:lnTo>
                    <a:pt x="0" y="1063"/>
                  </a:lnTo>
                  <a:lnTo>
                    <a:pt x="0" y="0"/>
                  </a:lnTo>
                </a:path>
              </a:pathLst>
            </a:custGeom>
            <a:grp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latin typeface="Roboto Light"/>
              </a:endParaRPr>
            </a:p>
          </p:txBody>
        </p:sp>
        <p:sp>
          <p:nvSpPr>
            <p:cNvPr id="44" name="Freeform 21"/>
            <p:cNvSpPr>
              <a:spLocks/>
            </p:cNvSpPr>
            <p:nvPr/>
          </p:nvSpPr>
          <p:spPr bwMode="auto">
            <a:xfrm>
              <a:off x="4222750" y="1802528"/>
              <a:ext cx="0" cy="276225"/>
            </a:xfrm>
            <a:custGeom>
              <a:avLst/>
              <a:gdLst>
                <a:gd name="T0" fmla="*/ 0 h 1063"/>
                <a:gd name="T1" fmla="*/ 0 h 1063"/>
                <a:gd name="T2" fmla="*/ 1063 h 106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063">
                  <a:moveTo>
                    <a:pt x="0" y="0"/>
                  </a:moveTo>
                  <a:lnTo>
                    <a:pt x="0" y="0"/>
                  </a:lnTo>
                  <a:lnTo>
                    <a:pt x="0" y="1063"/>
                  </a:lnTo>
                </a:path>
              </a:pathLst>
            </a:custGeom>
            <a:grp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latin typeface="Roboto Light"/>
              </a:endParaRPr>
            </a:p>
          </p:txBody>
        </p:sp>
        <p:sp>
          <p:nvSpPr>
            <p:cNvPr id="45" name="Freeform 22"/>
            <p:cNvSpPr>
              <a:spLocks/>
            </p:cNvSpPr>
            <p:nvPr/>
          </p:nvSpPr>
          <p:spPr bwMode="auto">
            <a:xfrm>
              <a:off x="4295775" y="1802528"/>
              <a:ext cx="0" cy="276225"/>
            </a:xfrm>
            <a:custGeom>
              <a:avLst/>
              <a:gdLst>
                <a:gd name="T0" fmla="*/ 1063 h 1063"/>
                <a:gd name="T1" fmla="*/ 1063 h 1063"/>
                <a:gd name="T2" fmla="*/ 0 h 106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063">
                  <a:moveTo>
                    <a:pt x="0" y="1063"/>
                  </a:moveTo>
                  <a:lnTo>
                    <a:pt x="0" y="1063"/>
                  </a:lnTo>
                  <a:lnTo>
                    <a:pt x="0" y="0"/>
                  </a:lnTo>
                </a:path>
              </a:pathLst>
            </a:custGeom>
            <a:grp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latin typeface="Roboto Light"/>
              </a:endParaRPr>
            </a:p>
          </p:txBody>
        </p:sp>
        <p:sp>
          <p:nvSpPr>
            <p:cNvPr id="46" name="Freeform 23"/>
            <p:cNvSpPr>
              <a:spLocks/>
            </p:cNvSpPr>
            <p:nvPr/>
          </p:nvSpPr>
          <p:spPr bwMode="auto">
            <a:xfrm>
              <a:off x="4152900" y="2078753"/>
              <a:ext cx="584200" cy="68263"/>
            </a:xfrm>
            <a:custGeom>
              <a:avLst/>
              <a:gdLst>
                <a:gd name="T0" fmla="*/ 2157 w 2252"/>
                <a:gd name="T1" fmla="*/ 95 h 267"/>
                <a:gd name="T2" fmla="*/ 2157 w 2252"/>
                <a:gd name="T3" fmla="*/ 95 h 267"/>
                <a:gd name="T4" fmla="*/ 2157 w 2252"/>
                <a:gd name="T5" fmla="*/ 0 h 267"/>
                <a:gd name="T6" fmla="*/ 85 w 2252"/>
                <a:gd name="T7" fmla="*/ 0 h 267"/>
                <a:gd name="T8" fmla="*/ 85 w 2252"/>
                <a:gd name="T9" fmla="*/ 95 h 267"/>
                <a:gd name="T10" fmla="*/ 0 w 2252"/>
                <a:gd name="T11" fmla="*/ 95 h 267"/>
                <a:gd name="T12" fmla="*/ 0 w 2252"/>
                <a:gd name="T13" fmla="*/ 267 h 267"/>
                <a:gd name="T14" fmla="*/ 2252 w 2252"/>
                <a:gd name="T15" fmla="*/ 267 h 267"/>
                <a:gd name="T16" fmla="*/ 2252 w 2252"/>
                <a:gd name="T17" fmla="*/ 95 h 267"/>
                <a:gd name="T18" fmla="*/ 2157 w 2252"/>
                <a:gd name="T19" fmla="*/ 95 h 267"/>
                <a:gd name="T20" fmla="*/ 2157 w 2252"/>
                <a:gd name="T21" fmla="*/ 9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2" h="267">
                  <a:moveTo>
                    <a:pt x="2157" y="95"/>
                  </a:moveTo>
                  <a:lnTo>
                    <a:pt x="2157" y="95"/>
                  </a:lnTo>
                  <a:lnTo>
                    <a:pt x="2157" y="0"/>
                  </a:lnTo>
                  <a:lnTo>
                    <a:pt x="85" y="0"/>
                  </a:lnTo>
                  <a:lnTo>
                    <a:pt x="85" y="95"/>
                  </a:lnTo>
                  <a:lnTo>
                    <a:pt x="0" y="95"/>
                  </a:lnTo>
                  <a:lnTo>
                    <a:pt x="0" y="267"/>
                  </a:lnTo>
                  <a:lnTo>
                    <a:pt x="2252" y="267"/>
                  </a:lnTo>
                  <a:lnTo>
                    <a:pt x="2252" y="95"/>
                  </a:lnTo>
                  <a:lnTo>
                    <a:pt x="2157" y="95"/>
                  </a:lnTo>
                  <a:lnTo>
                    <a:pt x="2157" y="95"/>
                  </a:lnTo>
                  <a:close/>
                </a:path>
              </a:pathLst>
            </a:custGeom>
            <a:grp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latin typeface="Roboto Light"/>
              </a:endParaRPr>
            </a:p>
          </p:txBody>
        </p:sp>
        <p:sp>
          <p:nvSpPr>
            <p:cNvPr id="47" name="Freeform 24"/>
            <p:cNvSpPr>
              <a:spLocks/>
            </p:cNvSpPr>
            <p:nvPr/>
          </p:nvSpPr>
          <p:spPr bwMode="auto">
            <a:xfrm>
              <a:off x="4479925" y="1802528"/>
              <a:ext cx="0" cy="276225"/>
            </a:xfrm>
            <a:custGeom>
              <a:avLst/>
              <a:gdLst>
                <a:gd name="T0" fmla="*/ 1063 h 1063"/>
                <a:gd name="T1" fmla="*/ 1063 h 1063"/>
                <a:gd name="T2" fmla="*/ 0 h 106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063">
                  <a:moveTo>
                    <a:pt x="0" y="1063"/>
                  </a:moveTo>
                  <a:lnTo>
                    <a:pt x="0" y="1063"/>
                  </a:lnTo>
                  <a:lnTo>
                    <a:pt x="0" y="0"/>
                  </a:lnTo>
                </a:path>
              </a:pathLst>
            </a:custGeom>
            <a:grp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latin typeface="Roboto Light"/>
              </a:endParaRPr>
            </a:p>
          </p:txBody>
        </p:sp>
        <p:sp>
          <p:nvSpPr>
            <p:cNvPr id="48" name="Freeform 25"/>
            <p:cNvSpPr>
              <a:spLocks/>
            </p:cNvSpPr>
            <p:nvPr/>
          </p:nvSpPr>
          <p:spPr bwMode="auto">
            <a:xfrm>
              <a:off x="4408487" y="1802528"/>
              <a:ext cx="0" cy="276225"/>
            </a:xfrm>
            <a:custGeom>
              <a:avLst/>
              <a:gdLst>
                <a:gd name="T0" fmla="*/ 0 h 1063"/>
                <a:gd name="T1" fmla="*/ 0 h 1063"/>
                <a:gd name="T2" fmla="*/ 1063 h 106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063">
                  <a:moveTo>
                    <a:pt x="0" y="0"/>
                  </a:moveTo>
                  <a:lnTo>
                    <a:pt x="0" y="0"/>
                  </a:lnTo>
                  <a:lnTo>
                    <a:pt x="0" y="1063"/>
                  </a:lnTo>
                </a:path>
              </a:pathLst>
            </a:custGeom>
            <a:grp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latin typeface="Roboto Light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1613288" y="9477262"/>
            <a:ext cx="1058716" cy="1058716"/>
            <a:chOff x="3614024" y="4677709"/>
            <a:chExt cx="657225" cy="657225"/>
          </a:xfrm>
        </p:grpSpPr>
        <p:sp>
          <p:nvSpPr>
            <p:cNvPr id="50" name="Freeform 29"/>
            <p:cNvSpPr>
              <a:spLocks/>
            </p:cNvSpPr>
            <p:nvPr/>
          </p:nvSpPr>
          <p:spPr bwMode="auto">
            <a:xfrm>
              <a:off x="3614024" y="4677709"/>
              <a:ext cx="657225" cy="657225"/>
            </a:xfrm>
            <a:custGeom>
              <a:avLst/>
              <a:gdLst>
                <a:gd name="T0" fmla="*/ 2385 w 2385"/>
                <a:gd name="T1" fmla="*/ 1193 h 2385"/>
                <a:gd name="T2" fmla="*/ 2385 w 2385"/>
                <a:gd name="T3" fmla="*/ 1193 h 2385"/>
                <a:gd name="T4" fmla="*/ 1192 w 2385"/>
                <a:gd name="T5" fmla="*/ 2385 h 2385"/>
                <a:gd name="T6" fmla="*/ 0 w 2385"/>
                <a:gd name="T7" fmla="*/ 1193 h 2385"/>
                <a:gd name="T8" fmla="*/ 1192 w 2385"/>
                <a:gd name="T9" fmla="*/ 0 h 2385"/>
                <a:gd name="T10" fmla="*/ 2385 w 2385"/>
                <a:gd name="T11" fmla="*/ 1193 h 2385"/>
                <a:gd name="T12" fmla="*/ 2385 w 2385"/>
                <a:gd name="T13" fmla="*/ 1193 h 2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5" h="2385">
                  <a:moveTo>
                    <a:pt x="2385" y="1193"/>
                  </a:moveTo>
                  <a:lnTo>
                    <a:pt x="2385" y="1193"/>
                  </a:lnTo>
                  <a:cubicBezTo>
                    <a:pt x="2385" y="1851"/>
                    <a:pt x="1851" y="2385"/>
                    <a:pt x="1192" y="2385"/>
                  </a:cubicBezTo>
                  <a:cubicBezTo>
                    <a:pt x="534" y="2385"/>
                    <a:pt x="0" y="1851"/>
                    <a:pt x="0" y="1193"/>
                  </a:cubicBezTo>
                  <a:cubicBezTo>
                    <a:pt x="0" y="534"/>
                    <a:pt x="534" y="0"/>
                    <a:pt x="1192" y="0"/>
                  </a:cubicBezTo>
                  <a:cubicBezTo>
                    <a:pt x="1851" y="0"/>
                    <a:pt x="2385" y="534"/>
                    <a:pt x="2385" y="1193"/>
                  </a:cubicBezTo>
                  <a:lnTo>
                    <a:pt x="2385" y="1193"/>
                  </a:lnTo>
                  <a:close/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latin typeface="Roboto Light"/>
              </a:endParaRPr>
            </a:p>
          </p:txBody>
        </p:sp>
        <p:sp>
          <p:nvSpPr>
            <p:cNvPr id="51" name="Freeform 30"/>
            <p:cNvSpPr>
              <a:spLocks/>
            </p:cNvSpPr>
            <p:nvPr/>
          </p:nvSpPr>
          <p:spPr bwMode="auto">
            <a:xfrm>
              <a:off x="3766424" y="4677709"/>
              <a:ext cx="352425" cy="657225"/>
            </a:xfrm>
            <a:custGeom>
              <a:avLst/>
              <a:gdLst>
                <a:gd name="T0" fmla="*/ 1281 w 1281"/>
                <a:gd name="T1" fmla="*/ 1193 h 2385"/>
                <a:gd name="T2" fmla="*/ 1281 w 1281"/>
                <a:gd name="T3" fmla="*/ 1193 h 2385"/>
                <a:gd name="T4" fmla="*/ 640 w 1281"/>
                <a:gd name="T5" fmla="*/ 2385 h 2385"/>
                <a:gd name="T6" fmla="*/ 0 w 1281"/>
                <a:gd name="T7" fmla="*/ 1193 h 2385"/>
                <a:gd name="T8" fmla="*/ 640 w 1281"/>
                <a:gd name="T9" fmla="*/ 0 h 2385"/>
                <a:gd name="T10" fmla="*/ 1281 w 1281"/>
                <a:gd name="T11" fmla="*/ 1193 h 2385"/>
                <a:gd name="T12" fmla="*/ 1281 w 1281"/>
                <a:gd name="T13" fmla="*/ 1193 h 2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1" h="2385">
                  <a:moveTo>
                    <a:pt x="1281" y="1193"/>
                  </a:moveTo>
                  <a:lnTo>
                    <a:pt x="1281" y="1193"/>
                  </a:lnTo>
                  <a:cubicBezTo>
                    <a:pt x="1281" y="1851"/>
                    <a:pt x="994" y="2385"/>
                    <a:pt x="640" y="2385"/>
                  </a:cubicBezTo>
                  <a:cubicBezTo>
                    <a:pt x="286" y="2385"/>
                    <a:pt x="0" y="1851"/>
                    <a:pt x="0" y="1193"/>
                  </a:cubicBezTo>
                  <a:cubicBezTo>
                    <a:pt x="0" y="534"/>
                    <a:pt x="286" y="0"/>
                    <a:pt x="640" y="0"/>
                  </a:cubicBezTo>
                  <a:cubicBezTo>
                    <a:pt x="994" y="0"/>
                    <a:pt x="1281" y="534"/>
                    <a:pt x="1281" y="1193"/>
                  </a:cubicBezTo>
                  <a:lnTo>
                    <a:pt x="1281" y="1193"/>
                  </a:lnTo>
                  <a:close/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latin typeface="Roboto Light"/>
              </a:endParaRPr>
            </a:p>
          </p:txBody>
        </p:sp>
        <p:sp>
          <p:nvSpPr>
            <p:cNvPr id="52" name="Freeform 31"/>
            <p:cNvSpPr>
              <a:spLocks/>
            </p:cNvSpPr>
            <p:nvPr/>
          </p:nvSpPr>
          <p:spPr bwMode="auto">
            <a:xfrm>
              <a:off x="3942636" y="4677709"/>
              <a:ext cx="0" cy="657225"/>
            </a:xfrm>
            <a:custGeom>
              <a:avLst/>
              <a:gdLst>
                <a:gd name="T0" fmla="*/ 0 h 2385"/>
                <a:gd name="T1" fmla="*/ 0 h 2385"/>
                <a:gd name="T2" fmla="*/ 2385 h 238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385">
                  <a:moveTo>
                    <a:pt x="0" y="0"/>
                  </a:moveTo>
                  <a:lnTo>
                    <a:pt x="0" y="0"/>
                  </a:lnTo>
                  <a:lnTo>
                    <a:pt x="0" y="2385"/>
                  </a:lnTo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latin typeface="Roboto Light"/>
              </a:endParaRPr>
            </a:p>
          </p:txBody>
        </p:sp>
        <p:sp>
          <p:nvSpPr>
            <p:cNvPr id="53" name="Freeform 32"/>
            <p:cNvSpPr>
              <a:spLocks/>
            </p:cNvSpPr>
            <p:nvPr/>
          </p:nvSpPr>
          <p:spPr bwMode="auto">
            <a:xfrm>
              <a:off x="3614024" y="5006321"/>
              <a:ext cx="657225" cy="0"/>
            </a:xfrm>
            <a:custGeom>
              <a:avLst/>
              <a:gdLst>
                <a:gd name="T0" fmla="*/ 0 w 2385"/>
                <a:gd name="T1" fmla="*/ 0 w 2385"/>
                <a:gd name="T2" fmla="*/ 2385 w 238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385">
                  <a:moveTo>
                    <a:pt x="0" y="0"/>
                  </a:moveTo>
                  <a:lnTo>
                    <a:pt x="0" y="0"/>
                  </a:lnTo>
                  <a:lnTo>
                    <a:pt x="2385" y="0"/>
                  </a:lnTo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latin typeface="Roboto Light"/>
              </a:endParaRPr>
            </a:p>
          </p:txBody>
        </p:sp>
        <p:sp>
          <p:nvSpPr>
            <p:cNvPr id="54" name="Freeform 33"/>
            <p:cNvSpPr>
              <a:spLocks/>
            </p:cNvSpPr>
            <p:nvPr/>
          </p:nvSpPr>
          <p:spPr bwMode="auto">
            <a:xfrm>
              <a:off x="3660061" y="4836459"/>
              <a:ext cx="563562" cy="0"/>
            </a:xfrm>
            <a:custGeom>
              <a:avLst/>
              <a:gdLst>
                <a:gd name="T0" fmla="*/ 0 w 2046"/>
                <a:gd name="T1" fmla="*/ 0 w 2046"/>
                <a:gd name="T2" fmla="*/ 2046 w 204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46">
                  <a:moveTo>
                    <a:pt x="0" y="0"/>
                  </a:moveTo>
                  <a:lnTo>
                    <a:pt x="0" y="0"/>
                  </a:lnTo>
                  <a:lnTo>
                    <a:pt x="2046" y="0"/>
                  </a:lnTo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latin typeface="Roboto Light"/>
              </a:endParaRPr>
            </a:p>
          </p:txBody>
        </p:sp>
        <p:sp>
          <p:nvSpPr>
            <p:cNvPr id="55" name="Freeform 34"/>
            <p:cNvSpPr>
              <a:spLocks/>
            </p:cNvSpPr>
            <p:nvPr/>
          </p:nvSpPr>
          <p:spPr bwMode="auto">
            <a:xfrm>
              <a:off x="3660061" y="5174596"/>
              <a:ext cx="563562" cy="0"/>
            </a:xfrm>
            <a:custGeom>
              <a:avLst/>
              <a:gdLst>
                <a:gd name="T0" fmla="*/ 0 w 2046"/>
                <a:gd name="T1" fmla="*/ 0 w 2046"/>
                <a:gd name="T2" fmla="*/ 2046 w 204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46">
                  <a:moveTo>
                    <a:pt x="0" y="0"/>
                  </a:moveTo>
                  <a:lnTo>
                    <a:pt x="0" y="0"/>
                  </a:lnTo>
                  <a:lnTo>
                    <a:pt x="2046" y="0"/>
                  </a:lnTo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latin typeface="Roboto Light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3614872" y="8010128"/>
            <a:ext cx="1241424" cy="1209676"/>
            <a:chOff x="6747178" y="2643888"/>
            <a:chExt cx="620712" cy="604838"/>
          </a:xfrm>
        </p:grpSpPr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6999590" y="2643888"/>
              <a:ext cx="131762" cy="131762"/>
            </a:xfrm>
            <a:custGeom>
              <a:avLst/>
              <a:gdLst>
                <a:gd name="T0" fmla="*/ 445 w 445"/>
                <a:gd name="T1" fmla="*/ 223 h 445"/>
                <a:gd name="T2" fmla="*/ 445 w 445"/>
                <a:gd name="T3" fmla="*/ 223 h 445"/>
                <a:gd name="T4" fmla="*/ 222 w 445"/>
                <a:gd name="T5" fmla="*/ 445 h 445"/>
                <a:gd name="T6" fmla="*/ 0 w 445"/>
                <a:gd name="T7" fmla="*/ 223 h 445"/>
                <a:gd name="T8" fmla="*/ 222 w 445"/>
                <a:gd name="T9" fmla="*/ 0 h 445"/>
                <a:gd name="T10" fmla="*/ 445 w 445"/>
                <a:gd name="T11" fmla="*/ 223 h 445"/>
                <a:gd name="T12" fmla="*/ 445 w 445"/>
                <a:gd name="T13" fmla="*/ 223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5" h="445">
                  <a:moveTo>
                    <a:pt x="445" y="223"/>
                  </a:moveTo>
                  <a:lnTo>
                    <a:pt x="445" y="223"/>
                  </a:lnTo>
                  <a:cubicBezTo>
                    <a:pt x="445" y="346"/>
                    <a:pt x="345" y="445"/>
                    <a:pt x="222" y="445"/>
                  </a:cubicBezTo>
                  <a:cubicBezTo>
                    <a:pt x="100" y="445"/>
                    <a:pt x="0" y="346"/>
                    <a:pt x="0" y="223"/>
                  </a:cubicBezTo>
                  <a:cubicBezTo>
                    <a:pt x="0" y="100"/>
                    <a:pt x="100" y="0"/>
                    <a:pt x="222" y="0"/>
                  </a:cubicBezTo>
                  <a:cubicBezTo>
                    <a:pt x="345" y="0"/>
                    <a:pt x="445" y="100"/>
                    <a:pt x="445" y="223"/>
                  </a:cubicBezTo>
                  <a:lnTo>
                    <a:pt x="445" y="223"/>
                  </a:lnTo>
                  <a:close/>
                </a:path>
              </a:pathLst>
            </a:custGeom>
            <a:noFill/>
            <a:ln w="1905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latin typeface="Roboto Light"/>
              </a:endParaRPr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6974190" y="2861376"/>
              <a:ext cx="180975" cy="180975"/>
            </a:xfrm>
            <a:custGeom>
              <a:avLst/>
              <a:gdLst>
                <a:gd name="T0" fmla="*/ 609 w 609"/>
                <a:gd name="T1" fmla="*/ 304 h 609"/>
                <a:gd name="T2" fmla="*/ 609 w 609"/>
                <a:gd name="T3" fmla="*/ 304 h 609"/>
                <a:gd name="T4" fmla="*/ 304 w 609"/>
                <a:gd name="T5" fmla="*/ 609 h 609"/>
                <a:gd name="T6" fmla="*/ 0 w 609"/>
                <a:gd name="T7" fmla="*/ 304 h 609"/>
                <a:gd name="T8" fmla="*/ 304 w 609"/>
                <a:gd name="T9" fmla="*/ 0 h 609"/>
                <a:gd name="T10" fmla="*/ 609 w 609"/>
                <a:gd name="T11" fmla="*/ 304 h 609"/>
                <a:gd name="T12" fmla="*/ 609 w 609"/>
                <a:gd name="T13" fmla="*/ 30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9" h="609">
                  <a:moveTo>
                    <a:pt x="609" y="304"/>
                  </a:moveTo>
                  <a:lnTo>
                    <a:pt x="609" y="304"/>
                  </a:lnTo>
                  <a:cubicBezTo>
                    <a:pt x="609" y="472"/>
                    <a:pt x="472" y="609"/>
                    <a:pt x="304" y="609"/>
                  </a:cubicBezTo>
                  <a:cubicBezTo>
                    <a:pt x="136" y="609"/>
                    <a:pt x="0" y="472"/>
                    <a:pt x="0" y="304"/>
                  </a:cubicBezTo>
                  <a:cubicBezTo>
                    <a:pt x="0" y="136"/>
                    <a:pt x="136" y="0"/>
                    <a:pt x="304" y="0"/>
                  </a:cubicBezTo>
                  <a:cubicBezTo>
                    <a:pt x="472" y="0"/>
                    <a:pt x="609" y="136"/>
                    <a:pt x="609" y="304"/>
                  </a:cubicBezTo>
                  <a:lnTo>
                    <a:pt x="609" y="304"/>
                  </a:lnTo>
                  <a:close/>
                </a:path>
              </a:pathLst>
            </a:custGeom>
            <a:noFill/>
            <a:ln w="1905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latin typeface="Roboto Light"/>
              </a:endParaRPr>
            </a:p>
          </p:txBody>
        </p:sp>
        <p:sp>
          <p:nvSpPr>
            <p:cNvPr id="59" name="Freeform 19"/>
            <p:cNvSpPr>
              <a:spLocks/>
            </p:cNvSpPr>
            <p:nvPr/>
          </p:nvSpPr>
          <p:spPr bwMode="auto">
            <a:xfrm>
              <a:off x="6844015" y="3115376"/>
              <a:ext cx="131762" cy="133350"/>
            </a:xfrm>
            <a:custGeom>
              <a:avLst/>
              <a:gdLst>
                <a:gd name="T0" fmla="*/ 445 w 445"/>
                <a:gd name="T1" fmla="*/ 223 h 445"/>
                <a:gd name="T2" fmla="*/ 445 w 445"/>
                <a:gd name="T3" fmla="*/ 223 h 445"/>
                <a:gd name="T4" fmla="*/ 223 w 445"/>
                <a:gd name="T5" fmla="*/ 445 h 445"/>
                <a:gd name="T6" fmla="*/ 0 w 445"/>
                <a:gd name="T7" fmla="*/ 223 h 445"/>
                <a:gd name="T8" fmla="*/ 223 w 445"/>
                <a:gd name="T9" fmla="*/ 0 h 445"/>
                <a:gd name="T10" fmla="*/ 445 w 445"/>
                <a:gd name="T11" fmla="*/ 223 h 445"/>
                <a:gd name="T12" fmla="*/ 445 w 445"/>
                <a:gd name="T13" fmla="*/ 223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5" h="445">
                  <a:moveTo>
                    <a:pt x="445" y="223"/>
                  </a:moveTo>
                  <a:lnTo>
                    <a:pt x="445" y="223"/>
                  </a:lnTo>
                  <a:cubicBezTo>
                    <a:pt x="445" y="346"/>
                    <a:pt x="346" y="445"/>
                    <a:pt x="223" y="445"/>
                  </a:cubicBezTo>
                  <a:cubicBezTo>
                    <a:pt x="100" y="445"/>
                    <a:pt x="0" y="346"/>
                    <a:pt x="0" y="223"/>
                  </a:cubicBezTo>
                  <a:cubicBezTo>
                    <a:pt x="0" y="100"/>
                    <a:pt x="100" y="0"/>
                    <a:pt x="223" y="0"/>
                  </a:cubicBezTo>
                  <a:cubicBezTo>
                    <a:pt x="346" y="0"/>
                    <a:pt x="445" y="100"/>
                    <a:pt x="445" y="223"/>
                  </a:cubicBezTo>
                  <a:lnTo>
                    <a:pt x="445" y="223"/>
                  </a:lnTo>
                  <a:close/>
                </a:path>
              </a:pathLst>
            </a:custGeom>
            <a:noFill/>
            <a:ln w="1905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latin typeface="Roboto Light"/>
              </a:endParaRPr>
            </a:p>
          </p:txBody>
        </p:sp>
        <p:sp>
          <p:nvSpPr>
            <p:cNvPr id="60" name="Freeform 20"/>
            <p:cNvSpPr>
              <a:spLocks/>
            </p:cNvSpPr>
            <p:nvPr/>
          </p:nvSpPr>
          <p:spPr bwMode="auto">
            <a:xfrm>
              <a:off x="7139290" y="3115376"/>
              <a:ext cx="131762" cy="133350"/>
            </a:xfrm>
            <a:custGeom>
              <a:avLst/>
              <a:gdLst>
                <a:gd name="T0" fmla="*/ 445 w 445"/>
                <a:gd name="T1" fmla="*/ 223 h 445"/>
                <a:gd name="T2" fmla="*/ 445 w 445"/>
                <a:gd name="T3" fmla="*/ 223 h 445"/>
                <a:gd name="T4" fmla="*/ 222 w 445"/>
                <a:gd name="T5" fmla="*/ 445 h 445"/>
                <a:gd name="T6" fmla="*/ 0 w 445"/>
                <a:gd name="T7" fmla="*/ 223 h 445"/>
                <a:gd name="T8" fmla="*/ 222 w 445"/>
                <a:gd name="T9" fmla="*/ 0 h 445"/>
                <a:gd name="T10" fmla="*/ 445 w 445"/>
                <a:gd name="T11" fmla="*/ 223 h 445"/>
                <a:gd name="T12" fmla="*/ 445 w 445"/>
                <a:gd name="T13" fmla="*/ 223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5" h="445">
                  <a:moveTo>
                    <a:pt x="445" y="223"/>
                  </a:moveTo>
                  <a:lnTo>
                    <a:pt x="445" y="223"/>
                  </a:lnTo>
                  <a:cubicBezTo>
                    <a:pt x="445" y="346"/>
                    <a:pt x="345" y="445"/>
                    <a:pt x="222" y="445"/>
                  </a:cubicBezTo>
                  <a:cubicBezTo>
                    <a:pt x="99" y="445"/>
                    <a:pt x="0" y="346"/>
                    <a:pt x="0" y="223"/>
                  </a:cubicBezTo>
                  <a:cubicBezTo>
                    <a:pt x="0" y="100"/>
                    <a:pt x="99" y="0"/>
                    <a:pt x="222" y="0"/>
                  </a:cubicBezTo>
                  <a:cubicBezTo>
                    <a:pt x="345" y="0"/>
                    <a:pt x="445" y="100"/>
                    <a:pt x="445" y="223"/>
                  </a:cubicBezTo>
                  <a:lnTo>
                    <a:pt x="445" y="223"/>
                  </a:lnTo>
                  <a:close/>
                </a:path>
              </a:pathLst>
            </a:custGeom>
            <a:noFill/>
            <a:ln w="1905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latin typeface="Roboto Light"/>
              </a:endParaRPr>
            </a:p>
          </p:txBody>
        </p: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6747178" y="2824863"/>
              <a:ext cx="133350" cy="133350"/>
            </a:xfrm>
            <a:custGeom>
              <a:avLst/>
              <a:gdLst>
                <a:gd name="T0" fmla="*/ 445 w 445"/>
                <a:gd name="T1" fmla="*/ 223 h 445"/>
                <a:gd name="T2" fmla="*/ 445 w 445"/>
                <a:gd name="T3" fmla="*/ 223 h 445"/>
                <a:gd name="T4" fmla="*/ 222 w 445"/>
                <a:gd name="T5" fmla="*/ 445 h 445"/>
                <a:gd name="T6" fmla="*/ 0 w 445"/>
                <a:gd name="T7" fmla="*/ 223 h 445"/>
                <a:gd name="T8" fmla="*/ 222 w 445"/>
                <a:gd name="T9" fmla="*/ 0 h 445"/>
                <a:gd name="T10" fmla="*/ 445 w 445"/>
                <a:gd name="T11" fmla="*/ 223 h 445"/>
                <a:gd name="T12" fmla="*/ 445 w 445"/>
                <a:gd name="T13" fmla="*/ 223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5" h="445">
                  <a:moveTo>
                    <a:pt x="445" y="223"/>
                  </a:moveTo>
                  <a:lnTo>
                    <a:pt x="445" y="223"/>
                  </a:lnTo>
                  <a:cubicBezTo>
                    <a:pt x="445" y="346"/>
                    <a:pt x="345" y="445"/>
                    <a:pt x="222" y="445"/>
                  </a:cubicBezTo>
                  <a:cubicBezTo>
                    <a:pt x="99" y="445"/>
                    <a:pt x="0" y="346"/>
                    <a:pt x="0" y="223"/>
                  </a:cubicBezTo>
                  <a:cubicBezTo>
                    <a:pt x="0" y="100"/>
                    <a:pt x="99" y="0"/>
                    <a:pt x="222" y="0"/>
                  </a:cubicBezTo>
                  <a:cubicBezTo>
                    <a:pt x="345" y="0"/>
                    <a:pt x="445" y="100"/>
                    <a:pt x="445" y="223"/>
                  </a:cubicBezTo>
                  <a:lnTo>
                    <a:pt x="445" y="223"/>
                  </a:lnTo>
                  <a:close/>
                </a:path>
              </a:pathLst>
            </a:custGeom>
            <a:noFill/>
            <a:ln w="1905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latin typeface="Roboto Light"/>
              </a:endParaRPr>
            </a:p>
          </p:txBody>
        </p:sp>
        <p:sp>
          <p:nvSpPr>
            <p:cNvPr id="62" name="Freeform 22"/>
            <p:cNvSpPr>
              <a:spLocks/>
            </p:cNvSpPr>
            <p:nvPr/>
          </p:nvSpPr>
          <p:spPr bwMode="auto">
            <a:xfrm>
              <a:off x="7236128" y="2824863"/>
              <a:ext cx="131762" cy="133350"/>
            </a:xfrm>
            <a:custGeom>
              <a:avLst/>
              <a:gdLst>
                <a:gd name="T0" fmla="*/ 445 w 445"/>
                <a:gd name="T1" fmla="*/ 223 h 445"/>
                <a:gd name="T2" fmla="*/ 445 w 445"/>
                <a:gd name="T3" fmla="*/ 223 h 445"/>
                <a:gd name="T4" fmla="*/ 222 w 445"/>
                <a:gd name="T5" fmla="*/ 445 h 445"/>
                <a:gd name="T6" fmla="*/ 0 w 445"/>
                <a:gd name="T7" fmla="*/ 223 h 445"/>
                <a:gd name="T8" fmla="*/ 222 w 445"/>
                <a:gd name="T9" fmla="*/ 0 h 445"/>
                <a:gd name="T10" fmla="*/ 445 w 445"/>
                <a:gd name="T11" fmla="*/ 223 h 445"/>
                <a:gd name="T12" fmla="*/ 445 w 445"/>
                <a:gd name="T13" fmla="*/ 223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5" h="445">
                  <a:moveTo>
                    <a:pt x="445" y="223"/>
                  </a:moveTo>
                  <a:lnTo>
                    <a:pt x="445" y="223"/>
                  </a:lnTo>
                  <a:cubicBezTo>
                    <a:pt x="445" y="346"/>
                    <a:pt x="345" y="445"/>
                    <a:pt x="222" y="445"/>
                  </a:cubicBezTo>
                  <a:cubicBezTo>
                    <a:pt x="100" y="445"/>
                    <a:pt x="0" y="346"/>
                    <a:pt x="0" y="223"/>
                  </a:cubicBezTo>
                  <a:cubicBezTo>
                    <a:pt x="0" y="100"/>
                    <a:pt x="100" y="0"/>
                    <a:pt x="222" y="0"/>
                  </a:cubicBezTo>
                  <a:cubicBezTo>
                    <a:pt x="345" y="0"/>
                    <a:pt x="445" y="100"/>
                    <a:pt x="445" y="223"/>
                  </a:cubicBezTo>
                  <a:lnTo>
                    <a:pt x="445" y="223"/>
                  </a:lnTo>
                  <a:close/>
                </a:path>
              </a:pathLst>
            </a:custGeom>
            <a:noFill/>
            <a:ln w="1905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latin typeface="Roboto Light"/>
              </a:endParaRPr>
            </a:p>
          </p:txBody>
        </p:sp>
        <p:sp>
          <p:nvSpPr>
            <p:cNvPr id="63" name="Freeform 23"/>
            <p:cNvSpPr>
              <a:spLocks/>
            </p:cNvSpPr>
            <p:nvPr/>
          </p:nvSpPr>
          <p:spPr bwMode="auto">
            <a:xfrm>
              <a:off x="6877353" y="2907413"/>
              <a:ext cx="96837" cy="22225"/>
            </a:xfrm>
            <a:custGeom>
              <a:avLst/>
              <a:gdLst>
                <a:gd name="T0" fmla="*/ 0 w 326"/>
                <a:gd name="T1" fmla="*/ 0 h 72"/>
                <a:gd name="T2" fmla="*/ 0 w 326"/>
                <a:gd name="T3" fmla="*/ 0 h 72"/>
                <a:gd name="T4" fmla="*/ 326 w 326"/>
                <a:gd name="T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6" h="72">
                  <a:moveTo>
                    <a:pt x="0" y="0"/>
                  </a:moveTo>
                  <a:lnTo>
                    <a:pt x="0" y="0"/>
                  </a:lnTo>
                  <a:lnTo>
                    <a:pt x="326" y="72"/>
                  </a:lnTo>
                </a:path>
              </a:pathLst>
            </a:custGeom>
            <a:noFill/>
            <a:ln w="1905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latin typeface="Roboto Light"/>
              </a:endParaRPr>
            </a:p>
          </p:txBody>
        </p:sp>
        <p:sp>
          <p:nvSpPr>
            <p:cNvPr id="64" name="Freeform 24"/>
            <p:cNvSpPr>
              <a:spLocks/>
            </p:cNvSpPr>
            <p:nvPr/>
          </p:nvSpPr>
          <p:spPr bwMode="auto">
            <a:xfrm>
              <a:off x="7153578" y="2907413"/>
              <a:ext cx="84137" cy="22225"/>
            </a:xfrm>
            <a:custGeom>
              <a:avLst/>
              <a:gdLst>
                <a:gd name="T0" fmla="*/ 0 w 285"/>
                <a:gd name="T1" fmla="*/ 72 h 72"/>
                <a:gd name="T2" fmla="*/ 0 w 285"/>
                <a:gd name="T3" fmla="*/ 72 h 72"/>
                <a:gd name="T4" fmla="*/ 285 w 285"/>
                <a:gd name="T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5" h="72">
                  <a:moveTo>
                    <a:pt x="0" y="72"/>
                  </a:moveTo>
                  <a:lnTo>
                    <a:pt x="0" y="72"/>
                  </a:lnTo>
                  <a:lnTo>
                    <a:pt x="285" y="0"/>
                  </a:lnTo>
                </a:path>
              </a:pathLst>
            </a:custGeom>
            <a:noFill/>
            <a:ln w="1905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latin typeface="Roboto Light"/>
              </a:endParaRPr>
            </a:p>
          </p:txBody>
        </p:sp>
        <p:sp>
          <p:nvSpPr>
            <p:cNvPr id="65" name="Freeform 25"/>
            <p:cNvSpPr>
              <a:spLocks/>
            </p:cNvSpPr>
            <p:nvPr/>
          </p:nvSpPr>
          <p:spPr bwMode="auto">
            <a:xfrm>
              <a:off x="7064678" y="2775651"/>
              <a:ext cx="0" cy="85725"/>
            </a:xfrm>
            <a:custGeom>
              <a:avLst/>
              <a:gdLst>
                <a:gd name="T0" fmla="*/ 281 h 281"/>
                <a:gd name="T1" fmla="*/ 281 h 281"/>
                <a:gd name="T2" fmla="*/ 0 h 28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81">
                  <a:moveTo>
                    <a:pt x="0" y="281"/>
                  </a:moveTo>
                  <a:lnTo>
                    <a:pt x="0" y="281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latin typeface="Roboto Light"/>
              </a:endParaRPr>
            </a:p>
          </p:txBody>
        </p:sp>
        <p:sp>
          <p:nvSpPr>
            <p:cNvPr id="66" name="Freeform 26"/>
            <p:cNvSpPr>
              <a:spLocks/>
            </p:cNvSpPr>
            <p:nvPr/>
          </p:nvSpPr>
          <p:spPr bwMode="auto">
            <a:xfrm>
              <a:off x="7112303" y="3029651"/>
              <a:ext cx="58737" cy="96837"/>
            </a:xfrm>
            <a:custGeom>
              <a:avLst/>
              <a:gdLst>
                <a:gd name="T0" fmla="*/ 0 w 196"/>
                <a:gd name="T1" fmla="*/ 0 h 322"/>
                <a:gd name="T2" fmla="*/ 0 w 196"/>
                <a:gd name="T3" fmla="*/ 0 h 322"/>
                <a:gd name="T4" fmla="*/ 196 w 196"/>
                <a:gd name="T5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6" h="322">
                  <a:moveTo>
                    <a:pt x="0" y="0"/>
                  </a:moveTo>
                  <a:lnTo>
                    <a:pt x="0" y="0"/>
                  </a:lnTo>
                  <a:lnTo>
                    <a:pt x="196" y="322"/>
                  </a:lnTo>
                </a:path>
              </a:pathLst>
            </a:custGeom>
            <a:noFill/>
            <a:ln w="1905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latin typeface="Roboto Light"/>
              </a:endParaRPr>
            </a:p>
          </p:txBody>
        </p:sp>
        <p:sp>
          <p:nvSpPr>
            <p:cNvPr id="67" name="Freeform 27"/>
            <p:cNvSpPr>
              <a:spLocks/>
            </p:cNvSpPr>
            <p:nvPr/>
          </p:nvSpPr>
          <p:spPr bwMode="auto">
            <a:xfrm>
              <a:off x="6947203" y="3028063"/>
              <a:ext cx="66675" cy="100012"/>
            </a:xfrm>
            <a:custGeom>
              <a:avLst/>
              <a:gdLst>
                <a:gd name="T0" fmla="*/ 226 w 226"/>
                <a:gd name="T1" fmla="*/ 0 h 334"/>
                <a:gd name="T2" fmla="*/ 226 w 226"/>
                <a:gd name="T3" fmla="*/ 0 h 334"/>
                <a:gd name="T4" fmla="*/ 0 w 226"/>
                <a:gd name="T5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6" h="334">
                  <a:moveTo>
                    <a:pt x="226" y="0"/>
                  </a:moveTo>
                  <a:lnTo>
                    <a:pt x="226" y="0"/>
                  </a:lnTo>
                  <a:lnTo>
                    <a:pt x="0" y="334"/>
                  </a:lnTo>
                </a:path>
              </a:pathLst>
            </a:custGeom>
            <a:noFill/>
            <a:ln w="1905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400">
                <a:latin typeface="Roboto Light"/>
              </a:endParaRPr>
            </a:p>
          </p:txBody>
        </p:sp>
      </p:grpSp>
      <p:cxnSp>
        <p:nvCxnSpPr>
          <p:cNvPr id="32" name="Straight Connector 31"/>
          <p:cNvCxnSpPr/>
          <p:nvPr/>
        </p:nvCxnSpPr>
        <p:spPr>
          <a:xfrm>
            <a:off x="6617896" y="7519348"/>
            <a:ext cx="0" cy="1152128"/>
          </a:xfrm>
          <a:prstGeom prst="line">
            <a:avLst/>
          </a:prstGeom>
          <a:ln w="12700">
            <a:solidFill>
              <a:schemeClr val="tx1">
                <a:lumMod val="60000"/>
                <a:lumOff val="4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/>
          <p:nvPr/>
        </p:nvCxnSpPr>
        <p:spPr>
          <a:xfrm>
            <a:off x="6606528" y="8132216"/>
            <a:ext cx="2235480" cy="567252"/>
          </a:xfrm>
          <a:prstGeom prst="bentConnector3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598714" y="4029449"/>
            <a:ext cx="5580076" cy="13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ct val="94000"/>
              </a:lnSpc>
              <a:spcAft>
                <a:spcPts val="1600"/>
              </a:spcAft>
              <a:buClr>
                <a:srgbClr val="57565A"/>
              </a:buClr>
            </a:pPr>
            <a:r>
              <a:rPr lang="en-US" sz="2800">
                <a:latin typeface="Roboto Light"/>
              </a:rPr>
              <a:t>Lorem ipsum dolor sit amet, is  nullam ligula risus, element ligula risus, elementum</a:t>
            </a:r>
          </a:p>
        </p:txBody>
      </p:sp>
      <p:sp>
        <p:nvSpPr>
          <p:cNvPr id="78" name="Rectangle 77"/>
          <p:cNvSpPr/>
          <p:nvPr/>
        </p:nvSpPr>
        <p:spPr>
          <a:xfrm>
            <a:off x="598713" y="10821111"/>
            <a:ext cx="5609638" cy="13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ct val="94000"/>
              </a:lnSpc>
              <a:spcAft>
                <a:spcPts val="1600"/>
              </a:spcAft>
              <a:buClr>
                <a:srgbClr val="57565A"/>
              </a:buClr>
            </a:pPr>
            <a:r>
              <a:rPr lang="en-US" sz="2800">
                <a:latin typeface="Roboto Light"/>
              </a:rPr>
              <a:t>Lorem ipsum dolor sit amet, is  nullam ligula risus, element ligula risus, elementum</a:t>
            </a:r>
          </a:p>
        </p:txBody>
      </p:sp>
      <p:cxnSp>
        <p:nvCxnSpPr>
          <p:cNvPr id="23" name="Elbow Connector 22"/>
          <p:cNvCxnSpPr/>
          <p:nvPr/>
        </p:nvCxnSpPr>
        <p:spPr>
          <a:xfrm>
            <a:off x="6618818" y="4814750"/>
            <a:ext cx="2214592" cy="1486916"/>
          </a:xfrm>
          <a:prstGeom prst="bentConnector3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617896" y="4201448"/>
            <a:ext cx="0" cy="1152128"/>
          </a:xfrm>
          <a:prstGeom prst="line">
            <a:avLst/>
          </a:prstGeom>
          <a:ln w="12700">
            <a:solidFill>
              <a:schemeClr val="tx1">
                <a:lumMod val="60000"/>
                <a:lumOff val="4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18197452" y="2627575"/>
            <a:ext cx="5731852" cy="13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ct val="94000"/>
              </a:lnSpc>
              <a:spcAft>
                <a:spcPts val="1600"/>
              </a:spcAft>
              <a:buClr>
                <a:srgbClr val="57565A"/>
              </a:buClr>
            </a:pPr>
            <a:r>
              <a:rPr lang="en-US" sz="2800" err="1">
                <a:latin typeface="Roboto Light"/>
              </a:rPr>
              <a:t>Lorem</a:t>
            </a:r>
            <a:r>
              <a:rPr lang="en-US" sz="2800">
                <a:latin typeface="Roboto Light"/>
              </a:rPr>
              <a:t> </a:t>
            </a:r>
            <a:r>
              <a:rPr lang="en-US" sz="2800" err="1">
                <a:latin typeface="Roboto Light"/>
              </a:rPr>
              <a:t>ipsum</a:t>
            </a:r>
            <a:r>
              <a:rPr lang="en-US" sz="2800">
                <a:latin typeface="Roboto Light"/>
              </a:rPr>
              <a:t> dolor sit </a:t>
            </a:r>
            <a:r>
              <a:rPr lang="en-US" sz="2800" err="1">
                <a:latin typeface="Roboto Light"/>
              </a:rPr>
              <a:t>amet</a:t>
            </a:r>
            <a:r>
              <a:rPr lang="en-US" sz="2800">
                <a:latin typeface="Roboto Light"/>
              </a:rPr>
              <a:t>,   </a:t>
            </a:r>
            <a:r>
              <a:rPr lang="en-US" sz="2800" err="1">
                <a:latin typeface="Roboto Light"/>
              </a:rPr>
              <a:t>nullam</a:t>
            </a:r>
            <a:r>
              <a:rPr lang="en-US" sz="2800">
                <a:latin typeface="Roboto Light"/>
              </a:rPr>
              <a:t> ligula </a:t>
            </a:r>
            <a:r>
              <a:rPr lang="en-US" sz="2800" err="1">
                <a:latin typeface="Roboto Light"/>
              </a:rPr>
              <a:t>risus</a:t>
            </a:r>
            <a:r>
              <a:rPr lang="en-US" sz="2800">
                <a:latin typeface="Roboto Light"/>
              </a:rPr>
              <a:t>, element ligula </a:t>
            </a:r>
            <a:r>
              <a:rPr lang="en-US" sz="2800" err="1">
                <a:latin typeface="Roboto Light"/>
              </a:rPr>
              <a:t>risus</a:t>
            </a:r>
            <a:r>
              <a:rPr lang="en-US" sz="2800">
                <a:latin typeface="Roboto Light"/>
              </a:rPr>
              <a:t>, </a:t>
            </a:r>
            <a:r>
              <a:rPr lang="en-US" sz="2800" err="1">
                <a:latin typeface="Roboto Light"/>
              </a:rPr>
              <a:t>elementum</a:t>
            </a:r>
            <a:endParaRPr lang="en-US" sz="2800">
              <a:latin typeface="Roboto Light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8197452" y="6185523"/>
            <a:ext cx="5731852" cy="13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ct val="94000"/>
              </a:lnSpc>
              <a:spcAft>
                <a:spcPts val="1600"/>
              </a:spcAft>
              <a:buClr>
                <a:srgbClr val="57565A"/>
              </a:buClr>
            </a:pPr>
            <a:r>
              <a:rPr lang="en-US" sz="2800">
                <a:latin typeface="Roboto Light"/>
              </a:rPr>
              <a:t>Lorem ipsum dolor sit amet, nullam ligula risus, element ligula risus, elementum</a:t>
            </a:r>
          </a:p>
        </p:txBody>
      </p:sp>
      <p:cxnSp>
        <p:nvCxnSpPr>
          <p:cNvPr id="105" name="Elbow Connector 104"/>
          <p:cNvCxnSpPr/>
          <p:nvPr/>
        </p:nvCxnSpPr>
        <p:spPr>
          <a:xfrm>
            <a:off x="15541721" y="6305746"/>
            <a:ext cx="2214766" cy="735956"/>
          </a:xfrm>
          <a:prstGeom prst="bentConnector3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17783038" y="6380424"/>
            <a:ext cx="0" cy="1152128"/>
          </a:xfrm>
          <a:prstGeom prst="line">
            <a:avLst/>
          </a:prstGeom>
          <a:ln w="12700">
            <a:solidFill>
              <a:schemeClr val="tx1">
                <a:lumMod val="60000"/>
                <a:lumOff val="4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18197452" y="9594305"/>
            <a:ext cx="5731852" cy="13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ct val="94000"/>
              </a:lnSpc>
              <a:spcAft>
                <a:spcPts val="1600"/>
              </a:spcAft>
              <a:buClr>
                <a:srgbClr val="57565A"/>
              </a:buClr>
            </a:pPr>
            <a:r>
              <a:rPr lang="en-US" sz="2800">
                <a:latin typeface="Roboto Light"/>
              </a:rPr>
              <a:t>Lorem ipsum dolor sit amet,  nullam ligula risus, element ligula risus, elementum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17793230" y="9748440"/>
            <a:ext cx="0" cy="1152128"/>
          </a:xfrm>
          <a:prstGeom prst="line">
            <a:avLst/>
          </a:prstGeom>
          <a:ln w="12700">
            <a:solidFill>
              <a:schemeClr val="tx1">
                <a:lumMod val="60000"/>
                <a:lumOff val="4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9" idx="30"/>
            <a:endCxn id="111" idx="1"/>
          </p:cNvCxnSpPr>
          <p:nvPr/>
        </p:nvCxnSpPr>
        <p:spPr>
          <a:xfrm>
            <a:off x="15604580" y="8682907"/>
            <a:ext cx="2592872" cy="1565135"/>
          </a:xfrm>
          <a:prstGeom prst="bentConnector3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68"/>
          <p:cNvSpPr/>
          <p:nvPr/>
        </p:nvSpPr>
        <p:spPr>
          <a:xfrm flipV="1">
            <a:off x="12067587" y="3300996"/>
            <a:ext cx="5715450" cy="655552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9525" cmpd="sng">
            <a:solidFill>
              <a:schemeClr val="tx1">
                <a:lumMod val="60000"/>
                <a:lumOff val="40000"/>
              </a:schemeClr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2438340"/>
            <a:endParaRPr lang="en-US" sz="6000">
              <a:latin typeface="Roboto Light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17783038" y="2753544"/>
            <a:ext cx="0" cy="1152128"/>
          </a:xfrm>
          <a:prstGeom prst="line">
            <a:avLst/>
          </a:prstGeom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 72"/>
          <p:cNvSpPr/>
          <p:nvPr/>
        </p:nvSpPr>
        <p:spPr>
          <a:xfrm flipH="1">
            <a:off x="6643654" y="11037873"/>
            <a:ext cx="5655864" cy="542094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9525" cmpd="sng">
            <a:solidFill>
              <a:schemeClr val="tx1">
                <a:lumMod val="60000"/>
                <a:lumOff val="40000"/>
              </a:schemeClr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2438340"/>
            <a:endParaRPr lang="en-US" sz="6000">
              <a:latin typeface="Roboto Light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6617896" y="10900568"/>
            <a:ext cx="0" cy="1152128"/>
          </a:xfrm>
          <a:prstGeom prst="line">
            <a:avLst/>
          </a:prstGeom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6287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77" grpId="0"/>
      <p:bldP spid="78" grpId="0"/>
      <p:bldP spid="104" grpId="0"/>
      <p:bldP spid="106" grpId="0"/>
      <p:bldP spid="111" grpId="0"/>
      <p:bldP spid="69" grpId="0" animBg="1"/>
      <p:bldP spid="7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5A4CF46-186D-4E8B-A4E2-2E88EBD79745}"/>
              </a:ext>
            </a:extLst>
          </p:cNvPr>
          <p:cNvSpPr/>
          <p:nvPr/>
        </p:nvSpPr>
        <p:spPr>
          <a:xfrm>
            <a:off x="10099855" y="5073718"/>
            <a:ext cx="4212930" cy="4212929"/>
          </a:xfrm>
          <a:custGeom>
            <a:avLst/>
            <a:gdLst>
              <a:gd name="connsiteX0" fmla="*/ 2106495 w 4212991"/>
              <a:gd name="connsiteY0" fmla="*/ 0 h 4212990"/>
              <a:gd name="connsiteX1" fmla="*/ 4212991 w 4212991"/>
              <a:gd name="connsiteY1" fmla="*/ 2106495 h 4212990"/>
              <a:gd name="connsiteX2" fmla="*/ 2106495 w 4212991"/>
              <a:gd name="connsiteY2" fmla="*/ 4212990 h 4212990"/>
              <a:gd name="connsiteX3" fmla="*/ 0 w 4212991"/>
              <a:gd name="connsiteY3" fmla="*/ 2106495 h 4212990"/>
              <a:gd name="connsiteX4" fmla="*/ 2106495 w 4212991"/>
              <a:gd name="connsiteY4" fmla="*/ 0 h 4212990"/>
              <a:gd name="connsiteX5" fmla="*/ 2106495 w 4212991"/>
              <a:gd name="connsiteY5" fmla="*/ 0 h 4212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2991" h="4212990">
                <a:moveTo>
                  <a:pt x="2106495" y="0"/>
                </a:moveTo>
                <a:cubicBezTo>
                  <a:pt x="3269441" y="0"/>
                  <a:pt x="4212991" y="943550"/>
                  <a:pt x="4212991" y="2106495"/>
                </a:cubicBezTo>
                <a:cubicBezTo>
                  <a:pt x="4212991" y="3269440"/>
                  <a:pt x="3269441" y="4212990"/>
                  <a:pt x="2106495" y="4212990"/>
                </a:cubicBezTo>
                <a:cubicBezTo>
                  <a:pt x="943550" y="4212990"/>
                  <a:pt x="0" y="3269440"/>
                  <a:pt x="0" y="2106495"/>
                </a:cubicBezTo>
                <a:cubicBezTo>
                  <a:pt x="0" y="943550"/>
                  <a:pt x="943550" y="0"/>
                  <a:pt x="2106495" y="0"/>
                </a:cubicBezTo>
                <a:lnTo>
                  <a:pt x="2106495" y="0"/>
                </a:lnTo>
                <a:close/>
              </a:path>
            </a:pathLst>
          </a:custGeom>
          <a:solidFill>
            <a:srgbClr val="FFFFFF"/>
          </a:solidFill>
          <a:ln w="1534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2403E3-3341-483B-96D1-F1FA13BEFB69}"/>
              </a:ext>
            </a:extLst>
          </p:cNvPr>
          <p:cNvSpPr/>
          <p:nvPr/>
        </p:nvSpPr>
        <p:spPr>
          <a:xfrm>
            <a:off x="11672415" y="7180182"/>
            <a:ext cx="4274298" cy="3743462"/>
          </a:xfrm>
          <a:custGeom>
            <a:avLst/>
            <a:gdLst>
              <a:gd name="connsiteX0" fmla="*/ 2638873 w 4274360"/>
              <a:gd name="connsiteY0" fmla="*/ 0 h 3743516"/>
              <a:gd name="connsiteX1" fmla="*/ 3266372 w 4274360"/>
              <a:gd name="connsiteY1" fmla="*/ 0 h 3743516"/>
              <a:gd name="connsiteX2" fmla="*/ 3278646 w 4274360"/>
              <a:gd name="connsiteY2" fmla="*/ 55232 h 3743516"/>
              <a:gd name="connsiteX3" fmla="*/ 3189661 w 4274360"/>
              <a:gd name="connsiteY3" fmla="*/ 285367 h 3743516"/>
              <a:gd name="connsiteX4" fmla="*/ 3410589 w 4274360"/>
              <a:gd name="connsiteY4" fmla="*/ 506295 h 3743516"/>
              <a:gd name="connsiteX5" fmla="*/ 3631518 w 4274360"/>
              <a:gd name="connsiteY5" fmla="*/ 285367 h 3743516"/>
              <a:gd name="connsiteX6" fmla="*/ 3540999 w 4274360"/>
              <a:gd name="connsiteY6" fmla="*/ 55232 h 3743516"/>
              <a:gd name="connsiteX7" fmla="*/ 3553273 w 4274360"/>
              <a:gd name="connsiteY7" fmla="*/ 0 h 3743516"/>
              <a:gd name="connsiteX8" fmla="*/ 4274361 w 4274360"/>
              <a:gd name="connsiteY8" fmla="*/ 0 h 3743516"/>
              <a:gd name="connsiteX9" fmla="*/ 3355357 w 4274360"/>
              <a:gd name="connsiteY9" fmla="*/ 2456299 h 3743516"/>
              <a:gd name="connsiteX10" fmla="*/ 3392179 w 4274360"/>
              <a:gd name="connsiteY10" fmla="*/ 2536079 h 3743516"/>
              <a:gd name="connsiteX11" fmla="*/ 3617710 w 4274360"/>
              <a:gd name="connsiteY11" fmla="*/ 2635804 h 3743516"/>
              <a:gd name="connsiteX12" fmla="*/ 3617710 w 4274360"/>
              <a:gd name="connsiteY12" fmla="*/ 2948787 h 3743516"/>
              <a:gd name="connsiteX13" fmla="*/ 3304728 w 4274360"/>
              <a:gd name="connsiteY13" fmla="*/ 2948787 h 3743516"/>
              <a:gd name="connsiteX14" fmla="*/ 3205003 w 4274360"/>
              <a:gd name="connsiteY14" fmla="*/ 2723255 h 3743516"/>
              <a:gd name="connsiteX15" fmla="*/ 3135963 w 4274360"/>
              <a:gd name="connsiteY15" fmla="*/ 2687968 h 3743516"/>
              <a:gd name="connsiteX16" fmla="*/ 530844 w 4274360"/>
              <a:gd name="connsiteY16" fmla="*/ 3743517 h 3743516"/>
              <a:gd name="connsiteX17" fmla="*/ 530844 w 4274360"/>
              <a:gd name="connsiteY17" fmla="*/ 3048512 h 3743516"/>
              <a:gd name="connsiteX18" fmla="*/ 451063 w 4274360"/>
              <a:gd name="connsiteY18" fmla="*/ 3019361 h 3743516"/>
              <a:gd name="connsiteX19" fmla="*/ 220929 w 4274360"/>
              <a:gd name="connsiteY19" fmla="*/ 3108346 h 3743516"/>
              <a:gd name="connsiteX20" fmla="*/ 0 w 4274360"/>
              <a:gd name="connsiteY20" fmla="*/ 2887418 h 3743516"/>
              <a:gd name="connsiteX21" fmla="*/ 220929 w 4274360"/>
              <a:gd name="connsiteY21" fmla="*/ 2666489 h 3743516"/>
              <a:gd name="connsiteX22" fmla="*/ 451063 w 4274360"/>
              <a:gd name="connsiteY22" fmla="*/ 2757008 h 3743516"/>
              <a:gd name="connsiteX23" fmla="*/ 530844 w 4274360"/>
              <a:gd name="connsiteY23" fmla="*/ 2727858 h 3743516"/>
              <a:gd name="connsiteX24" fmla="*/ 530844 w 4274360"/>
              <a:gd name="connsiteY24" fmla="*/ 2106495 h 3743516"/>
              <a:gd name="connsiteX25" fmla="*/ 1962278 w 4274360"/>
              <a:gd name="connsiteY25" fmla="*/ 1544968 h 3743516"/>
              <a:gd name="connsiteX26" fmla="*/ 1930059 w 4274360"/>
              <a:gd name="connsiteY26" fmla="*/ 1486668 h 3743516"/>
              <a:gd name="connsiteX27" fmla="*/ 1704528 w 4274360"/>
              <a:gd name="connsiteY27" fmla="*/ 1386943 h 3743516"/>
              <a:gd name="connsiteX28" fmla="*/ 1704528 w 4274360"/>
              <a:gd name="connsiteY28" fmla="*/ 1073960 h 3743516"/>
              <a:gd name="connsiteX29" fmla="*/ 2017510 w 4274360"/>
              <a:gd name="connsiteY29" fmla="*/ 1073960 h 3743516"/>
              <a:gd name="connsiteX30" fmla="*/ 2117235 w 4274360"/>
              <a:gd name="connsiteY30" fmla="*/ 1299492 h 3743516"/>
              <a:gd name="connsiteX31" fmla="*/ 2164797 w 4274360"/>
              <a:gd name="connsiteY31" fmla="*/ 1328641 h 3743516"/>
              <a:gd name="connsiteX32" fmla="*/ 2638873 w 4274360"/>
              <a:gd name="connsiteY32" fmla="*/ 0 h 3743516"/>
              <a:gd name="connsiteX33" fmla="*/ 2638873 w 4274360"/>
              <a:gd name="connsiteY33" fmla="*/ 0 h 374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274360" h="3743516">
                <a:moveTo>
                  <a:pt x="2638873" y="0"/>
                </a:moveTo>
                <a:lnTo>
                  <a:pt x="3266372" y="0"/>
                </a:lnTo>
                <a:cubicBezTo>
                  <a:pt x="3274043" y="16877"/>
                  <a:pt x="3278646" y="35287"/>
                  <a:pt x="3278646" y="55232"/>
                </a:cubicBezTo>
                <a:cubicBezTo>
                  <a:pt x="3278646" y="127341"/>
                  <a:pt x="3189661" y="168765"/>
                  <a:pt x="3189661" y="285367"/>
                </a:cubicBezTo>
                <a:cubicBezTo>
                  <a:pt x="3189661" y="406570"/>
                  <a:pt x="3287851" y="506295"/>
                  <a:pt x="3410589" y="506295"/>
                </a:cubicBezTo>
                <a:cubicBezTo>
                  <a:pt x="3531794" y="506295"/>
                  <a:pt x="3631518" y="408105"/>
                  <a:pt x="3631518" y="285367"/>
                </a:cubicBezTo>
                <a:cubicBezTo>
                  <a:pt x="3631518" y="158025"/>
                  <a:pt x="3540999" y="144217"/>
                  <a:pt x="3540999" y="55232"/>
                </a:cubicBezTo>
                <a:cubicBezTo>
                  <a:pt x="3540999" y="35287"/>
                  <a:pt x="3545602" y="16877"/>
                  <a:pt x="3553273" y="0"/>
                </a:cubicBezTo>
                <a:lnTo>
                  <a:pt x="4274361" y="0"/>
                </a:lnTo>
                <a:cubicBezTo>
                  <a:pt x="4274361" y="940482"/>
                  <a:pt x="3927624" y="1799650"/>
                  <a:pt x="3355357" y="2456299"/>
                </a:cubicBezTo>
                <a:cubicBezTo>
                  <a:pt x="3356891" y="2485450"/>
                  <a:pt x="3369166" y="2513066"/>
                  <a:pt x="3392179" y="2536079"/>
                </a:cubicBezTo>
                <a:cubicBezTo>
                  <a:pt x="3442809" y="2586708"/>
                  <a:pt x="3536396" y="2552956"/>
                  <a:pt x="3617710" y="2635804"/>
                </a:cubicBezTo>
                <a:cubicBezTo>
                  <a:pt x="3703627" y="2721721"/>
                  <a:pt x="3703627" y="2861336"/>
                  <a:pt x="3617710" y="2948787"/>
                </a:cubicBezTo>
                <a:cubicBezTo>
                  <a:pt x="3531794" y="3034703"/>
                  <a:pt x="3392179" y="3034703"/>
                  <a:pt x="3304728" y="2948787"/>
                </a:cubicBezTo>
                <a:cubicBezTo>
                  <a:pt x="3214208" y="2858267"/>
                  <a:pt x="3267906" y="2784624"/>
                  <a:pt x="3205003" y="2723255"/>
                </a:cubicBezTo>
                <a:cubicBezTo>
                  <a:pt x="3185058" y="2703310"/>
                  <a:pt x="3162045" y="2692571"/>
                  <a:pt x="3135963" y="2687968"/>
                </a:cubicBezTo>
                <a:cubicBezTo>
                  <a:pt x="2462436" y="3341549"/>
                  <a:pt x="1543434" y="3743517"/>
                  <a:pt x="530844" y="3743517"/>
                </a:cubicBezTo>
                <a:lnTo>
                  <a:pt x="530844" y="3048512"/>
                </a:lnTo>
                <a:cubicBezTo>
                  <a:pt x="509364" y="3030101"/>
                  <a:pt x="481748" y="3019361"/>
                  <a:pt x="451063" y="3019361"/>
                </a:cubicBezTo>
                <a:cubicBezTo>
                  <a:pt x="378955" y="3019361"/>
                  <a:pt x="337530" y="3108346"/>
                  <a:pt x="220929" y="3108346"/>
                </a:cubicBezTo>
                <a:cubicBezTo>
                  <a:pt x="99725" y="3108346"/>
                  <a:pt x="0" y="3010156"/>
                  <a:pt x="0" y="2887418"/>
                </a:cubicBezTo>
                <a:cubicBezTo>
                  <a:pt x="0" y="2766213"/>
                  <a:pt x="98191" y="2666489"/>
                  <a:pt x="220929" y="2666489"/>
                </a:cubicBezTo>
                <a:cubicBezTo>
                  <a:pt x="348270" y="2666489"/>
                  <a:pt x="362078" y="2757008"/>
                  <a:pt x="451063" y="2757008"/>
                </a:cubicBezTo>
                <a:cubicBezTo>
                  <a:pt x="481748" y="2757008"/>
                  <a:pt x="509364" y="2746269"/>
                  <a:pt x="530844" y="2727858"/>
                </a:cubicBezTo>
                <a:lnTo>
                  <a:pt x="530844" y="2106495"/>
                </a:lnTo>
                <a:cubicBezTo>
                  <a:pt x="1083166" y="2106495"/>
                  <a:pt x="1586392" y="1893238"/>
                  <a:pt x="1962278" y="1544968"/>
                </a:cubicBezTo>
                <a:cubicBezTo>
                  <a:pt x="1957676" y="1523488"/>
                  <a:pt x="1945401" y="1503544"/>
                  <a:pt x="1930059" y="1486668"/>
                </a:cubicBezTo>
                <a:cubicBezTo>
                  <a:pt x="1879430" y="1436037"/>
                  <a:pt x="1785842" y="1469790"/>
                  <a:pt x="1704528" y="1386943"/>
                </a:cubicBezTo>
                <a:cubicBezTo>
                  <a:pt x="1618611" y="1301025"/>
                  <a:pt x="1618611" y="1161411"/>
                  <a:pt x="1704528" y="1073960"/>
                </a:cubicBezTo>
                <a:cubicBezTo>
                  <a:pt x="1790445" y="988043"/>
                  <a:pt x="1930059" y="988043"/>
                  <a:pt x="2017510" y="1073960"/>
                </a:cubicBezTo>
                <a:cubicBezTo>
                  <a:pt x="2108030" y="1164480"/>
                  <a:pt x="2054332" y="1238122"/>
                  <a:pt x="2117235" y="1299492"/>
                </a:cubicBezTo>
                <a:cubicBezTo>
                  <a:pt x="2131043" y="1313299"/>
                  <a:pt x="2147920" y="1324039"/>
                  <a:pt x="2164797" y="1328641"/>
                </a:cubicBezTo>
                <a:cubicBezTo>
                  <a:pt x="2462436" y="968098"/>
                  <a:pt x="2638873" y="504761"/>
                  <a:pt x="2638873" y="0"/>
                </a:cubicBezTo>
                <a:lnTo>
                  <a:pt x="2638873" y="0"/>
                </a:lnTo>
                <a:close/>
              </a:path>
            </a:pathLst>
          </a:custGeom>
          <a:solidFill>
            <a:schemeClr val="accent4"/>
          </a:solidFill>
          <a:ln w="1534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3228566-F864-47B5-B9C9-CC8F8447F32F}"/>
              </a:ext>
            </a:extLst>
          </p:cNvPr>
          <p:cNvSpPr/>
          <p:nvPr/>
        </p:nvSpPr>
        <p:spPr>
          <a:xfrm>
            <a:off x="8462857" y="6660087"/>
            <a:ext cx="3743462" cy="4263558"/>
          </a:xfrm>
          <a:custGeom>
            <a:avLst/>
            <a:gdLst>
              <a:gd name="connsiteX0" fmla="*/ 3743517 w 3743516"/>
              <a:gd name="connsiteY0" fmla="*/ 2626599 h 4263620"/>
              <a:gd name="connsiteX1" fmla="*/ 3743517 w 3743516"/>
              <a:gd name="connsiteY1" fmla="*/ 3247961 h 4263620"/>
              <a:gd name="connsiteX2" fmla="*/ 3663738 w 3743516"/>
              <a:gd name="connsiteY2" fmla="*/ 3277112 h 4263620"/>
              <a:gd name="connsiteX3" fmla="*/ 3433604 w 3743516"/>
              <a:gd name="connsiteY3" fmla="*/ 3186592 h 4263620"/>
              <a:gd name="connsiteX4" fmla="*/ 3212674 w 3743516"/>
              <a:gd name="connsiteY4" fmla="*/ 3407521 h 4263620"/>
              <a:gd name="connsiteX5" fmla="*/ 3433604 w 3743516"/>
              <a:gd name="connsiteY5" fmla="*/ 3628449 h 4263620"/>
              <a:gd name="connsiteX6" fmla="*/ 3663738 w 3743516"/>
              <a:gd name="connsiteY6" fmla="*/ 3539464 h 4263620"/>
              <a:gd name="connsiteX7" fmla="*/ 3743517 w 3743516"/>
              <a:gd name="connsiteY7" fmla="*/ 3568615 h 4263620"/>
              <a:gd name="connsiteX8" fmla="*/ 3743517 w 3743516"/>
              <a:gd name="connsiteY8" fmla="*/ 4263620 h 4263620"/>
              <a:gd name="connsiteX9" fmla="*/ 1141466 w 3743516"/>
              <a:gd name="connsiteY9" fmla="*/ 3211140 h 4263620"/>
              <a:gd name="connsiteX10" fmla="*/ 1089302 w 3743516"/>
              <a:gd name="connsiteY10" fmla="*/ 3241825 h 4263620"/>
              <a:gd name="connsiteX11" fmla="*/ 989577 w 3743516"/>
              <a:gd name="connsiteY11" fmla="*/ 3467355 h 4263620"/>
              <a:gd name="connsiteX12" fmla="*/ 676595 w 3743516"/>
              <a:gd name="connsiteY12" fmla="*/ 3467355 h 4263620"/>
              <a:gd name="connsiteX13" fmla="*/ 676595 w 3743516"/>
              <a:gd name="connsiteY13" fmla="*/ 3154373 h 4263620"/>
              <a:gd name="connsiteX14" fmla="*/ 902127 w 3743516"/>
              <a:gd name="connsiteY14" fmla="*/ 3054649 h 4263620"/>
              <a:gd name="connsiteX15" fmla="*/ 935879 w 3743516"/>
              <a:gd name="connsiteY15" fmla="*/ 2994813 h 4263620"/>
              <a:gd name="connsiteX16" fmla="*/ 0 w 3743516"/>
              <a:gd name="connsiteY16" fmla="*/ 520103 h 4263620"/>
              <a:gd name="connsiteX17" fmla="*/ 693471 w 3743516"/>
              <a:gd name="connsiteY17" fmla="*/ 520103 h 4263620"/>
              <a:gd name="connsiteX18" fmla="*/ 714951 w 3743516"/>
              <a:gd name="connsiteY18" fmla="*/ 451063 h 4263620"/>
              <a:gd name="connsiteX19" fmla="*/ 625966 w 3743516"/>
              <a:gd name="connsiteY19" fmla="*/ 220929 h 4263620"/>
              <a:gd name="connsiteX20" fmla="*/ 846894 w 3743516"/>
              <a:gd name="connsiteY20" fmla="*/ 0 h 4263620"/>
              <a:gd name="connsiteX21" fmla="*/ 1067823 w 3743516"/>
              <a:gd name="connsiteY21" fmla="*/ 220929 h 4263620"/>
              <a:gd name="connsiteX22" fmla="*/ 977304 w 3743516"/>
              <a:gd name="connsiteY22" fmla="*/ 451063 h 4263620"/>
              <a:gd name="connsiteX23" fmla="*/ 998783 w 3743516"/>
              <a:gd name="connsiteY23" fmla="*/ 520103 h 4263620"/>
              <a:gd name="connsiteX24" fmla="*/ 1637022 w 3743516"/>
              <a:gd name="connsiteY24" fmla="*/ 520103 h 4263620"/>
              <a:gd name="connsiteX25" fmla="*/ 2111099 w 3743516"/>
              <a:gd name="connsiteY25" fmla="*/ 1850279 h 4263620"/>
              <a:gd name="connsiteX26" fmla="*/ 2158659 w 3743516"/>
              <a:gd name="connsiteY26" fmla="*/ 1821129 h 4263620"/>
              <a:gd name="connsiteX27" fmla="*/ 2258384 w 3743516"/>
              <a:gd name="connsiteY27" fmla="*/ 1595597 h 4263620"/>
              <a:gd name="connsiteX28" fmla="*/ 2571367 w 3743516"/>
              <a:gd name="connsiteY28" fmla="*/ 1595597 h 4263620"/>
              <a:gd name="connsiteX29" fmla="*/ 2571367 w 3743516"/>
              <a:gd name="connsiteY29" fmla="*/ 1908580 h 4263620"/>
              <a:gd name="connsiteX30" fmla="*/ 2345835 w 3743516"/>
              <a:gd name="connsiteY30" fmla="*/ 2008305 h 4263620"/>
              <a:gd name="connsiteX31" fmla="*/ 2313617 w 3743516"/>
              <a:gd name="connsiteY31" fmla="*/ 2065071 h 4263620"/>
              <a:gd name="connsiteX32" fmla="*/ 3743517 w 3743516"/>
              <a:gd name="connsiteY32" fmla="*/ 2626599 h 4263620"/>
              <a:gd name="connsiteX33" fmla="*/ 3743517 w 3743516"/>
              <a:gd name="connsiteY33" fmla="*/ 2626599 h 426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743516" h="4263620">
                <a:moveTo>
                  <a:pt x="3743517" y="2626599"/>
                </a:moveTo>
                <a:lnTo>
                  <a:pt x="3743517" y="3247961"/>
                </a:lnTo>
                <a:cubicBezTo>
                  <a:pt x="3722038" y="3266372"/>
                  <a:pt x="3694422" y="3277112"/>
                  <a:pt x="3663738" y="3277112"/>
                </a:cubicBezTo>
                <a:cubicBezTo>
                  <a:pt x="3576287" y="3277112"/>
                  <a:pt x="3560944" y="3186592"/>
                  <a:pt x="3433604" y="3186592"/>
                </a:cubicBezTo>
                <a:cubicBezTo>
                  <a:pt x="3312399" y="3186592"/>
                  <a:pt x="3212674" y="3284783"/>
                  <a:pt x="3212674" y="3407521"/>
                </a:cubicBezTo>
                <a:cubicBezTo>
                  <a:pt x="3212674" y="3528724"/>
                  <a:pt x="3310865" y="3628449"/>
                  <a:pt x="3433604" y="3628449"/>
                </a:cubicBezTo>
                <a:cubicBezTo>
                  <a:pt x="3550205" y="3628449"/>
                  <a:pt x="3591629" y="3539464"/>
                  <a:pt x="3663738" y="3539464"/>
                </a:cubicBezTo>
                <a:cubicBezTo>
                  <a:pt x="3694422" y="3539464"/>
                  <a:pt x="3722038" y="3550204"/>
                  <a:pt x="3743517" y="3568615"/>
                </a:cubicBezTo>
                <a:lnTo>
                  <a:pt x="3743517" y="4263620"/>
                </a:lnTo>
                <a:cubicBezTo>
                  <a:pt x="2732461" y="4263620"/>
                  <a:pt x="1814993" y="3863187"/>
                  <a:pt x="1141466" y="3211140"/>
                </a:cubicBezTo>
                <a:cubicBezTo>
                  <a:pt x="1121521" y="3217276"/>
                  <a:pt x="1104644" y="3228016"/>
                  <a:pt x="1089302" y="3241825"/>
                </a:cubicBezTo>
                <a:cubicBezTo>
                  <a:pt x="1026399" y="3304728"/>
                  <a:pt x="1080097" y="3378370"/>
                  <a:pt x="989577" y="3467355"/>
                </a:cubicBezTo>
                <a:cubicBezTo>
                  <a:pt x="903661" y="3553273"/>
                  <a:pt x="764046" y="3553273"/>
                  <a:pt x="676595" y="3467355"/>
                </a:cubicBezTo>
                <a:cubicBezTo>
                  <a:pt x="590678" y="3381439"/>
                  <a:pt x="590678" y="3241825"/>
                  <a:pt x="676595" y="3154373"/>
                </a:cubicBezTo>
                <a:cubicBezTo>
                  <a:pt x="757909" y="3073059"/>
                  <a:pt x="851497" y="3105278"/>
                  <a:pt x="902127" y="3054649"/>
                </a:cubicBezTo>
                <a:cubicBezTo>
                  <a:pt x="919003" y="3037771"/>
                  <a:pt x="929743" y="3016293"/>
                  <a:pt x="935879" y="2994813"/>
                </a:cubicBezTo>
                <a:cubicBezTo>
                  <a:pt x="352873" y="2335095"/>
                  <a:pt x="0" y="1468256"/>
                  <a:pt x="0" y="520103"/>
                </a:cubicBezTo>
                <a:lnTo>
                  <a:pt x="693471" y="520103"/>
                </a:lnTo>
                <a:cubicBezTo>
                  <a:pt x="707280" y="500158"/>
                  <a:pt x="714951" y="477145"/>
                  <a:pt x="714951" y="451063"/>
                </a:cubicBezTo>
                <a:cubicBezTo>
                  <a:pt x="714951" y="378954"/>
                  <a:pt x="625966" y="337530"/>
                  <a:pt x="625966" y="220929"/>
                </a:cubicBezTo>
                <a:cubicBezTo>
                  <a:pt x="625966" y="98191"/>
                  <a:pt x="724156" y="0"/>
                  <a:pt x="846894" y="0"/>
                </a:cubicBezTo>
                <a:cubicBezTo>
                  <a:pt x="968099" y="0"/>
                  <a:pt x="1067823" y="98191"/>
                  <a:pt x="1067823" y="220929"/>
                </a:cubicBezTo>
                <a:cubicBezTo>
                  <a:pt x="1067823" y="348270"/>
                  <a:pt x="977304" y="362078"/>
                  <a:pt x="977304" y="451063"/>
                </a:cubicBezTo>
                <a:cubicBezTo>
                  <a:pt x="977304" y="477145"/>
                  <a:pt x="984975" y="500158"/>
                  <a:pt x="998783" y="520103"/>
                </a:cubicBezTo>
                <a:lnTo>
                  <a:pt x="1637022" y="520103"/>
                </a:lnTo>
                <a:cubicBezTo>
                  <a:pt x="1637022" y="1024864"/>
                  <a:pt x="1814993" y="1488201"/>
                  <a:pt x="2111099" y="1850279"/>
                </a:cubicBezTo>
                <a:cubicBezTo>
                  <a:pt x="2127975" y="1844142"/>
                  <a:pt x="2144852" y="1834937"/>
                  <a:pt x="2158659" y="1821129"/>
                </a:cubicBezTo>
                <a:cubicBezTo>
                  <a:pt x="2221563" y="1758226"/>
                  <a:pt x="2167865" y="1684583"/>
                  <a:pt x="2258384" y="1595597"/>
                </a:cubicBezTo>
                <a:cubicBezTo>
                  <a:pt x="2344302" y="1509681"/>
                  <a:pt x="2483916" y="1509681"/>
                  <a:pt x="2571367" y="1595597"/>
                </a:cubicBezTo>
                <a:cubicBezTo>
                  <a:pt x="2657284" y="1681514"/>
                  <a:pt x="2657284" y="1821129"/>
                  <a:pt x="2571367" y="1908580"/>
                </a:cubicBezTo>
                <a:cubicBezTo>
                  <a:pt x="2490053" y="1989894"/>
                  <a:pt x="2396465" y="1957675"/>
                  <a:pt x="2345835" y="2008305"/>
                </a:cubicBezTo>
                <a:cubicBezTo>
                  <a:pt x="2328959" y="2025181"/>
                  <a:pt x="2318219" y="2045127"/>
                  <a:pt x="2313617" y="2065071"/>
                </a:cubicBezTo>
                <a:cubicBezTo>
                  <a:pt x="2686434" y="2413341"/>
                  <a:pt x="3189661" y="2626599"/>
                  <a:pt x="3743517" y="2626599"/>
                </a:cubicBezTo>
                <a:lnTo>
                  <a:pt x="3743517" y="2626599"/>
                </a:lnTo>
                <a:close/>
              </a:path>
            </a:pathLst>
          </a:custGeom>
          <a:solidFill>
            <a:schemeClr val="accent5"/>
          </a:solidFill>
          <a:ln w="1534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A1CBC3E-D45A-4803-BB7C-E81EE3333B6F}"/>
              </a:ext>
            </a:extLst>
          </p:cNvPr>
          <p:cNvSpPr/>
          <p:nvPr/>
        </p:nvSpPr>
        <p:spPr>
          <a:xfrm>
            <a:off x="12206319" y="3436720"/>
            <a:ext cx="3743462" cy="4249751"/>
          </a:xfrm>
          <a:custGeom>
            <a:avLst/>
            <a:gdLst>
              <a:gd name="connsiteX0" fmla="*/ 0 w 3743516"/>
              <a:gd name="connsiteY0" fmla="*/ 1637022 h 4249812"/>
              <a:gd name="connsiteX1" fmla="*/ 0 w 3743516"/>
              <a:gd name="connsiteY1" fmla="*/ 969632 h 4249812"/>
              <a:gd name="connsiteX2" fmla="*/ 82849 w 3743516"/>
              <a:gd name="connsiteY2" fmla="*/ 937414 h 4249812"/>
              <a:gd name="connsiteX3" fmla="*/ 312983 w 3743516"/>
              <a:gd name="connsiteY3" fmla="*/ 1026399 h 4249812"/>
              <a:gd name="connsiteX4" fmla="*/ 533912 w 3743516"/>
              <a:gd name="connsiteY4" fmla="*/ 805470 h 4249812"/>
              <a:gd name="connsiteX5" fmla="*/ 312983 w 3743516"/>
              <a:gd name="connsiteY5" fmla="*/ 584541 h 4249812"/>
              <a:gd name="connsiteX6" fmla="*/ 82849 w 3743516"/>
              <a:gd name="connsiteY6" fmla="*/ 675060 h 4249812"/>
              <a:gd name="connsiteX7" fmla="*/ 0 w 3743516"/>
              <a:gd name="connsiteY7" fmla="*/ 642842 h 4249812"/>
              <a:gd name="connsiteX8" fmla="*/ 0 w 3743516"/>
              <a:gd name="connsiteY8" fmla="*/ 0 h 4249812"/>
              <a:gd name="connsiteX9" fmla="*/ 2600517 w 3743516"/>
              <a:gd name="connsiteY9" fmla="*/ 1050946 h 4249812"/>
              <a:gd name="connsiteX10" fmla="*/ 2674161 w 3743516"/>
              <a:gd name="connsiteY10" fmla="*/ 1015659 h 4249812"/>
              <a:gd name="connsiteX11" fmla="*/ 2773885 w 3743516"/>
              <a:gd name="connsiteY11" fmla="*/ 790128 h 4249812"/>
              <a:gd name="connsiteX12" fmla="*/ 3086867 w 3743516"/>
              <a:gd name="connsiteY12" fmla="*/ 790128 h 4249812"/>
              <a:gd name="connsiteX13" fmla="*/ 3086867 w 3743516"/>
              <a:gd name="connsiteY13" fmla="*/ 1103110 h 4249812"/>
              <a:gd name="connsiteX14" fmla="*/ 2861336 w 3743516"/>
              <a:gd name="connsiteY14" fmla="*/ 1202835 h 4249812"/>
              <a:gd name="connsiteX15" fmla="*/ 2824515 w 3743516"/>
              <a:gd name="connsiteY15" fmla="*/ 1287217 h 4249812"/>
              <a:gd name="connsiteX16" fmla="*/ 3743517 w 3743516"/>
              <a:gd name="connsiteY16" fmla="*/ 3743517 h 4249812"/>
              <a:gd name="connsiteX17" fmla="*/ 3022430 w 3743516"/>
              <a:gd name="connsiteY17" fmla="*/ 3743517 h 4249812"/>
              <a:gd name="connsiteX18" fmla="*/ 3010156 w 3743516"/>
              <a:gd name="connsiteY18" fmla="*/ 3798749 h 4249812"/>
              <a:gd name="connsiteX19" fmla="*/ 3100676 w 3743516"/>
              <a:gd name="connsiteY19" fmla="*/ 4028883 h 4249812"/>
              <a:gd name="connsiteX20" fmla="*/ 2879747 w 3743516"/>
              <a:gd name="connsiteY20" fmla="*/ 4249812 h 4249812"/>
              <a:gd name="connsiteX21" fmla="*/ 2658818 w 3743516"/>
              <a:gd name="connsiteY21" fmla="*/ 4028883 h 4249812"/>
              <a:gd name="connsiteX22" fmla="*/ 2747803 w 3743516"/>
              <a:gd name="connsiteY22" fmla="*/ 3798749 h 4249812"/>
              <a:gd name="connsiteX23" fmla="*/ 2735530 w 3743516"/>
              <a:gd name="connsiteY23" fmla="*/ 3743517 h 4249812"/>
              <a:gd name="connsiteX24" fmla="*/ 2108030 w 3743516"/>
              <a:gd name="connsiteY24" fmla="*/ 3743517 h 4249812"/>
              <a:gd name="connsiteX25" fmla="*/ 1627817 w 3743516"/>
              <a:gd name="connsiteY25" fmla="*/ 2404136 h 4249812"/>
              <a:gd name="connsiteX26" fmla="*/ 1586392 w 3743516"/>
              <a:gd name="connsiteY26" fmla="*/ 2431752 h 4249812"/>
              <a:gd name="connsiteX27" fmla="*/ 1486668 w 3743516"/>
              <a:gd name="connsiteY27" fmla="*/ 2657284 h 4249812"/>
              <a:gd name="connsiteX28" fmla="*/ 1173685 w 3743516"/>
              <a:gd name="connsiteY28" fmla="*/ 2657284 h 4249812"/>
              <a:gd name="connsiteX29" fmla="*/ 1173685 w 3743516"/>
              <a:gd name="connsiteY29" fmla="*/ 2344301 h 4249812"/>
              <a:gd name="connsiteX30" fmla="*/ 1399216 w 3743516"/>
              <a:gd name="connsiteY30" fmla="*/ 2244576 h 4249812"/>
              <a:gd name="connsiteX31" fmla="*/ 1429901 w 3743516"/>
              <a:gd name="connsiteY31" fmla="*/ 2195481 h 4249812"/>
              <a:gd name="connsiteX32" fmla="*/ 0 w 3743516"/>
              <a:gd name="connsiteY32" fmla="*/ 1637022 h 4249812"/>
              <a:gd name="connsiteX33" fmla="*/ 0 w 3743516"/>
              <a:gd name="connsiteY33" fmla="*/ 1637022 h 4249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743516" h="4249812">
                <a:moveTo>
                  <a:pt x="0" y="1637022"/>
                </a:moveTo>
                <a:lnTo>
                  <a:pt x="0" y="969632"/>
                </a:lnTo>
                <a:cubicBezTo>
                  <a:pt x="21480" y="949687"/>
                  <a:pt x="50630" y="937414"/>
                  <a:pt x="82849" y="937414"/>
                </a:cubicBezTo>
                <a:cubicBezTo>
                  <a:pt x="154958" y="937414"/>
                  <a:pt x="196382" y="1026399"/>
                  <a:pt x="312983" y="1026399"/>
                </a:cubicBezTo>
                <a:cubicBezTo>
                  <a:pt x="434187" y="1026399"/>
                  <a:pt x="533912" y="928208"/>
                  <a:pt x="533912" y="805470"/>
                </a:cubicBezTo>
                <a:cubicBezTo>
                  <a:pt x="533912" y="684266"/>
                  <a:pt x="435721" y="584541"/>
                  <a:pt x="312983" y="584541"/>
                </a:cubicBezTo>
                <a:cubicBezTo>
                  <a:pt x="185642" y="584541"/>
                  <a:pt x="171834" y="675060"/>
                  <a:pt x="82849" y="675060"/>
                </a:cubicBezTo>
                <a:cubicBezTo>
                  <a:pt x="50630" y="675060"/>
                  <a:pt x="21480" y="662787"/>
                  <a:pt x="0" y="642842"/>
                </a:cubicBezTo>
                <a:lnTo>
                  <a:pt x="0" y="0"/>
                </a:lnTo>
                <a:cubicBezTo>
                  <a:pt x="1011057" y="0"/>
                  <a:pt x="1926991" y="400434"/>
                  <a:pt x="2600517" y="1050946"/>
                </a:cubicBezTo>
                <a:cubicBezTo>
                  <a:pt x="2626599" y="1047878"/>
                  <a:pt x="2652681" y="1035604"/>
                  <a:pt x="2674161" y="1015659"/>
                </a:cubicBezTo>
                <a:cubicBezTo>
                  <a:pt x="2737064" y="952756"/>
                  <a:pt x="2683366" y="879113"/>
                  <a:pt x="2773885" y="790128"/>
                </a:cubicBezTo>
                <a:cubicBezTo>
                  <a:pt x="2859802" y="704211"/>
                  <a:pt x="2999416" y="704211"/>
                  <a:pt x="3086867" y="790128"/>
                </a:cubicBezTo>
                <a:cubicBezTo>
                  <a:pt x="3172785" y="876044"/>
                  <a:pt x="3172785" y="1015659"/>
                  <a:pt x="3086867" y="1103110"/>
                </a:cubicBezTo>
                <a:cubicBezTo>
                  <a:pt x="3005554" y="1184424"/>
                  <a:pt x="2911966" y="1152206"/>
                  <a:pt x="2861336" y="1202835"/>
                </a:cubicBezTo>
                <a:cubicBezTo>
                  <a:pt x="2838322" y="1225848"/>
                  <a:pt x="2826049" y="1256533"/>
                  <a:pt x="2824515" y="1287217"/>
                </a:cubicBezTo>
                <a:cubicBezTo>
                  <a:pt x="3396782" y="1943867"/>
                  <a:pt x="3743517" y="2803035"/>
                  <a:pt x="3743517" y="3743517"/>
                </a:cubicBezTo>
                <a:lnTo>
                  <a:pt x="3022430" y="3743517"/>
                </a:lnTo>
                <a:cubicBezTo>
                  <a:pt x="3014759" y="3760394"/>
                  <a:pt x="3010156" y="3778804"/>
                  <a:pt x="3010156" y="3798749"/>
                </a:cubicBezTo>
                <a:cubicBezTo>
                  <a:pt x="3010156" y="3886200"/>
                  <a:pt x="3100676" y="3901542"/>
                  <a:pt x="3100676" y="4028883"/>
                </a:cubicBezTo>
                <a:cubicBezTo>
                  <a:pt x="3100676" y="4150087"/>
                  <a:pt x="3002485" y="4249812"/>
                  <a:pt x="2879747" y="4249812"/>
                </a:cubicBezTo>
                <a:cubicBezTo>
                  <a:pt x="2758543" y="4249812"/>
                  <a:pt x="2658818" y="4151622"/>
                  <a:pt x="2658818" y="4028883"/>
                </a:cubicBezTo>
                <a:cubicBezTo>
                  <a:pt x="2658818" y="3912282"/>
                  <a:pt x="2747803" y="3870858"/>
                  <a:pt x="2747803" y="3798749"/>
                </a:cubicBezTo>
                <a:cubicBezTo>
                  <a:pt x="2747803" y="3778804"/>
                  <a:pt x="2743201" y="3760394"/>
                  <a:pt x="2735530" y="3743517"/>
                </a:cubicBezTo>
                <a:lnTo>
                  <a:pt x="2108030" y="3743517"/>
                </a:lnTo>
                <a:cubicBezTo>
                  <a:pt x="2108030" y="3234153"/>
                  <a:pt x="1926991" y="2767748"/>
                  <a:pt x="1627817" y="2404136"/>
                </a:cubicBezTo>
                <a:cubicBezTo>
                  <a:pt x="1612474" y="2410273"/>
                  <a:pt x="1598666" y="2419478"/>
                  <a:pt x="1586392" y="2431752"/>
                </a:cubicBezTo>
                <a:cubicBezTo>
                  <a:pt x="1523489" y="2494655"/>
                  <a:pt x="1577187" y="2568298"/>
                  <a:pt x="1486668" y="2657284"/>
                </a:cubicBezTo>
                <a:cubicBezTo>
                  <a:pt x="1400751" y="2743200"/>
                  <a:pt x="1261136" y="2743200"/>
                  <a:pt x="1173685" y="2657284"/>
                </a:cubicBezTo>
                <a:cubicBezTo>
                  <a:pt x="1087768" y="2571367"/>
                  <a:pt x="1087768" y="2431752"/>
                  <a:pt x="1173685" y="2344301"/>
                </a:cubicBezTo>
                <a:cubicBezTo>
                  <a:pt x="1254999" y="2262987"/>
                  <a:pt x="1348587" y="2295206"/>
                  <a:pt x="1399216" y="2244576"/>
                </a:cubicBezTo>
                <a:cubicBezTo>
                  <a:pt x="1413025" y="2230768"/>
                  <a:pt x="1423765" y="2213891"/>
                  <a:pt x="1429901" y="2195481"/>
                </a:cubicBezTo>
                <a:cubicBezTo>
                  <a:pt x="1052481" y="1848745"/>
                  <a:pt x="550788" y="1637022"/>
                  <a:pt x="0" y="1637022"/>
                </a:cubicBezTo>
                <a:lnTo>
                  <a:pt x="0" y="1637022"/>
                </a:lnTo>
                <a:close/>
              </a:path>
            </a:pathLst>
          </a:custGeom>
          <a:solidFill>
            <a:schemeClr val="accent3"/>
          </a:solidFill>
          <a:ln w="1534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329FF00-B70F-447D-BCE0-D4B6C3F698C6}"/>
              </a:ext>
            </a:extLst>
          </p:cNvPr>
          <p:cNvSpPr/>
          <p:nvPr/>
        </p:nvSpPr>
        <p:spPr>
          <a:xfrm>
            <a:off x="8462857" y="3436722"/>
            <a:ext cx="4278900" cy="3744996"/>
          </a:xfrm>
          <a:custGeom>
            <a:avLst/>
            <a:gdLst>
              <a:gd name="connsiteX0" fmla="*/ 937414 w 4278962"/>
              <a:gd name="connsiteY0" fmla="*/ 1267273 h 3745051"/>
              <a:gd name="connsiteX1" fmla="*/ 903661 w 4278962"/>
              <a:gd name="connsiteY1" fmla="*/ 1202835 h 3745051"/>
              <a:gd name="connsiteX2" fmla="*/ 678129 w 4278962"/>
              <a:gd name="connsiteY2" fmla="*/ 1103110 h 3745051"/>
              <a:gd name="connsiteX3" fmla="*/ 678129 w 4278962"/>
              <a:gd name="connsiteY3" fmla="*/ 790128 h 3745051"/>
              <a:gd name="connsiteX4" fmla="*/ 991112 w 4278962"/>
              <a:gd name="connsiteY4" fmla="*/ 790128 h 3745051"/>
              <a:gd name="connsiteX5" fmla="*/ 1090837 w 4278962"/>
              <a:gd name="connsiteY5" fmla="*/ 1015659 h 3745051"/>
              <a:gd name="connsiteX6" fmla="*/ 1147604 w 4278962"/>
              <a:gd name="connsiteY6" fmla="*/ 1047878 h 3745051"/>
              <a:gd name="connsiteX7" fmla="*/ 3745052 w 4278962"/>
              <a:gd name="connsiteY7" fmla="*/ 0 h 3745051"/>
              <a:gd name="connsiteX8" fmla="*/ 3745052 w 4278962"/>
              <a:gd name="connsiteY8" fmla="*/ 642842 h 3745051"/>
              <a:gd name="connsiteX9" fmla="*/ 3827899 w 4278962"/>
              <a:gd name="connsiteY9" fmla="*/ 675060 h 3745051"/>
              <a:gd name="connsiteX10" fmla="*/ 4058034 w 4278962"/>
              <a:gd name="connsiteY10" fmla="*/ 584541 h 3745051"/>
              <a:gd name="connsiteX11" fmla="*/ 4278963 w 4278962"/>
              <a:gd name="connsiteY11" fmla="*/ 805470 h 3745051"/>
              <a:gd name="connsiteX12" fmla="*/ 4058034 w 4278962"/>
              <a:gd name="connsiteY12" fmla="*/ 1026399 h 3745051"/>
              <a:gd name="connsiteX13" fmla="*/ 3827899 w 4278962"/>
              <a:gd name="connsiteY13" fmla="*/ 937414 h 3745051"/>
              <a:gd name="connsiteX14" fmla="*/ 3745052 w 4278962"/>
              <a:gd name="connsiteY14" fmla="*/ 969632 h 3745051"/>
              <a:gd name="connsiteX15" fmla="*/ 3745052 w 4278962"/>
              <a:gd name="connsiteY15" fmla="*/ 1637022 h 3745051"/>
              <a:gd name="connsiteX16" fmla="*/ 2315151 w 4278962"/>
              <a:gd name="connsiteY16" fmla="*/ 2197015 h 3745051"/>
              <a:gd name="connsiteX17" fmla="*/ 2345835 w 4278962"/>
              <a:gd name="connsiteY17" fmla="*/ 2246110 h 3745051"/>
              <a:gd name="connsiteX18" fmla="*/ 2571367 w 4278962"/>
              <a:gd name="connsiteY18" fmla="*/ 2345835 h 3745051"/>
              <a:gd name="connsiteX19" fmla="*/ 2571367 w 4278962"/>
              <a:gd name="connsiteY19" fmla="*/ 2658817 h 3745051"/>
              <a:gd name="connsiteX20" fmla="*/ 2258384 w 4278962"/>
              <a:gd name="connsiteY20" fmla="*/ 2658817 h 3745051"/>
              <a:gd name="connsiteX21" fmla="*/ 2158659 w 4278962"/>
              <a:gd name="connsiteY21" fmla="*/ 2433286 h 3745051"/>
              <a:gd name="connsiteX22" fmla="*/ 2117235 w 4278962"/>
              <a:gd name="connsiteY22" fmla="*/ 2405670 h 3745051"/>
              <a:gd name="connsiteX23" fmla="*/ 1637022 w 4278962"/>
              <a:gd name="connsiteY23" fmla="*/ 3745051 h 3745051"/>
              <a:gd name="connsiteX24" fmla="*/ 998783 w 4278962"/>
              <a:gd name="connsiteY24" fmla="*/ 3745051 h 3745051"/>
              <a:gd name="connsiteX25" fmla="*/ 977304 w 4278962"/>
              <a:gd name="connsiteY25" fmla="*/ 3676011 h 3745051"/>
              <a:gd name="connsiteX26" fmla="*/ 1067823 w 4278962"/>
              <a:gd name="connsiteY26" fmla="*/ 3445877 h 3745051"/>
              <a:gd name="connsiteX27" fmla="*/ 846894 w 4278962"/>
              <a:gd name="connsiteY27" fmla="*/ 3224948 h 3745051"/>
              <a:gd name="connsiteX28" fmla="*/ 625966 w 4278962"/>
              <a:gd name="connsiteY28" fmla="*/ 3445877 h 3745051"/>
              <a:gd name="connsiteX29" fmla="*/ 714951 w 4278962"/>
              <a:gd name="connsiteY29" fmla="*/ 3676011 h 3745051"/>
              <a:gd name="connsiteX30" fmla="*/ 693471 w 4278962"/>
              <a:gd name="connsiteY30" fmla="*/ 3745051 h 3745051"/>
              <a:gd name="connsiteX31" fmla="*/ 0 w 4278962"/>
              <a:gd name="connsiteY31" fmla="*/ 3745051 h 3745051"/>
              <a:gd name="connsiteX32" fmla="*/ 937414 w 4278962"/>
              <a:gd name="connsiteY32" fmla="*/ 1267273 h 3745051"/>
              <a:gd name="connsiteX33" fmla="*/ 937414 w 4278962"/>
              <a:gd name="connsiteY33" fmla="*/ 1267273 h 374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278962" h="3745051">
                <a:moveTo>
                  <a:pt x="937414" y="1267273"/>
                </a:moveTo>
                <a:cubicBezTo>
                  <a:pt x="932812" y="1244259"/>
                  <a:pt x="922072" y="1221246"/>
                  <a:pt x="903661" y="1202835"/>
                </a:cubicBezTo>
                <a:cubicBezTo>
                  <a:pt x="853031" y="1152206"/>
                  <a:pt x="759443" y="1185958"/>
                  <a:pt x="678129" y="1103110"/>
                </a:cubicBezTo>
                <a:cubicBezTo>
                  <a:pt x="592213" y="1017193"/>
                  <a:pt x="592213" y="877579"/>
                  <a:pt x="678129" y="790128"/>
                </a:cubicBezTo>
                <a:cubicBezTo>
                  <a:pt x="764046" y="704211"/>
                  <a:pt x="903661" y="704211"/>
                  <a:pt x="991112" y="790128"/>
                </a:cubicBezTo>
                <a:cubicBezTo>
                  <a:pt x="1081631" y="880647"/>
                  <a:pt x="1027933" y="954290"/>
                  <a:pt x="1090837" y="1015659"/>
                </a:cubicBezTo>
                <a:cubicBezTo>
                  <a:pt x="1107713" y="1032535"/>
                  <a:pt x="1127658" y="1043275"/>
                  <a:pt x="1147604" y="1047878"/>
                </a:cubicBezTo>
                <a:cubicBezTo>
                  <a:pt x="1821129" y="398899"/>
                  <a:pt x="2735530" y="0"/>
                  <a:pt x="3745052" y="0"/>
                </a:cubicBezTo>
                <a:lnTo>
                  <a:pt x="3745052" y="642842"/>
                </a:lnTo>
                <a:cubicBezTo>
                  <a:pt x="3766530" y="662787"/>
                  <a:pt x="3795681" y="675060"/>
                  <a:pt x="3827899" y="675060"/>
                </a:cubicBezTo>
                <a:cubicBezTo>
                  <a:pt x="3915351" y="675060"/>
                  <a:pt x="3930693" y="584541"/>
                  <a:pt x="4058034" y="584541"/>
                </a:cubicBezTo>
                <a:cubicBezTo>
                  <a:pt x="4179238" y="584541"/>
                  <a:pt x="4278963" y="682732"/>
                  <a:pt x="4278963" y="805470"/>
                </a:cubicBezTo>
                <a:cubicBezTo>
                  <a:pt x="4278963" y="926674"/>
                  <a:pt x="4180772" y="1026399"/>
                  <a:pt x="4058034" y="1026399"/>
                </a:cubicBezTo>
                <a:cubicBezTo>
                  <a:pt x="3941433" y="1026399"/>
                  <a:pt x="3900008" y="937414"/>
                  <a:pt x="3827899" y="937414"/>
                </a:cubicBezTo>
                <a:cubicBezTo>
                  <a:pt x="3795681" y="937414"/>
                  <a:pt x="3766530" y="949687"/>
                  <a:pt x="3745052" y="969632"/>
                </a:cubicBezTo>
                <a:lnTo>
                  <a:pt x="3745052" y="1637022"/>
                </a:lnTo>
                <a:cubicBezTo>
                  <a:pt x="3192730" y="1637022"/>
                  <a:pt x="2691037" y="1848745"/>
                  <a:pt x="2315151" y="2197015"/>
                </a:cubicBezTo>
                <a:cubicBezTo>
                  <a:pt x="2321288" y="2215426"/>
                  <a:pt x="2330493" y="2232302"/>
                  <a:pt x="2345835" y="2246110"/>
                </a:cubicBezTo>
                <a:cubicBezTo>
                  <a:pt x="2396465" y="2296740"/>
                  <a:pt x="2490053" y="2262987"/>
                  <a:pt x="2571367" y="2345835"/>
                </a:cubicBezTo>
                <a:cubicBezTo>
                  <a:pt x="2657284" y="2431752"/>
                  <a:pt x="2657284" y="2571367"/>
                  <a:pt x="2571367" y="2658817"/>
                </a:cubicBezTo>
                <a:cubicBezTo>
                  <a:pt x="2485450" y="2744734"/>
                  <a:pt x="2345835" y="2744734"/>
                  <a:pt x="2258384" y="2658817"/>
                </a:cubicBezTo>
                <a:cubicBezTo>
                  <a:pt x="2167865" y="2568298"/>
                  <a:pt x="2221563" y="2494655"/>
                  <a:pt x="2158659" y="2433286"/>
                </a:cubicBezTo>
                <a:cubicBezTo>
                  <a:pt x="2146386" y="2421012"/>
                  <a:pt x="2132577" y="2411807"/>
                  <a:pt x="2117235" y="2405670"/>
                </a:cubicBezTo>
                <a:cubicBezTo>
                  <a:pt x="1816527" y="2769282"/>
                  <a:pt x="1637022" y="3235687"/>
                  <a:pt x="1637022" y="3745051"/>
                </a:cubicBezTo>
                <a:lnTo>
                  <a:pt x="998783" y="3745051"/>
                </a:lnTo>
                <a:cubicBezTo>
                  <a:pt x="984975" y="3725106"/>
                  <a:pt x="977304" y="3702093"/>
                  <a:pt x="977304" y="3676011"/>
                </a:cubicBezTo>
                <a:cubicBezTo>
                  <a:pt x="977304" y="3588560"/>
                  <a:pt x="1067823" y="3573217"/>
                  <a:pt x="1067823" y="3445877"/>
                </a:cubicBezTo>
                <a:cubicBezTo>
                  <a:pt x="1067823" y="3323138"/>
                  <a:pt x="969632" y="3224948"/>
                  <a:pt x="846894" y="3224948"/>
                </a:cubicBezTo>
                <a:cubicBezTo>
                  <a:pt x="725691" y="3224948"/>
                  <a:pt x="625966" y="3323138"/>
                  <a:pt x="625966" y="3445877"/>
                </a:cubicBezTo>
                <a:cubicBezTo>
                  <a:pt x="625966" y="3562478"/>
                  <a:pt x="714951" y="3603902"/>
                  <a:pt x="714951" y="3676011"/>
                </a:cubicBezTo>
                <a:cubicBezTo>
                  <a:pt x="714951" y="3702093"/>
                  <a:pt x="707280" y="3725106"/>
                  <a:pt x="693471" y="3745051"/>
                </a:cubicBezTo>
                <a:lnTo>
                  <a:pt x="0" y="3745051"/>
                </a:lnTo>
                <a:cubicBezTo>
                  <a:pt x="0" y="2793830"/>
                  <a:pt x="354407" y="1926991"/>
                  <a:pt x="937414" y="1267273"/>
                </a:cubicBezTo>
                <a:lnTo>
                  <a:pt x="937414" y="1267273"/>
                </a:lnTo>
                <a:close/>
              </a:path>
            </a:pathLst>
          </a:custGeom>
          <a:solidFill>
            <a:schemeClr val="accent2"/>
          </a:solidFill>
          <a:ln w="1534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BFC38E6-4AA9-4257-9BF1-1FCE9D463476}"/>
              </a:ext>
            </a:extLst>
          </p:cNvPr>
          <p:cNvSpPr/>
          <p:nvPr/>
        </p:nvSpPr>
        <p:spPr>
          <a:xfrm>
            <a:off x="15639867" y="2707972"/>
            <a:ext cx="1175208" cy="1175201"/>
          </a:xfrm>
          <a:custGeom>
            <a:avLst/>
            <a:gdLst>
              <a:gd name="connsiteX0" fmla="*/ 587615 w 1175225"/>
              <a:gd name="connsiteY0" fmla="*/ 0 h 1175218"/>
              <a:gd name="connsiteX1" fmla="*/ 1175225 w 1175225"/>
              <a:gd name="connsiteY1" fmla="*/ 587609 h 1175218"/>
              <a:gd name="connsiteX2" fmla="*/ 587615 w 1175225"/>
              <a:gd name="connsiteY2" fmla="*/ 1175219 h 1175218"/>
              <a:gd name="connsiteX3" fmla="*/ 7 w 1175225"/>
              <a:gd name="connsiteY3" fmla="*/ 587609 h 1175218"/>
              <a:gd name="connsiteX4" fmla="*/ 587615 w 1175225"/>
              <a:gd name="connsiteY4" fmla="*/ 0 h 1175218"/>
              <a:gd name="connsiteX5" fmla="*/ 587615 w 1175225"/>
              <a:gd name="connsiteY5" fmla="*/ 0 h 117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225" h="1175218">
                <a:moveTo>
                  <a:pt x="587615" y="0"/>
                </a:moveTo>
                <a:cubicBezTo>
                  <a:pt x="912872" y="0"/>
                  <a:pt x="1175225" y="263887"/>
                  <a:pt x="1175225" y="587609"/>
                </a:cubicBezTo>
                <a:cubicBezTo>
                  <a:pt x="1175225" y="912866"/>
                  <a:pt x="911339" y="1175219"/>
                  <a:pt x="587615" y="1175219"/>
                </a:cubicBezTo>
                <a:cubicBezTo>
                  <a:pt x="262359" y="1175219"/>
                  <a:pt x="7" y="911331"/>
                  <a:pt x="7" y="587609"/>
                </a:cubicBezTo>
                <a:cubicBezTo>
                  <a:pt x="-1528" y="263887"/>
                  <a:pt x="262359" y="0"/>
                  <a:pt x="587615" y="0"/>
                </a:cubicBezTo>
                <a:lnTo>
                  <a:pt x="587615" y="0"/>
                </a:lnTo>
                <a:close/>
              </a:path>
            </a:pathLst>
          </a:custGeom>
          <a:solidFill>
            <a:srgbClr val="E9C46A"/>
          </a:solidFill>
          <a:ln w="1534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8DD9B35-16C9-465B-B93A-8265027C479E}"/>
              </a:ext>
            </a:extLst>
          </p:cNvPr>
          <p:cNvSpPr/>
          <p:nvPr/>
        </p:nvSpPr>
        <p:spPr>
          <a:xfrm>
            <a:off x="7612906" y="2707972"/>
            <a:ext cx="1175201" cy="1175201"/>
          </a:xfrm>
          <a:custGeom>
            <a:avLst/>
            <a:gdLst>
              <a:gd name="connsiteX0" fmla="*/ 587609 w 1175218"/>
              <a:gd name="connsiteY0" fmla="*/ 0 h 1175218"/>
              <a:gd name="connsiteX1" fmla="*/ 0 w 1175218"/>
              <a:gd name="connsiteY1" fmla="*/ 587609 h 1175218"/>
              <a:gd name="connsiteX2" fmla="*/ 587609 w 1175218"/>
              <a:gd name="connsiteY2" fmla="*/ 1175219 h 1175218"/>
              <a:gd name="connsiteX3" fmla="*/ 1175218 w 1175218"/>
              <a:gd name="connsiteY3" fmla="*/ 587609 h 1175218"/>
              <a:gd name="connsiteX4" fmla="*/ 587609 w 1175218"/>
              <a:gd name="connsiteY4" fmla="*/ 0 h 1175218"/>
              <a:gd name="connsiteX5" fmla="*/ 587609 w 1175218"/>
              <a:gd name="connsiteY5" fmla="*/ 0 h 117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218" h="1175218">
                <a:moveTo>
                  <a:pt x="587609" y="0"/>
                </a:moveTo>
                <a:cubicBezTo>
                  <a:pt x="262353" y="0"/>
                  <a:pt x="0" y="263887"/>
                  <a:pt x="0" y="587609"/>
                </a:cubicBezTo>
                <a:cubicBezTo>
                  <a:pt x="0" y="912866"/>
                  <a:pt x="263887" y="1175219"/>
                  <a:pt x="587609" y="1175219"/>
                </a:cubicBezTo>
                <a:cubicBezTo>
                  <a:pt x="912866" y="1175219"/>
                  <a:pt x="1175218" y="911331"/>
                  <a:pt x="1175218" y="587609"/>
                </a:cubicBezTo>
                <a:cubicBezTo>
                  <a:pt x="1175218" y="263887"/>
                  <a:pt x="912866" y="0"/>
                  <a:pt x="587609" y="0"/>
                </a:cubicBezTo>
                <a:lnTo>
                  <a:pt x="587609" y="0"/>
                </a:lnTo>
                <a:close/>
              </a:path>
            </a:pathLst>
          </a:custGeom>
          <a:solidFill>
            <a:srgbClr val="2A9D8F"/>
          </a:solidFill>
          <a:ln w="1534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728B7D6-6719-40B6-B44F-41259F74C405}"/>
              </a:ext>
            </a:extLst>
          </p:cNvPr>
          <p:cNvSpPr/>
          <p:nvPr/>
        </p:nvSpPr>
        <p:spPr>
          <a:xfrm>
            <a:off x="15639872" y="10472590"/>
            <a:ext cx="1175201" cy="1175202"/>
          </a:xfrm>
          <a:custGeom>
            <a:avLst/>
            <a:gdLst>
              <a:gd name="connsiteX0" fmla="*/ 587608 w 1175218"/>
              <a:gd name="connsiteY0" fmla="*/ 1175219 h 1175219"/>
              <a:gd name="connsiteX1" fmla="*/ 1175218 w 1175218"/>
              <a:gd name="connsiteY1" fmla="*/ 587610 h 1175219"/>
              <a:gd name="connsiteX2" fmla="*/ 587608 w 1175218"/>
              <a:gd name="connsiteY2" fmla="*/ 0 h 1175219"/>
              <a:gd name="connsiteX3" fmla="*/ 0 w 1175218"/>
              <a:gd name="connsiteY3" fmla="*/ 587610 h 1175219"/>
              <a:gd name="connsiteX4" fmla="*/ 587608 w 1175218"/>
              <a:gd name="connsiteY4" fmla="*/ 1175219 h 1175219"/>
              <a:gd name="connsiteX5" fmla="*/ 587608 w 1175218"/>
              <a:gd name="connsiteY5" fmla="*/ 1175219 h 1175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218" h="1175219">
                <a:moveTo>
                  <a:pt x="587608" y="1175219"/>
                </a:moveTo>
                <a:cubicBezTo>
                  <a:pt x="912866" y="1175219"/>
                  <a:pt x="1175218" y="911332"/>
                  <a:pt x="1175218" y="587610"/>
                </a:cubicBezTo>
                <a:cubicBezTo>
                  <a:pt x="1175218" y="263887"/>
                  <a:pt x="911332" y="0"/>
                  <a:pt x="587608" y="0"/>
                </a:cubicBezTo>
                <a:cubicBezTo>
                  <a:pt x="262353" y="0"/>
                  <a:pt x="0" y="263887"/>
                  <a:pt x="0" y="587610"/>
                </a:cubicBezTo>
                <a:cubicBezTo>
                  <a:pt x="0" y="911332"/>
                  <a:pt x="262353" y="1175219"/>
                  <a:pt x="587608" y="1175219"/>
                </a:cubicBezTo>
                <a:lnTo>
                  <a:pt x="587608" y="1175219"/>
                </a:lnTo>
                <a:close/>
              </a:path>
            </a:pathLst>
          </a:custGeom>
          <a:solidFill>
            <a:schemeClr val="accent4"/>
          </a:solidFill>
          <a:ln w="1534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0F0F212-2278-472A-82A3-16DF391C6343}"/>
              </a:ext>
            </a:extLst>
          </p:cNvPr>
          <p:cNvSpPr/>
          <p:nvPr/>
        </p:nvSpPr>
        <p:spPr>
          <a:xfrm>
            <a:off x="7612906" y="10472590"/>
            <a:ext cx="1175201" cy="1175202"/>
          </a:xfrm>
          <a:custGeom>
            <a:avLst/>
            <a:gdLst>
              <a:gd name="connsiteX0" fmla="*/ 587609 w 1175218"/>
              <a:gd name="connsiteY0" fmla="*/ 1175219 h 1175219"/>
              <a:gd name="connsiteX1" fmla="*/ 0 w 1175218"/>
              <a:gd name="connsiteY1" fmla="*/ 587610 h 1175219"/>
              <a:gd name="connsiteX2" fmla="*/ 587609 w 1175218"/>
              <a:gd name="connsiteY2" fmla="*/ 0 h 1175219"/>
              <a:gd name="connsiteX3" fmla="*/ 1175218 w 1175218"/>
              <a:gd name="connsiteY3" fmla="*/ 587610 h 1175219"/>
              <a:gd name="connsiteX4" fmla="*/ 587609 w 1175218"/>
              <a:gd name="connsiteY4" fmla="*/ 1175219 h 1175219"/>
              <a:gd name="connsiteX5" fmla="*/ 587609 w 1175218"/>
              <a:gd name="connsiteY5" fmla="*/ 1175219 h 1175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218" h="1175219">
                <a:moveTo>
                  <a:pt x="587609" y="1175219"/>
                </a:moveTo>
                <a:cubicBezTo>
                  <a:pt x="262353" y="1175219"/>
                  <a:pt x="0" y="911332"/>
                  <a:pt x="0" y="587610"/>
                </a:cubicBezTo>
                <a:cubicBezTo>
                  <a:pt x="0" y="263887"/>
                  <a:pt x="263887" y="0"/>
                  <a:pt x="587609" y="0"/>
                </a:cubicBezTo>
                <a:cubicBezTo>
                  <a:pt x="912866" y="0"/>
                  <a:pt x="1175218" y="263887"/>
                  <a:pt x="1175218" y="587610"/>
                </a:cubicBezTo>
                <a:cubicBezTo>
                  <a:pt x="1175218" y="911332"/>
                  <a:pt x="912866" y="1175219"/>
                  <a:pt x="587609" y="1175219"/>
                </a:cubicBezTo>
                <a:lnTo>
                  <a:pt x="587609" y="1175219"/>
                </a:lnTo>
                <a:close/>
              </a:path>
            </a:pathLst>
          </a:custGeom>
          <a:solidFill>
            <a:schemeClr val="accent5"/>
          </a:solidFill>
          <a:ln w="1534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F5F0AD8-514D-4B4A-B081-1AF51170A1F5}"/>
              </a:ext>
            </a:extLst>
          </p:cNvPr>
          <p:cNvSpPr/>
          <p:nvPr/>
        </p:nvSpPr>
        <p:spPr>
          <a:xfrm>
            <a:off x="7396584" y="2491649"/>
            <a:ext cx="9633279" cy="9370931"/>
          </a:xfrm>
          <a:custGeom>
            <a:avLst/>
            <a:gdLst>
              <a:gd name="connsiteX0" fmla="*/ 803936 w 9633418"/>
              <a:gd name="connsiteY0" fmla="*/ 9371066 h 9371066"/>
              <a:gd name="connsiteX1" fmla="*/ 0 w 9633418"/>
              <a:gd name="connsiteY1" fmla="*/ 8567130 h 9371066"/>
              <a:gd name="connsiteX2" fmla="*/ 803936 w 9633418"/>
              <a:gd name="connsiteY2" fmla="*/ 7763195 h 9371066"/>
              <a:gd name="connsiteX3" fmla="*/ 1356258 w 9633418"/>
              <a:gd name="connsiteY3" fmla="*/ 7982590 h 9371066"/>
              <a:gd name="connsiteX4" fmla="*/ 1804253 w 9633418"/>
              <a:gd name="connsiteY4" fmla="*/ 7534595 h 9371066"/>
              <a:gd name="connsiteX5" fmla="*/ 1795047 w 9633418"/>
              <a:gd name="connsiteY5" fmla="*/ 7428733 h 9371066"/>
              <a:gd name="connsiteX6" fmla="*/ 734895 w 9633418"/>
              <a:gd name="connsiteY6" fmla="*/ 4688602 h 9371066"/>
              <a:gd name="connsiteX7" fmla="*/ 1796581 w 9633418"/>
              <a:gd name="connsiteY7" fmla="*/ 1946936 h 9371066"/>
              <a:gd name="connsiteX8" fmla="*/ 1802718 w 9633418"/>
              <a:gd name="connsiteY8" fmla="*/ 1838006 h 9371066"/>
              <a:gd name="connsiteX9" fmla="*/ 1356258 w 9633418"/>
              <a:gd name="connsiteY9" fmla="*/ 1390011 h 9371066"/>
              <a:gd name="connsiteX10" fmla="*/ 803936 w 9633418"/>
              <a:gd name="connsiteY10" fmla="*/ 1609405 h 9371066"/>
              <a:gd name="connsiteX11" fmla="*/ 0 w 9633418"/>
              <a:gd name="connsiteY11" fmla="*/ 805470 h 9371066"/>
              <a:gd name="connsiteX12" fmla="*/ 803936 w 9633418"/>
              <a:gd name="connsiteY12" fmla="*/ 1534 h 9371066"/>
              <a:gd name="connsiteX13" fmla="*/ 1607871 w 9633418"/>
              <a:gd name="connsiteY13" fmla="*/ 805470 h 9371066"/>
              <a:gd name="connsiteX14" fmla="*/ 1393080 w 9633418"/>
              <a:gd name="connsiteY14" fmla="*/ 1351655 h 9371066"/>
              <a:gd name="connsiteX15" fmla="*/ 1839540 w 9633418"/>
              <a:gd name="connsiteY15" fmla="*/ 1799650 h 9371066"/>
              <a:gd name="connsiteX16" fmla="*/ 1945402 w 9633418"/>
              <a:gd name="connsiteY16" fmla="*/ 1790445 h 9371066"/>
              <a:gd name="connsiteX17" fmla="*/ 4808271 w 9633418"/>
              <a:gd name="connsiteY17" fmla="*/ 613691 h 9371066"/>
              <a:gd name="connsiteX18" fmla="*/ 7677278 w 9633418"/>
              <a:gd name="connsiteY18" fmla="*/ 1795047 h 9371066"/>
              <a:gd name="connsiteX19" fmla="*/ 7793879 w 9633418"/>
              <a:gd name="connsiteY19" fmla="*/ 1798116 h 9371066"/>
              <a:gd name="connsiteX20" fmla="*/ 8240340 w 9633418"/>
              <a:gd name="connsiteY20" fmla="*/ 1350121 h 9371066"/>
              <a:gd name="connsiteX21" fmla="*/ 8025548 w 9633418"/>
              <a:gd name="connsiteY21" fmla="*/ 803936 h 9371066"/>
              <a:gd name="connsiteX22" fmla="*/ 8829483 w 9633418"/>
              <a:gd name="connsiteY22" fmla="*/ 0 h 9371066"/>
              <a:gd name="connsiteX23" fmla="*/ 9633419 w 9633418"/>
              <a:gd name="connsiteY23" fmla="*/ 803936 h 9371066"/>
              <a:gd name="connsiteX24" fmla="*/ 8829483 w 9633418"/>
              <a:gd name="connsiteY24" fmla="*/ 1607871 h 9371066"/>
              <a:gd name="connsiteX25" fmla="*/ 8277161 w 9633418"/>
              <a:gd name="connsiteY25" fmla="*/ 1388477 h 9371066"/>
              <a:gd name="connsiteX26" fmla="*/ 7830701 w 9633418"/>
              <a:gd name="connsiteY26" fmla="*/ 1836471 h 9371066"/>
              <a:gd name="connsiteX27" fmla="*/ 7830701 w 9633418"/>
              <a:gd name="connsiteY27" fmla="*/ 1957675 h 9371066"/>
              <a:gd name="connsiteX28" fmla="*/ 8881647 w 9633418"/>
              <a:gd name="connsiteY28" fmla="*/ 4688602 h 9371066"/>
              <a:gd name="connsiteX29" fmla="*/ 7833770 w 9633418"/>
              <a:gd name="connsiteY29" fmla="*/ 7416459 h 9371066"/>
              <a:gd name="connsiteX30" fmla="*/ 7830701 w 9633418"/>
              <a:gd name="connsiteY30" fmla="*/ 7534595 h 9371066"/>
              <a:gd name="connsiteX31" fmla="*/ 8277161 w 9633418"/>
              <a:gd name="connsiteY31" fmla="*/ 7982590 h 9371066"/>
              <a:gd name="connsiteX32" fmla="*/ 8829483 w 9633418"/>
              <a:gd name="connsiteY32" fmla="*/ 7763195 h 9371066"/>
              <a:gd name="connsiteX33" fmla="*/ 9633419 w 9633418"/>
              <a:gd name="connsiteY33" fmla="*/ 8567130 h 9371066"/>
              <a:gd name="connsiteX34" fmla="*/ 8829483 w 9633418"/>
              <a:gd name="connsiteY34" fmla="*/ 9371066 h 9371066"/>
              <a:gd name="connsiteX35" fmla="*/ 8025548 w 9633418"/>
              <a:gd name="connsiteY35" fmla="*/ 8567130 h 9371066"/>
              <a:gd name="connsiteX36" fmla="*/ 8240340 w 9633418"/>
              <a:gd name="connsiteY36" fmla="*/ 8020945 h 9371066"/>
              <a:gd name="connsiteX37" fmla="*/ 7793879 w 9633418"/>
              <a:gd name="connsiteY37" fmla="*/ 7572951 h 9371066"/>
              <a:gd name="connsiteX38" fmla="*/ 7681881 w 9633418"/>
              <a:gd name="connsiteY38" fmla="*/ 7577553 h 9371066"/>
              <a:gd name="connsiteX39" fmla="*/ 4809805 w 9633418"/>
              <a:gd name="connsiteY39" fmla="*/ 8761977 h 9371066"/>
              <a:gd name="connsiteX40" fmla="*/ 1942333 w 9633418"/>
              <a:gd name="connsiteY40" fmla="*/ 7582156 h 9371066"/>
              <a:gd name="connsiteX41" fmla="*/ 1841073 w 9633418"/>
              <a:gd name="connsiteY41" fmla="*/ 7571417 h 9371066"/>
              <a:gd name="connsiteX42" fmla="*/ 1393080 w 9633418"/>
              <a:gd name="connsiteY42" fmla="*/ 8020945 h 9371066"/>
              <a:gd name="connsiteX43" fmla="*/ 1607871 w 9633418"/>
              <a:gd name="connsiteY43" fmla="*/ 8567130 h 9371066"/>
              <a:gd name="connsiteX44" fmla="*/ 803936 w 9633418"/>
              <a:gd name="connsiteY44" fmla="*/ 9371066 h 9371066"/>
              <a:gd name="connsiteX45" fmla="*/ 803936 w 9633418"/>
              <a:gd name="connsiteY45" fmla="*/ 9371066 h 9371066"/>
              <a:gd name="connsiteX46" fmla="*/ 1902443 w 9633418"/>
              <a:gd name="connsiteY46" fmla="*/ 7356625 h 9371066"/>
              <a:gd name="connsiteX47" fmla="*/ 2019044 w 9633418"/>
              <a:gd name="connsiteY47" fmla="*/ 7473226 h 9371066"/>
              <a:gd name="connsiteX48" fmla="*/ 1988360 w 9633418"/>
              <a:gd name="connsiteY48" fmla="*/ 7551471 h 9371066"/>
              <a:gd name="connsiteX49" fmla="*/ 4809805 w 9633418"/>
              <a:gd name="connsiteY49" fmla="*/ 8708279 h 9371066"/>
              <a:gd name="connsiteX50" fmla="*/ 7640456 w 9633418"/>
              <a:gd name="connsiteY50" fmla="*/ 7542266 h 9371066"/>
              <a:gd name="connsiteX51" fmla="*/ 7798482 w 9633418"/>
              <a:gd name="connsiteY51" fmla="*/ 7376570 h 9371066"/>
              <a:gd name="connsiteX52" fmla="*/ 8829483 w 9633418"/>
              <a:gd name="connsiteY52" fmla="*/ 4688602 h 9371066"/>
              <a:gd name="connsiteX53" fmla="*/ 7795414 w 9633418"/>
              <a:gd name="connsiteY53" fmla="*/ 1996031 h 9371066"/>
              <a:gd name="connsiteX54" fmla="*/ 7637388 w 9633418"/>
              <a:gd name="connsiteY54" fmla="*/ 1831868 h 9371066"/>
              <a:gd name="connsiteX55" fmla="*/ 4809805 w 9633418"/>
              <a:gd name="connsiteY55" fmla="*/ 668924 h 9371066"/>
              <a:gd name="connsiteX56" fmla="*/ 1991429 w 9633418"/>
              <a:gd name="connsiteY56" fmla="*/ 1822663 h 9371066"/>
              <a:gd name="connsiteX57" fmla="*/ 1830335 w 9633418"/>
              <a:gd name="connsiteY57" fmla="*/ 1989894 h 9371066"/>
              <a:gd name="connsiteX58" fmla="*/ 788593 w 9633418"/>
              <a:gd name="connsiteY58" fmla="*/ 4688602 h 9371066"/>
              <a:gd name="connsiteX59" fmla="*/ 1827266 w 9633418"/>
              <a:gd name="connsiteY59" fmla="*/ 7384241 h 9371066"/>
              <a:gd name="connsiteX60" fmla="*/ 1902443 w 9633418"/>
              <a:gd name="connsiteY60" fmla="*/ 7356625 h 9371066"/>
              <a:gd name="connsiteX61" fmla="*/ 1902443 w 9633418"/>
              <a:gd name="connsiteY61" fmla="*/ 7356625 h 9371066"/>
              <a:gd name="connsiteX62" fmla="*/ 8831017 w 9633418"/>
              <a:gd name="connsiteY62" fmla="*/ 216326 h 9371066"/>
              <a:gd name="connsiteX63" fmla="*/ 9418627 w 9633418"/>
              <a:gd name="connsiteY63" fmla="*/ 803936 h 9371066"/>
              <a:gd name="connsiteX64" fmla="*/ 8831017 w 9633418"/>
              <a:gd name="connsiteY64" fmla="*/ 1391545 h 9371066"/>
              <a:gd name="connsiteX65" fmla="*/ 8243409 w 9633418"/>
              <a:gd name="connsiteY65" fmla="*/ 803936 h 9371066"/>
              <a:gd name="connsiteX66" fmla="*/ 8831017 w 9633418"/>
              <a:gd name="connsiteY66" fmla="*/ 216326 h 9371066"/>
              <a:gd name="connsiteX67" fmla="*/ 8831017 w 9633418"/>
              <a:gd name="connsiteY67" fmla="*/ 216326 h 9371066"/>
              <a:gd name="connsiteX68" fmla="*/ 803936 w 9633418"/>
              <a:gd name="connsiteY68" fmla="*/ 216326 h 9371066"/>
              <a:gd name="connsiteX69" fmla="*/ 216326 w 9633418"/>
              <a:gd name="connsiteY69" fmla="*/ 803936 h 9371066"/>
              <a:gd name="connsiteX70" fmla="*/ 803936 w 9633418"/>
              <a:gd name="connsiteY70" fmla="*/ 1391545 h 9371066"/>
              <a:gd name="connsiteX71" fmla="*/ 1391545 w 9633418"/>
              <a:gd name="connsiteY71" fmla="*/ 803936 h 9371066"/>
              <a:gd name="connsiteX72" fmla="*/ 803936 w 9633418"/>
              <a:gd name="connsiteY72" fmla="*/ 216326 h 9371066"/>
              <a:gd name="connsiteX73" fmla="*/ 803936 w 9633418"/>
              <a:gd name="connsiteY73" fmla="*/ 216326 h 9371066"/>
              <a:gd name="connsiteX74" fmla="*/ 8831017 w 9633418"/>
              <a:gd name="connsiteY74" fmla="*/ 9156274 h 9371066"/>
              <a:gd name="connsiteX75" fmla="*/ 9418627 w 9633418"/>
              <a:gd name="connsiteY75" fmla="*/ 8568665 h 9371066"/>
              <a:gd name="connsiteX76" fmla="*/ 8831017 w 9633418"/>
              <a:gd name="connsiteY76" fmla="*/ 7981055 h 9371066"/>
              <a:gd name="connsiteX77" fmla="*/ 8243409 w 9633418"/>
              <a:gd name="connsiteY77" fmla="*/ 8568665 h 9371066"/>
              <a:gd name="connsiteX78" fmla="*/ 8831017 w 9633418"/>
              <a:gd name="connsiteY78" fmla="*/ 9156274 h 9371066"/>
              <a:gd name="connsiteX79" fmla="*/ 8831017 w 9633418"/>
              <a:gd name="connsiteY79" fmla="*/ 9156274 h 9371066"/>
              <a:gd name="connsiteX80" fmla="*/ 803936 w 9633418"/>
              <a:gd name="connsiteY80" fmla="*/ 9156274 h 9371066"/>
              <a:gd name="connsiteX81" fmla="*/ 216326 w 9633418"/>
              <a:gd name="connsiteY81" fmla="*/ 8568665 h 9371066"/>
              <a:gd name="connsiteX82" fmla="*/ 803936 w 9633418"/>
              <a:gd name="connsiteY82" fmla="*/ 7981055 h 9371066"/>
              <a:gd name="connsiteX83" fmla="*/ 1391545 w 9633418"/>
              <a:gd name="connsiteY83" fmla="*/ 8568665 h 9371066"/>
              <a:gd name="connsiteX84" fmla="*/ 803936 w 9633418"/>
              <a:gd name="connsiteY84" fmla="*/ 9156274 h 9371066"/>
              <a:gd name="connsiteX85" fmla="*/ 803936 w 9633418"/>
              <a:gd name="connsiteY85" fmla="*/ 9156274 h 93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9633418" h="9371066">
                <a:moveTo>
                  <a:pt x="803936" y="9371066"/>
                </a:moveTo>
                <a:cubicBezTo>
                  <a:pt x="360544" y="9371066"/>
                  <a:pt x="0" y="9010522"/>
                  <a:pt x="0" y="8567130"/>
                </a:cubicBezTo>
                <a:cubicBezTo>
                  <a:pt x="0" y="8123739"/>
                  <a:pt x="360544" y="7763195"/>
                  <a:pt x="803936" y="7763195"/>
                </a:cubicBezTo>
                <a:cubicBezTo>
                  <a:pt x="1017194" y="7763195"/>
                  <a:pt x="1212040" y="7846043"/>
                  <a:pt x="1356258" y="7982590"/>
                </a:cubicBezTo>
                <a:lnTo>
                  <a:pt x="1804253" y="7534595"/>
                </a:lnTo>
                <a:cubicBezTo>
                  <a:pt x="1784308" y="7502377"/>
                  <a:pt x="1781239" y="7464021"/>
                  <a:pt x="1795047" y="7428733"/>
                </a:cubicBezTo>
                <a:cubicBezTo>
                  <a:pt x="1136863" y="6706112"/>
                  <a:pt x="734895" y="5744150"/>
                  <a:pt x="734895" y="4688602"/>
                </a:cubicBezTo>
                <a:cubicBezTo>
                  <a:pt x="734895" y="3633053"/>
                  <a:pt x="1136863" y="2669557"/>
                  <a:pt x="1796581" y="1946936"/>
                </a:cubicBezTo>
                <a:cubicBezTo>
                  <a:pt x="1781239" y="1911648"/>
                  <a:pt x="1782773" y="1871758"/>
                  <a:pt x="1802718" y="1838006"/>
                </a:cubicBezTo>
                <a:lnTo>
                  <a:pt x="1356258" y="1390011"/>
                </a:lnTo>
                <a:cubicBezTo>
                  <a:pt x="1212040" y="1526557"/>
                  <a:pt x="1018727" y="1609405"/>
                  <a:pt x="803936" y="1609405"/>
                </a:cubicBezTo>
                <a:cubicBezTo>
                  <a:pt x="360544" y="1609405"/>
                  <a:pt x="0" y="1248862"/>
                  <a:pt x="0" y="805470"/>
                </a:cubicBezTo>
                <a:cubicBezTo>
                  <a:pt x="0" y="362078"/>
                  <a:pt x="360544" y="1534"/>
                  <a:pt x="803936" y="1534"/>
                </a:cubicBezTo>
                <a:cubicBezTo>
                  <a:pt x="1247328" y="1534"/>
                  <a:pt x="1607871" y="362078"/>
                  <a:pt x="1607871" y="805470"/>
                </a:cubicBezTo>
                <a:cubicBezTo>
                  <a:pt x="1607871" y="1017193"/>
                  <a:pt x="1526557" y="1208972"/>
                  <a:pt x="1393080" y="1351655"/>
                </a:cubicBezTo>
                <a:lnTo>
                  <a:pt x="1839540" y="1799650"/>
                </a:lnTo>
                <a:cubicBezTo>
                  <a:pt x="1871758" y="1779705"/>
                  <a:pt x="1911648" y="1776637"/>
                  <a:pt x="1945402" y="1790445"/>
                </a:cubicBezTo>
                <a:cubicBezTo>
                  <a:pt x="2681831" y="1063220"/>
                  <a:pt x="3692887" y="613691"/>
                  <a:pt x="4808271" y="613691"/>
                </a:cubicBezTo>
                <a:cubicBezTo>
                  <a:pt x="5926724" y="613691"/>
                  <a:pt x="6940849" y="1064755"/>
                  <a:pt x="7677278" y="1795047"/>
                </a:cubicBezTo>
                <a:cubicBezTo>
                  <a:pt x="7714100" y="1775102"/>
                  <a:pt x="7758592" y="1776637"/>
                  <a:pt x="7793879" y="1798116"/>
                </a:cubicBezTo>
                <a:lnTo>
                  <a:pt x="8240340" y="1350121"/>
                </a:lnTo>
                <a:cubicBezTo>
                  <a:pt x="8106862" y="1207438"/>
                  <a:pt x="8025548" y="1014125"/>
                  <a:pt x="8025548" y="803936"/>
                </a:cubicBezTo>
                <a:cubicBezTo>
                  <a:pt x="8025548" y="360544"/>
                  <a:pt x="8386091" y="0"/>
                  <a:pt x="8829483" y="0"/>
                </a:cubicBezTo>
                <a:cubicBezTo>
                  <a:pt x="9272875" y="0"/>
                  <a:pt x="9633419" y="360544"/>
                  <a:pt x="9633419" y="803936"/>
                </a:cubicBezTo>
                <a:cubicBezTo>
                  <a:pt x="9633419" y="1247328"/>
                  <a:pt x="9272875" y="1607871"/>
                  <a:pt x="8829483" y="1607871"/>
                </a:cubicBezTo>
                <a:cubicBezTo>
                  <a:pt x="8616225" y="1607871"/>
                  <a:pt x="8421378" y="1525023"/>
                  <a:pt x="8277161" y="1388477"/>
                </a:cubicBezTo>
                <a:lnTo>
                  <a:pt x="7830701" y="1836471"/>
                </a:lnTo>
                <a:cubicBezTo>
                  <a:pt x="7853714" y="1873293"/>
                  <a:pt x="7853714" y="1920854"/>
                  <a:pt x="7830701" y="1957675"/>
                </a:cubicBezTo>
                <a:cubicBezTo>
                  <a:pt x="8484281" y="2680297"/>
                  <a:pt x="8881647" y="3637655"/>
                  <a:pt x="8881647" y="4688602"/>
                </a:cubicBezTo>
                <a:cubicBezTo>
                  <a:pt x="8881647" y="5738014"/>
                  <a:pt x="8484281" y="6693838"/>
                  <a:pt x="7833770" y="7416459"/>
                </a:cubicBezTo>
                <a:cubicBezTo>
                  <a:pt x="7853714" y="7453281"/>
                  <a:pt x="7853714" y="7499308"/>
                  <a:pt x="7830701" y="7534595"/>
                </a:cubicBezTo>
                <a:lnTo>
                  <a:pt x="8277161" y="7982590"/>
                </a:lnTo>
                <a:cubicBezTo>
                  <a:pt x="8421378" y="7846043"/>
                  <a:pt x="8614691" y="7763195"/>
                  <a:pt x="8829483" y="7763195"/>
                </a:cubicBezTo>
                <a:cubicBezTo>
                  <a:pt x="9272875" y="7763195"/>
                  <a:pt x="9633419" y="8123739"/>
                  <a:pt x="9633419" y="8567130"/>
                </a:cubicBezTo>
                <a:cubicBezTo>
                  <a:pt x="9633419" y="9010522"/>
                  <a:pt x="9272875" y="9371066"/>
                  <a:pt x="8829483" y="9371066"/>
                </a:cubicBezTo>
                <a:cubicBezTo>
                  <a:pt x="8386091" y="9371066"/>
                  <a:pt x="8025548" y="9010522"/>
                  <a:pt x="8025548" y="8567130"/>
                </a:cubicBezTo>
                <a:cubicBezTo>
                  <a:pt x="8025548" y="8355407"/>
                  <a:pt x="8106862" y="8163629"/>
                  <a:pt x="8240340" y="8020945"/>
                </a:cubicBezTo>
                <a:lnTo>
                  <a:pt x="7793879" y="7572951"/>
                </a:lnTo>
                <a:cubicBezTo>
                  <a:pt x="7760127" y="7592895"/>
                  <a:pt x="7717168" y="7594430"/>
                  <a:pt x="7681881" y="7577553"/>
                </a:cubicBezTo>
                <a:cubicBezTo>
                  <a:pt x="6945451" y="8309380"/>
                  <a:pt x="5929792" y="8761977"/>
                  <a:pt x="4809805" y="8761977"/>
                </a:cubicBezTo>
                <a:cubicBezTo>
                  <a:pt x="3691353" y="8761977"/>
                  <a:pt x="2678763" y="8310914"/>
                  <a:pt x="1942333" y="7582156"/>
                </a:cubicBezTo>
                <a:cubicBezTo>
                  <a:pt x="1908580" y="7594430"/>
                  <a:pt x="1871758" y="7589827"/>
                  <a:pt x="1841073" y="7571417"/>
                </a:cubicBezTo>
                <a:lnTo>
                  <a:pt x="1393080" y="8020945"/>
                </a:lnTo>
                <a:cubicBezTo>
                  <a:pt x="1526557" y="8163629"/>
                  <a:pt x="1607871" y="8356941"/>
                  <a:pt x="1607871" y="8567130"/>
                </a:cubicBezTo>
                <a:cubicBezTo>
                  <a:pt x="1607871" y="9012056"/>
                  <a:pt x="1247328" y="9371066"/>
                  <a:pt x="803936" y="9371066"/>
                </a:cubicBezTo>
                <a:lnTo>
                  <a:pt x="803936" y="9371066"/>
                </a:lnTo>
                <a:close/>
                <a:moveTo>
                  <a:pt x="1902443" y="7356625"/>
                </a:moveTo>
                <a:cubicBezTo>
                  <a:pt x="1966880" y="7356625"/>
                  <a:pt x="2019044" y="7408788"/>
                  <a:pt x="2019044" y="7473226"/>
                </a:cubicBezTo>
                <a:cubicBezTo>
                  <a:pt x="2019044" y="7503910"/>
                  <a:pt x="2006771" y="7531526"/>
                  <a:pt x="1988360" y="7551471"/>
                </a:cubicBezTo>
                <a:cubicBezTo>
                  <a:pt x="2714050" y="8266422"/>
                  <a:pt x="3709764" y="8708279"/>
                  <a:pt x="4809805" y="8708279"/>
                </a:cubicBezTo>
                <a:cubicBezTo>
                  <a:pt x="5914449" y="8708279"/>
                  <a:pt x="6914766" y="8263353"/>
                  <a:pt x="7640456" y="7542266"/>
                </a:cubicBezTo>
                <a:cubicBezTo>
                  <a:pt x="7562211" y="7437939"/>
                  <a:pt x="7691086" y="7304461"/>
                  <a:pt x="7798482" y="7376570"/>
                </a:cubicBezTo>
                <a:cubicBezTo>
                  <a:pt x="8439788" y="6664687"/>
                  <a:pt x="8829483" y="5722672"/>
                  <a:pt x="8829483" y="4688602"/>
                </a:cubicBezTo>
                <a:cubicBezTo>
                  <a:pt x="8829483" y="3652998"/>
                  <a:pt x="8438255" y="2709447"/>
                  <a:pt x="7795414" y="1996031"/>
                </a:cubicBezTo>
                <a:cubicBezTo>
                  <a:pt x="7689552" y="2062003"/>
                  <a:pt x="7566813" y="1934662"/>
                  <a:pt x="7637388" y="1831868"/>
                </a:cubicBezTo>
                <a:cubicBezTo>
                  <a:pt x="6911698" y="1112315"/>
                  <a:pt x="5912916" y="668924"/>
                  <a:pt x="4809805" y="668924"/>
                </a:cubicBezTo>
                <a:cubicBezTo>
                  <a:pt x="3711298" y="668924"/>
                  <a:pt x="2717118" y="1109247"/>
                  <a:pt x="1991429" y="1822663"/>
                </a:cubicBezTo>
                <a:cubicBezTo>
                  <a:pt x="2081947" y="1928525"/>
                  <a:pt x="1939264" y="2075811"/>
                  <a:pt x="1830335" y="1989894"/>
                </a:cubicBezTo>
                <a:cubicBezTo>
                  <a:pt x="1182890" y="2703310"/>
                  <a:pt x="788593" y="3649929"/>
                  <a:pt x="788593" y="4688602"/>
                </a:cubicBezTo>
                <a:cubicBezTo>
                  <a:pt x="788593" y="5725740"/>
                  <a:pt x="1181355" y="6670825"/>
                  <a:pt x="1827266" y="7384241"/>
                </a:cubicBezTo>
                <a:cubicBezTo>
                  <a:pt x="1847211" y="7367364"/>
                  <a:pt x="1873293" y="7356625"/>
                  <a:pt x="1902443" y="7356625"/>
                </a:cubicBezTo>
                <a:lnTo>
                  <a:pt x="1902443" y="7356625"/>
                </a:lnTo>
                <a:close/>
                <a:moveTo>
                  <a:pt x="8831017" y="216326"/>
                </a:moveTo>
                <a:cubicBezTo>
                  <a:pt x="9156274" y="216326"/>
                  <a:pt x="9418627" y="480213"/>
                  <a:pt x="9418627" y="803936"/>
                </a:cubicBezTo>
                <a:cubicBezTo>
                  <a:pt x="9418627" y="1129192"/>
                  <a:pt x="9154740" y="1391545"/>
                  <a:pt x="8831017" y="1391545"/>
                </a:cubicBezTo>
                <a:cubicBezTo>
                  <a:pt x="8505761" y="1391545"/>
                  <a:pt x="8243409" y="1127658"/>
                  <a:pt x="8243409" y="803936"/>
                </a:cubicBezTo>
                <a:cubicBezTo>
                  <a:pt x="8241874" y="480213"/>
                  <a:pt x="8505761" y="216326"/>
                  <a:pt x="8831017" y="216326"/>
                </a:cubicBezTo>
                <a:lnTo>
                  <a:pt x="8831017" y="216326"/>
                </a:lnTo>
                <a:close/>
                <a:moveTo>
                  <a:pt x="803936" y="216326"/>
                </a:moveTo>
                <a:cubicBezTo>
                  <a:pt x="478679" y="216326"/>
                  <a:pt x="216326" y="480213"/>
                  <a:pt x="216326" y="803936"/>
                </a:cubicBezTo>
                <a:cubicBezTo>
                  <a:pt x="216326" y="1129192"/>
                  <a:pt x="480214" y="1391545"/>
                  <a:pt x="803936" y="1391545"/>
                </a:cubicBezTo>
                <a:cubicBezTo>
                  <a:pt x="1129192" y="1391545"/>
                  <a:pt x="1391545" y="1127658"/>
                  <a:pt x="1391545" y="803936"/>
                </a:cubicBezTo>
                <a:cubicBezTo>
                  <a:pt x="1391545" y="480213"/>
                  <a:pt x="1129192" y="216326"/>
                  <a:pt x="803936" y="216326"/>
                </a:cubicBezTo>
                <a:lnTo>
                  <a:pt x="803936" y="216326"/>
                </a:lnTo>
                <a:close/>
                <a:moveTo>
                  <a:pt x="8831017" y="9156274"/>
                </a:moveTo>
                <a:cubicBezTo>
                  <a:pt x="9156274" y="9156274"/>
                  <a:pt x="9418627" y="8892387"/>
                  <a:pt x="9418627" y="8568665"/>
                </a:cubicBezTo>
                <a:cubicBezTo>
                  <a:pt x="9418627" y="8244942"/>
                  <a:pt x="9154740" y="7981055"/>
                  <a:pt x="8831017" y="7981055"/>
                </a:cubicBezTo>
                <a:cubicBezTo>
                  <a:pt x="8505761" y="7981055"/>
                  <a:pt x="8243409" y="8244942"/>
                  <a:pt x="8243409" y="8568665"/>
                </a:cubicBezTo>
                <a:cubicBezTo>
                  <a:pt x="8243409" y="8892387"/>
                  <a:pt x="8505761" y="9156274"/>
                  <a:pt x="8831017" y="9156274"/>
                </a:cubicBezTo>
                <a:lnTo>
                  <a:pt x="8831017" y="9156274"/>
                </a:lnTo>
                <a:close/>
                <a:moveTo>
                  <a:pt x="803936" y="9156274"/>
                </a:moveTo>
                <a:cubicBezTo>
                  <a:pt x="478679" y="9156274"/>
                  <a:pt x="216326" y="8892387"/>
                  <a:pt x="216326" y="8568665"/>
                </a:cubicBezTo>
                <a:cubicBezTo>
                  <a:pt x="216326" y="8244942"/>
                  <a:pt x="480214" y="7981055"/>
                  <a:pt x="803936" y="7981055"/>
                </a:cubicBezTo>
                <a:cubicBezTo>
                  <a:pt x="1129192" y="7981055"/>
                  <a:pt x="1391545" y="8244942"/>
                  <a:pt x="1391545" y="8568665"/>
                </a:cubicBezTo>
                <a:cubicBezTo>
                  <a:pt x="1391545" y="8892387"/>
                  <a:pt x="1129192" y="9156274"/>
                  <a:pt x="803936" y="9156274"/>
                </a:cubicBezTo>
                <a:lnTo>
                  <a:pt x="803936" y="9156274"/>
                </a:lnTo>
                <a:close/>
              </a:path>
            </a:pathLst>
          </a:custGeom>
          <a:solidFill>
            <a:srgbClr val="CACACA"/>
          </a:solidFill>
          <a:ln w="1534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grpSp>
        <p:nvGrpSpPr>
          <p:cNvPr id="43" name="Graphic 1">
            <a:extLst>
              <a:ext uri="{FF2B5EF4-FFF2-40B4-BE49-F238E27FC236}">
                <a16:creationId xmlns:a16="http://schemas.microsoft.com/office/drawing/2014/main" id="{73DDCCCA-3A02-406E-9AE1-A04A2F1A2868}"/>
              </a:ext>
            </a:extLst>
          </p:cNvPr>
          <p:cNvGrpSpPr/>
          <p:nvPr/>
        </p:nvGrpSpPr>
        <p:grpSpPr>
          <a:xfrm>
            <a:off x="15888396" y="2939638"/>
            <a:ext cx="638895" cy="698081"/>
            <a:chOff x="15888449" y="2939581"/>
            <a:chExt cx="638904" cy="698091"/>
          </a:xfrm>
          <a:solidFill>
            <a:srgbClr val="FFFFFF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950F676-DBFF-4D9D-845B-D5648BFBB080}"/>
                </a:ext>
              </a:extLst>
            </p:cNvPr>
            <p:cNvSpPr/>
            <p:nvPr/>
          </p:nvSpPr>
          <p:spPr>
            <a:xfrm>
              <a:off x="16029106" y="2939581"/>
              <a:ext cx="498247" cy="498624"/>
            </a:xfrm>
            <a:custGeom>
              <a:avLst/>
              <a:gdLst>
                <a:gd name="connsiteX0" fmla="*/ 249054 w 498247"/>
                <a:gd name="connsiteY0" fmla="*/ 67506 h 498624"/>
                <a:gd name="connsiteX1" fmla="*/ 110974 w 498247"/>
                <a:gd name="connsiteY1" fmla="*/ 131943 h 498624"/>
                <a:gd name="connsiteX2" fmla="*/ 132453 w 498247"/>
                <a:gd name="connsiteY2" fmla="*/ 386625 h 498624"/>
                <a:gd name="connsiteX3" fmla="*/ 249054 w 498247"/>
                <a:gd name="connsiteY3" fmla="*/ 429584 h 498624"/>
                <a:gd name="connsiteX4" fmla="*/ 387135 w 498247"/>
                <a:gd name="connsiteY4" fmla="*/ 365146 h 498624"/>
                <a:gd name="connsiteX5" fmla="*/ 430094 w 498247"/>
                <a:gd name="connsiteY5" fmla="*/ 233203 h 498624"/>
                <a:gd name="connsiteX6" fmla="*/ 367189 w 498247"/>
                <a:gd name="connsiteY6" fmla="*/ 110464 h 498624"/>
                <a:gd name="connsiteX7" fmla="*/ 249054 w 498247"/>
                <a:gd name="connsiteY7" fmla="*/ 67506 h 498624"/>
                <a:gd name="connsiteX8" fmla="*/ 249054 w 498247"/>
                <a:gd name="connsiteY8" fmla="*/ 67506 h 498624"/>
                <a:gd name="connsiteX9" fmla="*/ 249054 w 498247"/>
                <a:gd name="connsiteY9" fmla="*/ 498624 h 498624"/>
                <a:gd name="connsiteX10" fmla="*/ 87960 w 498247"/>
                <a:gd name="connsiteY10" fmla="*/ 438789 h 498624"/>
                <a:gd name="connsiteX11" fmla="*/ 58810 w 498247"/>
                <a:gd name="connsiteY11" fmla="*/ 87451 h 498624"/>
                <a:gd name="connsiteX12" fmla="*/ 249054 w 498247"/>
                <a:gd name="connsiteY12" fmla="*/ 0 h 498624"/>
                <a:gd name="connsiteX13" fmla="*/ 410148 w 498247"/>
                <a:gd name="connsiteY13" fmla="*/ 59835 h 498624"/>
                <a:gd name="connsiteX14" fmla="*/ 497599 w 498247"/>
                <a:gd name="connsiteY14" fmla="*/ 230134 h 498624"/>
                <a:gd name="connsiteX15" fmla="*/ 439299 w 498247"/>
                <a:gd name="connsiteY15" fmla="*/ 411173 h 498624"/>
                <a:gd name="connsiteX16" fmla="*/ 249054 w 498247"/>
                <a:gd name="connsiteY16" fmla="*/ 498624 h 498624"/>
                <a:gd name="connsiteX17" fmla="*/ 249054 w 498247"/>
                <a:gd name="connsiteY17" fmla="*/ 498624 h 49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247" h="498624">
                  <a:moveTo>
                    <a:pt x="249054" y="67506"/>
                  </a:moveTo>
                  <a:cubicBezTo>
                    <a:pt x="195356" y="67506"/>
                    <a:pt x="144726" y="90519"/>
                    <a:pt x="110974" y="131943"/>
                  </a:cubicBezTo>
                  <a:cubicBezTo>
                    <a:pt x="46537" y="208655"/>
                    <a:pt x="55742" y="322188"/>
                    <a:pt x="132453" y="386625"/>
                  </a:cubicBezTo>
                  <a:cubicBezTo>
                    <a:pt x="164672" y="414242"/>
                    <a:pt x="206095" y="429584"/>
                    <a:pt x="249054" y="429584"/>
                  </a:cubicBezTo>
                  <a:cubicBezTo>
                    <a:pt x="302752" y="429584"/>
                    <a:pt x="353383" y="406570"/>
                    <a:pt x="387135" y="365146"/>
                  </a:cubicBezTo>
                  <a:cubicBezTo>
                    <a:pt x="417819" y="328325"/>
                    <a:pt x="433162" y="282298"/>
                    <a:pt x="430094" y="233203"/>
                  </a:cubicBezTo>
                  <a:cubicBezTo>
                    <a:pt x="425491" y="185641"/>
                    <a:pt x="404011" y="141149"/>
                    <a:pt x="367189" y="110464"/>
                  </a:cubicBezTo>
                  <a:cubicBezTo>
                    <a:pt x="333437" y="82848"/>
                    <a:pt x="292013" y="67506"/>
                    <a:pt x="249054" y="67506"/>
                  </a:cubicBezTo>
                  <a:lnTo>
                    <a:pt x="249054" y="67506"/>
                  </a:lnTo>
                  <a:close/>
                  <a:moveTo>
                    <a:pt x="249054" y="498624"/>
                  </a:moveTo>
                  <a:cubicBezTo>
                    <a:pt x="190753" y="498624"/>
                    <a:pt x="132453" y="477145"/>
                    <a:pt x="87960" y="438789"/>
                  </a:cubicBezTo>
                  <a:cubicBezTo>
                    <a:pt x="-16368" y="349804"/>
                    <a:pt x="-30174" y="191779"/>
                    <a:pt x="58810" y="87451"/>
                  </a:cubicBezTo>
                  <a:cubicBezTo>
                    <a:pt x="106370" y="32219"/>
                    <a:pt x="175411" y="0"/>
                    <a:pt x="249054" y="0"/>
                  </a:cubicBezTo>
                  <a:cubicBezTo>
                    <a:pt x="307356" y="0"/>
                    <a:pt x="365655" y="21479"/>
                    <a:pt x="410148" y="59835"/>
                  </a:cubicBezTo>
                  <a:cubicBezTo>
                    <a:pt x="460779" y="102793"/>
                    <a:pt x="491463" y="162628"/>
                    <a:pt x="497599" y="230134"/>
                  </a:cubicBezTo>
                  <a:cubicBezTo>
                    <a:pt x="502202" y="296106"/>
                    <a:pt x="482256" y="360544"/>
                    <a:pt x="439299" y="411173"/>
                  </a:cubicBezTo>
                  <a:cubicBezTo>
                    <a:pt x="391738" y="466405"/>
                    <a:pt x="322698" y="498624"/>
                    <a:pt x="249054" y="498624"/>
                  </a:cubicBezTo>
                  <a:lnTo>
                    <a:pt x="249054" y="498624"/>
                  </a:lnTo>
                  <a:close/>
                </a:path>
              </a:pathLst>
            </a:custGeom>
            <a:solidFill>
              <a:srgbClr val="FFFFFF"/>
            </a:solidFill>
            <a:ln w="15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2CE2FF4-86DE-4110-94E3-8258EAD0E2FD}"/>
                </a:ext>
              </a:extLst>
            </p:cNvPr>
            <p:cNvSpPr/>
            <p:nvPr/>
          </p:nvSpPr>
          <p:spPr>
            <a:xfrm>
              <a:off x="16040355" y="3330809"/>
              <a:ext cx="125805" cy="128875"/>
            </a:xfrm>
            <a:custGeom>
              <a:avLst/>
              <a:gdLst>
                <a:gd name="connsiteX0" fmla="*/ 52164 w 125805"/>
                <a:gd name="connsiteY0" fmla="*/ 128875 h 128875"/>
                <a:gd name="connsiteX1" fmla="*/ 0 w 125805"/>
                <a:gd name="connsiteY1" fmla="*/ 85917 h 128875"/>
                <a:gd name="connsiteX2" fmla="*/ 73644 w 125805"/>
                <a:gd name="connsiteY2" fmla="*/ 0 h 128875"/>
                <a:gd name="connsiteX3" fmla="*/ 125806 w 125805"/>
                <a:gd name="connsiteY3" fmla="*/ 44493 h 128875"/>
                <a:gd name="connsiteX4" fmla="*/ 52164 w 125805"/>
                <a:gd name="connsiteY4" fmla="*/ 128875 h 12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805" h="128875">
                  <a:moveTo>
                    <a:pt x="52164" y="128875"/>
                  </a:moveTo>
                  <a:lnTo>
                    <a:pt x="0" y="85917"/>
                  </a:lnTo>
                  <a:lnTo>
                    <a:pt x="73644" y="0"/>
                  </a:lnTo>
                  <a:lnTo>
                    <a:pt x="125806" y="44493"/>
                  </a:lnTo>
                  <a:lnTo>
                    <a:pt x="52164" y="128875"/>
                  </a:lnTo>
                  <a:close/>
                </a:path>
              </a:pathLst>
            </a:custGeom>
            <a:solidFill>
              <a:srgbClr val="FFFFFF"/>
            </a:solidFill>
            <a:ln w="15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68EBD89-4489-439B-8E10-33F44FED21B7}"/>
                </a:ext>
              </a:extLst>
            </p:cNvPr>
            <p:cNvSpPr/>
            <p:nvPr/>
          </p:nvSpPr>
          <p:spPr>
            <a:xfrm>
              <a:off x="15888449" y="3409037"/>
              <a:ext cx="214827" cy="228635"/>
            </a:xfrm>
            <a:custGeom>
              <a:avLst/>
              <a:gdLst>
                <a:gd name="connsiteX0" fmla="*/ 95141 w 214827"/>
                <a:gd name="connsiteY0" fmla="*/ 216344 h 228635"/>
                <a:gd name="connsiteX1" fmla="*/ 47578 w 214827"/>
                <a:gd name="connsiteY1" fmla="*/ 220947 h 228635"/>
                <a:gd name="connsiteX2" fmla="*/ 12292 w 214827"/>
                <a:gd name="connsiteY2" fmla="*/ 191796 h 228635"/>
                <a:gd name="connsiteX3" fmla="*/ 7688 w 214827"/>
                <a:gd name="connsiteY3" fmla="*/ 144236 h 228635"/>
                <a:gd name="connsiteX4" fmla="*/ 119688 w 214827"/>
                <a:gd name="connsiteY4" fmla="*/ 12292 h 228635"/>
                <a:gd name="connsiteX5" fmla="*/ 167249 w 214827"/>
                <a:gd name="connsiteY5" fmla="*/ 7689 h 228635"/>
                <a:gd name="connsiteX6" fmla="*/ 202537 w 214827"/>
                <a:gd name="connsiteY6" fmla="*/ 36840 h 228635"/>
                <a:gd name="connsiteX7" fmla="*/ 207138 w 214827"/>
                <a:gd name="connsiteY7" fmla="*/ 84400 h 228635"/>
                <a:gd name="connsiteX8" fmla="*/ 95141 w 214827"/>
                <a:gd name="connsiteY8" fmla="*/ 216344 h 228635"/>
                <a:gd name="connsiteX9" fmla="*/ 95141 w 214827"/>
                <a:gd name="connsiteY9" fmla="*/ 216344 h 228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4827" h="228635">
                  <a:moveTo>
                    <a:pt x="95141" y="216344"/>
                  </a:moveTo>
                  <a:cubicBezTo>
                    <a:pt x="82866" y="230152"/>
                    <a:pt x="61386" y="233221"/>
                    <a:pt x="47578" y="220947"/>
                  </a:cubicBezTo>
                  <a:lnTo>
                    <a:pt x="12292" y="191796"/>
                  </a:lnTo>
                  <a:cubicBezTo>
                    <a:pt x="-1517" y="179523"/>
                    <a:pt x="-4584" y="158043"/>
                    <a:pt x="7688" y="144236"/>
                  </a:cubicBezTo>
                  <a:lnTo>
                    <a:pt x="119688" y="12292"/>
                  </a:lnTo>
                  <a:cubicBezTo>
                    <a:pt x="131961" y="-1516"/>
                    <a:pt x="153440" y="-4585"/>
                    <a:pt x="167249" y="7689"/>
                  </a:cubicBezTo>
                  <a:lnTo>
                    <a:pt x="202537" y="36840"/>
                  </a:lnTo>
                  <a:cubicBezTo>
                    <a:pt x="216343" y="49113"/>
                    <a:pt x="219413" y="70593"/>
                    <a:pt x="207138" y="84400"/>
                  </a:cubicBezTo>
                  <a:lnTo>
                    <a:pt x="95141" y="216344"/>
                  </a:lnTo>
                  <a:lnTo>
                    <a:pt x="95141" y="216344"/>
                  </a:lnTo>
                  <a:close/>
                </a:path>
              </a:pathLst>
            </a:custGeom>
            <a:solidFill>
              <a:srgbClr val="FFFFFF"/>
            </a:solidFill>
            <a:ln w="15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0528B47-AC69-47D1-8CAB-CD5CBAA06026}"/>
                </a:ext>
              </a:extLst>
            </p:cNvPr>
            <p:cNvSpPr/>
            <p:nvPr/>
          </p:nvSpPr>
          <p:spPr>
            <a:xfrm>
              <a:off x="16168690" y="3036672"/>
              <a:ext cx="159192" cy="73387"/>
            </a:xfrm>
            <a:custGeom>
              <a:avLst/>
              <a:gdLst>
                <a:gd name="connsiteX0" fmla="*/ 158565 w 159192"/>
                <a:gd name="connsiteY0" fmla="*/ 28715 h 73387"/>
                <a:gd name="connsiteX1" fmla="*/ 80320 w 159192"/>
                <a:gd name="connsiteY1" fmla="*/ 39455 h 73387"/>
                <a:gd name="connsiteX2" fmla="*/ 541 w 159192"/>
                <a:gd name="connsiteY2" fmla="*/ 65537 h 73387"/>
                <a:gd name="connsiteX3" fmla="*/ 68047 w 159192"/>
                <a:gd name="connsiteY3" fmla="*/ 2633 h 73387"/>
                <a:gd name="connsiteX4" fmla="*/ 158565 w 159192"/>
                <a:gd name="connsiteY4" fmla="*/ 28715 h 73387"/>
                <a:gd name="connsiteX5" fmla="*/ 158565 w 159192"/>
                <a:gd name="connsiteY5" fmla="*/ 28715 h 7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192" h="73387">
                  <a:moveTo>
                    <a:pt x="158565" y="28715"/>
                  </a:moveTo>
                  <a:cubicBezTo>
                    <a:pt x="164703" y="53263"/>
                    <a:pt x="124813" y="30249"/>
                    <a:pt x="80320" y="39455"/>
                  </a:cubicBezTo>
                  <a:cubicBezTo>
                    <a:pt x="37363" y="50194"/>
                    <a:pt x="6678" y="90084"/>
                    <a:pt x="541" y="65537"/>
                  </a:cubicBezTo>
                  <a:cubicBezTo>
                    <a:pt x="-5596" y="40989"/>
                    <a:pt x="41964" y="8770"/>
                    <a:pt x="68047" y="2633"/>
                  </a:cubicBezTo>
                  <a:cubicBezTo>
                    <a:pt x="98732" y="-5038"/>
                    <a:pt x="152430" y="4168"/>
                    <a:pt x="158565" y="28715"/>
                  </a:cubicBezTo>
                  <a:lnTo>
                    <a:pt x="158565" y="28715"/>
                  </a:lnTo>
                  <a:close/>
                </a:path>
              </a:pathLst>
            </a:custGeom>
            <a:solidFill>
              <a:srgbClr val="FFFFFF"/>
            </a:solidFill>
            <a:ln w="15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D95DA98-DCE5-4A92-B3FC-34EE3D7B32C0}"/>
                </a:ext>
              </a:extLst>
            </p:cNvPr>
            <p:cNvSpPr/>
            <p:nvPr/>
          </p:nvSpPr>
          <p:spPr>
            <a:xfrm>
              <a:off x="16338597" y="3058317"/>
              <a:ext cx="39687" cy="33743"/>
            </a:xfrm>
            <a:custGeom>
              <a:avLst/>
              <a:gdLst>
                <a:gd name="connsiteX0" fmla="*/ 39289 w 39687"/>
                <a:gd name="connsiteY0" fmla="*/ 27015 h 33743"/>
                <a:gd name="connsiteX1" fmla="*/ 13208 w 39687"/>
                <a:gd name="connsiteY1" fmla="*/ 30084 h 33743"/>
                <a:gd name="connsiteX2" fmla="*/ 933 w 39687"/>
                <a:gd name="connsiteY2" fmla="*/ 13207 h 33743"/>
                <a:gd name="connsiteX3" fmla="*/ 17809 w 39687"/>
                <a:gd name="connsiteY3" fmla="*/ 933 h 33743"/>
                <a:gd name="connsiteX4" fmla="*/ 39289 w 39687"/>
                <a:gd name="connsiteY4" fmla="*/ 27015 h 33743"/>
                <a:gd name="connsiteX5" fmla="*/ 39289 w 39687"/>
                <a:gd name="connsiteY5" fmla="*/ 27015 h 3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87" h="33743">
                  <a:moveTo>
                    <a:pt x="39289" y="27015"/>
                  </a:moveTo>
                  <a:cubicBezTo>
                    <a:pt x="36221" y="37755"/>
                    <a:pt x="22413" y="33152"/>
                    <a:pt x="13208" y="30084"/>
                  </a:cubicBezTo>
                  <a:cubicBezTo>
                    <a:pt x="2467" y="27015"/>
                    <a:pt x="-2135" y="23947"/>
                    <a:pt x="933" y="13207"/>
                  </a:cubicBezTo>
                  <a:cubicBezTo>
                    <a:pt x="4001" y="2467"/>
                    <a:pt x="7070" y="-2135"/>
                    <a:pt x="17809" y="933"/>
                  </a:cubicBezTo>
                  <a:cubicBezTo>
                    <a:pt x="27014" y="5536"/>
                    <a:pt x="42356" y="16275"/>
                    <a:pt x="39289" y="27015"/>
                  </a:cubicBezTo>
                  <a:lnTo>
                    <a:pt x="39289" y="27015"/>
                  </a:lnTo>
                  <a:close/>
                </a:path>
              </a:pathLst>
            </a:custGeom>
            <a:solidFill>
              <a:srgbClr val="FFFFFF"/>
            </a:solidFill>
            <a:ln w="15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  <p:grpSp>
        <p:nvGrpSpPr>
          <p:cNvPr id="49" name="Graphic 1">
            <a:extLst>
              <a:ext uri="{FF2B5EF4-FFF2-40B4-BE49-F238E27FC236}">
                <a16:creationId xmlns:a16="http://schemas.microsoft.com/office/drawing/2014/main" id="{73DDCCCA-3A02-406E-9AE1-A04A2F1A2868}"/>
              </a:ext>
            </a:extLst>
          </p:cNvPr>
          <p:cNvGrpSpPr/>
          <p:nvPr/>
        </p:nvGrpSpPr>
        <p:grpSpPr>
          <a:xfrm>
            <a:off x="7823094" y="2873667"/>
            <a:ext cx="756664" cy="767103"/>
            <a:chOff x="7823029" y="2873609"/>
            <a:chExt cx="756675" cy="767114"/>
          </a:xfrm>
          <a:solidFill>
            <a:srgbClr val="FFFFFF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6675D4C-1D7E-4D02-BAAD-018145FA3B07}"/>
                </a:ext>
              </a:extLst>
            </p:cNvPr>
            <p:cNvSpPr/>
            <p:nvPr/>
          </p:nvSpPr>
          <p:spPr>
            <a:xfrm>
              <a:off x="8178970" y="2873609"/>
              <a:ext cx="21479" cy="84382"/>
            </a:xfrm>
            <a:custGeom>
              <a:avLst/>
              <a:gdLst>
                <a:gd name="connsiteX0" fmla="*/ 21480 w 21479"/>
                <a:gd name="connsiteY0" fmla="*/ 75177 h 84382"/>
                <a:gd name="connsiteX1" fmla="*/ 10740 w 21479"/>
                <a:gd name="connsiteY1" fmla="*/ 84383 h 84382"/>
                <a:gd name="connsiteX2" fmla="*/ 10740 w 21479"/>
                <a:gd name="connsiteY2" fmla="*/ 84383 h 84382"/>
                <a:gd name="connsiteX3" fmla="*/ 0 w 21479"/>
                <a:gd name="connsiteY3" fmla="*/ 75177 h 84382"/>
                <a:gd name="connsiteX4" fmla="*/ 0 w 21479"/>
                <a:gd name="connsiteY4" fmla="*/ 9205 h 84382"/>
                <a:gd name="connsiteX5" fmla="*/ 10740 w 21479"/>
                <a:gd name="connsiteY5" fmla="*/ 0 h 84382"/>
                <a:gd name="connsiteX6" fmla="*/ 10740 w 21479"/>
                <a:gd name="connsiteY6" fmla="*/ 0 h 84382"/>
                <a:gd name="connsiteX7" fmla="*/ 21480 w 21479"/>
                <a:gd name="connsiteY7" fmla="*/ 9205 h 84382"/>
                <a:gd name="connsiteX8" fmla="*/ 21480 w 21479"/>
                <a:gd name="connsiteY8" fmla="*/ 75177 h 84382"/>
                <a:gd name="connsiteX9" fmla="*/ 21480 w 21479"/>
                <a:gd name="connsiteY9" fmla="*/ 75177 h 8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479" h="84382">
                  <a:moveTo>
                    <a:pt x="21480" y="75177"/>
                  </a:moveTo>
                  <a:cubicBezTo>
                    <a:pt x="21480" y="79780"/>
                    <a:pt x="16877" y="84383"/>
                    <a:pt x="10740" y="84383"/>
                  </a:cubicBezTo>
                  <a:lnTo>
                    <a:pt x="10740" y="84383"/>
                  </a:lnTo>
                  <a:cubicBezTo>
                    <a:pt x="4603" y="84383"/>
                    <a:pt x="0" y="79780"/>
                    <a:pt x="0" y="75177"/>
                  </a:cubicBezTo>
                  <a:lnTo>
                    <a:pt x="0" y="9205"/>
                  </a:lnTo>
                  <a:cubicBezTo>
                    <a:pt x="0" y="4603"/>
                    <a:pt x="4603" y="0"/>
                    <a:pt x="10740" y="0"/>
                  </a:cubicBezTo>
                  <a:lnTo>
                    <a:pt x="10740" y="0"/>
                  </a:lnTo>
                  <a:cubicBezTo>
                    <a:pt x="16877" y="0"/>
                    <a:pt x="21480" y="4603"/>
                    <a:pt x="21480" y="9205"/>
                  </a:cubicBezTo>
                  <a:lnTo>
                    <a:pt x="21480" y="75177"/>
                  </a:lnTo>
                  <a:lnTo>
                    <a:pt x="21480" y="75177"/>
                  </a:lnTo>
                  <a:close/>
                </a:path>
              </a:pathLst>
            </a:custGeom>
            <a:solidFill>
              <a:srgbClr val="FFFFFF"/>
            </a:solidFill>
            <a:ln w="15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6D686D6-6E06-494F-B379-A9F32F13A6C9}"/>
                </a:ext>
              </a:extLst>
            </p:cNvPr>
            <p:cNvSpPr/>
            <p:nvPr/>
          </p:nvSpPr>
          <p:spPr>
            <a:xfrm>
              <a:off x="7908179" y="3004308"/>
              <a:ext cx="67506" cy="63858"/>
            </a:xfrm>
            <a:custGeom>
              <a:avLst/>
              <a:gdLst>
                <a:gd name="connsiteX0" fmla="*/ 65205 w 67506"/>
                <a:gd name="connsiteY0" fmla="*/ 45738 h 63858"/>
                <a:gd name="connsiteX1" fmla="*/ 65205 w 67506"/>
                <a:gd name="connsiteY1" fmla="*/ 59545 h 63858"/>
                <a:gd name="connsiteX2" fmla="*/ 65205 w 67506"/>
                <a:gd name="connsiteY2" fmla="*/ 59545 h 63858"/>
                <a:gd name="connsiteX3" fmla="*/ 51396 w 67506"/>
                <a:gd name="connsiteY3" fmla="*/ 61080 h 63858"/>
                <a:gd name="connsiteX4" fmla="*/ 2301 w 67506"/>
                <a:gd name="connsiteY4" fmla="*/ 18121 h 63858"/>
                <a:gd name="connsiteX5" fmla="*/ 2301 w 67506"/>
                <a:gd name="connsiteY5" fmla="*/ 4313 h 63858"/>
                <a:gd name="connsiteX6" fmla="*/ 2301 w 67506"/>
                <a:gd name="connsiteY6" fmla="*/ 4313 h 63858"/>
                <a:gd name="connsiteX7" fmla="*/ 16109 w 67506"/>
                <a:gd name="connsiteY7" fmla="*/ 2779 h 63858"/>
                <a:gd name="connsiteX8" fmla="*/ 65205 w 67506"/>
                <a:gd name="connsiteY8" fmla="*/ 45738 h 63858"/>
                <a:gd name="connsiteX9" fmla="*/ 65205 w 67506"/>
                <a:gd name="connsiteY9" fmla="*/ 45738 h 6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06" h="63858">
                  <a:moveTo>
                    <a:pt x="65205" y="45738"/>
                  </a:moveTo>
                  <a:cubicBezTo>
                    <a:pt x="68273" y="48806"/>
                    <a:pt x="68273" y="54943"/>
                    <a:pt x="65205" y="59545"/>
                  </a:cubicBezTo>
                  <a:lnTo>
                    <a:pt x="65205" y="59545"/>
                  </a:lnTo>
                  <a:cubicBezTo>
                    <a:pt x="60602" y="64148"/>
                    <a:pt x="54465" y="65683"/>
                    <a:pt x="51396" y="61080"/>
                  </a:cubicBezTo>
                  <a:lnTo>
                    <a:pt x="2301" y="18121"/>
                  </a:lnTo>
                  <a:cubicBezTo>
                    <a:pt x="-767" y="15053"/>
                    <a:pt x="-767" y="8916"/>
                    <a:pt x="2301" y="4313"/>
                  </a:cubicBezTo>
                  <a:lnTo>
                    <a:pt x="2301" y="4313"/>
                  </a:lnTo>
                  <a:cubicBezTo>
                    <a:pt x="6904" y="-289"/>
                    <a:pt x="13041" y="-1824"/>
                    <a:pt x="16109" y="2779"/>
                  </a:cubicBezTo>
                  <a:lnTo>
                    <a:pt x="65205" y="45738"/>
                  </a:lnTo>
                  <a:lnTo>
                    <a:pt x="65205" y="45738"/>
                  </a:lnTo>
                  <a:close/>
                </a:path>
              </a:pathLst>
            </a:custGeom>
            <a:solidFill>
              <a:srgbClr val="FFFFFF"/>
            </a:solidFill>
            <a:ln w="15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614275B-BD2B-417B-BDE7-7AFBAFF69234}"/>
                </a:ext>
              </a:extLst>
            </p:cNvPr>
            <p:cNvSpPr/>
            <p:nvPr/>
          </p:nvSpPr>
          <p:spPr>
            <a:xfrm>
              <a:off x="7823029" y="3286316"/>
              <a:ext cx="82848" cy="27616"/>
            </a:xfrm>
            <a:custGeom>
              <a:avLst/>
              <a:gdLst>
                <a:gd name="connsiteX0" fmla="*/ 72108 w 82848"/>
                <a:gd name="connsiteY0" fmla="*/ 0 h 27616"/>
                <a:gd name="connsiteX1" fmla="*/ 82848 w 82848"/>
                <a:gd name="connsiteY1" fmla="*/ 9205 h 27616"/>
                <a:gd name="connsiteX2" fmla="*/ 82848 w 82848"/>
                <a:gd name="connsiteY2" fmla="*/ 9205 h 27616"/>
                <a:gd name="connsiteX3" fmla="*/ 75177 w 82848"/>
                <a:gd name="connsiteY3" fmla="*/ 21479 h 27616"/>
                <a:gd name="connsiteX4" fmla="*/ 10740 w 82848"/>
                <a:gd name="connsiteY4" fmla="*/ 27616 h 27616"/>
                <a:gd name="connsiteX5" fmla="*/ 0 w 82848"/>
                <a:gd name="connsiteY5" fmla="*/ 18411 h 27616"/>
                <a:gd name="connsiteX6" fmla="*/ 0 w 82848"/>
                <a:gd name="connsiteY6" fmla="*/ 18411 h 27616"/>
                <a:gd name="connsiteX7" fmla="*/ 7671 w 82848"/>
                <a:gd name="connsiteY7" fmla="*/ 6137 h 27616"/>
                <a:gd name="connsiteX8" fmla="*/ 72108 w 82848"/>
                <a:gd name="connsiteY8" fmla="*/ 0 h 27616"/>
                <a:gd name="connsiteX9" fmla="*/ 72108 w 82848"/>
                <a:gd name="connsiteY9" fmla="*/ 0 h 2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48" h="27616">
                  <a:moveTo>
                    <a:pt x="72108" y="0"/>
                  </a:moveTo>
                  <a:cubicBezTo>
                    <a:pt x="76712" y="0"/>
                    <a:pt x="81314" y="4603"/>
                    <a:pt x="82848" y="9205"/>
                  </a:cubicBezTo>
                  <a:lnTo>
                    <a:pt x="82848" y="9205"/>
                  </a:lnTo>
                  <a:cubicBezTo>
                    <a:pt x="82848" y="15342"/>
                    <a:pt x="79780" y="19945"/>
                    <a:pt x="75177" y="21479"/>
                  </a:cubicBezTo>
                  <a:lnTo>
                    <a:pt x="10740" y="27616"/>
                  </a:lnTo>
                  <a:cubicBezTo>
                    <a:pt x="6137" y="27616"/>
                    <a:pt x="1534" y="23013"/>
                    <a:pt x="0" y="18411"/>
                  </a:cubicBezTo>
                  <a:lnTo>
                    <a:pt x="0" y="18411"/>
                  </a:lnTo>
                  <a:cubicBezTo>
                    <a:pt x="0" y="12274"/>
                    <a:pt x="3069" y="7671"/>
                    <a:pt x="7671" y="6137"/>
                  </a:cubicBezTo>
                  <a:lnTo>
                    <a:pt x="72108" y="0"/>
                  </a:lnTo>
                  <a:lnTo>
                    <a:pt x="72108" y="0"/>
                  </a:lnTo>
                  <a:close/>
                </a:path>
              </a:pathLst>
            </a:custGeom>
            <a:solidFill>
              <a:srgbClr val="FFFFFF"/>
            </a:solidFill>
            <a:ln w="15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C55EFD6-ABE8-499A-B155-F6C5F115D276}"/>
                </a:ext>
              </a:extLst>
            </p:cNvPr>
            <p:cNvSpPr/>
            <p:nvPr/>
          </p:nvSpPr>
          <p:spPr>
            <a:xfrm>
              <a:off x="8496254" y="3266074"/>
              <a:ext cx="83450" cy="28210"/>
            </a:xfrm>
            <a:custGeom>
              <a:avLst/>
              <a:gdLst>
                <a:gd name="connsiteX0" fmla="*/ 7972 w 83450"/>
                <a:gd name="connsiteY0" fmla="*/ 21777 h 28210"/>
                <a:gd name="connsiteX1" fmla="*/ 301 w 83450"/>
                <a:gd name="connsiteY1" fmla="*/ 9503 h 28210"/>
                <a:gd name="connsiteX2" fmla="*/ 301 w 83450"/>
                <a:gd name="connsiteY2" fmla="*/ 9503 h 28210"/>
                <a:gd name="connsiteX3" fmla="*/ 11041 w 83450"/>
                <a:gd name="connsiteY3" fmla="*/ 297 h 28210"/>
                <a:gd name="connsiteX4" fmla="*/ 75478 w 83450"/>
                <a:gd name="connsiteY4" fmla="*/ 6434 h 28210"/>
                <a:gd name="connsiteX5" fmla="*/ 83150 w 83450"/>
                <a:gd name="connsiteY5" fmla="*/ 18708 h 28210"/>
                <a:gd name="connsiteX6" fmla="*/ 83150 w 83450"/>
                <a:gd name="connsiteY6" fmla="*/ 18708 h 28210"/>
                <a:gd name="connsiteX7" fmla="*/ 72410 w 83450"/>
                <a:gd name="connsiteY7" fmla="*/ 27913 h 28210"/>
                <a:gd name="connsiteX8" fmla="*/ 7972 w 83450"/>
                <a:gd name="connsiteY8" fmla="*/ 21777 h 28210"/>
                <a:gd name="connsiteX9" fmla="*/ 7972 w 83450"/>
                <a:gd name="connsiteY9" fmla="*/ 21777 h 2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450" h="28210">
                  <a:moveTo>
                    <a:pt x="7972" y="21777"/>
                  </a:moveTo>
                  <a:cubicBezTo>
                    <a:pt x="3369" y="21777"/>
                    <a:pt x="-1233" y="15640"/>
                    <a:pt x="301" y="9503"/>
                  </a:cubicBezTo>
                  <a:lnTo>
                    <a:pt x="301" y="9503"/>
                  </a:lnTo>
                  <a:cubicBezTo>
                    <a:pt x="301" y="3366"/>
                    <a:pt x="4903" y="-1237"/>
                    <a:pt x="11041" y="297"/>
                  </a:cubicBezTo>
                  <a:lnTo>
                    <a:pt x="75478" y="6434"/>
                  </a:lnTo>
                  <a:cubicBezTo>
                    <a:pt x="80081" y="6434"/>
                    <a:pt x="84683" y="12571"/>
                    <a:pt x="83150" y="18708"/>
                  </a:cubicBezTo>
                  <a:lnTo>
                    <a:pt x="83150" y="18708"/>
                  </a:lnTo>
                  <a:cubicBezTo>
                    <a:pt x="83150" y="24845"/>
                    <a:pt x="78547" y="29448"/>
                    <a:pt x="72410" y="27913"/>
                  </a:cubicBezTo>
                  <a:lnTo>
                    <a:pt x="7972" y="21777"/>
                  </a:lnTo>
                  <a:lnTo>
                    <a:pt x="7972" y="21777"/>
                  </a:lnTo>
                  <a:close/>
                </a:path>
              </a:pathLst>
            </a:custGeom>
            <a:solidFill>
              <a:srgbClr val="FFFFFF"/>
            </a:solidFill>
            <a:ln w="15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966F3AC-FA3A-4D33-AA85-6A57CFDBBF83}"/>
                </a:ext>
              </a:extLst>
            </p:cNvPr>
            <p:cNvSpPr/>
            <p:nvPr/>
          </p:nvSpPr>
          <p:spPr>
            <a:xfrm>
              <a:off x="8410255" y="2991140"/>
              <a:ext cx="69807" cy="62577"/>
            </a:xfrm>
            <a:custGeom>
              <a:avLst/>
              <a:gdLst>
                <a:gd name="connsiteX0" fmla="*/ 17260 w 69807"/>
                <a:gd name="connsiteY0" fmla="*/ 60439 h 62577"/>
                <a:gd name="connsiteX1" fmla="*/ 3453 w 69807"/>
                <a:gd name="connsiteY1" fmla="*/ 58905 h 62577"/>
                <a:gd name="connsiteX2" fmla="*/ 3453 w 69807"/>
                <a:gd name="connsiteY2" fmla="*/ 58905 h 62577"/>
                <a:gd name="connsiteX3" fmla="*/ 3453 w 69807"/>
                <a:gd name="connsiteY3" fmla="*/ 45097 h 62577"/>
                <a:gd name="connsiteX4" fmla="*/ 52547 w 69807"/>
                <a:gd name="connsiteY4" fmla="*/ 2139 h 62577"/>
                <a:gd name="connsiteX5" fmla="*/ 66356 w 69807"/>
                <a:gd name="connsiteY5" fmla="*/ 3673 h 62577"/>
                <a:gd name="connsiteX6" fmla="*/ 66356 w 69807"/>
                <a:gd name="connsiteY6" fmla="*/ 3673 h 62577"/>
                <a:gd name="connsiteX7" fmla="*/ 66356 w 69807"/>
                <a:gd name="connsiteY7" fmla="*/ 17481 h 62577"/>
                <a:gd name="connsiteX8" fmla="*/ 17260 w 69807"/>
                <a:gd name="connsiteY8" fmla="*/ 60439 h 62577"/>
                <a:gd name="connsiteX9" fmla="*/ 17260 w 69807"/>
                <a:gd name="connsiteY9" fmla="*/ 60439 h 6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07" h="62577">
                  <a:moveTo>
                    <a:pt x="17260" y="60439"/>
                  </a:moveTo>
                  <a:cubicBezTo>
                    <a:pt x="14191" y="63508"/>
                    <a:pt x="6520" y="63508"/>
                    <a:pt x="3453" y="58905"/>
                  </a:cubicBezTo>
                  <a:lnTo>
                    <a:pt x="3453" y="58905"/>
                  </a:lnTo>
                  <a:cubicBezTo>
                    <a:pt x="-1151" y="54302"/>
                    <a:pt x="-1151" y="48166"/>
                    <a:pt x="3453" y="45097"/>
                  </a:cubicBezTo>
                  <a:lnTo>
                    <a:pt x="52547" y="2139"/>
                  </a:lnTo>
                  <a:cubicBezTo>
                    <a:pt x="55616" y="-930"/>
                    <a:pt x="63287" y="-930"/>
                    <a:pt x="66356" y="3673"/>
                  </a:cubicBezTo>
                  <a:lnTo>
                    <a:pt x="66356" y="3673"/>
                  </a:lnTo>
                  <a:cubicBezTo>
                    <a:pt x="70958" y="8275"/>
                    <a:pt x="70958" y="14412"/>
                    <a:pt x="66356" y="17481"/>
                  </a:cubicBezTo>
                  <a:lnTo>
                    <a:pt x="17260" y="60439"/>
                  </a:lnTo>
                  <a:lnTo>
                    <a:pt x="17260" y="60439"/>
                  </a:lnTo>
                  <a:close/>
                </a:path>
              </a:pathLst>
            </a:custGeom>
            <a:solidFill>
              <a:srgbClr val="FFFFFF"/>
            </a:solidFill>
            <a:ln w="15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CE1C52B-4004-48D1-92EA-84E4B2D6AA5F}"/>
                </a:ext>
              </a:extLst>
            </p:cNvPr>
            <p:cNvSpPr/>
            <p:nvPr/>
          </p:nvSpPr>
          <p:spPr>
            <a:xfrm>
              <a:off x="7954973" y="2991744"/>
              <a:ext cx="466405" cy="648978"/>
            </a:xfrm>
            <a:custGeom>
              <a:avLst/>
              <a:gdLst>
                <a:gd name="connsiteX0" fmla="*/ 306846 w 466405"/>
                <a:gd name="connsiteY0" fmla="*/ 556925 h 648978"/>
                <a:gd name="connsiteX1" fmla="*/ 299175 w 466405"/>
                <a:gd name="connsiteY1" fmla="*/ 573801 h 648978"/>
                <a:gd name="connsiteX2" fmla="*/ 289970 w 466405"/>
                <a:gd name="connsiteY2" fmla="*/ 576870 h 648978"/>
                <a:gd name="connsiteX3" fmla="*/ 177970 w 466405"/>
                <a:gd name="connsiteY3" fmla="*/ 576870 h 648978"/>
                <a:gd name="connsiteX4" fmla="*/ 168765 w 466405"/>
                <a:gd name="connsiteY4" fmla="*/ 573801 h 648978"/>
                <a:gd name="connsiteX5" fmla="*/ 161094 w 466405"/>
                <a:gd name="connsiteY5" fmla="*/ 556925 h 648978"/>
                <a:gd name="connsiteX6" fmla="*/ 161094 w 466405"/>
                <a:gd name="connsiteY6" fmla="*/ 494021 h 648978"/>
                <a:gd name="connsiteX7" fmla="*/ 308380 w 466405"/>
                <a:gd name="connsiteY7" fmla="*/ 494021 h 648978"/>
                <a:gd name="connsiteX8" fmla="*/ 308380 w 466405"/>
                <a:gd name="connsiteY8" fmla="*/ 556925 h 648978"/>
                <a:gd name="connsiteX9" fmla="*/ 306846 w 466405"/>
                <a:gd name="connsiteY9" fmla="*/ 556925 h 648978"/>
                <a:gd name="connsiteX10" fmla="*/ 147286 w 466405"/>
                <a:gd name="connsiteY10" fmla="*/ 118136 h 648978"/>
                <a:gd name="connsiteX11" fmla="*/ 88985 w 466405"/>
                <a:gd name="connsiteY11" fmla="*/ 234737 h 648978"/>
                <a:gd name="connsiteX12" fmla="*/ 141149 w 466405"/>
                <a:gd name="connsiteY12" fmla="*/ 345201 h 648978"/>
                <a:gd name="connsiteX13" fmla="*/ 142683 w 466405"/>
                <a:gd name="connsiteY13" fmla="*/ 359009 h 648978"/>
                <a:gd name="connsiteX14" fmla="*/ 142683 w 466405"/>
                <a:gd name="connsiteY14" fmla="*/ 359009 h 648978"/>
                <a:gd name="connsiteX15" fmla="*/ 127341 w 466405"/>
                <a:gd name="connsiteY15" fmla="*/ 360544 h 648978"/>
                <a:gd name="connsiteX16" fmla="*/ 67506 w 466405"/>
                <a:gd name="connsiteY16" fmla="*/ 233203 h 648978"/>
                <a:gd name="connsiteX17" fmla="*/ 135012 w 466405"/>
                <a:gd name="connsiteY17" fmla="*/ 99725 h 648978"/>
                <a:gd name="connsiteX18" fmla="*/ 150354 w 466405"/>
                <a:gd name="connsiteY18" fmla="*/ 102793 h 648978"/>
                <a:gd name="connsiteX19" fmla="*/ 150354 w 466405"/>
                <a:gd name="connsiteY19" fmla="*/ 102793 h 648978"/>
                <a:gd name="connsiteX20" fmla="*/ 147286 w 466405"/>
                <a:gd name="connsiteY20" fmla="*/ 118136 h 648978"/>
                <a:gd name="connsiteX21" fmla="*/ 147286 w 466405"/>
                <a:gd name="connsiteY21" fmla="*/ 118136 h 648978"/>
                <a:gd name="connsiteX22" fmla="*/ 466406 w 466405"/>
                <a:gd name="connsiteY22" fmla="*/ 233203 h 648978"/>
                <a:gd name="connsiteX23" fmla="*/ 233203 w 466405"/>
                <a:gd name="connsiteY23" fmla="*/ 0 h 648978"/>
                <a:gd name="connsiteX24" fmla="*/ 0 w 466405"/>
                <a:gd name="connsiteY24" fmla="*/ 233203 h 648978"/>
                <a:gd name="connsiteX25" fmla="*/ 136547 w 466405"/>
                <a:gd name="connsiteY25" fmla="*/ 444926 h 648978"/>
                <a:gd name="connsiteX26" fmla="*/ 136547 w 466405"/>
                <a:gd name="connsiteY26" fmla="*/ 492487 h 648978"/>
                <a:gd name="connsiteX27" fmla="*/ 136547 w 466405"/>
                <a:gd name="connsiteY27" fmla="*/ 555391 h 648978"/>
                <a:gd name="connsiteX28" fmla="*/ 170299 w 466405"/>
                <a:gd name="connsiteY28" fmla="*/ 596815 h 648978"/>
                <a:gd name="connsiteX29" fmla="*/ 176436 w 466405"/>
                <a:gd name="connsiteY29" fmla="*/ 613691 h 648978"/>
                <a:gd name="connsiteX30" fmla="*/ 217861 w 466405"/>
                <a:gd name="connsiteY30" fmla="*/ 648979 h 648978"/>
                <a:gd name="connsiteX31" fmla="*/ 250079 w 466405"/>
                <a:gd name="connsiteY31" fmla="*/ 648979 h 648978"/>
                <a:gd name="connsiteX32" fmla="*/ 291503 w 466405"/>
                <a:gd name="connsiteY32" fmla="*/ 613691 h 648978"/>
                <a:gd name="connsiteX33" fmla="*/ 297641 w 466405"/>
                <a:gd name="connsiteY33" fmla="*/ 596815 h 648978"/>
                <a:gd name="connsiteX34" fmla="*/ 331393 w 466405"/>
                <a:gd name="connsiteY34" fmla="*/ 555391 h 648978"/>
                <a:gd name="connsiteX35" fmla="*/ 331393 w 466405"/>
                <a:gd name="connsiteY35" fmla="*/ 471008 h 648978"/>
                <a:gd name="connsiteX36" fmla="*/ 331393 w 466405"/>
                <a:gd name="connsiteY36" fmla="*/ 444926 h 648978"/>
                <a:gd name="connsiteX37" fmla="*/ 466406 w 466405"/>
                <a:gd name="connsiteY37" fmla="*/ 233203 h 648978"/>
                <a:gd name="connsiteX38" fmla="*/ 466406 w 466405"/>
                <a:gd name="connsiteY38" fmla="*/ 233203 h 64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405" h="648978">
                  <a:moveTo>
                    <a:pt x="306846" y="556925"/>
                  </a:moveTo>
                  <a:cubicBezTo>
                    <a:pt x="306846" y="564596"/>
                    <a:pt x="303777" y="570733"/>
                    <a:pt x="299175" y="573801"/>
                  </a:cubicBezTo>
                  <a:cubicBezTo>
                    <a:pt x="296106" y="575336"/>
                    <a:pt x="293037" y="576870"/>
                    <a:pt x="289970" y="576870"/>
                  </a:cubicBezTo>
                  <a:lnTo>
                    <a:pt x="177970" y="576870"/>
                  </a:lnTo>
                  <a:cubicBezTo>
                    <a:pt x="174902" y="576870"/>
                    <a:pt x="171834" y="575336"/>
                    <a:pt x="168765" y="573801"/>
                  </a:cubicBezTo>
                  <a:cubicBezTo>
                    <a:pt x="164163" y="570733"/>
                    <a:pt x="161094" y="563062"/>
                    <a:pt x="161094" y="556925"/>
                  </a:cubicBezTo>
                  <a:lnTo>
                    <a:pt x="161094" y="494021"/>
                  </a:lnTo>
                  <a:lnTo>
                    <a:pt x="308380" y="494021"/>
                  </a:lnTo>
                  <a:lnTo>
                    <a:pt x="308380" y="556925"/>
                  </a:lnTo>
                  <a:lnTo>
                    <a:pt x="306846" y="556925"/>
                  </a:lnTo>
                  <a:close/>
                  <a:moveTo>
                    <a:pt x="147286" y="118136"/>
                  </a:moveTo>
                  <a:cubicBezTo>
                    <a:pt x="111998" y="144217"/>
                    <a:pt x="88985" y="187176"/>
                    <a:pt x="88985" y="234737"/>
                  </a:cubicBezTo>
                  <a:cubicBezTo>
                    <a:pt x="88985" y="279229"/>
                    <a:pt x="108930" y="319120"/>
                    <a:pt x="141149" y="345201"/>
                  </a:cubicBezTo>
                  <a:cubicBezTo>
                    <a:pt x="145752" y="348270"/>
                    <a:pt x="145752" y="354407"/>
                    <a:pt x="142683" y="359009"/>
                  </a:cubicBezTo>
                  <a:lnTo>
                    <a:pt x="142683" y="359009"/>
                  </a:lnTo>
                  <a:cubicBezTo>
                    <a:pt x="139614" y="363612"/>
                    <a:pt x="131943" y="365146"/>
                    <a:pt x="127341" y="360544"/>
                  </a:cubicBezTo>
                  <a:cubicBezTo>
                    <a:pt x="90520" y="329859"/>
                    <a:pt x="67506" y="283832"/>
                    <a:pt x="67506" y="233203"/>
                  </a:cubicBezTo>
                  <a:cubicBezTo>
                    <a:pt x="67506" y="177971"/>
                    <a:pt x="93588" y="130409"/>
                    <a:pt x="135012" y="99725"/>
                  </a:cubicBezTo>
                  <a:cubicBezTo>
                    <a:pt x="139614" y="96656"/>
                    <a:pt x="147286" y="96656"/>
                    <a:pt x="150354" y="102793"/>
                  </a:cubicBezTo>
                  <a:lnTo>
                    <a:pt x="150354" y="102793"/>
                  </a:lnTo>
                  <a:cubicBezTo>
                    <a:pt x="153423" y="107396"/>
                    <a:pt x="151889" y="113533"/>
                    <a:pt x="147286" y="118136"/>
                  </a:cubicBezTo>
                  <a:lnTo>
                    <a:pt x="147286" y="118136"/>
                  </a:lnTo>
                  <a:close/>
                  <a:moveTo>
                    <a:pt x="466406" y="233203"/>
                  </a:moveTo>
                  <a:cubicBezTo>
                    <a:pt x="466406" y="104328"/>
                    <a:pt x="362077" y="0"/>
                    <a:pt x="233203" y="0"/>
                  </a:cubicBezTo>
                  <a:cubicBezTo>
                    <a:pt x="104327" y="0"/>
                    <a:pt x="0" y="104328"/>
                    <a:pt x="0" y="233203"/>
                  </a:cubicBezTo>
                  <a:cubicBezTo>
                    <a:pt x="0" y="326791"/>
                    <a:pt x="56767" y="408105"/>
                    <a:pt x="136547" y="444926"/>
                  </a:cubicBezTo>
                  <a:lnTo>
                    <a:pt x="136547" y="492487"/>
                  </a:lnTo>
                  <a:lnTo>
                    <a:pt x="136547" y="555391"/>
                  </a:lnTo>
                  <a:cubicBezTo>
                    <a:pt x="136547" y="576870"/>
                    <a:pt x="150354" y="593746"/>
                    <a:pt x="170299" y="596815"/>
                  </a:cubicBezTo>
                  <a:cubicBezTo>
                    <a:pt x="171834" y="602952"/>
                    <a:pt x="173368" y="607554"/>
                    <a:pt x="176436" y="613691"/>
                  </a:cubicBezTo>
                  <a:cubicBezTo>
                    <a:pt x="187176" y="636705"/>
                    <a:pt x="204052" y="648979"/>
                    <a:pt x="217861" y="648979"/>
                  </a:cubicBezTo>
                  <a:lnTo>
                    <a:pt x="250079" y="648979"/>
                  </a:lnTo>
                  <a:cubicBezTo>
                    <a:pt x="263887" y="648979"/>
                    <a:pt x="280764" y="635170"/>
                    <a:pt x="291503" y="613691"/>
                  </a:cubicBezTo>
                  <a:cubicBezTo>
                    <a:pt x="294572" y="609089"/>
                    <a:pt x="296106" y="602952"/>
                    <a:pt x="297641" y="596815"/>
                  </a:cubicBezTo>
                  <a:cubicBezTo>
                    <a:pt x="316051" y="593746"/>
                    <a:pt x="331393" y="576870"/>
                    <a:pt x="331393" y="555391"/>
                  </a:cubicBezTo>
                  <a:lnTo>
                    <a:pt x="331393" y="471008"/>
                  </a:lnTo>
                  <a:lnTo>
                    <a:pt x="331393" y="444926"/>
                  </a:lnTo>
                  <a:cubicBezTo>
                    <a:pt x="409639" y="409639"/>
                    <a:pt x="466406" y="328325"/>
                    <a:pt x="466406" y="233203"/>
                  </a:cubicBezTo>
                  <a:lnTo>
                    <a:pt x="466406" y="233203"/>
                  </a:lnTo>
                  <a:close/>
                </a:path>
              </a:pathLst>
            </a:custGeom>
            <a:solidFill>
              <a:srgbClr val="FFFFFF"/>
            </a:solidFill>
            <a:ln w="15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  <p:grpSp>
        <p:nvGrpSpPr>
          <p:cNvPr id="56" name="Graphic 1">
            <a:extLst>
              <a:ext uri="{FF2B5EF4-FFF2-40B4-BE49-F238E27FC236}">
                <a16:creationId xmlns:a16="http://schemas.microsoft.com/office/drawing/2014/main" id="{73DDCCCA-3A02-406E-9AE1-A04A2F1A2868}"/>
              </a:ext>
            </a:extLst>
          </p:cNvPr>
          <p:cNvGrpSpPr/>
          <p:nvPr/>
        </p:nvGrpSpPr>
        <p:grpSpPr>
          <a:xfrm>
            <a:off x="15885346" y="10658228"/>
            <a:ext cx="664310" cy="756747"/>
            <a:chOff x="15885399" y="10658283"/>
            <a:chExt cx="664319" cy="756758"/>
          </a:xfrm>
          <a:solidFill>
            <a:srgbClr val="FFFFFF"/>
          </a:solidFill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05F1E02-52CC-4C8D-9E49-242D0BE03E7D}"/>
                </a:ext>
              </a:extLst>
            </p:cNvPr>
            <p:cNvSpPr/>
            <p:nvPr/>
          </p:nvSpPr>
          <p:spPr>
            <a:xfrm>
              <a:off x="16126272" y="10658283"/>
              <a:ext cx="184107" cy="185641"/>
            </a:xfrm>
            <a:custGeom>
              <a:avLst/>
              <a:gdLst>
                <a:gd name="connsiteX0" fmla="*/ 90520 w 184107"/>
                <a:gd name="connsiteY0" fmla="*/ 139614 h 185641"/>
                <a:gd name="connsiteX1" fmla="*/ 44493 w 184107"/>
                <a:gd name="connsiteY1" fmla="*/ 93588 h 185641"/>
                <a:gd name="connsiteX2" fmla="*/ 90520 w 184107"/>
                <a:gd name="connsiteY2" fmla="*/ 47561 h 185641"/>
                <a:gd name="connsiteX3" fmla="*/ 136547 w 184107"/>
                <a:gd name="connsiteY3" fmla="*/ 93588 h 185641"/>
                <a:gd name="connsiteX4" fmla="*/ 90520 w 184107"/>
                <a:gd name="connsiteY4" fmla="*/ 139614 h 185641"/>
                <a:gd name="connsiteX5" fmla="*/ 90520 w 184107"/>
                <a:gd name="connsiteY5" fmla="*/ 139614 h 185641"/>
                <a:gd name="connsiteX6" fmla="*/ 184107 w 184107"/>
                <a:gd name="connsiteY6" fmla="*/ 92054 h 185641"/>
                <a:gd name="connsiteX7" fmla="*/ 92054 w 184107"/>
                <a:gd name="connsiteY7" fmla="*/ 0 h 185641"/>
                <a:gd name="connsiteX8" fmla="*/ 0 w 184107"/>
                <a:gd name="connsiteY8" fmla="*/ 92054 h 185641"/>
                <a:gd name="connsiteX9" fmla="*/ 61369 w 184107"/>
                <a:gd name="connsiteY9" fmla="*/ 179505 h 185641"/>
                <a:gd name="connsiteX10" fmla="*/ 92054 w 184107"/>
                <a:gd name="connsiteY10" fmla="*/ 185641 h 185641"/>
                <a:gd name="connsiteX11" fmla="*/ 122738 w 184107"/>
                <a:gd name="connsiteY11" fmla="*/ 179505 h 185641"/>
                <a:gd name="connsiteX12" fmla="*/ 184107 w 184107"/>
                <a:gd name="connsiteY12" fmla="*/ 92054 h 185641"/>
                <a:gd name="connsiteX13" fmla="*/ 184107 w 184107"/>
                <a:gd name="connsiteY13" fmla="*/ 92054 h 18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4107" h="185641">
                  <a:moveTo>
                    <a:pt x="90520" y="139614"/>
                  </a:moveTo>
                  <a:cubicBezTo>
                    <a:pt x="64439" y="139614"/>
                    <a:pt x="44493" y="118136"/>
                    <a:pt x="44493" y="93588"/>
                  </a:cubicBezTo>
                  <a:cubicBezTo>
                    <a:pt x="44493" y="67505"/>
                    <a:pt x="65973" y="47561"/>
                    <a:pt x="90520" y="47561"/>
                  </a:cubicBezTo>
                  <a:cubicBezTo>
                    <a:pt x="116601" y="47561"/>
                    <a:pt x="136547" y="69040"/>
                    <a:pt x="136547" y="93588"/>
                  </a:cubicBezTo>
                  <a:cubicBezTo>
                    <a:pt x="138081" y="118136"/>
                    <a:pt x="116601" y="139614"/>
                    <a:pt x="90520" y="139614"/>
                  </a:cubicBezTo>
                  <a:lnTo>
                    <a:pt x="90520" y="139614"/>
                  </a:lnTo>
                  <a:close/>
                  <a:moveTo>
                    <a:pt x="184107" y="92054"/>
                  </a:moveTo>
                  <a:cubicBezTo>
                    <a:pt x="184107" y="41424"/>
                    <a:pt x="142684" y="0"/>
                    <a:pt x="92054" y="0"/>
                  </a:cubicBezTo>
                  <a:cubicBezTo>
                    <a:pt x="41425" y="0"/>
                    <a:pt x="0" y="41424"/>
                    <a:pt x="0" y="92054"/>
                  </a:cubicBezTo>
                  <a:cubicBezTo>
                    <a:pt x="0" y="131943"/>
                    <a:pt x="26083" y="165696"/>
                    <a:pt x="61369" y="179505"/>
                  </a:cubicBezTo>
                  <a:cubicBezTo>
                    <a:pt x="70574" y="182573"/>
                    <a:pt x="81315" y="185641"/>
                    <a:pt x="92054" y="185641"/>
                  </a:cubicBezTo>
                  <a:cubicBezTo>
                    <a:pt x="102794" y="185641"/>
                    <a:pt x="113533" y="184107"/>
                    <a:pt x="122738" y="179505"/>
                  </a:cubicBezTo>
                  <a:cubicBezTo>
                    <a:pt x="158026" y="167230"/>
                    <a:pt x="184107" y="133478"/>
                    <a:pt x="184107" y="92054"/>
                  </a:cubicBezTo>
                  <a:lnTo>
                    <a:pt x="184107" y="92054"/>
                  </a:lnTo>
                  <a:close/>
                </a:path>
              </a:pathLst>
            </a:custGeom>
            <a:solidFill>
              <a:srgbClr val="FFFFFF"/>
            </a:solidFill>
            <a:ln w="15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126C1DC-0B9D-4A4C-AFDE-7FB0AC53FA23}"/>
                </a:ext>
              </a:extLst>
            </p:cNvPr>
            <p:cNvSpPr/>
            <p:nvPr/>
          </p:nvSpPr>
          <p:spPr>
            <a:xfrm>
              <a:off x="15885399" y="11064853"/>
              <a:ext cx="121204" cy="111998"/>
            </a:xfrm>
            <a:custGeom>
              <a:avLst/>
              <a:gdLst>
                <a:gd name="connsiteX0" fmla="*/ 75178 w 121204"/>
                <a:gd name="connsiteY0" fmla="*/ 0 h 111998"/>
                <a:gd name="connsiteX1" fmla="*/ 38356 w 121204"/>
                <a:gd name="connsiteY1" fmla="*/ 47561 h 111998"/>
                <a:gd name="connsiteX2" fmla="*/ 0 w 121204"/>
                <a:gd name="connsiteY2" fmla="*/ 93588 h 111998"/>
                <a:gd name="connsiteX3" fmla="*/ 59835 w 121204"/>
                <a:gd name="connsiteY3" fmla="*/ 102793 h 111998"/>
                <a:gd name="connsiteX4" fmla="*/ 121204 w 121204"/>
                <a:gd name="connsiteY4" fmla="*/ 111998 h 111998"/>
                <a:gd name="connsiteX5" fmla="*/ 98191 w 121204"/>
                <a:gd name="connsiteY5" fmla="*/ 55232 h 111998"/>
                <a:gd name="connsiteX6" fmla="*/ 75178 w 121204"/>
                <a:gd name="connsiteY6" fmla="*/ 0 h 11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204" h="111998">
                  <a:moveTo>
                    <a:pt x="75178" y="0"/>
                  </a:moveTo>
                  <a:lnTo>
                    <a:pt x="38356" y="47561"/>
                  </a:lnTo>
                  <a:lnTo>
                    <a:pt x="0" y="93588"/>
                  </a:lnTo>
                  <a:lnTo>
                    <a:pt x="59835" y="102793"/>
                  </a:lnTo>
                  <a:lnTo>
                    <a:pt x="121204" y="111998"/>
                  </a:lnTo>
                  <a:lnTo>
                    <a:pt x="98191" y="55232"/>
                  </a:lnTo>
                  <a:lnTo>
                    <a:pt x="75178" y="0"/>
                  </a:lnTo>
                  <a:close/>
                </a:path>
              </a:pathLst>
            </a:custGeom>
            <a:solidFill>
              <a:srgbClr val="FFFFFF"/>
            </a:solidFill>
            <a:ln w="15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E8DB2AC-2138-4B92-A71A-D9CD542BDB6B}"/>
                </a:ext>
              </a:extLst>
            </p:cNvPr>
            <p:cNvSpPr/>
            <p:nvPr/>
          </p:nvSpPr>
          <p:spPr>
            <a:xfrm>
              <a:off x="16428516" y="11064853"/>
              <a:ext cx="121202" cy="111998"/>
            </a:xfrm>
            <a:custGeom>
              <a:avLst/>
              <a:gdLst>
                <a:gd name="connsiteX0" fmla="*/ 121203 w 121202"/>
                <a:gd name="connsiteY0" fmla="*/ 93588 h 111998"/>
                <a:gd name="connsiteX1" fmla="*/ 82847 w 121202"/>
                <a:gd name="connsiteY1" fmla="*/ 47561 h 111998"/>
                <a:gd name="connsiteX2" fmla="*/ 46027 w 121202"/>
                <a:gd name="connsiteY2" fmla="*/ 0 h 111998"/>
                <a:gd name="connsiteX3" fmla="*/ 23013 w 121202"/>
                <a:gd name="connsiteY3" fmla="*/ 55232 h 111998"/>
                <a:gd name="connsiteX4" fmla="*/ 0 w 121202"/>
                <a:gd name="connsiteY4" fmla="*/ 111998 h 111998"/>
                <a:gd name="connsiteX5" fmla="*/ 59833 w 121202"/>
                <a:gd name="connsiteY5" fmla="*/ 102793 h 111998"/>
                <a:gd name="connsiteX6" fmla="*/ 121203 w 121202"/>
                <a:gd name="connsiteY6" fmla="*/ 93588 h 11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202" h="111998">
                  <a:moveTo>
                    <a:pt x="121203" y="93588"/>
                  </a:moveTo>
                  <a:lnTo>
                    <a:pt x="82847" y="47561"/>
                  </a:lnTo>
                  <a:lnTo>
                    <a:pt x="46027" y="0"/>
                  </a:lnTo>
                  <a:lnTo>
                    <a:pt x="23013" y="55232"/>
                  </a:lnTo>
                  <a:lnTo>
                    <a:pt x="0" y="111998"/>
                  </a:lnTo>
                  <a:lnTo>
                    <a:pt x="59833" y="102793"/>
                  </a:lnTo>
                  <a:lnTo>
                    <a:pt x="121203" y="93588"/>
                  </a:lnTo>
                  <a:close/>
                </a:path>
              </a:pathLst>
            </a:custGeom>
            <a:solidFill>
              <a:srgbClr val="FFFFFF"/>
            </a:solidFill>
            <a:ln w="15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002B83B-B3BE-467D-BECB-1152D5D33ED8}"/>
                </a:ext>
              </a:extLst>
            </p:cNvPr>
            <p:cNvSpPr/>
            <p:nvPr/>
          </p:nvSpPr>
          <p:spPr>
            <a:xfrm>
              <a:off x="15905033" y="10856198"/>
              <a:ext cx="620437" cy="558843"/>
            </a:xfrm>
            <a:custGeom>
              <a:avLst/>
              <a:gdLst>
                <a:gd name="connsiteX0" fmla="*/ 620138 w 620437"/>
                <a:gd name="connsiteY0" fmla="*/ 357476 h 558843"/>
                <a:gd name="connsiteX1" fmla="*/ 612467 w 620437"/>
                <a:gd name="connsiteY1" fmla="*/ 326791 h 558843"/>
                <a:gd name="connsiteX2" fmla="*/ 586385 w 620437"/>
                <a:gd name="connsiteY2" fmla="*/ 329859 h 558843"/>
                <a:gd name="connsiteX3" fmla="*/ 560302 w 620437"/>
                <a:gd name="connsiteY3" fmla="*/ 332928 h 558843"/>
                <a:gd name="connsiteX4" fmla="*/ 528084 w 620437"/>
                <a:gd name="connsiteY4" fmla="*/ 371283 h 558843"/>
                <a:gd name="connsiteX5" fmla="*/ 363922 w 620437"/>
                <a:gd name="connsiteY5" fmla="*/ 369750 h 558843"/>
                <a:gd name="connsiteX6" fmla="*/ 345510 w 620437"/>
                <a:gd name="connsiteY6" fmla="*/ 81315 h 558843"/>
                <a:gd name="connsiteX7" fmla="*/ 419154 w 620437"/>
                <a:gd name="connsiteY7" fmla="*/ 81315 h 558843"/>
                <a:gd name="connsiteX8" fmla="*/ 440634 w 620437"/>
                <a:gd name="connsiteY8" fmla="*/ 58301 h 558843"/>
                <a:gd name="connsiteX9" fmla="*/ 440634 w 620437"/>
                <a:gd name="connsiteY9" fmla="*/ 58301 h 558843"/>
                <a:gd name="connsiteX10" fmla="*/ 419154 w 620437"/>
                <a:gd name="connsiteY10" fmla="*/ 35288 h 558843"/>
                <a:gd name="connsiteX11" fmla="*/ 343977 w 620437"/>
                <a:gd name="connsiteY11" fmla="*/ 35288 h 558843"/>
                <a:gd name="connsiteX12" fmla="*/ 342443 w 620437"/>
                <a:gd name="connsiteY12" fmla="*/ 0 h 558843"/>
                <a:gd name="connsiteX13" fmla="*/ 310224 w 620437"/>
                <a:gd name="connsiteY13" fmla="*/ 4603 h 558843"/>
                <a:gd name="connsiteX14" fmla="*/ 278006 w 620437"/>
                <a:gd name="connsiteY14" fmla="*/ 0 h 558843"/>
                <a:gd name="connsiteX15" fmla="*/ 276470 w 620437"/>
                <a:gd name="connsiteY15" fmla="*/ 35288 h 558843"/>
                <a:gd name="connsiteX16" fmla="*/ 201294 w 620437"/>
                <a:gd name="connsiteY16" fmla="*/ 35288 h 558843"/>
                <a:gd name="connsiteX17" fmla="*/ 179815 w 620437"/>
                <a:gd name="connsiteY17" fmla="*/ 58301 h 558843"/>
                <a:gd name="connsiteX18" fmla="*/ 179815 w 620437"/>
                <a:gd name="connsiteY18" fmla="*/ 58301 h 558843"/>
                <a:gd name="connsiteX19" fmla="*/ 201294 w 620437"/>
                <a:gd name="connsiteY19" fmla="*/ 81315 h 558843"/>
                <a:gd name="connsiteX20" fmla="*/ 274936 w 620437"/>
                <a:gd name="connsiteY20" fmla="*/ 81315 h 558843"/>
                <a:gd name="connsiteX21" fmla="*/ 256526 w 620437"/>
                <a:gd name="connsiteY21" fmla="*/ 369750 h 558843"/>
                <a:gd name="connsiteX22" fmla="*/ 92363 w 620437"/>
                <a:gd name="connsiteY22" fmla="*/ 371283 h 558843"/>
                <a:gd name="connsiteX23" fmla="*/ 60144 w 620437"/>
                <a:gd name="connsiteY23" fmla="*/ 332928 h 558843"/>
                <a:gd name="connsiteX24" fmla="*/ 34063 w 620437"/>
                <a:gd name="connsiteY24" fmla="*/ 329859 h 558843"/>
                <a:gd name="connsiteX25" fmla="*/ 7980 w 620437"/>
                <a:gd name="connsiteY25" fmla="*/ 326791 h 558843"/>
                <a:gd name="connsiteX26" fmla="*/ 309 w 620437"/>
                <a:gd name="connsiteY26" fmla="*/ 357476 h 558843"/>
                <a:gd name="connsiteX27" fmla="*/ 90829 w 620437"/>
                <a:gd name="connsiteY27" fmla="*/ 463337 h 558843"/>
                <a:gd name="connsiteX28" fmla="*/ 130718 w 620437"/>
                <a:gd name="connsiteY28" fmla="*/ 475611 h 558843"/>
                <a:gd name="connsiteX29" fmla="*/ 291812 w 620437"/>
                <a:gd name="connsiteY29" fmla="*/ 550788 h 558843"/>
                <a:gd name="connsiteX30" fmla="*/ 324033 w 620437"/>
                <a:gd name="connsiteY30" fmla="*/ 550788 h 558843"/>
                <a:gd name="connsiteX31" fmla="*/ 485127 w 620437"/>
                <a:gd name="connsiteY31" fmla="*/ 475611 h 558843"/>
                <a:gd name="connsiteX32" fmla="*/ 525016 w 620437"/>
                <a:gd name="connsiteY32" fmla="*/ 463337 h 558843"/>
                <a:gd name="connsiteX33" fmla="*/ 620138 w 620437"/>
                <a:gd name="connsiteY33" fmla="*/ 357476 h 558843"/>
                <a:gd name="connsiteX34" fmla="*/ 620138 w 620437"/>
                <a:gd name="connsiteY34" fmla="*/ 357476 h 558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20437" h="558843">
                  <a:moveTo>
                    <a:pt x="620138" y="357476"/>
                  </a:moveTo>
                  <a:cubicBezTo>
                    <a:pt x="618604" y="346736"/>
                    <a:pt x="617070" y="335996"/>
                    <a:pt x="612467" y="326791"/>
                  </a:cubicBezTo>
                  <a:lnTo>
                    <a:pt x="586385" y="329859"/>
                  </a:lnTo>
                  <a:lnTo>
                    <a:pt x="560302" y="332928"/>
                  </a:lnTo>
                  <a:cubicBezTo>
                    <a:pt x="555701" y="348270"/>
                    <a:pt x="544960" y="362078"/>
                    <a:pt x="528084" y="371283"/>
                  </a:cubicBezTo>
                  <a:cubicBezTo>
                    <a:pt x="494332" y="392763"/>
                    <a:pt x="377731" y="412708"/>
                    <a:pt x="363922" y="369750"/>
                  </a:cubicBezTo>
                  <a:cubicBezTo>
                    <a:pt x="356251" y="343668"/>
                    <a:pt x="350114" y="199450"/>
                    <a:pt x="345510" y="81315"/>
                  </a:cubicBezTo>
                  <a:lnTo>
                    <a:pt x="419154" y="81315"/>
                  </a:lnTo>
                  <a:cubicBezTo>
                    <a:pt x="431429" y="81315"/>
                    <a:pt x="440634" y="70575"/>
                    <a:pt x="440634" y="58301"/>
                  </a:cubicBezTo>
                  <a:lnTo>
                    <a:pt x="440634" y="58301"/>
                  </a:lnTo>
                  <a:cubicBezTo>
                    <a:pt x="440634" y="46027"/>
                    <a:pt x="431429" y="35288"/>
                    <a:pt x="419154" y="35288"/>
                  </a:cubicBezTo>
                  <a:lnTo>
                    <a:pt x="343977" y="35288"/>
                  </a:lnTo>
                  <a:cubicBezTo>
                    <a:pt x="343977" y="23013"/>
                    <a:pt x="342443" y="10740"/>
                    <a:pt x="342443" y="0"/>
                  </a:cubicBezTo>
                  <a:cubicBezTo>
                    <a:pt x="331704" y="3069"/>
                    <a:pt x="320963" y="4603"/>
                    <a:pt x="310224" y="4603"/>
                  </a:cubicBezTo>
                  <a:cubicBezTo>
                    <a:pt x="299484" y="4603"/>
                    <a:pt x="288745" y="3069"/>
                    <a:pt x="278006" y="0"/>
                  </a:cubicBezTo>
                  <a:cubicBezTo>
                    <a:pt x="278006" y="10740"/>
                    <a:pt x="276470" y="23013"/>
                    <a:pt x="276470" y="35288"/>
                  </a:cubicBezTo>
                  <a:lnTo>
                    <a:pt x="201294" y="35288"/>
                  </a:lnTo>
                  <a:cubicBezTo>
                    <a:pt x="189020" y="35288"/>
                    <a:pt x="179815" y="46027"/>
                    <a:pt x="179815" y="58301"/>
                  </a:cubicBezTo>
                  <a:lnTo>
                    <a:pt x="179815" y="58301"/>
                  </a:lnTo>
                  <a:cubicBezTo>
                    <a:pt x="179815" y="70575"/>
                    <a:pt x="189020" y="81315"/>
                    <a:pt x="201294" y="81315"/>
                  </a:cubicBezTo>
                  <a:lnTo>
                    <a:pt x="274936" y="81315"/>
                  </a:lnTo>
                  <a:cubicBezTo>
                    <a:pt x="270335" y="199450"/>
                    <a:pt x="265731" y="343668"/>
                    <a:pt x="256526" y="369750"/>
                  </a:cubicBezTo>
                  <a:cubicBezTo>
                    <a:pt x="242718" y="412708"/>
                    <a:pt x="126117" y="392763"/>
                    <a:pt x="92363" y="371283"/>
                  </a:cubicBezTo>
                  <a:cubicBezTo>
                    <a:pt x="75487" y="360544"/>
                    <a:pt x="66282" y="348270"/>
                    <a:pt x="60144" y="332928"/>
                  </a:cubicBezTo>
                  <a:lnTo>
                    <a:pt x="34063" y="329859"/>
                  </a:lnTo>
                  <a:lnTo>
                    <a:pt x="7980" y="326791"/>
                  </a:lnTo>
                  <a:cubicBezTo>
                    <a:pt x="3379" y="335996"/>
                    <a:pt x="1845" y="346736"/>
                    <a:pt x="309" y="357476"/>
                  </a:cubicBezTo>
                  <a:cubicBezTo>
                    <a:pt x="-4292" y="415776"/>
                    <a:pt x="43268" y="444926"/>
                    <a:pt x="90829" y="463337"/>
                  </a:cubicBezTo>
                  <a:cubicBezTo>
                    <a:pt x="104637" y="467940"/>
                    <a:pt x="116912" y="472543"/>
                    <a:pt x="130718" y="475611"/>
                  </a:cubicBezTo>
                  <a:cubicBezTo>
                    <a:pt x="196691" y="494022"/>
                    <a:pt x="253457" y="504761"/>
                    <a:pt x="291812" y="550788"/>
                  </a:cubicBezTo>
                  <a:cubicBezTo>
                    <a:pt x="301019" y="561528"/>
                    <a:pt x="316362" y="561528"/>
                    <a:pt x="324033" y="550788"/>
                  </a:cubicBezTo>
                  <a:cubicBezTo>
                    <a:pt x="362388" y="504761"/>
                    <a:pt x="417620" y="494022"/>
                    <a:pt x="485127" y="475611"/>
                  </a:cubicBezTo>
                  <a:cubicBezTo>
                    <a:pt x="498933" y="472543"/>
                    <a:pt x="512742" y="467940"/>
                    <a:pt x="525016" y="463337"/>
                  </a:cubicBezTo>
                  <a:cubicBezTo>
                    <a:pt x="575645" y="443392"/>
                    <a:pt x="624741" y="414242"/>
                    <a:pt x="620138" y="357476"/>
                  </a:cubicBezTo>
                  <a:lnTo>
                    <a:pt x="620138" y="357476"/>
                  </a:lnTo>
                  <a:close/>
                </a:path>
              </a:pathLst>
            </a:custGeom>
            <a:solidFill>
              <a:srgbClr val="FFFFFF"/>
            </a:solidFill>
            <a:ln w="15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32496B8-4BBD-4AAC-B75E-41F02D25E908}"/>
              </a:ext>
            </a:extLst>
          </p:cNvPr>
          <p:cNvSpPr/>
          <p:nvPr/>
        </p:nvSpPr>
        <p:spPr>
          <a:xfrm>
            <a:off x="7884461" y="10762555"/>
            <a:ext cx="622887" cy="607544"/>
          </a:xfrm>
          <a:custGeom>
            <a:avLst/>
            <a:gdLst>
              <a:gd name="connsiteX0" fmla="*/ 610623 w 622896"/>
              <a:gd name="connsiteY0" fmla="*/ 182574 h 607553"/>
              <a:gd name="connsiteX1" fmla="*/ 311448 w 622896"/>
              <a:gd name="connsiteY1" fmla="*/ 253148 h 607553"/>
              <a:gd name="connsiteX2" fmla="*/ 12274 w 622896"/>
              <a:gd name="connsiteY2" fmla="*/ 182574 h 607553"/>
              <a:gd name="connsiteX3" fmla="*/ 32218 w 622896"/>
              <a:gd name="connsiteY3" fmla="*/ 158025 h 607553"/>
              <a:gd name="connsiteX4" fmla="*/ 311448 w 622896"/>
              <a:gd name="connsiteY4" fmla="*/ 202518 h 607553"/>
              <a:gd name="connsiteX5" fmla="*/ 590678 w 622896"/>
              <a:gd name="connsiteY5" fmla="*/ 158025 h 607553"/>
              <a:gd name="connsiteX6" fmla="*/ 610623 w 622896"/>
              <a:gd name="connsiteY6" fmla="*/ 182574 h 607553"/>
              <a:gd name="connsiteX7" fmla="*/ 610623 w 622896"/>
              <a:gd name="connsiteY7" fmla="*/ 182574 h 607553"/>
              <a:gd name="connsiteX8" fmla="*/ 610623 w 622896"/>
              <a:gd name="connsiteY8" fmla="*/ 283832 h 607553"/>
              <a:gd name="connsiteX9" fmla="*/ 311448 w 622896"/>
              <a:gd name="connsiteY9" fmla="*/ 354406 h 607553"/>
              <a:gd name="connsiteX10" fmla="*/ 12274 w 622896"/>
              <a:gd name="connsiteY10" fmla="*/ 283832 h 607553"/>
              <a:gd name="connsiteX11" fmla="*/ 32218 w 622896"/>
              <a:gd name="connsiteY11" fmla="*/ 259285 h 607553"/>
              <a:gd name="connsiteX12" fmla="*/ 311448 w 622896"/>
              <a:gd name="connsiteY12" fmla="*/ 303777 h 607553"/>
              <a:gd name="connsiteX13" fmla="*/ 590678 w 622896"/>
              <a:gd name="connsiteY13" fmla="*/ 259285 h 607553"/>
              <a:gd name="connsiteX14" fmla="*/ 610623 w 622896"/>
              <a:gd name="connsiteY14" fmla="*/ 283832 h 607553"/>
              <a:gd name="connsiteX15" fmla="*/ 610623 w 622896"/>
              <a:gd name="connsiteY15" fmla="*/ 283832 h 607553"/>
              <a:gd name="connsiteX16" fmla="*/ 610623 w 622896"/>
              <a:gd name="connsiteY16" fmla="*/ 385091 h 607553"/>
              <a:gd name="connsiteX17" fmla="*/ 311448 w 622896"/>
              <a:gd name="connsiteY17" fmla="*/ 455666 h 607553"/>
              <a:gd name="connsiteX18" fmla="*/ 12274 w 622896"/>
              <a:gd name="connsiteY18" fmla="*/ 385091 h 607553"/>
              <a:gd name="connsiteX19" fmla="*/ 32218 w 622896"/>
              <a:gd name="connsiteY19" fmla="*/ 360544 h 607553"/>
              <a:gd name="connsiteX20" fmla="*/ 311448 w 622896"/>
              <a:gd name="connsiteY20" fmla="*/ 405037 h 607553"/>
              <a:gd name="connsiteX21" fmla="*/ 590678 w 622896"/>
              <a:gd name="connsiteY21" fmla="*/ 360544 h 607553"/>
              <a:gd name="connsiteX22" fmla="*/ 610623 w 622896"/>
              <a:gd name="connsiteY22" fmla="*/ 385091 h 607553"/>
              <a:gd name="connsiteX23" fmla="*/ 610623 w 622896"/>
              <a:gd name="connsiteY23" fmla="*/ 385091 h 607553"/>
              <a:gd name="connsiteX24" fmla="*/ 610623 w 622896"/>
              <a:gd name="connsiteY24" fmla="*/ 486351 h 607553"/>
              <a:gd name="connsiteX25" fmla="*/ 311448 w 622896"/>
              <a:gd name="connsiteY25" fmla="*/ 556925 h 607553"/>
              <a:gd name="connsiteX26" fmla="*/ 12274 w 622896"/>
              <a:gd name="connsiteY26" fmla="*/ 486351 h 607553"/>
              <a:gd name="connsiteX27" fmla="*/ 32218 w 622896"/>
              <a:gd name="connsiteY27" fmla="*/ 461802 h 607553"/>
              <a:gd name="connsiteX28" fmla="*/ 311448 w 622896"/>
              <a:gd name="connsiteY28" fmla="*/ 506295 h 607553"/>
              <a:gd name="connsiteX29" fmla="*/ 590678 w 622896"/>
              <a:gd name="connsiteY29" fmla="*/ 461802 h 607553"/>
              <a:gd name="connsiteX30" fmla="*/ 610623 w 622896"/>
              <a:gd name="connsiteY30" fmla="*/ 486351 h 607553"/>
              <a:gd name="connsiteX31" fmla="*/ 610623 w 622896"/>
              <a:gd name="connsiteY31" fmla="*/ 486351 h 607553"/>
              <a:gd name="connsiteX32" fmla="*/ 311448 w 622896"/>
              <a:gd name="connsiteY32" fmla="*/ 10740 h 607553"/>
              <a:gd name="connsiteX33" fmla="*/ 610623 w 622896"/>
              <a:gd name="connsiteY33" fmla="*/ 81314 h 607553"/>
              <a:gd name="connsiteX34" fmla="*/ 311448 w 622896"/>
              <a:gd name="connsiteY34" fmla="*/ 151889 h 607553"/>
              <a:gd name="connsiteX35" fmla="*/ 12274 w 622896"/>
              <a:gd name="connsiteY35" fmla="*/ 81314 h 607553"/>
              <a:gd name="connsiteX36" fmla="*/ 311448 w 622896"/>
              <a:gd name="connsiteY36" fmla="*/ 10740 h 607553"/>
              <a:gd name="connsiteX37" fmla="*/ 311448 w 622896"/>
              <a:gd name="connsiteY37" fmla="*/ 10740 h 607553"/>
              <a:gd name="connsiteX38" fmla="*/ 622896 w 622896"/>
              <a:gd name="connsiteY38" fmla="*/ 121204 h 607553"/>
              <a:gd name="connsiteX39" fmla="*/ 622896 w 622896"/>
              <a:gd name="connsiteY39" fmla="*/ 81314 h 607553"/>
              <a:gd name="connsiteX40" fmla="*/ 311448 w 622896"/>
              <a:gd name="connsiteY40" fmla="*/ 0 h 607553"/>
              <a:gd name="connsiteX41" fmla="*/ 0 w 622896"/>
              <a:gd name="connsiteY41" fmla="*/ 81314 h 607553"/>
              <a:gd name="connsiteX42" fmla="*/ 0 w 622896"/>
              <a:gd name="connsiteY42" fmla="*/ 121204 h 607553"/>
              <a:gd name="connsiteX43" fmla="*/ 21479 w 622896"/>
              <a:gd name="connsiteY43" fmla="*/ 151889 h 607553"/>
              <a:gd name="connsiteX44" fmla="*/ 0 w 622896"/>
              <a:gd name="connsiteY44" fmla="*/ 182574 h 607553"/>
              <a:gd name="connsiteX45" fmla="*/ 0 w 622896"/>
              <a:gd name="connsiteY45" fmla="*/ 222463 h 607553"/>
              <a:gd name="connsiteX46" fmla="*/ 21479 w 622896"/>
              <a:gd name="connsiteY46" fmla="*/ 253148 h 607553"/>
              <a:gd name="connsiteX47" fmla="*/ 0 w 622896"/>
              <a:gd name="connsiteY47" fmla="*/ 283832 h 607553"/>
              <a:gd name="connsiteX48" fmla="*/ 0 w 622896"/>
              <a:gd name="connsiteY48" fmla="*/ 323722 h 607553"/>
              <a:gd name="connsiteX49" fmla="*/ 21479 w 622896"/>
              <a:gd name="connsiteY49" fmla="*/ 354406 h 607553"/>
              <a:gd name="connsiteX50" fmla="*/ 0 w 622896"/>
              <a:gd name="connsiteY50" fmla="*/ 385091 h 607553"/>
              <a:gd name="connsiteX51" fmla="*/ 0 w 622896"/>
              <a:gd name="connsiteY51" fmla="*/ 424981 h 607553"/>
              <a:gd name="connsiteX52" fmla="*/ 21479 w 622896"/>
              <a:gd name="connsiteY52" fmla="*/ 455666 h 607553"/>
              <a:gd name="connsiteX53" fmla="*/ 0 w 622896"/>
              <a:gd name="connsiteY53" fmla="*/ 486351 h 607553"/>
              <a:gd name="connsiteX54" fmla="*/ 0 w 622896"/>
              <a:gd name="connsiteY54" fmla="*/ 526240 h 607553"/>
              <a:gd name="connsiteX55" fmla="*/ 311448 w 622896"/>
              <a:gd name="connsiteY55" fmla="*/ 607554 h 607553"/>
              <a:gd name="connsiteX56" fmla="*/ 622896 w 622896"/>
              <a:gd name="connsiteY56" fmla="*/ 526240 h 607553"/>
              <a:gd name="connsiteX57" fmla="*/ 622896 w 622896"/>
              <a:gd name="connsiteY57" fmla="*/ 486351 h 607553"/>
              <a:gd name="connsiteX58" fmla="*/ 601417 w 622896"/>
              <a:gd name="connsiteY58" fmla="*/ 455666 h 607553"/>
              <a:gd name="connsiteX59" fmla="*/ 622896 w 622896"/>
              <a:gd name="connsiteY59" fmla="*/ 424981 h 607553"/>
              <a:gd name="connsiteX60" fmla="*/ 622896 w 622896"/>
              <a:gd name="connsiteY60" fmla="*/ 385091 h 607553"/>
              <a:gd name="connsiteX61" fmla="*/ 601417 w 622896"/>
              <a:gd name="connsiteY61" fmla="*/ 354406 h 607553"/>
              <a:gd name="connsiteX62" fmla="*/ 622896 w 622896"/>
              <a:gd name="connsiteY62" fmla="*/ 323722 h 607553"/>
              <a:gd name="connsiteX63" fmla="*/ 622896 w 622896"/>
              <a:gd name="connsiteY63" fmla="*/ 283832 h 607553"/>
              <a:gd name="connsiteX64" fmla="*/ 601417 w 622896"/>
              <a:gd name="connsiteY64" fmla="*/ 253148 h 607553"/>
              <a:gd name="connsiteX65" fmla="*/ 622896 w 622896"/>
              <a:gd name="connsiteY65" fmla="*/ 222463 h 607553"/>
              <a:gd name="connsiteX66" fmla="*/ 622896 w 622896"/>
              <a:gd name="connsiteY66" fmla="*/ 182574 h 607553"/>
              <a:gd name="connsiteX67" fmla="*/ 601417 w 622896"/>
              <a:gd name="connsiteY67" fmla="*/ 151889 h 607553"/>
              <a:gd name="connsiteX68" fmla="*/ 622896 w 622896"/>
              <a:gd name="connsiteY68" fmla="*/ 121204 h 607553"/>
              <a:gd name="connsiteX69" fmla="*/ 622896 w 622896"/>
              <a:gd name="connsiteY69" fmla="*/ 121204 h 60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22896" h="607553">
                <a:moveTo>
                  <a:pt x="610623" y="182574"/>
                </a:moveTo>
                <a:cubicBezTo>
                  <a:pt x="610623" y="216326"/>
                  <a:pt x="487884" y="253148"/>
                  <a:pt x="311448" y="253148"/>
                </a:cubicBezTo>
                <a:cubicBezTo>
                  <a:pt x="135012" y="253148"/>
                  <a:pt x="12274" y="216326"/>
                  <a:pt x="12274" y="182574"/>
                </a:cubicBezTo>
                <a:cubicBezTo>
                  <a:pt x="12274" y="174902"/>
                  <a:pt x="19945" y="165696"/>
                  <a:pt x="32218" y="158025"/>
                </a:cubicBezTo>
                <a:cubicBezTo>
                  <a:pt x="85916" y="187176"/>
                  <a:pt x="200984" y="202518"/>
                  <a:pt x="311448" y="202518"/>
                </a:cubicBezTo>
                <a:cubicBezTo>
                  <a:pt x="421913" y="202518"/>
                  <a:pt x="535445" y="187176"/>
                  <a:pt x="590678" y="158025"/>
                </a:cubicBezTo>
                <a:cubicBezTo>
                  <a:pt x="604485" y="165696"/>
                  <a:pt x="610623" y="174902"/>
                  <a:pt x="610623" y="182574"/>
                </a:cubicBezTo>
                <a:lnTo>
                  <a:pt x="610623" y="182574"/>
                </a:lnTo>
                <a:close/>
                <a:moveTo>
                  <a:pt x="610623" y="283832"/>
                </a:moveTo>
                <a:cubicBezTo>
                  <a:pt x="610623" y="317585"/>
                  <a:pt x="487884" y="354406"/>
                  <a:pt x="311448" y="354406"/>
                </a:cubicBezTo>
                <a:cubicBezTo>
                  <a:pt x="135012" y="354406"/>
                  <a:pt x="12274" y="317585"/>
                  <a:pt x="12274" y="283832"/>
                </a:cubicBezTo>
                <a:cubicBezTo>
                  <a:pt x="12274" y="276161"/>
                  <a:pt x="19945" y="266956"/>
                  <a:pt x="32218" y="259285"/>
                </a:cubicBezTo>
                <a:cubicBezTo>
                  <a:pt x="85916" y="288435"/>
                  <a:pt x="200984" y="303777"/>
                  <a:pt x="311448" y="303777"/>
                </a:cubicBezTo>
                <a:cubicBezTo>
                  <a:pt x="421913" y="303777"/>
                  <a:pt x="535445" y="288435"/>
                  <a:pt x="590678" y="259285"/>
                </a:cubicBezTo>
                <a:cubicBezTo>
                  <a:pt x="604485" y="266956"/>
                  <a:pt x="610623" y="276161"/>
                  <a:pt x="610623" y="283832"/>
                </a:cubicBezTo>
                <a:lnTo>
                  <a:pt x="610623" y="283832"/>
                </a:lnTo>
                <a:close/>
                <a:moveTo>
                  <a:pt x="610623" y="385091"/>
                </a:moveTo>
                <a:cubicBezTo>
                  <a:pt x="610623" y="418844"/>
                  <a:pt x="487884" y="455666"/>
                  <a:pt x="311448" y="455666"/>
                </a:cubicBezTo>
                <a:cubicBezTo>
                  <a:pt x="135012" y="455666"/>
                  <a:pt x="12274" y="418844"/>
                  <a:pt x="12274" y="385091"/>
                </a:cubicBezTo>
                <a:cubicBezTo>
                  <a:pt x="12274" y="377420"/>
                  <a:pt x="19945" y="368215"/>
                  <a:pt x="32218" y="360544"/>
                </a:cubicBezTo>
                <a:cubicBezTo>
                  <a:pt x="85916" y="389694"/>
                  <a:pt x="200984" y="405037"/>
                  <a:pt x="311448" y="405037"/>
                </a:cubicBezTo>
                <a:cubicBezTo>
                  <a:pt x="421913" y="405037"/>
                  <a:pt x="535445" y="389694"/>
                  <a:pt x="590678" y="360544"/>
                </a:cubicBezTo>
                <a:cubicBezTo>
                  <a:pt x="604485" y="368215"/>
                  <a:pt x="610623" y="377420"/>
                  <a:pt x="610623" y="385091"/>
                </a:cubicBezTo>
                <a:lnTo>
                  <a:pt x="610623" y="385091"/>
                </a:lnTo>
                <a:close/>
                <a:moveTo>
                  <a:pt x="610623" y="486351"/>
                </a:moveTo>
                <a:cubicBezTo>
                  <a:pt x="610623" y="520104"/>
                  <a:pt x="487884" y="556925"/>
                  <a:pt x="311448" y="556925"/>
                </a:cubicBezTo>
                <a:cubicBezTo>
                  <a:pt x="135012" y="556925"/>
                  <a:pt x="12274" y="520104"/>
                  <a:pt x="12274" y="486351"/>
                </a:cubicBezTo>
                <a:cubicBezTo>
                  <a:pt x="12274" y="478679"/>
                  <a:pt x="19945" y="469473"/>
                  <a:pt x="32218" y="461802"/>
                </a:cubicBezTo>
                <a:cubicBezTo>
                  <a:pt x="85916" y="490953"/>
                  <a:pt x="200984" y="506295"/>
                  <a:pt x="311448" y="506295"/>
                </a:cubicBezTo>
                <a:cubicBezTo>
                  <a:pt x="421913" y="506295"/>
                  <a:pt x="535445" y="490953"/>
                  <a:pt x="590678" y="461802"/>
                </a:cubicBezTo>
                <a:cubicBezTo>
                  <a:pt x="604485" y="469473"/>
                  <a:pt x="610623" y="478679"/>
                  <a:pt x="610623" y="486351"/>
                </a:cubicBezTo>
                <a:lnTo>
                  <a:pt x="610623" y="486351"/>
                </a:lnTo>
                <a:close/>
                <a:moveTo>
                  <a:pt x="311448" y="10740"/>
                </a:moveTo>
                <a:cubicBezTo>
                  <a:pt x="487884" y="10740"/>
                  <a:pt x="610623" y="47561"/>
                  <a:pt x="610623" y="81314"/>
                </a:cubicBezTo>
                <a:cubicBezTo>
                  <a:pt x="610623" y="115067"/>
                  <a:pt x="487884" y="151889"/>
                  <a:pt x="311448" y="151889"/>
                </a:cubicBezTo>
                <a:cubicBezTo>
                  <a:pt x="135012" y="151889"/>
                  <a:pt x="12274" y="115067"/>
                  <a:pt x="12274" y="81314"/>
                </a:cubicBezTo>
                <a:cubicBezTo>
                  <a:pt x="12274" y="47561"/>
                  <a:pt x="135012" y="10740"/>
                  <a:pt x="311448" y="10740"/>
                </a:cubicBezTo>
                <a:lnTo>
                  <a:pt x="311448" y="10740"/>
                </a:lnTo>
                <a:close/>
                <a:moveTo>
                  <a:pt x="622896" y="121204"/>
                </a:moveTo>
                <a:lnTo>
                  <a:pt x="622896" y="81314"/>
                </a:lnTo>
                <a:cubicBezTo>
                  <a:pt x="622896" y="27616"/>
                  <a:pt x="463336" y="0"/>
                  <a:pt x="311448" y="0"/>
                </a:cubicBezTo>
                <a:cubicBezTo>
                  <a:pt x="161094" y="0"/>
                  <a:pt x="0" y="29151"/>
                  <a:pt x="0" y="81314"/>
                </a:cubicBezTo>
                <a:lnTo>
                  <a:pt x="0" y="121204"/>
                </a:lnTo>
                <a:cubicBezTo>
                  <a:pt x="0" y="131943"/>
                  <a:pt x="7671" y="142683"/>
                  <a:pt x="21479" y="151889"/>
                </a:cubicBezTo>
                <a:cubicBezTo>
                  <a:pt x="7671" y="161094"/>
                  <a:pt x="0" y="171834"/>
                  <a:pt x="0" y="182574"/>
                </a:cubicBezTo>
                <a:lnTo>
                  <a:pt x="0" y="222463"/>
                </a:lnTo>
                <a:cubicBezTo>
                  <a:pt x="0" y="234737"/>
                  <a:pt x="7671" y="243943"/>
                  <a:pt x="21479" y="253148"/>
                </a:cubicBezTo>
                <a:cubicBezTo>
                  <a:pt x="7671" y="262353"/>
                  <a:pt x="0" y="273092"/>
                  <a:pt x="0" y="283832"/>
                </a:cubicBezTo>
                <a:lnTo>
                  <a:pt x="0" y="323722"/>
                </a:lnTo>
                <a:cubicBezTo>
                  <a:pt x="0" y="335996"/>
                  <a:pt x="7671" y="345201"/>
                  <a:pt x="21479" y="354406"/>
                </a:cubicBezTo>
                <a:cubicBezTo>
                  <a:pt x="7671" y="363612"/>
                  <a:pt x="0" y="374352"/>
                  <a:pt x="0" y="385091"/>
                </a:cubicBezTo>
                <a:lnTo>
                  <a:pt x="0" y="424981"/>
                </a:lnTo>
                <a:cubicBezTo>
                  <a:pt x="0" y="435721"/>
                  <a:pt x="7671" y="446460"/>
                  <a:pt x="21479" y="455666"/>
                </a:cubicBezTo>
                <a:cubicBezTo>
                  <a:pt x="7671" y="464871"/>
                  <a:pt x="0" y="475611"/>
                  <a:pt x="0" y="486351"/>
                </a:cubicBezTo>
                <a:lnTo>
                  <a:pt x="0" y="526240"/>
                </a:lnTo>
                <a:cubicBezTo>
                  <a:pt x="0" y="579938"/>
                  <a:pt x="159559" y="607554"/>
                  <a:pt x="311448" y="607554"/>
                </a:cubicBezTo>
                <a:cubicBezTo>
                  <a:pt x="461802" y="607554"/>
                  <a:pt x="622896" y="578404"/>
                  <a:pt x="622896" y="526240"/>
                </a:cubicBezTo>
                <a:lnTo>
                  <a:pt x="622896" y="486351"/>
                </a:lnTo>
                <a:cubicBezTo>
                  <a:pt x="622896" y="475611"/>
                  <a:pt x="615225" y="464871"/>
                  <a:pt x="601417" y="455666"/>
                </a:cubicBezTo>
                <a:cubicBezTo>
                  <a:pt x="615225" y="446460"/>
                  <a:pt x="622896" y="435721"/>
                  <a:pt x="622896" y="424981"/>
                </a:cubicBezTo>
                <a:lnTo>
                  <a:pt x="622896" y="385091"/>
                </a:lnTo>
                <a:cubicBezTo>
                  <a:pt x="622896" y="374352"/>
                  <a:pt x="615225" y="363612"/>
                  <a:pt x="601417" y="354406"/>
                </a:cubicBezTo>
                <a:cubicBezTo>
                  <a:pt x="615225" y="345201"/>
                  <a:pt x="622896" y="334462"/>
                  <a:pt x="622896" y="323722"/>
                </a:cubicBezTo>
                <a:lnTo>
                  <a:pt x="622896" y="283832"/>
                </a:lnTo>
                <a:cubicBezTo>
                  <a:pt x="622896" y="273092"/>
                  <a:pt x="615225" y="262353"/>
                  <a:pt x="601417" y="253148"/>
                </a:cubicBezTo>
                <a:cubicBezTo>
                  <a:pt x="615225" y="243943"/>
                  <a:pt x="622896" y="233203"/>
                  <a:pt x="622896" y="222463"/>
                </a:cubicBezTo>
                <a:lnTo>
                  <a:pt x="622896" y="182574"/>
                </a:lnTo>
                <a:cubicBezTo>
                  <a:pt x="622896" y="171834"/>
                  <a:pt x="615225" y="161094"/>
                  <a:pt x="601417" y="151889"/>
                </a:cubicBezTo>
                <a:cubicBezTo>
                  <a:pt x="615225" y="142683"/>
                  <a:pt x="622896" y="131943"/>
                  <a:pt x="622896" y="121204"/>
                </a:cubicBezTo>
                <a:lnTo>
                  <a:pt x="622896" y="121204"/>
                </a:lnTo>
                <a:close/>
              </a:path>
            </a:pathLst>
          </a:custGeom>
          <a:solidFill>
            <a:srgbClr val="FFFFFF"/>
          </a:solidFill>
          <a:ln w="1534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grpSp>
        <p:nvGrpSpPr>
          <p:cNvPr id="62" name="Graphic 1">
            <a:extLst>
              <a:ext uri="{FF2B5EF4-FFF2-40B4-BE49-F238E27FC236}">
                <a16:creationId xmlns:a16="http://schemas.microsoft.com/office/drawing/2014/main" id="{73DDCCCA-3A02-406E-9AE1-A04A2F1A2868}"/>
              </a:ext>
            </a:extLst>
          </p:cNvPr>
          <p:cNvGrpSpPr/>
          <p:nvPr/>
        </p:nvGrpSpPr>
        <p:grpSpPr>
          <a:xfrm>
            <a:off x="10962078" y="5935943"/>
            <a:ext cx="2488482" cy="2488481"/>
            <a:chOff x="10962060" y="5935928"/>
            <a:chExt cx="2488518" cy="2488517"/>
          </a:xfrm>
          <a:solidFill>
            <a:srgbClr val="CACACA"/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B646711-F83D-486B-AEA7-848F2752EE58}"/>
                </a:ext>
              </a:extLst>
            </p:cNvPr>
            <p:cNvSpPr/>
            <p:nvPr/>
          </p:nvSpPr>
          <p:spPr>
            <a:xfrm>
              <a:off x="10962060" y="5935928"/>
              <a:ext cx="2488518" cy="2488517"/>
            </a:xfrm>
            <a:custGeom>
              <a:avLst/>
              <a:gdLst>
                <a:gd name="connsiteX0" fmla="*/ 1244259 w 2488518"/>
                <a:gd name="connsiteY0" fmla="*/ 99725 h 2488517"/>
                <a:gd name="connsiteX1" fmla="*/ 99725 w 2488518"/>
                <a:gd name="connsiteY1" fmla="*/ 1244259 h 2488517"/>
                <a:gd name="connsiteX2" fmla="*/ 1244259 w 2488518"/>
                <a:gd name="connsiteY2" fmla="*/ 2388793 h 2488517"/>
                <a:gd name="connsiteX3" fmla="*/ 2388794 w 2488518"/>
                <a:gd name="connsiteY3" fmla="*/ 1244259 h 2488517"/>
                <a:gd name="connsiteX4" fmla="*/ 1244259 w 2488518"/>
                <a:gd name="connsiteY4" fmla="*/ 99725 h 2488517"/>
                <a:gd name="connsiteX5" fmla="*/ 1244259 w 2488518"/>
                <a:gd name="connsiteY5" fmla="*/ 99725 h 2488517"/>
                <a:gd name="connsiteX6" fmla="*/ 1244259 w 2488518"/>
                <a:gd name="connsiteY6" fmla="*/ 2488518 h 2488517"/>
                <a:gd name="connsiteX7" fmla="*/ 0 w 2488518"/>
                <a:gd name="connsiteY7" fmla="*/ 1244259 h 2488517"/>
                <a:gd name="connsiteX8" fmla="*/ 1244259 w 2488518"/>
                <a:gd name="connsiteY8" fmla="*/ 0 h 2488517"/>
                <a:gd name="connsiteX9" fmla="*/ 2488518 w 2488518"/>
                <a:gd name="connsiteY9" fmla="*/ 1244259 h 2488517"/>
                <a:gd name="connsiteX10" fmla="*/ 1244259 w 2488518"/>
                <a:gd name="connsiteY10" fmla="*/ 2488518 h 2488517"/>
                <a:gd name="connsiteX11" fmla="*/ 1244259 w 2488518"/>
                <a:gd name="connsiteY11" fmla="*/ 2488518 h 248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8518" h="2488517">
                  <a:moveTo>
                    <a:pt x="1244259" y="99725"/>
                  </a:moveTo>
                  <a:cubicBezTo>
                    <a:pt x="613691" y="99725"/>
                    <a:pt x="99725" y="613691"/>
                    <a:pt x="99725" y="1244259"/>
                  </a:cubicBezTo>
                  <a:cubicBezTo>
                    <a:pt x="99725" y="1874827"/>
                    <a:pt x="613691" y="2388793"/>
                    <a:pt x="1244259" y="2388793"/>
                  </a:cubicBezTo>
                  <a:cubicBezTo>
                    <a:pt x="1874827" y="2388793"/>
                    <a:pt x="2388794" y="1874827"/>
                    <a:pt x="2388794" y="1244259"/>
                  </a:cubicBezTo>
                  <a:cubicBezTo>
                    <a:pt x="2388794" y="613691"/>
                    <a:pt x="1874827" y="99725"/>
                    <a:pt x="1244259" y="99725"/>
                  </a:cubicBezTo>
                  <a:lnTo>
                    <a:pt x="1244259" y="99725"/>
                  </a:lnTo>
                  <a:close/>
                  <a:moveTo>
                    <a:pt x="1244259" y="2488518"/>
                  </a:moveTo>
                  <a:cubicBezTo>
                    <a:pt x="558459" y="2488518"/>
                    <a:pt x="0" y="1930059"/>
                    <a:pt x="0" y="1244259"/>
                  </a:cubicBezTo>
                  <a:cubicBezTo>
                    <a:pt x="0" y="558459"/>
                    <a:pt x="558459" y="0"/>
                    <a:pt x="1244259" y="0"/>
                  </a:cubicBezTo>
                  <a:cubicBezTo>
                    <a:pt x="1930059" y="0"/>
                    <a:pt x="2488518" y="558459"/>
                    <a:pt x="2488518" y="1244259"/>
                  </a:cubicBezTo>
                  <a:cubicBezTo>
                    <a:pt x="2488518" y="1930059"/>
                    <a:pt x="1930059" y="2488518"/>
                    <a:pt x="1244259" y="2488518"/>
                  </a:cubicBezTo>
                  <a:lnTo>
                    <a:pt x="1244259" y="2488518"/>
                  </a:lnTo>
                  <a:close/>
                </a:path>
              </a:pathLst>
            </a:custGeom>
            <a:solidFill>
              <a:srgbClr val="CACACA"/>
            </a:solidFill>
            <a:ln w="15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075C024-3A2B-49C2-8A27-2463A33E60C7}"/>
                </a:ext>
              </a:extLst>
            </p:cNvPr>
            <p:cNvSpPr/>
            <p:nvPr/>
          </p:nvSpPr>
          <p:spPr>
            <a:xfrm>
              <a:off x="11390110" y="7683414"/>
              <a:ext cx="1489735" cy="151888"/>
            </a:xfrm>
            <a:custGeom>
              <a:avLst/>
              <a:gdLst>
                <a:gd name="connsiteX0" fmla="*/ 0 w 1489735"/>
                <a:gd name="connsiteY0" fmla="*/ 151889 h 151888"/>
                <a:gd name="connsiteX1" fmla="*/ 1489735 w 1489735"/>
                <a:gd name="connsiteY1" fmla="*/ 151889 h 151888"/>
                <a:gd name="connsiteX2" fmla="*/ 1489735 w 1489735"/>
                <a:gd name="connsiteY2" fmla="*/ 0 h 151888"/>
                <a:gd name="connsiteX3" fmla="*/ 0 w 1489735"/>
                <a:gd name="connsiteY3" fmla="*/ 0 h 151888"/>
                <a:gd name="connsiteX4" fmla="*/ 0 w 1489735"/>
                <a:gd name="connsiteY4" fmla="*/ 151889 h 1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35" h="151888">
                  <a:moveTo>
                    <a:pt x="0" y="151889"/>
                  </a:moveTo>
                  <a:lnTo>
                    <a:pt x="1489735" y="151889"/>
                  </a:lnTo>
                  <a:lnTo>
                    <a:pt x="1489735" y="0"/>
                  </a:lnTo>
                  <a:lnTo>
                    <a:pt x="0" y="0"/>
                  </a:lnTo>
                  <a:lnTo>
                    <a:pt x="0" y="151889"/>
                  </a:lnTo>
                  <a:close/>
                </a:path>
              </a:pathLst>
            </a:custGeom>
            <a:solidFill>
              <a:srgbClr val="CACACA"/>
            </a:solidFill>
            <a:ln w="15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930604-A145-4CFF-8D1B-8DB307A26EB3}"/>
                </a:ext>
              </a:extLst>
            </p:cNvPr>
            <p:cNvSpPr/>
            <p:nvPr/>
          </p:nvSpPr>
          <p:spPr>
            <a:xfrm>
              <a:off x="11390110" y="6349387"/>
              <a:ext cx="1889749" cy="1268055"/>
            </a:xfrm>
            <a:custGeom>
              <a:avLst/>
              <a:gdLst>
                <a:gd name="connsiteX0" fmla="*/ 1489735 w 1889749"/>
                <a:gd name="connsiteY0" fmla="*/ 531626 h 1268055"/>
                <a:gd name="connsiteX1" fmla="*/ 1448311 w 1889749"/>
                <a:gd name="connsiteY1" fmla="*/ 614474 h 1268055"/>
                <a:gd name="connsiteX2" fmla="*/ 1385408 w 1889749"/>
                <a:gd name="connsiteY2" fmla="*/ 683514 h 1268055"/>
                <a:gd name="connsiteX3" fmla="*/ 1319436 w 1889749"/>
                <a:gd name="connsiteY3" fmla="*/ 724938 h 1268055"/>
                <a:gd name="connsiteX4" fmla="*/ 1319436 w 1889749"/>
                <a:gd name="connsiteY4" fmla="*/ 388943 h 1268055"/>
                <a:gd name="connsiteX5" fmla="*/ 1014124 w 1889749"/>
                <a:gd name="connsiteY5" fmla="*/ 388943 h 1268055"/>
                <a:gd name="connsiteX6" fmla="*/ 1014124 w 1889749"/>
                <a:gd name="connsiteY6" fmla="*/ 711130 h 1268055"/>
                <a:gd name="connsiteX7" fmla="*/ 995714 w 1889749"/>
                <a:gd name="connsiteY7" fmla="*/ 698856 h 1268055"/>
                <a:gd name="connsiteX8" fmla="*/ 955824 w 1889749"/>
                <a:gd name="connsiteY8" fmla="*/ 666637 h 1268055"/>
                <a:gd name="connsiteX9" fmla="*/ 882181 w 1889749"/>
                <a:gd name="connsiteY9" fmla="*/ 560776 h 1268055"/>
                <a:gd name="connsiteX10" fmla="*/ 912866 w 1889749"/>
                <a:gd name="connsiteY10" fmla="*/ 244725 h 1268055"/>
                <a:gd name="connsiteX11" fmla="*/ 1366997 w 1889749"/>
                <a:gd name="connsiteY11" fmla="*/ 161876 h 1268055"/>
                <a:gd name="connsiteX12" fmla="*/ 1489735 w 1889749"/>
                <a:gd name="connsiteY12" fmla="*/ 531626 h 1268055"/>
                <a:gd name="connsiteX13" fmla="*/ 1489735 w 1889749"/>
                <a:gd name="connsiteY13" fmla="*/ 531626 h 1268055"/>
                <a:gd name="connsiteX14" fmla="*/ 1063220 w 1889749"/>
                <a:gd name="connsiteY14" fmla="*/ 735678 h 1268055"/>
                <a:gd name="connsiteX15" fmla="*/ 1063220 w 1889749"/>
                <a:gd name="connsiteY15" fmla="*/ 438038 h 1268055"/>
                <a:gd name="connsiteX16" fmla="*/ 1270341 w 1889749"/>
                <a:gd name="connsiteY16" fmla="*/ 438038 h 1268055"/>
                <a:gd name="connsiteX17" fmla="*/ 1270341 w 1889749"/>
                <a:gd name="connsiteY17" fmla="*/ 743349 h 1268055"/>
                <a:gd name="connsiteX18" fmla="*/ 1063220 w 1889749"/>
                <a:gd name="connsiteY18" fmla="*/ 735678 h 1268055"/>
                <a:gd name="connsiteX19" fmla="*/ 1063220 w 1889749"/>
                <a:gd name="connsiteY19" fmla="*/ 735678 h 1268055"/>
                <a:gd name="connsiteX20" fmla="*/ 880646 w 1889749"/>
                <a:gd name="connsiteY20" fmla="*/ 878361 h 1268055"/>
                <a:gd name="connsiteX21" fmla="*/ 880646 w 1889749"/>
                <a:gd name="connsiteY21" fmla="*/ 740281 h 1268055"/>
                <a:gd name="connsiteX22" fmla="*/ 935879 w 1889749"/>
                <a:gd name="connsiteY22" fmla="*/ 784773 h 1268055"/>
                <a:gd name="connsiteX23" fmla="*/ 954289 w 1889749"/>
                <a:gd name="connsiteY23" fmla="*/ 797047 h 1268055"/>
                <a:gd name="connsiteX24" fmla="*/ 1014124 w 1889749"/>
                <a:gd name="connsiteY24" fmla="*/ 827731 h 1268055"/>
                <a:gd name="connsiteX25" fmla="*/ 1014124 w 1889749"/>
                <a:gd name="connsiteY25" fmla="*/ 878361 h 1268055"/>
                <a:gd name="connsiteX26" fmla="*/ 880646 w 1889749"/>
                <a:gd name="connsiteY26" fmla="*/ 878361 h 1268055"/>
                <a:gd name="connsiteX27" fmla="*/ 880646 w 1889749"/>
                <a:gd name="connsiteY27" fmla="*/ 878361 h 1268055"/>
                <a:gd name="connsiteX28" fmla="*/ 1850279 w 1889749"/>
                <a:gd name="connsiteY28" fmla="*/ 780171 h 1268055"/>
                <a:gd name="connsiteX29" fmla="*/ 1578720 w 1889749"/>
                <a:gd name="connsiteY29" fmla="*/ 592995 h 1268055"/>
                <a:gd name="connsiteX30" fmla="*/ 1425297 w 1889749"/>
                <a:gd name="connsiteY30" fmla="*/ 75960 h 1268055"/>
                <a:gd name="connsiteX31" fmla="*/ 836154 w 1889749"/>
                <a:gd name="connsiteY31" fmla="*/ 174151 h 1268055"/>
                <a:gd name="connsiteX32" fmla="*/ 836154 w 1889749"/>
                <a:gd name="connsiteY32" fmla="*/ 169548 h 1268055"/>
                <a:gd name="connsiteX33" fmla="*/ 1534 w 1889749"/>
                <a:gd name="connsiteY33" fmla="*/ 169548 h 1268055"/>
                <a:gd name="connsiteX34" fmla="*/ 1534 w 1889749"/>
                <a:gd name="connsiteY34" fmla="*/ 218643 h 1268055"/>
                <a:gd name="connsiteX35" fmla="*/ 807004 w 1889749"/>
                <a:gd name="connsiteY35" fmla="*/ 218643 h 1268055"/>
                <a:gd name="connsiteX36" fmla="*/ 751772 w 1889749"/>
                <a:gd name="connsiteY36" fmla="*/ 405819 h 1268055"/>
                <a:gd name="connsiteX37" fmla="*/ 1534 w 1889749"/>
                <a:gd name="connsiteY37" fmla="*/ 405819 h 1268055"/>
                <a:gd name="connsiteX38" fmla="*/ 1534 w 1889749"/>
                <a:gd name="connsiteY38" fmla="*/ 454914 h 1268055"/>
                <a:gd name="connsiteX39" fmla="*/ 751772 w 1889749"/>
                <a:gd name="connsiteY39" fmla="*/ 454914 h 1268055"/>
                <a:gd name="connsiteX40" fmla="*/ 770182 w 1889749"/>
                <a:gd name="connsiteY40" fmla="*/ 560776 h 1268055"/>
                <a:gd name="connsiteX41" fmla="*/ 794730 w 1889749"/>
                <a:gd name="connsiteY41" fmla="*/ 620611 h 1268055"/>
                <a:gd name="connsiteX42" fmla="*/ 575336 w 1889749"/>
                <a:gd name="connsiteY42" fmla="*/ 620611 h 1268055"/>
                <a:gd name="connsiteX43" fmla="*/ 575336 w 1889749"/>
                <a:gd name="connsiteY43" fmla="*/ 642090 h 1268055"/>
                <a:gd name="connsiteX44" fmla="*/ 0 w 1889749"/>
                <a:gd name="connsiteY44" fmla="*/ 642090 h 1268055"/>
                <a:gd name="connsiteX45" fmla="*/ 0 w 1889749"/>
                <a:gd name="connsiteY45" fmla="*/ 691185 h 1268055"/>
                <a:gd name="connsiteX46" fmla="*/ 575336 w 1889749"/>
                <a:gd name="connsiteY46" fmla="*/ 691185 h 1268055"/>
                <a:gd name="connsiteX47" fmla="*/ 575336 w 1889749"/>
                <a:gd name="connsiteY47" fmla="*/ 878361 h 1268055"/>
                <a:gd name="connsiteX48" fmla="*/ 441858 w 1889749"/>
                <a:gd name="connsiteY48" fmla="*/ 878361 h 1268055"/>
                <a:gd name="connsiteX49" fmla="*/ 441858 w 1889749"/>
                <a:gd name="connsiteY49" fmla="*/ 852279 h 1268055"/>
                <a:gd name="connsiteX50" fmla="*/ 136546 w 1889749"/>
                <a:gd name="connsiteY50" fmla="*/ 852279 h 1268055"/>
                <a:gd name="connsiteX51" fmla="*/ 136546 w 1889749"/>
                <a:gd name="connsiteY51" fmla="*/ 878361 h 1268055"/>
                <a:gd name="connsiteX52" fmla="*/ 0 w 1889749"/>
                <a:gd name="connsiteY52" fmla="*/ 878361 h 1268055"/>
                <a:gd name="connsiteX53" fmla="*/ 0 w 1889749"/>
                <a:gd name="connsiteY53" fmla="*/ 927456 h 1268055"/>
                <a:gd name="connsiteX54" fmla="*/ 136546 w 1889749"/>
                <a:gd name="connsiteY54" fmla="*/ 927456 h 1268055"/>
                <a:gd name="connsiteX55" fmla="*/ 136546 w 1889749"/>
                <a:gd name="connsiteY55" fmla="*/ 1268055 h 1268055"/>
                <a:gd name="connsiteX56" fmla="*/ 441858 w 1889749"/>
                <a:gd name="connsiteY56" fmla="*/ 1268055 h 1268055"/>
                <a:gd name="connsiteX57" fmla="*/ 441858 w 1889749"/>
                <a:gd name="connsiteY57" fmla="*/ 927456 h 1268055"/>
                <a:gd name="connsiteX58" fmla="*/ 575336 w 1889749"/>
                <a:gd name="connsiteY58" fmla="*/ 927456 h 1268055"/>
                <a:gd name="connsiteX59" fmla="*/ 575336 w 1889749"/>
                <a:gd name="connsiteY59" fmla="*/ 1268055 h 1268055"/>
                <a:gd name="connsiteX60" fmla="*/ 880646 w 1889749"/>
                <a:gd name="connsiteY60" fmla="*/ 1268055 h 1268055"/>
                <a:gd name="connsiteX61" fmla="*/ 880646 w 1889749"/>
                <a:gd name="connsiteY61" fmla="*/ 927456 h 1268055"/>
                <a:gd name="connsiteX62" fmla="*/ 1014124 w 1889749"/>
                <a:gd name="connsiteY62" fmla="*/ 927456 h 1268055"/>
                <a:gd name="connsiteX63" fmla="*/ 1014124 w 1889749"/>
                <a:gd name="connsiteY63" fmla="*/ 1268055 h 1268055"/>
                <a:gd name="connsiteX64" fmla="*/ 1319436 w 1889749"/>
                <a:gd name="connsiteY64" fmla="*/ 1268055 h 1268055"/>
                <a:gd name="connsiteX65" fmla="*/ 1319436 w 1889749"/>
                <a:gd name="connsiteY65" fmla="*/ 927456 h 1268055"/>
                <a:gd name="connsiteX66" fmla="*/ 1489735 w 1889749"/>
                <a:gd name="connsiteY66" fmla="*/ 927456 h 1268055"/>
                <a:gd name="connsiteX67" fmla="*/ 1489735 w 1889749"/>
                <a:gd name="connsiteY67" fmla="*/ 878361 h 1268055"/>
                <a:gd name="connsiteX68" fmla="*/ 1319436 w 1889749"/>
                <a:gd name="connsiteY68" fmla="*/ 878361 h 1268055"/>
                <a:gd name="connsiteX69" fmla="*/ 1319436 w 1889749"/>
                <a:gd name="connsiteY69" fmla="*/ 836937 h 1268055"/>
                <a:gd name="connsiteX70" fmla="*/ 1472859 w 1889749"/>
                <a:gd name="connsiteY70" fmla="*/ 744883 h 1268055"/>
                <a:gd name="connsiteX71" fmla="*/ 1744417 w 1889749"/>
                <a:gd name="connsiteY71" fmla="*/ 932059 h 1268055"/>
                <a:gd name="connsiteX72" fmla="*/ 1871758 w 1889749"/>
                <a:gd name="connsiteY72" fmla="*/ 909046 h 1268055"/>
                <a:gd name="connsiteX73" fmla="*/ 1873292 w 1889749"/>
                <a:gd name="connsiteY73" fmla="*/ 907511 h 1268055"/>
                <a:gd name="connsiteX74" fmla="*/ 1850279 w 1889749"/>
                <a:gd name="connsiteY74" fmla="*/ 780171 h 1268055"/>
                <a:gd name="connsiteX75" fmla="*/ 1850279 w 1889749"/>
                <a:gd name="connsiteY75" fmla="*/ 780171 h 1268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889749" h="1268055">
                  <a:moveTo>
                    <a:pt x="1489735" y="531626"/>
                  </a:moveTo>
                  <a:cubicBezTo>
                    <a:pt x="1480530" y="560776"/>
                    <a:pt x="1466722" y="588392"/>
                    <a:pt x="1448311" y="614474"/>
                  </a:cubicBezTo>
                  <a:cubicBezTo>
                    <a:pt x="1429900" y="640556"/>
                    <a:pt x="1408421" y="663569"/>
                    <a:pt x="1385408" y="683514"/>
                  </a:cubicBezTo>
                  <a:cubicBezTo>
                    <a:pt x="1365463" y="700391"/>
                    <a:pt x="1342450" y="714199"/>
                    <a:pt x="1319436" y="724938"/>
                  </a:cubicBezTo>
                  <a:lnTo>
                    <a:pt x="1319436" y="388943"/>
                  </a:lnTo>
                  <a:lnTo>
                    <a:pt x="1014124" y="388943"/>
                  </a:lnTo>
                  <a:lnTo>
                    <a:pt x="1014124" y="711130"/>
                  </a:lnTo>
                  <a:cubicBezTo>
                    <a:pt x="1007987" y="708062"/>
                    <a:pt x="1001851" y="703459"/>
                    <a:pt x="995714" y="698856"/>
                  </a:cubicBezTo>
                  <a:cubicBezTo>
                    <a:pt x="981906" y="689651"/>
                    <a:pt x="968098" y="677377"/>
                    <a:pt x="955824" y="666637"/>
                  </a:cubicBezTo>
                  <a:cubicBezTo>
                    <a:pt x="923605" y="635953"/>
                    <a:pt x="899057" y="599132"/>
                    <a:pt x="882181" y="560776"/>
                  </a:cubicBezTo>
                  <a:cubicBezTo>
                    <a:pt x="839222" y="461051"/>
                    <a:pt x="846893" y="341381"/>
                    <a:pt x="912866" y="244725"/>
                  </a:cubicBezTo>
                  <a:cubicBezTo>
                    <a:pt x="1015658" y="95905"/>
                    <a:pt x="1218177" y="59083"/>
                    <a:pt x="1366997" y="161876"/>
                  </a:cubicBezTo>
                  <a:cubicBezTo>
                    <a:pt x="1486667" y="246259"/>
                    <a:pt x="1532693" y="398148"/>
                    <a:pt x="1489735" y="531626"/>
                  </a:cubicBezTo>
                  <a:lnTo>
                    <a:pt x="1489735" y="531626"/>
                  </a:lnTo>
                  <a:close/>
                  <a:moveTo>
                    <a:pt x="1063220" y="735678"/>
                  </a:moveTo>
                  <a:lnTo>
                    <a:pt x="1063220" y="438038"/>
                  </a:lnTo>
                  <a:lnTo>
                    <a:pt x="1270341" y="438038"/>
                  </a:lnTo>
                  <a:lnTo>
                    <a:pt x="1270341" y="743349"/>
                  </a:lnTo>
                  <a:cubicBezTo>
                    <a:pt x="1202834" y="763294"/>
                    <a:pt x="1129192" y="760225"/>
                    <a:pt x="1063220" y="735678"/>
                  </a:cubicBezTo>
                  <a:lnTo>
                    <a:pt x="1063220" y="735678"/>
                  </a:lnTo>
                  <a:close/>
                  <a:moveTo>
                    <a:pt x="880646" y="878361"/>
                  </a:moveTo>
                  <a:lnTo>
                    <a:pt x="880646" y="740281"/>
                  </a:lnTo>
                  <a:cubicBezTo>
                    <a:pt x="897524" y="755623"/>
                    <a:pt x="915934" y="770965"/>
                    <a:pt x="935879" y="784773"/>
                  </a:cubicBezTo>
                  <a:cubicBezTo>
                    <a:pt x="942016" y="789376"/>
                    <a:pt x="948153" y="793979"/>
                    <a:pt x="954289" y="797047"/>
                  </a:cubicBezTo>
                  <a:cubicBezTo>
                    <a:pt x="972700" y="809321"/>
                    <a:pt x="992645" y="818526"/>
                    <a:pt x="1014124" y="827731"/>
                  </a:cubicBezTo>
                  <a:lnTo>
                    <a:pt x="1014124" y="878361"/>
                  </a:lnTo>
                  <a:lnTo>
                    <a:pt x="880646" y="878361"/>
                  </a:lnTo>
                  <a:lnTo>
                    <a:pt x="880646" y="878361"/>
                  </a:lnTo>
                  <a:close/>
                  <a:moveTo>
                    <a:pt x="1850279" y="780171"/>
                  </a:moveTo>
                  <a:lnTo>
                    <a:pt x="1578720" y="592995"/>
                  </a:lnTo>
                  <a:cubicBezTo>
                    <a:pt x="1653898" y="408887"/>
                    <a:pt x="1594063" y="192561"/>
                    <a:pt x="1425297" y="75960"/>
                  </a:cubicBezTo>
                  <a:cubicBezTo>
                    <a:pt x="1233519" y="-55984"/>
                    <a:pt x="972700" y="-11491"/>
                    <a:pt x="836154" y="174151"/>
                  </a:cubicBezTo>
                  <a:lnTo>
                    <a:pt x="836154" y="169548"/>
                  </a:lnTo>
                  <a:lnTo>
                    <a:pt x="1534" y="169548"/>
                  </a:lnTo>
                  <a:lnTo>
                    <a:pt x="1534" y="218643"/>
                  </a:lnTo>
                  <a:lnTo>
                    <a:pt x="807004" y="218643"/>
                  </a:lnTo>
                  <a:cubicBezTo>
                    <a:pt x="773250" y="276944"/>
                    <a:pt x="754840" y="341381"/>
                    <a:pt x="751772" y="405819"/>
                  </a:cubicBezTo>
                  <a:lnTo>
                    <a:pt x="1534" y="405819"/>
                  </a:lnTo>
                  <a:lnTo>
                    <a:pt x="1534" y="454914"/>
                  </a:lnTo>
                  <a:lnTo>
                    <a:pt x="751772" y="454914"/>
                  </a:lnTo>
                  <a:cubicBezTo>
                    <a:pt x="753306" y="490201"/>
                    <a:pt x="759443" y="527023"/>
                    <a:pt x="770182" y="560776"/>
                  </a:cubicBezTo>
                  <a:cubicBezTo>
                    <a:pt x="776319" y="580721"/>
                    <a:pt x="785524" y="600666"/>
                    <a:pt x="794730" y="620611"/>
                  </a:cubicBezTo>
                  <a:lnTo>
                    <a:pt x="575336" y="620611"/>
                  </a:lnTo>
                  <a:lnTo>
                    <a:pt x="575336" y="642090"/>
                  </a:lnTo>
                  <a:lnTo>
                    <a:pt x="0" y="642090"/>
                  </a:lnTo>
                  <a:lnTo>
                    <a:pt x="0" y="691185"/>
                  </a:lnTo>
                  <a:lnTo>
                    <a:pt x="575336" y="691185"/>
                  </a:lnTo>
                  <a:lnTo>
                    <a:pt x="575336" y="878361"/>
                  </a:lnTo>
                  <a:lnTo>
                    <a:pt x="441858" y="878361"/>
                  </a:lnTo>
                  <a:lnTo>
                    <a:pt x="441858" y="852279"/>
                  </a:lnTo>
                  <a:lnTo>
                    <a:pt x="136546" y="852279"/>
                  </a:lnTo>
                  <a:lnTo>
                    <a:pt x="136546" y="878361"/>
                  </a:lnTo>
                  <a:lnTo>
                    <a:pt x="0" y="878361"/>
                  </a:lnTo>
                  <a:lnTo>
                    <a:pt x="0" y="927456"/>
                  </a:lnTo>
                  <a:lnTo>
                    <a:pt x="136546" y="927456"/>
                  </a:lnTo>
                  <a:lnTo>
                    <a:pt x="136546" y="1268055"/>
                  </a:lnTo>
                  <a:lnTo>
                    <a:pt x="441858" y="1268055"/>
                  </a:lnTo>
                  <a:lnTo>
                    <a:pt x="441858" y="927456"/>
                  </a:lnTo>
                  <a:lnTo>
                    <a:pt x="575336" y="927456"/>
                  </a:lnTo>
                  <a:lnTo>
                    <a:pt x="575336" y="1268055"/>
                  </a:lnTo>
                  <a:lnTo>
                    <a:pt x="880646" y="1268055"/>
                  </a:lnTo>
                  <a:lnTo>
                    <a:pt x="880646" y="927456"/>
                  </a:lnTo>
                  <a:lnTo>
                    <a:pt x="1014124" y="927456"/>
                  </a:lnTo>
                  <a:lnTo>
                    <a:pt x="1014124" y="1268055"/>
                  </a:lnTo>
                  <a:lnTo>
                    <a:pt x="1319436" y="1268055"/>
                  </a:lnTo>
                  <a:lnTo>
                    <a:pt x="1319436" y="927456"/>
                  </a:lnTo>
                  <a:lnTo>
                    <a:pt x="1489735" y="927456"/>
                  </a:lnTo>
                  <a:lnTo>
                    <a:pt x="1489735" y="878361"/>
                  </a:lnTo>
                  <a:lnTo>
                    <a:pt x="1319436" y="878361"/>
                  </a:lnTo>
                  <a:lnTo>
                    <a:pt x="1319436" y="836937"/>
                  </a:lnTo>
                  <a:cubicBezTo>
                    <a:pt x="1376202" y="816992"/>
                    <a:pt x="1428366" y="786308"/>
                    <a:pt x="1472859" y="744883"/>
                  </a:cubicBezTo>
                  <a:lnTo>
                    <a:pt x="1744417" y="932059"/>
                  </a:lnTo>
                  <a:cubicBezTo>
                    <a:pt x="1785841" y="961209"/>
                    <a:pt x="1842608" y="950470"/>
                    <a:pt x="1871758" y="909046"/>
                  </a:cubicBezTo>
                  <a:lnTo>
                    <a:pt x="1873292" y="907511"/>
                  </a:lnTo>
                  <a:cubicBezTo>
                    <a:pt x="1902443" y="866087"/>
                    <a:pt x="1891703" y="809321"/>
                    <a:pt x="1850279" y="780171"/>
                  </a:cubicBezTo>
                  <a:lnTo>
                    <a:pt x="1850279" y="780171"/>
                  </a:lnTo>
                  <a:close/>
                </a:path>
              </a:pathLst>
            </a:custGeom>
            <a:solidFill>
              <a:srgbClr val="CACACA"/>
            </a:solidFill>
            <a:ln w="15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9E08B0F-8C1F-41E2-9068-ACBF54296171}"/>
              </a:ext>
            </a:extLst>
          </p:cNvPr>
          <p:cNvSpPr/>
          <p:nvPr/>
        </p:nvSpPr>
        <p:spPr>
          <a:xfrm>
            <a:off x="9615662" y="4535212"/>
            <a:ext cx="1344882" cy="1237336"/>
          </a:xfrm>
          <a:custGeom>
            <a:avLst/>
            <a:gdLst>
              <a:gd name="connsiteX0" fmla="*/ 237189 w 1344901"/>
              <a:gd name="connsiteY0" fmla="*/ 1178287 h 1237354"/>
              <a:gd name="connsiteX1" fmla="*/ 200367 w 1344901"/>
              <a:gd name="connsiteY1" fmla="*/ 1216643 h 1237354"/>
              <a:gd name="connsiteX2" fmla="*/ 154340 w 1344901"/>
              <a:gd name="connsiteY2" fmla="*/ 1235054 h 1237354"/>
              <a:gd name="connsiteX3" fmla="*/ 106779 w 1344901"/>
              <a:gd name="connsiteY3" fmla="*/ 1235054 h 1237354"/>
              <a:gd name="connsiteX4" fmla="*/ 60753 w 1344901"/>
              <a:gd name="connsiteY4" fmla="*/ 1218177 h 1237354"/>
              <a:gd name="connsiteX5" fmla="*/ 25466 w 1344901"/>
              <a:gd name="connsiteY5" fmla="*/ 1184424 h 1237354"/>
              <a:gd name="connsiteX6" fmla="*/ 3986 w 1344901"/>
              <a:gd name="connsiteY6" fmla="*/ 1139931 h 1237354"/>
              <a:gd name="connsiteX7" fmla="*/ 917 w 1344901"/>
              <a:gd name="connsiteY7" fmla="*/ 1090836 h 1237354"/>
              <a:gd name="connsiteX8" fmla="*/ 17794 w 1344901"/>
              <a:gd name="connsiteY8" fmla="*/ 1041741 h 1237354"/>
              <a:gd name="connsiteX9" fmla="*/ 54615 w 1344901"/>
              <a:gd name="connsiteY9" fmla="*/ 1003385 h 1237354"/>
              <a:gd name="connsiteX10" fmla="*/ 100642 w 1344901"/>
              <a:gd name="connsiteY10" fmla="*/ 984974 h 1237354"/>
              <a:gd name="connsiteX11" fmla="*/ 149738 w 1344901"/>
              <a:gd name="connsiteY11" fmla="*/ 984974 h 1237354"/>
              <a:gd name="connsiteX12" fmla="*/ 194231 w 1344901"/>
              <a:gd name="connsiteY12" fmla="*/ 1001851 h 1237354"/>
              <a:gd name="connsiteX13" fmla="*/ 229518 w 1344901"/>
              <a:gd name="connsiteY13" fmla="*/ 1035604 h 1237354"/>
              <a:gd name="connsiteX14" fmla="*/ 250996 w 1344901"/>
              <a:gd name="connsiteY14" fmla="*/ 1078562 h 1237354"/>
              <a:gd name="connsiteX15" fmla="*/ 254065 w 1344901"/>
              <a:gd name="connsiteY15" fmla="*/ 1127658 h 1237354"/>
              <a:gd name="connsiteX16" fmla="*/ 237189 w 1344901"/>
              <a:gd name="connsiteY16" fmla="*/ 1178287 h 1237354"/>
              <a:gd name="connsiteX17" fmla="*/ 237189 w 1344901"/>
              <a:gd name="connsiteY17" fmla="*/ 1178287 h 1237354"/>
              <a:gd name="connsiteX18" fmla="*/ 94506 w 1344901"/>
              <a:gd name="connsiteY18" fmla="*/ 1167548 h 1237354"/>
              <a:gd name="connsiteX19" fmla="*/ 120587 w 1344901"/>
              <a:gd name="connsiteY19" fmla="*/ 1178287 h 1237354"/>
              <a:gd name="connsiteX20" fmla="*/ 148204 w 1344901"/>
              <a:gd name="connsiteY20" fmla="*/ 1179821 h 1237354"/>
              <a:gd name="connsiteX21" fmla="*/ 174285 w 1344901"/>
              <a:gd name="connsiteY21" fmla="*/ 1170616 h 1237354"/>
              <a:gd name="connsiteX22" fmla="*/ 194231 w 1344901"/>
              <a:gd name="connsiteY22" fmla="*/ 1149137 h 1237354"/>
              <a:gd name="connsiteX23" fmla="*/ 203436 w 1344901"/>
              <a:gd name="connsiteY23" fmla="*/ 1121521 h 1237354"/>
              <a:gd name="connsiteX24" fmla="*/ 198833 w 1344901"/>
              <a:gd name="connsiteY24" fmla="*/ 1095439 h 1237354"/>
              <a:gd name="connsiteX25" fmla="*/ 185025 w 1344901"/>
              <a:gd name="connsiteY25" fmla="*/ 1072425 h 1237354"/>
              <a:gd name="connsiteX26" fmla="*/ 163546 w 1344901"/>
              <a:gd name="connsiteY26" fmla="*/ 1054015 h 1237354"/>
              <a:gd name="connsiteX27" fmla="*/ 137464 w 1344901"/>
              <a:gd name="connsiteY27" fmla="*/ 1043275 h 1237354"/>
              <a:gd name="connsiteX28" fmla="*/ 109848 w 1344901"/>
              <a:gd name="connsiteY28" fmla="*/ 1041741 h 1237354"/>
              <a:gd name="connsiteX29" fmla="*/ 85300 w 1344901"/>
              <a:gd name="connsiteY29" fmla="*/ 1050946 h 1237354"/>
              <a:gd name="connsiteX30" fmla="*/ 65355 w 1344901"/>
              <a:gd name="connsiteY30" fmla="*/ 1072425 h 1237354"/>
              <a:gd name="connsiteX31" fmla="*/ 56150 w 1344901"/>
              <a:gd name="connsiteY31" fmla="*/ 1100041 h 1237354"/>
              <a:gd name="connsiteX32" fmla="*/ 60753 w 1344901"/>
              <a:gd name="connsiteY32" fmla="*/ 1126123 h 1237354"/>
              <a:gd name="connsiteX33" fmla="*/ 74560 w 1344901"/>
              <a:gd name="connsiteY33" fmla="*/ 1149137 h 1237354"/>
              <a:gd name="connsiteX34" fmla="*/ 94506 w 1344901"/>
              <a:gd name="connsiteY34" fmla="*/ 1167548 h 1237354"/>
              <a:gd name="connsiteX35" fmla="*/ 94506 w 1344901"/>
              <a:gd name="connsiteY35" fmla="*/ 1167548 h 1237354"/>
              <a:gd name="connsiteX36" fmla="*/ 392146 w 1344901"/>
              <a:gd name="connsiteY36" fmla="*/ 954290 h 1237354"/>
              <a:gd name="connsiteX37" fmla="*/ 361461 w 1344901"/>
              <a:gd name="connsiteY37" fmla="*/ 977303 h 1237354"/>
              <a:gd name="connsiteX38" fmla="*/ 326174 w 1344901"/>
              <a:gd name="connsiteY38" fmla="*/ 980372 h 1237354"/>
              <a:gd name="connsiteX39" fmla="*/ 407488 w 1344901"/>
              <a:gd name="connsiteY39" fmla="*/ 1047878 h 1237354"/>
              <a:gd name="connsiteX40" fmla="*/ 370667 w 1344901"/>
              <a:gd name="connsiteY40" fmla="*/ 1092370 h 1237354"/>
              <a:gd name="connsiteX41" fmla="*/ 168149 w 1344901"/>
              <a:gd name="connsiteY41" fmla="*/ 925139 h 1237354"/>
              <a:gd name="connsiteX42" fmla="*/ 200367 w 1344901"/>
              <a:gd name="connsiteY42" fmla="*/ 886784 h 1237354"/>
              <a:gd name="connsiteX43" fmla="*/ 223380 w 1344901"/>
              <a:gd name="connsiteY43" fmla="*/ 906729 h 1237354"/>
              <a:gd name="connsiteX44" fmla="*/ 220312 w 1344901"/>
              <a:gd name="connsiteY44" fmla="*/ 871441 h 1237354"/>
              <a:gd name="connsiteX45" fmla="*/ 237189 w 1344901"/>
              <a:gd name="connsiteY45" fmla="*/ 837689 h 1237354"/>
              <a:gd name="connsiteX46" fmla="*/ 264805 w 1344901"/>
              <a:gd name="connsiteY46" fmla="*/ 816209 h 1237354"/>
              <a:gd name="connsiteX47" fmla="*/ 298558 w 1344901"/>
              <a:gd name="connsiteY47" fmla="*/ 808538 h 1237354"/>
              <a:gd name="connsiteX48" fmla="*/ 333845 w 1344901"/>
              <a:gd name="connsiteY48" fmla="*/ 814675 h 1237354"/>
              <a:gd name="connsiteX49" fmla="*/ 367598 w 1344901"/>
              <a:gd name="connsiteY49" fmla="*/ 833086 h 1237354"/>
              <a:gd name="connsiteX50" fmla="*/ 393680 w 1344901"/>
              <a:gd name="connsiteY50" fmla="*/ 862236 h 1237354"/>
              <a:gd name="connsiteX51" fmla="*/ 407488 w 1344901"/>
              <a:gd name="connsiteY51" fmla="*/ 894455 h 1237354"/>
              <a:gd name="connsiteX52" fmla="*/ 407488 w 1344901"/>
              <a:gd name="connsiteY52" fmla="*/ 926674 h 1237354"/>
              <a:gd name="connsiteX53" fmla="*/ 392146 w 1344901"/>
              <a:gd name="connsiteY53" fmla="*/ 954290 h 1237354"/>
              <a:gd name="connsiteX54" fmla="*/ 392146 w 1344901"/>
              <a:gd name="connsiteY54" fmla="*/ 954290 h 1237354"/>
              <a:gd name="connsiteX55" fmla="*/ 343050 w 1344901"/>
              <a:gd name="connsiteY55" fmla="*/ 938947 h 1237354"/>
              <a:gd name="connsiteX56" fmla="*/ 350721 w 1344901"/>
              <a:gd name="connsiteY56" fmla="*/ 923605 h 1237354"/>
              <a:gd name="connsiteX57" fmla="*/ 350721 w 1344901"/>
              <a:gd name="connsiteY57" fmla="*/ 906729 h 1237354"/>
              <a:gd name="connsiteX58" fmla="*/ 344585 w 1344901"/>
              <a:gd name="connsiteY58" fmla="*/ 889852 h 1237354"/>
              <a:gd name="connsiteX59" fmla="*/ 332311 w 1344901"/>
              <a:gd name="connsiteY59" fmla="*/ 876044 h 1237354"/>
              <a:gd name="connsiteX60" fmla="*/ 315434 w 1344901"/>
              <a:gd name="connsiteY60" fmla="*/ 866839 h 1237354"/>
              <a:gd name="connsiteX61" fmla="*/ 298558 w 1344901"/>
              <a:gd name="connsiteY61" fmla="*/ 863770 h 1237354"/>
              <a:gd name="connsiteX62" fmla="*/ 281681 w 1344901"/>
              <a:gd name="connsiteY62" fmla="*/ 868373 h 1237354"/>
              <a:gd name="connsiteX63" fmla="*/ 267873 w 1344901"/>
              <a:gd name="connsiteY63" fmla="*/ 880647 h 1237354"/>
              <a:gd name="connsiteX64" fmla="*/ 258667 w 1344901"/>
              <a:gd name="connsiteY64" fmla="*/ 902126 h 1237354"/>
              <a:gd name="connsiteX65" fmla="*/ 263271 w 1344901"/>
              <a:gd name="connsiteY65" fmla="*/ 926674 h 1237354"/>
              <a:gd name="connsiteX66" fmla="*/ 292421 w 1344901"/>
              <a:gd name="connsiteY66" fmla="*/ 951222 h 1237354"/>
              <a:gd name="connsiteX67" fmla="*/ 321571 w 1344901"/>
              <a:gd name="connsiteY67" fmla="*/ 952756 h 1237354"/>
              <a:gd name="connsiteX68" fmla="*/ 343050 w 1344901"/>
              <a:gd name="connsiteY68" fmla="*/ 938947 h 1237354"/>
              <a:gd name="connsiteX69" fmla="*/ 343050 w 1344901"/>
              <a:gd name="connsiteY69" fmla="*/ 938947 h 1237354"/>
              <a:gd name="connsiteX70" fmla="*/ 528692 w 1344901"/>
              <a:gd name="connsiteY70" fmla="*/ 771717 h 1237354"/>
              <a:gd name="connsiteX71" fmla="*/ 517952 w 1344901"/>
              <a:gd name="connsiteY71" fmla="*/ 797799 h 1237354"/>
              <a:gd name="connsiteX72" fmla="*/ 501076 w 1344901"/>
              <a:gd name="connsiteY72" fmla="*/ 823880 h 1237354"/>
              <a:gd name="connsiteX73" fmla="*/ 485734 w 1344901"/>
              <a:gd name="connsiteY73" fmla="*/ 837689 h 1237354"/>
              <a:gd name="connsiteX74" fmla="*/ 468857 w 1344901"/>
              <a:gd name="connsiteY74" fmla="*/ 845360 h 1237354"/>
              <a:gd name="connsiteX75" fmla="*/ 450446 w 1344901"/>
              <a:gd name="connsiteY75" fmla="*/ 843826 h 1237354"/>
              <a:gd name="connsiteX76" fmla="*/ 430501 w 1344901"/>
              <a:gd name="connsiteY76" fmla="*/ 831551 h 1237354"/>
              <a:gd name="connsiteX77" fmla="*/ 356858 w 1344901"/>
              <a:gd name="connsiteY77" fmla="*/ 768648 h 1237354"/>
              <a:gd name="connsiteX78" fmla="*/ 341516 w 1344901"/>
              <a:gd name="connsiteY78" fmla="*/ 787059 h 1237354"/>
              <a:gd name="connsiteX79" fmla="*/ 309298 w 1344901"/>
              <a:gd name="connsiteY79" fmla="*/ 759443 h 1237354"/>
              <a:gd name="connsiteX80" fmla="*/ 324640 w 1344901"/>
              <a:gd name="connsiteY80" fmla="*/ 741032 h 1237354"/>
              <a:gd name="connsiteX81" fmla="*/ 280147 w 1344901"/>
              <a:gd name="connsiteY81" fmla="*/ 702676 h 1237354"/>
              <a:gd name="connsiteX82" fmla="*/ 316969 w 1344901"/>
              <a:gd name="connsiteY82" fmla="*/ 659718 h 1237354"/>
              <a:gd name="connsiteX83" fmla="*/ 361461 w 1344901"/>
              <a:gd name="connsiteY83" fmla="*/ 698074 h 1237354"/>
              <a:gd name="connsiteX84" fmla="*/ 386009 w 1344901"/>
              <a:gd name="connsiteY84" fmla="*/ 668924 h 1237354"/>
              <a:gd name="connsiteX85" fmla="*/ 418228 w 1344901"/>
              <a:gd name="connsiteY85" fmla="*/ 696540 h 1237354"/>
              <a:gd name="connsiteX86" fmla="*/ 393680 w 1344901"/>
              <a:gd name="connsiteY86" fmla="*/ 725690 h 1237354"/>
              <a:gd name="connsiteX87" fmla="*/ 453515 w 1344901"/>
              <a:gd name="connsiteY87" fmla="*/ 776320 h 1237354"/>
              <a:gd name="connsiteX88" fmla="*/ 467323 w 1344901"/>
              <a:gd name="connsiteY88" fmla="*/ 780922 h 1237354"/>
              <a:gd name="connsiteX89" fmla="*/ 478063 w 1344901"/>
              <a:gd name="connsiteY89" fmla="*/ 774785 h 1237354"/>
              <a:gd name="connsiteX90" fmla="*/ 485734 w 1344901"/>
              <a:gd name="connsiteY90" fmla="*/ 764045 h 1237354"/>
              <a:gd name="connsiteX91" fmla="*/ 490336 w 1344901"/>
              <a:gd name="connsiteY91" fmla="*/ 751772 h 1237354"/>
              <a:gd name="connsiteX92" fmla="*/ 528692 w 1344901"/>
              <a:gd name="connsiteY92" fmla="*/ 771717 h 1237354"/>
              <a:gd name="connsiteX93" fmla="*/ 528692 w 1344901"/>
              <a:gd name="connsiteY93" fmla="*/ 771717 h 1237354"/>
              <a:gd name="connsiteX94" fmla="*/ 551706 w 1344901"/>
              <a:gd name="connsiteY94" fmla="*/ 762511 h 1237354"/>
              <a:gd name="connsiteX95" fmla="*/ 415159 w 1344901"/>
              <a:gd name="connsiteY95" fmla="*/ 635170 h 1237354"/>
              <a:gd name="connsiteX96" fmla="*/ 453515 w 1344901"/>
              <a:gd name="connsiteY96" fmla="*/ 593746 h 1237354"/>
              <a:gd name="connsiteX97" fmla="*/ 590061 w 1344901"/>
              <a:gd name="connsiteY97" fmla="*/ 721087 h 1237354"/>
              <a:gd name="connsiteX98" fmla="*/ 551706 w 1344901"/>
              <a:gd name="connsiteY98" fmla="*/ 762511 h 1237354"/>
              <a:gd name="connsiteX99" fmla="*/ 551706 w 1344901"/>
              <a:gd name="connsiteY99" fmla="*/ 762511 h 1237354"/>
              <a:gd name="connsiteX100" fmla="*/ 399817 w 1344901"/>
              <a:gd name="connsiteY100" fmla="*/ 619828 h 1237354"/>
              <a:gd name="connsiteX101" fmla="*/ 361461 w 1344901"/>
              <a:gd name="connsiteY101" fmla="*/ 584541 h 1237354"/>
              <a:gd name="connsiteX102" fmla="*/ 399817 w 1344901"/>
              <a:gd name="connsiteY102" fmla="*/ 543117 h 1237354"/>
              <a:gd name="connsiteX103" fmla="*/ 438172 w 1344901"/>
              <a:gd name="connsiteY103" fmla="*/ 578404 h 1237354"/>
              <a:gd name="connsiteX104" fmla="*/ 399817 w 1344901"/>
              <a:gd name="connsiteY104" fmla="*/ 619828 h 1237354"/>
              <a:gd name="connsiteX105" fmla="*/ 399817 w 1344901"/>
              <a:gd name="connsiteY105" fmla="*/ 619828 h 1237354"/>
              <a:gd name="connsiteX106" fmla="*/ 683649 w 1344901"/>
              <a:gd name="connsiteY106" fmla="*/ 633636 h 1237354"/>
              <a:gd name="connsiteX107" fmla="*/ 646828 w 1344901"/>
              <a:gd name="connsiteY107" fmla="*/ 656650 h 1237354"/>
              <a:gd name="connsiteX108" fmla="*/ 610006 w 1344901"/>
              <a:gd name="connsiteY108" fmla="*/ 662786 h 1237354"/>
              <a:gd name="connsiteX109" fmla="*/ 574719 w 1344901"/>
              <a:gd name="connsiteY109" fmla="*/ 653581 h 1237354"/>
              <a:gd name="connsiteX110" fmla="*/ 545568 w 1344901"/>
              <a:gd name="connsiteY110" fmla="*/ 630568 h 1237354"/>
              <a:gd name="connsiteX111" fmla="*/ 525624 w 1344901"/>
              <a:gd name="connsiteY111" fmla="*/ 599883 h 1237354"/>
              <a:gd name="connsiteX112" fmla="*/ 517952 w 1344901"/>
              <a:gd name="connsiteY112" fmla="*/ 564596 h 1237354"/>
              <a:gd name="connsiteX113" fmla="*/ 527157 w 1344901"/>
              <a:gd name="connsiteY113" fmla="*/ 527774 h 1237354"/>
              <a:gd name="connsiteX114" fmla="*/ 553239 w 1344901"/>
              <a:gd name="connsiteY114" fmla="*/ 492487 h 1237354"/>
              <a:gd name="connsiteX115" fmla="*/ 590061 w 1344901"/>
              <a:gd name="connsiteY115" fmla="*/ 469474 h 1237354"/>
              <a:gd name="connsiteX116" fmla="*/ 626882 w 1344901"/>
              <a:gd name="connsiteY116" fmla="*/ 463337 h 1237354"/>
              <a:gd name="connsiteX117" fmla="*/ 662170 w 1344901"/>
              <a:gd name="connsiteY117" fmla="*/ 472542 h 1237354"/>
              <a:gd name="connsiteX118" fmla="*/ 692855 w 1344901"/>
              <a:gd name="connsiteY118" fmla="*/ 495556 h 1237354"/>
              <a:gd name="connsiteX119" fmla="*/ 712800 w 1344901"/>
              <a:gd name="connsiteY119" fmla="*/ 526240 h 1237354"/>
              <a:gd name="connsiteX120" fmla="*/ 718936 w 1344901"/>
              <a:gd name="connsiteY120" fmla="*/ 561528 h 1237354"/>
              <a:gd name="connsiteX121" fmla="*/ 709731 w 1344901"/>
              <a:gd name="connsiteY121" fmla="*/ 598349 h 1237354"/>
              <a:gd name="connsiteX122" fmla="*/ 683649 w 1344901"/>
              <a:gd name="connsiteY122" fmla="*/ 633636 h 1237354"/>
              <a:gd name="connsiteX123" fmla="*/ 683649 w 1344901"/>
              <a:gd name="connsiteY123" fmla="*/ 633636 h 1237354"/>
              <a:gd name="connsiteX124" fmla="*/ 588527 w 1344901"/>
              <a:gd name="connsiteY124" fmla="*/ 590678 h 1237354"/>
              <a:gd name="connsiteX125" fmla="*/ 620746 w 1344901"/>
              <a:gd name="connsiteY125" fmla="*/ 609088 h 1237354"/>
              <a:gd name="connsiteX126" fmla="*/ 651430 w 1344901"/>
              <a:gd name="connsiteY126" fmla="*/ 598349 h 1237354"/>
              <a:gd name="connsiteX127" fmla="*/ 660635 w 1344901"/>
              <a:gd name="connsiteY127" fmla="*/ 584541 h 1237354"/>
              <a:gd name="connsiteX128" fmla="*/ 663704 w 1344901"/>
              <a:gd name="connsiteY128" fmla="*/ 567664 h 1237354"/>
              <a:gd name="connsiteX129" fmla="*/ 659102 w 1344901"/>
              <a:gd name="connsiteY129" fmla="*/ 550788 h 1237354"/>
              <a:gd name="connsiteX130" fmla="*/ 648362 w 1344901"/>
              <a:gd name="connsiteY130" fmla="*/ 533911 h 1237354"/>
              <a:gd name="connsiteX131" fmla="*/ 616143 w 1344901"/>
              <a:gd name="connsiteY131" fmla="*/ 515501 h 1237354"/>
              <a:gd name="connsiteX132" fmla="*/ 585459 w 1344901"/>
              <a:gd name="connsiteY132" fmla="*/ 526240 h 1237354"/>
              <a:gd name="connsiteX133" fmla="*/ 576253 w 1344901"/>
              <a:gd name="connsiteY133" fmla="*/ 540048 h 1237354"/>
              <a:gd name="connsiteX134" fmla="*/ 573184 w 1344901"/>
              <a:gd name="connsiteY134" fmla="*/ 556925 h 1237354"/>
              <a:gd name="connsiteX135" fmla="*/ 577788 w 1344901"/>
              <a:gd name="connsiteY135" fmla="*/ 573801 h 1237354"/>
              <a:gd name="connsiteX136" fmla="*/ 588527 w 1344901"/>
              <a:gd name="connsiteY136" fmla="*/ 590678 h 1237354"/>
              <a:gd name="connsiteX137" fmla="*/ 588527 w 1344901"/>
              <a:gd name="connsiteY137" fmla="*/ 590678 h 1237354"/>
              <a:gd name="connsiteX138" fmla="*/ 915318 w 1344901"/>
              <a:gd name="connsiteY138" fmla="*/ 431118 h 1237354"/>
              <a:gd name="connsiteX139" fmla="*/ 870825 w 1344901"/>
              <a:gd name="connsiteY139" fmla="*/ 466405 h 1237354"/>
              <a:gd name="connsiteX140" fmla="*/ 806387 w 1344901"/>
              <a:gd name="connsiteY140" fmla="*/ 383557 h 1237354"/>
              <a:gd name="connsiteX141" fmla="*/ 784909 w 1344901"/>
              <a:gd name="connsiteY141" fmla="*/ 366680 h 1237354"/>
              <a:gd name="connsiteX142" fmla="*/ 764963 w 1344901"/>
              <a:gd name="connsiteY142" fmla="*/ 371283 h 1237354"/>
              <a:gd name="connsiteX143" fmla="*/ 757292 w 1344901"/>
              <a:gd name="connsiteY143" fmla="*/ 380488 h 1237354"/>
              <a:gd name="connsiteX144" fmla="*/ 752689 w 1344901"/>
              <a:gd name="connsiteY144" fmla="*/ 392763 h 1237354"/>
              <a:gd name="connsiteX145" fmla="*/ 751155 w 1344901"/>
              <a:gd name="connsiteY145" fmla="*/ 406570 h 1237354"/>
              <a:gd name="connsiteX146" fmla="*/ 754224 w 1344901"/>
              <a:gd name="connsiteY146" fmla="*/ 421913 h 1237354"/>
              <a:gd name="connsiteX147" fmla="*/ 820196 w 1344901"/>
              <a:gd name="connsiteY147" fmla="*/ 506295 h 1237354"/>
              <a:gd name="connsiteX148" fmla="*/ 775703 w 1344901"/>
              <a:gd name="connsiteY148" fmla="*/ 541582 h 1237354"/>
              <a:gd name="connsiteX149" fmla="*/ 660635 w 1344901"/>
              <a:gd name="connsiteY149" fmla="*/ 394296 h 1237354"/>
              <a:gd name="connsiteX150" fmla="*/ 700526 w 1344901"/>
              <a:gd name="connsiteY150" fmla="*/ 362078 h 1237354"/>
              <a:gd name="connsiteX151" fmla="*/ 720471 w 1344901"/>
              <a:gd name="connsiteY151" fmla="*/ 386625 h 1237354"/>
              <a:gd name="connsiteX152" fmla="*/ 728142 w 1344901"/>
              <a:gd name="connsiteY152" fmla="*/ 348270 h 1237354"/>
              <a:gd name="connsiteX153" fmla="*/ 757292 w 1344901"/>
              <a:gd name="connsiteY153" fmla="*/ 314517 h 1237354"/>
              <a:gd name="connsiteX154" fmla="*/ 784909 w 1344901"/>
              <a:gd name="connsiteY154" fmla="*/ 302243 h 1237354"/>
              <a:gd name="connsiteX155" fmla="*/ 809456 w 1344901"/>
              <a:gd name="connsiteY155" fmla="*/ 305311 h 1237354"/>
              <a:gd name="connsiteX156" fmla="*/ 829401 w 1344901"/>
              <a:gd name="connsiteY156" fmla="*/ 319119 h 1237354"/>
              <a:gd name="connsiteX157" fmla="*/ 846278 w 1344901"/>
              <a:gd name="connsiteY157" fmla="*/ 337530 h 1237354"/>
              <a:gd name="connsiteX158" fmla="*/ 915318 w 1344901"/>
              <a:gd name="connsiteY158" fmla="*/ 431118 h 1237354"/>
              <a:gd name="connsiteX159" fmla="*/ 915318 w 1344901"/>
              <a:gd name="connsiteY159" fmla="*/ 431118 h 1237354"/>
              <a:gd name="connsiteX160" fmla="*/ 1108630 w 1344901"/>
              <a:gd name="connsiteY160" fmla="*/ 173368 h 1237354"/>
              <a:gd name="connsiteX161" fmla="*/ 1127041 w 1344901"/>
              <a:gd name="connsiteY161" fmla="*/ 213258 h 1237354"/>
              <a:gd name="connsiteX162" fmla="*/ 1130110 w 1344901"/>
              <a:gd name="connsiteY162" fmla="*/ 253148 h 1237354"/>
              <a:gd name="connsiteX163" fmla="*/ 1117835 w 1344901"/>
              <a:gd name="connsiteY163" fmla="*/ 288435 h 1237354"/>
              <a:gd name="connsiteX164" fmla="*/ 1091754 w 1344901"/>
              <a:gd name="connsiteY164" fmla="*/ 316051 h 1237354"/>
              <a:gd name="connsiteX165" fmla="*/ 1056466 w 1344901"/>
              <a:gd name="connsiteY165" fmla="*/ 329859 h 1237354"/>
              <a:gd name="connsiteX166" fmla="*/ 1019645 w 1344901"/>
              <a:gd name="connsiteY166" fmla="*/ 326790 h 1237354"/>
              <a:gd name="connsiteX167" fmla="*/ 984358 w 1344901"/>
              <a:gd name="connsiteY167" fmla="*/ 308380 h 1237354"/>
              <a:gd name="connsiteX168" fmla="*/ 955207 w 1344901"/>
              <a:gd name="connsiteY168" fmla="*/ 276161 h 1237354"/>
              <a:gd name="connsiteX169" fmla="*/ 936797 w 1344901"/>
              <a:gd name="connsiteY169" fmla="*/ 236271 h 1237354"/>
              <a:gd name="connsiteX170" fmla="*/ 933728 w 1344901"/>
              <a:gd name="connsiteY170" fmla="*/ 196381 h 1237354"/>
              <a:gd name="connsiteX171" fmla="*/ 946002 w 1344901"/>
              <a:gd name="connsiteY171" fmla="*/ 161094 h 1237354"/>
              <a:gd name="connsiteX172" fmla="*/ 972084 w 1344901"/>
              <a:gd name="connsiteY172" fmla="*/ 133478 h 1237354"/>
              <a:gd name="connsiteX173" fmla="*/ 1007372 w 1344901"/>
              <a:gd name="connsiteY173" fmla="*/ 119670 h 1237354"/>
              <a:gd name="connsiteX174" fmla="*/ 1044193 w 1344901"/>
              <a:gd name="connsiteY174" fmla="*/ 122738 h 1237354"/>
              <a:gd name="connsiteX175" fmla="*/ 1079480 w 1344901"/>
              <a:gd name="connsiteY175" fmla="*/ 141149 h 1237354"/>
              <a:gd name="connsiteX176" fmla="*/ 1108630 w 1344901"/>
              <a:gd name="connsiteY176" fmla="*/ 173368 h 1237354"/>
              <a:gd name="connsiteX177" fmla="*/ 1108630 w 1344901"/>
              <a:gd name="connsiteY177" fmla="*/ 173368 h 1237354"/>
              <a:gd name="connsiteX178" fmla="*/ 1061070 w 1344901"/>
              <a:gd name="connsiteY178" fmla="*/ 205586 h 1237354"/>
              <a:gd name="connsiteX179" fmla="*/ 1030385 w 1344901"/>
              <a:gd name="connsiteY179" fmla="*/ 177971 h 1237354"/>
              <a:gd name="connsiteX180" fmla="*/ 1001234 w 1344901"/>
              <a:gd name="connsiteY180" fmla="*/ 179504 h 1237354"/>
              <a:gd name="connsiteX181" fmla="*/ 987426 w 1344901"/>
              <a:gd name="connsiteY181" fmla="*/ 207121 h 1237354"/>
              <a:gd name="connsiteX182" fmla="*/ 1001234 w 1344901"/>
              <a:gd name="connsiteY182" fmla="*/ 245477 h 1237354"/>
              <a:gd name="connsiteX183" fmla="*/ 1031919 w 1344901"/>
              <a:gd name="connsiteY183" fmla="*/ 273092 h 1237354"/>
              <a:gd name="connsiteX184" fmla="*/ 1062603 w 1344901"/>
              <a:gd name="connsiteY184" fmla="*/ 271558 h 1237354"/>
              <a:gd name="connsiteX185" fmla="*/ 1074877 w 1344901"/>
              <a:gd name="connsiteY185" fmla="*/ 243942 h 1237354"/>
              <a:gd name="connsiteX186" fmla="*/ 1061070 w 1344901"/>
              <a:gd name="connsiteY186" fmla="*/ 205586 h 1237354"/>
              <a:gd name="connsiteX187" fmla="*/ 1061070 w 1344901"/>
              <a:gd name="connsiteY187" fmla="*/ 205586 h 1237354"/>
              <a:gd name="connsiteX188" fmla="*/ 1294272 w 1344901"/>
              <a:gd name="connsiteY188" fmla="*/ 243942 h 1237354"/>
              <a:gd name="connsiteX189" fmla="*/ 1269724 w 1344901"/>
              <a:gd name="connsiteY189" fmla="*/ 200984 h 1237354"/>
              <a:gd name="connsiteX190" fmla="*/ 1183808 w 1344901"/>
              <a:gd name="connsiteY190" fmla="*/ 248545 h 1237354"/>
              <a:gd name="connsiteX191" fmla="*/ 1159260 w 1344901"/>
              <a:gd name="connsiteY191" fmla="*/ 204052 h 1237354"/>
              <a:gd name="connsiteX192" fmla="*/ 1186876 w 1344901"/>
              <a:gd name="connsiteY192" fmla="*/ 18410 h 1237354"/>
              <a:gd name="connsiteX193" fmla="*/ 1220629 w 1344901"/>
              <a:gd name="connsiteY193" fmla="*/ 0 h 1237354"/>
              <a:gd name="connsiteX194" fmla="*/ 1292738 w 1344901"/>
              <a:gd name="connsiteY194" fmla="*/ 128875 h 1237354"/>
              <a:gd name="connsiteX195" fmla="*/ 1320354 w 1344901"/>
              <a:gd name="connsiteY195" fmla="*/ 113533 h 1237354"/>
              <a:gd name="connsiteX196" fmla="*/ 1344902 w 1344901"/>
              <a:gd name="connsiteY196" fmla="*/ 158025 h 1237354"/>
              <a:gd name="connsiteX197" fmla="*/ 1317285 w 1344901"/>
              <a:gd name="connsiteY197" fmla="*/ 173368 h 1237354"/>
              <a:gd name="connsiteX198" fmla="*/ 1341833 w 1344901"/>
              <a:gd name="connsiteY198" fmla="*/ 216326 h 1237354"/>
              <a:gd name="connsiteX199" fmla="*/ 1294272 w 1344901"/>
              <a:gd name="connsiteY199" fmla="*/ 243942 h 1237354"/>
              <a:gd name="connsiteX200" fmla="*/ 1294272 w 1344901"/>
              <a:gd name="connsiteY200" fmla="*/ 243942 h 1237354"/>
              <a:gd name="connsiteX201" fmla="*/ 1209889 w 1344901"/>
              <a:gd name="connsiteY201" fmla="*/ 176436 h 1237354"/>
              <a:gd name="connsiteX202" fmla="*/ 1251313 w 1344901"/>
              <a:gd name="connsiteY202" fmla="*/ 153423 h 1237354"/>
              <a:gd name="connsiteX203" fmla="*/ 1220629 w 1344901"/>
              <a:gd name="connsiteY203" fmla="*/ 98191 h 1237354"/>
              <a:gd name="connsiteX204" fmla="*/ 1209889 w 1344901"/>
              <a:gd name="connsiteY204" fmla="*/ 176436 h 1237354"/>
              <a:gd name="connsiteX205" fmla="*/ 1209889 w 1344901"/>
              <a:gd name="connsiteY205" fmla="*/ 176436 h 123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1344901" h="1237354">
                <a:moveTo>
                  <a:pt x="237189" y="1178287"/>
                </a:moveTo>
                <a:cubicBezTo>
                  <a:pt x="227983" y="1193629"/>
                  <a:pt x="215709" y="1207437"/>
                  <a:pt x="200367" y="1216643"/>
                </a:cubicBezTo>
                <a:cubicBezTo>
                  <a:pt x="186559" y="1225848"/>
                  <a:pt x="171217" y="1231985"/>
                  <a:pt x="154340" y="1235054"/>
                </a:cubicBezTo>
                <a:cubicBezTo>
                  <a:pt x="138998" y="1238122"/>
                  <a:pt x="122122" y="1238122"/>
                  <a:pt x="106779" y="1235054"/>
                </a:cubicBezTo>
                <a:cubicBezTo>
                  <a:pt x="89902" y="1231985"/>
                  <a:pt x="76095" y="1225848"/>
                  <a:pt x="60753" y="1218177"/>
                </a:cubicBezTo>
                <a:cubicBezTo>
                  <a:pt x="46944" y="1208972"/>
                  <a:pt x="34671" y="1198232"/>
                  <a:pt x="25466" y="1184424"/>
                </a:cubicBezTo>
                <a:cubicBezTo>
                  <a:pt x="16260" y="1170616"/>
                  <a:pt x="8588" y="1156808"/>
                  <a:pt x="3986" y="1139931"/>
                </a:cubicBezTo>
                <a:cubicBezTo>
                  <a:pt x="-617" y="1124589"/>
                  <a:pt x="-617" y="1107713"/>
                  <a:pt x="917" y="1090836"/>
                </a:cubicBezTo>
                <a:cubicBezTo>
                  <a:pt x="2452" y="1073960"/>
                  <a:pt x="8588" y="1058618"/>
                  <a:pt x="17794" y="1041741"/>
                </a:cubicBezTo>
                <a:cubicBezTo>
                  <a:pt x="26999" y="1026399"/>
                  <a:pt x="39273" y="1012591"/>
                  <a:pt x="54615" y="1003385"/>
                </a:cubicBezTo>
                <a:cubicBezTo>
                  <a:pt x="68424" y="994180"/>
                  <a:pt x="83766" y="988043"/>
                  <a:pt x="100642" y="984974"/>
                </a:cubicBezTo>
                <a:cubicBezTo>
                  <a:pt x="115984" y="981906"/>
                  <a:pt x="132862" y="981906"/>
                  <a:pt x="149738" y="984974"/>
                </a:cubicBezTo>
                <a:cubicBezTo>
                  <a:pt x="166614" y="988043"/>
                  <a:pt x="180422" y="994180"/>
                  <a:pt x="194231" y="1001851"/>
                </a:cubicBezTo>
                <a:cubicBezTo>
                  <a:pt x="208038" y="1011056"/>
                  <a:pt x="220312" y="1021796"/>
                  <a:pt x="229518" y="1035604"/>
                </a:cubicBezTo>
                <a:cubicBezTo>
                  <a:pt x="238723" y="1049412"/>
                  <a:pt x="246394" y="1063220"/>
                  <a:pt x="250996" y="1078562"/>
                </a:cubicBezTo>
                <a:cubicBezTo>
                  <a:pt x="255600" y="1093905"/>
                  <a:pt x="255600" y="1110781"/>
                  <a:pt x="254065" y="1127658"/>
                </a:cubicBezTo>
                <a:cubicBezTo>
                  <a:pt x="252531" y="1146068"/>
                  <a:pt x="246394" y="1162945"/>
                  <a:pt x="237189" y="1178287"/>
                </a:cubicBezTo>
                <a:lnTo>
                  <a:pt x="237189" y="1178287"/>
                </a:lnTo>
                <a:close/>
                <a:moveTo>
                  <a:pt x="94506" y="1167548"/>
                </a:moveTo>
                <a:cubicBezTo>
                  <a:pt x="102177" y="1172150"/>
                  <a:pt x="111382" y="1176753"/>
                  <a:pt x="120587" y="1178287"/>
                </a:cubicBezTo>
                <a:cubicBezTo>
                  <a:pt x="129793" y="1181356"/>
                  <a:pt x="138998" y="1181356"/>
                  <a:pt x="148204" y="1179821"/>
                </a:cubicBezTo>
                <a:cubicBezTo>
                  <a:pt x="157409" y="1178287"/>
                  <a:pt x="165080" y="1175219"/>
                  <a:pt x="174285" y="1170616"/>
                </a:cubicBezTo>
                <a:cubicBezTo>
                  <a:pt x="181956" y="1166013"/>
                  <a:pt x="189627" y="1158342"/>
                  <a:pt x="194231" y="1149137"/>
                </a:cubicBezTo>
                <a:cubicBezTo>
                  <a:pt x="200367" y="1139931"/>
                  <a:pt x="203436" y="1130726"/>
                  <a:pt x="203436" y="1121521"/>
                </a:cubicBezTo>
                <a:cubicBezTo>
                  <a:pt x="203436" y="1112315"/>
                  <a:pt x="201902" y="1103110"/>
                  <a:pt x="198833" y="1095439"/>
                </a:cubicBezTo>
                <a:cubicBezTo>
                  <a:pt x="195764" y="1087768"/>
                  <a:pt x="191162" y="1078562"/>
                  <a:pt x="185025" y="1072425"/>
                </a:cubicBezTo>
                <a:cubicBezTo>
                  <a:pt x="178888" y="1064754"/>
                  <a:pt x="171217" y="1058618"/>
                  <a:pt x="163546" y="1054015"/>
                </a:cubicBezTo>
                <a:cubicBezTo>
                  <a:pt x="155875" y="1049412"/>
                  <a:pt x="146669" y="1044810"/>
                  <a:pt x="137464" y="1043275"/>
                </a:cubicBezTo>
                <a:cubicBezTo>
                  <a:pt x="128258" y="1040207"/>
                  <a:pt x="119053" y="1040207"/>
                  <a:pt x="109848" y="1041741"/>
                </a:cubicBezTo>
                <a:cubicBezTo>
                  <a:pt x="100642" y="1043275"/>
                  <a:pt x="92971" y="1046343"/>
                  <a:pt x="85300" y="1050946"/>
                </a:cubicBezTo>
                <a:cubicBezTo>
                  <a:pt x="77629" y="1055549"/>
                  <a:pt x="71492" y="1063220"/>
                  <a:pt x="65355" y="1072425"/>
                </a:cubicBezTo>
                <a:cubicBezTo>
                  <a:pt x="59218" y="1081631"/>
                  <a:pt x="56150" y="1090836"/>
                  <a:pt x="56150" y="1100041"/>
                </a:cubicBezTo>
                <a:cubicBezTo>
                  <a:pt x="56150" y="1109247"/>
                  <a:pt x="56150" y="1118452"/>
                  <a:pt x="60753" y="1126123"/>
                </a:cubicBezTo>
                <a:cubicBezTo>
                  <a:pt x="63821" y="1135329"/>
                  <a:pt x="68424" y="1143000"/>
                  <a:pt x="74560" y="1149137"/>
                </a:cubicBezTo>
                <a:cubicBezTo>
                  <a:pt x="79164" y="1156808"/>
                  <a:pt x="85300" y="1161411"/>
                  <a:pt x="94506" y="1167548"/>
                </a:cubicBezTo>
                <a:lnTo>
                  <a:pt x="94506" y="1167548"/>
                </a:lnTo>
                <a:close/>
                <a:moveTo>
                  <a:pt x="392146" y="954290"/>
                </a:moveTo>
                <a:cubicBezTo>
                  <a:pt x="382941" y="965029"/>
                  <a:pt x="372201" y="972701"/>
                  <a:pt x="361461" y="977303"/>
                </a:cubicBezTo>
                <a:cubicBezTo>
                  <a:pt x="350721" y="981906"/>
                  <a:pt x="338448" y="981906"/>
                  <a:pt x="326174" y="980372"/>
                </a:cubicBezTo>
                <a:lnTo>
                  <a:pt x="407488" y="1047878"/>
                </a:lnTo>
                <a:lnTo>
                  <a:pt x="370667" y="1092370"/>
                </a:lnTo>
                <a:lnTo>
                  <a:pt x="168149" y="925139"/>
                </a:lnTo>
                <a:lnTo>
                  <a:pt x="200367" y="886784"/>
                </a:lnTo>
                <a:lnTo>
                  <a:pt x="223380" y="906729"/>
                </a:lnTo>
                <a:cubicBezTo>
                  <a:pt x="218778" y="894455"/>
                  <a:pt x="218778" y="882181"/>
                  <a:pt x="220312" y="871441"/>
                </a:cubicBezTo>
                <a:cubicBezTo>
                  <a:pt x="221847" y="859168"/>
                  <a:pt x="227983" y="848428"/>
                  <a:pt x="237189" y="837689"/>
                </a:cubicBezTo>
                <a:cubicBezTo>
                  <a:pt x="244860" y="828483"/>
                  <a:pt x="254065" y="820812"/>
                  <a:pt x="264805" y="816209"/>
                </a:cubicBezTo>
                <a:cubicBezTo>
                  <a:pt x="275545" y="811607"/>
                  <a:pt x="286284" y="808538"/>
                  <a:pt x="298558" y="808538"/>
                </a:cubicBezTo>
                <a:cubicBezTo>
                  <a:pt x="310832" y="808538"/>
                  <a:pt x="321571" y="810072"/>
                  <a:pt x="333845" y="814675"/>
                </a:cubicBezTo>
                <a:cubicBezTo>
                  <a:pt x="346119" y="819278"/>
                  <a:pt x="356858" y="825415"/>
                  <a:pt x="367598" y="833086"/>
                </a:cubicBezTo>
                <a:cubicBezTo>
                  <a:pt x="378338" y="842291"/>
                  <a:pt x="387543" y="851497"/>
                  <a:pt x="393680" y="862236"/>
                </a:cubicBezTo>
                <a:cubicBezTo>
                  <a:pt x="399817" y="872976"/>
                  <a:pt x="404419" y="883716"/>
                  <a:pt x="407488" y="894455"/>
                </a:cubicBezTo>
                <a:cubicBezTo>
                  <a:pt x="409023" y="905195"/>
                  <a:pt x="409023" y="915934"/>
                  <a:pt x="407488" y="926674"/>
                </a:cubicBezTo>
                <a:cubicBezTo>
                  <a:pt x="404419" y="935879"/>
                  <a:pt x="399817" y="945085"/>
                  <a:pt x="392146" y="954290"/>
                </a:cubicBezTo>
                <a:lnTo>
                  <a:pt x="392146" y="954290"/>
                </a:lnTo>
                <a:close/>
                <a:moveTo>
                  <a:pt x="343050" y="938947"/>
                </a:moveTo>
                <a:cubicBezTo>
                  <a:pt x="347653" y="934345"/>
                  <a:pt x="349187" y="929742"/>
                  <a:pt x="350721" y="923605"/>
                </a:cubicBezTo>
                <a:cubicBezTo>
                  <a:pt x="352256" y="917468"/>
                  <a:pt x="352256" y="912866"/>
                  <a:pt x="350721" y="906729"/>
                </a:cubicBezTo>
                <a:cubicBezTo>
                  <a:pt x="349187" y="900592"/>
                  <a:pt x="347653" y="895989"/>
                  <a:pt x="344585" y="889852"/>
                </a:cubicBezTo>
                <a:cubicBezTo>
                  <a:pt x="341516" y="883716"/>
                  <a:pt x="336914" y="879113"/>
                  <a:pt x="332311" y="876044"/>
                </a:cubicBezTo>
                <a:cubicBezTo>
                  <a:pt x="327708" y="871441"/>
                  <a:pt x="321571" y="868373"/>
                  <a:pt x="315434" y="866839"/>
                </a:cubicBezTo>
                <a:cubicBezTo>
                  <a:pt x="309298" y="865305"/>
                  <a:pt x="303160" y="863770"/>
                  <a:pt x="298558" y="863770"/>
                </a:cubicBezTo>
                <a:cubicBezTo>
                  <a:pt x="292421" y="863770"/>
                  <a:pt x="287818" y="865305"/>
                  <a:pt x="281681" y="868373"/>
                </a:cubicBezTo>
                <a:cubicBezTo>
                  <a:pt x="275545" y="871441"/>
                  <a:pt x="270942" y="874510"/>
                  <a:pt x="267873" y="880647"/>
                </a:cubicBezTo>
                <a:cubicBezTo>
                  <a:pt x="263271" y="886784"/>
                  <a:pt x="260202" y="894455"/>
                  <a:pt x="258667" y="902126"/>
                </a:cubicBezTo>
                <a:cubicBezTo>
                  <a:pt x="257134" y="911331"/>
                  <a:pt x="258667" y="919003"/>
                  <a:pt x="263271" y="926674"/>
                </a:cubicBezTo>
                <a:lnTo>
                  <a:pt x="292421" y="951222"/>
                </a:lnTo>
                <a:cubicBezTo>
                  <a:pt x="301627" y="954290"/>
                  <a:pt x="312365" y="954290"/>
                  <a:pt x="321571" y="952756"/>
                </a:cubicBezTo>
                <a:cubicBezTo>
                  <a:pt x="330776" y="949687"/>
                  <a:pt x="338448" y="945085"/>
                  <a:pt x="343050" y="938947"/>
                </a:cubicBezTo>
                <a:lnTo>
                  <a:pt x="343050" y="938947"/>
                </a:lnTo>
                <a:close/>
                <a:moveTo>
                  <a:pt x="528692" y="771717"/>
                </a:moveTo>
                <a:cubicBezTo>
                  <a:pt x="525624" y="779388"/>
                  <a:pt x="522555" y="788593"/>
                  <a:pt x="517952" y="797799"/>
                </a:cubicBezTo>
                <a:cubicBezTo>
                  <a:pt x="513350" y="807004"/>
                  <a:pt x="508747" y="816209"/>
                  <a:pt x="501076" y="823880"/>
                </a:cubicBezTo>
                <a:cubicBezTo>
                  <a:pt x="496473" y="830018"/>
                  <a:pt x="491870" y="833086"/>
                  <a:pt x="485734" y="837689"/>
                </a:cubicBezTo>
                <a:cubicBezTo>
                  <a:pt x="479597" y="842291"/>
                  <a:pt x="474994" y="843826"/>
                  <a:pt x="468857" y="845360"/>
                </a:cubicBezTo>
                <a:cubicBezTo>
                  <a:pt x="462721" y="846894"/>
                  <a:pt x="456583" y="845360"/>
                  <a:pt x="450446" y="843826"/>
                </a:cubicBezTo>
                <a:cubicBezTo>
                  <a:pt x="444310" y="842291"/>
                  <a:pt x="436639" y="837689"/>
                  <a:pt x="430501" y="831551"/>
                </a:cubicBezTo>
                <a:lnTo>
                  <a:pt x="356858" y="768648"/>
                </a:lnTo>
                <a:lnTo>
                  <a:pt x="341516" y="787059"/>
                </a:lnTo>
                <a:lnTo>
                  <a:pt x="309298" y="759443"/>
                </a:lnTo>
                <a:lnTo>
                  <a:pt x="324640" y="741032"/>
                </a:lnTo>
                <a:lnTo>
                  <a:pt x="280147" y="702676"/>
                </a:lnTo>
                <a:lnTo>
                  <a:pt x="316969" y="659718"/>
                </a:lnTo>
                <a:lnTo>
                  <a:pt x="361461" y="698074"/>
                </a:lnTo>
                <a:lnTo>
                  <a:pt x="386009" y="668924"/>
                </a:lnTo>
                <a:lnTo>
                  <a:pt x="418228" y="696540"/>
                </a:lnTo>
                <a:lnTo>
                  <a:pt x="393680" y="725690"/>
                </a:lnTo>
                <a:lnTo>
                  <a:pt x="453515" y="776320"/>
                </a:lnTo>
                <a:cubicBezTo>
                  <a:pt x="458117" y="780922"/>
                  <a:pt x="462721" y="782456"/>
                  <a:pt x="467323" y="780922"/>
                </a:cubicBezTo>
                <a:cubicBezTo>
                  <a:pt x="471926" y="780922"/>
                  <a:pt x="474994" y="777853"/>
                  <a:pt x="478063" y="774785"/>
                </a:cubicBezTo>
                <a:cubicBezTo>
                  <a:pt x="481131" y="771717"/>
                  <a:pt x="482665" y="767114"/>
                  <a:pt x="485734" y="764045"/>
                </a:cubicBezTo>
                <a:cubicBezTo>
                  <a:pt x="487268" y="759443"/>
                  <a:pt x="488802" y="756374"/>
                  <a:pt x="490336" y="751772"/>
                </a:cubicBezTo>
                <a:lnTo>
                  <a:pt x="528692" y="771717"/>
                </a:lnTo>
                <a:lnTo>
                  <a:pt x="528692" y="771717"/>
                </a:lnTo>
                <a:close/>
                <a:moveTo>
                  <a:pt x="551706" y="762511"/>
                </a:moveTo>
                <a:lnTo>
                  <a:pt x="415159" y="635170"/>
                </a:lnTo>
                <a:lnTo>
                  <a:pt x="453515" y="593746"/>
                </a:lnTo>
                <a:lnTo>
                  <a:pt x="590061" y="721087"/>
                </a:lnTo>
                <a:lnTo>
                  <a:pt x="551706" y="762511"/>
                </a:lnTo>
                <a:lnTo>
                  <a:pt x="551706" y="762511"/>
                </a:lnTo>
                <a:close/>
                <a:moveTo>
                  <a:pt x="399817" y="619828"/>
                </a:moveTo>
                <a:lnTo>
                  <a:pt x="361461" y="584541"/>
                </a:lnTo>
                <a:lnTo>
                  <a:pt x="399817" y="543117"/>
                </a:lnTo>
                <a:lnTo>
                  <a:pt x="438172" y="578404"/>
                </a:lnTo>
                <a:lnTo>
                  <a:pt x="399817" y="619828"/>
                </a:lnTo>
                <a:lnTo>
                  <a:pt x="399817" y="619828"/>
                </a:lnTo>
                <a:close/>
                <a:moveTo>
                  <a:pt x="683649" y="633636"/>
                </a:moveTo>
                <a:cubicBezTo>
                  <a:pt x="671375" y="644376"/>
                  <a:pt x="660635" y="652047"/>
                  <a:pt x="646828" y="656650"/>
                </a:cubicBezTo>
                <a:cubicBezTo>
                  <a:pt x="634553" y="661252"/>
                  <a:pt x="622280" y="662786"/>
                  <a:pt x="610006" y="662786"/>
                </a:cubicBezTo>
                <a:cubicBezTo>
                  <a:pt x="597732" y="662786"/>
                  <a:pt x="585459" y="659718"/>
                  <a:pt x="574719" y="653581"/>
                </a:cubicBezTo>
                <a:cubicBezTo>
                  <a:pt x="563979" y="647444"/>
                  <a:pt x="553239" y="639773"/>
                  <a:pt x="545568" y="630568"/>
                </a:cubicBezTo>
                <a:cubicBezTo>
                  <a:pt x="536363" y="621362"/>
                  <a:pt x="530226" y="610623"/>
                  <a:pt x="525624" y="599883"/>
                </a:cubicBezTo>
                <a:cubicBezTo>
                  <a:pt x="521021" y="587609"/>
                  <a:pt x="517952" y="576870"/>
                  <a:pt x="517952" y="564596"/>
                </a:cubicBezTo>
                <a:cubicBezTo>
                  <a:pt x="517952" y="552322"/>
                  <a:pt x="521021" y="540048"/>
                  <a:pt x="527157" y="527774"/>
                </a:cubicBezTo>
                <a:cubicBezTo>
                  <a:pt x="533295" y="515501"/>
                  <a:pt x="540966" y="503227"/>
                  <a:pt x="553239" y="492487"/>
                </a:cubicBezTo>
                <a:cubicBezTo>
                  <a:pt x="565513" y="481748"/>
                  <a:pt x="576253" y="474076"/>
                  <a:pt x="590061" y="469474"/>
                </a:cubicBezTo>
                <a:cubicBezTo>
                  <a:pt x="602335" y="464871"/>
                  <a:pt x="614609" y="463337"/>
                  <a:pt x="626882" y="463337"/>
                </a:cubicBezTo>
                <a:cubicBezTo>
                  <a:pt x="639157" y="463337"/>
                  <a:pt x="651430" y="466405"/>
                  <a:pt x="662170" y="472542"/>
                </a:cubicBezTo>
                <a:cubicBezTo>
                  <a:pt x="672909" y="478679"/>
                  <a:pt x="683649" y="484816"/>
                  <a:pt x="692855" y="495556"/>
                </a:cubicBezTo>
                <a:cubicBezTo>
                  <a:pt x="702060" y="504761"/>
                  <a:pt x="708197" y="515501"/>
                  <a:pt x="712800" y="526240"/>
                </a:cubicBezTo>
                <a:cubicBezTo>
                  <a:pt x="717402" y="538514"/>
                  <a:pt x="720471" y="549254"/>
                  <a:pt x="718936" y="561528"/>
                </a:cubicBezTo>
                <a:cubicBezTo>
                  <a:pt x="718936" y="573801"/>
                  <a:pt x="715868" y="586075"/>
                  <a:pt x="709731" y="598349"/>
                </a:cubicBezTo>
                <a:cubicBezTo>
                  <a:pt x="705128" y="610623"/>
                  <a:pt x="695923" y="622897"/>
                  <a:pt x="683649" y="633636"/>
                </a:cubicBezTo>
                <a:lnTo>
                  <a:pt x="683649" y="633636"/>
                </a:lnTo>
                <a:close/>
                <a:moveTo>
                  <a:pt x="588527" y="590678"/>
                </a:moveTo>
                <a:cubicBezTo>
                  <a:pt x="599266" y="601417"/>
                  <a:pt x="610006" y="607554"/>
                  <a:pt x="620746" y="609088"/>
                </a:cubicBezTo>
                <a:cubicBezTo>
                  <a:pt x="633020" y="610623"/>
                  <a:pt x="642225" y="606020"/>
                  <a:pt x="651430" y="598349"/>
                </a:cubicBezTo>
                <a:cubicBezTo>
                  <a:pt x="656033" y="593746"/>
                  <a:pt x="659102" y="589144"/>
                  <a:pt x="660635" y="584541"/>
                </a:cubicBezTo>
                <a:cubicBezTo>
                  <a:pt x="662170" y="579938"/>
                  <a:pt x="663704" y="573801"/>
                  <a:pt x="663704" y="567664"/>
                </a:cubicBezTo>
                <a:cubicBezTo>
                  <a:pt x="663704" y="561528"/>
                  <a:pt x="662170" y="556925"/>
                  <a:pt x="659102" y="550788"/>
                </a:cubicBezTo>
                <a:cubicBezTo>
                  <a:pt x="656033" y="544651"/>
                  <a:pt x="652964" y="540048"/>
                  <a:pt x="648362" y="533911"/>
                </a:cubicBezTo>
                <a:cubicBezTo>
                  <a:pt x="637622" y="523172"/>
                  <a:pt x="626882" y="517035"/>
                  <a:pt x="616143" y="515501"/>
                </a:cubicBezTo>
                <a:cubicBezTo>
                  <a:pt x="603869" y="513966"/>
                  <a:pt x="594664" y="517035"/>
                  <a:pt x="585459" y="526240"/>
                </a:cubicBezTo>
                <a:cubicBezTo>
                  <a:pt x="580855" y="530843"/>
                  <a:pt x="577788" y="535446"/>
                  <a:pt x="576253" y="540048"/>
                </a:cubicBezTo>
                <a:cubicBezTo>
                  <a:pt x="574719" y="544651"/>
                  <a:pt x="573184" y="550788"/>
                  <a:pt x="573184" y="556925"/>
                </a:cubicBezTo>
                <a:cubicBezTo>
                  <a:pt x="573184" y="563061"/>
                  <a:pt x="574719" y="567664"/>
                  <a:pt x="577788" y="573801"/>
                </a:cubicBezTo>
                <a:cubicBezTo>
                  <a:pt x="579322" y="579938"/>
                  <a:pt x="582390" y="586075"/>
                  <a:pt x="588527" y="590678"/>
                </a:cubicBezTo>
                <a:lnTo>
                  <a:pt x="588527" y="590678"/>
                </a:lnTo>
                <a:close/>
                <a:moveTo>
                  <a:pt x="915318" y="431118"/>
                </a:moveTo>
                <a:lnTo>
                  <a:pt x="870825" y="466405"/>
                </a:lnTo>
                <a:lnTo>
                  <a:pt x="806387" y="383557"/>
                </a:lnTo>
                <a:cubicBezTo>
                  <a:pt x="798716" y="374352"/>
                  <a:pt x="791045" y="368215"/>
                  <a:pt x="784909" y="366680"/>
                </a:cubicBezTo>
                <a:cubicBezTo>
                  <a:pt x="777237" y="365146"/>
                  <a:pt x="771100" y="366680"/>
                  <a:pt x="764963" y="371283"/>
                </a:cubicBezTo>
                <a:cubicBezTo>
                  <a:pt x="761895" y="374352"/>
                  <a:pt x="758826" y="377420"/>
                  <a:pt x="757292" y="380488"/>
                </a:cubicBezTo>
                <a:cubicBezTo>
                  <a:pt x="755758" y="383557"/>
                  <a:pt x="754224" y="388160"/>
                  <a:pt x="752689" y="392763"/>
                </a:cubicBezTo>
                <a:cubicBezTo>
                  <a:pt x="751155" y="397365"/>
                  <a:pt x="751155" y="401968"/>
                  <a:pt x="751155" y="406570"/>
                </a:cubicBezTo>
                <a:cubicBezTo>
                  <a:pt x="751155" y="411173"/>
                  <a:pt x="752689" y="415776"/>
                  <a:pt x="754224" y="421913"/>
                </a:cubicBezTo>
                <a:lnTo>
                  <a:pt x="820196" y="506295"/>
                </a:lnTo>
                <a:lnTo>
                  <a:pt x="775703" y="541582"/>
                </a:lnTo>
                <a:lnTo>
                  <a:pt x="660635" y="394296"/>
                </a:lnTo>
                <a:lnTo>
                  <a:pt x="700526" y="362078"/>
                </a:lnTo>
                <a:lnTo>
                  <a:pt x="720471" y="386625"/>
                </a:lnTo>
                <a:cubicBezTo>
                  <a:pt x="718936" y="374352"/>
                  <a:pt x="722005" y="360544"/>
                  <a:pt x="728142" y="348270"/>
                </a:cubicBezTo>
                <a:cubicBezTo>
                  <a:pt x="734278" y="335996"/>
                  <a:pt x="743484" y="325256"/>
                  <a:pt x="757292" y="314517"/>
                </a:cubicBezTo>
                <a:cubicBezTo>
                  <a:pt x="766498" y="306846"/>
                  <a:pt x="775703" y="302243"/>
                  <a:pt x="784909" y="302243"/>
                </a:cubicBezTo>
                <a:cubicBezTo>
                  <a:pt x="794114" y="300709"/>
                  <a:pt x="801785" y="302243"/>
                  <a:pt x="809456" y="305311"/>
                </a:cubicBezTo>
                <a:cubicBezTo>
                  <a:pt x="817127" y="308380"/>
                  <a:pt x="823264" y="312982"/>
                  <a:pt x="829401" y="319119"/>
                </a:cubicBezTo>
                <a:cubicBezTo>
                  <a:pt x="835538" y="325256"/>
                  <a:pt x="841674" y="331393"/>
                  <a:pt x="846278" y="337530"/>
                </a:cubicBezTo>
                <a:lnTo>
                  <a:pt x="915318" y="431118"/>
                </a:lnTo>
                <a:lnTo>
                  <a:pt x="915318" y="431118"/>
                </a:lnTo>
                <a:close/>
                <a:moveTo>
                  <a:pt x="1108630" y="173368"/>
                </a:moveTo>
                <a:cubicBezTo>
                  <a:pt x="1117835" y="187176"/>
                  <a:pt x="1122439" y="199450"/>
                  <a:pt x="1127041" y="213258"/>
                </a:cubicBezTo>
                <a:cubicBezTo>
                  <a:pt x="1130110" y="227066"/>
                  <a:pt x="1131644" y="239340"/>
                  <a:pt x="1130110" y="253148"/>
                </a:cubicBezTo>
                <a:cubicBezTo>
                  <a:pt x="1128575" y="265421"/>
                  <a:pt x="1123973" y="277695"/>
                  <a:pt x="1117835" y="288435"/>
                </a:cubicBezTo>
                <a:cubicBezTo>
                  <a:pt x="1111699" y="299175"/>
                  <a:pt x="1102493" y="308380"/>
                  <a:pt x="1091754" y="316051"/>
                </a:cubicBezTo>
                <a:cubicBezTo>
                  <a:pt x="1081014" y="323722"/>
                  <a:pt x="1068741" y="328325"/>
                  <a:pt x="1056466" y="329859"/>
                </a:cubicBezTo>
                <a:cubicBezTo>
                  <a:pt x="1044193" y="331393"/>
                  <a:pt x="1031919" y="331393"/>
                  <a:pt x="1019645" y="326790"/>
                </a:cubicBezTo>
                <a:cubicBezTo>
                  <a:pt x="1007372" y="323722"/>
                  <a:pt x="995097" y="317585"/>
                  <a:pt x="984358" y="308380"/>
                </a:cubicBezTo>
                <a:cubicBezTo>
                  <a:pt x="973618" y="300709"/>
                  <a:pt x="962879" y="288435"/>
                  <a:pt x="955207" y="276161"/>
                </a:cubicBezTo>
                <a:cubicBezTo>
                  <a:pt x="946002" y="262353"/>
                  <a:pt x="939865" y="250079"/>
                  <a:pt x="936797" y="236271"/>
                </a:cubicBezTo>
                <a:cubicBezTo>
                  <a:pt x="933728" y="222463"/>
                  <a:pt x="932194" y="210189"/>
                  <a:pt x="933728" y="196381"/>
                </a:cubicBezTo>
                <a:cubicBezTo>
                  <a:pt x="935263" y="184107"/>
                  <a:pt x="939865" y="171833"/>
                  <a:pt x="946002" y="161094"/>
                </a:cubicBezTo>
                <a:cubicBezTo>
                  <a:pt x="952139" y="150354"/>
                  <a:pt x="961345" y="141149"/>
                  <a:pt x="972084" y="133478"/>
                </a:cubicBezTo>
                <a:cubicBezTo>
                  <a:pt x="982823" y="125806"/>
                  <a:pt x="995097" y="121204"/>
                  <a:pt x="1007372" y="119670"/>
                </a:cubicBezTo>
                <a:cubicBezTo>
                  <a:pt x="1019645" y="118135"/>
                  <a:pt x="1031919" y="119670"/>
                  <a:pt x="1044193" y="122738"/>
                </a:cubicBezTo>
                <a:cubicBezTo>
                  <a:pt x="1056466" y="125806"/>
                  <a:pt x="1068741" y="131944"/>
                  <a:pt x="1079480" y="141149"/>
                </a:cubicBezTo>
                <a:cubicBezTo>
                  <a:pt x="1090219" y="150354"/>
                  <a:pt x="1100959" y="161094"/>
                  <a:pt x="1108630" y="173368"/>
                </a:cubicBezTo>
                <a:lnTo>
                  <a:pt x="1108630" y="173368"/>
                </a:lnTo>
                <a:close/>
                <a:moveTo>
                  <a:pt x="1061070" y="205586"/>
                </a:moveTo>
                <a:cubicBezTo>
                  <a:pt x="1051864" y="191779"/>
                  <a:pt x="1041124" y="182573"/>
                  <a:pt x="1030385" y="177971"/>
                </a:cubicBezTo>
                <a:cubicBezTo>
                  <a:pt x="1019645" y="173368"/>
                  <a:pt x="1008905" y="173368"/>
                  <a:pt x="1001234" y="179504"/>
                </a:cubicBezTo>
                <a:cubicBezTo>
                  <a:pt x="992029" y="185642"/>
                  <a:pt x="987426" y="194847"/>
                  <a:pt x="987426" y="207121"/>
                </a:cubicBezTo>
                <a:cubicBezTo>
                  <a:pt x="987426" y="219394"/>
                  <a:pt x="992029" y="231669"/>
                  <a:pt x="1001234" y="245477"/>
                </a:cubicBezTo>
                <a:cubicBezTo>
                  <a:pt x="1010439" y="259284"/>
                  <a:pt x="1021179" y="268490"/>
                  <a:pt x="1031919" y="273092"/>
                </a:cubicBezTo>
                <a:cubicBezTo>
                  <a:pt x="1042659" y="277695"/>
                  <a:pt x="1053398" y="277695"/>
                  <a:pt x="1062603" y="271558"/>
                </a:cubicBezTo>
                <a:cubicBezTo>
                  <a:pt x="1071808" y="265421"/>
                  <a:pt x="1074877" y="256216"/>
                  <a:pt x="1074877" y="243942"/>
                </a:cubicBezTo>
                <a:cubicBezTo>
                  <a:pt x="1074877" y="231669"/>
                  <a:pt x="1070275" y="219394"/>
                  <a:pt x="1061070" y="205586"/>
                </a:cubicBezTo>
                <a:lnTo>
                  <a:pt x="1061070" y="205586"/>
                </a:lnTo>
                <a:close/>
                <a:moveTo>
                  <a:pt x="1294272" y="243942"/>
                </a:moveTo>
                <a:lnTo>
                  <a:pt x="1269724" y="200984"/>
                </a:lnTo>
                <a:lnTo>
                  <a:pt x="1183808" y="248545"/>
                </a:lnTo>
                <a:lnTo>
                  <a:pt x="1159260" y="204052"/>
                </a:lnTo>
                <a:lnTo>
                  <a:pt x="1186876" y="18410"/>
                </a:lnTo>
                <a:lnTo>
                  <a:pt x="1220629" y="0"/>
                </a:lnTo>
                <a:lnTo>
                  <a:pt x="1292738" y="128875"/>
                </a:lnTo>
                <a:lnTo>
                  <a:pt x="1320354" y="113533"/>
                </a:lnTo>
                <a:lnTo>
                  <a:pt x="1344902" y="158025"/>
                </a:lnTo>
                <a:lnTo>
                  <a:pt x="1317285" y="173368"/>
                </a:lnTo>
                <a:lnTo>
                  <a:pt x="1341833" y="216326"/>
                </a:lnTo>
                <a:lnTo>
                  <a:pt x="1294272" y="243942"/>
                </a:lnTo>
                <a:lnTo>
                  <a:pt x="1294272" y="243942"/>
                </a:lnTo>
                <a:close/>
                <a:moveTo>
                  <a:pt x="1209889" y="176436"/>
                </a:moveTo>
                <a:lnTo>
                  <a:pt x="1251313" y="153423"/>
                </a:lnTo>
                <a:lnTo>
                  <a:pt x="1220629" y="98191"/>
                </a:lnTo>
                <a:lnTo>
                  <a:pt x="1209889" y="176436"/>
                </a:lnTo>
                <a:lnTo>
                  <a:pt x="1209889" y="176436"/>
                </a:lnTo>
                <a:close/>
              </a:path>
            </a:pathLst>
          </a:custGeom>
          <a:solidFill>
            <a:srgbClr val="FFFFFF"/>
          </a:solidFill>
          <a:ln w="1534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B17A856-D831-4DCA-9B8A-2FB8F1D0580A}"/>
              </a:ext>
            </a:extLst>
          </p:cNvPr>
          <p:cNvSpPr/>
          <p:nvPr/>
        </p:nvSpPr>
        <p:spPr>
          <a:xfrm>
            <a:off x="13718279" y="4675442"/>
            <a:ext cx="1189777" cy="1370963"/>
          </a:xfrm>
          <a:custGeom>
            <a:avLst/>
            <a:gdLst>
              <a:gd name="connsiteX0" fmla="*/ 59068 w 1189794"/>
              <a:gd name="connsiteY0" fmla="*/ 237189 h 1370983"/>
              <a:gd name="connsiteX1" fmla="*/ 20712 w 1189794"/>
              <a:gd name="connsiteY1" fmla="*/ 200367 h 1370983"/>
              <a:gd name="connsiteX2" fmla="*/ 2301 w 1189794"/>
              <a:gd name="connsiteY2" fmla="*/ 154340 h 1370983"/>
              <a:gd name="connsiteX3" fmla="*/ 2301 w 1189794"/>
              <a:gd name="connsiteY3" fmla="*/ 106779 h 1370983"/>
              <a:gd name="connsiteX4" fmla="*/ 19179 w 1189794"/>
              <a:gd name="connsiteY4" fmla="*/ 60753 h 1370983"/>
              <a:gd name="connsiteX5" fmla="*/ 52931 w 1189794"/>
              <a:gd name="connsiteY5" fmla="*/ 25465 h 1370983"/>
              <a:gd name="connsiteX6" fmla="*/ 97424 w 1189794"/>
              <a:gd name="connsiteY6" fmla="*/ 3986 h 1370983"/>
              <a:gd name="connsiteX7" fmla="*/ 146519 w 1189794"/>
              <a:gd name="connsiteY7" fmla="*/ 917 h 1370983"/>
              <a:gd name="connsiteX8" fmla="*/ 195615 w 1189794"/>
              <a:gd name="connsiteY8" fmla="*/ 17794 h 1370983"/>
              <a:gd name="connsiteX9" fmla="*/ 233971 w 1189794"/>
              <a:gd name="connsiteY9" fmla="*/ 54615 h 1370983"/>
              <a:gd name="connsiteX10" fmla="*/ 252380 w 1189794"/>
              <a:gd name="connsiteY10" fmla="*/ 100642 h 1370983"/>
              <a:gd name="connsiteX11" fmla="*/ 252380 w 1189794"/>
              <a:gd name="connsiteY11" fmla="*/ 149738 h 1370983"/>
              <a:gd name="connsiteX12" fmla="*/ 235504 w 1189794"/>
              <a:gd name="connsiteY12" fmla="*/ 194230 h 1370983"/>
              <a:gd name="connsiteX13" fmla="*/ 201751 w 1189794"/>
              <a:gd name="connsiteY13" fmla="*/ 229518 h 1370983"/>
              <a:gd name="connsiteX14" fmla="*/ 158793 w 1189794"/>
              <a:gd name="connsiteY14" fmla="*/ 250997 h 1370983"/>
              <a:gd name="connsiteX15" fmla="*/ 109697 w 1189794"/>
              <a:gd name="connsiteY15" fmla="*/ 254065 h 1370983"/>
              <a:gd name="connsiteX16" fmla="*/ 59068 w 1189794"/>
              <a:gd name="connsiteY16" fmla="*/ 237189 h 1370983"/>
              <a:gd name="connsiteX17" fmla="*/ 59068 w 1189794"/>
              <a:gd name="connsiteY17" fmla="*/ 237189 h 1370983"/>
              <a:gd name="connsiteX18" fmla="*/ 69808 w 1189794"/>
              <a:gd name="connsiteY18" fmla="*/ 94505 h 1370983"/>
              <a:gd name="connsiteX19" fmla="*/ 59068 w 1189794"/>
              <a:gd name="connsiteY19" fmla="*/ 120587 h 1370983"/>
              <a:gd name="connsiteX20" fmla="*/ 57534 w 1189794"/>
              <a:gd name="connsiteY20" fmla="*/ 148203 h 1370983"/>
              <a:gd name="connsiteX21" fmla="*/ 66739 w 1189794"/>
              <a:gd name="connsiteY21" fmla="*/ 174285 h 1370983"/>
              <a:gd name="connsiteX22" fmla="*/ 88219 w 1189794"/>
              <a:gd name="connsiteY22" fmla="*/ 194230 h 1370983"/>
              <a:gd name="connsiteX23" fmla="*/ 115835 w 1189794"/>
              <a:gd name="connsiteY23" fmla="*/ 203436 h 1370983"/>
              <a:gd name="connsiteX24" fmla="*/ 141917 w 1189794"/>
              <a:gd name="connsiteY24" fmla="*/ 198833 h 1370983"/>
              <a:gd name="connsiteX25" fmla="*/ 164930 w 1189794"/>
              <a:gd name="connsiteY25" fmla="*/ 185025 h 1370983"/>
              <a:gd name="connsiteX26" fmla="*/ 183340 w 1189794"/>
              <a:gd name="connsiteY26" fmla="*/ 163546 h 1370983"/>
              <a:gd name="connsiteX27" fmla="*/ 194080 w 1189794"/>
              <a:gd name="connsiteY27" fmla="*/ 137464 h 1370983"/>
              <a:gd name="connsiteX28" fmla="*/ 195615 w 1189794"/>
              <a:gd name="connsiteY28" fmla="*/ 109848 h 1370983"/>
              <a:gd name="connsiteX29" fmla="*/ 186409 w 1189794"/>
              <a:gd name="connsiteY29" fmla="*/ 85300 h 1370983"/>
              <a:gd name="connsiteX30" fmla="*/ 164930 w 1189794"/>
              <a:gd name="connsiteY30" fmla="*/ 65355 h 1370983"/>
              <a:gd name="connsiteX31" fmla="*/ 137313 w 1189794"/>
              <a:gd name="connsiteY31" fmla="*/ 56150 h 1370983"/>
              <a:gd name="connsiteX32" fmla="*/ 111232 w 1189794"/>
              <a:gd name="connsiteY32" fmla="*/ 60753 h 1370983"/>
              <a:gd name="connsiteX33" fmla="*/ 88219 w 1189794"/>
              <a:gd name="connsiteY33" fmla="*/ 74561 h 1370983"/>
              <a:gd name="connsiteX34" fmla="*/ 69808 w 1189794"/>
              <a:gd name="connsiteY34" fmla="*/ 94505 h 1370983"/>
              <a:gd name="connsiteX35" fmla="*/ 69808 w 1189794"/>
              <a:gd name="connsiteY35" fmla="*/ 94505 h 1370983"/>
              <a:gd name="connsiteX36" fmla="*/ 279997 w 1189794"/>
              <a:gd name="connsiteY36" fmla="*/ 396748 h 1370983"/>
              <a:gd name="connsiteX37" fmla="*/ 256984 w 1189794"/>
              <a:gd name="connsiteY37" fmla="*/ 366064 h 1370983"/>
              <a:gd name="connsiteX38" fmla="*/ 253915 w 1189794"/>
              <a:gd name="connsiteY38" fmla="*/ 330776 h 1370983"/>
              <a:gd name="connsiteX39" fmla="*/ 186409 w 1189794"/>
              <a:gd name="connsiteY39" fmla="*/ 412091 h 1370983"/>
              <a:gd name="connsiteX40" fmla="*/ 141917 w 1189794"/>
              <a:gd name="connsiteY40" fmla="*/ 375269 h 1370983"/>
              <a:gd name="connsiteX41" fmla="*/ 309147 w 1189794"/>
              <a:gd name="connsiteY41" fmla="*/ 172751 h 1370983"/>
              <a:gd name="connsiteX42" fmla="*/ 347503 w 1189794"/>
              <a:gd name="connsiteY42" fmla="*/ 204970 h 1370983"/>
              <a:gd name="connsiteX43" fmla="*/ 327558 w 1189794"/>
              <a:gd name="connsiteY43" fmla="*/ 227983 h 1370983"/>
              <a:gd name="connsiteX44" fmla="*/ 362845 w 1189794"/>
              <a:gd name="connsiteY44" fmla="*/ 224915 h 1370983"/>
              <a:gd name="connsiteX45" fmla="*/ 396598 w 1189794"/>
              <a:gd name="connsiteY45" fmla="*/ 241791 h 1370983"/>
              <a:gd name="connsiteX46" fmla="*/ 418078 w 1189794"/>
              <a:gd name="connsiteY46" fmla="*/ 269407 h 1370983"/>
              <a:gd name="connsiteX47" fmla="*/ 425749 w 1189794"/>
              <a:gd name="connsiteY47" fmla="*/ 303160 h 1370983"/>
              <a:gd name="connsiteX48" fmla="*/ 419612 w 1189794"/>
              <a:gd name="connsiteY48" fmla="*/ 338448 h 1370983"/>
              <a:gd name="connsiteX49" fmla="*/ 401201 w 1189794"/>
              <a:gd name="connsiteY49" fmla="*/ 372201 h 1370983"/>
              <a:gd name="connsiteX50" fmla="*/ 372051 w 1189794"/>
              <a:gd name="connsiteY50" fmla="*/ 398283 h 1370983"/>
              <a:gd name="connsiteX51" fmla="*/ 339832 w 1189794"/>
              <a:gd name="connsiteY51" fmla="*/ 412091 h 1370983"/>
              <a:gd name="connsiteX52" fmla="*/ 307613 w 1189794"/>
              <a:gd name="connsiteY52" fmla="*/ 412091 h 1370983"/>
              <a:gd name="connsiteX53" fmla="*/ 279997 w 1189794"/>
              <a:gd name="connsiteY53" fmla="*/ 396748 h 1370983"/>
              <a:gd name="connsiteX54" fmla="*/ 279997 w 1189794"/>
              <a:gd name="connsiteY54" fmla="*/ 396748 h 1370983"/>
              <a:gd name="connsiteX55" fmla="*/ 295340 w 1189794"/>
              <a:gd name="connsiteY55" fmla="*/ 347653 h 1370983"/>
              <a:gd name="connsiteX56" fmla="*/ 310682 w 1189794"/>
              <a:gd name="connsiteY56" fmla="*/ 355324 h 1370983"/>
              <a:gd name="connsiteX57" fmla="*/ 327558 w 1189794"/>
              <a:gd name="connsiteY57" fmla="*/ 355324 h 1370983"/>
              <a:gd name="connsiteX58" fmla="*/ 344434 w 1189794"/>
              <a:gd name="connsiteY58" fmla="*/ 349187 h 1370983"/>
              <a:gd name="connsiteX59" fmla="*/ 358243 w 1189794"/>
              <a:gd name="connsiteY59" fmla="*/ 336914 h 1370983"/>
              <a:gd name="connsiteX60" fmla="*/ 367448 w 1189794"/>
              <a:gd name="connsiteY60" fmla="*/ 320037 h 1370983"/>
              <a:gd name="connsiteX61" fmla="*/ 370516 w 1189794"/>
              <a:gd name="connsiteY61" fmla="*/ 303160 h 1370983"/>
              <a:gd name="connsiteX62" fmla="*/ 365914 w 1189794"/>
              <a:gd name="connsiteY62" fmla="*/ 286284 h 1370983"/>
              <a:gd name="connsiteX63" fmla="*/ 353640 w 1189794"/>
              <a:gd name="connsiteY63" fmla="*/ 272476 h 1370983"/>
              <a:gd name="connsiteX64" fmla="*/ 332161 w 1189794"/>
              <a:gd name="connsiteY64" fmla="*/ 263270 h 1370983"/>
              <a:gd name="connsiteX65" fmla="*/ 307613 w 1189794"/>
              <a:gd name="connsiteY65" fmla="*/ 267873 h 1370983"/>
              <a:gd name="connsiteX66" fmla="*/ 283065 w 1189794"/>
              <a:gd name="connsiteY66" fmla="*/ 297024 h 1370983"/>
              <a:gd name="connsiteX67" fmla="*/ 281531 w 1189794"/>
              <a:gd name="connsiteY67" fmla="*/ 326174 h 1370983"/>
              <a:gd name="connsiteX68" fmla="*/ 295340 w 1189794"/>
              <a:gd name="connsiteY68" fmla="*/ 347653 h 1370983"/>
              <a:gd name="connsiteX69" fmla="*/ 295340 w 1189794"/>
              <a:gd name="connsiteY69" fmla="*/ 347653 h 1370983"/>
              <a:gd name="connsiteX70" fmla="*/ 464105 w 1189794"/>
              <a:gd name="connsiteY70" fmla="*/ 533295 h 1370983"/>
              <a:gd name="connsiteX71" fmla="*/ 438023 w 1189794"/>
              <a:gd name="connsiteY71" fmla="*/ 522555 h 1370983"/>
              <a:gd name="connsiteX72" fmla="*/ 411941 w 1189794"/>
              <a:gd name="connsiteY72" fmla="*/ 505679 h 1370983"/>
              <a:gd name="connsiteX73" fmla="*/ 398132 w 1189794"/>
              <a:gd name="connsiteY73" fmla="*/ 490336 h 1370983"/>
              <a:gd name="connsiteX74" fmla="*/ 390461 w 1189794"/>
              <a:gd name="connsiteY74" fmla="*/ 473460 h 1370983"/>
              <a:gd name="connsiteX75" fmla="*/ 391996 w 1189794"/>
              <a:gd name="connsiteY75" fmla="*/ 455049 h 1370983"/>
              <a:gd name="connsiteX76" fmla="*/ 404269 w 1189794"/>
              <a:gd name="connsiteY76" fmla="*/ 435104 h 1370983"/>
              <a:gd name="connsiteX77" fmla="*/ 467172 w 1189794"/>
              <a:gd name="connsiteY77" fmla="*/ 361461 h 1370983"/>
              <a:gd name="connsiteX78" fmla="*/ 448762 w 1189794"/>
              <a:gd name="connsiteY78" fmla="*/ 346119 h 1370983"/>
              <a:gd name="connsiteX79" fmla="*/ 476378 w 1189794"/>
              <a:gd name="connsiteY79" fmla="*/ 313900 h 1370983"/>
              <a:gd name="connsiteX80" fmla="*/ 494789 w 1189794"/>
              <a:gd name="connsiteY80" fmla="*/ 329243 h 1370983"/>
              <a:gd name="connsiteX81" fmla="*/ 533145 w 1189794"/>
              <a:gd name="connsiteY81" fmla="*/ 284750 h 1370983"/>
              <a:gd name="connsiteX82" fmla="*/ 576103 w 1189794"/>
              <a:gd name="connsiteY82" fmla="*/ 321571 h 1370983"/>
              <a:gd name="connsiteX83" fmla="*/ 537748 w 1189794"/>
              <a:gd name="connsiteY83" fmla="*/ 366064 h 1370983"/>
              <a:gd name="connsiteX84" fmla="*/ 566897 w 1189794"/>
              <a:gd name="connsiteY84" fmla="*/ 390612 h 1370983"/>
              <a:gd name="connsiteX85" fmla="*/ 539281 w 1189794"/>
              <a:gd name="connsiteY85" fmla="*/ 422830 h 1370983"/>
              <a:gd name="connsiteX86" fmla="*/ 510132 w 1189794"/>
              <a:gd name="connsiteY86" fmla="*/ 398283 h 1370983"/>
              <a:gd name="connsiteX87" fmla="*/ 459501 w 1189794"/>
              <a:gd name="connsiteY87" fmla="*/ 458118 h 1370983"/>
              <a:gd name="connsiteX88" fmla="*/ 454899 w 1189794"/>
              <a:gd name="connsiteY88" fmla="*/ 471926 h 1370983"/>
              <a:gd name="connsiteX89" fmla="*/ 461036 w 1189794"/>
              <a:gd name="connsiteY89" fmla="*/ 482665 h 1370983"/>
              <a:gd name="connsiteX90" fmla="*/ 471776 w 1189794"/>
              <a:gd name="connsiteY90" fmla="*/ 490336 h 1370983"/>
              <a:gd name="connsiteX91" fmla="*/ 484050 w 1189794"/>
              <a:gd name="connsiteY91" fmla="*/ 494939 h 1370983"/>
              <a:gd name="connsiteX92" fmla="*/ 464105 w 1189794"/>
              <a:gd name="connsiteY92" fmla="*/ 533295 h 1370983"/>
              <a:gd name="connsiteX93" fmla="*/ 464105 w 1189794"/>
              <a:gd name="connsiteY93" fmla="*/ 533295 h 1370983"/>
              <a:gd name="connsiteX94" fmla="*/ 473310 w 1189794"/>
              <a:gd name="connsiteY94" fmla="*/ 557842 h 1370983"/>
              <a:gd name="connsiteX95" fmla="*/ 600651 w 1189794"/>
              <a:gd name="connsiteY95" fmla="*/ 421296 h 1370983"/>
              <a:gd name="connsiteX96" fmla="*/ 642075 w 1189794"/>
              <a:gd name="connsiteY96" fmla="*/ 459652 h 1370983"/>
              <a:gd name="connsiteX97" fmla="*/ 514734 w 1189794"/>
              <a:gd name="connsiteY97" fmla="*/ 596198 h 1370983"/>
              <a:gd name="connsiteX98" fmla="*/ 473310 w 1189794"/>
              <a:gd name="connsiteY98" fmla="*/ 557842 h 1370983"/>
              <a:gd name="connsiteX99" fmla="*/ 473310 w 1189794"/>
              <a:gd name="connsiteY99" fmla="*/ 557842 h 1370983"/>
              <a:gd name="connsiteX100" fmla="*/ 614459 w 1189794"/>
              <a:gd name="connsiteY100" fmla="*/ 405954 h 1370983"/>
              <a:gd name="connsiteX101" fmla="*/ 649746 w 1189794"/>
              <a:gd name="connsiteY101" fmla="*/ 367598 h 1370983"/>
              <a:gd name="connsiteX102" fmla="*/ 691170 w 1189794"/>
              <a:gd name="connsiteY102" fmla="*/ 405954 h 1370983"/>
              <a:gd name="connsiteX103" fmla="*/ 655883 w 1189794"/>
              <a:gd name="connsiteY103" fmla="*/ 444310 h 1370983"/>
              <a:gd name="connsiteX104" fmla="*/ 614459 w 1189794"/>
              <a:gd name="connsiteY104" fmla="*/ 405954 h 1370983"/>
              <a:gd name="connsiteX105" fmla="*/ 614459 w 1189794"/>
              <a:gd name="connsiteY105" fmla="*/ 405954 h 1370983"/>
              <a:gd name="connsiteX106" fmla="*/ 596048 w 1189794"/>
              <a:gd name="connsiteY106" fmla="*/ 695923 h 1370983"/>
              <a:gd name="connsiteX107" fmla="*/ 573035 w 1189794"/>
              <a:gd name="connsiteY107" fmla="*/ 659102 h 1370983"/>
              <a:gd name="connsiteX108" fmla="*/ 568432 w 1189794"/>
              <a:gd name="connsiteY108" fmla="*/ 622280 h 1370983"/>
              <a:gd name="connsiteX109" fmla="*/ 579172 w 1189794"/>
              <a:gd name="connsiteY109" fmla="*/ 586993 h 1370983"/>
              <a:gd name="connsiteX110" fmla="*/ 602185 w 1189794"/>
              <a:gd name="connsiteY110" fmla="*/ 557842 h 1370983"/>
              <a:gd name="connsiteX111" fmla="*/ 634404 w 1189794"/>
              <a:gd name="connsiteY111" fmla="*/ 537897 h 1370983"/>
              <a:gd name="connsiteX112" fmla="*/ 669691 w 1189794"/>
              <a:gd name="connsiteY112" fmla="*/ 531760 h 1370983"/>
              <a:gd name="connsiteX113" fmla="*/ 706513 w 1189794"/>
              <a:gd name="connsiteY113" fmla="*/ 540966 h 1370983"/>
              <a:gd name="connsiteX114" fmla="*/ 740266 w 1189794"/>
              <a:gd name="connsiteY114" fmla="*/ 567048 h 1370983"/>
              <a:gd name="connsiteX115" fmla="*/ 763279 w 1189794"/>
              <a:gd name="connsiteY115" fmla="*/ 603869 h 1370983"/>
              <a:gd name="connsiteX116" fmla="*/ 767882 w 1189794"/>
              <a:gd name="connsiteY116" fmla="*/ 640691 h 1370983"/>
              <a:gd name="connsiteX117" fmla="*/ 758676 w 1189794"/>
              <a:gd name="connsiteY117" fmla="*/ 675978 h 1370983"/>
              <a:gd name="connsiteX118" fmla="*/ 735662 w 1189794"/>
              <a:gd name="connsiteY118" fmla="*/ 705128 h 1370983"/>
              <a:gd name="connsiteX119" fmla="*/ 703444 w 1189794"/>
              <a:gd name="connsiteY119" fmla="*/ 725073 h 1370983"/>
              <a:gd name="connsiteX120" fmla="*/ 668157 w 1189794"/>
              <a:gd name="connsiteY120" fmla="*/ 731210 h 1370983"/>
              <a:gd name="connsiteX121" fmla="*/ 631335 w 1189794"/>
              <a:gd name="connsiteY121" fmla="*/ 722005 h 1370983"/>
              <a:gd name="connsiteX122" fmla="*/ 596048 w 1189794"/>
              <a:gd name="connsiteY122" fmla="*/ 695923 h 1370983"/>
              <a:gd name="connsiteX123" fmla="*/ 596048 w 1189794"/>
              <a:gd name="connsiteY123" fmla="*/ 695923 h 1370983"/>
              <a:gd name="connsiteX124" fmla="*/ 640541 w 1189794"/>
              <a:gd name="connsiteY124" fmla="*/ 600801 h 1370983"/>
              <a:gd name="connsiteX125" fmla="*/ 622130 w 1189794"/>
              <a:gd name="connsiteY125" fmla="*/ 633020 h 1370983"/>
              <a:gd name="connsiteX126" fmla="*/ 632870 w 1189794"/>
              <a:gd name="connsiteY126" fmla="*/ 663704 h 1370983"/>
              <a:gd name="connsiteX127" fmla="*/ 646677 w 1189794"/>
              <a:gd name="connsiteY127" fmla="*/ 672910 h 1370983"/>
              <a:gd name="connsiteX128" fmla="*/ 663554 w 1189794"/>
              <a:gd name="connsiteY128" fmla="*/ 675978 h 1370983"/>
              <a:gd name="connsiteX129" fmla="*/ 680431 w 1189794"/>
              <a:gd name="connsiteY129" fmla="*/ 671375 h 1370983"/>
              <a:gd name="connsiteX130" fmla="*/ 697307 w 1189794"/>
              <a:gd name="connsiteY130" fmla="*/ 660635 h 1370983"/>
              <a:gd name="connsiteX131" fmla="*/ 715718 w 1189794"/>
              <a:gd name="connsiteY131" fmla="*/ 628417 h 1370983"/>
              <a:gd name="connsiteX132" fmla="*/ 706513 w 1189794"/>
              <a:gd name="connsiteY132" fmla="*/ 597732 h 1370983"/>
              <a:gd name="connsiteX133" fmla="*/ 692704 w 1189794"/>
              <a:gd name="connsiteY133" fmla="*/ 588527 h 1370983"/>
              <a:gd name="connsiteX134" fmla="*/ 675828 w 1189794"/>
              <a:gd name="connsiteY134" fmla="*/ 585458 h 1370983"/>
              <a:gd name="connsiteX135" fmla="*/ 658951 w 1189794"/>
              <a:gd name="connsiteY135" fmla="*/ 590061 h 1370983"/>
              <a:gd name="connsiteX136" fmla="*/ 640541 w 1189794"/>
              <a:gd name="connsiteY136" fmla="*/ 600801 h 1370983"/>
              <a:gd name="connsiteX137" fmla="*/ 640541 w 1189794"/>
              <a:gd name="connsiteY137" fmla="*/ 600801 h 1370983"/>
              <a:gd name="connsiteX138" fmla="*/ 784758 w 1189794"/>
              <a:gd name="connsiteY138" fmla="*/ 936797 h 1370983"/>
              <a:gd name="connsiteX139" fmla="*/ 752539 w 1189794"/>
              <a:gd name="connsiteY139" fmla="*/ 889236 h 1370983"/>
              <a:gd name="connsiteX140" fmla="*/ 838456 w 1189794"/>
              <a:gd name="connsiteY140" fmla="*/ 829401 h 1370983"/>
              <a:gd name="connsiteX141" fmla="*/ 856867 w 1189794"/>
              <a:gd name="connsiteY141" fmla="*/ 807921 h 1370983"/>
              <a:gd name="connsiteX142" fmla="*/ 853798 w 1189794"/>
              <a:gd name="connsiteY142" fmla="*/ 787977 h 1370983"/>
              <a:gd name="connsiteX143" fmla="*/ 844593 w 1189794"/>
              <a:gd name="connsiteY143" fmla="*/ 778771 h 1370983"/>
              <a:gd name="connsiteX144" fmla="*/ 832320 w 1189794"/>
              <a:gd name="connsiteY144" fmla="*/ 772634 h 1370983"/>
              <a:gd name="connsiteX145" fmla="*/ 818511 w 1189794"/>
              <a:gd name="connsiteY145" fmla="*/ 769566 h 1370983"/>
              <a:gd name="connsiteX146" fmla="*/ 803169 w 1189794"/>
              <a:gd name="connsiteY146" fmla="*/ 771100 h 1370983"/>
              <a:gd name="connsiteX147" fmla="*/ 714184 w 1189794"/>
              <a:gd name="connsiteY147" fmla="*/ 830935 h 1370983"/>
              <a:gd name="connsiteX148" fmla="*/ 681964 w 1189794"/>
              <a:gd name="connsiteY148" fmla="*/ 783374 h 1370983"/>
              <a:gd name="connsiteX149" fmla="*/ 835387 w 1189794"/>
              <a:gd name="connsiteY149" fmla="*/ 677512 h 1370983"/>
              <a:gd name="connsiteX150" fmla="*/ 864538 w 1189794"/>
              <a:gd name="connsiteY150" fmla="*/ 720471 h 1370983"/>
              <a:gd name="connsiteX151" fmla="*/ 838456 w 1189794"/>
              <a:gd name="connsiteY151" fmla="*/ 738881 h 1370983"/>
              <a:gd name="connsiteX152" fmla="*/ 876812 w 1189794"/>
              <a:gd name="connsiteY152" fmla="*/ 748087 h 1370983"/>
              <a:gd name="connsiteX153" fmla="*/ 909031 w 1189794"/>
              <a:gd name="connsiteY153" fmla="*/ 778771 h 1370983"/>
              <a:gd name="connsiteX154" fmla="*/ 919770 w 1189794"/>
              <a:gd name="connsiteY154" fmla="*/ 806387 h 1370983"/>
              <a:gd name="connsiteX155" fmla="*/ 915167 w 1189794"/>
              <a:gd name="connsiteY155" fmla="*/ 829401 h 1370983"/>
              <a:gd name="connsiteX156" fmla="*/ 901360 w 1189794"/>
              <a:gd name="connsiteY156" fmla="*/ 849346 h 1370983"/>
              <a:gd name="connsiteX157" fmla="*/ 882949 w 1189794"/>
              <a:gd name="connsiteY157" fmla="*/ 864688 h 1370983"/>
              <a:gd name="connsiteX158" fmla="*/ 784758 w 1189794"/>
              <a:gd name="connsiteY158" fmla="*/ 936797 h 1370983"/>
              <a:gd name="connsiteX159" fmla="*/ 784758 w 1189794"/>
              <a:gd name="connsiteY159" fmla="*/ 936797 h 1370983"/>
              <a:gd name="connsiteX160" fmla="*/ 1028701 w 1189794"/>
              <a:gd name="connsiteY160" fmla="*/ 1148520 h 1370983"/>
              <a:gd name="connsiteX161" fmla="*/ 987276 w 1189794"/>
              <a:gd name="connsiteY161" fmla="*/ 1162328 h 1370983"/>
              <a:gd name="connsiteX162" fmla="*/ 947387 w 1189794"/>
              <a:gd name="connsiteY162" fmla="*/ 1160794 h 1370983"/>
              <a:gd name="connsiteX163" fmla="*/ 913633 w 1189794"/>
              <a:gd name="connsiteY163" fmla="*/ 1145452 h 1370983"/>
              <a:gd name="connsiteX164" fmla="*/ 889085 w 1189794"/>
              <a:gd name="connsiteY164" fmla="*/ 1116301 h 1370983"/>
              <a:gd name="connsiteX165" fmla="*/ 878346 w 1189794"/>
              <a:gd name="connsiteY165" fmla="*/ 1079480 h 1370983"/>
              <a:gd name="connsiteX166" fmla="*/ 884483 w 1189794"/>
              <a:gd name="connsiteY166" fmla="*/ 1042659 h 1370983"/>
              <a:gd name="connsiteX167" fmla="*/ 904428 w 1189794"/>
              <a:gd name="connsiteY167" fmla="*/ 1008905 h 1370983"/>
              <a:gd name="connsiteX168" fmla="*/ 939716 w 1189794"/>
              <a:gd name="connsiteY168" fmla="*/ 982823 h 1370983"/>
              <a:gd name="connsiteX169" fmla="*/ 981139 w 1189794"/>
              <a:gd name="connsiteY169" fmla="*/ 967481 h 1370983"/>
              <a:gd name="connsiteX170" fmla="*/ 1021029 w 1189794"/>
              <a:gd name="connsiteY170" fmla="*/ 967481 h 1370983"/>
              <a:gd name="connsiteX171" fmla="*/ 1054783 w 1189794"/>
              <a:gd name="connsiteY171" fmla="*/ 982823 h 1370983"/>
              <a:gd name="connsiteX172" fmla="*/ 1079330 w 1189794"/>
              <a:gd name="connsiteY172" fmla="*/ 1011974 h 1370983"/>
              <a:gd name="connsiteX173" fmla="*/ 1090070 w 1189794"/>
              <a:gd name="connsiteY173" fmla="*/ 1048796 h 1370983"/>
              <a:gd name="connsiteX174" fmla="*/ 1083932 w 1189794"/>
              <a:gd name="connsiteY174" fmla="*/ 1085617 h 1370983"/>
              <a:gd name="connsiteX175" fmla="*/ 1063988 w 1189794"/>
              <a:gd name="connsiteY175" fmla="*/ 1119370 h 1370983"/>
              <a:gd name="connsiteX176" fmla="*/ 1028701 w 1189794"/>
              <a:gd name="connsiteY176" fmla="*/ 1148520 h 1370983"/>
              <a:gd name="connsiteX177" fmla="*/ 1028701 w 1189794"/>
              <a:gd name="connsiteY177" fmla="*/ 1148520 h 1370983"/>
              <a:gd name="connsiteX178" fmla="*/ 1001085 w 1189794"/>
              <a:gd name="connsiteY178" fmla="*/ 1097891 h 1370983"/>
              <a:gd name="connsiteX179" fmla="*/ 1031769 w 1189794"/>
              <a:gd name="connsiteY179" fmla="*/ 1070275 h 1370983"/>
              <a:gd name="connsiteX180" fmla="*/ 1033303 w 1189794"/>
              <a:gd name="connsiteY180" fmla="*/ 1041124 h 1370983"/>
              <a:gd name="connsiteX181" fmla="*/ 1007221 w 1189794"/>
              <a:gd name="connsiteY181" fmla="*/ 1025782 h 1370983"/>
              <a:gd name="connsiteX182" fmla="*/ 967331 w 1189794"/>
              <a:gd name="connsiteY182" fmla="*/ 1036521 h 1370983"/>
              <a:gd name="connsiteX183" fmla="*/ 936647 w 1189794"/>
              <a:gd name="connsiteY183" fmla="*/ 1064138 h 1370983"/>
              <a:gd name="connsiteX184" fmla="*/ 935112 w 1189794"/>
              <a:gd name="connsiteY184" fmla="*/ 1094822 h 1370983"/>
              <a:gd name="connsiteX185" fmla="*/ 961194 w 1189794"/>
              <a:gd name="connsiteY185" fmla="*/ 1110165 h 1370983"/>
              <a:gd name="connsiteX186" fmla="*/ 1001085 w 1189794"/>
              <a:gd name="connsiteY186" fmla="*/ 1097891 h 1370983"/>
              <a:gd name="connsiteX187" fmla="*/ 1001085 w 1189794"/>
              <a:gd name="connsiteY187" fmla="*/ 1097891 h 1370983"/>
              <a:gd name="connsiteX188" fmla="*/ 1068590 w 1189794"/>
              <a:gd name="connsiteY188" fmla="*/ 1349504 h 1370983"/>
              <a:gd name="connsiteX189" fmla="*/ 1022563 w 1189794"/>
              <a:gd name="connsiteY189" fmla="*/ 1370983 h 1370983"/>
              <a:gd name="connsiteX190" fmla="*/ 959660 w 1189794"/>
              <a:gd name="connsiteY190" fmla="*/ 1231369 h 1370983"/>
              <a:gd name="connsiteX191" fmla="*/ 1005687 w 1189794"/>
              <a:gd name="connsiteY191" fmla="*/ 1209889 h 1370983"/>
              <a:gd name="connsiteX192" fmla="*/ 1027166 w 1189794"/>
              <a:gd name="connsiteY192" fmla="*/ 1255916 h 1370983"/>
              <a:gd name="connsiteX193" fmla="*/ 1110014 w 1189794"/>
              <a:gd name="connsiteY193" fmla="*/ 1219095 h 1370983"/>
              <a:gd name="connsiteX194" fmla="*/ 1097741 w 1189794"/>
              <a:gd name="connsiteY194" fmla="*/ 1212958 h 1370983"/>
              <a:gd name="connsiteX195" fmla="*/ 1083932 w 1189794"/>
              <a:gd name="connsiteY195" fmla="*/ 1202218 h 1370983"/>
              <a:gd name="connsiteX196" fmla="*/ 1071659 w 1189794"/>
              <a:gd name="connsiteY196" fmla="*/ 1188410 h 1370983"/>
              <a:gd name="connsiteX197" fmla="*/ 1063988 w 1189794"/>
              <a:gd name="connsiteY197" fmla="*/ 1174602 h 1370983"/>
              <a:gd name="connsiteX198" fmla="*/ 1111548 w 1189794"/>
              <a:gd name="connsiteY198" fmla="*/ 1153123 h 1370983"/>
              <a:gd name="connsiteX199" fmla="*/ 1120754 w 1189794"/>
              <a:gd name="connsiteY199" fmla="*/ 1165397 h 1370983"/>
              <a:gd name="connsiteX200" fmla="*/ 1136097 w 1189794"/>
              <a:gd name="connsiteY200" fmla="*/ 1177671 h 1370983"/>
              <a:gd name="connsiteX201" fmla="*/ 1152973 w 1189794"/>
              <a:gd name="connsiteY201" fmla="*/ 1188410 h 1370983"/>
              <a:gd name="connsiteX202" fmla="*/ 1165246 w 1189794"/>
              <a:gd name="connsiteY202" fmla="*/ 1193013 h 1370983"/>
              <a:gd name="connsiteX203" fmla="*/ 1189795 w 1189794"/>
              <a:gd name="connsiteY203" fmla="*/ 1245177 h 1370983"/>
              <a:gd name="connsiteX204" fmla="*/ 1051714 w 1189794"/>
              <a:gd name="connsiteY204" fmla="*/ 1308080 h 1370983"/>
              <a:gd name="connsiteX205" fmla="*/ 1068590 w 1189794"/>
              <a:gd name="connsiteY205" fmla="*/ 1349504 h 1370983"/>
              <a:gd name="connsiteX206" fmla="*/ 1068590 w 1189794"/>
              <a:gd name="connsiteY206" fmla="*/ 1349504 h 137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</a:cxnLst>
            <a:rect l="l" t="t" r="r" b="b"/>
            <a:pathLst>
              <a:path w="1189794" h="1370983">
                <a:moveTo>
                  <a:pt x="59068" y="237189"/>
                </a:moveTo>
                <a:cubicBezTo>
                  <a:pt x="43726" y="227983"/>
                  <a:pt x="29917" y="215709"/>
                  <a:pt x="20712" y="200367"/>
                </a:cubicBezTo>
                <a:cubicBezTo>
                  <a:pt x="11507" y="186559"/>
                  <a:pt x="5370" y="171217"/>
                  <a:pt x="2301" y="154340"/>
                </a:cubicBezTo>
                <a:cubicBezTo>
                  <a:pt x="-767" y="138998"/>
                  <a:pt x="-767" y="122122"/>
                  <a:pt x="2301" y="106779"/>
                </a:cubicBezTo>
                <a:cubicBezTo>
                  <a:pt x="5370" y="89903"/>
                  <a:pt x="11507" y="76095"/>
                  <a:pt x="19179" y="60753"/>
                </a:cubicBezTo>
                <a:cubicBezTo>
                  <a:pt x="28384" y="46944"/>
                  <a:pt x="39123" y="34671"/>
                  <a:pt x="52931" y="25465"/>
                </a:cubicBezTo>
                <a:cubicBezTo>
                  <a:pt x="66739" y="16260"/>
                  <a:pt x="80548" y="8588"/>
                  <a:pt x="97424" y="3986"/>
                </a:cubicBezTo>
                <a:cubicBezTo>
                  <a:pt x="112766" y="-617"/>
                  <a:pt x="129642" y="-617"/>
                  <a:pt x="146519" y="917"/>
                </a:cubicBezTo>
                <a:cubicBezTo>
                  <a:pt x="163395" y="2452"/>
                  <a:pt x="178738" y="8588"/>
                  <a:pt x="195615" y="17794"/>
                </a:cubicBezTo>
                <a:cubicBezTo>
                  <a:pt x="210957" y="26999"/>
                  <a:pt x="224765" y="39273"/>
                  <a:pt x="233971" y="54615"/>
                </a:cubicBezTo>
                <a:cubicBezTo>
                  <a:pt x="243176" y="69958"/>
                  <a:pt x="249313" y="83766"/>
                  <a:pt x="252380" y="100642"/>
                </a:cubicBezTo>
                <a:cubicBezTo>
                  <a:pt x="255449" y="115984"/>
                  <a:pt x="255449" y="132861"/>
                  <a:pt x="252380" y="149738"/>
                </a:cubicBezTo>
                <a:cubicBezTo>
                  <a:pt x="249313" y="166614"/>
                  <a:pt x="243176" y="180422"/>
                  <a:pt x="235504" y="194230"/>
                </a:cubicBezTo>
                <a:cubicBezTo>
                  <a:pt x="226299" y="208038"/>
                  <a:pt x="215560" y="220312"/>
                  <a:pt x="201751" y="229518"/>
                </a:cubicBezTo>
                <a:cubicBezTo>
                  <a:pt x="187944" y="238723"/>
                  <a:pt x="174135" y="246394"/>
                  <a:pt x="158793" y="250997"/>
                </a:cubicBezTo>
                <a:cubicBezTo>
                  <a:pt x="143451" y="255599"/>
                  <a:pt x="126575" y="255599"/>
                  <a:pt x="109697" y="254065"/>
                </a:cubicBezTo>
                <a:cubicBezTo>
                  <a:pt x="89753" y="252531"/>
                  <a:pt x="74410" y="246394"/>
                  <a:pt x="59068" y="237189"/>
                </a:cubicBezTo>
                <a:lnTo>
                  <a:pt x="59068" y="237189"/>
                </a:lnTo>
                <a:close/>
                <a:moveTo>
                  <a:pt x="69808" y="94505"/>
                </a:moveTo>
                <a:cubicBezTo>
                  <a:pt x="65205" y="102176"/>
                  <a:pt x="60602" y="111382"/>
                  <a:pt x="59068" y="120587"/>
                </a:cubicBezTo>
                <a:cubicBezTo>
                  <a:pt x="55999" y="129793"/>
                  <a:pt x="55999" y="138998"/>
                  <a:pt x="57534" y="148203"/>
                </a:cubicBezTo>
                <a:cubicBezTo>
                  <a:pt x="59068" y="157409"/>
                  <a:pt x="62137" y="165080"/>
                  <a:pt x="66739" y="174285"/>
                </a:cubicBezTo>
                <a:cubicBezTo>
                  <a:pt x="71342" y="181957"/>
                  <a:pt x="79013" y="189628"/>
                  <a:pt x="88219" y="194230"/>
                </a:cubicBezTo>
                <a:cubicBezTo>
                  <a:pt x="97424" y="200367"/>
                  <a:pt x="106629" y="203436"/>
                  <a:pt x="115835" y="203436"/>
                </a:cubicBezTo>
                <a:cubicBezTo>
                  <a:pt x="125040" y="203436"/>
                  <a:pt x="134246" y="201901"/>
                  <a:pt x="141917" y="198833"/>
                </a:cubicBezTo>
                <a:cubicBezTo>
                  <a:pt x="149588" y="195764"/>
                  <a:pt x="158793" y="191162"/>
                  <a:pt x="164930" y="185025"/>
                </a:cubicBezTo>
                <a:cubicBezTo>
                  <a:pt x="172601" y="178888"/>
                  <a:pt x="178738" y="171217"/>
                  <a:pt x="183340" y="163546"/>
                </a:cubicBezTo>
                <a:cubicBezTo>
                  <a:pt x="187944" y="155874"/>
                  <a:pt x="192546" y="146669"/>
                  <a:pt x="194080" y="137464"/>
                </a:cubicBezTo>
                <a:cubicBezTo>
                  <a:pt x="197149" y="128259"/>
                  <a:pt x="197149" y="119053"/>
                  <a:pt x="195615" y="109848"/>
                </a:cubicBezTo>
                <a:cubicBezTo>
                  <a:pt x="194080" y="100642"/>
                  <a:pt x="191011" y="92971"/>
                  <a:pt x="186409" y="85300"/>
                </a:cubicBezTo>
                <a:cubicBezTo>
                  <a:pt x="181806" y="77629"/>
                  <a:pt x="174135" y="71492"/>
                  <a:pt x="164930" y="65355"/>
                </a:cubicBezTo>
                <a:cubicBezTo>
                  <a:pt x="155724" y="59218"/>
                  <a:pt x="146519" y="56150"/>
                  <a:pt x="137313" y="56150"/>
                </a:cubicBezTo>
                <a:cubicBezTo>
                  <a:pt x="128108" y="56150"/>
                  <a:pt x="118903" y="56150"/>
                  <a:pt x="111232" y="60753"/>
                </a:cubicBezTo>
                <a:cubicBezTo>
                  <a:pt x="103561" y="63821"/>
                  <a:pt x="94355" y="68424"/>
                  <a:pt x="88219" y="74561"/>
                </a:cubicBezTo>
                <a:cubicBezTo>
                  <a:pt x="80548" y="79163"/>
                  <a:pt x="74410" y="85300"/>
                  <a:pt x="69808" y="94505"/>
                </a:cubicBezTo>
                <a:lnTo>
                  <a:pt x="69808" y="94505"/>
                </a:lnTo>
                <a:close/>
                <a:moveTo>
                  <a:pt x="279997" y="396748"/>
                </a:moveTo>
                <a:cubicBezTo>
                  <a:pt x="269258" y="387543"/>
                  <a:pt x="261586" y="376803"/>
                  <a:pt x="256984" y="366064"/>
                </a:cubicBezTo>
                <a:cubicBezTo>
                  <a:pt x="252380" y="355324"/>
                  <a:pt x="252380" y="343050"/>
                  <a:pt x="253915" y="330776"/>
                </a:cubicBezTo>
                <a:lnTo>
                  <a:pt x="186409" y="412091"/>
                </a:lnTo>
                <a:lnTo>
                  <a:pt x="141917" y="375269"/>
                </a:lnTo>
                <a:lnTo>
                  <a:pt x="309147" y="172751"/>
                </a:lnTo>
                <a:lnTo>
                  <a:pt x="347503" y="204970"/>
                </a:lnTo>
                <a:lnTo>
                  <a:pt x="327558" y="227983"/>
                </a:lnTo>
                <a:cubicBezTo>
                  <a:pt x="339832" y="223380"/>
                  <a:pt x="352105" y="223380"/>
                  <a:pt x="362845" y="224915"/>
                </a:cubicBezTo>
                <a:cubicBezTo>
                  <a:pt x="375119" y="226449"/>
                  <a:pt x="385859" y="232586"/>
                  <a:pt x="396598" y="241791"/>
                </a:cubicBezTo>
                <a:cubicBezTo>
                  <a:pt x="405803" y="249462"/>
                  <a:pt x="413474" y="258668"/>
                  <a:pt x="418078" y="269407"/>
                </a:cubicBezTo>
                <a:cubicBezTo>
                  <a:pt x="422680" y="280147"/>
                  <a:pt x="425749" y="290887"/>
                  <a:pt x="425749" y="303160"/>
                </a:cubicBezTo>
                <a:cubicBezTo>
                  <a:pt x="425749" y="315434"/>
                  <a:pt x="424214" y="326174"/>
                  <a:pt x="419612" y="338448"/>
                </a:cubicBezTo>
                <a:cubicBezTo>
                  <a:pt x="415009" y="350722"/>
                  <a:pt x="408872" y="361461"/>
                  <a:pt x="401201" y="372201"/>
                </a:cubicBezTo>
                <a:cubicBezTo>
                  <a:pt x="391996" y="382941"/>
                  <a:pt x="382790" y="392146"/>
                  <a:pt x="372051" y="398283"/>
                </a:cubicBezTo>
                <a:cubicBezTo>
                  <a:pt x="361311" y="404420"/>
                  <a:pt x="350571" y="409022"/>
                  <a:pt x="339832" y="412091"/>
                </a:cubicBezTo>
                <a:cubicBezTo>
                  <a:pt x="329092" y="413625"/>
                  <a:pt x="318353" y="413625"/>
                  <a:pt x="307613" y="412091"/>
                </a:cubicBezTo>
                <a:cubicBezTo>
                  <a:pt x="298407" y="409022"/>
                  <a:pt x="289202" y="404420"/>
                  <a:pt x="279997" y="396748"/>
                </a:cubicBezTo>
                <a:lnTo>
                  <a:pt x="279997" y="396748"/>
                </a:lnTo>
                <a:close/>
                <a:moveTo>
                  <a:pt x="295340" y="347653"/>
                </a:moveTo>
                <a:cubicBezTo>
                  <a:pt x="299942" y="352256"/>
                  <a:pt x="304545" y="353790"/>
                  <a:pt x="310682" y="355324"/>
                </a:cubicBezTo>
                <a:cubicBezTo>
                  <a:pt x="316818" y="356858"/>
                  <a:pt x="321421" y="356858"/>
                  <a:pt x="327558" y="355324"/>
                </a:cubicBezTo>
                <a:cubicBezTo>
                  <a:pt x="333695" y="353790"/>
                  <a:pt x="338298" y="352256"/>
                  <a:pt x="344434" y="349187"/>
                </a:cubicBezTo>
                <a:cubicBezTo>
                  <a:pt x="350571" y="346119"/>
                  <a:pt x="355174" y="341516"/>
                  <a:pt x="358243" y="336914"/>
                </a:cubicBezTo>
                <a:cubicBezTo>
                  <a:pt x="362845" y="332311"/>
                  <a:pt x="365914" y="326174"/>
                  <a:pt x="367448" y="320037"/>
                </a:cubicBezTo>
                <a:cubicBezTo>
                  <a:pt x="368982" y="313900"/>
                  <a:pt x="370516" y="307763"/>
                  <a:pt x="370516" y="303160"/>
                </a:cubicBezTo>
                <a:cubicBezTo>
                  <a:pt x="370516" y="297024"/>
                  <a:pt x="368982" y="292421"/>
                  <a:pt x="365914" y="286284"/>
                </a:cubicBezTo>
                <a:cubicBezTo>
                  <a:pt x="362845" y="281681"/>
                  <a:pt x="359776" y="275545"/>
                  <a:pt x="353640" y="272476"/>
                </a:cubicBezTo>
                <a:cubicBezTo>
                  <a:pt x="347503" y="267873"/>
                  <a:pt x="339832" y="264805"/>
                  <a:pt x="332161" y="263270"/>
                </a:cubicBezTo>
                <a:cubicBezTo>
                  <a:pt x="322956" y="261736"/>
                  <a:pt x="315284" y="263270"/>
                  <a:pt x="307613" y="267873"/>
                </a:cubicBezTo>
                <a:lnTo>
                  <a:pt x="283065" y="297024"/>
                </a:lnTo>
                <a:cubicBezTo>
                  <a:pt x="279997" y="306229"/>
                  <a:pt x="279997" y="316968"/>
                  <a:pt x="281531" y="326174"/>
                </a:cubicBezTo>
                <a:cubicBezTo>
                  <a:pt x="284600" y="335379"/>
                  <a:pt x="289202" y="343050"/>
                  <a:pt x="295340" y="347653"/>
                </a:cubicBezTo>
                <a:lnTo>
                  <a:pt x="295340" y="347653"/>
                </a:lnTo>
                <a:close/>
                <a:moveTo>
                  <a:pt x="464105" y="533295"/>
                </a:moveTo>
                <a:cubicBezTo>
                  <a:pt x="456434" y="530226"/>
                  <a:pt x="447228" y="527158"/>
                  <a:pt x="438023" y="522555"/>
                </a:cubicBezTo>
                <a:cubicBezTo>
                  <a:pt x="428817" y="517952"/>
                  <a:pt x="419612" y="513350"/>
                  <a:pt x="411941" y="505679"/>
                </a:cubicBezTo>
                <a:cubicBezTo>
                  <a:pt x="405803" y="501076"/>
                  <a:pt x="402736" y="496473"/>
                  <a:pt x="398132" y="490336"/>
                </a:cubicBezTo>
                <a:cubicBezTo>
                  <a:pt x="395064" y="484199"/>
                  <a:pt x="391996" y="479597"/>
                  <a:pt x="390461" y="473460"/>
                </a:cubicBezTo>
                <a:cubicBezTo>
                  <a:pt x="388927" y="467323"/>
                  <a:pt x="390461" y="461186"/>
                  <a:pt x="391996" y="455049"/>
                </a:cubicBezTo>
                <a:cubicBezTo>
                  <a:pt x="393530" y="448912"/>
                  <a:pt x="398132" y="441241"/>
                  <a:pt x="404269" y="435104"/>
                </a:cubicBezTo>
                <a:lnTo>
                  <a:pt x="467172" y="361461"/>
                </a:lnTo>
                <a:lnTo>
                  <a:pt x="448762" y="346119"/>
                </a:lnTo>
                <a:lnTo>
                  <a:pt x="476378" y="313900"/>
                </a:lnTo>
                <a:lnTo>
                  <a:pt x="494789" y="329243"/>
                </a:lnTo>
                <a:lnTo>
                  <a:pt x="533145" y="284750"/>
                </a:lnTo>
                <a:lnTo>
                  <a:pt x="576103" y="321571"/>
                </a:lnTo>
                <a:lnTo>
                  <a:pt x="537748" y="366064"/>
                </a:lnTo>
                <a:lnTo>
                  <a:pt x="566897" y="390612"/>
                </a:lnTo>
                <a:lnTo>
                  <a:pt x="539281" y="422830"/>
                </a:lnTo>
                <a:lnTo>
                  <a:pt x="510132" y="398283"/>
                </a:lnTo>
                <a:lnTo>
                  <a:pt x="459501" y="458118"/>
                </a:lnTo>
                <a:cubicBezTo>
                  <a:pt x="454899" y="462720"/>
                  <a:pt x="453365" y="467323"/>
                  <a:pt x="454899" y="471926"/>
                </a:cubicBezTo>
                <a:cubicBezTo>
                  <a:pt x="454899" y="476528"/>
                  <a:pt x="457967" y="479597"/>
                  <a:pt x="461036" y="482665"/>
                </a:cubicBezTo>
                <a:cubicBezTo>
                  <a:pt x="464105" y="485734"/>
                  <a:pt x="468707" y="487268"/>
                  <a:pt x="471776" y="490336"/>
                </a:cubicBezTo>
                <a:cubicBezTo>
                  <a:pt x="476378" y="491870"/>
                  <a:pt x="479447" y="493405"/>
                  <a:pt x="484050" y="494939"/>
                </a:cubicBezTo>
                <a:lnTo>
                  <a:pt x="464105" y="533295"/>
                </a:lnTo>
                <a:lnTo>
                  <a:pt x="464105" y="533295"/>
                </a:lnTo>
                <a:close/>
                <a:moveTo>
                  <a:pt x="473310" y="557842"/>
                </a:moveTo>
                <a:lnTo>
                  <a:pt x="600651" y="421296"/>
                </a:lnTo>
                <a:lnTo>
                  <a:pt x="642075" y="459652"/>
                </a:lnTo>
                <a:lnTo>
                  <a:pt x="514734" y="596198"/>
                </a:lnTo>
                <a:lnTo>
                  <a:pt x="473310" y="557842"/>
                </a:lnTo>
                <a:lnTo>
                  <a:pt x="473310" y="557842"/>
                </a:lnTo>
                <a:close/>
                <a:moveTo>
                  <a:pt x="614459" y="405954"/>
                </a:moveTo>
                <a:lnTo>
                  <a:pt x="649746" y="367598"/>
                </a:lnTo>
                <a:lnTo>
                  <a:pt x="691170" y="405954"/>
                </a:lnTo>
                <a:lnTo>
                  <a:pt x="655883" y="444310"/>
                </a:lnTo>
                <a:lnTo>
                  <a:pt x="614459" y="405954"/>
                </a:lnTo>
                <a:lnTo>
                  <a:pt x="614459" y="405954"/>
                </a:lnTo>
                <a:close/>
                <a:moveTo>
                  <a:pt x="596048" y="695923"/>
                </a:moveTo>
                <a:cubicBezTo>
                  <a:pt x="585308" y="683649"/>
                  <a:pt x="577637" y="671375"/>
                  <a:pt x="573035" y="659102"/>
                </a:cubicBezTo>
                <a:cubicBezTo>
                  <a:pt x="568432" y="646828"/>
                  <a:pt x="566897" y="634554"/>
                  <a:pt x="568432" y="622280"/>
                </a:cubicBezTo>
                <a:cubicBezTo>
                  <a:pt x="569966" y="610006"/>
                  <a:pt x="573035" y="597732"/>
                  <a:pt x="579172" y="586993"/>
                </a:cubicBezTo>
                <a:cubicBezTo>
                  <a:pt x="585308" y="576253"/>
                  <a:pt x="592979" y="565514"/>
                  <a:pt x="602185" y="557842"/>
                </a:cubicBezTo>
                <a:cubicBezTo>
                  <a:pt x="611390" y="548637"/>
                  <a:pt x="622130" y="542500"/>
                  <a:pt x="634404" y="537897"/>
                </a:cubicBezTo>
                <a:cubicBezTo>
                  <a:pt x="646677" y="533295"/>
                  <a:pt x="657417" y="531760"/>
                  <a:pt x="669691" y="531760"/>
                </a:cubicBezTo>
                <a:cubicBezTo>
                  <a:pt x="681964" y="531760"/>
                  <a:pt x="694239" y="534829"/>
                  <a:pt x="706513" y="540966"/>
                </a:cubicBezTo>
                <a:cubicBezTo>
                  <a:pt x="718786" y="547103"/>
                  <a:pt x="729526" y="554774"/>
                  <a:pt x="740266" y="567048"/>
                </a:cubicBezTo>
                <a:cubicBezTo>
                  <a:pt x="751005" y="579322"/>
                  <a:pt x="758676" y="591595"/>
                  <a:pt x="763279" y="603869"/>
                </a:cubicBezTo>
                <a:cubicBezTo>
                  <a:pt x="767882" y="616143"/>
                  <a:pt x="769416" y="628417"/>
                  <a:pt x="767882" y="640691"/>
                </a:cubicBezTo>
                <a:cubicBezTo>
                  <a:pt x="766347" y="652964"/>
                  <a:pt x="763279" y="665238"/>
                  <a:pt x="758676" y="675978"/>
                </a:cubicBezTo>
                <a:cubicBezTo>
                  <a:pt x="752539" y="686718"/>
                  <a:pt x="744868" y="697457"/>
                  <a:pt x="735662" y="705128"/>
                </a:cubicBezTo>
                <a:cubicBezTo>
                  <a:pt x="726457" y="714333"/>
                  <a:pt x="715718" y="720471"/>
                  <a:pt x="703444" y="725073"/>
                </a:cubicBezTo>
                <a:cubicBezTo>
                  <a:pt x="691170" y="729676"/>
                  <a:pt x="680431" y="731210"/>
                  <a:pt x="668157" y="731210"/>
                </a:cubicBezTo>
                <a:cubicBezTo>
                  <a:pt x="655883" y="731210"/>
                  <a:pt x="643609" y="728142"/>
                  <a:pt x="631335" y="722005"/>
                </a:cubicBezTo>
                <a:cubicBezTo>
                  <a:pt x="617528" y="715868"/>
                  <a:pt x="606788" y="708197"/>
                  <a:pt x="596048" y="695923"/>
                </a:cubicBezTo>
                <a:lnTo>
                  <a:pt x="596048" y="695923"/>
                </a:lnTo>
                <a:close/>
                <a:moveTo>
                  <a:pt x="640541" y="600801"/>
                </a:moveTo>
                <a:cubicBezTo>
                  <a:pt x="629801" y="610006"/>
                  <a:pt x="623664" y="620746"/>
                  <a:pt x="622130" y="633020"/>
                </a:cubicBezTo>
                <a:cubicBezTo>
                  <a:pt x="620595" y="645293"/>
                  <a:pt x="623664" y="654499"/>
                  <a:pt x="632870" y="663704"/>
                </a:cubicBezTo>
                <a:cubicBezTo>
                  <a:pt x="637472" y="668307"/>
                  <a:pt x="642075" y="671375"/>
                  <a:pt x="646677" y="672910"/>
                </a:cubicBezTo>
                <a:cubicBezTo>
                  <a:pt x="651280" y="674444"/>
                  <a:pt x="657417" y="675978"/>
                  <a:pt x="663554" y="675978"/>
                </a:cubicBezTo>
                <a:cubicBezTo>
                  <a:pt x="669691" y="675978"/>
                  <a:pt x="674293" y="674444"/>
                  <a:pt x="680431" y="671375"/>
                </a:cubicBezTo>
                <a:cubicBezTo>
                  <a:pt x="686568" y="668307"/>
                  <a:pt x="692704" y="665238"/>
                  <a:pt x="697307" y="660635"/>
                </a:cubicBezTo>
                <a:cubicBezTo>
                  <a:pt x="708046" y="651430"/>
                  <a:pt x="714184" y="640691"/>
                  <a:pt x="715718" y="628417"/>
                </a:cubicBezTo>
                <a:cubicBezTo>
                  <a:pt x="717252" y="616143"/>
                  <a:pt x="714184" y="606937"/>
                  <a:pt x="706513" y="597732"/>
                </a:cubicBezTo>
                <a:cubicBezTo>
                  <a:pt x="701910" y="593130"/>
                  <a:pt x="697307" y="590061"/>
                  <a:pt x="692704" y="588527"/>
                </a:cubicBezTo>
                <a:cubicBezTo>
                  <a:pt x="688102" y="586993"/>
                  <a:pt x="681964" y="585458"/>
                  <a:pt x="675828" y="585458"/>
                </a:cubicBezTo>
                <a:cubicBezTo>
                  <a:pt x="669691" y="585458"/>
                  <a:pt x="665088" y="586993"/>
                  <a:pt x="658951" y="590061"/>
                </a:cubicBezTo>
                <a:cubicBezTo>
                  <a:pt x="651280" y="591595"/>
                  <a:pt x="645144" y="594664"/>
                  <a:pt x="640541" y="600801"/>
                </a:cubicBezTo>
                <a:lnTo>
                  <a:pt x="640541" y="600801"/>
                </a:lnTo>
                <a:close/>
                <a:moveTo>
                  <a:pt x="784758" y="936797"/>
                </a:moveTo>
                <a:lnTo>
                  <a:pt x="752539" y="889236"/>
                </a:lnTo>
                <a:lnTo>
                  <a:pt x="838456" y="829401"/>
                </a:lnTo>
                <a:cubicBezTo>
                  <a:pt x="849196" y="821729"/>
                  <a:pt x="855333" y="815593"/>
                  <a:pt x="856867" y="807921"/>
                </a:cubicBezTo>
                <a:cubicBezTo>
                  <a:pt x="858401" y="800250"/>
                  <a:pt x="858401" y="794114"/>
                  <a:pt x="853798" y="787977"/>
                </a:cubicBezTo>
                <a:cubicBezTo>
                  <a:pt x="852264" y="784908"/>
                  <a:pt x="849196" y="781840"/>
                  <a:pt x="844593" y="778771"/>
                </a:cubicBezTo>
                <a:cubicBezTo>
                  <a:pt x="841525" y="775703"/>
                  <a:pt x="836922" y="774169"/>
                  <a:pt x="832320" y="772634"/>
                </a:cubicBezTo>
                <a:cubicBezTo>
                  <a:pt x="827716" y="771100"/>
                  <a:pt x="823114" y="771100"/>
                  <a:pt x="818511" y="769566"/>
                </a:cubicBezTo>
                <a:cubicBezTo>
                  <a:pt x="813909" y="769566"/>
                  <a:pt x="809306" y="769566"/>
                  <a:pt x="803169" y="771100"/>
                </a:cubicBezTo>
                <a:lnTo>
                  <a:pt x="714184" y="830935"/>
                </a:lnTo>
                <a:lnTo>
                  <a:pt x="681964" y="783374"/>
                </a:lnTo>
                <a:lnTo>
                  <a:pt x="835387" y="677512"/>
                </a:lnTo>
                <a:lnTo>
                  <a:pt x="864538" y="720471"/>
                </a:lnTo>
                <a:lnTo>
                  <a:pt x="838456" y="738881"/>
                </a:lnTo>
                <a:cubicBezTo>
                  <a:pt x="852264" y="738881"/>
                  <a:pt x="864538" y="741950"/>
                  <a:pt x="876812" y="748087"/>
                </a:cubicBezTo>
                <a:cubicBezTo>
                  <a:pt x="889085" y="755758"/>
                  <a:pt x="899825" y="764963"/>
                  <a:pt x="909031" y="778771"/>
                </a:cubicBezTo>
                <a:cubicBezTo>
                  <a:pt x="915167" y="789511"/>
                  <a:pt x="919770" y="798716"/>
                  <a:pt x="919770" y="806387"/>
                </a:cubicBezTo>
                <a:cubicBezTo>
                  <a:pt x="919770" y="815593"/>
                  <a:pt x="918236" y="823264"/>
                  <a:pt x="915167" y="829401"/>
                </a:cubicBezTo>
                <a:cubicBezTo>
                  <a:pt x="912099" y="837072"/>
                  <a:pt x="907496" y="843209"/>
                  <a:pt x="901360" y="849346"/>
                </a:cubicBezTo>
                <a:cubicBezTo>
                  <a:pt x="895223" y="855483"/>
                  <a:pt x="889085" y="860085"/>
                  <a:pt x="882949" y="864688"/>
                </a:cubicBezTo>
                <a:lnTo>
                  <a:pt x="784758" y="936797"/>
                </a:lnTo>
                <a:lnTo>
                  <a:pt x="784758" y="936797"/>
                </a:lnTo>
                <a:close/>
                <a:moveTo>
                  <a:pt x="1028701" y="1148520"/>
                </a:moveTo>
                <a:cubicBezTo>
                  <a:pt x="1014892" y="1156191"/>
                  <a:pt x="1001085" y="1160794"/>
                  <a:pt x="987276" y="1162328"/>
                </a:cubicBezTo>
                <a:cubicBezTo>
                  <a:pt x="973468" y="1163863"/>
                  <a:pt x="959660" y="1163863"/>
                  <a:pt x="947387" y="1160794"/>
                </a:cubicBezTo>
                <a:cubicBezTo>
                  <a:pt x="935112" y="1157726"/>
                  <a:pt x="924373" y="1153123"/>
                  <a:pt x="913633" y="1145452"/>
                </a:cubicBezTo>
                <a:cubicBezTo>
                  <a:pt x="902894" y="1137781"/>
                  <a:pt x="895223" y="1128575"/>
                  <a:pt x="889085" y="1116301"/>
                </a:cubicBezTo>
                <a:cubicBezTo>
                  <a:pt x="882949" y="1104028"/>
                  <a:pt x="879880" y="1093288"/>
                  <a:pt x="878346" y="1079480"/>
                </a:cubicBezTo>
                <a:cubicBezTo>
                  <a:pt x="876812" y="1067206"/>
                  <a:pt x="879880" y="1054932"/>
                  <a:pt x="884483" y="1042659"/>
                </a:cubicBezTo>
                <a:cubicBezTo>
                  <a:pt x="889085" y="1030385"/>
                  <a:pt x="895223" y="1019645"/>
                  <a:pt x="904428" y="1008905"/>
                </a:cubicBezTo>
                <a:cubicBezTo>
                  <a:pt x="913633" y="998166"/>
                  <a:pt x="925907" y="988961"/>
                  <a:pt x="939716" y="982823"/>
                </a:cubicBezTo>
                <a:cubicBezTo>
                  <a:pt x="953523" y="975152"/>
                  <a:pt x="967331" y="970550"/>
                  <a:pt x="981139" y="967481"/>
                </a:cubicBezTo>
                <a:cubicBezTo>
                  <a:pt x="994947" y="965947"/>
                  <a:pt x="1008756" y="965947"/>
                  <a:pt x="1021029" y="967481"/>
                </a:cubicBezTo>
                <a:cubicBezTo>
                  <a:pt x="1033303" y="970550"/>
                  <a:pt x="1044043" y="975152"/>
                  <a:pt x="1054783" y="982823"/>
                </a:cubicBezTo>
                <a:cubicBezTo>
                  <a:pt x="1065521" y="990495"/>
                  <a:pt x="1073193" y="999700"/>
                  <a:pt x="1079330" y="1011974"/>
                </a:cubicBezTo>
                <a:cubicBezTo>
                  <a:pt x="1085467" y="1024248"/>
                  <a:pt x="1088535" y="1034988"/>
                  <a:pt x="1090070" y="1048796"/>
                </a:cubicBezTo>
                <a:cubicBezTo>
                  <a:pt x="1090070" y="1061069"/>
                  <a:pt x="1088535" y="1073343"/>
                  <a:pt x="1083932" y="1085617"/>
                </a:cubicBezTo>
                <a:cubicBezTo>
                  <a:pt x="1079330" y="1097891"/>
                  <a:pt x="1073193" y="1108630"/>
                  <a:pt x="1063988" y="1119370"/>
                </a:cubicBezTo>
                <a:cubicBezTo>
                  <a:pt x="1054783" y="1131644"/>
                  <a:pt x="1042508" y="1140849"/>
                  <a:pt x="1028701" y="1148520"/>
                </a:cubicBezTo>
                <a:lnTo>
                  <a:pt x="1028701" y="1148520"/>
                </a:lnTo>
                <a:close/>
                <a:moveTo>
                  <a:pt x="1001085" y="1097891"/>
                </a:moveTo>
                <a:cubicBezTo>
                  <a:pt x="1016427" y="1090219"/>
                  <a:pt x="1025632" y="1081014"/>
                  <a:pt x="1031769" y="1070275"/>
                </a:cubicBezTo>
                <a:cubicBezTo>
                  <a:pt x="1037906" y="1059535"/>
                  <a:pt x="1037906" y="1048796"/>
                  <a:pt x="1033303" y="1041124"/>
                </a:cubicBezTo>
                <a:cubicBezTo>
                  <a:pt x="1028701" y="1031919"/>
                  <a:pt x="1019495" y="1025782"/>
                  <a:pt x="1007221" y="1025782"/>
                </a:cubicBezTo>
                <a:cubicBezTo>
                  <a:pt x="994947" y="1024248"/>
                  <a:pt x="981139" y="1028850"/>
                  <a:pt x="967331" y="1036521"/>
                </a:cubicBezTo>
                <a:cubicBezTo>
                  <a:pt x="951989" y="1044193"/>
                  <a:pt x="942783" y="1053398"/>
                  <a:pt x="936647" y="1064138"/>
                </a:cubicBezTo>
                <a:cubicBezTo>
                  <a:pt x="930510" y="1074877"/>
                  <a:pt x="930510" y="1084083"/>
                  <a:pt x="935112" y="1094822"/>
                </a:cubicBezTo>
                <a:cubicBezTo>
                  <a:pt x="939716" y="1104028"/>
                  <a:pt x="948920" y="1108630"/>
                  <a:pt x="961194" y="1110165"/>
                </a:cubicBezTo>
                <a:cubicBezTo>
                  <a:pt x="973468" y="1110165"/>
                  <a:pt x="987276" y="1107096"/>
                  <a:pt x="1001085" y="1097891"/>
                </a:cubicBezTo>
                <a:lnTo>
                  <a:pt x="1001085" y="1097891"/>
                </a:lnTo>
                <a:close/>
                <a:moveTo>
                  <a:pt x="1068590" y="1349504"/>
                </a:moveTo>
                <a:lnTo>
                  <a:pt x="1022563" y="1370983"/>
                </a:lnTo>
                <a:lnTo>
                  <a:pt x="959660" y="1231369"/>
                </a:lnTo>
                <a:lnTo>
                  <a:pt x="1005687" y="1209889"/>
                </a:lnTo>
                <a:lnTo>
                  <a:pt x="1027166" y="1255916"/>
                </a:lnTo>
                <a:lnTo>
                  <a:pt x="1110014" y="1219095"/>
                </a:lnTo>
                <a:cubicBezTo>
                  <a:pt x="1106946" y="1217561"/>
                  <a:pt x="1102343" y="1216026"/>
                  <a:pt x="1097741" y="1212958"/>
                </a:cubicBezTo>
                <a:cubicBezTo>
                  <a:pt x="1093138" y="1209889"/>
                  <a:pt x="1088535" y="1206821"/>
                  <a:pt x="1083932" y="1202218"/>
                </a:cubicBezTo>
                <a:cubicBezTo>
                  <a:pt x="1079330" y="1197615"/>
                  <a:pt x="1074727" y="1194547"/>
                  <a:pt x="1071659" y="1188410"/>
                </a:cubicBezTo>
                <a:cubicBezTo>
                  <a:pt x="1068590" y="1183807"/>
                  <a:pt x="1065521" y="1179205"/>
                  <a:pt x="1063988" y="1174602"/>
                </a:cubicBezTo>
                <a:lnTo>
                  <a:pt x="1111548" y="1153123"/>
                </a:lnTo>
                <a:cubicBezTo>
                  <a:pt x="1113083" y="1156191"/>
                  <a:pt x="1116152" y="1160794"/>
                  <a:pt x="1120754" y="1165397"/>
                </a:cubicBezTo>
                <a:cubicBezTo>
                  <a:pt x="1125357" y="1169999"/>
                  <a:pt x="1131494" y="1174602"/>
                  <a:pt x="1136097" y="1177671"/>
                </a:cubicBezTo>
                <a:cubicBezTo>
                  <a:pt x="1142233" y="1182273"/>
                  <a:pt x="1146836" y="1185342"/>
                  <a:pt x="1152973" y="1188410"/>
                </a:cubicBezTo>
                <a:cubicBezTo>
                  <a:pt x="1159110" y="1191479"/>
                  <a:pt x="1162179" y="1193013"/>
                  <a:pt x="1165246" y="1193013"/>
                </a:cubicBezTo>
                <a:lnTo>
                  <a:pt x="1189795" y="1245177"/>
                </a:lnTo>
                <a:lnTo>
                  <a:pt x="1051714" y="1308080"/>
                </a:lnTo>
                <a:lnTo>
                  <a:pt x="1068590" y="1349504"/>
                </a:lnTo>
                <a:lnTo>
                  <a:pt x="1068590" y="1349504"/>
                </a:lnTo>
                <a:close/>
              </a:path>
            </a:pathLst>
          </a:custGeom>
          <a:solidFill>
            <a:srgbClr val="FFFFFF"/>
          </a:solidFill>
          <a:ln w="1534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F295289-690E-4BF1-9363-61D5941B9165}"/>
              </a:ext>
            </a:extLst>
          </p:cNvPr>
          <p:cNvSpPr/>
          <p:nvPr/>
        </p:nvSpPr>
        <p:spPr>
          <a:xfrm>
            <a:off x="9452803" y="8369192"/>
            <a:ext cx="1181722" cy="1378634"/>
          </a:xfrm>
          <a:custGeom>
            <a:avLst/>
            <a:gdLst>
              <a:gd name="connsiteX0" fmla="*/ 1122672 w 1181739"/>
              <a:gd name="connsiteY0" fmla="*/ 1141466 h 1378654"/>
              <a:gd name="connsiteX1" fmla="*/ 1161027 w 1181739"/>
              <a:gd name="connsiteY1" fmla="*/ 1178287 h 1378654"/>
              <a:gd name="connsiteX2" fmla="*/ 1179438 w 1181739"/>
              <a:gd name="connsiteY2" fmla="*/ 1224314 h 1378654"/>
              <a:gd name="connsiteX3" fmla="*/ 1179438 w 1181739"/>
              <a:gd name="connsiteY3" fmla="*/ 1271876 h 1378654"/>
              <a:gd name="connsiteX4" fmla="*/ 1162562 w 1181739"/>
              <a:gd name="connsiteY4" fmla="*/ 1317902 h 1378654"/>
              <a:gd name="connsiteX5" fmla="*/ 1128809 w 1181739"/>
              <a:gd name="connsiteY5" fmla="*/ 1353190 h 1378654"/>
              <a:gd name="connsiteX6" fmla="*/ 1084316 w 1181739"/>
              <a:gd name="connsiteY6" fmla="*/ 1374668 h 1378654"/>
              <a:gd name="connsiteX7" fmla="*/ 1035220 w 1181739"/>
              <a:gd name="connsiteY7" fmla="*/ 1377737 h 1378654"/>
              <a:gd name="connsiteX8" fmla="*/ 986126 w 1181739"/>
              <a:gd name="connsiteY8" fmla="*/ 1360861 h 1378654"/>
              <a:gd name="connsiteX9" fmla="*/ 947770 w 1181739"/>
              <a:gd name="connsiteY9" fmla="*/ 1324039 h 1378654"/>
              <a:gd name="connsiteX10" fmla="*/ 929359 w 1181739"/>
              <a:gd name="connsiteY10" fmla="*/ 1278012 h 1378654"/>
              <a:gd name="connsiteX11" fmla="*/ 929359 w 1181739"/>
              <a:gd name="connsiteY11" fmla="*/ 1228916 h 1378654"/>
              <a:gd name="connsiteX12" fmla="*/ 946235 w 1181739"/>
              <a:gd name="connsiteY12" fmla="*/ 1184424 h 1378654"/>
              <a:gd name="connsiteX13" fmla="*/ 979989 w 1181739"/>
              <a:gd name="connsiteY13" fmla="*/ 1149137 h 1378654"/>
              <a:gd name="connsiteX14" fmla="*/ 1022947 w 1181739"/>
              <a:gd name="connsiteY14" fmla="*/ 1127658 h 1378654"/>
              <a:gd name="connsiteX15" fmla="*/ 1072042 w 1181739"/>
              <a:gd name="connsiteY15" fmla="*/ 1124589 h 1378654"/>
              <a:gd name="connsiteX16" fmla="*/ 1122672 w 1181739"/>
              <a:gd name="connsiteY16" fmla="*/ 1141466 h 1378654"/>
              <a:gd name="connsiteX17" fmla="*/ 1122672 w 1181739"/>
              <a:gd name="connsiteY17" fmla="*/ 1141466 h 1378654"/>
              <a:gd name="connsiteX18" fmla="*/ 1111932 w 1181739"/>
              <a:gd name="connsiteY18" fmla="*/ 1285683 h 1378654"/>
              <a:gd name="connsiteX19" fmla="*/ 1122672 w 1181739"/>
              <a:gd name="connsiteY19" fmla="*/ 1259601 h 1378654"/>
              <a:gd name="connsiteX20" fmla="*/ 1124206 w 1181739"/>
              <a:gd name="connsiteY20" fmla="*/ 1231985 h 1378654"/>
              <a:gd name="connsiteX21" fmla="*/ 1115000 w 1181739"/>
              <a:gd name="connsiteY21" fmla="*/ 1205903 h 1378654"/>
              <a:gd name="connsiteX22" fmla="*/ 1093522 w 1181739"/>
              <a:gd name="connsiteY22" fmla="*/ 1185958 h 1378654"/>
              <a:gd name="connsiteX23" fmla="*/ 1065905 w 1181739"/>
              <a:gd name="connsiteY23" fmla="*/ 1176753 h 1378654"/>
              <a:gd name="connsiteX24" fmla="*/ 1039824 w 1181739"/>
              <a:gd name="connsiteY24" fmla="*/ 1181356 h 1378654"/>
              <a:gd name="connsiteX25" fmla="*/ 1016810 w 1181739"/>
              <a:gd name="connsiteY25" fmla="*/ 1195164 h 1378654"/>
              <a:gd name="connsiteX26" fmla="*/ 998399 w 1181739"/>
              <a:gd name="connsiteY26" fmla="*/ 1216643 h 1378654"/>
              <a:gd name="connsiteX27" fmla="*/ 987660 w 1181739"/>
              <a:gd name="connsiteY27" fmla="*/ 1242725 h 1378654"/>
              <a:gd name="connsiteX28" fmla="*/ 986126 w 1181739"/>
              <a:gd name="connsiteY28" fmla="*/ 1270341 h 1378654"/>
              <a:gd name="connsiteX29" fmla="*/ 995331 w 1181739"/>
              <a:gd name="connsiteY29" fmla="*/ 1294889 h 1378654"/>
              <a:gd name="connsiteX30" fmla="*/ 1016810 w 1181739"/>
              <a:gd name="connsiteY30" fmla="*/ 1314834 h 1378654"/>
              <a:gd name="connsiteX31" fmla="*/ 1044426 w 1181739"/>
              <a:gd name="connsiteY31" fmla="*/ 1324039 h 1378654"/>
              <a:gd name="connsiteX32" fmla="*/ 1070508 w 1181739"/>
              <a:gd name="connsiteY32" fmla="*/ 1319436 h 1378654"/>
              <a:gd name="connsiteX33" fmla="*/ 1093522 w 1181739"/>
              <a:gd name="connsiteY33" fmla="*/ 1305628 h 1378654"/>
              <a:gd name="connsiteX34" fmla="*/ 1111932 w 1181739"/>
              <a:gd name="connsiteY34" fmla="*/ 1285683 h 1378654"/>
              <a:gd name="connsiteX35" fmla="*/ 1111932 w 1181739"/>
              <a:gd name="connsiteY35" fmla="*/ 1285683 h 1378654"/>
              <a:gd name="connsiteX36" fmla="*/ 900208 w 1181739"/>
              <a:gd name="connsiteY36" fmla="*/ 984975 h 1378654"/>
              <a:gd name="connsiteX37" fmla="*/ 923222 w 1181739"/>
              <a:gd name="connsiteY37" fmla="*/ 1014124 h 1378654"/>
              <a:gd name="connsiteX38" fmla="*/ 926291 w 1181739"/>
              <a:gd name="connsiteY38" fmla="*/ 1047878 h 1378654"/>
              <a:gd name="connsiteX39" fmla="*/ 990728 w 1181739"/>
              <a:gd name="connsiteY39" fmla="*/ 965030 h 1378654"/>
              <a:gd name="connsiteX40" fmla="*/ 1035220 w 1181739"/>
              <a:gd name="connsiteY40" fmla="*/ 1000317 h 1378654"/>
              <a:gd name="connsiteX41" fmla="*/ 874126 w 1181739"/>
              <a:gd name="connsiteY41" fmla="*/ 1207438 h 1378654"/>
              <a:gd name="connsiteX42" fmla="*/ 835771 w 1181739"/>
              <a:gd name="connsiteY42" fmla="*/ 1176753 h 1378654"/>
              <a:gd name="connsiteX43" fmla="*/ 854182 w 1181739"/>
              <a:gd name="connsiteY43" fmla="*/ 1152205 h 1378654"/>
              <a:gd name="connsiteX44" fmla="*/ 818895 w 1181739"/>
              <a:gd name="connsiteY44" fmla="*/ 1155274 h 1378654"/>
              <a:gd name="connsiteX45" fmla="*/ 785141 w 1181739"/>
              <a:gd name="connsiteY45" fmla="*/ 1139931 h 1378654"/>
              <a:gd name="connsiteX46" fmla="*/ 762128 w 1181739"/>
              <a:gd name="connsiteY46" fmla="*/ 1112315 h 1378654"/>
              <a:gd name="connsiteX47" fmla="*/ 752923 w 1181739"/>
              <a:gd name="connsiteY47" fmla="*/ 1080097 h 1378654"/>
              <a:gd name="connsiteX48" fmla="*/ 757525 w 1181739"/>
              <a:gd name="connsiteY48" fmla="*/ 1044809 h 1378654"/>
              <a:gd name="connsiteX49" fmla="*/ 775936 w 1181739"/>
              <a:gd name="connsiteY49" fmla="*/ 1011057 h 1378654"/>
              <a:gd name="connsiteX50" fmla="*/ 805086 w 1181739"/>
              <a:gd name="connsiteY50" fmla="*/ 983440 h 1378654"/>
              <a:gd name="connsiteX51" fmla="*/ 837305 w 1181739"/>
              <a:gd name="connsiteY51" fmla="*/ 969632 h 1378654"/>
              <a:gd name="connsiteX52" fmla="*/ 869524 w 1181739"/>
              <a:gd name="connsiteY52" fmla="*/ 969632 h 1378654"/>
              <a:gd name="connsiteX53" fmla="*/ 900208 w 1181739"/>
              <a:gd name="connsiteY53" fmla="*/ 984975 h 1378654"/>
              <a:gd name="connsiteX54" fmla="*/ 900208 w 1181739"/>
              <a:gd name="connsiteY54" fmla="*/ 984975 h 1378654"/>
              <a:gd name="connsiteX55" fmla="*/ 884866 w 1181739"/>
              <a:gd name="connsiteY55" fmla="*/ 1034070 h 1378654"/>
              <a:gd name="connsiteX56" fmla="*/ 869524 w 1181739"/>
              <a:gd name="connsiteY56" fmla="*/ 1026399 h 1378654"/>
              <a:gd name="connsiteX57" fmla="*/ 852648 w 1181739"/>
              <a:gd name="connsiteY57" fmla="*/ 1026399 h 1378654"/>
              <a:gd name="connsiteX58" fmla="*/ 835771 w 1181739"/>
              <a:gd name="connsiteY58" fmla="*/ 1034070 h 1378654"/>
              <a:gd name="connsiteX59" fmla="*/ 821963 w 1181739"/>
              <a:gd name="connsiteY59" fmla="*/ 1047878 h 1378654"/>
              <a:gd name="connsiteX60" fmla="*/ 812757 w 1181739"/>
              <a:gd name="connsiteY60" fmla="*/ 1064755 h 1378654"/>
              <a:gd name="connsiteX61" fmla="*/ 811223 w 1181739"/>
              <a:gd name="connsiteY61" fmla="*/ 1081631 h 1378654"/>
              <a:gd name="connsiteX62" fmla="*/ 815826 w 1181739"/>
              <a:gd name="connsiteY62" fmla="*/ 1098507 h 1378654"/>
              <a:gd name="connsiteX63" fmla="*/ 828100 w 1181739"/>
              <a:gd name="connsiteY63" fmla="*/ 1112315 h 1378654"/>
              <a:gd name="connsiteX64" fmla="*/ 849579 w 1181739"/>
              <a:gd name="connsiteY64" fmla="*/ 1119987 h 1378654"/>
              <a:gd name="connsiteX65" fmla="*/ 874126 w 1181739"/>
              <a:gd name="connsiteY65" fmla="*/ 1115384 h 1378654"/>
              <a:gd name="connsiteX66" fmla="*/ 897140 w 1181739"/>
              <a:gd name="connsiteY66" fmla="*/ 1084700 h 1378654"/>
              <a:gd name="connsiteX67" fmla="*/ 898675 w 1181739"/>
              <a:gd name="connsiteY67" fmla="*/ 1055549 h 1378654"/>
              <a:gd name="connsiteX68" fmla="*/ 884866 w 1181739"/>
              <a:gd name="connsiteY68" fmla="*/ 1034070 h 1378654"/>
              <a:gd name="connsiteX69" fmla="*/ 884866 w 1181739"/>
              <a:gd name="connsiteY69" fmla="*/ 1034070 h 1378654"/>
              <a:gd name="connsiteX70" fmla="*/ 719170 w 1181739"/>
              <a:gd name="connsiteY70" fmla="*/ 846894 h 1378654"/>
              <a:gd name="connsiteX71" fmla="*/ 745252 w 1181739"/>
              <a:gd name="connsiteY71" fmla="*/ 857634 h 1378654"/>
              <a:gd name="connsiteX72" fmla="*/ 771334 w 1181739"/>
              <a:gd name="connsiteY72" fmla="*/ 874510 h 1378654"/>
              <a:gd name="connsiteX73" fmla="*/ 785141 w 1181739"/>
              <a:gd name="connsiteY73" fmla="*/ 889852 h 1378654"/>
              <a:gd name="connsiteX74" fmla="*/ 791279 w 1181739"/>
              <a:gd name="connsiteY74" fmla="*/ 906729 h 1378654"/>
              <a:gd name="connsiteX75" fmla="*/ 789744 w 1181739"/>
              <a:gd name="connsiteY75" fmla="*/ 925139 h 1378654"/>
              <a:gd name="connsiteX76" fmla="*/ 777470 w 1181739"/>
              <a:gd name="connsiteY76" fmla="*/ 945084 h 1378654"/>
              <a:gd name="connsiteX77" fmla="*/ 711499 w 1181739"/>
              <a:gd name="connsiteY77" fmla="*/ 1017193 h 1378654"/>
              <a:gd name="connsiteX78" fmla="*/ 729910 w 1181739"/>
              <a:gd name="connsiteY78" fmla="*/ 1032535 h 1378654"/>
              <a:gd name="connsiteX79" fmla="*/ 700759 w 1181739"/>
              <a:gd name="connsiteY79" fmla="*/ 1064755 h 1378654"/>
              <a:gd name="connsiteX80" fmla="*/ 682348 w 1181739"/>
              <a:gd name="connsiteY80" fmla="*/ 1049413 h 1378654"/>
              <a:gd name="connsiteX81" fmla="*/ 642458 w 1181739"/>
              <a:gd name="connsiteY81" fmla="*/ 1093905 h 1378654"/>
              <a:gd name="connsiteX82" fmla="*/ 601034 w 1181739"/>
              <a:gd name="connsiteY82" fmla="*/ 1055549 h 1378654"/>
              <a:gd name="connsiteX83" fmla="*/ 640924 w 1181739"/>
              <a:gd name="connsiteY83" fmla="*/ 1011057 h 1378654"/>
              <a:gd name="connsiteX84" fmla="*/ 613308 w 1181739"/>
              <a:gd name="connsiteY84" fmla="*/ 984975 h 1378654"/>
              <a:gd name="connsiteX85" fmla="*/ 642458 w 1181739"/>
              <a:gd name="connsiteY85" fmla="*/ 952755 h 1378654"/>
              <a:gd name="connsiteX86" fmla="*/ 670074 w 1181739"/>
              <a:gd name="connsiteY86" fmla="*/ 978837 h 1378654"/>
              <a:gd name="connsiteX87" fmla="*/ 722238 w 1181739"/>
              <a:gd name="connsiteY87" fmla="*/ 920537 h 1378654"/>
              <a:gd name="connsiteX88" fmla="*/ 728375 w 1181739"/>
              <a:gd name="connsiteY88" fmla="*/ 908263 h 1378654"/>
              <a:gd name="connsiteX89" fmla="*/ 722238 w 1181739"/>
              <a:gd name="connsiteY89" fmla="*/ 897524 h 1378654"/>
              <a:gd name="connsiteX90" fmla="*/ 711499 w 1181739"/>
              <a:gd name="connsiteY90" fmla="*/ 889852 h 1378654"/>
              <a:gd name="connsiteX91" fmla="*/ 699225 w 1181739"/>
              <a:gd name="connsiteY91" fmla="*/ 885250 h 1378654"/>
              <a:gd name="connsiteX92" fmla="*/ 719170 w 1181739"/>
              <a:gd name="connsiteY92" fmla="*/ 846894 h 1378654"/>
              <a:gd name="connsiteX93" fmla="*/ 719170 w 1181739"/>
              <a:gd name="connsiteY93" fmla="*/ 846894 h 1378654"/>
              <a:gd name="connsiteX94" fmla="*/ 713032 w 1181739"/>
              <a:gd name="connsiteY94" fmla="*/ 823881 h 1378654"/>
              <a:gd name="connsiteX95" fmla="*/ 585692 w 1181739"/>
              <a:gd name="connsiteY95" fmla="*/ 960427 h 1378654"/>
              <a:gd name="connsiteX96" fmla="*/ 544267 w 1181739"/>
              <a:gd name="connsiteY96" fmla="*/ 922071 h 1378654"/>
              <a:gd name="connsiteX97" fmla="*/ 671609 w 1181739"/>
              <a:gd name="connsiteY97" fmla="*/ 785525 h 1378654"/>
              <a:gd name="connsiteX98" fmla="*/ 713032 w 1181739"/>
              <a:gd name="connsiteY98" fmla="*/ 823881 h 1378654"/>
              <a:gd name="connsiteX99" fmla="*/ 713032 w 1181739"/>
              <a:gd name="connsiteY99" fmla="*/ 823881 h 1378654"/>
              <a:gd name="connsiteX100" fmla="*/ 570349 w 1181739"/>
              <a:gd name="connsiteY100" fmla="*/ 975769 h 1378654"/>
              <a:gd name="connsiteX101" fmla="*/ 535062 w 1181739"/>
              <a:gd name="connsiteY101" fmla="*/ 1014124 h 1378654"/>
              <a:gd name="connsiteX102" fmla="*/ 493638 w 1181739"/>
              <a:gd name="connsiteY102" fmla="*/ 975769 h 1378654"/>
              <a:gd name="connsiteX103" fmla="*/ 528925 w 1181739"/>
              <a:gd name="connsiteY103" fmla="*/ 937413 h 1378654"/>
              <a:gd name="connsiteX104" fmla="*/ 570349 w 1181739"/>
              <a:gd name="connsiteY104" fmla="*/ 975769 h 1378654"/>
              <a:gd name="connsiteX105" fmla="*/ 570349 w 1181739"/>
              <a:gd name="connsiteY105" fmla="*/ 975769 h 1378654"/>
              <a:gd name="connsiteX106" fmla="*/ 585692 w 1181739"/>
              <a:gd name="connsiteY106" fmla="*/ 685800 h 1378654"/>
              <a:gd name="connsiteX107" fmla="*/ 608705 w 1181739"/>
              <a:gd name="connsiteY107" fmla="*/ 722621 h 1378654"/>
              <a:gd name="connsiteX108" fmla="*/ 613308 w 1181739"/>
              <a:gd name="connsiteY108" fmla="*/ 759443 h 1378654"/>
              <a:gd name="connsiteX109" fmla="*/ 602569 w 1181739"/>
              <a:gd name="connsiteY109" fmla="*/ 794730 h 1378654"/>
              <a:gd name="connsiteX110" fmla="*/ 579555 w 1181739"/>
              <a:gd name="connsiteY110" fmla="*/ 823881 h 1378654"/>
              <a:gd name="connsiteX111" fmla="*/ 547336 w 1181739"/>
              <a:gd name="connsiteY111" fmla="*/ 843826 h 1378654"/>
              <a:gd name="connsiteX112" fmla="*/ 512049 w 1181739"/>
              <a:gd name="connsiteY112" fmla="*/ 849963 h 1378654"/>
              <a:gd name="connsiteX113" fmla="*/ 475227 w 1181739"/>
              <a:gd name="connsiteY113" fmla="*/ 840757 h 1378654"/>
              <a:gd name="connsiteX114" fmla="*/ 441475 w 1181739"/>
              <a:gd name="connsiteY114" fmla="*/ 814675 h 1378654"/>
              <a:gd name="connsiteX115" fmla="*/ 418461 w 1181739"/>
              <a:gd name="connsiteY115" fmla="*/ 777854 h 1378654"/>
              <a:gd name="connsiteX116" fmla="*/ 413858 w 1181739"/>
              <a:gd name="connsiteY116" fmla="*/ 741032 h 1378654"/>
              <a:gd name="connsiteX117" fmla="*/ 423064 w 1181739"/>
              <a:gd name="connsiteY117" fmla="*/ 705745 h 1378654"/>
              <a:gd name="connsiteX118" fmla="*/ 446077 w 1181739"/>
              <a:gd name="connsiteY118" fmla="*/ 676594 h 1378654"/>
              <a:gd name="connsiteX119" fmla="*/ 478296 w 1181739"/>
              <a:gd name="connsiteY119" fmla="*/ 656650 h 1378654"/>
              <a:gd name="connsiteX120" fmla="*/ 513583 w 1181739"/>
              <a:gd name="connsiteY120" fmla="*/ 650513 h 1378654"/>
              <a:gd name="connsiteX121" fmla="*/ 550405 w 1181739"/>
              <a:gd name="connsiteY121" fmla="*/ 659718 h 1378654"/>
              <a:gd name="connsiteX122" fmla="*/ 585692 w 1181739"/>
              <a:gd name="connsiteY122" fmla="*/ 685800 h 1378654"/>
              <a:gd name="connsiteX123" fmla="*/ 585692 w 1181739"/>
              <a:gd name="connsiteY123" fmla="*/ 685800 h 1378654"/>
              <a:gd name="connsiteX124" fmla="*/ 541200 w 1181739"/>
              <a:gd name="connsiteY124" fmla="*/ 782456 h 1378654"/>
              <a:gd name="connsiteX125" fmla="*/ 559610 w 1181739"/>
              <a:gd name="connsiteY125" fmla="*/ 750238 h 1378654"/>
              <a:gd name="connsiteX126" fmla="*/ 548871 w 1181739"/>
              <a:gd name="connsiteY126" fmla="*/ 719553 h 1378654"/>
              <a:gd name="connsiteX127" fmla="*/ 535062 w 1181739"/>
              <a:gd name="connsiteY127" fmla="*/ 710347 h 1378654"/>
              <a:gd name="connsiteX128" fmla="*/ 519720 w 1181739"/>
              <a:gd name="connsiteY128" fmla="*/ 707279 h 1378654"/>
              <a:gd name="connsiteX129" fmla="*/ 502844 w 1181739"/>
              <a:gd name="connsiteY129" fmla="*/ 711882 h 1378654"/>
              <a:gd name="connsiteX130" fmla="*/ 485967 w 1181739"/>
              <a:gd name="connsiteY130" fmla="*/ 722621 h 1378654"/>
              <a:gd name="connsiteX131" fmla="*/ 467556 w 1181739"/>
              <a:gd name="connsiteY131" fmla="*/ 754840 h 1378654"/>
              <a:gd name="connsiteX132" fmla="*/ 476762 w 1181739"/>
              <a:gd name="connsiteY132" fmla="*/ 785525 h 1378654"/>
              <a:gd name="connsiteX133" fmla="*/ 490569 w 1181739"/>
              <a:gd name="connsiteY133" fmla="*/ 794730 h 1378654"/>
              <a:gd name="connsiteX134" fmla="*/ 507446 w 1181739"/>
              <a:gd name="connsiteY134" fmla="*/ 797799 h 1378654"/>
              <a:gd name="connsiteX135" fmla="*/ 524323 w 1181739"/>
              <a:gd name="connsiteY135" fmla="*/ 793196 h 1378654"/>
              <a:gd name="connsiteX136" fmla="*/ 541200 w 1181739"/>
              <a:gd name="connsiteY136" fmla="*/ 782456 h 1378654"/>
              <a:gd name="connsiteX137" fmla="*/ 541200 w 1181739"/>
              <a:gd name="connsiteY137" fmla="*/ 782456 h 1378654"/>
              <a:gd name="connsiteX138" fmla="*/ 396982 w 1181739"/>
              <a:gd name="connsiteY138" fmla="*/ 444926 h 1378654"/>
              <a:gd name="connsiteX139" fmla="*/ 429200 w 1181739"/>
              <a:gd name="connsiteY139" fmla="*/ 492487 h 1378654"/>
              <a:gd name="connsiteX140" fmla="*/ 343284 w 1181739"/>
              <a:gd name="connsiteY140" fmla="*/ 552322 h 1378654"/>
              <a:gd name="connsiteX141" fmla="*/ 324873 w 1181739"/>
              <a:gd name="connsiteY141" fmla="*/ 573802 h 1378654"/>
              <a:gd name="connsiteX142" fmla="*/ 327942 w 1181739"/>
              <a:gd name="connsiteY142" fmla="*/ 593747 h 1378654"/>
              <a:gd name="connsiteX143" fmla="*/ 337147 w 1181739"/>
              <a:gd name="connsiteY143" fmla="*/ 602952 h 1378654"/>
              <a:gd name="connsiteX144" fmla="*/ 349421 w 1181739"/>
              <a:gd name="connsiteY144" fmla="*/ 609089 h 1378654"/>
              <a:gd name="connsiteX145" fmla="*/ 363229 w 1181739"/>
              <a:gd name="connsiteY145" fmla="*/ 612157 h 1378654"/>
              <a:gd name="connsiteX146" fmla="*/ 378571 w 1181739"/>
              <a:gd name="connsiteY146" fmla="*/ 610623 h 1378654"/>
              <a:gd name="connsiteX147" fmla="*/ 467556 w 1181739"/>
              <a:gd name="connsiteY147" fmla="*/ 550788 h 1378654"/>
              <a:gd name="connsiteX148" fmla="*/ 499775 w 1181739"/>
              <a:gd name="connsiteY148" fmla="*/ 598349 h 1378654"/>
              <a:gd name="connsiteX149" fmla="*/ 346352 w 1181739"/>
              <a:gd name="connsiteY149" fmla="*/ 704211 h 1378654"/>
              <a:gd name="connsiteX150" fmla="*/ 317202 w 1181739"/>
              <a:gd name="connsiteY150" fmla="*/ 661252 h 1378654"/>
              <a:gd name="connsiteX151" fmla="*/ 343284 w 1181739"/>
              <a:gd name="connsiteY151" fmla="*/ 642842 h 1378654"/>
              <a:gd name="connsiteX152" fmla="*/ 304928 w 1181739"/>
              <a:gd name="connsiteY152" fmla="*/ 633636 h 1378654"/>
              <a:gd name="connsiteX153" fmla="*/ 272710 w 1181739"/>
              <a:gd name="connsiteY153" fmla="*/ 602952 h 1378654"/>
              <a:gd name="connsiteX154" fmla="*/ 261970 w 1181739"/>
              <a:gd name="connsiteY154" fmla="*/ 575336 h 1378654"/>
              <a:gd name="connsiteX155" fmla="*/ 266572 w 1181739"/>
              <a:gd name="connsiteY155" fmla="*/ 552322 h 1378654"/>
              <a:gd name="connsiteX156" fmla="*/ 280381 w 1181739"/>
              <a:gd name="connsiteY156" fmla="*/ 532377 h 1378654"/>
              <a:gd name="connsiteX157" fmla="*/ 298791 w 1181739"/>
              <a:gd name="connsiteY157" fmla="*/ 517035 h 1378654"/>
              <a:gd name="connsiteX158" fmla="*/ 396982 w 1181739"/>
              <a:gd name="connsiteY158" fmla="*/ 444926 h 1378654"/>
              <a:gd name="connsiteX159" fmla="*/ 396982 w 1181739"/>
              <a:gd name="connsiteY159" fmla="*/ 444926 h 1378654"/>
              <a:gd name="connsiteX160" fmla="*/ 153039 w 1181739"/>
              <a:gd name="connsiteY160" fmla="*/ 233203 h 1378654"/>
              <a:gd name="connsiteX161" fmla="*/ 194463 w 1181739"/>
              <a:gd name="connsiteY161" fmla="*/ 219394 h 1378654"/>
              <a:gd name="connsiteX162" fmla="*/ 234354 w 1181739"/>
              <a:gd name="connsiteY162" fmla="*/ 220929 h 1378654"/>
              <a:gd name="connsiteX163" fmla="*/ 268106 w 1181739"/>
              <a:gd name="connsiteY163" fmla="*/ 236272 h 1378654"/>
              <a:gd name="connsiteX164" fmla="*/ 292654 w 1181739"/>
              <a:gd name="connsiteY164" fmla="*/ 265421 h 1378654"/>
              <a:gd name="connsiteX165" fmla="*/ 303394 w 1181739"/>
              <a:gd name="connsiteY165" fmla="*/ 302243 h 1378654"/>
              <a:gd name="connsiteX166" fmla="*/ 297257 w 1181739"/>
              <a:gd name="connsiteY166" fmla="*/ 339064 h 1378654"/>
              <a:gd name="connsiteX167" fmla="*/ 277312 w 1181739"/>
              <a:gd name="connsiteY167" fmla="*/ 372817 h 1378654"/>
              <a:gd name="connsiteX168" fmla="*/ 242025 w 1181739"/>
              <a:gd name="connsiteY168" fmla="*/ 398899 h 1378654"/>
              <a:gd name="connsiteX169" fmla="*/ 200601 w 1181739"/>
              <a:gd name="connsiteY169" fmla="*/ 414242 h 1378654"/>
              <a:gd name="connsiteX170" fmla="*/ 160710 w 1181739"/>
              <a:gd name="connsiteY170" fmla="*/ 414242 h 1378654"/>
              <a:gd name="connsiteX171" fmla="*/ 126958 w 1181739"/>
              <a:gd name="connsiteY171" fmla="*/ 398899 h 1378654"/>
              <a:gd name="connsiteX172" fmla="*/ 102410 w 1181739"/>
              <a:gd name="connsiteY172" fmla="*/ 369749 h 1378654"/>
              <a:gd name="connsiteX173" fmla="*/ 91670 w 1181739"/>
              <a:gd name="connsiteY173" fmla="*/ 332928 h 1378654"/>
              <a:gd name="connsiteX174" fmla="*/ 97807 w 1181739"/>
              <a:gd name="connsiteY174" fmla="*/ 296106 h 1378654"/>
              <a:gd name="connsiteX175" fmla="*/ 117752 w 1181739"/>
              <a:gd name="connsiteY175" fmla="*/ 262353 h 1378654"/>
              <a:gd name="connsiteX176" fmla="*/ 153039 w 1181739"/>
              <a:gd name="connsiteY176" fmla="*/ 233203 h 1378654"/>
              <a:gd name="connsiteX177" fmla="*/ 153039 w 1181739"/>
              <a:gd name="connsiteY177" fmla="*/ 233203 h 1378654"/>
              <a:gd name="connsiteX178" fmla="*/ 180656 w 1181739"/>
              <a:gd name="connsiteY178" fmla="*/ 283832 h 1378654"/>
              <a:gd name="connsiteX179" fmla="*/ 149971 w 1181739"/>
              <a:gd name="connsiteY179" fmla="*/ 311448 h 1378654"/>
              <a:gd name="connsiteX180" fmla="*/ 148437 w 1181739"/>
              <a:gd name="connsiteY180" fmla="*/ 340599 h 1378654"/>
              <a:gd name="connsiteX181" fmla="*/ 174519 w 1181739"/>
              <a:gd name="connsiteY181" fmla="*/ 355941 h 1378654"/>
              <a:gd name="connsiteX182" fmla="*/ 214408 w 1181739"/>
              <a:gd name="connsiteY182" fmla="*/ 345201 h 1378654"/>
              <a:gd name="connsiteX183" fmla="*/ 245093 w 1181739"/>
              <a:gd name="connsiteY183" fmla="*/ 317585 h 1378654"/>
              <a:gd name="connsiteX184" fmla="*/ 246628 w 1181739"/>
              <a:gd name="connsiteY184" fmla="*/ 286901 h 1378654"/>
              <a:gd name="connsiteX185" fmla="*/ 220546 w 1181739"/>
              <a:gd name="connsiteY185" fmla="*/ 271559 h 1378654"/>
              <a:gd name="connsiteX186" fmla="*/ 180656 w 1181739"/>
              <a:gd name="connsiteY186" fmla="*/ 283832 h 1378654"/>
              <a:gd name="connsiteX187" fmla="*/ 180656 w 1181739"/>
              <a:gd name="connsiteY187" fmla="*/ 283832 h 1378654"/>
              <a:gd name="connsiteX188" fmla="*/ 102410 w 1181739"/>
              <a:gd name="connsiteY188" fmla="*/ 76711 h 1378654"/>
              <a:gd name="connsiteX189" fmla="*/ 100876 w 1181739"/>
              <a:gd name="connsiteY189" fmla="*/ 55232 h 1378654"/>
              <a:gd name="connsiteX190" fmla="*/ 107012 w 1181739"/>
              <a:gd name="connsiteY190" fmla="*/ 35287 h 1378654"/>
              <a:gd name="connsiteX191" fmla="*/ 120821 w 1181739"/>
              <a:gd name="connsiteY191" fmla="*/ 18411 h 1378654"/>
              <a:gd name="connsiteX192" fmla="*/ 140765 w 1181739"/>
              <a:gd name="connsiteY192" fmla="*/ 6137 h 1378654"/>
              <a:gd name="connsiteX193" fmla="*/ 171450 w 1181739"/>
              <a:gd name="connsiteY193" fmla="*/ 0 h 1378654"/>
              <a:gd name="connsiteX194" fmla="*/ 200601 w 1181739"/>
              <a:gd name="connsiteY194" fmla="*/ 7671 h 1378654"/>
              <a:gd name="connsiteX195" fmla="*/ 226683 w 1181739"/>
              <a:gd name="connsiteY195" fmla="*/ 29151 h 1378654"/>
              <a:gd name="connsiteX196" fmla="*/ 248161 w 1181739"/>
              <a:gd name="connsiteY196" fmla="*/ 62903 h 1378654"/>
              <a:gd name="connsiteX197" fmla="*/ 254299 w 1181739"/>
              <a:gd name="connsiteY197" fmla="*/ 153423 h 1378654"/>
              <a:gd name="connsiteX198" fmla="*/ 205203 w 1181739"/>
              <a:gd name="connsiteY198" fmla="*/ 142683 h 1378654"/>
              <a:gd name="connsiteX199" fmla="*/ 209806 w 1181739"/>
              <a:gd name="connsiteY199" fmla="*/ 116601 h 1378654"/>
              <a:gd name="connsiteX200" fmla="*/ 202135 w 1181739"/>
              <a:gd name="connsiteY200" fmla="*/ 87451 h 1378654"/>
              <a:gd name="connsiteX201" fmla="*/ 159176 w 1181739"/>
              <a:gd name="connsiteY201" fmla="*/ 62903 h 1378654"/>
              <a:gd name="connsiteX202" fmla="*/ 142300 w 1181739"/>
              <a:gd name="connsiteY202" fmla="*/ 84383 h 1378654"/>
              <a:gd name="connsiteX203" fmla="*/ 149971 w 1181739"/>
              <a:gd name="connsiteY203" fmla="*/ 121204 h 1378654"/>
              <a:gd name="connsiteX204" fmla="*/ 154574 w 1181739"/>
              <a:gd name="connsiteY204" fmla="*/ 130409 h 1378654"/>
              <a:gd name="connsiteX205" fmla="*/ 117752 w 1181739"/>
              <a:gd name="connsiteY205" fmla="*/ 147286 h 1378654"/>
              <a:gd name="connsiteX206" fmla="*/ 113150 w 1181739"/>
              <a:gd name="connsiteY206" fmla="*/ 136547 h 1378654"/>
              <a:gd name="connsiteX207" fmla="*/ 93205 w 1181739"/>
              <a:gd name="connsiteY207" fmla="*/ 111998 h 1378654"/>
              <a:gd name="connsiteX208" fmla="*/ 68657 w 1181739"/>
              <a:gd name="connsiteY208" fmla="*/ 110465 h 1378654"/>
              <a:gd name="connsiteX209" fmla="*/ 56383 w 1181739"/>
              <a:gd name="connsiteY209" fmla="*/ 125807 h 1378654"/>
              <a:gd name="connsiteX210" fmla="*/ 59452 w 1181739"/>
              <a:gd name="connsiteY210" fmla="*/ 148820 h 1378654"/>
              <a:gd name="connsiteX211" fmla="*/ 76328 w 1181739"/>
              <a:gd name="connsiteY211" fmla="*/ 170299 h 1378654"/>
              <a:gd name="connsiteX212" fmla="*/ 102410 w 1181739"/>
              <a:gd name="connsiteY212" fmla="*/ 181039 h 1378654"/>
              <a:gd name="connsiteX213" fmla="*/ 79396 w 1181739"/>
              <a:gd name="connsiteY213" fmla="*/ 230134 h 1378654"/>
              <a:gd name="connsiteX214" fmla="*/ 60985 w 1181739"/>
              <a:gd name="connsiteY214" fmla="*/ 222463 h 1378654"/>
              <a:gd name="connsiteX215" fmla="*/ 42575 w 1181739"/>
              <a:gd name="connsiteY215" fmla="*/ 207121 h 1378654"/>
              <a:gd name="connsiteX216" fmla="*/ 25698 w 1181739"/>
              <a:gd name="connsiteY216" fmla="*/ 187176 h 1378654"/>
              <a:gd name="connsiteX217" fmla="*/ 11891 w 1181739"/>
              <a:gd name="connsiteY217" fmla="*/ 162628 h 1378654"/>
              <a:gd name="connsiteX218" fmla="*/ 1151 w 1181739"/>
              <a:gd name="connsiteY218" fmla="*/ 128876 h 1378654"/>
              <a:gd name="connsiteX219" fmla="*/ 1151 w 1181739"/>
              <a:gd name="connsiteY219" fmla="*/ 99725 h 1378654"/>
              <a:gd name="connsiteX220" fmla="*/ 11891 w 1181739"/>
              <a:gd name="connsiteY220" fmla="*/ 76711 h 1378654"/>
              <a:gd name="connsiteX221" fmla="*/ 33370 w 1181739"/>
              <a:gd name="connsiteY221" fmla="*/ 59835 h 1378654"/>
              <a:gd name="connsiteX222" fmla="*/ 53314 w 1181739"/>
              <a:gd name="connsiteY222" fmla="*/ 55232 h 1378654"/>
              <a:gd name="connsiteX223" fmla="*/ 73260 w 1181739"/>
              <a:gd name="connsiteY223" fmla="*/ 56767 h 1378654"/>
              <a:gd name="connsiteX224" fmla="*/ 91670 w 1181739"/>
              <a:gd name="connsiteY224" fmla="*/ 64438 h 1378654"/>
              <a:gd name="connsiteX225" fmla="*/ 102410 w 1181739"/>
              <a:gd name="connsiteY225" fmla="*/ 76711 h 1378654"/>
              <a:gd name="connsiteX226" fmla="*/ 102410 w 1181739"/>
              <a:gd name="connsiteY226" fmla="*/ 76711 h 1378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1181739" h="1378654">
                <a:moveTo>
                  <a:pt x="1122672" y="1141466"/>
                </a:moveTo>
                <a:cubicBezTo>
                  <a:pt x="1138014" y="1150671"/>
                  <a:pt x="1151822" y="1162945"/>
                  <a:pt x="1161027" y="1178287"/>
                </a:cubicBezTo>
                <a:cubicBezTo>
                  <a:pt x="1170233" y="1192096"/>
                  <a:pt x="1176370" y="1207438"/>
                  <a:pt x="1179438" y="1224314"/>
                </a:cubicBezTo>
                <a:cubicBezTo>
                  <a:pt x="1182507" y="1239656"/>
                  <a:pt x="1182507" y="1256533"/>
                  <a:pt x="1179438" y="1271876"/>
                </a:cubicBezTo>
                <a:cubicBezTo>
                  <a:pt x="1176370" y="1288752"/>
                  <a:pt x="1170233" y="1302560"/>
                  <a:pt x="1162562" y="1317902"/>
                </a:cubicBezTo>
                <a:cubicBezTo>
                  <a:pt x="1153356" y="1331710"/>
                  <a:pt x="1142616" y="1343984"/>
                  <a:pt x="1128809" y="1353190"/>
                </a:cubicBezTo>
                <a:cubicBezTo>
                  <a:pt x="1115000" y="1362395"/>
                  <a:pt x="1101193" y="1370066"/>
                  <a:pt x="1084316" y="1374668"/>
                </a:cubicBezTo>
                <a:cubicBezTo>
                  <a:pt x="1068974" y="1379272"/>
                  <a:pt x="1052097" y="1379272"/>
                  <a:pt x="1035220" y="1377737"/>
                </a:cubicBezTo>
                <a:cubicBezTo>
                  <a:pt x="1018344" y="1376203"/>
                  <a:pt x="1003002" y="1370066"/>
                  <a:pt x="986126" y="1360861"/>
                </a:cubicBezTo>
                <a:cubicBezTo>
                  <a:pt x="970784" y="1351655"/>
                  <a:pt x="956975" y="1339381"/>
                  <a:pt x="947770" y="1324039"/>
                </a:cubicBezTo>
                <a:cubicBezTo>
                  <a:pt x="938564" y="1310231"/>
                  <a:pt x="932428" y="1294889"/>
                  <a:pt x="929359" y="1278012"/>
                </a:cubicBezTo>
                <a:cubicBezTo>
                  <a:pt x="926291" y="1262670"/>
                  <a:pt x="926291" y="1245794"/>
                  <a:pt x="929359" y="1228916"/>
                </a:cubicBezTo>
                <a:cubicBezTo>
                  <a:pt x="932428" y="1212040"/>
                  <a:pt x="938564" y="1198232"/>
                  <a:pt x="946235" y="1184424"/>
                </a:cubicBezTo>
                <a:cubicBezTo>
                  <a:pt x="955441" y="1170616"/>
                  <a:pt x="966180" y="1158342"/>
                  <a:pt x="979989" y="1149137"/>
                </a:cubicBezTo>
                <a:cubicBezTo>
                  <a:pt x="993797" y="1139931"/>
                  <a:pt x="1007604" y="1132260"/>
                  <a:pt x="1022947" y="1127658"/>
                </a:cubicBezTo>
                <a:cubicBezTo>
                  <a:pt x="1038289" y="1123055"/>
                  <a:pt x="1055166" y="1123055"/>
                  <a:pt x="1072042" y="1124589"/>
                </a:cubicBezTo>
                <a:cubicBezTo>
                  <a:pt x="1091987" y="1126124"/>
                  <a:pt x="1107329" y="1132260"/>
                  <a:pt x="1122672" y="1141466"/>
                </a:cubicBezTo>
                <a:lnTo>
                  <a:pt x="1122672" y="1141466"/>
                </a:lnTo>
                <a:close/>
                <a:moveTo>
                  <a:pt x="1111932" y="1285683"/>
                </a:moveTo>
                <a:cubicBezTo>
                  <a:pt x="1116535" y="1278012"/>
                  <a:pt x="1121138" y="1268807"/>
                  <a:pt x="1122672" y="1259601"/>
                </a:cubicBezTo>
                <a:cubicBezTo>
                  <a:pt x="1125740" y="1250396"/>
                  <a:pt x="1125740" y="1241191"/>
                  <a:pt x="1124206" y="1231985"/>
                </a:cubicBezTo>
                <a:cubicBezTo>
                  <a:pt x="1122672" y="1222780"/>
                  <a:pt x="1119603" y="1215109"/>
                  <a:pt x="1115000" y="1205903"/>
                </a:cubicBezTo>
                <a:cubicBezTo>
                  <a:pt x="1110398" y="1198232"/>
                  <a:pt x="1102727" y="1190561"/>
                  <a:pt x="1093522" y="1185958"/>
                </a:cubicBezTo>
                <a:cubicBezTo>
                  <a:pt x="1084316" y="1179822"/>
                  <a:pt x="1075111" y="1176753"/>
                  <a:pt x="1065905" y="1176753"/>
                </a:cubicBezTo>
                <a:cubicBezTo>
                  <a:pt x="1056700" y="1176753"/>
                  <a:pt x="1047495" y="1178287"/>
                  <a:pt x="1039824" y="1181356"/>
                </a:cubicBezTo>
                <a:cubicBezTo>
                  <a:pt x="1032153" y="1184424"/>
                  <a:pt x="1022947" y="1189027"/>
                  <a:pt x="1016810" y="1195164"/>
                </a:cubicBezTo>
                <a:cubicBezTo>
                  <a:pt x="1009139" y="1201301"/>
                  <a:pt x="1003002" y="1208972"/>
                  <a:pt x="998399" y="1216643"/>
                </a:cubicBezTo>
                <a:cubicBezTo>
                  <a:pt x="993797" y="1224314"/>
                  <a:pt x="989194" y="1233520"/>
                  <a:pt x="987660" y="1242725"/>
                </a:cubicBezTo>
                <a:cubicBezTo>
                  <a:pt x="984591" y="1251930"/>
                  <a:pt x="984591" y="1261136"/>
                  <a:pt x="986126" y="1270341"/>
                </a:cubicBezTo>
                <a:cubicBezTo>
                  <a:pt x="987660" y="1279547"/>
                  <a:pt x="990728" y="1287218"/>
                  <a:pt x="995331" y="1294889"/>
                </a:cubicBezTo>
                <a:cubicBezTo>
                  <a:pt x="999933" y="1302560"/>
                  <a:pt x="1007604" y="1308697"/>
                  <a:pt x="1016810" y="1314834"/>
                </a:cubicBezTo>
                <a:cubicBezTo>
                  <a:pt x="1026015" y="1320970"/>
                  <a:pt x="1035220" y="1324039"/>
                  <a:pt x="1044426" y="1324039"/>
                </a:cubicBezTo>
                <a:cubicBezTo>
                  <a:pt x="1053631" y="1324039"/>
                  <a:pt x="1062837" y="1324039"/>
                  <a:pt x="1070508" y="1319436"/>
                </a:cubicBezTo>
                <a:cubicBezTo>
                  <a:pt x="1079713" y="1316368"/>
                  <a:pt x="1087385" y="1311765"/>
                  <a:pt x="1093522" y="1305628"/>
                </a:cubicBezTo>
                <a:cubicBezTo>
                  <a:pt x="1101193" y="1299492"/>
                  <a:pt x="1107329" y="1293354"/>
                  <a:pt x="1111932" y="1285683"/>
                </a:cubicBezTo>
                <a:lnTo>
                  <a:pt x="1111932" y="1285683"/>
                </a:lnTo>
                <a:close/>
                <a:moveTo>
                  <a:pt x="900208" y="984975"/>
                </a:moveTo>
                <a:cubicBezTo>
                  <a:pt x="910948" y="994180"/>
                  <a:pt x="918619" y="1003386"/>
                  <a:pt x="923222" y="1014124"/>
                </a:cubicBezTo>
                <a:cubicBezTo>
                  <a:pt x="927824" y="1024864"/>
                  <a:pt x="929359" y="1037138"/>
                  <a:pt x="926291" y="1047878"/>
                </a:cubicBezTo>
                <a:lnTo>
                  <a:pt x="990728" y="965030"/>
                </a:lnTo>
                <a:lnTo>
                  <a:pt x="1035220" y="1000317"/>
                </a:lnTo>
                <a:lnTo>
                  <a:pt x="874126" y="1207438"/>
                </a:lnTo>
                <a:lnTo>
                  <a:pt x="835771" y="1176753"/>
                </a:lnTo>
                <a:lnTo>
                  <a:pt x="854182" y="1152205"/>
                </a:lnTo>
                <a:cubicBezTo>
                  <a:pt x="841908" y="1156808"/>
                  <a:pt x="829634" y="1158342"/>
                  <a:pt x="818895" y="1155274"/>
                </a:cubicBezTo>
                <a:cubicBezTo>
                  <a:pt x="806621" y="1153740"/>
                  <a:pt x="795881" y="1149137"/>
                  <a:pt x="785141" y="1139931"/>
                </a:cubicBezTo>
                <a:cubicBezTo>
                  <a:pt x="775936" y="1132260"/>
                  <a:pt x="768265" y="1123055"/>
                  <a:pt x="762128" y="1112315"/>
                </a:cubicBezTo>
                <a:cubicBezTo>
                  <a:pt x="757525" y="1101576"/>
                  <a:pt x="754457" y="1090836"/>
                  <a:pt x="752923" y="1080097"/>
                </a:cubicBezTo>
                <a:cubicBezTo>
                  <a:pt x="751388" y="1067823"/>
                  <a:pt x="752923" y="1057084"/>
                  <a:pt x="757525" y="1044809"/>
                </a:cubicBezTo>
                <a:cubicBezTo>
                  <a:pt x="760594" y="1032535"/>
                  <a:pt x="766730" y="1021796"/>
                  <a:pt x="775936" y="1011057"/>
                </a:cubicBezTo>
                <a:cubicBezTo>
                  <a:pt x="785141" y="1000317"/>
                  <a:pt x="794347" y="991111"/>
                  <a:pt x="805086" y="983440"/>
                </a:cubicBezTo>
                <a:cubicBezTo>
                  <a:pt x="815826" y="977304"/>
                  <a:pt x="826566" y="971166"/>
                  <a:pt x="837305" y="969632"/>
                </a:cubicBezTo>
                <a:cubicBezTo>
                  <a:pt x="848045" y="966564"/>
                  <a:pt x="858784" y="966564"/>
                  <a:pt x="869524" y="969632"/>
                </a:cubicBezTo>
                <a:cubicBezTo>
                  <a:pt x="880264" y="972701"/>
                  <a:pt x="891003" y="977304"/>
                  <a:pt x="900208" y="984975"/>
                </a:cubicBezTo>
                <a:lnTo>
                  <a:pt x="900208" y="984975"/>
                </a:lnTo>
                <a:close/>
                <a:moveTo>
                  <a:pt x="884866" y="1034070"/>
                </a:moveTo>
                <a:cubicBezTo>
                  <a:pt x="880264" y="1031002"/>
                  <a:pt x="874126" y="1027933"/>
                  <a:pt x="869524" y="1026399"/>
                </a:cubicBezTo>
                <a:cubicBezTo>
                  <a:pt x="863388" y="1024864"/>
                  <a:pt x="858784" y="1024864"/>
                  <a:pt x="852648" y="1026399"/>
                </a:cubicBezTo>
                <a:cubicBezTo>
                  <a:pt x="846510" y="1027933"/>
                  <a:pt x="841908" y="1029467"/>
                  <a:pt x="835771" y="1034070"/>
                </a:cubicBezTo>
                <a:cubicBezTo>
                  <a:pt x="831168" y="1037138"/>
                  <a:pt x="825032" y="1041741"/>
                  <a:pt x="821963" y="1047878"/>
                </a:cubicBezTo>
                <a:cubicBezTo>
                  <a:pt x="817361" y="1054015"/>
                  <a:pt x="814292" y="1058618"/>
                  <a:pt x="812757" y="1064755"/>
                </a:cubicBezTo>
                <a:cubicBezTo>
                  <a:pt x="811223" y="1070891"/>
                  <a:pt x="809690" y="1077028"/>
                  <a:pt x="811223" y="1081631"/>
                </a:cubicBezTo>
                <a:cubicBezTo>
                  <a:pt x="811223" y="1087768"/>
                  <a:pt x="812757" y="1092371"/>
                  <a:pt x="815826" y="1098507"/>
                </a:cubicBezTo>
                <a:cubicBezTo>
                  <a:pt x="818895" y="1103111"/>
                  <a:pt x="823497" y="1107713"/>
                  <a:pt x="828100" y="1112315"/>
                </a:cubicBezTo>
                <a:cubicBezTo>
                  <a:pt x="834237" y="1116918"/>
                  <a:pt x="841908" y="1119987"/>
                  <a:pt x="849579" y="1119987"/>
                </a:cubicBezTo>
                <a:cubicBezTo>
                  <a:pt x="858784" y="1121520"/>
                  <a:pt x="866455" y="1119987"/>
                  <a:pt x="874126" y="1115384"/>
                </a:cubicBezTo>
                <a:lnTo>
                  <a:pt x="897140" y="1084700"/>
                </a:lnTo>
                <a:cubicBezTo>
                  <a:pt x="900208" y="1075494"/>
                  <a:pt x="900208" y="1064755"/>
                  <a:pt x="898675" y="1055549"/>
                </a:cubicBezTo>
                <a:cubicBezTo>
                  <a:pt x="897140" y="1046344"/>
                  <a:pt x="892537" y="1038673"/>
                  <a:pt x="884866" y="1034070"/>
                </a:cubicBezTo>
                <a:lnTo>
                  <a:pt x="884866" y="1034070"/>
                </a:lnTo>
                <a:close/>
                <a:moveTo>
                  <a:pt x="719170" y="846894"/>
                </a:moveTo>
                <a:cubicBezTo>
                  <a:pt x="726841" y="849963"/>
                  <a:pt x="736046" y="853031"/>
                  <a:pt x="745252" y="857634"/>
                </a:cubicBezTo>
                <a:cubicBezTo>
                  <a:pt x="754457" y="862236"/>
                  <a:pt x="763663" y="868373"/>
                  <a:pt x="771334" y="874510"/>
                </a:cubicBezTo>
                <a:cubicBezTo>
                  <a:pt x="775936" y="879113"/>
                  <a:pt x="780539" y="883715"/>
                  <a:pt x="785141" y="889852"/>
                </a:cubicBezTo>
                <a:cubicBezTo>
                  <a:pt x="788210" y="895990"/>
                  <a:pt x="791279" y="900592"/>
                  <a:pt x="791279" y="906729"/>
                </a:cubicBezTo>
                <a:cubicBezTo>
                  <a:pt x="792812" y="912866"/>
                  <a:pt x="791279" y="919003"/>
                  <a:pt x="789744" y="925139"/>
                </a:cubicBezTo>
                <a:cubicBezTo>
                  <a:pt x="788210" y="931277"/>
                  <a:pt x="783608" y="938948"/>
                  <a:pt x="777470" y="945084"/>
                </a:cubicBezTo>
                <a:lnTo>
                  <a:pt x="711499" y="1017193"/>
                </a:lnTo>
                <a:lnTo>
                  <a:pt x="729910" y="1032535"/>
                </a:lnTo>
                <a:lnTo>
                  <a:pt x="700759" y="1064755"/>
                </a:lnTo>
                <a:lnTo>
                  <a:pt x="682348" y="1049413"/>
                </a:lnTo>
                <a:lnTo>
                  <a:pt x="642458" y="1093905"/>
                </a:lnTo>
                <a:lnTo>
                  <a:pt x="601034" y="1055549"/>
                </a:lnTo>
                <a:lnTo>
                  <a:pt x="640924" y="1011057"/>
                </a:lnTo>
                <a:lnTo>
                  <a:pt x="613308" y="984975"/>
                </a:lnTo>
                <a:lnTo>
                  <a:pt x="642458" y="952755"/>
                </a:lnTo>
                <a:lnTo>
                  <a:pt x="670074" y="978837"/>
                </a:lnTo>
                <a:lnTo>
                  <a:pt x="722238" y="920537"/>
                </a:lnTo>
                <a:cubicBezTo>
                  <a:pt x="726841" y="915934"/>
                  <a:pt x="728375" y="911332"/>
                  <a:pt x="728375" y="908263"/>
                </a:cubicBezTo>
                <a:cubicBezTo>
                  <a:pt x="728375" y="903661"/>
                  <a:pt x="725307" y="900592"/>
                  <a:pt x="722238" y="897524"/>
                </a:cubicBezTo>
                <a:cubicBezTo>
                  <a:pt x="719170" y="894455"/>
                  <a:pt x="716101" y="892921"/>
                  <a:pt x="711499" y="889852"/>
                </a:cubicBezTo>
                <a:cubicBezTo>
                  <a:pt x="706896" y="888319"/>
                  <a:pt x="703827" y="886784"/>
                  <a:pt x="699225" y="885250"/>
                </a:cubicBezTo>
                <a:lnTo>
                  <a:pt x="719170" y="846894"/>
                </a:lnTo>
                <a:lnTo>
                  <a:pt x="719170" y="846894"/>
                </a:lnTo>
                <a:close/>
                <a:moveTo>
                  <a:pt x="713032" y="823881"/>
                </a:moveTo>
                <a:lnTo>
                  <a:pt x="585692" y="960427"/>
                </a:lnTo>
                <a:lnTo>
                  <a:pt x="544267" y="922071"/>
                </a:lnTo>
                <a:lnTo>
                  <a:pt x="671609" y="785525"/>
                </a:lnTo>
                <a:lnTo>
                  <a:pt x="713032" y="823881"/>
                </a:lnTo>
                <a:lnTo>
                  <a:pt x="713032" y="823881"/>
                </a:lnTo>
                <a:close/>
                <a:moveTo>
                  <a:pt x="570349" y="975769"/>
                </a:moveTo>
                <a:lnTo>
                  <a:pt x="535062" y="1014124"/>
                </a:lnTo>
                <a:lnTo>
                  <a:pt x="493638" y="975769"/>
                </a:lnTo>
                <a:lnTo>
                  <a:pt x="528925" y="937413"/>
                </a:lnTo>
                <a:lnTo>
                  <a:pt x="570349" y="975769"/>
                </a:lnTo>
                <a:lnTo>
                  <a:pt x="570349" y="975769"/>
                </a:lnTo>
                <a:close/>
                <a:moveTo>
                  <a:pt x="585692" y="685800"/>
                </a:moveTo>
                <a:cubicBezTo>
                  <a:pt x="596431" y="698074"/>
                  <a:pt x="604103" y="710347"/>
                  <a:pt x="608705" y="722621"/>
                </a:cubicBezTo>
                <a:cubicBezTo>
                  <a:pt x="613308" y="734896"/>
                  <a:pt x="614842" y="747169"/>
                  <a:pt x="613308" y="759443"/>
                </a:cubicBezTo>
                <a:cubicBezTo>
                  <a:pt x="611774" y="771717"/>
                  <a:pt x="608705" y="783990"/>
                  <a:pt x="602569" y="794730"/>
                </a:cubicBezTo>
                <a:cubicBezTo>
                  <a:pt x="596431" y="805470"/>
                  <a:pt x="588760" y="816210"/>
                  <a:pt x="579555" y="823881"/>
                </a:cubicBezTo>
                <a:cubicBezTo>
                  <a:pt x="570349" y="833086"/>
                  <a:pt x="559610" y="839223"/>
                  <a:pt x="547336" y="843826"/>
                </a:cubicBezTo>
                <a:cubicBezTo>
                  <a:pt x="535062" y="848428"/>
                  <a:pt x="524323" y="849963"/>
                  <a:pt x="512049" y="849963"/>
                </a:cubicBezTo>
                <a:cubicBezTo>
                  <a:pt x="499775" y="849963"/>
                  <a:pt x="487502" y="846894"/>
                  <a:pt x="475227" y="840757"/>
                </a:cubicBezTo>
                <a:cubicBezTo>
                  <a:pt x="462953" y="834621"/>
                  <a:pt x="452214" y="826949"/>
                  <a:pt x="441475" y="814675"/>
                </a:cubicBezTo>
                <a:cubicBezTo>
                  <a:pt x="430735" y="802401"/>
                  <a:pt x="423064" y="790128"/>
                  <a:pt x="418461" y="777854"/>
                </a:cubicBezTo>
                <a:cubicBezTo>
                  <a:pt x="413858" y="765580"/>
                  <a:pt x="412324" y="753306"/>
                  <a:pt x="413858" y="741032"/>
                </a:cubicBezTo>
                <a:cubicBezTo>
                  <a:pt x="415393" y="728758"/>
                  <a:pt x="418461" y="716485"/>
                  <a:pt x="423064" y="705745"/>
                </a:cubicBezTo>
                <a:cubicBezTo>
                  <a:pt x="429200" y="695005"/>
                  <a:pt x="436871" y="684265"/>
                  <a:pt x="446077" y="676594"/>
                </a:cubicBezTo>
                <a:cubicBezTo>
                  <a:pt x="455282" y="667389"/>
                  <a:pt x="466022" y="661252"/>
                  <a:pt x="478296" y="656650"/>
                </a:cubicBezTo>
                <a:cubicBezTo>
                  <a:pt x="490569" y="652047"/>
                  <a:pt x="501309" y="650513"/>
                  <a:pt x="513583" y="650513"/>
                </a:cubicBezTo>
                <a:cubicBezTo>
                  <a:pt x="525857" y="650513"/>
                  <a:pt x="538131" y="653581"/>
                  <a:pt x="550405" y="659718"/>
                </a:cubicBezTo>
                <a:cubicBezTo>
                  <a:pt x="564213" y="665855"/>
                  <a:pt x="574952" y="675060"/>
                  <a:pt x="585692" y="685800"/>
                </a:cubicBezTo>
                <a:lnTo>
                  <a:pt x="585692" y="685800"/>
                </a:lnTo>
                <a:close/>
                <a:moveTo>
                  <a:pt x="541200" y="782456"/>
                </a:moveTo>
                <a:cubicBezTo>
                  <a:pt x="551938" y="773251"/>
                  <a:pt x="558076" y="762512"/>
                  <a:pt x="559610" y="750238"/>
                </a:cubicBezTo>
                <a:cubicBezTo>
                  <a:pt x="561144" y="737963"/>
                  <a:pt x="558076" y="728758"/>
                  <a:pt x="548871" y="719553"/>
                </a:cubicBezTo>
                <a:cubicBezTo>
                  <a:pt x="544267" y="714950"/>
                  <a:pt x="539665" y="711882"/>
                  <a:pt x="535062" y="710347"/>
                </a:cubicBezTo>
                <a:cubicBezTo>
                  <a:pt x="530460" y="708814"/>
                  <a:pt x="524323" y="707279"/>
                  <a:pt x="519720" y="707279"/>
                </a:cubicBezTo>
                <a:cubicBezTo>
                  <a:pt x="513583" y="707279"/>
                  <a:pt x="508980" y="708814"/>
                  <a:pt x="502844" y="711882"/>
                </a:cubicBezTo>
                <a:cubicBezTo>
                  <a:pt x="496707" y="714950"/>
                  <a:pt x="490569" y="718019"/>
                  <a:pt x="485967" y="722621"/>
                </a:cubicBezTo>
                <a:cubicBezTo>
                  <a:pt x="475227" y="731827"/>
                  <a:pt x="469091" y="742567"/>
                  <a:pt x="467556" y="754840"/>
                </a:cubicBezTo>
                <a:cubicBezTo>
                  <a:pt x="466022" y="767114"/>
                  <a:pt x="469091" y="776319"/>
                  <a:pt x="476762" y="785525"/>
                </a:cubicBezTo>
                <a:cubicBezTo>
                  <a:pt x="481364" y="790128"/>
                  <a:pt x="485967" y="793196"/>
                  <a:pt x="490569" y="794730"/>
                </a:cubicBezTo>
                <a:cubicBezTo>
                  <a:pt x="495173" y="796265"/>
                  <a:pt x="501309" y="797799"/>
                  <a:pt x="507446" y="797799"/>
                </a:cubicBezTo>
                <a:cubicBezTo>
                  <a:pt x="513583" y="797799"/>
                  <a:pt x="518186" y="796265"/>
                  <a:pt x="524323" y="793196"/>
                </a:cubicBezTo>
                <a:cubicBezTo>
                  <a:pt x="530460" y="790128"/>
                  <a:pt x="536596" y="787059"/>
                  <a:pt x="541200" y="782456"/>
                </a:cubicBezTo>
                <a:lnTo>
                  <a:pt x="541200" y="782456"/>
                </a:lnTo>
                <a:close/>
                <a:moveTo>
                  <a:pt x="396982" y="444926"/>
                </a:moveTo>
                <a:lnTo>
                  <a:pt x="429200" y="492487"/>
                </a:lnTo>
                <a:lnTo>
                  <a:pt x="343284" y="552322"/>
                </a:lnTo>
                <a:cubicBezTo>
                  <a:pt x="332544" y="559993"/>
                  <a:pt x="326408" y="566131"/>
                  <a:pt x="324873" y="573802"/>
                </a:cubicBezTo>
                <a:cubicBezTo>
                  <a:pt x="323339" y="581473"/>
                  <a:pt x="323339" y="587609"/>
                  <a:pt x="327942" y="593747"/>
                </a:cubicBezTo>
                <a:cubicBezTo>
                  <a:pt x="329475" y="596815"/>
                  <a:pt x="332544" y="599883"/>
                  <a:pt x="337147" y="602952"/>
                </a:cubicBezTo>
                <a:cubicBezTo>
                  <a:pt x="340215" y="606020"/>
                  <a:pt x="344818" y="607554"/>
                  <a:pt x="349421" y="609089"/>
                </a:cubicBezTo>
                <a:cubicBezTo>
                  <a:pt x="354024" y="610623"/>
                  <a:pt x="358626" y="610623"/>
                  <a:pt x="363229" y="612157"/>
                </a:cubicBezTo>
                <a:cubicBezTo>
                  <a:pt x="367831" y="612157"/>
                  <a:pt x="372435" y="612157"/>
                  <a:pt x="378571" y="610623"/>
                </a:cubicBezTo>
                <a:lnTo>
                  <a:pt x="467556" y="550788"/>
                </a:lnTo>
                <a:lnTo>
                  <a:pt x="499775" y="598349"/>
                </a:lnTo>
                <a:lnTo>
                  <a:pt x="346352" y="704211"/>
                </a:lnTo>
                <a:lnTo>
                  <a:pt x="317202" y="661252"/>
                </a:lnTo>
                <a:lnTo>
                  <a:pt x="343284" y="642842"/>
                </a:lnTo>
                <a:cubicBezTo>
                  <a:pt x="329475" y="642842"/>
                  <a:pt x="317202" y="639773"/>
                  <a:pt x="304928" y="633636"/>
                </a:cubicBezTo>
                <a:cubicBezTo>
                  <a:pt x="292654" y="625965"/>
                  <a:pt x="281915" y="616760"/>
                  <a:pt x="272710" y="602952"/>
                </a:cubicBezTo>
                <a:cubicBezTo>
                  <a:pt x="266572" y="592212"/>
                  <a:pt x="261970" y="583007"/>
                  <a:pt x="261970" y="575336"/>
                </a:cubicBezTo>
                <a:cubicBezTo>
                  <a:pt x="261970" y="566131"/>
                  <a:pt x="263504" y="558459"/>
                  <a:pt x="266572" y="552322"/>
                </a:cubicBezTo>
                <a:cubicBezTo>
                  <a:pt x="269641" y="544651"/>
                  <a:pt x="274244" y="538514"/>
                  <a:pt x="280381" y="532377"/>
                </a:cubicBezTo>
                <a:cubicBezTo>
                  <a:pt x="286517" y="526240"/>
                  <a:pt x="292654" y="521638"/>
                  <a:pt x="298791" y="517035"/>
                </a:cubicBezTo>
                <a:lnTo>
                  <a:pt x="396982" y="444926"/>
                </a:lnTo>
                <a:lnTo>
                  <a:pt x="396982" y="444926"/>
                </a:lnTo>
                <a:close/>
                <a:moveTo>
                  <a:pt x="153039" y="233203"/>
                </a:moveTo>
                <a:cubicBezTo>
                  <a:pt x="166848" y="225532"/>
                  <a:pt x="180656" y="220929"/>
                  <a:pt x="194463" y="219394"/>
                </a:cubicBezTo>
                <a:cubicBezTo>
                  <a:pt x="208272" y="217861"/>
                  <a:pt x="222079" y="217861"/>
                  <a:pt x="234354" y="220929"/>
                </a:cubicBezTo>
                <a:cubicBezTo>
                  <a:pt x="246628" y="223997"/>
                  <a:pt x="257367" y="228600"/>
                  <a:pt x="268106" y="236272"/>
                </a:cubicBezTo>
                <a:cubicBezTo>
                  <a:pt x="278846" y="243943"/>
                  <a:pt x="286517" y="253148"/>
                  <a:pt x="292654" y="265421"/>
                </a:cubicBezTo>
                <a:cubicBezTo>
                  <a:pt x="298791" y="277695"/>
                  <a:pt x="301859" y="288435"/>
                  <a:pt x="303394" y="302243"/>
                </a:cubicBezTo>
                <a:cubicBezTo>
                  <a:pt x="303394" y="314517"/>
                  <a:pt x="301859" y="326790"/>
                  <a:pt x="297257" y="339064"/>
                </a:cubicBezTo>
                <a:cubicBezTo>
                  <a:pt x="292654" y="351339"/>
                  <a:pt x="286517" y="362077"/>
                  <a:pt x="277312" y="372817"/>
                </a:cubicBezTo>
                <a:cubicBezTo>
                  <a:pt x="268106" y="383557"/>
                  <a:pt x="255833" y="392762"/>
                  <a:pt x="242025" y="398899"/>
                </a:cubicBezTo>
                <a:cubicBezTo>
                  <a:pt x="228217" y="406570"/>
                  <a:pt x="214408" y="411173"/>
                  <a:pt x="200601" y="414242"/>
                </a:cubicBezTo>
                <a:cubicBezTo>
                  <a:pt x="186792" y="415775"/>
                  <a:pt x="174519" y="415775"/>
                  <a:pt x="160710" y="414242"/>
                </a:cubicBezTo>
                <a:cubicBezTo>
                  <a:pt x="148437" y="411173"/>
                  <a:pt x="137697" y="406570"/>
                  <a:pt x="126958" y="398899"/>
                </a:cubicBezTo>
                <a:cubicBezTo>
                  <a:pt x="116218" y="391228"/>
                  <a:pt x="108547" y="382023"/>
                  <a:pt x="102410" y="369749"/>
                </a:cubicBezTo>
                <a:cubicBezTo>
                  <a:pt x="96273" y="357475"/>
                  <a:pt x="93205" y="346735"/>
                  <a:pt x="91670" y="332928"/>
                </a:cubicBezTo>
                <a:cubicBezTo>
                  <a:pt x="91670" y="320654"/>
                  <a:pt x="93205" y="308380"/>
                  <a:pt x="97807" y="296106"/>
                </a:cubicBezTo>
                <a:cubicBezTo>
                  <a:pt x="102410" y="283832"/>
                  <a:pt x="108547" y="273092"/>
                  <a:pt x="117752" y="262353"/>
                </a:cubicBezTo>
                <a:cubicBezTo>
                  <a:pt x="128492" y="250079"/>
                  <a:pt x="139232" y="240874"/>
                  <a:pt x="153039" y="233203"/>
                </a:cubicBezTo>
                <a:lnTo>
                  <a:pt x="153039" y="233203"/>
                </a:lnTo>
                <a:close/>
                <a:moveTo>
                  <a:pt x="180656" y="283832"/>
                </a:moveTo>
                <a:cubicBezTo>
                  <a:pt x="166848" y="291503"/>
                  <a:pt x="156108" y="300708"/>
                  <a:pt x="149971" y="311448"/>
                </a:cubicBezTo>
                <a:cubicBezTo>
                  <a:pt x="143834" y="322188"/>
                  <a:pt x="143834" y="332928"/>
                  <a:pt x="148437" y="340599"/>
                </a:cubicBezTo>
                <a:cubicBezTo>
                  <a:pt x="153039" y="349804"/>
                  <a:pt x="162245" y="355941"/>
                  <a:pt x="174519" y="355941"/>
                </a:cubicBezTo>
                <a:cubicBezTo>
                  <a:pt x="186792" y="355941"/>
                  <a:pt x="200601" y="352872"/>
                  <a:pt x="214408" y="345201"/>
                </a:cubicBezTo>
                <a:cubicBezTo>
                  <a:pt x="228217" y="337530"/>
                  <a:pt x="238956" y="328325"/>
                  <a:pt x="245093" y="317585"/>
                </a:cubicBezTo>
                <a:cubicBezTo>
                  <a:pt x="251230" y="306846"/>
                  <a:pt x="251230" y="297641"/>
                  <a:pt x="246628" y="286901"/>
                </a:cubicBezTo>
                <a:cubicBezTo>
                  <a:pt x="242025" y="277695"/>
                  <a:pt x="232819" y="273092"/>
                  <a:pt x="220546" y="271559"/>
                </a:cubicBezTo>
                <a:cubicBezTo>
                  <a:pt x="208272" y="271559"/>
                  <a:pt x="194463" y="276161"/>
                  <a:pt x="180656" y="283832"/>
                </a:cubicBezTo>
                <a:lnTo>
                  <a:pt x="180656" y="283832"/>
                </a:lnTo>
                <a:close/>
                <a:moveTo>
                  <a:pt x="102410" y="76711"/>
                </a:moveTo>
                <a:cubicBezTo>
                  <a:pt x="100876" y="69040"/>
                  <a:pt x="100876" y="62903"/>
                  <a:pt x="100876" y="55232"/>
                </a:cubicBezTo>
                <a:cubicBezTo>
                  <a:pt x="102410" y="47561"/>
                  <a:pt x="103945" y="41424"/>
                  <a:pt x="107012" y="35287"/>
                </a:cubicBezTo>
                <a:cubicBezTo>
                  <a:pt x="110081" y="29151"/>
                  <a:pt x="114683" y="23013"/>
                  <a:pt x="120821" y="18411"/>
                </a:cubicBezTo>
                <a:cubicBezTo>
                  <a:pt x="126958" y="13808"/>
                  <a:pt x="133094" y="9205"/>
                  <a:pt x="140765" y="6137"/>
                </a:cubicBezTo>
                <a:cubicBezTo>
                  <a:pt x="151505" y="1534"/>
                  <a:pt x="160710" y="0"/>
                  <a:pt x="171450" y="0"/>
                </a:cubicBezTo>
                <a:cubicBezTo>
                  <a:pt x="180656" y="0"/>
                  <a:pt x="191395" y="3069"/>
                  <a:pt x="200601" y="7671"/>
                </a:cubicBezTo>
                <a:cubicBezTo>
                  <a:pt x="209806" y="12274"/>
                  <a:pt x="219012" y="19945"/>
                  <a:pt x="226683" y="29151"/>
                </a:cubicBezTo>
                <a:cubicBezTo>
                  <a:pt x="234354" y="38356"/>
                  <a:pt x="242025" y="50629"/>
                  <a:pt x="248161" y="62903"/>
                </a:cubicBezTo>
                <a:cubicBezTo>
                  <a:pt x="263504" y="95122"/>
                  <a:pt x="265039" y="125807"/>
                  <a:pt x="254299" y="153423"/>
                </a:cubicBezTo>
                <a:lnTo>
                  <a:pt x="205203" y="142683"/>
                </a:lnTo>
                <a:cubicBezTo>
                  <a:pt x="208272" y="133478"/>
                  <a:pt x="209806" y="125807"/>
                  <a:pt x="209806" y="116601"/>
                </a:cubicBezTo>
                <a:cubicBezTo>
                  <a:pt x="209806" y="107396"/>
                  <a:pt x="206737" y="98191"/>
                  <a:pt x="202135" y="87451"/>
                </a:cubicBezTo>
                <a:cubicBezTo>
                  <a:pt x="191395" y="62903"/>
                  <a:pt x="176053" y="55232"/>
                  <a:pt x="159176" y="62903"/>
                </a:cubicBezTo>
                <a:cubicBezTo>
                  <a:pt x="149971" y="67506"/>
                  <a:pt x="143834" y="73643"/>
                  <a:pt x="142300" y="84383"/>
                </a:cubicBezTo>
                <a:cubicBezTo>
                  <a:pt x="140765" y="93588"/>
                  <a:pt x="143834" y="105862"/>
                  <a:pt x="149971" y="121204"/>
                </a:cubicBezTo>
                <a:lnTo>
                  <a:pt x="154574" y="130409"/>
                </a:lnTo>
                <a:lnTo>
                  <a:pt x="117752" y="147286"/>
                </a:lnTo>
                <a:lnTo>
                  <a:pt x="113150" y="136547"/>
                </a:lnTo>
                <a:cubicBezTo>
                  <a:pt x="107012" y="124272"/>
                  <a:pt x="100876" y="116601"/>
                  <a:pt x="93205" y="111998"/>
                </a:cubicBezTo>
                <a:cubicBezTo>
                  <a:pt x="85534" y="107396"/>
                  <a:pt x="76328" y="107396"/>
                  <a:pt x="68657" y="110465"/>
                </a:cubicBezTo>
                <a:cubicBezTo>
                  <a:pt x="60985" y="113533"/>
                  <a:pt x="57918" y="118136"/>
                  <a:pt x="56383" y="125807"/>
                </a:cubicBezTo>
                <a:cubicBezTo>
                  <a:pt x="54849" y="131943"/>
                  <a:pt x="56383" y="139614"/>
                  <a:pt x="59452" y="148820"/>
                </a:cubicBezTo>
                <a:cubicBezTo>
                  <a:pt x="64054" y="158025"/>
                  <a:pt x="68657" y="164163"/>
                  <a:pt x="76328" y="170299"/>
                </a:cubicBezTo>
                <a:cubicBezTo>
                  <a:pt x="83999" y="174902"/>
                  <a:pt x="93205" y="179505"/>
                  <a:pt x="102410" y="181039"/>
                </a:cubicBezTo>
                <a:lnTo>
                  <a:pt x="79396" y="230134"/>
                </a:lnTo>
                <a:cubicBezTo>
                  <a:pt x="73260" y="228600"/>
                  <a:pt x="67123" y="225532"/>
                  <a:pt x="60985" y="222463"/>
                </a:cubicBezTo>
                <a:cubicBezTo>
                  <a:pt x="54849" y="217861"/>
                  <a:pt x="48712" y="213258"/>
                  <a:pt x="42575" y="207121"/>
                </a:cubicBezTo>
                <a:cubicBezTo>
                  <a:pt x="36438" y="200984"/>
                  <a:pt x="31836" y="194847"/>
                  <a:pt x="25698" y="187176"/>
                </a:cubicBezTo>
                <a:cubicBezTo>
                  <a:pt x="21096" y="179505"/>
                  <a:pt x="16493" y="171834"/>
                  <a:pt x="11891" y="162628"/>
                </a:cubicBezTo>
                <a:cubicBezTo>
                  <a:pt x="7287" y="151889"/>
                  <a:pt x="2685" y="139614"/>
                  <a:pt x="1151" y="128876"/>
                </a:cubicBezTo>
                <a:cubicBezTo>
                  <a:pt x="-384" y="118136"/>
                  <a:pt x="-384" y="108930"/>
                  <a:pt x="1151" y="99725"/>
                </a:cubicBezTo>
                <a:cubicBezTo>
                  <a:pt x="2685" y="90520"/>
                  <a:pt x="7287" y="82849"/>
                  <a:pt x="11891" y="76711"/>
                </a:cubicBezTo>
                <a:cubicBezTo>
                  <a:pt x="16493" y="70574"/>
                  <a:pt x="24165" y="64438"/>
                  <a:pt x="33370" y="59835"/>
                </a:cubicBezTo>
                <a:cubicBezTo>
                  <a:pt x="39507" y="56767"/>
                  <a:pt x="47178" y="55232"/>
                  <a:pt x="53314" y="55232"/>
                </a:cubicBezTo>
                <a:cubicBezTo>
                  <a:pt x="59452" y="55232"/>
                  <a:pt x="67123" y="55232"/>
                  <a:pt x="73260" y="56767"/>
                </a:cubicBezTo>
                <a:cubicBezTo>
                  <a:pt x="79396" y="58300"/>
                  <a:pt x="85534" y="61369"/>
                  <a:pt x="91670" y="64438"/>
                </a:cubicBezTo>
                <a:cubicBezTo>
                  <a:pt x="93205" y="65972"/>
                  <a:pt x="97807" y="70574"/>
                  <a:pt x="102410" y="76711"/>
                </a:cubicBezTo>
                <a:lnTo>
                  <a:pt x="102410" y="76711"/>
                </a:lnTo>
                <a:close/>
              </a:path>
            </a:pathLst>
          </a:custGeom>
          <a:solidFill>
            <a:srgbClr val="FFFFFF"/>
          </a:solidFill>
          <a:ln w="1534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CF45207C-5AB2-462C-9745-08E2DCCB6CB4}"/>
              </a:ext>
            </a:extLst>
          </p:cNvPr>
          <p:cNvSpPr/>
          <p:nvPr/>
        </p:nvSpPr>
        <p:spPr>
          <a:xfrm>
            <a:off x="13521134" y="8511735"/>
            <a:ext cx="1316924" cy="1266778"/>
          </a:xfrm>
          <a:custGeom>
            <a:avLst/>
            <a:gdLst>
              <a:gd name="connsiteX0" fmla="*/ 1078562 w 1316943"/>
              <a:gd name="connsiteY0" fmla="*/ 63042 h 1266796"/>
              <a:gd name="connsiteX1" fmla="*/ 1113850 w 1316943"/>
              <a:gd name="connsiteY1" fmla="*/ 23151 h 1266796"/>
              <a:gd name="connsiteX2" fmla="*/ 1158342 w 1316943"/>
              <a:gd name="connsiteY2" fmla="*/ 3207 h 1266796"/>
              <a:gd name="connsiteX3" fmla="*/ 1205904 w 1316943"/>
              <a:gd name="connsiteY3" fmla="*/ 1673 h 1266796"/>
              <a:gd name="connsiteX4" fmla="*/ 1251931 w 1316943"/>
              <a:gd name="connsiteY4" fmla="*/ 17015 h 1266796"/>
              <a:gd name="connsiteX5" fmla="*/ 1288752 w 1316943"/>
              <a:gd name="connsiteY5" fmla="*/ 49234 h 1266796"/>
              <a:gd name="connsiteX6" fmla="*/ 1311765 w 1316943"/>
              <a:gd name="connsiteY6" fmla="*/ 92192 h 1266796"/>
              <a:gd name="connsiteX7" fmla="*/ 1316368 w 1316943"/>
              <a:gd name="connsiteY7" fmla="*/ 141287 h 1266796"/>
              <a:gd name="connsiteX8" fmla="*/ 1301025 w 1316943"/>
              <a:gd name="connsiteY8" fmla="*/ 190383 h 1266796"/>
              <a:gd name="connsiteX9" fmla="*/ 1265738 w 1316943"/>
              <a:gd name="connsiteY9" fmla="*/ 230272 h 1266796"/>
              <a:gd name="connsiteX10" fmla="*/ 1221246 w 1316943"/>
              <a:gd name="connsiteY10" fmla="*/ 250217 h 1266796"/>
              <a:gd name="connsiteX11" fmla="*/ 1173685 w 1316943"/>
              <a:gd name="connsiteY11" fmla="*/ 251752 h 1266796"/>
              <a:gd name="connsiteX12" fmla="*/ 1129193 w 1316943"/>
              <a:gd name="connsiteY12" fmla="*/ 236410 h 1266796"/>
              <a:gd name="connsiteX13" fmla="*/ 1092371 w 1316943"/>
              <a:gd name="connsiteY13" fmla="*/ 204190 h 1266796"/>
              <a:gd name="connsiteX14" fmla="*/ 1069357 w 1316943"/>
              <a:gd name="connsiteY14" fmla="*/ 161232 h 1266796"/>
              <a:gd name="connsiteX15" fmla="*/ 1064755 w 1316943"/>
              <a:gd name="connsiteY15" fmla="*/ 112137 h 1266796"/>
              <a:gd name="connsiteX16" fmla="*/ 1078562 w 1316943"/>
              <a:gd name="connsiteY16" fmla="*/ 63042 h 1266796"/>
              <a:gd name="connsiteX17" fmla="*/ 1078562 w 1316943"/>
              <a:gd name="connsiteY17" fmla="*/ 63042 h 1266796"/>
              <a:gd name="connsiteX18" fmla="*/ 1222780 w 1316943"/>
              <a:gd name="connsiteY18" fmla="*/ 67644 h 1266796"/>
              <a:gd name="connsiteX19" fmla="*/ 1196698 w 1316943"/>
              <a:gd name="connsiteY19" fmla="*/ 56905 h 1266796"/>
              <a:gd name="connsiteX20" fmla="*/ 1169082 w 1316943"/>
              <a:gd name="connsiteY20" fmla="*/ 55371 h 1266796"/>
              <a:gd name="connsiteX21" fmla="*/ 1144535 w 1316943"/>
              <a:gd name="connsiteY21" fmla="*/ 64576 h 1266796"/>
              <a:gd name="connsiteX22" fmla="*/ 1124589 w 1316943"/>
              <a:gd name="connsiteY22" fmla="*/ 86055 h 1266796"/>
              <a:gd name="connsiteX23" fmla="*/ 1116918 w 1316943"/>
              <a:gd name="connsiteY23" fmla="*/ 115205 h 1266796"/>
              <a:gd name="connsiteX24" fmla="*/ 1121521 w 1316943"/>
              <a:gd name="connsiteY24" fmla="*/ 141287 h 1266796"/>
              <a:gd name="connsiteX25" fmla="*/ 1136864 w 1316943"/>
              <a:gd name="connsiteY25" fmla="*/ 164301 h 1266796"/>
              <a:gd name="connsiteX26" fmla="*/ 1159877 w 1316943"/>
              <a:gd name="connsiteY26" fmla="*/ 181177 h 1266796"/>
              <a:gd name="connsiteX27" fmla="*/ 1185958 w 1316943"/>
              <a:gd name="connsiteY27" fmla="*/ 191917 h 1266796"/>
              <a:gd name="connsiteX28" fmla="*/ 1213575 w 1316943"/>
              <a:gd name="connsiteY28" fmla="*/ 193451 h 1266796"/>
              <a:gd name="connsiteX29" fmla="*/ 1238122 w 1316943"/>
              <a:gd name="connsiteY29" fmla="*/ 184245 h 1266796"/>
              <a:gd name="connsiteX30" fmla="*/ 1258067 w 1316943"/>
              <a:gd name="connsiteY30" fmla="*/ 162767 h 1266796"/>
              <a:gd name="connsiteX31" fmla="*/ 1267273 w 1316943"/>
              <a:gd name="connsiteY31" fmla="*/ 133616 h 1266796"/>
              <a:gd name="connsiteX32" fmla="*/ 1262670 w 1316943"/>
              <a:gd name="connsiteY32" fmla="*/ 107534 h 1266796"/>
              <a:gd name="connsiteX33" fmla="*/ 1247327 w 1316943"/>
              <a:gd name="connsiteY33" fmla="*/ 84521 h 1266796"/>
              <a:gd name="connsiteX34" fmla="*/ 1222780 w 1316943"/>
              <a:gd name="connsiteY34" fmla="*/ 67644 h 1266796"/>
              <a:gd name="connsiteX35" fmla="*/ 1222780 w 1316943"/>
              <a:gd name="connsiteY35" fmla="*/ 67644 h 1266796"/>
              <a:gd name="connsiteX36" fmla="*/ 931277 w 1316943"/>
              <a:gd name="connsiteY36" fmla="*/ 291641 h 1266796"/>
              <a:gd name="connsiteX37" fmla="*/ 960427 w 1316943"/>
              <a:gd name="connsiteY37" fmla="*/ 267094 h 1266796"/>
              <a:gd name="connsiteX38" fmla="*/ 994180 w 1316943"/>
              <a:gd name="connsiteY38" fmla="*/ 260957 h 1266796"/>
              <a:gd name="connsiteX39" fmla="*/ 906729 w 1316943"/>
              <a:gd name="connsiteY39" fmla="*/ 199588 h 1266796"/>
              <a:gd name="connsiteX40" fmla="*/ 938948 w 1316943"/>
              <a:gd name="connsiteY40" fmla="*/ 153561 h 1266796"/>
              <a:gd name="connsiteX41" fmla="*/ 1153740 w 1316943"/>
              <a:gd name="connsiteY41" fmla="*/ 303915 h 1266796"/>
              <a:gd name="connsiteX42" fmla="*/ 1124589 w 1316943"/>
              <a:gd name="connsiteY42" fmla="*/ 343806 h 1266796"/>
              <a:gd name="connsiteX43" fmla="*/ 1100042 w 1316943"/>
              <a:gd name="connsiteY43" fmla="*/ 326928 h 1266796"/>
              <a:gd name="connsiteX44" fmla="*/ 1106179 w 1316943"/>
              <a:gd name="connsiteY44" fmla="*/ 362216 h 1266796"/>
              <a:gd name="connsiteX45" fmla="*/ 1092371 w 1316943"/>
              <a:gd name="connsiteY45" fmla="*/ 397504 h 1266796"/>
              <a:gd name="connsiteX46" fmla="*/ 1066289 w 1316943"/>
              <a:gd name="connsiteY46" fmla="*/ 422051 h 1266796"/>
              <a:gd name="connsiteX47" fmla="*/ 1034070 w 1316943"/>
              <a:gd name="connsiteY47" fmla="*/ 432791 h 1266796"/>
              <a:gd name="connsiteX48" fmla="*/ 998783 w 1316943"/>
              <a:gd name="connsiteY48" fmla="*/ 429722 h 1266796"/>
              <a:gd name="connsiteX49" fmla="*/ 963495 w 1316943"/>
              <a:gd name="connsiteY49" fmla="*/ 412846 h 1266796"/>
              <a:gd name="connsiteX50" fmla="*/ 935879 w 1316943"/>
              <a:gd name="connsiteY50" fmla="*/ 385230 h 1266796"/>
              <a:gd name="connsiteX51" fmla="*/ 920537 w 1316943"/>
              <a:gd name="connsiteY51" fmla="*/ 354545 h 1266796"/>
              <a:gd name="connsiteX52" fmla="*/ 919003 w 1316943"/>
              <a:gd name="connsiteY52" fmla="*/ 322326 h 1266796"/>
              <a:gd name="connsiteX53" fmla="*/ 931277 w 1316943"/>
              <a:gd name="connsiteY53" fmla="*/ 291641 h 1266796"/>
              <a:gd name="connsiteX54" fmla="*/ 931277 w 1316943"/>
              <a:gd name="connsiteY54" fmla="*/ 291641 h 1266796"/>
              <a:gd name="connsiteX55" fmla="*/ 981906 w 1316943"/>
              <a:gd name="connsiteY55" fmla="*/ 303915 h 1266796"/>
              <a:gd name="connsiteX56" fmla="*/ 975770 w 1316943"/>
              <a:gd name="connsiteY56" fmla="*/ 320792 h 1266796"/>
              <a:gd name="connsiteX57" fmla="*/ 977304 w 1316943"/>
              <a:gd name="connsiteY57" fmla="*/ 337668 h 1266796"/>
              <a:gd name="connsiteX58" fmla="*/ 984975 w 1316943"/>
              <a:gd name="connsiteY58" fmla="*/ 354545 h 1266796"/>
              <a:gd name="connsiteX59" fmla="*/ 998783 w 1316943"/>
              <a:gd name="connsiteY59" fmla="*/ 368353 h 1266796"/>
              <a:gd name="connsiteX60" fmla="*/ 1015659 w 1316943"/>
              <a:gd name="connsiteY60" fmla="*/ 376024 h 1266796"/>
              <a:gd name="connsiteX61" fmla="*/ 1034070 w 1316943"/>
              <a:gd name="connsiteY61" fmla="*/ 377559 h 1266796"/>
              <a:gd name="connsiteX62" fmla="*/ 1050946 w 1316943"/>
              <a:gd name="connsiteY62" fmla="*/ 371421 h 1266796"/>
              <a:gd name="connsiteX63" fmla="*/ 1064755 w 1316943"/>
              <a:gd name="connsiteY63" fmla="*/ 359148 h 1266796"/>
              <a:gd name="connsiteX64" fmla="*/ 1072426 w 1316943"/>
              <a:gd name="connsiteY64" fmla="*/ 336134 h 1266796"/>
              <a:gd name="connsiteX65" fmla="*/ 1066289 w 1316943"/>
              <a:gd name="connsiteY65" fmla="*/ 311586 h 1266796"/>
              <a:gd name="connsiteX66" fmla="*/ 1035604 w 1316943"/>
              <a:gd name="connsiteY66" fmla="*/ 290108 h 1266796"/>
              <a:gd name="connsiteX67" fmla="*/ 1006454 w 1316943"/>
              <a:gd name="connsiteY67" fmla="*/ 290108 h 1266796"/>
              <a:gd name="connsiteX68" fmla="*/ 981906 w 1316943"/>
              <a:gd name="connsiteY68" fmla="*/ 303915 h 1266796"/>
              <a:gd name="connsiteX69" fmla="*/ 981906 w 1316943"/>
              <a:gd name="connsiteY69" fmla="*/ 303915 h 1266796"/>
              <a:gd name="connsiteX70" fmla="*/ 799333 w 1316943"/>
              <a:gd name="connsiteY70" fmla="*/ 478817 h 1266796"/>
              <a:gd name="connsiteX71" fmla="*/ 808538 w 1316943"/>
              <a:gd name="connsiteY71" fmla="*/ 452735 h 1266796"/>
              <a:gd name="connsiteX72" fmla="*/ 825415 w 1316943"/>
              <a:gd name="connsiteY72" fmla="*/ 426653 h 1266796"/>
              <a:gd name="connsiteX73" fmla="*/ 840757 w 1316943"/>
              <a:gd name="connsiteY73" fmla="*/ 412846 h 1266796"/>
              <a:gd name="connsiteX74" fmla="*/ 857634 w 1316943"/>
              <a:gd name="connsiteY74" fmla="*/ 405175 h 1266796"/>
              <a:gd name="connsiteX75" fmla="*/ 876045 w 1316943"/>
              <a:gd name="connsiteY75" fmla="*/ 406709 h 1266796"/>
              <a:gd name="connsiteX76" fmla="*/ 895990 w 1316943"/>
              <a:gd name="connsiteY76" fmla="*/ 418982 h 1266796"/>
              <a:gd name="connsiteX77" fmla="*/ 971166 w 1316943"/>
              <a:gd name="connsiteY77" fmla="*/ 480351 h 1266796"/>
              <a:gd name="connsiteX78" fmla="*/ 986509 w 1316943"/>
              <a:gd name="connsiteY78" fmla="*/ 461941 h 1266796"/>
              <a:gd name="connsiteX79" fmla="*/ 1020262 w 1316943"/>
              <a:gd name="connsiteY79" fmla="*/ 489557 h 1266796"/>
              <a:gd name="connsiteX80" fmla="*/ 1004919 w 1316943"/>
              <a:gd name="connsiteY80" fmla="*/ 507968 h 1266796"/>
              <a:gd name="connsiteX81" fmla="*/ 1050946 w 1316943"/>
              <a:gd name="connsiteY81" fmla="*/ 546324 h 1266796"/>
              <a:gd name="connsiteX82" fmla="*/ 1014125 w 1316943"/>
              <a:gd name="connsiteY82" fmla="*/ 590816 h 1266796"/>
              <a:gd name="connsiteX83" fmla="*/ 968099 w 1316943"/>
              <a:gd name="connsiteY83" fmla="*/ 552460 h 1266796"/>
              <a:gd name="connsiteX84" fmla="*/ 943550 w 1316943"/>
              <a:gd name="connsiteY84" fmla="*/ 581611 h 1266796"/>
              <a:gd name="connsiteX85" fmla="*/ 909797 w 1316943"/>
              <a:gd name="connsiteY85" fmla="*/ 553995 h 1266796"/>
              <a:gd name="connsiteX86" fmla="*/ 934345 w 1316943"/>
              <a:gd name="connsiteY86" fmla="*/ 524844 h 1266796"/>
              <a:gd name="connsiteX87" fmla="*/ 874510 w 1316943"/>
              <a:gd name="connsiteY87" fmla="*/ 475749 h 1266796"/>
              <a:gd name="connsiteX88" fmla="*/ 860703 w 1316943"/>
              <a:gd name="connsiteY88" fmla="*/ 471146 h 1266796"/>
              <a:gd name="connsiteX89" fmla="*/ 849963 w 1316943"/>
              <a:gd name="connsiteY89" fmla="*/ 477284 h 1266796"/>
              <a:gd name="connsiteX90" fmla="*/ 843826 w 1316943"/>
              <a:gd name="connsiteY90" fmla="*/ 489557 h 1266796"/>
              <a:gd name="connsiteX91" fmla="*/ 839223 w 1316943"/>
              <a:gd name="connsiteY91" fmla="*/ 501831 h 1266796"/>
              <a:gd name="connsiteX92" fmla="*/ 799333 w 1316943"/>
              <a:gd name="connsiteY92" fmla="*/ 478817 h 1266796"/>
              <a:gd name="connsiteX93" fmla="*/ 799333 w 1316943"/>
              <a:gd name="connsiteY93" fmla="*/ 478817 h 1266796"/>
              <a:gd name="connsiteX94" fmla="*/ 776320 w 1316943"/>
              <a:gd name="connsiteY94" fmla="*/ 488022 h 1266796"/>
              <a:gd name="connsiteX95" fmla="*/ 917468 w 1316943"/>
              <a:gd name="connsiteY95" fmla="*/ 609227 h 1266796"/>
              <a:gd name="connsiteX96" fmla="*/ 880647 w 1316943"/>
              <a:gd name="connsiteY96" fmla="*/ 652185 h 1266796"/>
              <a:gd name="connsiteX97" fmla="*/ 739498 w 1316943"/>
              <a:gd name="connsiteY97" fmla="*/ 530982 h 1266796"/>
              <a:gd name="connsiteX98" fmla="*/ 776320 w 1316943"/>
              <a:gd name="connsiteY98" fmla="*/ 488022 h 1266796"/>
              <a:gd name="connsiteX99" fmla="*/ 776320 w 1316943"/>
              <a:gd name="connsiteY99" fmla="*/ 488022 h 1266796"/>
              <a:gd name="connsiteX100" fmla="*/ 934345 w 1316943"/>
              <a:gd name="connsiteY100" fmla="*/ 623035 h 1266796"/>
              <a:gd name="connsiteX101" fmla="*/ 974235 w 1316943"/>
              <a:gd name="connsiteY101" fmla="*/ 656788 h 1266796"/>
              <a:gd name="connsiteX102" fmla="*/ 937414 w 1316943"/>
              <a:gd name="connsiteY102" fmla="*/ 699747 h 1266796"/>
              <a:gd name="connsiteX103" fmla="*/ 897524 w 1316943"/>
              <a:gd name="connsiteY103" fmla="*/ 665993 h 1266796"/>
              <a:gd name="connsiteX104" fmla="*/ 934345 w 1316943"/>
              <a:gd name="connsiteY104" fmla="*/ 623035 h 1266796"/>
              <a:gd name="connsiteX105" fmla="*/ 934345 w 1316943"/>
              <a:gd name="connsiteY105" fmla="*/ 623035 h 1266796"/>
              <a:gd name="connsiteX106" fmla="*/ 648978 w 1316943"/>
              <a:gd name="connsiteY106" fmla="*/ 621500 h 1266796"/>
              <a:gd name="connsiteX107" fmla="*/ 684266 w 1316943"/>
              <a:gd name="connsiteY107" fmla="*/ 595418 h 1266796"/>
              <a:gd name="connsiteX108" fmla="*/ 721087 w 1316943"/>
              <a:gd name="connsiteY108" fmla="*/ 586213 h 1266796"/>
              <a:gd name="connsiteX109" fmla="*/ 756374 w 1316943"/>
              <a:gd name="connsiteY109" fmla="*/ 593885 h 1266796"/>
              <a:gd name="connsiteX110" fmla="*/ 787059 w 1316943"/>
              <a:gd name="connsiteY110" fmla="*/ 613829 h 1266796"/>
              <a:gd name="connsiteX111" fmla="*/ 810072 w 1316943"/>
              <a:gd name="connsiteY111" fmla="*/ 644514 h 1266796"/>
              <a:gd name="connsiteX112" fmla="*/ 819278 w 1316943"/>
              <a:gd name="connsiteY112" fmla="*/ 679801 h 1266796"/>
              <a:gd name="connsiteX113" fmla="*/ 813141 w 1316943"/>
              <a:gd name="connsiteY113" fmla="*/ 716623 h 1266796"/>
              <a:gd name="connsiteX114" fmla="*/ 790128 w 1316943"/>
              <a:gd name="connsiteY114" fmla="*/ 753445 h 1266796"/>
              <a:gd name="connsiteX115" fmla="*/ 754840 w 1316943"/>
              <a:gd name="connsiteY115" fmla="*/ 779526 h 1266796"/>
              <a:gd name="connsiteX116" fmla="*/ 718019 w 1316943"/>
              <a:gd name="connsiteY116" fmla="*/ 787197 h 1266796"/>
              <a:gd name="connsiteX117" fmla="*/ 682732 w 1316943"/>
              <a:gd name="connsiteY117" fmla="*/ 781061 h 1266796"/>
              <a:gd name="connsiteX118" fmla="*/ 650513 w 1316943"/>
              <a:gd name="connsiteY118" fmla="*/ 761116 h 1266796"/>
              <a:gd name="connsiteX119" fmla="*/ 627500 w 1316943"/>
              <a:gd name="connsiteY119" fmla="*/ 730431 h 1266796"/>
              <a:gd name="connsiteX120" fmla="*/ 618294 w 1316943"/>
              <a:gd name="connsiteY120" fmla="*/ 695143 h 1266796"/>
              <a:gd name="connsiteX121" fmla="*/ 624431 w 1316943"/>
              <a:gd name="connsiteY121" fmla="*/ 658322 h 1266796"/>
              <a:gd name="connsiteX122" fmla="*/ 648978 w 1316943"/>
              <a:gd name="connsiteY122" fmla="*/ 621500 h 1266796"/>
              <a:gd name="connsiteX123" fmla="*/ 648978 w 1316943"/>
              <a:gd name="connsiteY123" fmla="*/ 621500 h 1266796"/>
              <a:gd name="connsiteX124" fmla="*/ 748703 w 1316943"/>
              <a:gd name="connsiteY124" fmla="*/ 658322 h 1266796"/>
              <a:gd name="connsiteX125" fmla="*/ 714951 w 1316943"/>
              <a:gd name="connsiteY125" fmla="*/ 642980 h 1266796"/>
              <a:gd name="connsiteX126" fmla="*/ 684266 w 1316943"/>
              <a:gd name="connsiteY126" fmla="*/ 655254 h 1266796"/>
              <a:gd name="connsiteX127" fmla="*/ 675060 w 1316943"/>
              <a:gd name="connsiteY127" fmla="*/ 669062 h 1266796"/>
              <a:gd name="connsiteX128" fmla="*/ 673527 w 1316943"/>
              <a:gd name="connsiteY128" fmla="*/ 685938 h 1266796"/>
              <a:gd name="connsiteX129" fmla="*/ 678129 w 1316943"/>
              <a:gd name="connsiteY129" fmla="*/ 702814 h 1266796"/>
              <a:gd name="connsiteX130" fmla="*/ 690403 w 1316943"/>
              <a:gd name="connsiteY130" fmla="*/ 718157 h 1266796"/>
              <a:gd name="connsiteX131" fmla="*/ 724156 w 1316943"/>
              <a:gd name="connsiteY131" fmla="*/ 733499 h 1266796"/>
              <a:gd name="connsiteX132" fmla="*/ 753307 w 1316943"/>
              <a:gd name="connsiteY132" fmla="*/ 721225 h 1266796"/>
              <a:gd name="connsiteX133" fmla="*/ 762512 w 1316943"/>
              <a:gd name="connsiteY133" fmla="*/ 707418 h 1266796"/>
              <a:gd name="connsiteX134" fmla="*/ 764045 w 1316943"/>
              <a:gd name="connsiteY134" fmla="*/ 690541 h 1266796"/>
              <a:gd name="connsiteX135" fmla="*/ 759443 w 1316943"/>
              <a:gd name="connsiteY135" fmla="*/ 673665 h 1266796"/>
              <a:gd name="connsiteX136" fmla="*/ 748703 w 1316943"/>
              <a:gd name="connsiteY136" fmla="*/ 658322 h 1266796"/>
              <a:gd name="connsiteX137" fmla="*/ 748703 w 1316943"/>
              <a:gd name="connsiteY137" fmla="*/ 658322 h 1266796"/>
              <a:gd name="connsiteX138" fmla="*/ 424981 w 1316943"/>
              <a:gd name="connsiteY138" fmla="*/ 833224 h 1266796"/>
              <a:gd name="connsiteX139" fmla="*/ 467940 w 1316943"/>
              <a:gd name="connsiteY139" fmla="*/ 794868 h 1266796"/>
              <a:gd name="connsiteX140" fmla="*/ 538515 w 1316943"/>
              <a:gd name="connsiteY140" fmla="*/ 873114 h 1266796"/>
              <a:gd name="connsiteX141" fmla="*/ 561528 w 1316943"/>
              <a:gd name="connsiteY141" fmla="*/ 888457 h 1266796"/>
              <a:gd name="connsiteX142" fmla="*/ 581473 w 1316943"/>
              <a:gd name="connsiteY142" fmla="*/ 882319 h 1266796"/>
              <a:gd name="connsiteX143" fmla="*/ 589144 w 1316943"/>
              <a:gd name="connsiteY143" fmla="*/ 873114 h 1266796"/>
              <a:gd name="connsiteX144" fmla="*/ 593747 w 1316943"/>
              <a:gd name="connsiteY144" fmla="*/ 860841 h 1266796"/>
              <a:gd name="connsiteX145" fmla="*/ 593747 w 1316943"/>
              <a:gd name="connsiteY145" fmla="*/ 845498 h 1266796"/>
              <a:gd name="connsiteX146" fmla="*/ 590678 w 1316943"/>
              <a:gd name="connsiteY146" fmla="*/ 831690 h 1266796"/>
              <a:gd name="connsiteX147" fmla="*/ 518569 w 1316943"/>
              <a:gd name="connsiteY147" fmla="*/ 751910 h 1266796"/>
              <a:gd name="connsiteX148" fmla="*/ 561528 w 1316943"/>
              <a:gd name="connsiteY148" fmla="*/ 713554 h 1266796"/>
              <a:gd name="connsiteX149" fmla="*/ 685800 w 1316943"/>
              <a:gd name="connsiteY149" fmla="*/ 851635 h 1266796"/>
              <a:gd name="connsiteX150" fmla="*/ 647445 w 1316943"/>
              <a:gd name="connsiteY150" fmla="*/ 885388 h 1266796"/>
              <a:gd name="connsiteX151" fmla="*/ 625965 w 1316943"/>
              <a:gd name="connsiteY151" fmla="*/ 862374 h 1266796"/>
              <a:gd name="connsiteX152" fmla="*/ 621362 w 1316943"/>
              <a:gd name="connsiteY152" fmla="*/ 900730 h 1266796"/>
              <a:gd name="connsiteX153" fmla="*/ 595280 w 1316943"/>
              <a:gd name="connsiteY153" fmla="*/ 936017 h 1266796"/>
              <a:gd name="connsiteX154" fmla="*/ 569199 w 1316943"/>
              <a:gd name="connsiteY154" fmla="*/ 951360 h 1266796"/>
              <a:gd name="connsiteX155" fmla="*/ 544651 w 1316943"/>
              <a:gd name="connsiteY155" fmla="*/ 949826 h 1266796"/>
              <a:gd name="connsiteX156" fmla="*/ 523172 w 1316943"/>
              <a:gd name="connsiteY156" fmla="*/ 937552 h 1266796"/>
              <a:gd name="connsiteX157" fmla="*/ 504761 w 1316943"/>
              <a:gd name="connsiteY157" fmla="*/ 920675 h 1266796"/>
              <a:gd name="connsiteX158" fmla="*/ 424981 w 1316943"/>
              <a:gd name="connsiteY158" fmla="*/ 833224 h 1266796"/>
              <a:gd name="connsiteX159" fmla="*/ 424981 w 1316943"/>
              <a:gd name="connsiteY159" fmla="*/ 833224 h 1266796"/>
              <a:gd name="connsiteX160" fmla="*/ 236272 w 1316943"/>
              <a:gd name="connsiteY160" fmla="*/ 1092509 h 1266796"/>
              <a:gd name="connsiteX161" fmla="*/ 217861 w 1316943"/>
              <a:gd name="connsiteY161" fmla="*/ 1052619 h 1266796"/>
              <a:gd name="connsiteX162" fmla="*/ 214792 w 1316943"/>
              <a:gd name="connsiteY162" fmla="*/ 1012729 h 1266796"/>
              <a:gd name="connsiteX163" fmla="*/ 227066 w 1316943"/>
              <a:gd name="connsiteY163" fmla="*/ 977442 h 1266796"/>
              <a:gd name="connsiteX164" fmla="*/ 253148 w 1316943"/>
              <a:gd name="connsiteY164" fmla="*/ 949826 h 1266796"/>
              <a:gd name="connsiteX165" fmla="*/ 288435 w 1316943"/>
              <a:gd name="connsiteY165" fmla="*/ 936017 h 1266796"/>
              <a:gd name="connsiteX166" fmla="*/ 325257 w 1316943"/>
              <a:gd name="connsiteY166" fmla="*/ 937552 h 1266796"/>
              <a:gd name="connsiteX167" fmla="*/ 360544 w 1316943"/>
              <a:gd name="connsiteY167" fmla="*/ 954428 h 1266796"/>
              <a:gd name="connsiteX168" fmla="*/ 391228 w 1316943"/>
              <a:gd name="connsiteY168" fmla="*/ 986647 h 1266796"/>
              <a:gd name="connsiteX169" fmla="*/ 409639 w 1316943"/>
              <a:gd name="connsiteY169" fmla="*/ 1026537 h 1266796"/>
              <a:gd name="connsiteX170" fmla="*/ 412708 w 1316943"/>
              <a:gd name="connsiteY170" fmla="*/ 1064893 h 1266796"/>
              <a:gd name="connsiteX171" fmla="*/ 400434 w 1316943"/>
              <a:gd name="connsiteY171" fmla="*/ 1100180 h 1266796"/>
              <a:gd name="connsiteX172" fmla="*/ 374352 w 1316943"/>
              <a:gd name="connsiteY172" fmla="*/ 1127796 h 1266796"/>
              <a:gd name="connsiteX173" fmla="*/ 339065 w 1316943"/>
              <a:gd name="connsiteY173" fmla="*/ 1141604 h 1266796"/>
              <a:gd name="connsiteX174" fmla="*/ 302243 w 1316943"/>
              <a:gd name="connsiteY174" fmla="*/ 1140069 h 1266796"/>
              <a:gd name="connsiteX175" fmla="*/ 266956 w 1316943"/>
              <a:gd name="connsiteY175" fmla="*/ 1123193 h 1266796"/>
              <a:gd name="connsiteX176" fmla="*/ 236272 w 1316943"/>
              <a:gd name="connsiteY176" fmla="*/ 1092509 h 1266796"/>
              <a:gd name="connsiteX177" fmla="*/ 236272 w 1316943"/>
              <a:gd name="connsiteY177" fmla="*/ 1092509 h 1266796"/>
              <a:gd name="connsiteX178" fmla="*/ 283832 w 1316943"/>
              <a:gd name="connsiteY178" fmla="*/ 1060290 h 1266796"/>
              <a:gd name="connsiteX179" fmla="*/ 314517 w 1316943"/>
              <a:gd name="connsiteY179" fmla="*/ 1087906 h 1266796"/>
              <a:gd name="connsiteX180" fmla="*/ 343668 w 1316943"/>
              <a:gd name="connsiteY180" fmla="*/ 1086371 h 1266796"/>
              <a:gd name="connsiteX181" fmla="*/ 355941 w 1316943"/>
              <a:gd name="connsiteY181" fmla="*/ 1058756 h 1266796"/>
              <a:gd name="connsiteX182" fmla="*/ 340599 w 1316943"/>
              <a:gd name="connsiteY182" fmla="*/ 1020400 h 1266796"/>
              <a:gd name="connsiteX183" fmla="*/ 309914 w 1316943"/>
              <a:gd name="connsiteY183" fmla="*/ 992784 h 1266796"/>
              <a:gd name="connsiteX184" fmla="*/ 279230 w 1316943"/>
              <a:gd name="connsiteY184" fmla="*/ 994318 h 1266796"/>
              <a:gd name="connsiteX185" fmla="*/ 266956 w 1316943"/>
              <a:gd name="connsiteY185" fmla="*/ 1021935 h 1266796"/>
              <a:gd name="connsiteX186" fmla="*/ 283832 w 1316943"/>
              <a:gd name="connsiteY186" fmla="*/ 1060290 h 1266796"/>
              <a:gd name="connsiteX187" fmla="*/ 283832 w 1316943"/>
              <a:gd name="connsiteY187" fmla="*/ 1060290 h 1266796"/>
              <a:gd name="connsiteX188" fmla="*/ 153423 w 1316943"/>
              <a:gd name="connsiteY188" fmla="*/ 1025002 h 1266796"/>
              <a:gd name="connsiteX189" fmla="*/ 165696 w 1316943"/>
              <a:gd name="connsiteY189" fmla="*/ 1052619 h 1266796"/>
              <a:gd name="connsiteX190" fmla="*/ 170300 w 1316943"/>
              <a:gd name="connsiteY190" fmla="*/ 1077166 h 1266796"/>
              <a:gd name="connsiteX191" fmla="*/ 165696 w 1316943"/>
              <a:gd name="connsiteY191" fmla="*/ 1103249 h 1266796"/>
              <a:gd name="connsiteX192" fmla="*/ 151889 w 1316943"/>
              <a:gd name="connsiteY192" fmla="*/ 1130864 h 1266796"/>
              <a:gd name="connsiteX193" fmla="*/ 135012 w 1316943"/>
              <a:gd name="connsiteY193" fmla="*/ 1156947 h 1266796"/>
              <a:gd name="connsiteX194" fmla="*/ 124273 w 1316943"/>
              <a:gd name="connsiteY194" fmla="*/ 1175357 h 1266796"/>
              <a:gd name="connsiteX195" fmla="*/ 119670 w 1316943"/>
              <a:gd name="connsiteY195" fmla="*/ 1187631 h 1266796"/>
              <a:gd name="connsiteX196" fmla="*/ 121204 w 1316943"/>
              <a:gd name="connsiteY196" fmla="*/ 1196836 h 1266796"/>
              <a:gd name="connsiteX197" fmla="*/ 135012 w 1316943"/>
              <a:gd name="connsiteY197" fmla="*/ 1207576 h 1266796"/>
              <a:gd name="connsiteX198" fmla="*/ 154958 w 1316943"/>
              <a:gd name="connsiteY198" fmla="*/ 1202973 h 1266796"/>
              <a:gd name="connsiteX199" fmla="*/ 174902 w 1316943"/>
              <a:gd name="connsiteY199" fmla="*/ 1184562 h 1266796"/>
              <a:gd name="connsiteX200" fmla="*/ 184107 w 1316943"/>
              <a:gd name="connsiteY200" fmla="*/ 1156947 h 1266796"/>
              <a:gd name="connsiteX201" fmla="*/ 236272 w 1316943"/>
              <a:gd name="connsiteY201" fmla="*/ 1176891 h 1266796"/>
              <a:gd name="connsiteX202" fmla="*/ 228600 w 1316943"/>
              <a:gd name="connsiteY202" fmla="*/ 1195302 h 1266796"/>
              <a:gd name="connsiteX203" fmla="*/ 214792 w 1316943"/>
              <a:gd name="connsiteY203" fmla="*/ 1215247 h 1266796"/>
              <a:gd name="connsiteX204" fmla="*/ 194847 w 1316943"/>
              <a:gd name="connsiteY204" fmla="*/ 1235192 h 1266796"/>
              <a:gd name="connsiteX205" fmla="*/ 170300 w 1316943"/>
              <a:gd name="connsiteY205" fmla="*/ 1252069 h 1266796"/>
              <a:gd name="connsiteX206" fmla="*/ 110465 w 1316943"/>
              <a:gd name="connsiteY206" fmla="*/ 1265876 h 1266796"/>
              <a:gd name="connsiteX207" fmla="*/ 70575 w 1316943"/>
              <a:gd name="connsiteY207" fmla="*/ 1236727 h 1266796"/>
              <a:gd name="connsiteX208" fmla="*/ 64438 w 1316943"/>
              <a:gd name="connsiteY208" fmla="*/ 1216781 h 1266796"/>
              <a:gd name="connsiteX209" fmla="*/ 64438 w 1316943"/>
              <a:gd name="connsiteY209" fmla="*/ 1196836 h 1266796"/>
              <a:gd name="connsiteX210" fmla="*/ 70575 w 1316943"/>
              <a:gd name="connsiteY210" fmla="*/ 1178425 h 1266796"/>
              <a:gd name="connsiteX211" fmla="*/ 79780 w 1316943"/>
              <a:gd name="connsiteY211" fmla="*/ 1161549 h 1266796"/>
              <a:gd name="connsiteX212" fmla="*/ 87451 w 1316943"/>
              <a:gd name="connsiteY212" fmla="*/ 1149275 h 1266796"/>
              <a:gd name="connsiteX213" fmla="*/ 96656 w 1316943"/>
              <a:gd name="connsiteY213" fmla="*/ 1133933 h 1266796"/>
              <a:gd name="connsiteX214" fmla="*/ 104327 w 1316943"/>
              <a:gd name="connsiteY214" fmla="*/ 1120125 h 1266796"/>
              <a:gd name="connsiteX215" fmla="*/ 108931 w 1316943"/>
              <a:gd name="connsiteY215" fmla="*/ 1107851 h 1266796"/>
              <a:gd name="connsiteX216" fmla="*/ 24548 w 1316943"/>
              <a:gd name="connsiteY216" fmla="*/ 1153878 h 1266796"/>
              <a:gd name="connsiteX217" fmla="*/ 0 w 1316943"/>
              <a:gd name="connsiteY217" fmla="*/ 1109385 h 1266796"/>
              <a:gd name="connsiteX218" fmla="*/ 153423 w 1316943"/>
              <a:gd name="connsiteY218" fmla="*/ 1025002 h 1266796"/>
              <a:gd name="connsiteX219" fmla="*/ 153423 w 1316943"/>
              <a:gd name="connsiteY219" fmla="*/ 1025002 h 1266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</a:cxnLst>
            <a:rect l="l" t="t" r="r" b="b"/>
            <a:pathLst>
              <a:path w="1316943" h="1266796">
                <a:moveTo>
                  <a:pt x="1078562" y="63042"/>
                </a:moveTo>
                <a:cubicBezTo>
                  <a:pt x="1087768" y="46165"/>
                  <a:pt x="1100042" y="33891"/>
                  <a:pt x="1113850" y="23151"/>
                </a:cubicBezTo>
                <a:cubicBezTo>
                  <a:pt x="1127658" y="13946"/>
                  <a:pt x="1143000" y="6275"/>
                  <a:pt x="1158342" y="3207"/>
                </a:cubicBezTo>
                <a:cubicBezTo>
                  <a:pt x="1173685" y="138"/>
                  <a:pt x="1190562" y="-1396"/>
                  <a:pt x="1205904" y="1673"/>
                </a:cubicBezTo>
                <a:cubicBezTo>
                  <a:pt x="1222780" y="3207"/>
                  <a:pt x="1238122" y="9344"/>
                  <a:pt x="1251931" y="17015"/>
                </a:cubicBezTo>
                <a:cubicBezTo>
                  <a:pt x="1265738" y="24686"/>
                  <a:pt x="1278012" y="35425"/>
                  <a:pt x="1288752" y="49234"/>
                </a:cubicBezTo>
                <a:cubicBezTo>
                  <a:pt x="1299492" y="61507"/>
                  <a:pt x="1307163" y="76849"/>
                  <a:pt x="1311765" y="92192"/>
                </a:cubicBezTo>
                <a:cubicBezTo>
                  <a:pt x="1316368" y="107534"/>
                  <a:pt x="1317902" y="124411"/>
                  <a:pt x="1316368" y="141287"/>
                </a:cubicBezTo>
                <a:cubicBezTo>
                  <a:pt x="1314834" y="158163"/>
                  <a:pt x="1310231" y="175040"/>
                  <a:pt x="1301025" y="190383"/>
                </a:cubicBezTo>
                <a:cubicBezTo>
                  <a:pt x="1291820" y="207259"/>
                  <a:pt x="1279547" y="219532"/>
                  <a:pt x="1265738" y="230272"/>
                </a:cubicBezTo>
                <a:cubicBezTo>
                  <a:pt x="1251931" y="239478"/>
                  <a:pt x="1236589" y="247149"/>
                  <a:pt x="1221246" y="250217"/>
                </a:cubicBezTo>
                <a:cubicBezTo>
                  <a:pt x="1205904" y="253286"/>
                  <a:pt x="1189027" y="254820"/>
                  <a:pt x="1173685" y="251752"/>
                </a:cubicBezTo>
                <a:cubicBezTo>
                  <a:pt x="1156808" y="248683"/>
                  <a:pt x="1143000" y="244081"/>
                  <a:pt x="1129193" y="236410"/>
                </a:cubicBezTo>
                <a:cubicBezTo>
                  <a:pt x="1115384" y="228738"/>
                  <a:pt x="1103111" y="217999"/>
                  <a:pt x="1092371" y="204190"/>
                </a:cubicBezTo>
                <a:cubicBezTo>
                  <a:pt x="1081631" y="191917"/>
                  <a:pt x="1073960" y="176574"/>
                  <a:pt x="1069357" y="161232"/>
                </a:cubicBezTo>
                <a:cubicBezTo>
                  <a:pt x="1064755" y="145890"/>
                  <a:pt x="1063220" y="129014"/>
                  <a:pt x="1064755" y="112137"/>
                </a:cubicBezTo>
                <a:cubicBezTo>
                  <a:pt x="1064755" y="95260"/>
                  <a:pt x="1069357" y="78384"/>
                  <a:pt x="1078562" y="63042"/>
                </a:cubicBezTo>
                <a:lnTo>
                  <a:pt x="1078562" y="63042"/>
                </a:lnTo>
                <a:close/>
                <a:moveTo>
                  <a:pt x="1222780" y="67644"/>
                </a:moveTo>
                <a:cubicBezTo>
                  <a:pt x="1213575" y="63042"/>
                  <a:pt x="1205904" y="59973"/>
                  <a:pt x="1196698" y="56905"/>
                </a:cubicBezTo>
                <a:cubicBezTo>
                  <a:pt x="1187493" y="55371"/>
                  <a:pt x="1178287" y="53836"/>
                  <a:pt x="1169082" y="55371"/>
                </a:cubicBezTo>
                <a:cubicBezTo>
                  <a:pt x="1159877" y="56905"/>
                  <a:pt x="1152206" y="59973"/>
                  <a:pt x="1144535" y="64576"/>
                </a:cubicBezTo>
                <a:cubicBezTo>
                  <a:pt x="1136864" y="69178"/>
                  <a:pt x="1130726" y="76849"/>
                  <a:pt x="1124589" y="86055"/>
                </a:cubicBezTo>
                <a:cubicBezTo>
                  <a:pt x="1118453" y="95260"/>
                  <a:pt x="1116918" y="106000"/>
                  <a:pt x="1116918" y="115205"/>
                </a:cubicBezTo>
                <a:cubicBezTo>
                  <a:pt x="1116918" y="124411"/>
                  <a:pt x="1118453" y="133616"/>
                  <a:pt x="1121521" y="141287"/>
                </a:cubicBezTo>
                <a:cubicBezTo>
                  <a:pt x="1124589" y="148958"/>
                  <a:pt x="1130726" y="156630"/>
                  <a:pt x="1136864" y="164301"/>
                </a:cubicBezTo>
                <a:cubicBezTo>
                  <a:pt x="1143000" y="170438"/>
                  <a:pt x="1150671" y="176574"/>
                  <a:pt x="1159877" y="181177"/>
                </a:cubicBezTo>
                <a:cubicBezTo>
                  <a:pt x="1169082" y="185780"/>
                  <a:pt x="1176753" y="188848"/>
                  <a:pt x="1185958" y="191917"/>
                </a:cubicBezTo>
                <a:cubicBezTo>
                  <a:pt x="1195164" y="193451"/>
                  <a:pt x="1204369" y="193451"/>
                  <a:pt x="1213575" y="193451"/>
                </a:cubicBezTo>
                <a:cubicBezTo>
                  <a:pt x="1222780" y="191917"/>
                  <a:pt x="1230451" y="188848"/>
                  <a:pt x="1238122" y="184245"/>
                </a:cubicBezTo>
                <a:cubicBezTo>
                  <a:pt x="1245794" y="179643"/>
                  <a:pt x="1251931" y="171972"/>
                  <a:pt x="1258067" y="162767"/>
                </a:cubicBezTo>
                <a:cubicBezTo>
                  <a:pt x="1264204" y="153561"/>
                  <a:pt x="1265738" y="144356"/>
                  <a:pt x="1267273" y="133616"/>
                </a:cubicBezTo>
                <a:cubicBezTo>
                  <a:pt x="1267273" y="124411"/>
                  <a:pt x="1265738" y="115205"/>
                  <a:pt x="1262670" y="107534"/>
                </a:cubicBezTo>
                <a:cubicBezTo>
                  <a:pt x="1259602" y="99863"/>
                  <a:pt x="1253465" y="92192"/>
                  <a:pt x="1247327" y="84521"/>
                </a:cubicBezTo>
                <a:cubicBezTo>
                  <a:pt x="1238122" y="78384"/>
                  <a:pt x="1230451" y="73781"/>
                  <a:pt x="1222780" y="67644"/>
                </a:cubicBezTo>
                <a:lnTo>
                  <a:pt x="1222780" y="67644"/>
                </a:lnTo>
                <a:close/>
                <a:moveTo>
                  <a:pt x="931277" y="291641"/>
                </a:moveTo>
                <a:cubicBezTo>
                  <a:pt x="938948" y="279368"/>
                  <a:pt x="949688" y="271697"/>
                  <a:pt x="960427" y="267094"/>
                </a:cubicBezTo>
                <a:cubicBezTo>
                  <a:pt x="971166" y="262492"/>
                  <a:pt x="983441" y="259423"/>
                  <a:pt x="994180" y="260957"/>
                </a:cubicBezTo>
                <a:lnTo>
                  <a:pt x="906729" y="199588"/>
                </a:lnTo>
                <a:lnTo>
                  <a:pt x="938948" y="153561"/>
                </a:lnTo>
                <a:lnTo>
                  <a:pt x="1153740" y="303915"/>
                </a:lnTo>
                <a:lnTo>
                  <a:pt x="1124589" y="343806"/>
                </a:lnTo>
                <a:lnTo>
                  <a:pt x="1100042" y="326928"/>
                </a:lnTo>
                <a:cubicBezTo>
                  <a:pt x="1104644" y="339203"/>
                  <a:pt x="1106179" y="349942"/>
                  <a:pt x="1106179" y="362216"/>
                </a:cubicBezTo>
                <a:cubicBezTo>
                  <a:pt x="1104644" y="374490"/>
                  <a:pt x="1100042" y="385230"/>
                  <a:pt x="1092371" y="397504"/>
                </a:cubicBezTo>
                <a:cubicBezTo>
                  <a:pt x="1084700" y="408243"/>
                  <a:pt x="1077028" y="415914"/>
                  <a:pt x="1066289" y="422051"/>
                </a:cubicBezTo>
                <a:cubicBezTo>
                  <a:pt x="1055549" y="428188"/>
                  <a:pt x="1044810" y="431257"/>
                  <a:pt x="1034070" y="432791"/>
                </a:cubicBezTo>
                <a:cubicBezTo>
                  <a:pt x="1021797" y="434324"/>
                  <a:pt x="1011057" y="432791"/>
                  <a:pt x="998783" y="429722"/>
                </a:cubicBezTo>
                <a:cubicBezTo>
                  <a:pt x="986509" y="426653"/>
                  <a:pt x="975770" y="420517"/>
                  <a:pt x="963495" y="412846"/>
                </a:cubicBezTo>
                <a:cubicBezTo>
                  <a:pt x="952756" y="405175"/>
                  <a:pt x="942017" y="395969"/>
                  <a:pt x="935879" y="385230"/>
                </a:cubicBezTo>
                <a:cubicBezTo>
                  <a:pt x="928208" y="374490"/>
                  <a:pt x="923606" y="365284"/>
                  <a:pt x="920537" y="354545"/>
                </a:cubicBezTo>
                <a:cubicBezTo>
                  <a:pt x="917468" y="343806"/>
                  <a:pt x="917468" y="333066"/>
                  <a:pt x="919003" y="322326"/>
                </a:cubicBezTo>
                <a:cubicBezTo>
                  <a:pt x="920537" y="311586"/>
                  <a:pt x="925139" y="302381"/>
                  <a:pt x="931277" y="291641"/>
                </a:cubicBezTo>
                <a:lnTo>
                  <a:pt x="931277" y="291641"/>
                </a:lnTo>
                <a:close/>
                <a:moveTo>
                  <a:pt x="981906" y="303915"/>
                </a:moveTo>
                <a:cubicBezTo>
                  <a:pt x="978837" y="308518"/>
                  <a:pt x="975770" y="314655"/>
                  <a:pt x="975770" y="320792"/>
                </a:cubicBezTo>
                <a:cubicBezTo>
                  <a:pt x="975770" y="326928"/>
                  <a:pt x="975770" y="331532"/>
                  <a:pt x="977304" y="337668"/>
                </a:cubicBezTo>
                <a:cubicBezTo>
                  <a:pt x="978837" y="343806"/>
                  <a:pt x="981906" y="348408"/>
                  <a:pt x="984975" y="354545"/>
                </a:cubicBezTo>
                <a:cubicBezTo>
                  <a:pt x="988043" y="359148"/>
                  <a:pt x="992646" y="363750"/>
                  <a:pt x="998783" y="368353"/>
                </a:cubicBezTo>
                <a:cubicBezTo>
                  <a:pt x="1004919" y="372955"/>
                  <a:pt x="1009522" y="374490"/>
                  <a:pt x="1015659" y="376024"/>
                </a:cubicBezTo>
                <a:cubicBezTo>
                  <a:pt x="1021797" y="377559"/>
                  <a:pt x="1027933" y="377559"/>
                  <a:pt x="1034070" y="377559"/>
                </a:cubicBezTo>
                <a:cubicBezTo>
                  <a:pt x="1040207" y="377559"/>
                  <a:pt x="1044810" y="374490"/>
                  <a:pt x="1050946" y="371421"/>
                </a:cubicBezTo>
                <a:cubicBezTo>
                  <a:pt x="1055549" y="368353"/>
                  <a:pt x="1060152" y="363750"/>
                  <a:pt x="1064755" y="359148"/>
                </a:cubicBezTo>
                <a:cubicBezTo>
                  <a:pt x="1069357" y="353011"/>
                  <a:pt x="1072426" y="345339"/>
                  <a:pt x="1072426" y="336134"/>
                </a:cubicBezTo>
                <a:cubicBezTo>
                  <a:pt x="1072426" y="326928"/>
                  <a:pt x="1070891" y="319257"/>
                  <a:pt x="1066289" y="311586"/>
                </a:cubicBezTo>
                <a:lnTo>
                  <a:pt x="1035604" y="290108"/>
                </a:lnTo>
                <a:cubicBezTo>
                  <a:pt x="1026399" y="287039"/>
                  <a:pt x="1015659" y="288573"/>
                  <a:pt x="1006454" y="290108"/>
                </a:cubicBezTo>
                <a:cubicBezTo>
                  <a:pt x="994180" y="291641"/>
                  <a:pt x="986509" y="296244"/>
                  <a:pt x="981906" y="303915"/>
                </a:cubicBezTo>
                <a:lnTo>
                  <a:pt x="981906" y="303915"/>
                </a:lnTo>
                <a:close/>
                <a:moveTo>
                  <a:pt x="799333" y="478817"/>
                </a:moveTo>
                <a:cubicBezTo>
                  <a:pt x="802401" y="471146"/>
                  <a:pt x="805470" y="461941"/>
                  <a:pt x="808538" y="452735"/>
                </a:cubicBezTo>
                <a:cubicBezTo>
                  <a:pt x="813141" y="443530"/>
                  <a:pt x="817743" y="434324"/>
                  <a:pt x="825415" y="426653"/>
                </a:cubicBezTo>
                <a:cubicBezTo>
                  <a:pt x="830018" y="420517"/>
                  <a:pt x="834621" y="415914"/>
                  <a:pt x="840757" y="412846"/>
                </a:cubicBezTo>
                <a:cubicBezTo>
                  <a:pt x="845360" y="409777"/>
                  <a:pt x="851497" y="406709"/>
                  <a:pt x="857634" y="405175"/>
                </a:cubicBezTo>
                <a:cubicBezTo>
                  <a:pt x="863770" y="403640"/>
                  <a:pt x="869908" y="405175"/>
                  <a:pt x="876045" y="406709"/>
                </a:cubicBezTo>
                <a:cubicBezTo>
                  <a:pt x="882181" y="408243"/>
                  <a:pt x="889852" y="412846"/>
                  <a:pt x="895990" y="418982"/>
                </a:cubicBezTo>
                <a:lnTo>
                  <a:pt x="971166" y="480351"/>
                </a:lnTo>
                <a:lnTo>
                  <a:pt x="986509" y="461941"/>
                </a:lnTo>
                <a:lnTo>
                  <a:pt x="1020262" y="489557"/>
                </a:lnTo>
                <a:lnTo>
                  <a:pt x="1004919" y="507968"/>
                </a:lnTo>
                <a:lnTo>
                  <a:pt x="1050946" y="546324"/>
                </a:lnTo>
                <a:lnTo>
                  <a:pt x="1014125" y="590816"/>
                </a:lnTo>
                <a:lnTo>
                  <a:pt x="968099" y="552460"/>
                </a:lnTo>
                <a:lnTo>
                  <a:pt x="943550" y="581611"/>
                </a:lnTo>
                <a:lnTo>
                  <a:pt x="909797" y="553995"/>
                </a:lnTo>
                <a:lnTo>
                  <a:pt x="934345" y="524844"/>
                </a:lnTo>
                <a:lnTo>
                  <a:pt x="874510" y="475749"/>
                </a:lnTo>
                <a:cubicBezTo>
                  <a:pt x="869908" y="471146"/>
                  <a:pt x="865305" y="469612"/>
                  <a:pt x="860703" y="471146"/>
                </a:cubicBezTo>
                <a:cubicBezTo>
                  <a:pt x="856099" y="471146"/>
                  <a:pt x="853031" y="474215"/>
                  <a:pt x="849963" y="477284"/>
                </a:cubicBezTo>
                <a:cubicBezTo>
                  <a:pt x="846894" y="480351"/>
                  <a:pt x="845360" y="484955"/>
                  <a:pt x="843826" y="489557"/>
                </a:cubicBezTo>
                <a:cubicBezTo>
                  <a:pt x="842292" y="494160"/>
                  <a:pt x="840757" y="497228"/>
                  <a:pt x="839223" y="501831"/>
                </a:cubicBezTo>
                <a:lnTo>
                  <a:pt x="799333" y="478817"/>
                </a:lnTo>
                <a:lnTo>
                  <a:pt x="799333" y="478817"/>
                </a:lnTo>
                <a:close/>
                <a:moveTo>
                  <a:pt x="776320" y="488022"/>
                </a:moveTo>
                <a:lnTo>
                  <a:pt x="917468" y="609227"/>
                </a:lnTo>
                <a:lnTo>
                  <a:pt x="880647" y="652185"/>
                </a:lnTo>
                <a:lnTo>
                  <a:pt x="739498" y="530982"/>
                </a:lnTo>
                <a:lnTo>
                  <a:pt x="776320" y="488022"/>
                </a:lnTo>
                <a:lnTo>
                  <a:pt x="776320" y="488022"/>
                </a:lnTo>
                <a:close/>
                <a:moveTo>
                  <a:pt x="934345" y="623035"/>
                </a:moveTo>
                <a:lnTo>
                  <a:pt x="974235" y="656788"/>
                </a:lnTo>
                <a:lnTo>
                  <a:pt x="937414" y="699747"/>
                </a:lnTo>
                <a:lnTo>
                  <a:pt x="897524" y="665993"/>
                </a:lnTo>
                <a:lnTo>
                  <a:pt x="934345" y="623035"/>
                </a:lnTo>
                <a:lnTo>
                  <a:pt x="934345" y="623035"/>
                </a:lnTo>
                <a:close/>
                <a:moveTo>
                  <a:pt x="648978" y="621500"/>
                </a:moveTo>
                <a:cubicBezTo>
                  <a:pt x="659718" y="609227"/>
                  <a:pt x="671992" y="601556"/>
                  <a:pt x="684266" y="595418"/>
                </a:cubicBezTo>
                <a:cubicBezTo>
                  <a:pt x="696540" y="589282"/>
                  <a:pt x="708814" y="587747"/>
                  <a:pt x="721087" y="586213"/>
                </a:cubicBezTo>
                <a:cubicBezTo>
                  <a:pt x="733361" y="586213"/>
                  <a:pt x="745635" y="587747"/>
                  <a:pt x="756374" y="593885"/>
                </a:cubicBezTo>
                <a:cubicBezTo>
                  <a:pt x="768649" y="598487"/>
                  <a:pt x="777854" y="606158"/>
                  <a:pt x="787059" y="613829"/>
                </a:cubicBezTo>
                <a:cubicBezTo>
                  <a:pt x="796265" y="623035"/>
                  <a:pt x="803936" y="632240"/>
                  <a:pt x="810072" y="644514"/>
                </a:cubicBezTo>
                <a:cubicBezTo>
                  <a:pt x="816210" y="655254"/>
                  <a:pt x="819278" y="667527"/>
                  <a:pt x="819278" y="679801"/>
                </a:cubicBezTo>
                <a:cubicBezTo>
                  <a:pt x="819278" y="692076"/>
                  <a:pt x="817743" y="704349"/>
                  <a:pt x="813141" y="716623"/>
                </a:cubicBezTo>
                <a:cubicBezTo>
                  <a:pt x="808538" y="728896"/>
                  <a:pt x="800867" y="741170"/>
                  <a:pt x="790128" y="753445"/>
                </a:cubicBezTo>
                <a:cubicBezTo>
                  <a:pt x="779388" y="765718"/>
                  <a:pt x="767114" y="773389"/>
                  <a:pt x="754840" y="779526"/>
                </a:cubicBezTo>
                <a:cubicBezTo>
                  <a:pt x="742567" y="784129"/>
                  <a:pt x="730293" y="787197"/>
                  <a:pt x="718019" y="787197"/>
                </a:cubicBezTo>
                <a:cubicBezTo>
                  <a:pt x="705745" y="787197"/>
                  <a:pt x="693471" y="785663"/>
                  <a:pt x="682732" y="781061"/>
                </a:cubicBezTo>
                <a:cubicBezTo>
                  <a:pt x="670458" y="776458"/>
                  <a:pt x="661253" y="770321"/>
                  <a:pt x="650513" y="761116"/>
                </a:cubicBezTo>
                <a:cubicBezTo>
                  <a:pt x="641307" y="751910"/>
                  <a:pt x="633636" y="742705"/>
                  <a:pt x="627500" y="730431"/>
                </a:cubicBezTo>
                <a:cubicBezTo>
                  <a:pt x="621362" y="719691"/>
                  <a:pt x="618294" y="707418"/>
                  <a:pt x="618294" y="695143"/>
                </a:cubicBezTo>
                <a:cubicBezTo>
                  <a:pt x="618294" y="682870"/>
                  <a:pt x="619829" y="670596"/>
                  <a:pt x="624431" y="658322"/>
                </a:cubicBezTo>
                <a:cubicBezTo>
                  <a:pt x="630568" y="646049"/>
                  <a:pt x="638240" y="633774"/>
                  <a:pt x="648978" y="621500"/>
                </a:cubicBezTo>
                <a:lnTo>
                  <a:pt x="648978" y="621500"/>
                </a:lnTo>
                <a:close/>
                <a:moveTo>
                  <a:pt x="748703" y="658322"/>
                </a:moveTo>
                <a:cubicBezTo>
                  <a:pt x="737964" y="647583"/>
                  <a:pt x="727225" y="642980"/>
                  <a:pt x="714951" y="642980"/>
                </a:cubicBezTo>
                <a:cubicBezTo>
                  <a:pt x="702676" y="642980"/>
                  <a:pt x="693471" y="647583"/>
                  <a:pt x="684266" y="655254"/>
                </a:cubicBezTo>
                <a:cubicBezTo>
                  <a:pt x="679663" y="659856"/>
                  <a:pt x="678129" y="664459"/>
                  <a:pt x="675060" y="669062"/>
                </a:cubicBezTo>
                <a:cubicBezTo>
                  <a:pt x="673527" y="673665"/>
                  <a:pt x="673527" y="679801"/>
                  <a:pt x="673527" y="685938"/>
                </a:cubicBezTo>
                <a:cubicBezTo>
                  <a:pt x="673527" y="692076"/>
                  <a:pt x="676595" y="696678"/>
                  <a:pt x="678129" y="702814"/>
                </a:cubicBezTo>
                <a:cubicBezTo>
                  <a:pt x="681198" y="708952"/>
                  <a:pt x="685800" y="713554"/>
                  <a:pt x="690403" y="718157"/>
                </a:cubicBezTo>
                <a:cubicBezTo>
                  <a:pt x="701143" y="728896"/>
                  <a:pt x="711882" y="733499"/>
                  <a:pt x="724156" y="733499"/>
                </a:cubicBezTo>
                <a:cubicBezTo>
                  <a:pt x="736430" y="733499"/>
                  <a:pt x="745635" y="730431"/>
                  <a:pt x="753307" y="721225"/>
                </a:cubicBezTo>
                <a:cubicBezTo>
                  <a:pt x="757909" y="716623"/>
                  <a:pt x="759443" y="712020"/>
                  <a:pt x="762512" y="707418"/>
                </a:cubicBezTo>
                <a:cubicBezTo>
                  <a:pt x="764045" y="702814"/>
                  <a:pt x="765580" y="696678"/>
                  <a:pt x="764045" y="690541"/>
                </a:cubicBezTo>
                <a:cubicBezTo>
                  <a:pt x="764045" y="684404"/>
                  <a:pt x="760978" y="679801"/>
                  <a:pt x="759443" y="673665"/>
                </a:cubicBezTo>
                <a:cubicBezTo>
                  <a:pt x="757909" y="667527"/>
                  <a:pt x="753307" y="662925"/>
                  <a:pt x="748703" y="658322"/>
                </a:cubicBezTo>
                <a:lnTo>
                  <a:pt x="748703" y="658322"/>
                </a:lnTo>
                <a:close/>
                <a:moveTo>
                  <a:pt x="424981" y="833224"/>
                </a:moveTo>
                <a:lnTo>
                  <a:pt x="467940" y="794868"/>
                </a:lnTo>
                <a:lnTo>
                  <a:pt x="538515" y="873114"/>
                </a:lnTo>
                <a:cubicBezTo>
                  <a:pt x="546186" y="882319"/>
                  <a:pt x="553857" y="886922"/>
                  <a:pt x="561528" y="888457"/>
                </a:cubicBezTo>
                <a:cubicBezTo>
                  <a:pt x="569199" y="889990"/>
                  <a:pt x="575336" y="886922"/>
                  <a:pt x="581473" y="882319"/>
                </a:cubicBezTo>
                <a:cubicBezTo>
                  <a:pt x="584542" y="879251"/>
                  <a:pt x="587609" y="876183"/>
                  <a:pt x="589144" y="873114"/>
                </a:cubicBezTo>
                <a:cubicBezTo>
                  <a:pt x="590678" y="868512"/>
                  <a:pt x="592213" y="865443"/>
                  <a:pt x="593747" y="860841"/>
                </a:cubicBezTo>
                <a:cubicBezTo>
                  <a:pt x="595280" y="856237"/>
                  <a:pt x="595280" y="851635"/>
                  <a:pt x="593747" y="845498"/>
                </a:cubicBezTo>
                <a:cubicBezTo>
                  <a:pt x="593747" y="840895"/>
                  <a:pt x="592213" y="836292"/>
                  <a:pt x="590678" y="831690"/>
                </a:cubicBezTo>
                <a:lnTo>
                  <a:pt x="518569" y="751910"/>
                </a:lnTo>
                <a:lnTo>
                  <a:pt x="561528" y="713554"/>
                </a:lnTo>
                <a:lnTo>
                  <a:pt x="685800" y="851635"/>
                </a:lnTo>
                <a:lnTo>
                  <a:pt x="647445" y="885388"/>
                </a:lnTo>
                <a:lnTo>
                  <a:pt x="625965" y="862374"/>
                </a:lnTo>
                <a:cubicBezTo>
                  <a:pt x="629034" y="874648"/>
                  <a:pt x="627500" y="888457"/>
                  <a:pt x="621362" y="900730"/>
                </a:cubicBezTo>
                <a:cubicBezTo>
                  <a:pt x="616760" y="913004"/>
                  <a:pt x="607555" y="925277"/>
                  <a:pt x="595280" y="936017"/>
                </a:cubicBezTo>
                <a:cubicBezTo>
                  <a:pt x="586075" y="943688"/>
                  <a:pt x="576870" y="948291"/>
                  <a:pt x="569199" y="951360"/>
                </a:cubicBezTo>
                <a:cubicBezTo>
                  <a:pt x="561528" y="952894"/>
                  <a:pt x="552322" y="952894"/>
                  <a:pt x="544651" y="949826"/>
                </a:cubicBezTo>
                <a:cubicBezTo>
                  <a:pt x="536980" y="946757"/>
                  <a:pt x="529309" y="943688"/>
                  <a:pt x="523172" y="937552"/>
                </a:cubicBezTo>
                <a:cubicBezTo>
                  <a:pt x="517035" y="932949"/>
                  <a:pt x="510898" y="926812"/>
                  <a:pt x="504761" y="920675"/>
                </a:cubicBezTo>
                <a:lnTo>
                  <a:pt x="424981" y="833224"/>
                </a:lnTo>
                <a:lnTo>
                  <a:pt x="424981" y="833224"/>
                </a:lnTo>
                <a:close/>
                <a:moveTo>
                  <a:pt x="236272" y="1092509"/>
                </a:moveTo>
                <a:cubicBezTo>
                  <a:pt x="227066" y="1080235"/>
                  <a:pt x="220929" y="1066427"/>
                  <a:pt x="217861" y="1052619"/>
                </a:cubicBezTo>
                <a:cubicBezTo>
                  <a:pt x="214792" y="1038811"/>
                  <a:pt x="213258" y="1026537"/>
                  <a:pt x="214792" y="1012729"/>
                </a:cubicBezTo>
                <a:cubicBezTo>
                  <a:pt x="216327" y="1000455"/>
                  <a:pt x="219394" y="988181"/>
                  <a:pt x="227066" y="977442"/>
                </a:cubicBezTo>
                <a:cubicBezTo>
                  <a:pt x="233203" y="966702"/>
                  <a:pt x="242408" y="957497"/>
                  <a:pt x="253148" y="949826"/>
                </a:cubicBezTo>
                <a:cubicBezTo>
                  <a:pt x="263887" y="942155"/>
                  <a:pt x="276161" y="937552"/>
                  <a:pt x="288435" y="936017"/>
                </a:cubicBezTo>
                <a:cubicBezTo>
                  <a:pt x="300709" y="934483"/>
                  <a:pt x="312983" y="934483"/>
                  <a:pt x="325257" y="937552"/>
                </a:cubicBezTo>
                <a:cubicBezTo>
                  <a:pt x="337530" y="940620"/>
                  <a:pt x="349804" y="946757"/>
                  <a:pt x="360544" y="954428"/>
                </a:cubicBezTo>
                <a:cubicBezTo>
                  <a:pt x="371283" y="962099"/>
                  <a:pt x="382023" y="972839"/>
                  <a:pt x="391228" y="986647"/>
                </a:cubicBezTo>
                <a:cubicBezTo>
                  <a:pt x="400434" y="998921"/>
                  <a:pt x="406570" y="1012729"/>
                  <a:pt x="409639" y="1026537"/>
                </a:cubicBezTo>
                <a:cubicBezTo>
                  <a:pt x="412708" y="1040345"/>
                  <a:pt x="414242" y="1052619"/>
                  <a:pt x="412708" y="1064893"/>
                </a:cubicBezTo>
                <a:cubicBezTo>
                  <a:pt x="411173" y="1077166"/>
                  <a:pt x="408105" y="1089440"/>
                  <a:pt x="400434" y="1100180"/>
                </a:cubicBezTo>
                <a:cubicBezTo>
                  <a:pt x="394297" y="1110920"/>
                  <a:pt x="385092" y="1120125"/>
                  <a:pt x="374352" y="1127796"/>
                </a:cubicBezTo>
                <a:cubicBezTo>
                  <a:pt x="363612" y="1135467"/>
                  <a:pt x="351339" y="1140069"/>
                  <a:pt x="339065" y="1141604"/>
                </a:cubicBezTo>
                <a:cubicBezTo>
                  <a:pt x="326790" y="1143138"/>
                  <a:pt x="314517" y="1143138"/>
                  <a:pt x="302243" y="1140069"/>
                </a:cubicBezTo>
                <a:cubicBezTo>
                  <a:pt x="289970" y="1137002"/>
                  <a:pt x="277696" y="1130864"/>
                  <a:pt x="266956" y="1123193"/>
                </a:cubicBezTo>
                <a:cubicBezTo>
                  <a:pt x="256216" y="1117056"/>
                  <a:pt x="245477" y="1106317"/>
                  <a:pt x="236272" y="1092509"/>
                </a:cubicBezTo>
                <a:lnTo>
                  <a:pt x="236272" y="1092509"/>
                </a:lnTo>
                <a:close/>
                <a:moveTo>
                  <a:pt x="283832" y="1060290"/>
                </a:moveTo>
                <a:cubicBezTo>
                  <a:pt x="293038" y="1074098"/>
                  <a:pt x="303777" y="1083304"/>
                  <a:pt x="314517" y="1087906"/>
                </a:cubicBezTo>
                <a:cubicBezTo>
                  <a:pt x="325257" y="1092509"/>
                  <a:pt x="335996" y="1092509"/>
                  <a:pt x="343668" y="1086371"/>
                </a:cubicBezTo>
                <a:cubicBezTo>
                  <a:pt x="352873" y="1080235"/>
                  <a:pt x="357475" y="1071029"/>
                  <a:pt x="355941" y="1058756"/>
                </a:cubicBezTo>
                <a:cubicBezTo>
                  <a:pt x="355941" y="1046482"/>
                  <a:pt x="351339" y="1034208"/>
                  <a:pt x="340599" y="1020400"/>
                </a:cubicBezTo>
                <a:cubicBezTo>
                  <a:pt x="331394" y="1006592"/>
                  <a:pt x="320654" y="997386"/>
                  <a:pt x="309914" y="992784"/>
                </a:cubicBezTo>
                <a:cubicBezTo>
                  <a:pt x="299175" y="988181"/>
                  <a:pt x="288435" y="988181"/>
                  <a:pt x="279230" y="994318"/>
                </a:cubicBezTo>
                <a:cubicBezTo>
                  <a:pt x="270025" y="1000455"/>
                  <a:pt x="266956" y="1009660"/>
                  <a:pt x="266956" y="1021935"/>
                </a:cubicBezTo>
                <a:cubicBezTo>
                  <a:pt x="270025" y="1034208"/>
                  <a:pt x="274627" y="1046482"/>
                  <a:pt x="283832" y="1060290"/>
                </a:cubicBezTo>
                <a:lnTo>
                  <a:pt x="283832" y="1060290"/>
                </a:lnTo>
                <a:close/>
                <a:moveTo>
                  <a:pt x="153423" y="1025002"/>
                </a:moveTo>
                <a:cubicBezTo>
                  <a:pt x="158025" y="1034208"/>
                  <a:pt x="162629" y="1043413"/>
                  <a:pt x="165696" y="1052619"/>
                </a:cubicBezTo>
                <a:cubicBezTo>
                  <a:pt x="168765" y="1061824"/>
                  <a:pt x="170300" y="1069495"/>
                  <a:pt x="170300" y="1077166"/>
                </a:cubicBezTo>
                <a:cubicBezTo>
                  <a:pt x="170300" y="1084838"/>
                  <a:pt x="168765" y="1094043"/>
                  <a:pt x="165696" y="1103249"/>
                </a:cubicBezTo>
                <a:cubicBezTo>
                  <a:pt x="162629" y="1112454"/>
                  <a:pt x="158025" y="1121659"/>
                  <a:pt x="151889" y="1130864"/>
                </a:cubicBezTo>
                <a:cubicBezTo>
                  <a:pt x="145752" y="1141604"/>
                  <a:pt x="139615" y="1150809"/>
                  <a:pt x="135012" y="1156947"/>
                </a:cubicBezTo>
                <a:cubicBezTo>
                  <a:pt x="130409" y="1164618"/>
                  <a:pt x="127341" y="1170754"/>
                  <a:pt x="124273" y="1175357"/>
                </a:cubicBezTo>
                <a:cubicBezTo>
                  <a:pt x="121204" y="1179960"/>
                  <a:pt x="121204" y="1184562"/>
                  <a:pt x="119670" y="1187631"/>
                </a:cubicBezTo>
                <a:cubicBezTo>
                  <a:pt x="119670" y="1190700"/>
                  <a:pt x="119670" y="1193767"/>
                  <a:pt x="121204" y="1196836"/>
                </a:cubicBezTo>
                <a:cubicBezTo>
                  <a:pt x="124273" y="1202973"/>
                  <a:pt x="128876" y="1206042"/>
                  <a:pt x="135012" y="1207576"/>
                </a:cubicBezTo>
                <a:cubicBezTo>
                  <a:pt x="141149" y="1209110"/>
                  <a:pt x="147286" y="1207576"/>
                  <a:pt x="154958" y="1202973"/>
                </a:cubicBezTo>
                <a:cubicBezTo>
                  <a:pt x="164163" y="1198371"/>
                  <a:pt x="170300" y="1192234"/>
                  <a:pt x="174902" y="1184562"/>
                </a:cubicBezTo>
                <a:cubicBezTo>
                  <a:pt x="179505" y="1176891"/>
                  <a:pt x="182574" y="1167686"/>
                  <a:pt x="184107" y="1156947"/>
                </a:cubicBezTo>
                <a:lnTo>
                  <a:pt x="236272" y="1176891"/>
                </a:lnTo>
                <a:cubicBezTo>
                  <a:pt x="234737" y="1183029"/>
                  <a:pt x="233203" y="1189165"/>
                  <a:pt x="228600" y="1195302"/>
                </a:cubicBezTo>
                <a:cubicBezTo>
                  <a:pt x="225532" y="1201439"/>
                  <a:pt x="220929" y="1209110"/>
                  <a:pt x="214792" y="1215247"/>
                </a:cubicBezTo>
                <a:cubicBezTo>
                  <a:pt x="208656" y="1221384"/>
                  <a:pt x="202518" y="1229055"/>
                  <a:pt x="194847" y="1235192"/>
                </a:cubicBezTo>
                <a:cubicBezTo>
                  <a:pt x="187176" y="1241329"/>
                  <a:pt x="179505" y="1247465"/>
                  <a:pt x="170300" y="1252069"/>
                </a:cubicBezTo>
                <a:cubicBezTo>
                  <a:pt x="147286" y="1264342"/>
                  <a:pt x="127341" y="1268945"/>
                  <a:pt x="110465" y="1265876"/>
                </a:cubicBezTo>
                <a:cubicBezTo>
                  <a:pt x="93588" y="1262808"/>
                  <a:pt x="79780" y="1252069"/>
                  <a:pt x="70575" y="1236727"/>
                </a:cubicBezTo>
                <a:cubicBezTo>
                  <a:pt x="67506" y="1230589"/>
                  <a:pt x="64438" y="1222918"/>
                  <a:pt x="64438" y="1216781"/>
                </a:cubicBezTo>
                <a:cubicBezTo>
                  <a:pt x="62904" y="1210645"/>
                  <a:pt x="64438" y="1204507"/>
                  <a:pt x="64438" y="1196836"/>
                </a:cubicBezTo>
                <a:cubicBezTo>
                  <a:pt x="65972" y="1190700"/>
                  <a:pt x="67506" y="1184562"/>
                  <a:pt x="70575" y="1178425"/>
                </a:cubicBezTo>
                <a:cubicBezTo>
                  <a:pt x="73643" y="1172289"/>
                  <a:pt x="76711" y="1167686"/>
                  <a:pt x="79780" y="1161549"/>
                </a:cubicBezTo>
                <a:cubicBezTo>
                  <a:pt x="81314" y="1158480"/>
                  <a:pt x="84383" y="1153878"/>
                  <a:pt x="87451" y="1149275"/>
                </a:cubicBezTo>
                <a:cubicBezTo>
                  <a:pt x="90520" y="1144673"/>
                  <a:pt x="93588" y="1140069"/>
                  <a:pt x="96656" y="1133933"/>
                </a:cubicBezTo>
                <a:cubicBezTo>
                  <a:pt x="99725" y="1129331"/>
                  <a:pt x="101260" y="1124727"/>
                  <a:pt x="104327" y="1120125"/>
                </a:cubicBezTo>
                <a:cubicBezTo>
                  <a:pt x="105862" y="1115522"/>
                  <a:pt x="107396" y="1112454"/>
                  <a:pt x="108931" y="1107851"/>
                </a:cubicBezTo>
                <a:lnTo>
                  <a:pt x="24548" y="1153878"/>
                </a:lnTo>
                <a:lnTo>
                  <a:pt x="0" y="1109385"/>
                </a:lnTo>
                <a:lnTo>
                  <a:pt x="153423" y="1025002"/>
                </a:lnTo>
                <a:lnTo>
                  <a:pt x="153423" y="1025002"/>
                </a:lnTo>
                <a:close/>
              </a:path>
            </a:pathLst>
          </a:custGeom>
          <a:solidFill>
            <a:srgbClr val="FFFFFF"/>
          </a:solidFill>
          <a:ln w="1534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9B09AD-5C81-42BA-9C3D-F09FF29D8849}"/>
              </a:ext>
            </a:extLst>
          </p:cNvPr>
          <p:cNvSpPr/>
          <p:nvPr/>
        </p:nvSpPr>
        <p:spPr>
          <a:xfrm>
            <a:off x="17774463" y="2259422"/>
            <a:ext cx="4882867" cy="1200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272E3A"/>
                </a:solidFill>
                <a:latin typeface="Montserrat Light"/>
              </a:rPr>
              <a:t>Lorem Ipsum is simply dummy text of the printing and typesetting industry. </a:t>
            </a:r>
          </a:p>
        </p:txBody>
      </p:sp>
      <p:sp>
        <p:nvSpPr>
          <p:cNvPr id="820" name="Rectangle 819">
            <a:extLst>
              <a:ext uri="{FF2B5EF4-FFF2-40B4-BE49-F238E27FC236}">
                <a16:creationId xmlns:a16="http://schemas.microsoft.com/office/drawing/2014/main" id="{44275991-9AD7-40DF-8ED1-93FF377FB1D4}"/>
              </a:ext>
            </a:extLst>
          </p:cNvPr>
          <p:cNvSpPr/>
          <p:nvPr/>
        </p:nvSpPr>
        <p:spPr>
          <a:xfrm>
            <a:off x="17774463" y="10150891"/>
            <a:ext cx="4882867" cy="1200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272E3A"/>
                </a:solidFill>
                <a:latin typeface="Montserrat Light"/>
              </a:rPr>
              <a:t>Lorem Ipsum is simply dummy text of the printing and typesetting industry. </a:t>
            </a:r>
          </a:p>
        </p:txBody>
      </p:sp>
      <p:sp>
        <p:nvSpPr>
          <p:cNvPr id="821" name="Rectangle 820">
            <a:extLst>
              <a:ext uri="{FF2B5EF4-FFF2-40B4-BE49-F238E27FC236}">
                <a16:creationId xmlns:a16="http://schemas.microsoft.com/office/drawing/2014/main" id="{D63AC8CC-622B-4717-9C3F-9719E959EC37}"/>
              </a:ext>
            </a:extLst>
          </p:cNvPr>
          <p:cNvSpPr/>
          <p:nvPr/>
        </p:nvSpPr>
        <p:spPr>
          <a:xfrm>
            <a:off x="2005382" y="10535401"/>
            <a:ext cx="4882867" cy="1200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>
                <a:solidFill>
                  <a:srgbClr val="272E3A"/>
                </a:solidFill>
                <a:latin typeface="Montserrat Light"/>
              </a:rPr>
              <a:t>Lorem Ipsum is simply dummy text of the printing and typesetting industry. </a:t>
            </a:r>
          </a:p>
        </p:txBody>
      </p:sp>
      <p:sp>
        <p:nvSpPr>
          <p:cNvPr id="822" name="Rectangle 821">
            <a:extLst>
              <a:ext uri="{FF2B5EF4-FFF2-40B4-BE49-F238E27FC236}">
                <a16:creationId xmlns:a16="http://schemas.microsoft.com/office/drawing/2014/main" id="{65B97D84-B969-4D38-B0E0-5192E8C04BDB}"/>
              </a:ext>
            </a:extLst>
          </p:cNvPr>
          <p:cNvSpPr/>
          <p:nvPr/>
        </p:nvSpPr>
        <p:spPr>
          <a:xfrm>
            <a:off x="2005382" y="2588790"/>
            <a:ext cx="4882867" cy="1200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>
                <a:solidFill>
                  <a:srgbClr val="272E3A"/>
                </a:solidFill>
                <a:latin typeface="Montserrat Light"/>
              </a:rPr>
              <a:t>Lorem Ipsum is simply dummy text of the printing and typesetting industry. </a:t>
            </a:r>
          </a:p>
        </p:txBody>
      </p:sp>
    </p:spTree>
    <p:extLst>
      <p:ext uri="{BB962C8B-B14F-4D97-AF65-F5344CB8AC3E}">
        <p14:creationId xmlns:p14="http://schemas.microsoft.com/office/powerpoint/2010/main" val="1891822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part puzzle </a:t>
            </a:r>
            <a:r>
              <a:rPr lang="en-US" dirty="0" err="1"/>
              <a:t>infographic</a:t>
            </a:r>
            <a:r>
              <a:rPr lang="en-US" dirty="0"/>
              <a:t> one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799512" y="2249489"/>
            <a:ext cx="8784976" cy="8784972"/>
            <a:chOff x="3899756" y="1592796"/>
            <a:chExt cx="4392488" cy="4392486"/>
          </a:xfrm>
          <a:scene3d>
            <a:camera prst="perspectiveRelaxed" fov="3000000">
              <a:rot lat="19200000" lon="0" rev="0"/>
            </a:camera>
            <a:lightRig rig="threePt" dir="t"/>
          </a:scene3d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899756" y="3349310"/>
              <a:ext cx="2183028" cy="2635972"/>
            </a:xfrm>
            <a:custGeom>
              <a:avLst/>
              <a:gdLst>
                <a:gd name="T0" fmla="*/ 248 w 256"/>
                <a:gd name="T1" fmla="*/ 247 h 309"/>
                <a:gd name="T2" fmla="*/ 224 w 256"/>
                <a:gd name="T3" fmla="*/ 260 h 309"/>
                <a:gd name="T4" fmla="*/ 204 w 256"/>
                <a:gd name="T5" fmla="*/ 234 h 309"/>
                <a:gd name="T6" fmla="*/ 224 w 256"/>
                <a:gd name="T7" fmla="*/ 209 h 309"/>
                <a:gd name="T8" fmla="*/ 248 w 256"/>
                <a:gd name="T9" fmla="*/ 221 h 309"/>
                <a:gd name="T10" fmla="*/ 256 w 256"/>
                <a:gd name="T11" fmla="*/ 202 h 309"/>
                <a:gd name="T12" fmla="*/ 256 w 256"/>
                <a:gd name="T13" fmla="*/ 154 h 309"/>
                <a:gd name="T14" fmla="*/ 155 w 256"/>
                <a:gd name="T15" fmla="*/ 51 h 309"/>
                <a:gd name="T16" fmla="*/ 105 w 256"/>
                <a:gd name="T17" fmla="*/ 51 h 309"/>
                <a:gd name="T18" fmla="*/ 86 w 256"/>
                <a:gd name="T19" fmla="*/ 44 h 309"/>
                <a:gd name="T20" fmla="*/ 99 w 256"/>
                <a:gd name="T21" fmla="*/ 20 h 309"/>
                <a:gd name="T22" fmla="*/ 73 w 256"/>
                <a:gd name="T23" fmla="*/ 0 h 309"/>
                <a:gd name="T24" fmla="*/ 47 w 256"/>
                <a:gd name="T25" fmla="*/ 20 h 309"/>
                <a:gd name="T26" fmla="*/ 60 w 256"/>
                <a:gd name="T27" fmla="*/ 44 h 309"/>
                <a:gd name="T28" fmla="*/ 41 w 256"/>
                <a:gd name="T29" fmla="*/ 51 h 309"/>
                <a:gd name="T30" fmla="*/ 0 w 256"/>
                <a:gd name="T31" fmla="*/ 51 h 309"/>
                <a:gd name="T32" fmla="*/ 256 w 256"/>
                <a:gd name="T33" fmla="*/ 309 h 309"/>
                <a:gd name="T34" fmla="*/ 256 w 256"/>
                <a:gd name="T35" fmla="*/ 266 h 309"/>
                <a:gd name="T36" fmla="*/ 248 w 256"/>
                <a:gd name="T37" fmla="*/ 247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6" h="309">
                  <a:moveTo>
                    <a:pt x="248" y="247"/>
                  </a:moveTo>
                  <a:cubicBezTo>
                    <a:pt x="238" y="247"/>
                    <a:pt x="234" y="260"/>
                    <a:pt x="224" y="260"/>
                  </a:cubicBezTo>
                  <a:cubicBezTo>
                    <a:pt x="213" y="260"/>
                    <a:pt x="204" y="251"/>
                    <a:pt x="204" y="234"/>
                  </a:cubicBezTo>
                  <a:cubicBezTo>
                    <a:pt x="204" y="218"/>
                    <a:pt x="213" y="209"/>
                    <a:pt x="224" y="209"/>
                  </a:cubicBezTo>
                  <a:cubicBezTo>
                    <a:pt x="234" y="209"/>
                    <a:pt x="238" y="221"/>
                    <a:pt x="248" y="221"/>
                  </a:cubicBezTo>
                  <a:cubicBezTo>
                    <a:pt x="255" y="221"/>
                    <a:pt x="256" y="210"/>
                    <a:pt x="256" y="202"/>
                  </a:cubicBezTo>
                  <a:cubicBezTo>
                    <a:pt x="256" y="191"/>
                    <a:pt x="256" y="174"/>
                    <a:pt x="256" y="154"/>
                  </a:cubicBezTo>
                  <a:cubicBezTo>
                    <a:pt x="200" y="153"/>
                    <a:pt x="155" y="108"/>
                    <a:pt x="155" y="51"/>
                  </a:cubicBezTo>
                  <a:cubicBezTo>
                    <a:pt x="135" y="51"/>
                    <a:pt x="116" y="51"/>
                    <a:pt x="105" y="51"/>
                  </a:cubicBezTo>
                  <a:cubicBezTo>
                    <a:pt x="97" y="51"/>
                    <a:pt x="86" y="51"/>
                    <a:pt x="86" y="44"/>
                  </a:cubicBezTo>
                  <a:cubicBezTo>
                    <a:pt x="86" y="34"/>
                    <a:pt x="99" y="30"/>
                    <a:pt x="99" y="20"/>
                  </a:cubicBezTo>
                  <a:cubicBezTo>
                    <a:pt x="99" y="9"/>
                    <a:pt x="89" y="0"/>
                    <a:pt x="73" y="0"/>
                  </a:cubicBezTo>
                  <a:cubicBezTo>
                    <a:pt x="57" y="0"/>
                    <a:pt x="47" y="9"/>
                    <a:pt x="47" y="20"/>
                  </a:cubicBezTo>
                  <a:cubicBezTo>
                    <a:pt x="47" y="30"/>
                    <a:pt x="60" y="34"/>
                    <a:pt x="60" y="44"/>
                  </a:cubicBezTo>
                  <a:cubicBezTo>
                    <a:pt x="60" y="51"/>
                    <a:pt x="49" y="51"/>
                    <a:pt x="41" y="51"/>
                  </a:cubicBezTo>
                  <a:cubicBezTo>
                    <a:pt x="31" y="51"/>
                    <a:pt x="17" y="51"/>
                    <a:pt x="0" y="51"/>
                  </a:cubicBezTo>
                  <a:cubicBezTo>
                    <a:pt x="0" y="193"/>
                    <a:pt x="114" y="308"/>
                    <a:pt x="256" y="309"/>
                  </a:cubicBezTo>
                  <a:cubicBezTo>
                    <a:pt x="256" y="292"/>
                    <a:pt x="256" y="276"/>
                    <a:pt x="256" y="266"/>
                  </a:cubicBezTo>
                  <a:cubicBezTo>
                    <a:pt x="256" y="258"/>
                    <a:pt x="255" y="247"/>
                    <a:pt x="248" y="247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solidFill>
                <a:schemeClr val="accent5">
                  <a:lumMod val="75000"/>
                </a:schemeClr>
              </a:solidFill>
            </a:ln>
            <a:sp3d extrusionH="285750" prstMaterial="matte">
              <a:bevelT w="69850" h="0"/>
            </a:sp3d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899756" y="1592796"/>
              <a:ext cx="2626361" cy="2191437"/>
            </a:xfrm>
            <a:custGeom>
              <a:avLst/>
              <a:gdLst>
                <a:gd name="T0" fmla="*/ 60 w 308"/>
                <a:gd name="T1" fmla="*/ 250 h 257"/>
                <a:gd name="T2" fmla="*/ 47 w 308"/>
                <a:gd name="T3" fmla="*/ 226 h 257"/>
                <a:gd name="T4" fmla="*/ 73 w 308"/>
                <a:gd name="T5" fmla="*/ 206 h 257"/>
                <a:gd name="T6" fmla="*/ 99 w 308"/>
                <a:gd name="T7" fmla="*/ 226 h 257"/>
                <a:gd name="T8" fmla="*/ 86 w 308"/>
                <a:gd name="T9" fmla="*/ 250 h 257"/>
                <a:gd name="T10" fmla="*/ 105 w 308"/>
                <a:gd name="T11" fmla="*/ 257 h 257"/>
                <a:gd name="T12" fmla="*/ 155 w 308"/>
                <a:gd name="T13" fmla="*/ 257 h 257"/>
                <a:gd name="T14" fmla="*/ 155 w 308"/>
                <a:gd name="T15" fmla="*/ 257 h 257"/>
                <a:gd name="T16" fmla="*/ 256 w 308"/>
                <a:gd name="T17" fmla="*/ 155 h 257"/>
                <a:gd name="T18" fmla="*/ 256 w 308"/>
                <a:gd name="T19" fmla="*/ 107 h 257"/>
                <a:gd name="T20" fmla="*/ 264 w 308"/>
                <a:gd name="T21" fmla="*/ 88 h 257"/>
                <a:gd name="T22" fmla="*/ 287 w 308"/>
                <a:gd name="T23" fmla="*/ 100 h 257"/>
                <a:gd name="T24" fmla="*/ 308 w 308"/>
                <a:gd name="T25" fmla="*/ 75 h 257"/>
                <a:gd name="T26" fmla="*/ 287 w 308"/>
                <a:gd name="T27" fmla="*/ 49 h 257"/>
                <a:gd name="T28" fmla="*/ 264 w 308"/>
                <a:gd name="T29" fmla="*/ 62 h 257"/>
                <a:gd name="T30" fmla="*/ 256 w 308"/>
                <a:gd name="T31" fmla="*/ 43 h 257"/>
                <a:gd name="T32" fmla="*/ 256 w 308"/>
                <a:gd name="T33" fmla="*/ 0 h 257"/>
                <a:gd name="T34" fmla="*/ 0 w 308"/>
                <a:gd name="T35" fmla="*/ 257 h 257"/>
                <a:gd name="T36" fmla="*/ 0 w 308"/>
                <a:gd name="T37" fmla="*/ 257 h 257"/>
                <a:gd name="T38" fmla="*/ 41 w 308"/>
                <a:gd name="T39" fmla="*/ 257 h 257"/>
                <a:gd name="T40" fmla="*/ 60 w 308"/>
                <a:gd name="T41" fmla="*/ 25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8" h="257">
                  <a:moveTo>
                    <a:pt x="60" y="250"/>
                  </a:moveTo>
                  <a:cubicBezTo>
                    <a:pt x="60" y="240"/>
                    <a:pt x="47" y="236"/>
                    <a:pt x="47" y="226"/>
                  </a:cubicBezTo>
                  <a:cubicBezTo>
                    <a:pt x="47" y="215"/>
                    <a:pt x="57" y="206"/>
                    <a:pt x="73" y="206"/>
                  </a:cubicBezTo>
                  <a:cubicBezTo>
                    <a:pt x="89" y="206"/>
                    <a:pt x="99" y="215"/>
                    <a:pt x="99" y="226"/>
                  </a:cubicBezTo>
                  <a:cubicBezTo>
                    <a:pt x="99" y="236"/>
                    <a:pt x="86" y="240"/>
                    <a:pt x="86" y="250"/>
                  </a:cubicBezTo>
                  <a:cubicBezTo>
                    <a:pt x="86" y="257"/>
                    <a:pt x="97" y="257"/>
                    <a:pt x="105" y="257"/>
                  </a:cubicBezTo>
                  <a:cubicBezTo>
                    <a:pt x="116" y="257"/>
                    <a:pt x="135" y="257"/>
                    <a:pt x="155" y="257"/>
                  </a:cubicBezTo>
                  <a:cubicBezTo>
                    <a:pt x="155" y="257"/>
                    <a:pt x="155" y="257"/>
                    <a:pt x="155" y="257"/>
                  </a:cubicBezTo>
                  <a:cubicBezTo>
                    <a:pt x="155" y="201"/>
                    <a:pt x="200" y="156"/>
                    <a:pt x="256" y="155"/>
                  </a:cubicBezTo>
                  <a:cubicBezTo>
                    <a:pt x="256" y="135"/>
                    <a:pt x="256" y="118"/>
                    <a:pt x="256" y="107"/>
                  </a:cubicBezTo>
                  <a:cubicBezTo>
                    <a:pt x="256" y="99"/>
                    <a:pt x="257" y="88"/>
                    <a:pt x="264" y="88"/>
                  </a:cubicBezTo>
                  <a:cubicBezTo>
                    <a:pt x="274" y="88"/>
                    <a:pt x="277" y="100"/>
                    <a:pt x="287" y="100"/>
                  </a:cubicBezTo>
                  <a:cubicBezTo>
                    <a:pt x="298" y="100"/>
                    <a:pt x="308" y="91"/>
                    <a:pt x="308" y="75"/>
                  </a:cubicBezTo>
                  <a:cubicBezTo>
                    <a:pt x="308" y="58"/>
                    <a:pt x="298" y="49"/>
                    <a:pt x="287" y="49"/>
                  </a:cubicBezTo>
                  <a:cubicBezTo>
                    <a:pt x="277" y="49"/>
                    <a:pt x="274" y="62"/>
                    <a:pt x="264" y="62"/>
                  </a:cubicBezTo>
                  <a:cubicBezTo>
                    <a:pt x="257" y="62"/>
                    <a:pt x="256" y="51"/>
                    <a:pt x="256" y="43"/>
                  </a:cubicBezTo>
                  <a:cubicBezTo>
                    <a:pt x="256" y="33"/>
                    <a:pt x="256" y="17"/>
                    <a:pt x="256" y="0"/>
                  </a:cubicBezTo>
                  <a:cubicBezTo>
                    <a:pt x="114" y="1"/>
                    <a:pt x="0" y="116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17" y="257"/>
                    <a:pt x="31" y="257"/>
                    <a:pt x="41" y="257"/>
                  </a:cubicBezTo>
                  <a:cubicBezTo>
                    <a:pt x="49" y="257"/>
                    <a:pt x="60" y="257"/>
                    <a:pt x="60" y="25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solidFill>
                <a:schemeClr val="bg2">
                  <a:lumMod val="75000"/>
                </a:schemeClr>
              </a:solidFill>
            </a:ln>
            <a:sp3d extrusionH="285750" prstMaterial="matte">
              <a:bevelT w="69850" h="0"/>
            </a:sp3d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082784" y="1592796"/>
              <a:ext cx="2209460" cy="2635972"/>
            </a:xfrm>
            <a:custGeom>
              <a:avLst/>
              <a:gdLst>
                <a:gd name="T0" fmla="*/ 2 w 259"/>
                <a:gd name="T1" fmla="*/ 0 h 309"/>
                <a:gd name="T2" fmla="*/ 0 w 259"/>
                <a:gd name="T3" fmla="*/ 0 h 309"/>
                <a:gd name="T4" fmla="*/ 0 w 259"/>
                <a:gd name="T5" fmla="*/ 43 h 309"/>
                <a:gd name="T6" fmla="*/ 8 w 259"/>
                <a:gd name="T7" fmla="*/ 62 h 309"/>
                <a:gd name="T8" fmla="*/ 31 w 259"/>
                <a:gd name="T9" fmla="*/ 49 h 309"/>
                <a:gd name="T10" fmla="*/ 52 w 259"/>
                <a:gd name="T11" fmla="*/ 75 h 309"/>
                <a:gd name="T12" fmla="*/ 31 w 259"/>
                <a:gd name="T13" fmla="*/ 100 h 309"/>
                <a:gd name="T14" fmla="*/ 8 w 259"/>
                <a:gd name="T15" fmla="*/ 88 h 309"/>
                <a:gd name="T16" fmla="*/ 0 w 259"/>
                <a:gd name="T17" fmla="*/ 107 h 309"/>
                <a:gd name="T18" fmla="*/ 0 w 259"/>
                <a:gd name="T19" fmla="*/ 155 h 309"/>
                <a:gd name="T20" fmla="*/ 2 w 259"/>
                <a:gd name="T21" fmla="*/ 155 h 309"/>
                <a:gd name="T22" fmla="*/ 104 w 259"/>
                <a:gd name="T23" fmla="*/ 257 h 309"/>
                <a:gd name="T24" fmla="*/ 151 w 259"/>
                <a:gd name="T25" fmla="*/ 257 h 309"/>
                <a:gd name="T26" fmla="*/ 169 w 259"/>
                <a:gd name="T27" fmla="*/ 265 h 309"/>
                <a:gd name="T28" fmla="*/ 157 w 259"/>
                <a:gd name="T29" fmla="*/ 289 h 309"/>
                <a:gd name="T30" fmla="*/ 183 w 259"/>
                <a:gd name="T31" fmla="*/ 309 h 309"/>
                <a:gd name="T32" fmla="*/ 208 w 259"/>
                <a:gd name="T33" fmla="*/ 289 h 309"/>
                <a:gd name="T34" fmla="*/ 196 w 259"/>
                <a:gd name="T35" fmla="*/ 265 h 309"/>
                <a:gd name="T36" fmla="*/ 215 w 259"/>
                <a:gd name="T37" fmla="*/ 257 h 309"/>
                <a:gd name="T38" fmla="*/ 259 w 259"/>
                <a:gd name="T39" fmla="*/ 257 h 309"/>
                <a:gd name="T40" fmla="*/ 2 w 259"/>
                <a:gd name="T4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9" h="309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7"/>
                    <a:pt x="0" y="33"/>
                    <a:pt x="0" y="43"/>
                  </a:cubicBezTo>
                  <a:cubicBezTo>
                    <a:pt x="0" y="51"/>
                    <a:pt x="1" y="62"/>
                    <a:pt x="8" y="62"/>
                  </a:cubicBezTo>
                  <a:cubicBezTo>
                    <a:pt x="18" y="62"/>
                    <a:pt x="21" y="49"/>
                    <a:pt x="31" y="49"/>
                  </a:cubicBezTo>
                  <a:cubicBezTo>
                    <a:pt x="42" y="49"/>
                    <a:pt x="52" y="58"/>
                    <a:pt x="52" y="75"/>
                  </a:cubicBezTo>
                  <a:cubicBezTo>
                    <a:pt x="52" y="91"/>
                    <a:pt x="42" y="100"/>
                    <a:pt x="31" y="100"/>
                  </a:cubicBezTo>
                  <a:cubicBezTo>
                    <a:pt x="21" y="100"/>
                    <a:pt x="18" y="88"/>
                    <a:pt x="8" y="88"/>
                  </a:cubicBezTo>
                  <a:cubicBezTo>
                    <a:pt x="1" y="88"/>
                    <a:pt x="0" y="99"/>
                    <a:pt x="0" y="107"/>
                  </a:cubicBezTo>
                  <a:cubicBezTo>
                    <a:pt x="0" y="118"/>
                    <a:pt x="0" y="135"/>
                    <a:pt x="0" y="155"/>
                  </a:cubicBezTo>
                  <a:cubicBezTo>
                    <a:pt x="0" y="155"/>
                    <a:pt x="1" y="155"/>
                    <a:pt x="2" y="155"/>
                  </a:cubicBezTo>
                  <a:cubicBezTo>
                    <a:pt x="58" y="155"/>
                    <a:pt x="104" y="201"/>
                    <a:pt x="104" y="257"/>
                  </a:cubicBezTo>
                  <a:cubicBezTo>
                    <a:pt x="123" y="257"/>
                    <a:pt x="140" y="257"/>
                    <a:pt x="151" y="257"/>
                  </a:cubicBezTo>
                  <a:cubicBezTo>
                    <a:pt x="159" y="257"/>
                    <a:pt x="169" y="258"/>
                    <a:pt x="169" y="265"/>
                  </a:cubicBezTo>
                  <a:cubicBezTo>
                    <a:pt x="169" y="275"/>
                    <a:pt x="157" y="279"/>
                    <a:pt x="157" y="289"/>
                  </a:cubicBezTo>
                  <a:cubicBezTo>
                    <a:pt x="157" y="300"/>
                    <a:pt x="166" y="309"/>
                    <a:pt x="183" y="309"/>
                  </a:cubicBezTo>
                  <a:cubicBezTo>
                    <a:pt x="199" y="309"/>
                    <a:pt x="208" y="300"/>
                    <a:pt x="208" y="289"/>
                  </a:cubicBezTo>
                  <a:cubicBezTo>
                    <a:pt x="208" y="279"/>
                    <a:pt x="196" y="275"/>
                    <a:pt x="196" y="265"/>
                  </a:cubicBezTo>
                  <a:cubicBezTo>
                    <a:pt x="196" y="258"/>
                    <a:pt x="207" y="257"/>
                    <a:pt x="215" y="257"/>
                  </a:cubicBezTo>
                  <a:cubicBezTo>
                    <a:pt x="225" y="257"/>
                    <a:pt x="241" y="257"/>
                    <a:pt x="259" y="257"/>
                  </a:cubicBezTo>
                  <a:cubicBezTo>
                    <a:pt x="259" y="115"/>
                    <a:pt x="14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75000"/>
                </a:schemeClr>
              </a:solidFill>
            </a:ln>
            <a:sp3d extrusionH="285750" prstMaterial="matte">
              <a:bevelT w="69850" h="0"/>
            </a:sp3d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5639450" y="3784233"/>
              <a:ext cx="2652793" cy="2201049"/>
            </a:xfrm>
            <a:custGeom>
              <a:avLst/>
              <a:gdLst>
                <a:gd name="T0" fmla="*/ 248 w 311"/>
                <a:gd name="T1" fmla="*/ 8 h 258"/>
                <a:gd name="T2" fmla="*/ 260 w 311"/>
                <a:gd name="T3" fmla="*/ 32 h 258"/>
                <a:gd name="T4" fmla="*/ 235 w 311"/>
                <a:gd name="T5" fmla="*/ 52 h 258"/>
                <a:gd name="T6" fmla="*/ 209 w 311"/>
                <a:gd name="T7" fmla="*/ 32 h 258"/>
                <a:gd name="T8" fmla="*/ 221 w 311"/>
                <a:gd name="T9" fmla="*/ 8 h 258"/>
                <a:gd name="T10" fmla="*/ 203 w 311"/>
                <a:gd name="T11" fmla="*/ 0 h 258"/>
                <a:gd name="T12" fmla="*/ 156 w 311"/>
                <a:gd name="T13" fmla="*/ 0 h 258"/>
                <a:gd name="T14" fmla="*/ 156 w 311"/>
                <a:gd name="T15" fmla="*/ 0 h 258"/>
                <a:gd name="T16" fmla="*/ 54 w 311"/>
                <a:gd name="T17" fmla="*/ 103 h 258"/>
                <a:gd name="T18" fmla="*/ 52 w 311"/>
                <a:gd name="T19" fmla="*/ 103 h 258"/>
                <a:gd name="T20" fmla="*/ 52 w 311"/>
                <a:gd name="T21" fmla="*/ 151 h 258"/>
                <a:gd name="T22" fmla="*/ 44 w 311"/>
                <a:gd name="T23" fmla="*/ 170 h 258"/>
                <a:gd name="T24" fmla="*/ 20 w 311"/>
                <a:gd name="T25" fmla="*/ 158 h 258"/>
                <a:gd name="T26" fmla="*/ 0 w 311"/>
                <a:gd name="T27" fmla="*/ 183 h 258"/>
                <a:gd name="T28" fmla="*/ 20 w 311"/>
                <a:gd name="T29" fmla="*/ 209 h 258"/>
                <a:gd name="T30" fmla="*/ 44 w 311"/>
                <a:gd name="T31" fmla="*/ 196 h 258"/>
                <a:gd name="T32" fmla="*/ 52 w 311"/>
                <a:gd name="T33" fmla="*/ 215 h 258"/>
                <a:gd name="T34" fmla="*/ 52 w 311"/>
                <a:gd name="T35" fmla="*/ 258 h 258"/>
                <a:gd name="T36" fmla="*/ 54 w 311"/>
                <a:gd name="T37" fmla="*/ 258 h 258"/>
                <a:gd name="T38" fmla="*/ 311 w 311"/>
                <a:gd name="T39" fmla="*/ 0 h 258"/>
                <a:gd name="T40" fmla="*/ 311 w 311"/>
                <a:gd name="T41" fmla="*/ 0 h 258"/>
                <a:gd name="T42" fmla="*/ 267 w 311"/>
                <a:gd name="T43" fmla="*/ 0 h 258"/>
                <a:gd name="T44" fmla="*/ 248 w 311"/>
                <a:gd name="T45" fmla="*/ 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1" h="258">
                  <a:moveTo>
                    <a:pt x="248" y="8"/>
                  </a:moveTo>
                  <a:cubicBezTo>
                    <a:pt x="248" y="18"/>
                    <a:pt x="260" y="22"/>
                    <a:pt x="260" y="32"/>
                  </a:cubicBezTo>
                  <a:cubicBezTo>
                    <a:pt x="260" y="43"/>
                    <a:pt x="251" y="52"/>
                    <a:pt x="235" y="52"/>
                  </a:cubicBezTo>
                  <a:cubicBezTo>
                    <a:pt x="218" y="52"/>
                    <a:pt x="209" y="43"/>
                    <a:pt x="209" y="32"/>
                  </a:cubicBezTo>
                  <a:cubicBezTo>
                    <a:pt x="209" y="22"/>
                    <a:pt x="221" y="18"/>
                    <a:pt x="221" y="8"/>
                  </a:cubicBezTo>
                  <a:cubicBezTo>
                    <a:pt x="221" y="1"/>
                    <a:pt x="211" y="0"/>
                    <a:pt x="203" y="0"/>
                  </a:cubicBezTo>
                  <a:cubicBezTo>
                    <a:pt x="192" y="0"/>
                    <a:pt x="175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57"/>
                    <a:pt x="110" y="103"/>
                    <a:pt x="54" y="103"/>
                  </a:cubicBezTo>
                  <a:cubicBezTo>
                    <a:pt x="53" y="103"/>
                    <a:pt x="52" y="103"/>
                    <a:pt x="52" y="103"/>
                  </a:cubicBezTo>
                  <a:cubicBezTo>
                    <a:pt x="52" y="123"/>
                    <a:pt x="52" y="140"/>
                    <a:pt x="52" y="151"/>
                  </a:cubicBezTo>
                  <a:cubicBezTo>
                    <a:pt x="52" y="159"/>
                    <a:pt x="51" y="170"/>
                    <a:pt x="44" y="170"/>
                  </a:cubicBezTo>
                  <a:cubicBezTo>
                    <a:pt x="34" y="170"/>
                    <a:pt x="30" y="158"/>
                    <a:pt x="20" y="158"/>
                  </a:cubicBezTo>
                  <a:cubicBezTo>
                    <a:pt x="9" y="158"/>
                    <a:pt x="0" y="167"/>
                    <a:pt x="0" y="183"/>
                  </a:cubicBezTo>
                  <a:cubicBezTo>
                    <a:pt x="0" y="200"/>
                    <a:pt x="9" y="209"/>
                    <a:pt x="20" y="209"/>
                  </a:cubicBezTo>
                  <a:cubicBezTo>
                    <a:pt x="30" y="209"/>
                    <a:pt x="34" y="196"/>
                    <a:pt x="44" y="196"/>
                  </a:cubicBezTo>
                  <a:cubicBezTo>
                    <a:pt x="51" y="196"/>
                    <a:pt x="52" y="207"/>
                    <a:pt x="52" y="215"/>
                  </a:cubicBezTo>
                  <a:cubicBezTo>
                    <a:pt x="52" y="225"/>
                    <a:pt x="52" y="241"/>
                    <a:pt x="52" y="258"/>
                  </a:cubicBezTo>
                  <a:cubicBezTo>
                    <a:pt x="52" y="258"/>
                    <a:pt x="53" y="258"/>
                    <a:pt x="54" y="258"/>
                  </a:cubicBezTo>
                  <a:cubicBezTo>
                    <a:pt x="196" y="258"/>
                    <a:pt x="311" y="143"/>
                    <a:pt x="311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293" y="0"/>
                    <a:pt x="277" y="0"/>
                    <a:pt x="267" y="0"/>
                  </a:cubicBezTo>
                  <a:cubicBezTo>
                    <a:pt x="259" y="0"/>
                    <a:pt x="248" y="1"/>
                    <a:pt x="248" y="8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solidFill>
                <a:schemeClr val="accent3">
                  <a:lumMod val="75000"/>
                </a:schemeClr>
              </a:solidFill>
            </a:ln>
            <a:sp3d extrusionH="285750" prstMaterial="matte">
              <a:bevelT w="69850" h="0"/>
            </a:sp3d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64052" y="2242265"/>
              <a:ext cx="1332148" cy="877163"/>
            </a:xfrm>
            <a:prstGeom prst="rect">
              <a:avLst/>
            </a:prstGeom>
            <a:noFill/>
            <a:sp3d extrusionH="285750" prstMaterial="matte">
              <a:bevelT w="69850" h="0"/>
            </a:sp3d>
          </p:spPr>
          <p:txBody>
            <a:bodyPr wrap="square" rtlCol="0">
              <a:spAutoFit/>
            </a:bodyPr>
            <a:lstStyle/>
            <a:p>
              <a:pPr algn="ctr" defTabSz="2438340"/>
              <a:r>
                <a:rPr lang="en-US" sz="10800" dirty="0">
                  <a:solidFill>
                    <a:srgbClr val="FFFFFF"/>
                  </a:solidFill>
                  <a:latin typeface="Open Sans Light"/>
                </a:rPr>
                <a:t>01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1804" y="2242265"/>
              <a:ext cx="1332148" cy="877163"/>
            </a:xfrm>
            <a:prstGeom prst="rect">
              <a:avLst/>
            </a:prstGeom>
            <a:noFill/>
            <a:sp3d extrusionH="285750" prstMaterial="matte">
              <a:bevelT w="69850" h="0"/>
            </a:sp3d>
          </p:spPr>
          <p:txBody>
            <a:bodyPr wrap="square" rtlCol="0">
              <a:spAutoFit/>
            </a:bodyPr>
            <a:lstStyle/>
            <a:p>
              <a:pPr algn="ctr" defTabSz="2438340"/>
              <a:r>
                <a:rPr lang="en-US" sz="10800" dirty="0">
                  <a:solidFill>
                    <a:srgbClr val="FFFFFF"/>
                  </a:solidFill>
                  <a:latin typeface="Open Sans Light"/>
                </a:rPr>
                <a:t>04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64052" y="4412067"/>
              <a:ext cx="1332148" cy="877163"/>
            </a:xfrm>
            <a:prstGeom prst="rect">
              <a:avLst/>
            </a:prstGeom>
            <a:noFill/>
            <a:sp3d extrusionH="285750" prstMaterial="matte">
              <a:bevelT w="69850" h="0"/>
            </a:sp3d>
          </p:spPr>
          <p:txBody>
            <a:bodyPr wrap="square" rtlCol="0">
              <a:spAutoFit/>
            </a:bodyPr>
            <a:lstStyle/>
            <a:p>
              <a:pPr algn="ctr" defTabSz="2438340"/>
              <a:r>
                <a:rPr lang="en-US" sz="10800" dirty="0">
                  <a:solidFill>
                    <a:srgbClr val="FFFFFF"/>
                  </a:solidFill>
                  <a:latin typeface="Open Sans Light"/>
                </a:rPr>
                <a:t>02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31804" y="4412067"/>
              <a:ext cx="1332148" cy="877163"/>
            </a:xfrm>
            <a:prstGeom prst="rect">
              <a:avLst/>
            </a:prstGeom>
            <a:noFill/>
            <a:sp3d extrusionH="285750" prstMaterial="matte">
              <a:bevelT w="69850" h="0"/>
            </a:sp3d>
          </p:spPr>
          <p:txBody>
            <a:bodyPr wrap="square" rtlCol="0">
              <a:spAutoFit/>
            </a:bodyPr>
            <a:lstStyle/>
            <a:p>
              <a:pPr algn="ctr" defTabSz="2438340"/>
              <a:r>
                <a:rPr lang="en-US" sz="10800" dirty="0">
                  <a:solidFill>
                    <a:srgbClr val="FFFFFF"/>
                  </a:solidFill>
                  <a:latin typeface="Open Sans Light"/>
                </a:rPr>
                <a:t>03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18327830" y="9486007"/>
            <a:ext cx="4947388" cy="183649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defTabSz="2438340"/>
            <a:r>
              <a:rPr lang="en-US" sz="4400" dirty="0">
                <a:solidFill>
                  <a:schemeClr val="tx1"/>
                </a:solidFill>
              </a:rPr>
              <a:t>Heading text</a:t>
            </a:r>
          </a:p>
          <a:p>
            <a:pPr defTabSz="2438340"/>
            <a:r>
              <a:rPr lang="da-DK" sz="2400" dirty="0">
                <a:solidFill>
                  <a:schemeClr val="tx1"/>
                </a:solidFill>
              </a:rPr>
              <a:t>Lorem ipsum dolor sit amet consequitor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81578" y="2863519"/>
            <a:ext cx="4947388" cy="183649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 defTabSz="2438340"/>
            <a:r>
              <a:rPr lang="en-US" sz="4400" dirty="0">
                <a:solidFill>
                  <a:schemeClr val="tx1"/>
                </a:solidFill>
              </a:rPr>
              <a:t>Heading text</a:t>
            </a:r>
          </a:p>
          <a:p>
            <a:pPr algn="r" defTabSz="2438340"/>
            <a:r>
              <a:rPr lang="da-DK" sz="2400" dirty="0">
                <a:solidFill>
                  <a:schemeClr val="tx1"/>
                </a:solidFill>
              </a:rPr>
              <a:t>Lorem ipsum dolor sit amet consequitor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81578" y="9486007"/>
            <a:ext cx="4947388" cy="183649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 defTabSz="2438340"/>
            <a:r>
              <a:rPr lang="en-US" sz="4400" dirty="0">
                <a:solidFill>
                  <a:schemeClr val="tx1"/>
                </a:solidFill>
              </a:rPr>
              <a:t>Heading text</a:t>
            </a:r>
          </a:p>
          <a:p>
            <a:pPr algn="r" defTabSz="2438340"/>
            <a:r>
              <a:rPr lang="da-DK" sz="2400" dirty="0">
                <a:solidFill>
                  <a:schemeClr val="tx1"/>
                </a:solidFill>
              </a:rPr>
              <a:t>Lorem ipsum dolor sit amet consequitor</a:t>
            </a:r>
            <a:endParaRPr lang="en-US" sz="3600" dirty="0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550122" y="2993566"/>
            <a:ext cx="1576392" cy="1576392"/>
            <a:chOff x="718408" y="3247559"/>
            <a:chExt cx="623050" cy="623050"/>
          </a:xfrm>
        </p:grpSpPr>
        <p:sp>
          <p:nvSpPr>
            <p:cNvPr id="23" name="Oval 22"/>
            <p:cNvSpPr/>
            <p:nvPr/>
          </p:nvSpPr>
          <p:spPr>
            <a:xfrm>
              <a:off x="718408" y="3247559"/>
              <a:ext cx="623050" cy="62305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438340"/>
              <a:endParaRPr lang="en-US" sz="6400">
                <a:solidFill>
                  <a:prstClr val="white"/>
                </a:solidFill>
                <a:latin typeface="Open Sans Light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598" y="3368602"/>
              <a:ext cx="390670" cy="380964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16450830" y="9616054"/>
            <a:ext cx="1576392" cy="1576392"/>
            <a:chOff x="718408" y="2370734"/>
            <a:chExt cx="623050" cy="623050"/>
          </a:xfrm>
        </p:grpSpPr>
        <p:sp>
          <p:nvSpPr>
            <p:cNvPr id="29" name="Oval 28"/>
            <p:cNvSpPr/>
            <p:nvPr/>
          </p:nvSpPr>
          <p:spPr>
            <a:xfrm>
              <a:off x="718408" y="2370734"/>
              <a:ext cx="623050" cy="6230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438340"/>
              <a:endParaRPr lang="en-US" sz="6400">
                <a:solidFill>
                  <a:prstClr val="white"/>
                </a:solidFill>
                <a:latin typeface="Open Sans Light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4174" y="2476500"/>
              <a:ext cx="411518" cy="411518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6550122" y="9616054"/>
            <a:ext cx="1576392" cy="1576392"/>
            <a:chOff x="718408" y="4229838"/>
            <a:chExt cx="623050" cy="623050"/>
          </a:xfrm>
        </p:grpSpPr>
        <p:sp>
          <p:nvSpPr>
            <p:cNvPr id="32" name="Oval 31"/>
            <p:cNvSpPr/>
            <p:nvPr/>
          </p:nvSpPr>
          <p:spPr>
            <a:xfrm>
              <a:off x="718408" y="4229838"/>
              <a:ext cx="623050" cy="6230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438340"/>
              <a:endParaRPr lang="en-US" sz="6400">
                <a:solidFill>
                  <a:prstClr val="white"/>
                </a:solidFill>
                <a:latin typeface="Open Sans Light"/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6288" y="4419203"/>
              <a:ext cx="467290" cy="244320"/>
            </a:xfrm>
            <a:prstGeom prst="rect">
              <a:avLst/>
            </a:prstGeom>
          </p:spPr>
        </p:pic>
      </p:grpSp>
      <p:sp>
        <p:nvSpPr>
          <p:cNvPr id="34" name="Freeform 33"/>
          <p:cNvSpPr/>
          <p:nvPr/>
        </p:nvSpPr>
        <p:spPr>
          <a:xfrm>
            <a:off x="14772221" y="3775586"/>
            <a:ext cx="1742834" cy="514080"/>
          </a:xfrm>
          <a:custGeom>
            <a:avLst/>
            <a:gdLst>
              <a:gd name="connsiteX0" fmla="*/ 2833254 w 2833254"/>
              <a:gd name="connsiteY0" fmla="*/ 0 h 1087582"/>
              <a:gd name="connsiteX1" fmla="*/ 928254 w 2833254"/>
              <a:gd name="connsiteY1" fmla="*/ 0 h 1087582"/>
              <a:gd name="connsiteX2" fmla="*/ 0 w 2833254"/>
              <a:gd name="connsiteY2" fmla="*/ 1087582 h 108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3254" h="1087582">
                <a:moveTo>
                  <a:pt x="2833254" y="0"/>
                </a:moveTo>
                <a:lnTo>
                  <a:pt x="928254" y="0"/>
                </a:lnTo>
                <a:lnTo>
                  <a:pt x="0" y="1087582"/>
                </a:lnTo>
              </a:path>
            </a:pathLst>
          </a:cu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38340"/>
            <a:endParaRPr lang="en-US" sz="4800">
              <a:solidFill>
                <a:prstClr val="white"/>
              </a:solidFill>
              <a:latin typeface="Open Sans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8373550" y="2863519"/>
            <a:ext cx="4947388" cy="183649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defTabSz="2438340"/>
            <a:r>
              <a:rPr lang="en-US" sz="4400" dirty="0">
                <a:solidFill>
                  <a:schemeClr val="tx1"/>
                </a:solidFill>
              </a:rPr>
              <a:t>Heading text</a:t>
            </a:r>
          </a:p>
          <a:p>
            <a:pPr defTabSz="2438340"/>
            <a:r>
              <a:rPr lang="da-DK" sz="2400" dirty="0">
                <a:solidFill>
                  <a:schemeClr val="tx1"/>
                </a:solidFill>
              </a:rPr>
              <a:t>Lorem ipsum dolor sit amet consequitor</a:t>
            </a:r>
            <a:endParaRPr lang="en-US" sz="3600" dirty="0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6496550" y="2993566"/>
            <a:ext cx="1576392" cy="1576392"/>
            <a:chOff x="718408" y="1484685"/>
            <a:chExt cx="623050" cy="623050"/>
          </a:xfrm>
        </p:grpSpPr>
        <p:sp>
          <p:nvSpPr>
            <p:cNvPr id="26" name="Oval 25"/>
            <p:cNvSpPr/>
            <p:nvPr/>
          </p:nvSpPr>
          <p:spPr>
            <a:xfrm>
              <a:off x="718408" y="1484685"/>
              <a:ext cx="623050" cy="6230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438340"/>
              <a:endParaRPr lang="en-US" sz="6400">
                <a:solidFill>
                  <a:prstClr val="white"/>
                </a:solidFill>
                <a:latin typeface="Open Sans Light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6806" y="1641500"/>
              <a:ext cx="366254" cy="309420"/>
            </a:xfrm>
            <a:prstGeom prst="rect">
              <a:avLst/>
            </a:prstGeom>
          </p:spPr>
        </p:pic>
      </p:grpSp>
      <p:sp>
        <p:nvSpPr>
          <p:cNvPr id="35" name="Freeform 34"/>
          <p:cNvSpPr/>
          <p:nvPr/>
        </p:nvSpPr>
        <p:spPr>
          <a:xfrm flipV="1">
            <a:off x="14629482" y="9883653"/>
            <a:ext cx="1885572" cy="529526"/>
          </a:xfrm>
          <a:custGeom>
            <a:avLst/>
            <a:gdLst>
              <a:gd name="connsiteX0" fmla="*/ 2833254 w 2833254"/>
              <a:gd name="connsiteY0" fmla="*/ 0 h 1087582"/>
              <a:gd name="connsiteX1" fmla="*/ 928254 w 2833254"/>
              <a:gd name="connsiteY1" fmla="*/ 0 h 1087582"/>
              <a:gd name="connsiteX2" fmla="*/ 0 w 2833254"/>
              <a:gd name="connsiteY2" fmla="*/ 1087582 h 108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3254" h="1087582">
                <a:moveTo>
                  <a:pt x="2833254" y="0"/>
                </a:moveTo>
                <a:lnTo>
                  <a:pt x="928254" y="0"/>
                </a:lnTo>
                <a:lnTo>
                  <a:pt x="0" y="1087582"/>
                </a:lnTo>
              </a:path>
            </a:pathLst>
          </a:custGeom>
          <a:noFill/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38340"/>
            <a:endParaRPr lang="en-US" sz="4800" dirty="0">
              <a:solidFill>
                <a:prstClr val="white"/>
              </a:solidFill>
              <a:latin typeface="Open Sans Light"/>
            </a:endParaRPr>
          </a:p>
        </p:txBody>
      </p:sp>
      <p:sp>
        <p:nvSpPr>
          <p:cNvPr id="36" name="Freeform 35"/>
          <p:cNvSpPr/>
          <p:nvPr/>
        </p:nvSpPr>
        <p:spPr>
          <a:xfrm flipH="1">
            <a:off x="8126532" y="3775586"/>
            <a:ext cx="1560444" cy="488120"/>
          </a:xfrm>
          <a:custGeom>
            <a:avLst/>
            <a:gdLst>
              <a:gd name="connsiteX0" fmla="*/ 2833254 w 2833254"/>
              <a:gd name="connsiteY0" fmla="*/ 0 h 1087582"/>
              <a:gd name="connsiteX1" fmla="*/ 928254 w 2833254"/>
              <a:gd name="connsiteY1" fmla="*/ 0 h 1087582"/>
              <a:gd name="connsiteX2" fmla="*/ 0 w 2833254"/>
              <a:gd name="connsiteY2" fmla="*/ 1087582 h 108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3254" h="1087582">
                <a:moveTo>
                  <a:pt x="2833254" y="0"/>
                </a:moveTo>
                <a:lnTo>
                  <a:pt x="928254" y="0"/>
                </a:lnTo>
                <a:lnTo>
                  <a:pt x="0" y="1087582"/>
                </a:lnTo>
              </a:path>
            </a:pathLst>
          </a:custGeom>
          <a:noFill/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38340"/>
            <a:endParaRPr lang="en-US" sz="4800">
              <a:solidFill>
                <a:prstClr val="white"/>
              </a:solidFill>
              <a:latin typeface="Open Sans Light"/>
            </a:endParaRPr>
          </a:p>
        </p:txBody>
      </p:sp>
      <p:sp>
        <p:nvSpPr>
          <p:cNvPr id="37" name="Freeform 36"/>
          <p:cNvSpPr/>
          <p:nvPr/>
        </p:nvSpPr>
        <p:spPr>
          <a:xfrm flipH="1" flipV="1">
            <a:off x="8126531" y="9883653"/>
            <a:ext cx="1658022" cy="529526"/>
          </a:xfrm>
          <a:custGeom>
            <a:avLst/>
            <a:gdLst>
              <a:gd name="connsiteX0" fmla="*/ 2833254 w 2833254"/>
              <a:gd name="connsiteY0" fmla="*/ 0 h 1087582"/>
              <a:gd name="connsiteX1" fmla="*/ 928254 w 2833254"/>
              <a:gd name="connsiteY1" fmla="*/ 0 h 1087582"/>
              <a:gd name="connsiteX2" fmla="*/ 0 w 2833254"/>
              <a:gd name="connsiteY2" fmla="*/ 1087582 h 108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3254" h="1087582">
                <a:moveTo>
                  <a:pt x="2833254" y="0"/>
                </a:moveTo>
                <a:lnTo>
                  <a:pt x="928254" y="0"/>
                </a:lnTo>
                <a:lnTo>
                  <a:pt x="0" y="1087582"/>
                </a:lnTo>
              </a:path>
            </a:pathLst>
          </a:cu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38340"/>
            <a:endParaRPr lang="en-US" sz="4800" dirty="0">
              <a:solidFill>
                <a:prstClr val="white"/>
              </a:solidFill>
              <a:latin typeface="Open Sans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717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3d puzzle pieces </a:t>
            </a:r>
            <a:r>
              <a:rPr lang="en-US" sz="6600" dirty="0" err="1"/>
              <a:t>infographic</a:t>
            </a:r>
            <a:endParaRPr lang="en-US" sz="6600" dirty="0"/>
          </a:p>
        </p:txBody>
      </p:sp>
      <p:sp>
        <p:nvSpPr>
          <p:cNvPr id="17" name="Freeform 19"/>
          <p:cNvSpPr>
            <a:spLocks/>
          </p:cNvSpPr>
          <p:nvPr/>
        </p:nvSpPr>
        <p:spPr bwMode="auto">
          <a:xfrm>
            <a:off x="7628194" y="10668508"/>
            <a:ext cx="1332720" cy="1158244"/>
          </a:xfrm>
          <a:custGeom>
            <a:avLst/>
            <a:gdLst>
              <a:gd name="T0" fmla="*/ 603 w 608"/>
              <a:gd name="T1" fmla="*/ 126 h 528"/>
              <a:gd name="T2" fmla="*/ 481 w 608"/>
              <a:gd name="T3" fmla="*/ 367 h 528"/>
              <a:gd name="T4" fmla="*/ 273 w 608"/>
              <a:gd name="T5" fmla="*/ 528 h 528"/>
              <a:gd name="T6" fmla="*/ 183 w 608"/>
              <a:gd name="T7" fmla="*/ 430 h 528"/>
              <a:gd name="T8" fmla="*/ 133 w 608"/>
              <a:gd name="T9" fmla="*/ 249 h 528"/>
              <a:gd name="T10" fmla="*/ 75 w 608"/>
              <a:gd name="T11" fmla="*/ 151 h 528"/>
              <a:gd name="T12" fmla="*/ 28 w 608"/>
              <a:gd name="T13" fmla="*/ 181 h 528"/>
              <a:gd name="T14" fmla="*/ 0 w 608"/>
              <a:gd name="T15" fmla="*/ 144 h 528"/>
              <a:gd name="T16" fmla="*/ 88 w 608"/>
              <a:gd name="T17" fmla="*/ 66 h 528"/>
              <a:gd name="T18" fmla="*/ 178 w 608"/>
              <a:gd name="T19" fmla="*/ 10 h 528"/>
              <a:gd name="T20" fmla="*/ 263 w 608"/>
              <a:gd name="T21" fmla="*/ 108 h 528"/>
              <a:gd name="T22" fmla="*/ 288 w 608"/>
              <a:gd name="T23" fmla="*/ 247 h 528"/>
              <a:gd name="T24" fmla="*/ 333 w 608"/>
              <a:gd name="T25" fmla="*/ 340 h 528"/>
              <a:gd name="T26" fmla="*/ 390 w 608"/>
              <a:gd name="T27" fmla="*/ 279 h 528"/>
              <a:gd name="T28" fmla="*/ 430 w 608"/>
              <a:gd name="T29" fmla="*/ 186 h 528"/>
              <a:gd name="T30" fmla="*/ 390 w 608"/>
              <a:gd name="T31" fmla="*/ 136 h 528"/>
              <a:gd name="T32" fmla="*/ 345 w 608"/>
              <a:gd name="T33" fmla="*/ 146 h 528"/>
              <a:gd name="T34" fmla="*/ 516 w 608"/>
              <a:gd name="T35" fmla="*/ 3 h 528"/>
              <a:gd name="T36" fmla="*/ 603 w 608"/>
              <a:gd name="T37" fmla="*/ 126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08" h="528">
                <a:moveTo>
                  <a:pt x="603" y="126"/>
                </a:moveTo>
                <a:cubicBezTo>
                  <a:pt x="601" y="184"/>
                  <a:pt x="561" y="264"/>
                  <a:pt x="481" y="367"/>
                </a:cubicBezTo>
                <a:cubicBezTo>
                  <a:pt x="398" y="473"/>
                  <a:pt x="328" y="528"/>
                  <a:pt x="273" y="528"/>
                </a:cubicBezTo>
                <a:cubicBezTo>
                  <a:pt x="238" y="528"/>
                  <a:pt x="208" y="495"/>
                  <a:pt x="183" y="430"/>
                </a:cubicBezTo>
                <a:cubicBezTo>
                  <a:pt x="165" y="370"/>
                  <a:pt x="150" y="309"/>
                  <a:pt x="133" y="249"/>
                </a:cubicBezTo>
                <a:cubicBezTo>
                  <a:pt x="115" y="184"/>
                  <a:pt x="98" y="151"/>
                  <a:pt x="75" y="151"/>
                </a:cubicBezTo>
                <a:cubicBezTo>
                  <a:pt x="70" y="151"/>
                  <a:pt x="55" y="161"/>
                  <a:pt x="28" y="181"/>
                </a:cubicBezTo>
                <a:cubicBezTo>
                  <a:pt x="0" y="144"/>
                  <a:pt x="0" y="144"/>
                  <a:pt x="0" y="144"/>
                </a:cubicBezTo>
                <a:cubicBezTo>
                  <a:pt x="30" y="118"/>
                  <a:pt x="60" y="91"/>
                  <a:pt x="88" y="66"/>
                </a:cubicBezTo>
                <a:cubicBezTo>
                  <a:pt x="128" y="30"/>
                  <a:pt x="158" y="13"/>
                  <a:pt x="178" y="10"/>
                </a:cubicBezTo>
                <a:cubicBezTo>
                  <a:pt x="225" y="5"/>
                  <a:pt x="253" y="38"/>
                  <a:pt x="263" y="108"/>
                </a:cubicBezTo>
                <a:cubicBezTo>
                  <a:pt x="275" y="181"/>
                  <a:pt x="283" y="229"/>
                  <a:pt x="288" y="247"/>
                </a:cubicBezTo>
                <a:cubicBezTo>
                  <a:pt x="303" y="307"/>
                  <a:pt x="318" y="340"/>
                  <a:pt x="333" y="340"/>
                </a:cubicBezTo>
                <a:cubicBezTo>
                  <a:pt x="345" y="340"/>
                  <a:pt x="365" y="319"/>
                  <a:pt x="390" y="279"/>
                </a:cubicBezTo>
                <a:cubicBezTo>
                  <a:pt x="415" y="239"/>
                  <a:pt x="428" y="209"/>
                  <a:pt x="430" y="186"/>
                </a:cubicBezTo>
                <a:cubicBezTo>
                  <a:pt x="433" y="154"/>
                  <a:pt x="420" y="136"/>
                  <a:pt x="390" y="136"/>
                </a:cubicBezTo>
                <a:cubicBezTo>
                  <a:pt x="375" y="136"/>
                  <a:pt x="360" y="138"/>
                  <a:pt x="345" y="146"/>
                </a:cubicBezTo>
                <a:cubicBezTo>
                  <a:pt x="375" y="48"/>
                  <a:pt x="433" y="0"/>
                  <a:pt x="516" y="3"/>
                </a:cubicBezTo>
                <a:cubicBezTo>
                  <a:pt x="578" y="5"/>
                  <a:pt x="608" y="45"/>
                  <a:pt x="603" y="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8" name="Freeform 27"/>
          <p:cNvSpPr>
            <a:spLocks/>
          </p:cNvSpPr>
          <p:nvPr/>
        </p:nvSpPr>
        <p:spPr bwMode="auto">
          <a:xfrm>
            <a:off x="15562566" y="3479466"/>
            <a:ext cx="1016180" cy="1357764"/>
          </a:xfrm>
          <a:custGeom>
            <a:avLst/>
            <a:gdLst>
              <a:gd name="T0" fmla="*/ 430 w 452"/>
              <a:gd name="T1" fmla="*/ 477 h 604"/>
              <a:gd name="T2" fmla="*/ 452 w 452"/>
              <a:gd name="T3" fmla="*/ 529 h 604"/>
              <a:gd name="T4" fmla="*/ 430 w 452"/>
              <a:gd name="T5" fmla="*/ 582 h 604"/>
              <a:gd name="T6" fmla="*/ 375 w 452"/>
              <a:gd name="T7" fmla="*/ 604 h 604"/>
              <a:gd name="T8" fmla="*/ 227 w 452"/>
              <a:gd name="T9" fmla="*/ 604 h 604"/>
              <a:gd name="T10" fmla="*/ 67 w 452"/>
              <a:gd name="T11" fmla="*/ 539 h 604"/>
              <a:gd name="T12" fmla="*/ 0 w 452"/>
              <a:gd name="T13" fmla="*/ 379 h 604"/>
              <a:gd name="T14" fmla="*/ 0 w 452"/>
              <a:gd name="T15" fmla="*/ 75 h 604"/>
              <a:gd name="T16" fmla="*/ 23 w 452"/>
              <a:gd name="T17" fmla="*/ 23 h 604"/>
              <a:gd name="T18" fmla="*/ 77 w 452"/>
              <a:gd name="T19" fmla="*/ 0 h 604"/>
              <a:gd name="T20" fmla="*/ 130 w 452"/>
              <a:gd name="T21" fmla="*/ 23 h 604"/>
              <a:gd name="T22" fmla="*/ 152 w 452"/>
              <a:gd name="T23" fmla="*/ 75 h 604"/>
              <a:gd name="T24" fmla="*/ 152 w 452"/>
              <a:gd name="T25" fmla="*/ 151 h 604"/>
              <a:gd name="T26" fmla="*/ 375 w 452"/>
              <a:gd name="T27" fmla="*/ 151 h 604"/>
              <a:gd name="T28" fmla="*/ 430 w 452"/>
              <a:gd name="T29" fmla="*/ 173 h 604"/>
              <a:gd name="T30" fmla="*/ 452 w 452"/>
              <a:gd name="T31" fmla="*/ 228 h 604"/>
              <a:gd name="T32" fmla="*/ 430 w 452"/>
              <a:gd name="T33" fmla="*/ 281 h 604"/>
              <a:gd name="T34" fmla="*/ 375 w 452"/>
              <a:gd name="T35" fmla="*/ 304 h 604"/>
              <a:gd name="T36" fmla="*/ 152 w 452"/>
              <a:gd name="T37" fmla="*/ 304 h 604"/>
              <a:gd name="T38" fmla="*/ 152 w 452"/>
              <a:gd name="T39" fmla="*/ 379 h 604"/>
              <a:gd name="T40" fmla="*/ 172 w 452"/>
              <a:gd name="T41" fmla="*/ 431 h 604"/>
              <a:gd name="T42" fmla="*/ 227 w 452"/>
              <a:gd name="T43" fmla="*/ 454 h 604"/>
              <a:gd name="T44" fmla="*/ 375 w 452"/>
              <a:gd name="T45" fmla="*/ 454 h 604"/>
              <a:gd name="T46" fmla="*/ 430 w 452"/>
              <a:gd name="T47" fmla="*/ 477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52" h="604">
                <a:moveTo>
                  <a:pt x="430" y="477"/>
                </a:moveTo>
                <a:cubicBezTo>
                  <a:pt x="445" y="492"/>
                  <a:pt x="452" y="509"/>
                  <a:pt x="452" y="529"/>
                </a:cubicBezTo>
                <a:cubicBezTo>
                  <a:pt x="452" y="549"/>
                  <a:pt x="445" y="567"/>
                  <a:pt x="430" y="582"/>
                </a:cubicBezTo>
                <a:cubicBezTo>
                  <a:pt x="415" y="597"/>
                  <a:pt x="397" y="604"/>
                  <a:pt x="375" y="604"/>
                </a:cubicBezTo>
                <a:cubicBezTo>
                  <a:pt x="375" y="604"/>
                  <a:pt x="375" y="604"/>
                  <a:pt x="227" y="604"/>
                </a:cubicBezTo>
                <a:cubicBezTo>
                  <a:pt x="165" y="604"/>
                  <a:pt x="110" y="582"/>
                  <a:pt x="67" y="539"/>
                </a:cubicBezTo>
                <a:cubicBezTo>
                  <a:pt x="23" y="494"/>
                  <a:pt x="0" y="441"/>
                  <a:pt x="0" y="379"/>
                </a:cubicBezTo>
                <a:cubicBezTo>
                  <a:pt x="0" y="379"/>
                  <a:pt x="0" y="379"/>
                  <a:pt x="0" y="75"/>
                </a:cubicBezTo>
                <a:cubicBezTo>
                  <a:pt x="0" y="55"/>
                  <a:pt x="8" y="38"/>
                  <a:pt x="23" y="23"/>
                </a:cubicBezTo>
                <a:cubicBezTo>
                  <a:pt x="38" y="8"/>
                  <a:pt x="55" y="0"/>
                  <a:pt x="77" y="0"/>
                </a:cubicBezTo>
                <a:cubicBezTo>
                  <a:pt x="97" y="0"/>
                  <a:pt x="115" y="8"/>
                  <a:pt x="130" y="23"/>
                </a:cubicBezTo>
                <a:cubicBezTo>
                  <a:pt x="145" y="38"/>
                  <a:pt x="152" y="55"/>
                  <a:pt x="152" y="75"/>
                </a:cubicBezTo>
                <a:cubicBezTo>
                  <a:pt x="152" y="75"/>
                  <a:pt x="152" y="75"/>
                  <a:pt x="152" y="151"/>
                </a:cubicBezTo>
                <a:cubicBezTo>
                  <a:pt x="152" y="151"/>
                  <a:pt x="152" y="151"/>
                  <a:pt x="375" y="151"/>
                </a:cubicBezTo>
                <a:cubicBezTo>
                  <a:pt x="397" y="151"/>
                  <a:pt x="415" y="158"/>
                  <a:pt x="430" y="173"/>
                </a:cubicBezTo>
                <a:cubicBezTo>
                  <a:pt x="445" y="188"/>
                  <a:pt x="452" y="206"/>
                  <a:pt x="452" y="228"/>
                </a:cubicBezTo>
                <a:cubicBezTo>
                  <a:pt x="452" y="248"/>
                  <a:pt x="445" y="266"/>
                  <a:pt x="430" y="281"/>
                </a:cubicBezTo>
                <a:cubicBezTo>
                  <a:pt x="415" y="296"/>
                  <a:pt x="397" y="304"/>
                  <a:pt x="375" y="304"/>
                </a:cubicBezTo>
                <a:cubicBezTo>
                  <a:pt x="375" y="304"/>
                  <a:pt x="375" y="304"/>
                  <a:pt x="152" y="304"/>
                </a:cubicBezTo>
                <a:cubicBezTo>
                  <a:pt x="152" y="304"/>
                  <a:pt x="152" y="304"/>
                  <a:pt x="152" y="379"/>
                </a:cubicBezTo>
                <a:cubicBezTo>
                  <a:pt x="152" y="399"/>
                  <a:pt x="160" y="416"/>
                  <a:pt x="172" y="431"/>
                </a:cubicBezTo>
                <a:cubicBezTo>
                  <a:pt x="187" y="446"/>
                  <a:pt x="205" y="454"/>
                  <a:pt x="227" y="454"/>
                </a:cubicBezTo>
                <a:cubicBezTo>
                  <a:pt x="227" y="454"/>
                  <a:pt x="227" y="454"/>
                  <a:pt x="375" y="454"/>
                </a:cubicBezTo>
                <a:cubicBezTo>
                  <a:pt x="397" y="454"/>
                  <a:pt x="415" y="462"/>
                  <a:pt x="430" y="4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srgbClr val="FFFFFF"/>
              </a:solidFill>
              <a:latin typeface="Open Sans Ligh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8753469" y="6620590"/>
            <a:ext cx="1153006" cy="1382812"/>
            <a:chOff x="8071963" y="3061130"/>
            <a:chExt cx="476865" cy="571910"/>
          </a:xfrm>
          <a:solidFill>
            <a:schemeClr val="tx1"/>
          </a:solidFill>
        </p:grpSpPr>
        <p:sp>
          <p:nvSpPr>
            <p:cNvPr id="20" name="Freeform 101"/>
            <p:cNvSpPr>
              <a:spLocks/>
            </p:cNvSpPr>
            <p:nvPr/>
          </p:nvSpPr>
          <p:spPr bwMode="invGray">
            <a:xfrm>
              <a:off x="8145706" y="3061130"/>
              <a:ext cx="109794" cy="211394"/>
            </a:xfrm>
            <a:custGeom>
              <a:avLst/>
              <a:gdLst>
                <a:gd name="T0" fmla="*/ 47 w 67"/>
                <a:gd name="T1" fmla="*/ 0 h 129"/>
                <a:gd name="T2" fmla="*/ 34 w 67"/>
                <a:gd name="T3" fmla="*/ 51 h 129"/>
                <a:gd name="T4" fmla="*/ 32 w 67"/>
                <a:gd name="T5" fmla="*/ 51 h 129"/>
                <a:gd name="T6" fmla="*/ 19 w 67"/>
                <a:gd name="T7" fmla="*/ 0 h 129"/>
                <a:gd name="T8" fmla="*/ 0 w 67"/>
                <a:gd name="T9" fmla="*/ 0 h 129"/>
                <a:gd name="T10" fmla="*/ 23 w 67"/>
                <a:gd name="T11" fmla="*/ 78 h 129"/>
                <a:gd name="T12" fmla="*/ 23 w 67"/>
                <a:gd name="T13" fmla="*/ 129 h 129"/>
                <a:gd name="T14" fmla="*/ 44 w 67"/>
                <a:gd name="T15" fmla="*/ 129 h 129"/>
                <a:gd name="T16" fmla="*/ 44 w 67"/>
                <a:gd name="T17" fmla="*/ 76 h 129"/>
                <a:gd name="T18" fmla="*/ 67 w 67"/>
                <a:gd name="T19" fmla="*/ 0 h 129"/>
                <a:gd name="T20" fmla="*/ 47 w 67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129">
                  <a:moveTo>
                    <a:pt x="47" y="0"/>
                  </a:moveTo>
                  <a:lnTo>
                    <a:pt x="34" y="51"/>
                  </a:lnTo>
                  <a:lnTo>
                    <a:pt x="32" y="51"/>
                  </a:lnTo>
                  <a:lnTo>
                    <a:pt x="19" y="0"/>
                  </a:lnTo>
                  <a:lnTo>
                    <a:pt x="0" y="0"/>
                  </a:lnTo>
                  <a:lnTo>
                    <a:pt x="23" y="78"/>
                  </a:lnTo>
                  <a:lnTo>
                    <a:pt x="23" y="129"/>
                  </a:lnTo>
                  <a:lnTo>
                    <a:pt x="44" y="129"/>
                  </a:lnTo>
                  <a:lnTo>
                    <a:pt x="44" y="76"/>
                  </a:lnTo>
                  <a:lnTo>
                    <a:pt x="67" y="0"/>
                  </a:ln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64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21" name="Freeform 102"/>
            <p:cNvSpPr>
              <a:spLocks noEditPoints="1"/>
            </p:cNvSpPr>
            <p:nvPr/>
          </p:nvSpPr>
          <p:spPr bwMode="invGray">
            <a:xfrm>
              <a:off x="8252221" y="3113568"/>
              <a:ext cx="85213" cy="163871"/>
            </a:xfrm>
            <a:custGeom>
              <a:avLst/>
              <a:gdLst>
                <a:gd name="T0" fmla="*/ 14 w 36"/>
                <a:gd name="T1" fmla="*/ 56 h 69"/>
                <a:gd name="T2" fmla="*/ 13 w 36"/>
                <a:gd name="T3" fmla="*/ 52 h 69"/>
                <a:gd name="T4" fmla="*/ 13 w 36"/>
                <a:gd name="T5" fmla="*/ 16 h 69"/>
                <a:gd name="T6" fmla="*/ 14 w 36"/>
                <a:gd name="T7" fmla="*/ 12 h 69"/>
                <a:gd name="T8" fmla="*/ 18 w 36"/>
                <a:gd name="T9" fmla="*/ 11 h 69"/>
                <a:gd name="T10" fmla="*/ 22 w 36"/>
                <a:gd name="T11" fmla="*/ 12 h 69"/>
                <a:gd name="T12" fmla="*/ 23 w 36"/>
                <a:gd name="T13" fmla="*/ 16 h 69"/>
                <a:gd name="T14" fmla="*/ 23 w 36"/>
                <a:gd name="T15" fmla="*/ 52 h 69"/>
                <a:gd name="T16" fmla="*/ 22 w 36"/>
                <a:gd name="T17" fmla="*/ 56 h 69"/>
                <a:gd name="T18" fmla="*/ 18 w 36"/>
                <a:gd name="T19" fmla="*/ 57 h 69"/>
                <a:gd name="T20" fmla="*/ 14 w 36"/>
                <a:gd name="T21" fmla="*/ 56 h 69"/>
                <a:gd name="T22" fmla="*/ 5 w 36"/>
                <a:gd name="T23" fmla="*/ 4 h 69"/>
                <a:gd name="T24" fmla="*/ 0 w 36"/>
                <a:gd name="T25" fmla="*/ 16 h 69"/>
                <a:gd name="T26" fmla="*/ 0 w 36"/>
                <a:gd name="T27" fmla="*/ 50 h 69"/>
                <a:gd name="T28" fmla="*/ 5 w 36"/>
                <a:gd name="T29" fmla="*/ 64 h 69"/>
                <a:gd name="T30" fmla="*/ 18 w 36"/>
                <a:gd name="T31" fmla="*/ 69 h 69"/>
                <a:gd name="T32" fmla="*/ 31 w 36"/>
                <a:gd name="T33" fmla="*/ 64 h 69"/>
                <a:gd name="T34" fmla="*/ 36 w 36"/>
                <a:gd name="T35" fmla="*/ 51 h 69"/>
                <a:gd name="T36" fmla="*/ 36 w 36"/>
                <a:gd name="T37" fmla="*/ 17 h 69"/>
                <a:gd name="T38" fmla="*/ 31 w 36"/>
                <a:gd name="T39" fmla="*/ 4 h 69"/>
                <a:gd name="T40" fmla="*/ 18 w 36"/>
                <a:gd name="T41" fmla="*/ 0 h 69"/>
                <a:gd name="T42" fmla="*/ 5 w 36"/>
                <a:gd name="T43" fmla="*/ 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69">
                  <a:moveTo>
                    <a:pt x="14" y="56"/>
                  </a:moveTo>
                  <a:cubicBezTo>
                    <a:pt x="13" y="55"/>
                    <a:pt x="13" y="53"/>
                    <a:pt x="13" y="52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4"/>
                    <a:pt x="13" y="13"/>
                    <a:pt x="14" y="12"/>
                  </a:cubicBezTo>
                  <a:cubicBezTo>
                    <a:pt x="15" y="11"/>
                    <a:pt x="16" y="11"/>
                    <a:pt x="18" y="11"/>
                  </a:cubicBezTo>
                  <a:cubicBezTo>
                    <a:pt x="19" y="11"/>
                    <a:pt x="21" y="11"/>
                    <a:pt x="22" y="12"/>
                  </a:cubicBezTo>
                  <a:cubicBezTo>
                    <a:pt x="23" y="13"/>
                    <a:pt x="23" y="14"/>
                    <a:pt x="23" y="16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3"/>
                    <a:pt x="23" y="55"/>
                    <a:pt x="22" y="56"/>
                  </a:cubicBezTo>
                  <a:cubicBezTo>
                    <a:pt x="21" y="57"/>
                    <a:pt x="19" y="57"/>
                    <a:pt x="18" y="57"/>
                  </a:cubicBezTo>
                  <a:cubicBezTo>
                    <a:pt x="16" y="57"/>
                    <a:pt x="15" y="57"/>
                    <a:pt x="14" y="56"/>
                  </a:cubicBezTo>
                  <a:moveTo>
                    <a:pt x="5" y="4"/>
                  </a:moveTo>
                  <a:cubicBezTo>
                    <a:pt x="2" y="7"/>
                    <a:pt x="0" y="11"/>
                    <a:pt x="0" y="1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6"/>
                    <a:pt x="2" y="60"/>
                    <a:pt x="5" y="64"/>
                  </a:cubicBezTo>
                  <a:cubicBezTo>
                    <a:pt x="8" y="67"/>
                    <a:pt x="12" y="69"/>
                    <a:pt x="18" y="69"/>
                  </a:cubicBezTo>
                  <a:cubicBezTo>
                    <a:pt x="23" y="69"/>
                    <a:pt x="28" y="67"/>
                    <a:pt x="31" y="64"/>
                  </a:cubicBezTo>
                  <a:cubicBezTo>
                    <a:pt x="34" y="61"/>
                    <a:pt x="36" y="56"/>
                    <a:pt x="36" y="51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2"/>
                    <a:pt x="34" y="8"/>
                    <a:pt x="31" y="4"/>
                  </a:cubicBezTo>
                  <a:cubicBezTo>
                    <a:pt x="27" y="1"/>
                    <a:pt x="23" y="0"/>
                    <a:pt x="18" y="0"/>
                  </a:cubicBezTo>
                  <a:cubicBezTo>
                    <a:pt x="13" y="0"/>
                    <a:pt x="8" y="1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64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22" name="Freeform 103"/>
            <p:cNvSpPr>
              <a:spLocks/>
            </p:cNvSpPr>
            <p:nvPr/>
          </p:nvSpPr>
          <p:spPr bwMode="invGray">
            <a:xfrm>
              <a:off x="8362015" y="3116846"/>
              <a:ext cx="81935" cy="157316"/>
            </a:xfrm>
            <a:custGeom>
              <a:avLst/>
              <a:gdLst>
                <a:gd name="T0" fmla="*/ 23 w 35"/>
                <a:gd name="T1" fmla="*/ 0 h 67"/>
                <a:gd name="T2" fmla="*/ 23 w 35"/>
                <a:gd name="T3" fmla="*/ 50 h 67"/>
                <a:gd name="T4" fmla="*/ 19 w 35"/>
                <a:gd name="T5" fmla="*/ 54 h 67"/>
                <a:gd name="T6" fmla="*/ 15 w 35"/>
                <a:gd name="T7" fmla="*/ 55 h 67"/>
                <a:gd name="T8" fmla="*/ 13 w 35"/>
                <a:gd name="T9" fmla="*/ 54 h 67"/>
                <a:gd name="T10" fmla="*/ 12 w 35"/>
                <a:gd name="T11" fmla="*/ 51 h 67"/>
                <a:gd name="T12" fmla="*/ 12 w 35"/>
                <a:gd name="T13" fmla="*/ 0 h 67"/>
                <a:gd name="T14" fmla="*/ 0 w 35"/>
                <a:gd name="T15" fmla="*/ 0 h 67"/>
                <a:gd name="T16" fmla="*/ 0 w 35"/>
                <a:gd name="T17" fmla="*/ 55 h 67"/>
                <a:gd name="T18" fmla="*/ 2 w 35"/>
                <a:gd name="T19" fmla="*/ 64 h 67"/>
                <a:gd name="T20" fmla="*/ 8 w 35"/>
                <a:gd name="T21" fmla="*/ 67 h 67"/>
                <a:gd name="T22" fmla="*/ 15 w 35"/>
                <a:gd name="T23" fmla="*/ 65 h 67"/>
                <a:gd name="T24" fmla="*/ 23 w 35"/>
                <a:gd name="T25" fmla="*/ 59 h 67"/>
                <a:gd name="T26" fmla="*/ 23 w 35"/>
                <a:gd name="T27" fmla="*/ 66 h 67"/>
                <a:gd name="T28" fmla="*/ 35 w 35"/>
                <a:gd name="T29" fmla="*/ 66 h 67"/>
                <a:gd name="T30" fmla="*/ 35 w 35"/>
                <a:gd name="T31" fmla="*/ 0 h 67"/>
                <a:gd name="T32" fmla="*/ 23 w 35"/>
                <a:gd name="T3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67">
                  <a:moveTo>
                    <a:pt x="23" y="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1" y="52"/>
                    <a:pt x="20" y="53"/>
                    <a:pt x="19" y="54"/>
                  </a:cubicBezTo>
                  <a:cubicBezTo>
                    <a:pt x="17" y="55"/>
                    <a:pt x="16" y="55"/>
                    <a:pt x="15" y="55"/>
                  </a:cubicBezTo>
                  <a:cubicBezTo>
                    <a:pt x="14" y="55"/>
                    <a:pt x="13" y="55"/>
                    <a:pt x="13" y="54"/>
                  </a:cubicBezTo>
                  <a:cubicBezTo>
                    <a:pt x="12" y="53"/>
                    <a:pt x="12" y="52"/>
                    <a:pt x="12" y="5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9"/>
                    <a:pt x="1" y="62"/>
                    <a:pt x="2" y="64"/>
                  </a:cubicBezTo>
                  <a:cubicBezTo>
                    <a:pt x="3" y="66"/>
                    <a:pt x="6" y="67"/>
                    <a:pt x="8" y="67"/>
                  </a:cubicBezTo>
                  <a:cubicBezTo>
                    <a:pt x="11" y="67"/>
                    <a:pt x="13" y="66"/>
                    <a:pt x="15" y="65"/>
                  </a:cubicBezTo>
                  <a:cubicBezTo>
                    <a:pt x="18" y="63"/>
                    <a:pt x="20" y="61"/>
                    <a:pt x="23" y="59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64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23" name="Freeform 104"/>
            <p:cNvSpPr>
              <a:spLocks/>
            </p:cNvSpPr>
            <p:nvPr/>
          </p:nvSpPr>
          <p:spPr bwMode="invGray">
            <a:xfrm>
              <a:off x="8350544" y="3442949"/>
              <a:ext cx="22942" cy="108155"/>
            </a:xfrm>
            <a:custGeom>
              <a:avLst/>
              <a:gdLst>
                <a:gd name="T0" fmla="*/ 5 w 10"/>
                <a:gd name="T1" fmla="*/ 0 h 46"/>
                <a:gd name="T2" fmla="*/ 2 w 10"/>
                <a:gd name="T3" fmla="*/ 0 h 46"/>
                <a:gd name="T4" fmla="*/ 0 w 10"/>
                <a:gd name="T5" fmla="*/ 2 h 46"/>
                <a:gd name="T6" fmla="*/ 0 w 10"/>
                <a:gd name="T7" fmla="*/ 43 h 46"/>
                <a:gd name="T8" fmla="*/ 2 w 10"/>
                <a:gd name="T9" fmla="*/ 46 h 46"/>
                <a:gd name="T10" fmla="*/ 5 w 10"/>
                <a:gd name="T11" fmla="*/ 46 h 46"/>
                <a:gd name="T12" fmla="*/ 9 w 10"/>
                <a:gd name="T13" fmla="*/ 45 h 46"/>
                <a:gd name="T14" fmla="*/ 10 w 10"/>
                <a:gd name="T15" fmla="*/ 40 h 46"/>
                <a:gd name="T16" fmla="*/ 10 w 10"/>
                <a:gd name="T17" fmla="*/ 7 h 46"/>
                <a:gd name="T18" fmla="*/ 8 w 10"/>
                <a:gd name="T19" fmla="*/ 1 h 46"/>
                <a:gd name="T20" fmla="*/ 5 w 10"/>
                <a:gd name="T2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46">
                  <a:moveTo>
                    <a:pt x="5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4"/>
                    <a:pt x="1" y="45"/>
                    <a:pt x="2" y="46"/>
                  </a:cubicBezTo>
                  <a:cubicBezTo>
                    <a:pt x="3" y="46"/>
                    <a:pt x="4" y="46"/>
                    <a:pt x="5" y="46"/>
                  </a:cubicBezTo>
                  <a:cubicBezTo>
                    <a:pt x="7" y="46"/>
                    <a:pt x="8" y="46"/>
                    <a:pt x="9" y="45"/>
                  </a:cubicBezTo>
                  <a:cubicBezTo>
                    <a:pt x="9" y="44"/>
                    <a:pt x="10" y="43"/>
                    <a:pt x="10" y="40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4"/>
                    <a:pt x="9" y="3"/>
                    <a:pt x="8" y="1"/>
                  </a:cubicBezTo>
                  <a:cubicBezTo>
                    <a:pt x="8" y="0"/>
                    <a:pt x="6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64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24" name="Freeform 105"/>
            <p:cNvSpPr>
              <a:spLocks/>
            </p:cNvSpPr>
            <p:nvPr/>
          </p:nvSpPr>
          <p:spPr bwMode="invGray">
            <a:xfrm>
              <a:off x="8453783" y="3442949"/>
              <a:ext cx="26219" cy="32774"/>
            </a:xfrm>
            <a:custGeom>
              <a:avLst/>
              <a:gdLst>
                <a:gd name="T0" fmla="*/ 6 w 11"/>
                <a:gd name="T1" fmla="*/ 0 h 14"/>
                <a:gd name="T2" fmla="*/ 1 w 11"/>
                <a:gd name="T3" fmla="*/ 2 h 14"/>
                <a:gd name="T4" fmla="*/ 0 w 11"/>
                <a:gd name="T5" fmla="*/ 8 h 14"/>
                <a:gd name="T6" fmla="*/ 0 w 11"/>
                <a:gd name="T7" fmla="*/ 14 h 14"/>
                <a:gd name="T8" fmla="*/ 11 w 11"/>
                <a:gd name="T9" fmla="*/ 14 h 14"/>
                <a:gd name="T10" fmla="*/ 11 w 11"/>
                <a:gd name="T11" fmla="*/ 8 h 14"/>
                <a:gd name="T12" fmla="*/ 10 w 11"/>
                <a:gd name="T13" fmla="*/ 2 h 14"/>
                <a:gd name="T14" fmla="*/ 6 w 11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4">
                  <a:moveTo>
                    <a:pt x="6" y="0"/>
                  </a:moveTo>
                  <a:cubicBezTo>
                    <a:pt x="4" y="0"/>
                    <a:pt x="2" y="1"/>
                    <a:pt x="1" y="2"/>
                  </a:cubicBezTo>
                  <a:cubicBezTo>
                    <a:pt x="1" y="3"/>
                    <a:pt x="0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5"/>
                    <a:pt x="10" y="3"/>
                    <a:pt x="10" y="2"/>
                  </a:cubicBezTo>
                  <a:cubicBezTo>
                    <a:pt x="9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64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25" name="Freeform 106"/>
            <p:cNvSpPr>
              <a:spLocks noEditPoints="1"/>
            </p:cNvSpPr>
            <p:nvPr/>
          </p:nvSpPr>
          <p:spPr bwMode="invGray">
            <a:xfrm>
              <a:off x="8071963" y="3313491"/>
              <a:ext cx="476865" cy="319549"/>
            </a:xfrm>
            <a:custGeom>
              <a:avLst/>
              <a:gdLst>
                <a:gd name="T0" fmla="*/ 171 w 201"/>
                <a:gd name="T1" fmla="*/ 1 h 135"/>
                <a:gd name="T2" fmla="*/ 100 w 201"/>
                <a:gd name="T3" fmla="*/ 0 h 135"/>
                <a:gd name="T4" fmla="*/ 30 w 201"/>
                <a:gd name="T5" fmla="*/ 1 h 135"/>
                <a:gd name="T6" fmla="*/ 0 w 201"/>
                <a:gd name="T7" fmla="*/ 68 h 135"/>
                <a:gd name="T8" fmla="*/ 30 w 201"/>
                <a:gd name="T9" fmla="*/ 134 h 135"/>
                <a:gd name="T10" fmla="*/ 171 w 201"/>
                <a:gd name="T11" fmla="*/ 134 h 135"/>
                <a:gd name="T12" fmla="*/ 201 w 201"/>
                <a:gd name="T13" fmla="*/ 68 h 135"/>
                <a:gd name="T14" fmla="*/ 43 w 201"/>
                <a:gd name="T15" fmla="*/ 111 h 135"/>
                <a:gd name="T16" fmla="*/ 30 w 201"/>
                <a:gd name="T17" fmla="*/ 35 h 135"/>
                <a:gd name="T18" fmla="*/ 15 w 201"/>
                <a:gd name="T19" fmla="*/ 22 h 135"/>
                <a:gd name="T20" fmla="*/ 58 w 201"/>
                <a:gd name="T21" fmla="*/ 35 h 135"/>
                <a:gd name="T22" fmla="*/ 43 w 201"/>
                <a:gd name="T23" fmla="*/ 111 h 135"/>
                <a:gd name="T24" fmla="*/ 80 w 201"/>
                <a:gd name="T25" fmla="*/ 111 h 135"/>
                <a:gd name="T26" fmla="*/ 73 w 201"/>
                <a:gd name="T27" fmla="*/ 110 h 135"/>
                <a:gd name="T28" fmla="*/ 60 w 201"/>
                <a:gd name="T29" fmla="*/ 109 h 135"/>
                <a:gd name="T30" fmla="*/ 57 w 201"/>
                <a:gd name="T31" fmla="*/ 45 h 135"/>
                <a:gd name="T32" fmla="*/ 70 w 201"/>
                <a:gd name="T33" fmla="*/ 95 h 135"/>
                <a:gd name="T34" fmla="*/ 73 w 201"/>
                <a:gd name="T35" fmla="*/ 100 h 135"/>
                <a:gd name="T36" fmla="*/ 80 w 201"/>
                <a:gd name="T37" fmla="*/ 95 h 135"/>
                <a:gd name="T38" fmla="*/ 92 w 201"/>
                <a:gd name="T39" fmla="*/ 45 h 135"/>
                <a:gd name="T40" fmla="*/ 139 w 201"/>
                <a:gd name="T41" fmla="*/ 97 h 135"/>
                <a:gd name="T42" fmla="*/ 128 w 201"/>
                <a:gd name="T43" fmla="*/ 112 h 135"/>
                <a:gd name="T44" fmla="*/ 117 w 201"/>
                <a:gd name="T45" fmla="*/ 106 h 135"/>
                <a:gd name="T46" fmla="*/ 104 w 201"/>
                <a:gd name="T47" fmla="*/ 111 h 135"/>
                <a:gd name="T48" fmla="*/ 117 w 201"/>
                <a:gd name="T49" fmla="*/ 22 h 135"/>
                <a:gd name="T50" fmla="*/ 122 w 201"/>
                <a:gd name="T51" fmla="*/ 46 h 135"/>
                <a:gd name="T52" fmla="*/ 136 w 201"/>
                <a:gd name="T53" fmla="*/ 48 h 135"/>
                <a:gd name="T54" fmla="*/ 139 w 201"/>
                <a:gd name="T55" fmla="*/ 97 h 135"/>
                <a:gd name="T56" fmla="*/ 161 w 201"/>
                <a:gd name="T57" fmla="*/ 79 h 135"/>
                <a:gd name="T58" fmla="*/ 162 w 201"/>
                <a:gd name="T59" fmla="*/ 99 h 135"/>
                <a:gd name="T60" fmla="*/ 171 w 201"/>
                <a:gd name="T61" fmla="*/ 99 h 135"/>
                <a:gd name="T62" fmla="*/ 172 w 201"/>
                <a:gd name="T63" fmla="*/ 87 h 135"/>
                <a:gd name="T64" fmla="*/ 184 w 201"/>
                <a:gd name="T65" fmla="*/ 92 h 135"/>
                <a:gd name="T66" fmla="*/ 166 w 201"/>
                <a:gd name="T67" fmla="*/ 113 h 135"/>
                <a:gd name="T68" fmla="*/ 149 w 201"/>
                <a:gd name="T69" fmla="*/ 92 h 135"/>
                <a:gd name="T70" fmla="*/ 154 w 201"/>
                <a:gd name="T71" fmla="*/ 49 h 135"/>
                <a:gd name="T72" fmla="*/ 180 w 201"/>
                <a:gd name="T73" fmla="*/ 48 h 135"/>
                <a:gd name="T74" fmla="*/ 184 w 201"/>
                <a:gd name="T75" fmla="*/ 7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1" h="135">
                  <a:moveTo>
                    <a:pt x="200" y="30"/>
                  </a:moveTo>
                  <a:cubicBezTo>
                    <a:pt x="200" y="14"/>
                    <a:pt x="187" y="1"/>
                    <a:pt x="171" y="1"/>
                  </a:cubicBezTo>
                  <a:cubicBezTo>
                    <a:pt x="149" y="0"/>
                    <a:pt x="127" y="0"/>
                    <a:pt x="104" y="0"/>
                  </a:cubicBezTo>
                  <a:cubicBezTo>
                    <a:pt x="103" y="0"/>
                    <a:pt x="102" y="0"/>
                    <a:pt x="100" y="0"/>
                  </a:cubicBezTo>
                  <a:cubicBezTo>
                    <a:pt x="99" y="0"/>
                    <a:pt x="98" y="0"/>
                    <a:pt x="97" y="0"/>
                  </a:cubicBezTo>
                  <a:cubicBezTo>
                    <a:pt x="74" y="0"/>
                    <a:pt x="52" y="0"/>
                    <a:pt x="30" y="1"/>
                  </a:cubicBezTo>
                  <a:cubicBezTo>
                    <a:pt x="14" y="1"/>
                    <a:pt x="1" y="14"/>
                    <a:pt x="1" y="30"/>
                  </a:cubicBezTo>
                  <a:cubicBezTo>
                    <a:pt x="0" y="42"/>
                    <a:pt x="0" y="55"/>
                    <a:pt x="0" y="68"/>
                  </a:cubicBezTo>
                  <a:cubicBezTo>
                    <a:pt x="0" y="80"/>
                    <a:pt x="0" y="93"/>
                    <a:pt x="1" y="105"/>
                  </a:cubicBezTo>
                  <a:cubicBezTo>
                    <a:pt x="1" y="121"/>
                    <a:pt x="14" y="134"/>
                    <a:pt x="30" y="134"/>
                  </a:cubicBezTo>
                  <a:cubicBezTo>
                    <a:pt x="53" y="135"/>
                    <a:pt x="77" y="135"/>
                    <a:pt x="100" y="135"/>
                  </a:cubicBezTo>
                  <a:cubicBezTo>
                    <a:pt x="124" y="135"/>
                    <a:pt x="148" y="135"/>
                    <a:pt x="171" y="134"/>
                  </a:cubicBezTo>
                  <a:cubicBezTo>
                    <a:pt x="187" y="134"/>
                    <a:pt x="200" y="121"/>
                    <a:pt x="200" y="105"/>
                  </a:cubicBezTo>
                  <a:cubicBezTo>
                    <a:pt x="201" y="93"/>
                    <a:pt x="201" y="80"/>
                    <a:pt x="201" y="68"/>
                  </a:cubicBezTo>
                  <a:cubicBezTo>
                    <a:pt x="201" y="55"/>
                    <a:pt x="201" y="42"/>
                    <a:pt x="200" y="30"/>
                  </a:cubicBezTo>
                  <a:close/>
                  <a:moveTo>
                    <a:pt x="43" y="111"/>
                  </a:moveTo>
                  <a:cubicBezTo>
                    <a:pt x="30" y="111"/>
                    <a:pt x="30" y="111"/>
                    <a:pt x="30" y="111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43" y="35"/>
                    <a:pt x="43" y="35"/>
                    <a:pt x="43" y="35"/>
                  </a:cubicBezTo>
                  <a:lnTo>
                    <a:pt x="43" y="111"/>
                  </a:lnTo>
                  <a:close/>
                  <a:moveTo>
                    <a:pt x="92" y="111"/>
                  </a:moveTo>
                  <a:cubicBezTo>
                    <a:pt x="80" y="111"/>
                    <a:pt x="80" y="111"/>
                    <a:pt x="80" y="111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8" y="106"/>
                    <a:pt x="75" y="108"/>
                    <a:pt x="73" y="110"/>
                  </a:cubicBezTo>
                  <a:cubicBezTo>
                    <a:pt x="71" y="111"/>
                    <a:pt x="68" y="112"/>
                    <a:pt x="66" y="112"/>
                  </a:cubicBezTo>
                  <a:cubicBezTo>
                    <a:pt x="63" y="112"/>
                    <a:pt x="61" y="111"/>
                    <a:pt x="60" y="109"/>
                  </a:cubicBezTo>
                  <a:cubicBezTo>
                    <a:pt x="58" y="107"/>
                    <a:pt x="57" y="104"/>
                    <a:pt x="57" y="100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0" y="95"/>
                    <a:pt x="70" y="95"/>
                    <a:pt x="70" y="95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1" y="100"/>
                    <a:pt x="72" y="100"/>
                    <a:pt x="73" y="100"/>
                  </a:cubicBezTo>
                  <a:cubicBezTo>
                    <a:pt x="74" y="100"/>
                    <a:pt x="75" y="99"/>
                    <a:pt x="76" y="99"/>
                  </a:cubicBezTo>
                  <a:cubicBezTo>
                    <a:pt x="78" y="98"/>
                    <a:pt x="79" y="96"/>
                    <a:pt x="80" y="9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92" y="45"/>
                    <a:pt x="92" y="45"/>
                    <a:pt x="92" y="45"/>
                  </a:cubicBezTo>
                  <a:lnTo>
                    <a:pt x="92" y="111"/>
                  </a:lnTo>
                  <a:close/>
                  <a:moveTo>
                    <a:pt x="139" y="97"/>
                  </a:moveTo>
                  <a:cubicBezTo>
                    <a:pt x="139" y="102"/>
                    <a:pt x="138" y="105"/>
                    <a:pt x="136" y="108"/>
                  </a:cubicBezTo>
                  <a:cubicBezTo>
                    <a:pt x="135" y="110"/>
                    <a:pt x="132" y="112"/>
                    <a:pt x="128" y="112"/>
                  </a:cubicBezTo>
                  <a:cubicBezTo>
                    <a:pt x="126" y="112"/>
                    <a:pt x="124" y="111"/>
                    <a:pt x="122" y="110"/>
                  </a:cubicBezTo>
                  <a:cubicBezTo>
                    <a:pt x="120" y="109"/>
                    <a:pt x="118" y="108"/>
                    <a:pt x="117" y="106"/>
                  </a:cubicBezTo>
                  <a:cubicBezTo>
                    <a:pt x="117" y="111"/>
                    <a:pt x="117" y="111"/>
                    <a:pt x="117" y="111"/>
                  </a:cubicBezTo>
                  <a:cubicBezTo>
                    <a:pt x="104" y="111"/>
                    <a:pt x="104" y="111"/>
                    <a:pt x="104" y="111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17" y="22"/>
                    <a:pt x="117" y="22"/>
                    <a:pt x="117" y="22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48"/>
                    <a:pt x="120" y="47"/>
                    <a:pt x="122" y="46"/>
                  </a:cubicBezTo>
                  <a:cubicBezTo>
                    <a:pt x="124" y="45"/>
                    <a:pt x="125" y="44"/>
                    <a:pt x="127" y="44"/>
                  </a:cubicBezTo>
                  <a:cubicBezTo>
                    <a:pt x="131" y="44"/>
                    <a:pt x="134" y="46"/>
                    <a:pt x="136" y="48"/>
                  </a:cubicBezTo>
                  <a:cubicBezTo>
                    <a:pt x="138" y="51"/>
                    <a:pt x="139" y="55"/>
                    <a:pt x="139" y="61"/>
                  </a:cubicBezTo>
                  <a:lnTo>
                    <a:pt x="139" y="97"/>
                  </a:lnTo>
                  <a:close/>
                  <a:moveTo>
                    <a:pt x="184" y="79"/>
                  </a:moveTo>
                  <a:cubicBezTo>
                    <a:pt x="161" y="79"/>
                    <a:pt x="161" y="79"/>
                    <a:pt x="161" y="79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5"/>
                    <a:pt x="161" y="98"/>
                    <a:pt x="162" y="99"/>
                  </a:cubicBezTo>
                  <a:cubicBezTo>
                    <a:pt x="163" y="100"/>
                    <a:pt x="164" y="101"/>
                    <a:pt x="166" y="101"/>
                  </a:cubicBezTo>
                  <a:cubicBezTo>
                    <a:pt x="168" y="101"/>
                    <a:pt x="170" y="101"/>
                    <a:pt x="171" y="99"/>
                  </a:cubicBezTo>
                  <a:cubicBezTo>
                    <a:pt x="171" y="98"/>
                    <a:pt x="172" y="96"/>
                    <a:pt x="172" y="92"/>
                  </a:cubicBezTo>
                  <a:cubicBezTo>
                    <a:pt x="172" y="87"/>
                    <a:pt x="172" y="87"/>
                    <a:pt x="172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4" y="92"/>
                    <a:pt x="184" y="92"/>
                    <a:pt x="184" y="92"/>
                  </a:cubicBezTo>
                  <a:cubicBezTo>
                    <a:pt x="184" y="99"/>
                    <a:pt x="183" y="104"/>
                    <a:pt x="180" y="107"/>
                  </a:cubicBezTo>
                  <a:cubicBezTo>
                    <a:pt x="177" y="111"/>
                    <a:pt x="172" y="113"/>
                    <a:pt x="166" y="113"/>
                  </a:cubicBezTo>
                  <a:cubicBezTo>
                    <a:pt x="161" y="113"/>
                    <a:pt x="156" y="111"/>
                    <a:pt x="153" y="107"/>
                  </a:cubicBezTo>
                  <a:cubicBezTo>
                    <a:pt x="150" y="104"/>
                    <a:pt x="149" y="99"/>
                    <a:pt x="149" y="92"/>
                  </a:cubicBezTo>
                  <a:cubicBezTo>
                    <a:pt x="149" y="63"/>
                    <a:pt x="149" y="63"/>
                    <a:pt x="149" y="63"/>
                  </a:cubicBezTo>
                  <a:cubicBezTo>
                    <a:pt x="149" y="57"/>
                    <a:pt x="150" y="52"/>
                    <a:pt x="154" y="49"/>
                  </a:cubicBezTo>
                  <a:cubicBezTo>
                    <a:pt x="157" y="45"/>
                    <a:pt x="162" y="43"/>
                    <a:pt x="167" y="43"/>
                  </a:cubicBezTo>
                  <a:cubicBezTo>
                    <a:pt x="173" y="43"/>
                    <a:pt x="177" y="45"/>
                    <a:pt x="180" y="48"/>
                  </a:cubicBezTo>
                  <a:cubicBezTo>
                    <a:pt x="183" y="52"/>
                    <a:pt x="184" y="57"/>
                    <a:pt x="184" y="63"/>
                  </a:cubicBezTo>
                  <a:lnTo>
                    <a:pt x="184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6400">
                <a:solidFill>
                  <a:srgbClr val="FFFFFF"/>
                </a:solidFill>
                <a:latin typeface="Open Sans Light"/>
              </a:endParaRPr>
            </a:p>
          </p:txBody>
        </p:sp>
      </p:grpSp>
      <p:sp>
        <p:nvSpPr>
          <p:cNvPr id="26" name="Freeform 21"/>
          <p:cNvSpPr>
            <a:spLocks/>
          </p:cNvSpPr>
          <p:nvPr/>
        </p:nvSpPr>
        <p:spPr bwMode="auto">
          <a:xfrm>
            <a:off x="6167747" y="5660935"/>
            <a:ext cx="685946" cy="1469738"/>
          </a:xfrm>
          <a:custGeom>
            <a:avLst/>
            <a:gdLst>
              <a:gd name="T0" fmla="*/ 187 w 282"/>
              <a:gd name="T1" fmla="*/ 146 h 604"/>
              <a:gd name="T2" fmla="*/ 187 w 282"/>
              <a:gd name="T3" fmla="*/ 198 h 604"/>
              <a:gd name="T4" fmla="*/ 282 w 282"/>
              <a:gd name="T5" fmla="*/ 198 h 604"/>
              <a:gd name="T6" fmla="*/ 272 w 282"/>
              <a:gd name="T7" fmla="*/ 301 h 604"/>
              <a:gd name="T8" fmla="*/ 187 w 282"/>
              <a:gd name="T9" fmla="*/ 301 h 604"/>
              <a:gd name="T10" fmla="*/ 187 w 282"/>
              <a:gd name="T11" fmla="*/ 604 h 604"/>
              <a:gd name="T12" fmla="*/ 62 w 282"/>
              <a:gd name="T13" fmla="*/ 604 h 604"/>
              <a:gd name="T14" fmla="*/ 62 w 282"/>
              <a:gd name="T15" fmla="*/ 301 h 604"/>
              <a:gd name="T16" fmla="*/ 0 w 282"/>
              <a:gd name="T17" fmla="*/ 301 h 604"/>
              <a:gd name="T18" fmla="*/ 0 w 282"/>
              <a:gd name="T19" fmla="*/ 198 h 604"/>
              <a:gd name="T20" fmla="*/ 62 w 282"/>
              <a:gd name="T21" fmla="*/ 198 h 604"/>
              <a:gd name="T22" fmla="*/ 62 w 282"/>
              <a:gd name="T23" fmla="*/ 136 h 604"/>
              <a:gd name="T24" fmla="*/ 197 w 282"/>
              <a:gd name="T25" fmla="*/ 0 h 604"/>
              <a:gd name="T26" fmla="*/ 282 w 282"/>
              <a:gd name="T27" fmla="*/ 0 h 604"/>
              <a:gd name="T28" fmla="*/ 282 w 282"/>
              <a:gd name="T29" fmla="*/ 103 h 604"/>
              <a:gd name="T30" fmla="*/ 229 w 282"/>
              <a:gd name="T31" fmla="*/ 103 h 604"/>
              <a:gd name="T32" fmla="*/ 187 w 282"/>
              <a:gd name="T33" fmla="*/ 146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2" h="604">
                <a:moveTo>
                  <a:pt x="187" y="146"/>
                </a:moveTo>
                <a:cubicBezTo>
                  <a:pt x="187" y="198"/>
                  <a:pt x="187" y="198"/>
                  <a:pt x="187" y="198"/>
                </a:cubicBezTo>
                <a:cubicBezTo>
                  <a:pt x="282" y="198"/>
                  <a:pt x="282" y="198"/>
                  <a:pt x="282" y="198"/>
                </a:cubicBezTo>
                <a:cubicBezTo>
                  <a:pt x="272" y="301"/>
                  <a:pt x="272" y="301"/>
                  <a:pt x="272" y="301"/>
                </a:cubicBezTo>
                <a:cubicBezTo>
                  <a:pt x="187" y="301"/>
                  <a:pt x="187" y="301"/>
                  <a:pt x="187" y="301"/>
                </a:cubicBezTo>
                <a:cubicBezTo>
                  <a:pt x="187" y="604"/>
                  <a:pt x="187" y="604"/>
                  <a:pt x="187" y="604"/>
                </a:cubicBezTo>
                <a:cubicBezTo>
                  <a:pt x="62" y="604"/>
                  <a:pt x="62" y="604"/>
                  <a:pt x="62" y="604"/>
                </a:cubicBezTo>
                <a:cubicBezTo>
                  <a:pt x="62" y="301"/>
                  <a:pt x="62" y="301"/>
                  <a:pt x="62" y="301"/>
                </a:cubicBezTo>
                <a:cubicBezTo>
                  <a:pt x="0" y="301"/>
                  <a:pt x="0" y="301"/>
                  <a:pt x="0" y="301"/>
                </a:cubicBezTo>
                <a:cubicBezTo>
                  <a:pt x="0" y="198"/>
                  <a:pt x="0" y="198"/>
                  <a:pt x="0" y="198"/>
                </a:cubicBezTo>
                <a:cubicBezTo>
                  <a:pt x="62" y="198"/>
                  <a:pt x="62" y="198"/>
                  <a:pt x="62" y="198"/>
                </a:cubicBezTo>
                <a:cubicBezTo>
                  <a:pt x="62" y="136"/>
                  <a:pt x="62" y="136"/>
                  <a:pt x="62" y="136"/>
                </a:cubicBezTo>
                <a:cubicBezTo>
                  <a:pt x="62" y="50"/>
                  <a:pt x="97" y="0"/>
                  <a:pt x="197" y="0"/>
                </a:cubicBezTo>
                <a:cubicBezTo>
                  <a:pt x="282" y="0"/>
                  <a:pt x="282" y="0"/>
                  <a:pt x="282" y="0"/>
                </a:cubicBezTo>
                <a:cubicBezTo>
                  <a:pt x="282" y="103"/>
                  <a:pt x="282" y="103"/>
                  <a:pt x="282" y="103"/>
                </a:cubicBezTo>
                <a:cubicBezTo>
                  <a:pt x="229" y="103"/>
                  <a:pt x="229" y="103"/>
                  <a:pt x="229" y="103"/>
                </a:cubicBezTo>
                <a:cubicBezTo>
                  <a:pt x="190" y="103"/>
                  <a:pt x="187" y="118"/>
                  <a:pt x="187" y="14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7030685" y="3479467"/>
            <a:ext cx="5251710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ct val="90000"/>
              </a:lnSpc>
            </a:pPr>
            <a:r>
              <a:rPr lang="en-US" sz="4000" dirty="0"/>
              <a:t>Key point</a:t>
            </a:r>
          </a:p>
          <a:p>
            <a:pPr defTabSz="2438340">
              <a:lnSpc>
                <a:spcPct val="90000"/>
              </a:lnSpc>
            </a:pPr>
            <a:r>
              <a:rPr lang="en-US" sz="2800" dirty="0"/>
              <a:t>Lorem ipsum dolor sit amet del ium aut ex et estrum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7024624" y="2812481"/>
            <a:ext cx="10334752" cy="9161872"/>
            <a:chOff x="3507675" y="1402273"/>
            <a:chExt cx="5167376" cy="4580936"/>
          </a:xfrm>
          <a:scene3d>
            <a:camera prst="perspectiveRelaxedModerately"/>
            <a:lightRig rig="threePt" dir="t"/>
          </a:scene3d>
        </p:grpSpPr>
        <p:sp>
          <p:nvSpPr>
            <p:cNvPr id="6" name="Freeform 5"/>
            <p:cNvSpPr>
              <a:spLocks/>
            </p:cNvSpPr>
            <p:nvPr/>
          </p:nvSpPr>
          <p:spPr bwMode="auto">
            <a:xfrm rot="2700000">
              <a:off x="5276361" y="3981786"/>
              <a:ext cx="1845930" cy="2156916"/>
            </a:xfrm>
            <a:custGeom>
              <a:avLst/>
              <a:gdLst>
                <a:gd name="T0" fmla="*/ 140 w 208"/>
                <a:gd name="T1" fmla="*/ 34 h 243"/>
                <a:gd name="T2" fmla="*/ 140 w 208"/>
                <a:gd name="T3" fmla="*/ 34 h 243"/>
                <a:gd name="T4" fmla="*/ 107 w 208"/>
                <a:gd name="T5" fmla="*/ 0 h 243"/>
                <a:gd name="T6" fmla="*/ 73 w 208"/>
                <a:gd name="T7" fmla="*/ 34 h 243"/>
                <a:gd name="T8" fmla="*/ 73 w 208"/>
                <a:gd name="T9" fmla="*/ 34 h 243"/>
                <a:gd name="T10" fmla="*/ 0 w 208"/>
                <a:gd name="T11" fmla="*/ 34 h 243"/>
                <a:gd name="T12" fmla="*/ 0 w 208"/>
                <a:gd name="T13" fmla="*/ 108 h 243"/>
                <a:gd name="T14" fmla="*/ 0 w 208"/>
                <a:gd name="T15" fmla="*/ 108 h 243"/>
                <a:gd name="T16" fmla="*/ 34 w 208"/>
                <a:gd name="T17" fmla="*/ 142 h 243"/>
                <a:gd name="T18" fmla="*/ 0 w 208"/>
                <a:gd name="T19" fmla="*/ 176 h 243"/>
                <a:gd name="T20" fmla="*/ 0 w 208"/>
                <a:gd name="T21" fmla="*/ 176 h 243"/>
                <a:gd name="T22" fmla="*/ 0 w 208"/>
                <a:gd name="T23" fmla="*/ 243 h 243"/>
                <a:gd name="T24" fmla="*/ 208 w 208"/>
                <a:gd name="T25" fmla="*/ 243 h 243"/>
                <a:gd name="T26" fmla="*/ 208 w 208"/>
                <a:gd name="T27" fmla="*/ 34 h 243"/>
                <a:gd name="T28" fmla="*/ 140 w 208"/>
                <a:gd name="T29" fmla="*/ 3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43">
                  <a:moveTo>
                    <a:pt x="140" y="34"/>
                  </a:moveTo>
                  <a:cubicBezTo>
                    <a:pt x="140" y="34"/>
                    <a:pt x="140" y="34"/>
                    <a:pt x="140" y="34"/>
                  </a:cubicBezTo>
                  <a:cubicBezTo>
                    <a:pt x="140" y="15"/>
                    <a:pt x="125" y="0"/>
                    <a:pt x="107" y="0"/>
                  </a:cubicBezTo>
                  <a:cubicBezTo>
                    <a:pt x="88" y="0"/>
                    <a:pt x="73" y="15"/>
                    <a:pt x="73" y="34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9" y="108"/>
                    <a:pt x="34" y="123"/>
                    <a:pt x="34" y="142"/>
                  </a:cubicBezTo>
                  <a:cubicBezTo>
                    <a:pt x="34" y="161"/>
                    <a:pt x="19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208" y="243"/>
                    <a:pt x="208" y="243"/>
                    <a:pt x="208" y="243"/>
                  </a:cubicBezTo>
                  <a:cubicBezTo>
                    <a:pt x="208" y="34"/>
                    <a:pt x="208" y="34"/>
                    <a:pt x="208" y="34"/>
                  </a:cubicBezTo>
                  <a:lnTo>
                    <a:pt x="140" y="34"/>
                  </a:lnTo>
                  <a:close/>
                </a:path>
              </a:pathLst>
            </a:custGeom>
            <a:solidFill>
              <a:schemeClr val="accent3"/>
            </a:solidFill>
            <a:ln w="50800" cap="flat">
              <a:noFill/>
              <a:prstDash val="solid"/>
              <a:miter lim="800000"/>
              <a:headEnd/>
              <a:tailEnd/>
            </a:ln>
            <a:effectLst/>
            <a:sp3d extrusionH="279400" prstMaterial="matte"/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 rot="2700000">
              <a:off x="3813574" y="2893211"/>
              <a:ext cx="2155667" cy="1854673"/>
            </a:xfrm>
            <a:custGeom>
              <a:avLst/>
              <a:gdLst>
                <a:gd name="T0" fmla="*/ 209 w 243"/>
                <a:gd name="T1" fmla="*/ 74 h 209"/>
                <a:gd name="T2" fmla="*/ 209 w 243"/>
                <a:gd name="T3" fmla="*/ 74 h 209"/>
                <a:gd name="T4" fmla="*/ 209 w 243"/>
                <a:gd name="T5" fmla="*/ 0 h 209"/>
                <a:gd name="T6" fmla="*/ 135 w 243"/>
                <a:gd name="T7" fmla="*/ 0 h 209"/>
                <a:gd name="T8" fmla="*/ 135 w 243"/>
                <a:gd name="T9" fmla="*/ 2 h 209"/>
                <a:gd name="T10" fmla="*/ 101 w 243"/>
                <a:gd name="T11" fmla="*/ 35 h 209"/>
                <a:gd name="T12" fmla="*/ 67 w 243"/>
                <a:gd name="T13" fmla="*/ 2 h 209"/>
                <a:gd name="T14" fmla="*/ 67 w 243"/>
                <a:gd name="T15" fmla="*/ 0 h 209"/>
                <a:gd name="T16" fmla="*/ 0 w 243"/>
                <a:gd name="T17" fmla="*/ 0 h 209"/>
                <a:gd name="T18" fmla="*/ 0 w 243"/>
                <a:gd name="T19" fmla="*/ 209 h 209"/>
                <a:gd name="T20" fmla="*/ 209 w 243"/>
                <a:gd name="T21" fmla="*/ 209 h 209"/>
                <a:gd name="T22" fmla="*/ 209 w 243"/>
                <a:gd name="T23" fmla="*/ 142 h 209"/>
                <a:gd name="T24" fmla="*/ 209 w 243"/>
                <a:gd name="T25" fmla="*/ 142 h 209"/>
                <a:gd name="T26" fmla="*/ 243 w 243"/>
                <a:gd name="T27" fmla="*/ 108 h 209"/>
                <a:gd name="T28" fmla="*/ 209 w 243"/>
                <a:gd name="T29" fmla="*/ 7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3" h="209">
                  <a:moveTo>
                    <a:pt x="209" y="74"/>
                  </a:moveTo>
                  <a:cubicBezTo>
                    <a:pt x="209" y="74"/>
                    <a:pt x="209" y="74"/>
                    <a:pt x="209" y="74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2"/>
                    <a:pt x="135" y="2"/>
                    <a:pt x="135" y="2"/>
                  </a:cubicBezTo>
                  <a:cubicBezTo>
                    <a:pt x="135" y="20"/>
                    <a:pt x="120" y="35"/>
                    <a:pt x="101" y="35"/>
                  </a:cubicBezTo>
                  <a:cubicBezTo>
                    <a:pt x="82" y="35"/>
                    <a:pt x="67" y="20"/>
                    <a:pt x="67" y="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09" y="209"/>
                    <a:pt x="209" y="209"/>
                    <a:pt x="209" y="209"/>
                  </a:cubicBezTo>
                  <a:cubicBezTo>
                    <a:pt x="209" y="142"/>
                    <a:pt x="209" y="142"/>
                    <a:pt x="209" y="142"/>
                  </a:cubicBezTo>
                  <a:cubicBezTo>
                    <a:pt x="209" y="142"/>
                    <a:pt x="209" y="142"/>
                    <a:pt x="209" y="142"/>
                  </a:cubicBezTo>
                  <a:cubicBezTo>
                    <a:pt x="228" y="142"/>
                    <a:pt x="243" y="127"/>
                    <a:pt x="243" y="108"/>
                  </a:cubicBezTo>
                  <a:cubicBezTo>
                    <a:pt x="243" y="89"/>
                    <a:pt x="228" y="74"/>
                    <a:pt x="209" y="74"/>
                  </a:cubicBezTo>
                  <a:close/>
                </a:path>
              </a:pathLst>
            </a:custGeom>
            <a:solidFill>
              <a:schemeClr val="accent5"/>
            </a:solidFill>
            <a:ln w="50800" cap="flat">
              <a:noFill/>
              <a:prstDash val="solid"/>
              <a:miter lim="800000"/>
              <a:headEnd/>
              <a:tailEnd/>
            </a:ln>
            <a:effectLst/>
            <a:sp3d extrusionH="279400" prstMaterial="matte"/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 rot="2700000">
              <a:off x="5065520" y="1241784"/>
              <a:ext cx="1853424" cy="2174401"/>
            </a:xfrm>
            <a:custGeom>
              <a:avLst/>
              <a:gdLst>
                <a:gd name="T0" fmla="*/ 207 w 209"/>
                <a:gd name="T1" fmla="*/ 70 h 245"/>
                <a:gd name="T2" fmla="*/ 209 w 209"/>
                <a:gd name="T3" fmla="*/ 70 h 245"/>
                <a:gd name="T4" fmla="*/ 209 w 209"/>
                <a:gd name="T5" fmla="*/ 0 h 245"/>
                <a:gd name="T6" fmla="*/ 0 w 209"/>
                <a:gd name="T7" fmla="*/ 0 h 245"/>
                <a:gd name="T8" fmla="*/ 0 w 209"/>
                <a:gd name="T9" fmla="*/ 210 h 245"/>
                <a:gd name="T10" fmla="*/ 67 w 209"/>
                <a:gd name="T11" fmla="*/ 210 h 245"/>
                <a:gd name="T12" fmla="*/ 67 w 209"/>
                <a:gd name="T13" fmla="*/ 212 h 245"/>
                <a:gd name="T14" fmla="*/ 101 w 209"/>
                <a:gd name="T15" fmla="*/ 245 h 245"/>
                <a:gd name="T16" fmla="*/ 135 w 209"/>
                <a:gd name="T17" fmla="*/ 212 h 245"/>
                <a:gd name="T18" fmla="*/ 135 w 209"/>
                <a:gd name="T19" fmla="*/ 210 h 245"/>
                <a:gd name="T20" fmla="*/ 209 w 209"/>
                <a:gd name="T21" fmla="*/ 210 h 245"/>
                <a:gd name="T22" fmla="*/ 209 w 209"/>
                <a:gd name="T23" fmla="*/ 137 h 245"/>
                <a:gd name="T24" fmla="*/ 207 w 209"/>
                <a:gd name="T25" fmla="*/ 137 h 245"/>
                <a:gd name="T26" fmla="*/ 174 w 209"/>
                <a:gd name="T27" fmla="*/ 103 h 245"/>
                <a:gd name="T28" fmla="*/ 207 w 209"/>
                <a:gd name="T29" fmla="*/ 7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9" h="245">
                  <a:moveTo>
                    <a:pt x="207" y="70"/>
                  </a:moveTo>
                  <a:cubicBezTo>
                    <a:pt x="209" y="70"/>
                    <a:pt x="209" y="70"/>
                    <a:pt x="209" y="7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7" y="212"/>
                    <a:pt x="67" y="212"/>
                  </a:cubicBezTo>
                  <a:cubicBezTo>
                    <a:pt x="67" y="230"/>
                    <a:pt x="82" y="245"/>
                    <a:pt x="101" y="245"/>
                  </a:cubicBezTo>
                  <a:cubicBezTo>
                    <a:pt x="120" y="245"/>
                    <a:pt x="135" y="230"/>
                    <a:pt x="135" y="212"/>
                  </a:cubicBezTo>
                  <a:cubicBezTo>
                    <a:pt x="135" y="210"/>
                    <a:pt x="135" y="210"/>
                    <a:pt x="135" y="210"/>
                  </a:cubicBezTo>
                  <a:cubicBezTo>
                    <a:pt x="209" y="210"/>
                    <a:pt x="209" y="210"/>
                    <a:pt x="209" y="210"/>
                  </a:cubicBezTo>
                  <a:cubicBezTo>
                    <a:pt x="209" y="137"/>
                    <a:pt x="209" y="137"/>
                    <a:pt x="209" y="137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189" y="137"/>
                    <a:pt x="174" y="122"/>
                    <a:pt x="174" y="103"/>
                  </a:cubicBezTo>
                  <a:cubicBezTo>
                    <a:pt x="174" y="85"/>
                    <a:pt x="189" y="70"/>
                    <a:pt x="207" y="70"/>
                  </a:cubicBezTo>
                  <a:close/>
                </a:path>
              </a:pathLst>
            </a:custGeom>
            <a:solidFill>
              <a:schemeClr val="bg2"/>
            </a:solidFill>
            <a:ln w="50800" cap="flat">
              <a:noFill/>
              <a:prstDash val="solid"/>
              <a:miter lim="800000"/>
              <a:headEnd/>
              <a:tailEnd/>
            </a:ln>
            <a:effectLst/>
            <a:sp3d extrusionH="279400" prstMaterial="matte"/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 rot="2700000">
              <a:off x="6219668" y="2665849"/>
              <a:ext cx="2155667" cy="1863415"/>
            </a:xfrm>
            <a:custGeom>
              <a:avLst/>
              <a:gdLst>
                <a:gd name="T0" fmla="*/ 35 w 243"/>
                <a:gd name="T1" fmla="*/ 0 h 210"/>
                <a:gd name="T2" fmla="*/ 35 w 243"/>
                <a:gd name="T3" fmla="*/ 70 h 210"/>
                <a:gd name="T4" fmla="*/ 33 w 243"/>
                <a:gd name="T5" fmla="*/ 70 h 210"/>
                <a:gd name="T6" fmla="*/ 0 w 243"/>
                <a:gd name="T7" fmla="*/ 103 h 210"/>
                <a:gd name="T8" fmla="*/ 33 w 243"/>
                <a:gd name="T9" fmla="*/ 137 h 210"/>
                <a:gd name="T10" fmla="*/ 35 w 243"/>
                <a:gd name="T11" fmla="*/ 137 h 210"/>
                <a:gd name="T12" fmla="*/ 35 w 243"/>
                <a:gd name="T13" fmla="*/ 210 h 210"/>
                <a:gd name="T14" fmla="*/ 108 w 243"/>
                <a:gd name="T15" fmla="*/ 210 h 210"/>
                <a:gd name="T16" fmla="*/ 108 w 243"/>
                <a:gd name="T17" fmla="*/ 210 h 210"/>
                <a:gd name="T18" fmla="*/ 142 w 243"/>
                <a:gd name="T19" fmla="*/ 176 h 210"/>
                <a:gd name="T20" fmla="*/ 175 w 243"/>
                <a:gd name="T21" fmla="*/ 210 h 210"/>
                <a:gd name="T22" fmla="*/ 175 w 243"/>
                <a:gd name="T23" fmla="*/ 210 h 210"/>
                <a:gd name="T24" fmla="*/ 243 w 243"/>
                <a:gd name="T25" fmla="*/ 210 h 210"/>
                <a:gd name="T26" fmla="*/ 243 w 243"/>
                <a:gd name="T27" fmla="*/ 0 h 210"/>
                <a:gd name="T28" fmla="*/ 35 w 243"/>
                <a:gd name="T2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3" h="210">
                  <a:moveTo>
                    <a:pt x="35" y="0"/>
                  </a:moveTo>
                  <a:cubicBezTo>
                    <a:pt x="35" y="70"/>
                    <a:pt x="35" y="70"/>
                    <a:pt x="35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15" y="70"/>
                    <a:pt x="0" y="85"/>
                    <a:pt x="0" y="103"/>
                  </a:cubicBezTo>
                  <a:cubicBezTo>
                    <a:pt x="0" y="122"/>
                    <a:pt x="15" y="137"/>
                    <a:pt x="33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210"/>
                    <a:pt x="35" y="210"/>
                    <a:pt x="35" y="210"/>
                  </a:cubicBezTo>
                  <a:cubicBezTo>
                    <a:pt x="108" y="210"/>
                    <a:pt x="108" y="210"/>
                    <a:pt x="108" y="210"/>
                  </a:cubicBezTo>
                  <a:cubicBezTo>
                    <a:pt x="108" y="210"/>
                    <a:pt x="108" y="210"/>
                    <a:pt x="108" y="210"/>
                  </a:cubicBezTo>
                  <a:cubicBezTo>
                    <a:pt x="108" y="191"/>
                    <a:pt x="123" y="176"/>
                    <a:pt x="142" y="176"/>
                  </a:cubicBezTo>
                  <a:cubicBezTo>
                    <a:pt x="160" y="176"/>
                    <a:pt x="175" y="191"/>
                    <a:pt x="175" y="210"/>
                  </a:cubicBezTo>
                  <a:cubicBezTo>
                    <a:pt x="175" y="210"/>
                    <a:pt x="175" y="210"/>
                    <a:pt x="175" y="210"/>
                  </a:cubicBezTo>
                  <a:cubicBezTo>
                    <a:pt x="243" y="210"/>
                    <a:pt x="243" y="210"/>
                    <a:pt x="243" y="210"/>
                  </a:cubicBezTo>
                  <a:cubicBezTo>
                    <a:pt x="243" y="0"/>
                    <a:pt x="243" y="0"/>
                    <a:pt x="243" y="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accent1"/>
            </a:solidFill>
            <a:ln w="50800" cap="flat">
              <a:noFill/>
              <a:prstDash val="solid"/>
              <a:miter lim="800000"/>
              <a:headEnd/>
              <a:tailEnd/>
            </a:ln>
            <a:effectLst/>
            <a:sp3d extrusionH="279400" prstMaterial="matte"/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784106" y="1771374"/>
              <a:ext cx="2603289" cy="600165"/>
            </a:xfrm>
            <a:prstGeom prst="rect">
              <a:avLst/>
            </a:prstGeom>
            <a:ln>
              <a:noFill/>
            </a:ln>
            <a:sp3d extrusionH="279400" prstMaterial="matte"/>
          </p:spPr>
          <p:txBody>
            <a:bodyPr wrap="square">
              <a:spAutoFit/>
            </a:bodyPr>
            <a:lstStyle/>
            <a:p>
              <a:pPr algn="ctr" defTabSz="2438340">
                <a:lnSpc>
                  <a:spcPct val="90000"/>
                </a:lnSpc>
              </a:pPr>
              <a:r>
                <a:rPr lang="en-US" sz="4000" dirty="0">
                  <a:solidFill>
                    <a:srgbClr val="FFFFFF"/>
                  </a:solidFill>
                  <a:latin typeface="Open Sans Light"/>
                </a:rPr>
                <a:t>PIECE </a:t>
              </a:r>
              <a:br>
                <a:rPr lang="en-US" sz="4000" dirty="0">
                  <a:solidFill>
                    <a:srgbClr val="FFFFFF"/>
                  </a:solidFill>
                  <a:latin typeface="Open Sans Light"/>
                </a:rPr>
              </a:br>
              <a:r>
                <a:rPr lang="en-US" sz="4000" dirty="0">
                  <a:solidFill>
                    <a:srgbClr val="FFFFFF"/>
                  </a:solidFill>
                  <a:latin typeface="Open Sans Light"/>
                </a:rPr>
                <a:t>ONE 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784106" y="4898817"/>
              <a:ext cx="2603289" cy="600165"/>
            </a:xfrm>
            <a:prstGeom prst="rect">
              <a:avLst/>
            </a:prstGeom>
            <a:ln>
              <a:noFill/>
            </a:ln>
            <a:sp3d extrusionH="279400" prstMaterial="matte"/>
          </p:spPr>
          <p:txBody>
            <a:bodyPr wrap="square">
              <a:spAutoFit/>
            </a:bodyPr>
            <a:lstStyle/>
            <a:p>
              <a:pPr algn="ctr" defTabSz="2438340">
                <a:lnSpc>
                  <a:spcPct val="90000"/>
                </a:lnSpc>
              </a:pPr>
              <a:r>
                <a:rPr lang="en-US" sz="4000" dirty="0">
                  <a:solidFill>
                    <a:srgbClr val="FFFFFF"/>
                  </a:solidFill>
                  <a:latin typeface="Open Sans Light"/>
                </a:rPr>
                <a:t>PIECE </a:t>
              </a:r>
              <a:br>
                <a:rPr lang="en-US" sz="4000" dirty="0">
                  <a:solidFill>
                    <a:srgbClr val="FFFFFF"/>
                  </a:solidFill>
                  <a:latin typeface="Open Sans Light"/>
                </a:rPr>
              </a:br>
              <a:r>
                <a:rPr lang="en-US" sz="4000" dirty="0">
                  <a:solidFill>
                    <a:srgbClr val="FFFFFF"/>
                  </a:solidFill>
                  <a:latin typeface="Open Sans Light"/>
                </a:rPr>
                <a:t>THREE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096000" y="3412525"/>
              <a:ext cx="2579051" cy="600165"/>
            </a:xfrm>
            <a:prstGeom prst="rect">
              <a:avLst/>
            </a:prstGeom>
            <a:ln>
              <a:noFill/>
            </a:ln>
            <a:sp3d extrusionH="279400" prstMaterial="matte"/>
          </p:spPr>
          <p:txBody>
            <a:bodyPr wrap="square">
              <a:spAutoFit/>
            </a:bodyPr>
            <a:lstStyle/>
            <a:p>
              <a:pPr algn="ctr" defTabSz="2438340">
                <a:lnSpc>
                  <a:spcPct val="90000"/>
                </a:lnSpc>
              </a:pPr>
              <a:r>
                <a:rPr lang="en-US" sz="4000" dirty="0">
                  <a:solidFill>
                    <a:srgbClr val="FFFFFF"/>
                  </a:solidFill>
                  <a:latin typeface="Open Sans Light"/>
                </a:rPr>
                <a:t>PIECE </a:t>
              </a:r>
              <a:br>
                <a:rPr lang="en-US" sz="4000" dirty="0">
                  <a:solidFill>
                    <a:srgbClr val="FFFFFF"/>
                  </a:solidFill>
                  <a:latin typeface="Open Sans Light"/>
                </a:rPr>
              </a:br>
              <a:r>
                <a:rPr lang="en-US" sz="4000" dirty="0">
                  <a:solidFill>
                    <a:srgbClr val="FFFFFF"/>
                  </a:solidFill>
                  <a:latin typeface="Open Sans Light"/>
                </a:rPr>
                <a:t>TWO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507675" y="3412525"/>
              <a:ext cx="2535640" cy="600165"/>
            </a:xfrm>
            <a:prstGeom prst="rect">
              <a:avLst/>
            </a:prstGeom>
            <a:ln>
              <a:noFill/>
            </a:ln>
            <a:sp3d extrusionH="279400" prstMaterial="matte"/>
          </p:spPr>
          <p:txBody>
            <a:bodyPr wrap="square">
              <a:spAutoFit/>
            </a:bodyPr>
            <a:lstStyle/>
            <a:p>
              <a:pPr algn="ctr" defTabSz="2438340">
                <a:lnSpc>
                  <a:spcPct val="90000"/>
                </a:lnSpc>
              </a:pPr>
              <a:r>
                <a:rPr lang="en-US" sz="4000" dirty="0">
                  <a:solidFill>
                    <a:srgbClr val="FFFFFF"/>
                  </a:solidFill>
                  <a:latin typeface="Open Sans Light"/>
                </a:rPr>
                <a:t>PIECE </a:t>
              </a:r>
              <a:br>
                <a:rPr lang="en-US" sz="4000" dirty="0">
                  <a:solidFill>
                    <a:srgbClr val="FFFFFF"/>
                  </a:solidFill>
                  <a:latin typeface="Open Sans Light"/>
                </a:rPr>
              </a:br>
              <a:r>
                <a:rPr lang="en-US" sz="4000" dirty="0">
                  <a:solidFill>
                    <a:srgbClr val="FFFFFF"/>
                  </a:solidFill>
                  <a:latin typeface="Open Sans Light"/>
                </a:rPr>
                <a:t>FOUR</a:t>
              </a:r>
            </a:p>
          </p:txBody>
        </p:sp>
      </p:grpSp>
      <p:cxnSp>
        <p:nvCxnSpPr>
          <p:cNvPr id="40" name="Straight Connector 39"/>
          <p:cNvCxnSpPr/>
          <p:nvPr/>
        </p:nvCxnSpPr>
        <p:spPr>
          <a:xfrm flipH="1">
            <a:off x="13435258" y="4204630"/>
            <a:ext cx="151216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6809786" y="7398928"/>
            <a:ext cx="15121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8633008" y="8414597"/>
            <a:ext cx="4225452" cy="1809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ct val="90000"/>
              </a:lnSpc>
            </a:pPr>
            <a:r>
              <a:rPr lang="en-US" sz="4000" dirty="0"/>
              <a:t>Key point</a:t>
            </a:r>
          </a:p>
          <a:p>
            <a:pPr defTabSz="2438340">
              <a:lnSpc>
                <a:spcPct val="90000"/>
              </a:lnSpc>
            </a:pPr>
            <a:r>
              <a:rPr lang="en-US" sz="2800" dirty="0"/>
              <a:t>Lorem ipsum dolor sit amet del ium aut ex et estrum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7112696" y="6441596"/>
            <a:ext cx="151216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9331344" y="11129326"/>
            <a:ext cx="151216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770421" y="5616413"/>
            <a:ext cx="5251710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ct val="90000"/>
              </a:lnSpc>
            </a:pPr>
            <a:r>
              <a:rPr lang="en-US" sz="4000" dirty="0"/>
              <a:t>Key point</a:t>
            </a:r>
          </a:p>
          <a:p>
            <a:pPr algn="r" defTabSz="2438340">
              <a:lnSpc>
                <a:spcPct val="90000"/>
              </a:lnSpc>
            </a:pPr>
            <a:r>
              <a:rPr lang="en-US" sz="2800" dirty="0"/>
              <a:t>Lorem ipsum dolor sit amet del ium aut ex et estrum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871586" y="10608259"/>
            <a:ext cx="5455784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ct val="90000"/>
              </a:lnSpc>
            </a:pPr>
            <a:r>
              <a:rPr lang="en-US" sz="4000" dirty="0"/>
              <a:t>Key point</a:t>
            </a:r>
          </a:p>
          <a:p>
            <a:pPr algn="r" defTabSz="2438340">
              <a:lnSpc>
                <a:spcPct val="90000"/>
              </a:lnSpc>
            </a:pPr>
            <a:r>
              <a:rPr lang="en-US" sz="2800" dirty="0"/>
              <a:t>Lorem ipsum dolor sit amet del ium aut ex et estrum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85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6" grpId="0" animBg="1"/>
      <p:bldP spid="27" grpId="0"/>
      <p:bldP spid="43" grpId="0"/>
      <p:bldP spid="46" grpId="0"/>
      <p:bldP spid="4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2686944" y="1699983"/>
            <a:ext cx="13537504" cy="9068665"/>
            <a:chOff x="947428" y="747167"/>
            <a:chExt cx="7560840" cy="5064946"/>
          </a:xfrm>
          <a:scene3d>
            <a:camera prst="perspectiveRelaxedModerately">
              <a:rot lat="19800000" lon="0" rev="0"/>
            </a:camera>
            <a:lightRig rig="balanced" dir="t"/>
          </a:scene3d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47428" y="747167"/>
              <a:ext cx="2524817" cy="2962066"/>
            </a:xfrm>
            <a:custGeom>
              <a:avLst/>
              <a:gdLst>
                <a:gd name="T0" fmla="*/ 207 w 209"/>
                <a:gd name="T1" fmla="*/ 70 h 245"/>
                <a:gd name="T2" fmla="*/ 209 w 209"/>
                <a:gd name="T3" fmla="*/ 70 h 245"/>
                <a:gd name="T4" fmla="*/ 209 w 209"/>
                <a:gd name="T5" fmla="*/ 0 h 245"/>
                <a:gd name="T6" fmla="*/ 0 w 209"/>
                <a:gd name="T7" fmla="*/ 0 h 245"/>
                <a:gd name="T8" fmla="*/ 0 w 209"/>
                <a:gd name="T9" fmla="*/ 210 h 245"/>
                <a:gd name="T10" fmla="*/ 67 w 209"/>
                <a:gd name="T11" fmla="*/ 210 h 245"/>
                <a:gd name="T12" fmla="*/ 67 w 209"/>
                <a:gd name="T13" fmla="*/ 212 h 245"/>
                <a:gd name="T14" fmla="*/ 101 w 209"/>
                <a:gd name="T15" fmla="*/ 245 h 245"/>
                <a:gd name="T16" fmla="*/ 135 w 209"/>
                <a:gd name="T17" fmla="*/ 212 h 245"/>
                <a:gd name="T18" fmla="*/ 135 w 209"/>
                <a:gd name="T19" fmla="*/ 210 h 245"/>
                <a:gd name="T20" fmla="*/ 209 w 209"/>
                <a:gd name="T21" fmla="*/ 210 h 245"/>
                <a:gd name="T22" fmla="*/ 209 w 209"/>
                <a:gd name="T23" fmla="*/ 137 h 245"/>
                <a:gd name="T24" fmla="*/ 207 w 209"/>
                <a:gd name="T25" fmla="*/ 137 h 245"/>
                <a:gd name="T26" fmla="*/ 174 w 209"/>
                <a:gd name="T27" fmla="*/ 103 h 245"/>
                <a:gd name="T28" fmla="*/ 207 w 209"/>
                <a:gd name="T29" fmla="*/ 7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9" h="245">
                  <a:moveTo>
                    <a:pt x="207" y="70"/>
                  </a:moveTo>
                  <a:cubicBezTo>
                    <a:pt x="209" y="70"/>
                    <a:pt x="209" y="70"/>
                    <a:pt x="209" y="7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7" y="212"/>
                    <a:pt x="67" y="212"/>
                  </a:cubicBezTo>
                  <a:cubicBezTo>
                    <a:pt x="67" y="230"/>
                    <a:pt x="82" y="245"/>
                    <a:pt x="101" y="245"/>
                  </a:cubicBezTo>
                  <a:cubicBezTo>
                    <a:pt x="120" y="245"/>
                    <a:pt x="135" y="230"/>
                    <a:pt x="135" y="212"/>
                  </a:cubicBezTo>
                  <a:cubicBezTo>
                    <a:pt x="135" y="210"/>
                    <a:pt x="135" y="210"/>
                    <a:pt x="135" y="210"/>
                  </a:cubicBezTo>
                  <a:cubicBezTo>
                    <a:pt x="209" y="210"/>
                    <a:pt x="209" y="210"/>
                    <a:pt x="209" y="210"/>
                  </a:cubicBezTo>
                  <a:cubicBezTo>
                    <a:pt x="209" y="137"/>
                    <a:pt x="209" y="137"/>
                    <a:pt x="209" y="137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189" y="137"/>
                    <a:pt x="174" y="122"/>
                    <a:pt x="174" y="103"/>
                  </a:cubicBezTo>
                  <a:cubicBezTo>
                    <a:pt x="174" y="85"/>
                    <a:pt x="189" y="70"/>
                    <a:pt x="207" y="70"/>
                  </a:cubicBezTo>
                  <a:close/>
                </a:path>
              </a:pathLst>
            </a:custGeom>
            <a:solidFill>
              <a:schemeClr val="accent1"/>
            </a:solidFill>
            <a:ln w="1111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sp3d extrusionH="266700" prstMaterial="dkEdge"/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947428" y="3285594"/>
              <a:ext cx="2934845" cy="2526519"/>
            </a:xfrm>
            <a:custGeom>
              <a:avLst/>
              <a:gdLst>
                <a:gd name="T0" fmla="*/ 209 w 243"/>
                <a:gd name="T1" fmla="*/ 74 h 209"/>
                <a:gd name="T2" fmla="*/ 209 w 243"/>
                <a:gd name="T3" fmla="*/ 74 h 209"/>
                <a:gd name="T4" fmla="*/ 209 w 243"/>
                <a:gd name="T5" fmla="*/ 0 h 209"/>
                <a:gd name="T6" fmla="*/ 135 w 243"/>
                <a:gd name="T7" fmla="*/ 0 h 209"/>
                <a:gd name="T8" fmla="*/ 135 w 243"/>
                <a:gd name="T9" fmla="*/ 2 h 209"/>
                <a:gd name="T10" fmla="*/ 101 w 243"/>
                <a:gd name="T11" fmla="*/ 35 h 209"/>
                <a:gd name="T12" fmla="*/ 67 w 243"/>
                <a:gd name="T13" fmla="*/ 2 h 209"/>
                <a:gd name="T14" fmla="*/ 67 w 243"/>
                <a:gd name="T15" fmla="*/ 0 h 209"/>
                <a:gd name="T16" fmla="*/ 0 w 243"/>
                <a:gd name="T17" fmla="*/ 0 h 209"/>
                <a:gd name="T18" fmla="*/ 0 w 243"/>
                <a:gd name="T19" fmla="*/ 209 h 209"/>
                <a:gd name="T20" fmla="*/ 209 w 243"/>
                <a:gd name="T21" fmla="*/ 209 h 209"/>
                <a:gd name="T22" fmla="*/ 209 w 243"/>
                <a:gd name="T23" fmla="*/ 142 h 209"/>
                <a:gd name="T24" fmla="*/ 209 w 243"/>
                <a:gd name="T25" fmla="*/ 142 h 209"/>
                <a:gd name="T26" fmla="*/ 243 w 243"/>
                <a:gd name="T27" fmla="*/ 108 h 209"/>
                <a:gd name="T28" fmla="*/ 209 w 243"/>
                <a:gd name="T29" fmla="*/ 7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3" h="209">
                  <a:moveTo>
                    <a:pt x="209" y="74"/>
                  </a:moveTo>
                  <a:cubicBezTo>
                    <a:pt x="209" y="74"/>
                    <a:pt x="209" y="74"/>
                    <a:pt x="209" y="74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2"/>
                    <a:pt x="135" y="2"/>
                    <a:pt x="135" y="2"/>
                  </a:cubicBezTo>
                  <a:cubicBezTo>
                    <a:pt x="135" y="20"/>
                    <a:pt x="120" y="35"/>
                    <a:pt x="101" y="35"/>
                  </a:cubicBezTo>
                  <a:cubicBezTo>
                    <a:pt x="82" y="35"/>
                    <a:pt x="67" y="20"/>
                    <a:pt x="67" y="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09" y="209"/>
                    <a:pt x="209" y="209"/>
                    <a:pt x="209" y="209"/>
                  </a:cubicBezTo>
                  <a:cubicBezTo>
                    <a:pt x="209" y="142"/>
                    <a:pt x="209" y="142"/>
                    <a:pt x="209" y="142"/>
                  </a:cubicBezTo>
                  <a:cubicBezTo>
                    <a:pt x="209" y="142"/>
                    <a:pt x="209" y="142"/>
                    <a:pt x="209" y="142"/>
                  </a:cubicBezTo>
                  <a:cubicBezTo>
                    <a:pt x="228" y="142"/>
                    <a:pt x="243" y="127"/>
                    <a:pt x="243" y="108"/>
                  </a:cubicBezTo>
                  <a:cubicBezTo>
                    <a:pt x="243" y="89"/>
                    <a:pt x="228" y="74"/>
                    <a:pt x="209" y="74"/>
                  </a:cubicBezTo>
                  <a:close/>
                </a:path>
              </a:pathLst>
            </a:custGeom>
            <a:solidFill>
              <a:schemeClr val="accent3"/>
            </a:solidFill>
            <a:ln w="11113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sp3d extrusionH="419100" prstMaterial="dkEdge"/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995360" y="747167"/>
              <a:ext cx="2512908" cy="2962066"/>
            </a:xfrm>
            <a:custGeom>
              <a:avLst/>
              <a:gdLst>
                <a:gd name="T0" fmla="*/ 1 w 208"/>
                <a:gd name="T1" fmla="*/ 70 h 245"/>
                <a:gd name="T2" fmla="*/ 0 w 208"/>
                <a:gd name="T3" fmla="*/ 70 h 245"/>
                <a:gd name="T4" fmla="*/ 0 w 208"/>
                <a:gd name="T5" fmla="*/ 0 h 245"/>
                <a:gd name="T6" fmla="*/ 208 w 208"/>
                <a:gd name="T7" fmla="*/ 0 h 245"/>
                <a:gd name="T8" fmla="*/ 208 w 208"/>
                <a:gd name="T9" fmla="*/ 210 h 245"/>
                <a:gd name="T10" fmla="*/ 141 w 208"/>
                <a:gd name="T11" fmla="*/ 210 h 245"/>
                <a:gd name="T12" fmla="*/ 141 w 208"/>
                <a:gd name="T13" fmla="*/ 212 h 245"/>
                <a:gd name="T14" fmla="*/ 108 w 208"/>
                <a:gd name="T15" fmla="*/ 245 h 245"/>
                <a:gd name="T16" fmla="*/ 74 w 208"/>
                <a:gd name="T17" fmla="*/ 212 h 245"/>
                <a:gd name="T18" fmla="*/ 74 w 208"/>
                <a:gd name="T19" fmla="*/ 210 h 245"/>
                <a:gd name="T20" fmla="*/ 0 w 208"/>
                <a:gd name="T21" fmla="*/ 210 h 245"/>
                <a:gd name="T22" fmla="*/ 0 w 208"/>
                <a:gd name="T23" fmla="*/ 137 h 245"/>
                <a:gd name="T24" fmla="*/ 1 w 208"/>
                <a:gd name="T25" fmla="*/ 137 h 245"/>
                <a:gd name="T26" fmla="*/ 35 w 208"/>
                <a:gd name="T27" fmla="*/ 103 h 245"/>
                <a:gd name="T28" fmla="*/ 1 w 208"/>
                <a:gd name="T29" fmla="*/ 7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45">
                  <a:moveTo>
                    <a:pt x="1" y="70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210"/>
                    <a:pt x="208" y="210"/>
                    <a:pt x="208" y="210"/>
                  </a:cubicBezTo>
                  <a:cubicBezTo>
                    <a:pt x="141" y="210"/>
                    <a:pt x="141" y="210"/>
                    <a:pt x="141" y="210"/>
                  </a:cubicBezTo>
                  <a:cubicBezTo>
                    <a:pt x="141" y="212"/>
                    <a:pt x="141" y="212"/>
                    <a:pt x="141" y="212"/>
                  </a:cubicBezTo>
                  <a:cubicBezTo>
                    <a:pt x="141" y="230"/>
                    <a:pt x="126" y="245"/>
                    <a:pt x="108" y="245"/>
                  </a:cubicBezTo>
                  <a:cubicBezTo>
                    <a:pt x="89" y="245"/>
                    <a:pt x="74" y="230"/>
                    <a:pt x="74" y="212"/>
                  </a:cubicBezTo>
                  <a:cubicBezTo>
                    <a:pt x="74" y="210"/>
                    <a:pt x="74" y="210"/>
                    <a:pt x="74" y="21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20" y="137"/>
                    <a:pt x="35" y="122"/>
                    <a:pt x="35" y="103"/>
                  </a:cubicBezTo>
                  <a:cubicBezTo>
                    <a:pt x="35" y="85"/>
                    <a:pt x="20" y="70"/>
                    <a:pt x="1" y="70"/>
                  </a:cubicBezTo>
                  <a:close/>
                </a:path>
              </a:pathLst>
            </a:custGeom>
            <a:solidFill>
              <a:schemeClr val="bg2"/>
            </a:solidFill>
            <a:ln w="11113" cap="flat">
              <a:solidFill>
                <a:schemeClr val="bg2"/>
              </a:solidFill>
              <a:prstDash val="solid"/>
              <a:miter lim="800000"/>
              <a:headEnd/>
              <a:tailEnd/>
            </a:ln>
            <a:sp3d extrusionH="419100" prstMaterial="dkEdge"/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5585332" y="3285594"/>
              <a:ext cx="2922935" cy="2526519"/>
            </a:xfrm>
            <a:custGeom>
              <a:avLst/>
              <a:gdLst>
                <a:gd name="T0" fmla="*/ 33 w 242"/>
                <a:gd name="T1" fmla="*/ 74 h 209"/>
                <a:gd name="T2" fmla="*/ 34 w 242"/>
                <a:gd name="T3" fmla="*/ 74 h 209"/>
                <a:gd name="T4" fmla="*/ 34 w 242"/>
                <a:gd name="T5" fmla="*/ 0 h 209"/>
                <a:gd name="T6" fmla="*/ 108 w 242"/>
                <a:gd name="T7" fmla="*/ 0 h 209"/>
                <a:gd name="T8" fmla="*/ 108 w 242"/>
                <a:gd name="T9" fmla="*/ 2 h 209"/>
                <a:gd name="T10" fmla="*/ 142 w 242"/>
                <a:gd name="T11" fmla="*/ 35 h 209"/>
                <a:gd name="T12" fmla="*/ 175 w 242"/>
                <a:gd name="T13" fmla="*/ 2 h 209"/>
                <a:gd name="T14" fmla="*/ 175 w 242"/>
                <a:gd name="T15" fmla="*/ 0 h 209"/>
                <a:gd name="T16" fmla="*/ 242 w 242"/>
                <a:gd name="T17" fmla="*/ 0 h 209"/>
                <a:gd name="T18" fmla="*/ 242 w 242"/>
                <a:gd name="T19" fmla="*/ 209 h 209"/>
                <a:gd name="T20" fmla="*/ 34 w 242"/>
                <a:gd name="T21" fmla="*/ 209 h 209"/>
                <a:gd name="T22" fmla="*/ 34 w 242"/>
                <a:gd name="T23" fmla="*/ 142 h 209"/>
                <a:gd name="T24" fmla="*/ 33 w 242"/>
                <a:gd name="T25" fmla="*/ 142 h 209"/>
                <a:gd name="T26" fmla="*/ 0 w 242"/>
                <a:gd name="T27" fmla="*/ 108 h 209"/>
                <a:gd name="T28" fmla="*/ 33 w 242"/>
                <a:gd name="T29" fmla="*/ 7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209">
                  <a:moveTo>
                    <a:pt x="33" y="74"/>
                  </a:moveTo>
                  <a:cubicBezTo>
                    <a:pt x="34" y="74"/>
                    <a:pt x="34" y="74"/>
                    <a:pt x="34" y="7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08" y="20"/>
                    <a:pt x="123" y="35"/>
                    <a:pt x="142" y="35"/>
                  </a:cubicBezTo>
                  <a:cubicBezTo>
                    <a:pt x="160" y="35"/>
                    <a:pt x="175" y="20"/>
                    <a:pt x="175" y="2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242" y="0"/>
                    <a:pt x="242" y="0"/>
                    <a:pt x="242" y="0"/>
                  </a:cubicBezTo>
                  <a:cubicBezTo>
                    <a:pt x="242" y="209"/>
                    <a:pt x="242" y="209"/>
                    <a:pt x="242" y="209"/>
                  </a:cubicBezTo>
                  <a:cubicBezTo>
                    <a:pt x="34" y="209"/>
                    <a:pt x="34" y="209"/>
                    <a:pt x="34" y="209"/>
                  </a:cubicBezTo>
                  <a:cubicBezTo>
                    <a:pt x="34" y="142"/>
                    <a:pt x="34" y="142"/>
                    <a:pt x="34" y="142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15" y="142"/>
                    <a:pt x="0" y="127"/>
                    <a:pt x="0" y="108"/>
                  </a:cubicBezTo>
                  <a:cubicBezTo>
                    <a:pt x="0" y="89"/>
                    <a:pt x="15" y="74"/>
                    <a:pt x="33" y="74"/>
                  </a:cubicBezTo>
                  <a:close/>
                </a:path>
              </a:pathLst>
            </a:custGeom>
            <a:solidFill>
              <a:schemeClr val="tx2"/>
            </a:solidFill>
            <a:ln w="11113" cap="flat">
              <a:solidFill>
                <a:schemeClr val="tx2"/>
              </a:solidFill>
              <a:prstDash val="solid"/>
              <a:miter lim="800000"/>
              <a:headEnd/>
              <a:tailEnd/>
            </a:ln>
            <a:sp3d extrusionH="419100" prstMaterial="dkEdge"/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3048607" y="747167"/>
              <a:ext cx="3370393" cy="2538427"/>
            </a:xfrm>
            <a:custGeom>
              <a:avLst/>
              <a:gdLst>
                <a:gd name="T0" fmla="*/ 245 w 279"/>
                <a:gd name="T1" fmla="*/ 70 h 210"/>
                <a:gd name="T2" fmla="*/ 243 w 279"/>
                <a:gd name="T3" fmla="*/ 70 h 210"/>
                <a:gd name="T4" fmla="*/ 243 w 279"/>
                <a:gd name="T5" fmla="*/ 0 h 210"/>
                <a:gd name="T6" fmla="*/ 35 w 279"/>
                <a:gd name="T7" fmla="*/ 0 h 210"/>
                <a:gd name="T8" fmla="*/ 35 w 279"/>
                <a:gd name="T9" fmla="*/ 70 h 210"/>
                <a:gd name="T10" fmla="*/ 33 w 279"/>
                <a:gd name="T11" fmla="*/ 70 h 210"/>
                <a:gd name="T12" fmla="*/ 0 w 279"/>
                <a:gd name="T13" fmla="*/ 103 h 210"/>
                <a:gd name="T14" fmla="*/ 33 w 279"/>
                <a:gd name="T15" fmla="*/ 137 h 210"/>
                <a:gd name="T16" fmla="*/ 35 w 279"/>
                <a:gd name="T17" fmla="*/ 137 h 210"/>
                <a:gd name="T18" fmla="*/ 35 w 279"/>
                <a:gd name="T19" fmla="*/ 210 h 210"/>
                <a:gd name="T20" fmla="*/ 108 w 279"/>
                <a:gd name="T21" fmla="*/ 210 h 210"/>
                <a:gd name="T22" fmla="*/ 108 w 279"/>
                <a:gd name="T23" fmla="*/ 210 h 210"/>
                <a:gd name="T24" fmla="*/ 142 w 279"/>
                <a:gd name="T25" fmla="*/ 176 h 210"/>
                <a:gd name="T26" fmla="*/ 175 w 279"/>
                <a:gd name="T27" fmla="*/ 210 h 210"/>
                <a:gd name="T28" fmla="*/ 175 w 279"/>
                <a:gd name="T29" fmla="*/ 210 h 210"/>
                <a:gd name="T30" fmla="*/ 243 w 279"/>
                <a:gd name="T31" fmla="*/ 210 h 210"/>
                <a:gd name="T32" fmla="*/ 243 w 279"/>
                <a:gd name="T33" fmla="*/ 137 h 210"/>
                <a:gd name="T34" fmla="*/ 245 w 279"/>
                <a:gd name="T35" fmla="*/ 137 h 210"/>
                <a:gd name="T36" fmla="*/ 279 w 279"/>
                <a:gd name="T37" fmla="*/ 103 h 210"/>
                <a:gd name="T38" fmla="*/ 245 w 279"/>
                <a:gd name="T39" fmla="*/ 7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9" h="210">
                  <a:moveTo>
                    <a:pt x="245" y="70"/>
                  </a:moveTo>
                  <a:cubicBezTo>
                    <a:pt x="243" y="70"/>
                    <a:pt x="243" y="70"/>
                    <a:pt x="243" y="7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15" y="70"/>
                    <a:pt x="0" y="85"/>
                    <a:pt x="0" y="103"/>
                  </a:cubicBezTo>
                  <a:cubicBezTo>
                    <a:pt x="0" y="122"/>
                    <a:pt x="15" y="137"/>
                    <a:pt x="33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210"/>
                    <a:pt x="35" y="210"/>
                    <a:pt x="35" y="210"/>
                  </a:cubicBezTo>
                  <a:cubicBezTo>
                    <a:pt x="108" y="210"/>
                    <a:pt x="108" y="210"/>
                    <a:pt x="108" y="210"/>
                  </a:cubicBezTo>
                  <a:cubicBezTo>
                    <a:pt x="108" y="210"/>
                    <a:pt x="108" y="210"/>
                    <a:pt x="108" y="210"/>
                  </a:cubicBezTo>
                  <a:cubicBezTo>
                    <a:pt x="108" y="191"/>
                    <a:pt x="123" y="176"/>
                    <a:pt x="142" y="176"/>
                  </a:cubicBezTo>
                  <a:cubicBezTo>
                    <a:pt x="160" y="176"/>
                    <a:pt x="175" y="191"/>
                    <a:pt x="175" y="210"/>
                  </a:cubicBezTo>
                  <a:cubicBezTo>
                    <a:pt x="175" y="210"/>
                    <a:pt x="175" y="210"/>
                    <a:pt x="175" y="210"/>
                  </a:cubicBezTo>
                  <a:cubicBezTo>
                    <a:pt x="243" y="210"/>
                    <a:pt x="243" y="210"/>
                    <a:pt x="243" y="210"/>
                  </a:cubicBezTo>
                  <a:cubicBezTo>
                    <a:pt x="243" y="137"/>
                    <a:pt x="243" y="137"/>
                    <a:pt x="243" y="137"/>
                  </a:cubicBezTo>
                  <a:cubicBezTo>
                    <a:pt x="245" y="137"/>
                    <a:pt x="245" y="137"/>
                    <a:pt x="245" y="137"/>
                  </a:cubicBezTo>
                  <a:cubicBezTo>
                    <a:pt x="264" y="137"/>
                    <a:pt x="279" y="122"/>
                    <a:pt x="279" y="103"/>
                  </a:cubicBezTo>
                  <a:cubicBezTo>
                    <a:pt x="279" y="85"/>
                    <a:pt x="264" y="70"/>
                    <a:pt x="245" y="70"/>
                  </a:cubicBezTo>
                  <a:close/>
                </a:path>
              </a:pathLst>
            </a:custGeom>
            <a:solidFill>
              <a:schemeClr val="accent4"/>
            </a:solidFill>
            <a:ln w="11113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sp3d extrusionH="266700" prstMaterial="dkEdge"/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3472245" y="2873866"/>
              <a:ext cx="2511206" cy="2938247"/>
            </a:xfrm>
            <a:custGeom>
              <a:avLst/>
              <a:gdLst>
                <a:gd name="T0" fmla="*/ 208 w 208"/>
                <a:gd name="T1" fmla="*/ 176 h 243"/>
                <a:gd name="T2" fmla="*/ 175 w 208"/>
                <a:gd name="T3" fmla="*/ 142 h 243"/>
                <a:gd name="T4" fmla="*/ 208 w 208"/>
                <a:gd name="T5" fmla="*/ 108 h 243"/>
                <a:gd name="T6" fmla="*/ 208 w 208"/>
                <a:gd name="T7" fmla="*/ 108 h 243"/>
                <a:gd name="T8" fmla="*/ 208 w 208"/>
                <a:gd name="T9" fmla="*/ 34 h 243"/>
                <a:gd name="T10" fmla="*/ 140 w 208"/>
                <a:gd name="T11" fmla="*/ 34 h 243"/>
                <a:gd name="T12" fmla="*/ 140 w 208"/>
                <a:gd name="T13" fmla="*/ 34 h 243"/>
                <a:gd name="T14" fmla="*/ 107 w 208"/>
                <a:gd name="T15" fmla="*/ 0 h 243"/>
                <a:gd name="T16" fmla="*/ 73 w 208"/>
                <a:gd name="T17" fmla="*/ 34 h 243"/>
                <a:gd name="T18" fmla="*/ 73 w 208"/>
                <a:gd name="T19" fmla="*/ 34 h 243"/>
                <a:gd name="T20" fmla="*/ 0 w 208"/>
                <a:gd name="T21" fmla="*/ 34 h 243"/>
                <a:gd name="T22" fmla="*/ 0 w 208"/>
                <a:gd name="T23" fmla="*/ 108 h 243"/>
                <a:gd name="T24" fmla="*/ 0 w 208"/>
                <a:gd name="T25" fmla="*/ 108 h 243"/>
                <a:gd name="T26" fmla="*/ 34 w 208"/>
                <a:gd name="T27" fmla="*/ 142 h 243"/>
                <a:gd name="T28" fmla="*/ 0 w 208"/>
                <a:gd name="T29" fmla="*/ 176 h 243"/>
                <a:gd name="T30" fmla="*/ 0 w 208"/>
                <a:gd name="T31" fmla="*/ 176 h 243"/>
                <a:gd name="T32" fmla="*/ 0 w 208"/>
                <a:gd name="T33" fmla="*/ 243 h 243"/>
                <a:gd name="T34" fmla="*/ 208 w 208"/>
                <a:gd name="T35" fmla="*/ 243 h 243"/>
                <a:gd name="T36" fmla="*/ 208 w 208"/>
                <a:gd name="T37" fmla="*/ 176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" h="243">
                  <a:moveTo>
                    <a:pt x="208" y="176"/>
                  </a:moveTo>
                  <a:cubicBezTo>
                    <a:pt x="190" y="176"/>
                    <a:pt x="175" y="161"/>
                    <a:pt x="175" y="142"/>
                  </a:cubicBezTo>
                  <a:cubicBezTo>
                    <a:pt x="175" y="123"/>
                    <a:pt x="190" y="108"/>
                    <a:pt x="208" y="108"/>
                  </a:cubicBezTo>
                  <a:cubicBezTo>
                    <a:pt x="208" y="108"/>
                    <a:pt x="208" y="108"/>
                    <a:pt x="208" y="108"/>
                  </a:cubicBezTo>
                  <a:cubicBezTo>
                    <a:pt x="208" y="34"/>
                    <a:pt x="208" y="34"/>
                    <a:pt x="208" y="34"/>
                  </a:cubicBezTo>
                  <a:cubicBezTo>
                    <a:pt x="140" y="34"/>
                    <a:pt x="140" y="34"/>
                    <a:pt x="140" y="34"/>
                  </a:cubicBezTo>
                  <a:cubicBezTo>
                    <a:pt x="140" y="34"/>
                    <a:pt x="140" y="34"/>
                    <a:pt x="140" y="34"/>
                  </a:cubicBezTo>
                  <a:cubicBezTo>
                    <a:pt x="140" y="15"/>
                    <a:pt x="125" y="0"/>
                    <a:pt x="107" y="0"/>
                  </a:cubicBezTo>
                  <a:cubicBezTo>
                    <a:pt x="88" y="0"/>
                    <a:pt x="73" y="15"/>
                    <a:pt x="73" y="34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9" y="108"/>
                    <a:pt x="34" y="123"/>
                    <a:pt x="34" y="142"/>
                  </a:cubicBezTo>
                  <a:cubicBezTo>
                    <a:pt x="34" y="161"/>
                    <a:pt x="19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208" y="243"/>
                    <a:pt x="208" y="243"/>
                    <a:pt x="208" y="243"/>
                  </a:cubicBezTo>
                  <a:cubicBezTo>
                    <a:pt x="208" y="176"/>
                    <a:pt x="208" y="176"/>
                    <a:pt x="208" y="176"/>
                  </a:cubicBezTo>
                  <a:close/>
                </a:path>
              </a:pathLst>
            </a:custGeom>
            <a:solidFill>
              <a:schemeClr val="accent5"/>
            </a:solidFill>
            <a:ln w="11113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sp3d extrusionH="419100" prstMaterial="dkEdge"/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27448" y="1940169"/>
              <a:ext cx="2090524" cy="830761"/>
            </a:xfrm>
            <a:prstGeom prst="rect">
              <a:avLst/>
            </a:prstGeom>
            <a:noFill/>
            <a:ln>
              <a:noFill/>
            </a:ln>
            <a:effectLst/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>
              <a:spAutoFit/>
            </a:bodyPr>
            <a:lstStyle/>
            <a:p>
              <a:pPr algn="ctr" defTabSz="2438340"/>
              <a:r>
                <a:rPr lang="en-US" sz="4266" dirty="0">
                  <a:solidFill>
                    <a:srgbClr val="FFFFFF"/>
                  </a:solidFill>
                  <a:latin typeface="Open Sans Light"/>
                </a:rPr>
                <a:t>Heading text</a:t>
              </a:r>
            </a:p>
            <a:p>
              <a:pPr algn="ctr" defTabSz="2438340"/>
              <a:r>
                <a:rPr lang="da-DK" sz="2400" dirty="0">
                  <a:solidFill>
                    <a:srgbClr val="FFFFFF"/>
                  </a:solidFill>
                  <a:latin typeface="Open Sans Light"/>
                </a:rPr>
                <a:t>Lorem ipsum dolor sit amet consequitor</a:t>
              </a:r>
              <a:endParaRPr lang="en-US" sz="3600" dirty="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89616" y="1940169"/>
              <a:ext cx="2090524" cy="830761"/>
            </a:xfrm>
            <a:prstGeom prst="rect">
              <a:avLst/>
            </a:prstGeom>
            <a:noFill/>
            <a:ln>
              <a:noFill/>
            </a:ln>
            <a:effectLst/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>
              <a:spAutoFit/>
            </a:bodyPr>
            <a:lstStyle/>
            <a:p>
              <a:pPr algn="ctr" defTabSz="2438340"/>
              <a:r>
                <a:rPr lang="en-US" sz="4266" dirty="0">
                  <a:solidFill>
                    <a:srgbClr val="FFFFFF"/>
                  </a:solidFill>
                  <a:latin typeface="Open Sans Light"/>
                </a:rPr>
                <a:t>Heading text</a:t>
              </a:r>
            </a:p>
            <a:p>
              <a:pPr algn="ctr" defTabSz="2438340"/>
              <a:r>
                <a:rPr lang="da-DK" sz="2400" dirty="0">
                  <a:solidFill>
                    <a:srgbClr val="FFFFFF"/>
                  </a:solidFill>
                  <a:latin typeface="Open Sans Light"/>
                </a:rPr>
                <a:t>Lorem ipsum dolor sit amet consequitor</a:t>
              </a:r>
              <a:endParaRPr lang="en-US" sz="3600" dirty="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303020" y="1940169"/>
              <a:ext cx="2090524" cy="830761"/>
            </a:xfrm>
            <a:prstGeom prst="rect">
              <a:avLst/>
            </a:prstGeom>
            <a:noFill/>
            <a:ln>
              <a:noFill/>
            </a:ln>
            <a:effectLst/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>
              <a:spAutoFit/>
            </a:bodyPr>
            <a:lstStyle/>
            <a:p>
              <a:pPr algn="ctr" defTabSz="2438340"/>
              <a:r>
                <a:rPr lang="en-US" sz="4266" dirty="0">
                  <a:solidFill>
                    <a:srgbClr val="FFFFFF"/>
                  </a:solidFill>
                  <a:latin typeface="Open Sans Light"/>
                </a:rPr>
                <a:t>Heading text</a:t>
              </a:r>
            </a:p>
            <a:p>
              <a:pPr algn="ctr" defTabSz="2438340"/>
              <a:r>
                <a:rPr lang="da-DK" sz="2400" dirty="0">
                  <a:solidFill>
                    <a:srgbClr val="FFFFFF"/>
                  </a:solidFill>
                  <a:latin typeface="Open Sans Light"/>
                </a:rPr>
                <a:t>Lorem ipsum dolor sit amet consequitor</a:t>
              </a:r>
              <a:endParaRPr lang="en-US" sz="3600" dirty="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27448" y="4490663"/>
              <a:ext cx="2090524" cy="830761"/>
            </a:xfrm>
            <a:prstGeom prst="rect">
              <a:avLst/>
            </a:prstGeom>
            <a:noFill/>
            <a:ln>
              <a:noFill/>
            </a:ln>
            <a:effectLst/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>
              <a:spAutoFit/>
            </a:bodyPr>
            <a:lstStyle/>
            <a:p>
              <a:pPr algn="ctr" defTabSz="2438340"/>
              <a:r>
                <a:rPr lang="en-US" sz="4266" dirty="0">
                  <a:solidFill>
                    <a:srgbClr val="FFFFFF"/>
                  </a:solidFill>
                  <a:latin typeface="Open Sans Light"/>
                </a:rPr>
                <a:t>Heading text</a:t>
              </a:r>
            </a:p>
            <a:p>
              <a:pPr algn="ctr" defTabSz="2438340"/>
              <a:r>
                <a:rPr lang="da-DK" sz="2400" dirty="0">
                  <a:solidFill>
                    <a:srgbClr val="FFFFFF"/>
                  </a:solidFill>
                  <a:latin typeface="Open Sans Light"/>
                </a:rPr>
                <a:t>Lorem ipsum dolor sit amet consequitor</a:t>
              </a:r>
              <a:endParaRPr lang="en-US" sz="3600" dirty="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821408" y="4490663"/>
              <a:ext cx="1826940" cy="830761"/>
            </a:xfrm>
            <a:prstGeom prst="rect">
              <a:avLst/>
            </a:prstGeom>
            <a:noFill/>
            <a:ln>
              <a:noFill/>
            </a:ln>
            <a:effectLst/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 defTabSz="2438340"/>
              <a:r>
                <a:rPr lang="en-US" sz="4266" dirty="0">
                  <a:solidFill>
                    <a:srgbClr val="FFFFFF"/>
                  </a:solidFill>
                  <a:latin typeface="Open Sans Light"/>
                </a:rPr>
                <a:t>Heading text</a:t>
              </a:r>
            </a:p>
            <a:p>
              <a:pPr algn="ctr" defTabSz="2438340"/>
              <a:r>
                <a:rPr lang="da-DK" sz="2400" dirty="0">
                  <a:solidFill>
                    <a:srgbClr val="FFFFFF"/>
                  </a:solidFill>
                  <a:latin typeface="Open Sans Light"/>
                </a:rPr>
                <a:t>Lorem ipsum dolor sit amet consequitor</a:t>
              </a:r>
              <a:endParaRPr lang="en-US" sz="3600" dirty="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03020" y="4490663"/>
              <a:ext cx="2090524" cy="830761"/>
            </a:xfrm>
            <a:prstGeom prst="rect">
              <a:avLst/>
            </a:prstGeom>
            <a:noFill/>
            <a:ln>
              <a:noFill/>
            </a:ln>
            <a:effectLst/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>
              <a:spAutoFit/>
            </a:bodyPr>
            <a:lstStyle/>
            <a:p>
              <a:pPr algn="ctr" defTabSz="2438340"/>
              <a:r>
                <a:rPr lang="en-US" sz="4266" dirty="0">
                  <a:solidFill>
                    <a:srgbClr val="FFFFFF"/>
                  </a:solidFill>
                  <a:latin typeface="Open Sans Light"/>
                </a:rPr>
                <a:t>Heading text</a:t>
              </a:r>
            </a:p>
            <a:p>
              <a:pPr algn="ctr" defTabSz="2438340"/>
              <a:r>
                <a:rPr lang="da-DK" sz="2400" dirty="0">
                  <a:solidFill>
                    <a:srgbClr val="FFFFFF"/>
                  </a:solidFill>
                  <a:latin typeface="Open Sans Light"/>
                </a:rPr>
                <a:t>Lorem ipsum dolor sit amet consequitor</a:t>
              </a:r>
              <a:endParaRPr lang="en-US" sz="3600" dirty="0">
                <a:solidFill>
                  <a:srgbClr val="FFFFFF"/>
                </a:solidFill>
                <a:latin typeface="Open Sans Light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6799" y="3962631"/>
              <a:ext cx="498442" cy="486058"/>
            </a:xfrm>
            <a:prstGeom prst="rect">
              <a:avLst/>
            </a:prstGeom>
            <a:ln>
              <a:noFill/>
            </a:ln>
            <a:sp3d prstMaterial="dkEdge"/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9065" y="1314760"/>
              <a:ext cx="467290" cy="394778"/>
            </a:xfrm>
            <a:prstGeom prst="rect">
              <a:avLst/>
            </a:prstGeom>
            <a:ln>
              <a:noFill/>
            </a:ln>
            <a:sp3d prstMaterial="dkEdge"/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2358" y="1304764"/>
              <a:ext cx="525040" cy="525040"/>
            </a:xfrm>
            <a:prstGeom prst="rect">
              <a:avLst/>
            </a:prstGeom>
            <a:ln>
              <a:noFill/>
            </a:ln>
            <a:sp3d prstMaterial="dkEdge"/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7468" y="3939863"/>
              <a:ext cx="794820" cy="415566"/>
            </a:xfrm>
            <a:prstGeom prst="rect">
              <a:avLst/>
            </a:prstGeom>
            <a:ln>
              <a:noFill/>
            </a:ln>
            <a:sp3d prstMaterial="dkEdge"/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71386" y="1314760"/>
              <a:ext cx="449267" cy="538503"/>
            </a:xfrm>
            <a:prstGeom prst="rect">
              <a:avLst/>
            </a:prstGeom>
            <a:ln>
              <a:noFill/>
            </a:ln>
            <a:sp3d prstMaterial="dkEdge"/>
          </p:spPr>
        </p:pic>
        <p:sp>
          <p:nvSpPr>
            <p:cNvPr id="34" name="Freeform 41"/>
            <p:cNvSpPr>
              <a:spLocks noEditPoints="1"/>
            </p:cNvSpPr>
            <p:nvPr/>
          </p:nvSpPr>
          <p:spPr bwMode="auto">
            <a:xfrm>
              <a:off x="1975233" y="3939863"/>
              <a:ext cx="394954" cy="505441"/>
            </a:xfrm>
            <a:custGeom>
              <a:avLst/>
              <a:gdLst>
                <a:gd name="T0" fmla="*/ 487 w 800"/>
                <a:gd name="T1" fmla="*/ 761 h 969"/>
                <a:gd name="T2" fmla="*/ 487 w 800"/>
                <a:gd name="T3" fmla="*/ 605 h 969"/>
                <a:gd name="T4" fmla="*/ 136 w 800"/>
                <a:gd name="T5" fmla="*/ 254 h 969"/>
                <a:gd name="T6" fmla="*/ 275 w 800"/>
                <a:gd name="T7" fmla="*/ 254 h 969"/>
                <a:gd name="T8" fmla="*/ 275 w 800"/>
                <a:gd name="T9" fmla="*/ 211 h 969"/>
                <a:gd name="T10" fmla="*/ 64 w 800"/>
                <a:gd name="T11" fmla="*/ 211 h 969"/>
                <a:gd name="T12" fmla="*/ 64 w 800"/>
                <a:gd name="T13" fmla="*/ 423 h 969"/>
                <a:gd name="T14" fmla="*/ 106 w 800"/>
                <a:gd name="T15" fmla="*/ 423 h 969"/>
                <a:gd name="T16" fmla="*/ 106 w 800"/>
                <a:gd name="T17" fmla="*/ 283 h 969"/>
                <a:gd name="T18" fmla="*/ 445 w 800"/>
                <a:gd name="T19" fmla="*/ 622 h 969"/>
                <a:gd name="T20" fmla="*/ 445 w 800"/>
                <a:gd name="T21" fmla="*/ 761 h 969"/>
                <a:gd name="T22" fmla="*/ 360 w 800"/>
                <a:gd name="T23" fmla="*/ 863 h 969"/>
                <a:gd name="T24" fmla="*/ 466 w 800"/>
                <a:gd name="T25" fmla="*/ 969 h 969"/>
                <a:gd name="T26" fmla="*/ 572 w 800"/>
                <a:gd name="T27" fmla="*/ 863 h 969"/>
                <a:gd name="T28" fmla="*/ 487 w 800"/>
                <a:gd name="T29" fmla="*/ 761 h 969"/>
                <a:gd name="T30" fmla="*/ 466 w 800"/>
                <a:gd name="T31" fmla="*/ 931 h 969"/>
                <a:gd name="T32" fmla="*/ 403 w 800"/>
                <a:gd name="T33" fmla="*/ 867 h 969"/>
                <a:gd name="T34" fmla="*/ 466 w 800"/>
                <a:gd name="T35" fmla="*/ 804 h 969"/>
                <a:gd name="T36" fmla="*/ 529 w 800"/>
                <a:gd name="T37" fmla="*/ 867 h 969"/>
                <a:gd name="T38" fmla="*/ 466 w 800"/>
                <a:gd name="T39" fmla="*/ 931 h 969"/>
                <a:gd name="T40" fmla="*/ 178 w 800"/>
                <a:gd name="T41" fmla="*/ 592 h 969"/>
                <a:gd name="T42" fmla="*/ 106 w 800"/>
                <a:gd name="T43" fmla="*/ 668 h 969"/>
                <a:gd name="T44" fmla="*/ 30 w 800"/>
                <a:gd name="T45" fmla="*/ 592 h 969"/>
                <a:gd name="T46" fmla="*/ 0 w 800"/>
                <a:gd name="T47" fmla="*/ 622 h 969"/>
                <a:gd name="T48" fmla="*/ 77 w 800"/>
                <a:gd name="T49" fmla="*/ 698 h 969"/>
                <a:gd name="T50" fmla="*/ 0 w 800"/>
                <a:gd name="T51" fmla="*/ 770 h 969"/>
                <a:gd name="T52" fmla="*/ 30 w 800"/>
                <a:gd name="T53" fmla="*/ 800 h 969"/>
                <a:gd name="T54" fmla="*/ 106 w 800"/>
                <a:gd name="T55" fmla="*/ 728 h 969"/>
                <a:gd name="T56" fmla="*/ 178 w 800"/>
                <a:gd name="T57" fmla="*/ 800 h 969"/>
                <a:gd name="T58" fmla="*/ 208 w 800"/>
                <a:gd name="T59" fmla="*/ 770 h 969"/>
                <a:gd name="T60" fmla="*/ 136 w 800"/>
                <a:gd name="T61" fmla="*/ 698 h 969"/>
                <a:gd name="T62" fmla="*/ 208 w 800"/>
                <a:gd name="T63" fmla="*/ 622 h 969"/>
                <a:gd name="T64" fmla="*/ 178 w 800"/>
                <a:gd name="T65" fmla="*/ 592 h 969"/>
                <a:gd name="T66" fmla="*/ 800 w 800"/>
                <a:gd name="T67" fmla="*/ 325 h 969"/>
                <a:gd name="T68" fmla="*/ 771 w 800"/>
                <a:gd name="T69" fmla="*/ 296 h 969"/>
                <a:gd name="T70" fmla="*/ 699 w 800"/>
                <a:gd name="T71" fmla="*/ 372 h 969"/>
                <a:gd name="T72" fmla="*/ 623 w 800"/>
                <a:gd name="T73" fmla="*/ 296 h 969"/>
                <a:gd name="T74" fmla="*/ 593 w 800"/>
                <a:gd name="T75" fmla="*/ 325 h 969"/>
                <a:gd name="T76" fmla="*/ 669 w 800"/>
                <a:gd name="T77" fmla="*/ 402 h 969"/>
                <a:gd name="T78" fmla="*/ 593 w 800"/>
                <a:gd name="T79" fmla="*/ 474 h 969"/>
                <a:gd name="T80" fmla="*/ 623 w 800"/>
                <a:gd name="T81" fmla="*/ 503 h 969"/>
                <a:gd name="T82" fmla="*/ 699 w 800"/>
                <a:gd name="T83" fmla="*/ 431 h 969"/>
                <a:gd name="T84" fmla="*/ 771 w 800"/>
                <a:gd name="T85" fmla="*/ 503 h 969"/>
                <a:gd name="T86" fmla="*/ 800 w 800"/>
                <a:gd name="T87" fmla="*/ 474 h 969"/>
                <a:gd name="T88" fmla="*/ 729 w 800"/>
                <a:gd name="T89" fmla="*/ 402 h 969"/>
                <a:gd name="T90" fmla="*/ 800 w 800"/>
                <a:gd name="T91" fmla="*/ 325 h 969"/>
                <a:gd name="T92" fmla="*/ 559 w 800"/>
                <a:gd name="T93" fmla="*/ 0 h 969"/>
                <a:gd name="T94" fmla="*/ 487 w 800"/>
                <a:gd name="T95" fmla="*/ 76 h 969"/>
                <a:gd name="T96" fmla="*/ 411 w 800"/>
                <a:gd name="T97" fmla="*/ 0 h 969"/>
                <a:gd name="T98" fmla="*/ 381 w 800"/>
                <a:gd name="T99" fmla="*/ 29 h 969"/>
                <a:gd name="T100" fmla="*/ 458 w 800"/>
                <a:gd name="T101" fmla="*/ 105 h 969"/>
                <a:gd name="T102" fmla="*/ 381 w 800"/>
                <a:gd name="T103" fmla="*/ 177 h 969"/>
                <a:gd name="T104" fmla="*/ 411 w 800"/>
                <a:gd name="T105" fmla="*/ 207 h 969"/>
                <a:gd name="T106" fmla="*/ 487 w 800"/>
                <a:gd name="T107" fmla="*/ 135 h 969"/>
                <a:gd name="T108" fmla="*/ 559 w 800"/>
                <a:gd name="T109" fmla="*/ 207 h 969"/>
                <a:gd name="T110" fmla="*/ 589 w 800"/>
                <a:gd name="T111" fmla="*/ 177 h 969"/>
                <a:gd name="T112" fmla="*/ 517 w 800"/>
                <a:gd name="T113" fmla="*/ 105 h 969"/>
                <a:gd name="T114" fmla="*/ 589 w 800"/>
                <a:gd name="T115" fmla="*/ 29 h 969"/>
                <a:gd name="T116" fmla="*/ 559 w 800"/>
                <a:gd name="T117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00" h="969">
                  <a:moveTo>
                    <a:pt x="487" y="761"/>
                  </a:moveTo>
                  <a:cubicBezTo>
                    <a:pt x="487" y="605"/>
                    <a:pt x="487" y="605"/>
                    <a:pt x="487" y="605"/>
                  </a:cubicBezTo>
                  <a:cubicBezTo>
                    <a:pt x="136" y="254"/>
                    <a:pt x="136" y="254"/>
                    <a:pt x="136" y="254"/>
                  </a:cubicBezTo>
                  <a:cubicBezTo>
                    <a:pt x="275" y="254"/>
                    <a:pt x="275" y="254"/>
                    <a:pt x="275" y="254"/>
                  </a:cubicBezTo>
                  <a:cubicBezTo>
                    <a:pt x="275" y="211"/>
                    <a:pt x="275" y="211"/>
                    <a:pt x="275" y="211"/>
                  </a:cubicBezTo>
                  <a:cubicBezTo>
                    <a:pt x="64" y="211"/>
                    <a:pt x="64" y="211"/>
                    <a:pt x="64" y="211"/>
                  </a:cubicBezTo>
                  <a:cubicBezTo>
                    <a:pt x="64" y="423"/>
                    <a:pt x="64" y="423"/>
                    <a:pt x="64" y="423"/>
                  </a:cubicBezTo>
                  <a:cubicBezTo>
                    <a:pt x="106" y="423"/>
                    <a:pt x="106" y="423"/>
                    <a:pt x="106" y="423"/>
                  </a:cubicBezTo>
                  <a:cubicBezTo>
                    <a:pt x="106" y="283"/>
                    <a:pt x="106" y="283"/>
                    <a:pt x="106" y="283"/>
                  </a:cubicBezTo>
                  <a:cubicBezTo>
                    <a:pt x="445" y="622"/>
                    <a:pt x="445" y="622"/>
                    <a:pt x="445" y="622"/>
                  </a:cubicBezTo>
                  <a:cubicBezTo>
                    <a:pt x="445" y="761"/>
                    <a:pt x="445" y="761"/>
                    <a:pt x="445" y="761"/>
                  </a:cubicBezTo>
                  <a:cubicBezTo>
                    <a:pt x="398" y="770"/>
                    <a:pt x="360" y="812"/>
                    <a:pt x="360" y="863"/>
                  </a:cubicBezTo>
                  <a:cubicBezTo>
                    <a:pt x="360" y="922"/>
                    <a:pt x="407" y="969"/>
                    <a:pt x="466" y="969"/>
                  </a:cubicBezTo>
                  <a:cubicBezTo>
                    <a:pt x="525" y="969"/>
                    <a:pt x="572" y="922"/>
                    <a:pt x="572" y="863"/>
                  </a:cubicBezTo>
                  <a:cubicBezTo>
                    <a:pt x="572" y="817"/>
                    <a:pt x="534" y="774"/>
                    <a:pt x="487" y="761"/>
                  </a:cubicBezTo>
                  <a:close/>
                  <a:moveTo>
                    <a:pt x="466" y="931"/>
                  </a:moveTo>
                  <a:cubicBezTo>
                    <a:pt x="432" y="931"/>
                    <a:pt x="403" y="901"/>
                    <a:pt x="403" y="867"/>
                  </a:cubicBezTo>
                  <a:cubicBezTo>
                    <a:pt x="403" y="834"/>
                    <a:pt x="428" y="804"/>
                    <a:pt x="466" y="804"/>
                  </a:cubicBezTo>
                  <a:cubicBezTo>
                    <a:pt x="504" y="804"/>
                    <a:pt x="529" y="834"/>
                    <a:pt x="529" y="867"/>
                  </a:cubicBezTo>
                  <a:cubicBezTo>
                    <a:pt x="529" y="901"/>
                    <a:pt x="500" y="931"/>
                    <a:pt x="466" y="931"/>
                  </a:cubicBezTo>
                  <a:close/>
                  <a:moveTo>
                    <a:pt x="178" y="592"/>
                  </a:moveTo>
                  <a:cubicBezTo>
                    <a:pt x="106" y="668"/>
                    <a:pt x="106" y="668"/>
                    <a:pt x="106" y="668"/>
                  </a:cubicBezTo>
                  <a:cubicBezTo>
                    <a:pt x="30" y="592"/>
                    <a:pt x="30" y="592"/>
                    <a:pt x="30" y="592"/>
                  </a:cubicBezTo>
                  <a:cubicBezTo>
                    <a:pt x="0" y="622"/>
                    <a:pt x="0" y="622"/>
                    <a:pt x="0" y="622"/>
                  </a:cubicBezTo>
                  <a:cubicBezTo>
                    <a:pt x="77" y="698"/>
                    <a:pt x="77" y="698"/>
                    <a:pt x="77" y="698"/>
                  </a:cubicBezTo>
                  <a:cubicBezTo>
                    <a:pt x="0" y="770"/>
                    <a:pt x="0" y="770"/>
                    <a:pt x="0" y="770"/>
                  </a:cubicBezTo>
                  <a:cubicBezTo>
                    <a:pt x="30" y="800"/>
                    <a:pt x="30" y="800"/>
                    <a:pt x="30" y="800"/>
                  </a:cubicBezTo>
                  <a:cubicBezTo>
                    <a:pt x="106" y="728"/>
                    <a:pt x="106" y="728"/>
                    <a:pt x="106" y="728"/>
                  </a:cubicBezTo>
                  <a:cubicBezTo>
                    <a:pt x="178" y="800"/>
                    <a:pt x="178" y="800"/>
                    <a:pt x="178" y="800"/>
                  </a:cubicBezTo>
                  <a:cubicBezTo>
                    <a:pt x="208" y="770"/>
                    <a:pt x="208" y="770"/>
                    <a:pt x="208" y="770"/>
                  </a:cubicBezTo>
                  <a:cubicBezTo>
                    <a:pt x="136" y="698"/>
                    <a:pt x="136" y="698"/>
                    <a:pt x="136" y="698"/>
                  </a:cubicBezTo>
                  <a:cubicBezTo>
                    <a:pt x="208" y="622"/>
                    <a:pt x="208" y="622"/>
                    <a:pt x="208" y="622"/>
                  </a:cubicBezTo>
                  <a:lnTo>
                    <a:pt x="178" y="592"/>
                  </a:lnTo>
                  <a:close/>
                  <a:moveTo>
                    <a:pt x="800" y="325"/>
                  </a:moveTo>
                  <a:cubicBezTo>
                    <a:pt x="771" y="296"/>
                    <a:pt x="771" y="296"/>
                    <a:pt x="771" y="296"/>
                  </a:cubicBezTo>
                  <a:cubicBezTo>
                    <a:pt x="699" y="372"/>
                    <a:pt x="699" y="372"/>
                    <a:pt x="699" y="372"/>
                  </a:cubicBezTo>
                  <a:cubicBezTo>
                    <a:pt x="623" y="296"/>
                    <a:pt x="623" y="296"/>
                    <a:pt x="623" y="296"/>
                  </a:cubicBezTo>
                  <a:cubicBezTo>
                    <a:pt x="593" y="325"/>
                    <a:pt x="593" y="325"/>
                    <a:pt x="593" y="325"/>
                  </a:cubicBezTo>
                  <a:cubicBezTo>
                    <a:pt x="669" y="402"/>
                    <a:pt x="669" y="402"/>
                    <a:pt x="669" y="402"/>
                  </a:cubicBezTo>
                  <a:cubicBezTo>
                    <a:pt x="593" y="474"/>
                    <a:pt x="593" y="474"/>
                    <a:pt x="593" y="474"/>
                  </a:cubicBezTo>
                  <a:cubicBezTo>
                    <a:pt x="623" y="503"/>
                    <a:pt x="623" y="503"/>
                    <a:pt x="623" y="503"/>
                  </a:cubicBezTo>
                  <a:cubicBezTo>
                    <a:pt x="699" y="431"/>
                    <a:pt x="699" y="431"/>
                    <a:pt x="699" y="431"/>
                  </a:cubicBezTo>
                  <a:cubicBezTo>
                    <a:pt x="771" y="503"/>
                    <a:pt x="771" y="503"/>
                    <a:pt x="771" y="503"/>
                  </a:cubicBezTo>
                  <a:cubicBezTo>
                    <a:pt x="800" y="474"/>
                    <a:pt x="800" y="474"/>
                    <a:pt x="800" y="474"/>
                  </a:cubicBezTo>
                  <a:cubicBezTo>
                    <a:pt x="729" y="402"/>
                    <a:pt x="729" y="402"/>
                    <a:pt x="729" y="402"/>
                  </a:cubicBezTo>
                  <a:lnTo>
                    <a:pt x="800" y="325"/>
                  </a:lnTo>
                  <a:close/>
                  <a:moveTo>
                    <a:pt x="559" y="0"/>
                  </a:moveTo>
                  <a:cubicBezTo>
                    <a:pt x="487" y="76"/>
                    <a:pt x="487" y="76"/>
                    <a:pt x="487" y="76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381" y="29"/>
                    <a:pt x="381" y="29"/>
                    <a:pt x="381" y="29"/>
                  </a:cubicBezTo>
                  <a:cubicBezTo>
                    <a:pt x="458" y="105"/>
                    <a:pt x="458" y="105"/>
                    <a:pt x="458" y="105"/>
                  </a:cubicBezTo>
                  <a:cubicBezTo>
                    <a:pt x="381" y="177"/>
                    <a:pt x="381" y="177"/>
                    <a:pt x="381" y="177"/>
                  </a:cubicBezTo>
                  <a:cubicBezTo>
                    <a:pt x="411" y="207"/>
                    <a:pt x="411" y="207"/>
                    <a:pt x="411" y="207"/>
                  </a:cubicBezTo>
                  <a:cubicBezTo>
                    <a:pt x="487" y="135"/>
                    <a:pt x="487" y="135"/>
                    <a:pt x="487" y="135"/>
                  </a:cubicBezTo>
                  <a:cubicBezTo>
                    <a:pt x="559" y="207"/>
                    <a:pt x="559" y="207"/>
                    <a:pt x="559" y="207"/>
                  </a:cubicBezTo>
                  <a:cubicBezTo>
                    <a:pt x="589" y="177"/>
                    <a:pt x="589" y="177"/>
                    <a:pt x="589" y="177"/>
                  </a:cubicBezTo>
                  <a:cubicBezTo>
                    <a:pt x="517" y="105"/>
                    <a:pt x="517" y="105"/>
                    <a:pt x="517" y="105"/>
                  </a:cubicBezTo>
                  <a:cubicBezTo>
                    <a:pt x="589" y="29"/>
                    <a:pt x="589" y="29"/>
                    <a:pt x="589" y="29"/>
                  </a:cubicBezTo>
                  <a:lnTo>
                    <a:pt x="5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sp3d prstMaterial="dkEdge"/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6400">
                <a:solidFill>
                  <a:srgbClr val="57565A"/>
                </a:solidFill>
                <a:latin typeface="Open Sans Light"/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18321307" y="3069665"/>
            <a:ext cx="5319966" cy="6618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ct val="90000"/>
              </a:lnSpc>
            </a:pPr>
            <a:r>
              <a:rPr lang="en-US" sz="4000" dirty="0">
                <a:solidFill>
                  <a:srgbClr val="57565A"/>
                </a:solidFill>
                <a:latin typeface="Open Sans Light"/>
              </a:rPr>
              <a:t>Key point</a:t>
            </a:r>
          </a:p>
          <a:p>
            <a:pPr defTabSz="2438340">
              <a:lnSpc>
                <a:spcPct val="99000"/>
              </a:lnSpc>
            </a:pPr>
            <a:r>
              <a:rPr lang="en-US" sz="2800" dirty="0">
                <a:solidFill>
                  <a:srgbClr val="57565A"/>
                </a:solidFill>
                <a:latin typeface="Open Sans Light"/>
              </a:rPr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consectetur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, from a Lorem Ipsum passage, and going through the cites of the word in classical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990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/>
          </p:cNvSpPr>
          <p:nvPr/>
        </p:nvSpPr>
        <p:spPr bwMode="auto">
          <a:xfrm>
            <a:off x="12529269" y="4772561"/>
            <a:ext cx="1781540" cy="2251223"/>
          </a:xfrm>
          <a:custGeom>
            <a:avLst/>
            <a:gdLst>
              <a:gd name="T0" fmla="*/ 45 w 322"/>
              <a:gd name="T1" fmla="*/ 0 h 427"/>
              <a:gd name="T2" fmla="*/ 45 w 322"/>
              <a:gd name="T3" fmla="*/ 0 h 427"/>
              <a:gd name="T4" fmla="*/ 0 w 322"/>
              <a:gd name="T5" fmla="*/ 427 h 427"/>
              <a:gd name="T6" fmla="*/ 179 w 322"/>
              <a:gd name="T7" fmla="*/ 394 h 427"/>
              <a:gd name="T8" fmla="*/ 176 w 322"/>
              <a:gd name="T9" fmla="*/ 386 h 427"/>
              <a:gd name="T10" fmla="*/ 169 w 322"/>
              <a:gd name="T11" fmla="*/ 382 h 427"/>
              <a:gd name="T12" fmla="*/ 149 w 322"/>
              <a:gd name="T13" fmla="*/ 358 h 427"/>
              <a:gd name="T14" fmla="*/ 152 w 322"/>
              <a:gd name="T15" fmla="*/ 326 h 427"/>
              <a:gd name="T16" fmla="*/ 163 w 322"/>
              <a:gd name="T17" fmla="*/ 312 h 427"/>
              <a:gd name="T18" fmla="*/ 174 w 322"/>
              <a:gd name="T19" fmla="*/ 306 h 427"/>
              <a:gd name="T20" fmla="*/ 180 w 322"/>
              <a:gd name="T21" fmla="*/ 302 h 427"/>
              <a:gd name="T22" fmla="*/ 188 w 322"/>
              <a:gd name="T23" fmla="*/ 301 h 427"/>
              <a:gd name="T24" fmla="*/ 189 w 322"/>
              <a:gd name="T25" fmla="*/ 301 h 427"/>
              <a:gd name="T26" fmla="*/ 218 w 322"/>
              <a:gd name="T27" fmla="*/ 303 h 427"/>
              <a:gd name="T28" fmla="*/ 240 w 322"/>
              <a:gd name="T29" fmla="*/ 327 h 427"/>
              <a:gd name="T30" fmla="*/ 240 w 322"/>
              <a:gd name="T31" fmla="*/ 357 h 427"/>
              <a:gd name="T32" fmla="*/ 238 w 322"/>
              <a:gd name="T33" fmla="*/ 363 h 427"/>
              <a:gd name="T34" fmla="*/ 245 w 322"/>
              <a:gd name="T35" fmla="*/ 382 h 427"/>
              <a:gd name="T36" fmla="*/ 322 w 322"/>
              <a:gd name="T37" fmla="*/ 368 h 427"/>
              <a:gd name="T38" fmla="*/ 61 w 322"/>
              <a:gd name="T39" fmla="*/ 7 h 427"/>
              <a:gd name="T40" fmla="*/ 45 w 322"/>
              <a:gd name="T41" fmla="*/ 0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2" h="427">
                <a:moveTo>
                  <a:pt x="45" y="0"/>
                </a:moveTo>
                <a:cubicBezTo>
                  <a:pt x="45" y="0"/>
                  <a:pt x="45" y="0"/>
                  <a:pt x="45" y="0"/>
                </a:cubicBezTo>
                <a:cubicBezTo>
                  <a:pt x="0" y="427"/>
                  <a:pt x="0" y="427"/>
                  <a:pt x="0" y="427"/>
                </a:cubicBezTo>
                <a:cubicBezTo>
                  <a:pt x="179" y="394"/>
                  <a:pt x="179" y="394"/>
                  <a:pt x="179" y="394"/>
                </a:cubicBezTo>
                <a:cubicBezTo>
                  <a:pt x="176" y="386"/>
                  <a:pt x="176" y="386"/>
                  <a:pt x="176" y="386"/>
                </a:cubicBezTo>
                <a:cubicBezTo>
                  <a:pt x="176" y="387"/>
                  <a:pt x="175" y="386"/>
                  <a:pt x="169" y="382"/>
                </a:cubicBezTo>
                <a:cubicBezTo>
                  <a:pt x="163" y="379"/>
                  <a:pt x="152" y="371"/>
                  <a:pt x="149" y="358"/>
                </a:cubicBezTo>
                <a:cubicBezTo>
                  <a:pt x="146" y="348"/>
                  <a:pt x="146" y="336"/>
                  <a:pt x="152" y="326"/>
                </a:cubicBezTo>
                <a:cubicBezTo>
                  <a:pt x="154" y="321"/>
                  <a:pt x="158" y="316"/>
                  <a:pt x="163" y="312"/>
                </a:cubicBezTo>
                <a:cubicBezTo>
                  <a:pt x="166" y="310"/>
                  <a:pt x="170" y="308"/>
                  <a:pt x="174" y="306"/>
                </a:cubicBezTo>
                <a:cubicBezTo>
                  <a:pt x="176" y="304"/>
                  <a:pt x="178" y="303"/>
                  <a:pt x="180" y="302"/>
                </a:cubicBezTo>
                <a:cubicBezTo>
                  <a:pt x="183" y="302"/>
                  <a:pt x="186" y="301"/>
                  <a:pt x="188" y="301"/>
                </a:cubicBezTo>
                <a:cubicBezTo>
                  <a:pt x="188" y="301"/>
                  <a:pt x="188" y="301"/>
                  <a:pt x="189" y="301"/>
                </a:cubicBezTo>
                <a:cubicBezTo>
                  <a:pt x="199" y="299"/>
                  <a:pt x="210" y="299"/>
                  <a:pt x="218" y="303"/>
                </a:cubicBezTo>
                <a:cubicBezTo>
                  <a:pt x="230" y="308"/>
                  <a:pt x="236" y="317"/>
                  <a:pt x="240" y="327"/>
                </a:cubicBezTo>
                <a:cubicBezTo>
                  <a:pt x="245" y="339"/>
                  <a:pt x="242" y="351"/>
                  <a:pt x="240" y="357"/>
                </a:cubicBezTo>
                <a:cubicBezTo>
                  <a:pt x="239" y="362"/>
                  <a:pt x="238" y="363"/>
                  <a:pt x="238" y="363"/>
                </a:cubicBezTo>
                <a:cubicBezTo>
                  <a:pt x="245" y="382"/>
                  <a:pt x="245" y="382"/>
                  <a:pt x="245" y="382"/>
                </a:cubicBezTo>
                <a:cubicBezTo>
                  <a:pt x="322" y="368"/>
                  <a:pt x="322" y="368"/>
                  <a:pt x="322" y="368"/>
                </a:cubicBezTo>
                <a:cubicBezTo>
                  <a:pt x="61" y="7"/>
                  <a:pt x="61" y="7"/>
                  <a:pt x="61" y="7"/>
                </a:cubicBezTo>
                <a:cubicBezTo>
                  <a:pt x="57" y="3"/>
                  <a:pt x="51" y="0"/>
                  <a:pt x="45" y="0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182856" tIns="91428" rIns="182856" bIns="91428" numCol="1" anchor="t" anchorCtr="0" compatLnSpc="1">
            <a:prstTxWarp prst="textNoShape">
              <a:avLst/>
            </a:prstTxWarp>
          </a:bodyPr>
          <a:lstStyle/>
          <a:p>
            <a:pPr defTabSz="457154"/>
            <a:endParaRPr lang="en-US" sz="3600">
              <a:solidFill>
                <a:srgbClr val="272E3A"/>
              </a:solidFill>
              <a:latin typeface="Open Sans Light"/>
            </a:endParaRPr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>
            <a:off x="11231658" y="4848752"/>
            <a:ext cx="1406145" cy="2172551"/>
          </a:xfrm>
          <a:custGeom>
            <a:avLst/>
            <a:gdLst>
              <a:gd name="T0" fmla="*/ 238 w 254"/>
              <a:gd name="T1" fmla="*/ 8 h 412"/>
              <a:gd name="T2" fmla="*/ 0 w 254"/>
              <a:gd name="T3" fmla="*/ 354 h 412"/>
              <a:gd name="T4" fmla="*/ 105 w 254"/>
              <a:gd name="T5" fmla="*/ 383 h 412"/>
              <a:gd name="T6" fmla="*/ 107 w 254"/>
              <a:gd name="T7" fmla="*/ 374 h 412"/>
              <a:gd name="T8" fmla="*/ 104 w 254"/>
              <a:gd name="T9" fmla="*/ 368 h 412"/>
              <a:gd name="T10" fmla="*/ 102 w 254"/>
              <a:gd name="T11" fmla="*/ 337 h 412"/>
              <a:gd name="T12" fmla="*/ 122 w 254"/>
              <a:gd name="T13" fmla="*/ 312 h 412"/>
              <a:gd name="T14" fmla="*/ 152 w 254"/>
              <a:gd name="T15" fmla="*/ 308 h 412"/>
              <a:gd name="T16" fmla="*/ 152 w 254"/>
              <a:gd name="T17" fmla="*/ 308 h 412"/>
              <a:gd name="T18" fmla="*/ 160 w 254"/>
              <a:gd name="T19" fmla="*/ 309 h 412"/>
              <a:gd name="T20" fmla="*/ 166 w 254"/>
              <a:gd name="T21" fmla="*/ 312 h 412"/>
              <a:gd name="T22" fmla="*/ 178 w 254"/>
              <a:gd name="T23" fmla="*/ 317 h 412"/>
              <a:gd name="T24" fmla="*/ 190 w 254"/>
              <a:gd name="T25" fmla="*/ 330 h 412"/>
              <a:gd name="T26" fmla="*/ 196 w 254"/>
              <a:gd name="T27" fmla="*/ 362 h 412"/>
              <a:gd name="T28" fmla="*/ 177 w 254"/>
              <a:gd name="T29" fmla="*/ 387 h 412"/>
              <a:gd name="T30" fmla="*/ 170 w 254"/>
              <a:gd name="T31" fmla="*/ 392 h 412"/>
              <a:gd name="T32" fmla="*/ 168 w 254"/>
              <a:gd name="T33" fmla="*/ 400 h 412"/>
              <a:gd name="T34" fmla="*/ 211 w 254"/>
              <a:gd name="T35" fmla="*/ 412 h 412"/>
              <a:gd name="T36" fmla="*/ 254 w 254"/>
              <a:gd name="T37" fmla="*/ 0 h 412"/>
              <a:gd name="T38" fmla="*/ 252 w 254"/>
              <a:gd name="T39" fmla="*/ 0 h 412"/>
              <a:gd name="T40" fmla="*/ 238 w 254"/>
              <a:gd name="T41" fmla="*/ 8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4" h="412">
                <a:moveTo>
                  <a:pt x="238" y="8"/>
                </a:moveTo>
                <a:cubicBezTo>
                  <a:pt x="0" y="354"/>
                  <a:pt x="0" y="354"/>
                  <a:pt x="0" y="354"/>
                </a:cubicBezTo>
                <a:cubicBezTo>
                  <a:pt x="105" y="383"/>
                  <a:pt x="105" y="383"/>
                  <a:pt x="105" y="383"/>
                </a:cubicBezTo>
                <a:cubicBezTo>
                  <a:pt x="107" y="374"/>
                  <a:pt x="107" y="374"/>
                  <a:pt x="107" y="374"/>
                </a:cubicBezTo>
                <a:cubicBezTo>
                  <a:pt x="107" y="374"/>
                  <a:pt x="106" y="372"/>
                  <a:pt x="104" y="368"/>
                </a:cubicBezTo>
                <a:cubicBezTo>
                  <a:pt x="102" y="362"/>
                  <a:pt x="98" y="350"/>
                  <a:pt x="102" y="337"/>
                </a:cubicBezTo>
                <a:cubicBezTo>
                  <a:pt x="105" y="328"/>
                  <a:pt x="111" y="318"/>
                  <a:pt x="122" y="312"/>
                </a:cubicBezTo>
                <a:cubicBezTo>
                  <a:pt x="130" y="307"/>
                  <a:pt x="141" y="307"/>
                  <a:pt x="152" y="308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154" y="308"/>
                  <a:pt x="157" y="308"/>
                  <a:pt x="160" y="309"/>
                </a:cubicBezTo>
                <a:cubicBezTo>
                  <a:pt x="162" y="310"/>
                  <a:pt x="164" y="311"/>
                  <a:pt x="166" y="312"/>
                </a:cubicBezTo>
                <a:cubicBezTo>
                  <a:pt x="170" y="313"/>
                  <a:pt x="174" y="315"/>
                  <a:pt x="178" y="317"/>
                </a:cubicBezTo>
                <a:cubicBezTo>
                  <a:pt x="183" y="321"/>
                  <a:pt x="187" y="325"/>
                  <a:pt x="190" y="330"/>
                </a:cubicBezTo>
                <a:cubicBezTo>
                  <a:pt x="197" y="340"/>
                  <a:pt x="197" y="352"/>
                  <a:pt x="196" y="362"/>
                </a:cubicBezTo>
                <a:cubicBezTo>
                  <a:pt x="193" y="375"/>
                  <a:pt x="183" y="383"/>
                  <a:pt x="177" y="387"/>
                </a:cubicBezTo>
                <a:cubicBezTo>
                  <a:pt x="171" y="391"/>
                  <a:pt x="170" y="392"/>
                  <a:pt x="170" y="392"/>
                </a:cubicBezTo>
                <a:cubicBezTo>
                  <a:pt x="168" y="400"/>
                  <a:pt x="168" y="400"/>
                  <a:pt x="168" y="400"/>
                </a:cubicBezTo>
                <a:cubicBezTo>
                  <a:pt x="211" y="412"/>
                  <a:pt x="211" y="412"/>
                  <a:pt x="211" y="412"/>
                </a:cubicBezTo>
                <a:cubicBezTo>
                  <a:pt x="254" y="0"/>
                  <a:pt x="254" y="0"/>
                  <a:pt x="254" y="0"/>
                </a:cubicBezTo>
                <a:cubicBezTo>
                  <a:pt x="254" y="0"/>
                  <a:pt x="253" y="0"/>
                  <a:pt x="252" y="0"/>
                </a:cubicBezTo>
                <a:cubicBezTo>
                  <a:pt x="246" y="0"/>
                  <a:pt x="241" y="3"/>
                  <a:pt x="238" y="8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182856" tIns="91428" rIns="182856" bIns="91428" numCol="1" anchor="t" anchorCtr="0" compatLnSpc="1">
            <a:prstTxWarp prst="textNoShape">
              <a:avLst/>
            </a:prstTxWarp>
          </a:bodyPr>
          <a:lstStyle/>
          <a:p>
            <a:pPr defTabSz="457154"/>
            <a:endParaRPr lang="en-US" sz="3600">
              <a:solidFill>
                <a:srgbClr val="272E3A"/>
              </a:solidFill>
              <a:latin typeface="Open Sans Light"/>
            </a:endParaRPr>
          </a:p>
        </p:txBody>
      </p:sp>
      <p:sp>
        <p:nvSpPr>
          <p:cNvPr id="12" name="Freeform 8"/>
          <p:cNvSpPr>
            <a:spLocks/>
          </p:cNvSpPr>
          <p:nvPr/>
        </p:nvSpPr>
        <p:spPr bwMode="auto">
          <a:xfrm>
            <a:off x="10231563" y="6909060"/>
            <a:ext cx="1453865" cy="1860892"/>
          </a:xfrm>
          <a:custGeom>
            <a:avLst/>
            <a:gdLst>
              <a:gd name="T0" fmla="*/ 0 w 263"/>
              <a:gd name="T1" fmla="*/ 247 h 353"/>
              <a:gd name="T2" fmla="*/ 71 w 263"/>
              <a:gd name="T3" fmla="*/ 266 h 353"/>
              <a:gd name="T4" fmla="*/ 59 w 263"/>
              <a:gd name="T5" fmla="*/ 295 h 353"/>
              <a:gd name="T6" fmla="*/ 59 w 263"/>
              <a:gd name="T7" fmla="*/ 295 h 353"/>
              <a:gd name="T8" fmla="*/ 42 w 263"/>
              <a:gd name="T9" fmla="*/ 308 h 353"/>
              <a:gd name="T10" fmla="*/ 31 w 263"/>
              <a:gd name="T11" fmla="*/ 319 h 353"/>
              <a:gd name="T12" fmla="*/ 31 w 263"/>
              <a:gd name="T13" fmla="*/ 335 h 353"/>
              <a:gd name="T14" fmla="*/ 48 w 263"/>
              <a:gd name="T15" fmla="*/ 349 h 353"/>
              <a:gd name="T16" fmla="*/ 69 w 263"/>
              <a:gd name="T17" fmla="*/ 351 h 353"/>
              <a:gd name="T18" fmla="*/ 80 w 263"/>
              <a:gd name="T19" fmla="*/ 339 h 353"/>
              <a:gd name="T20" fmla="*/ 80 w 263"/>
              <a:gd name="T21" fmla="*/ 324 h 353"/>
              <a:gd name="T22" fmla="*/ 79 w 263"/>
              <a:gd name="T23" fmla="*/ 304 h 353"/>
              <a:gd name="T24" fmla="*/ 93 w 263"/>
              <a:gd name="T25" fmla="*/ 272 h 353"/>
              <a:gd name="T26" fmla="*/ 154 w 263"/>
              <a:gd name="T27" fmla="*/ 289 h 353"/>
              <a:gd name="T28" fmla="*/ 263 w 263"/>
              <a:gd name="T29" fmla="*/ 25 h 353"/>
              <a:gd name="T30" fmla="*/ 170 w 263"/>
              <a:gd name="T31" fmla="*/ 0 h 353"/>
              <a:gd name="T32" fmla="*/ 0 w 263"/>
              <a:gd name="T33" fmla="*/ 247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63" h="353">
                <a:moveTo>
                  <a:pt x="0" y="247"/>
                </a:moveTo>
                <a:cubicBezTo>
                  <a:pt x="71" y="266"/>
                  <a:pt x="71" y="266"/>
                  <a:pt x="71" y="266"/>
                </a:cubicBezTo>
                <a:cubicBezTo>
                  <a:pt x="59" y="295"/>
                  <a:pt x="59" y="295"/>
                  <a:pt x="59" y="295"/>
                </a:cubicBezTo>
                <a:cubicBezTo>
                  <a:pt x="59" y="295"/>
                  <a:pt x="59" y="295"/>
                  <a:pt x="59" y="295"/>
                </a:cubicBezTo>
                <a:cubicBezTo>
                  <a:pt x="55" y="303"/>
                  <a:pt x="48" y="306"/>
                  <a:pt x="42" y="308"/>
                </a:cubicBezTo>
                <a:cubicBezTo>
                  <a:pt x="37" y="311"/>
                  <a:pt x="33" y="314"/>
                  <a:pt x="31" y="319"/>
                </a:cubicBezTo>
                <a:cubicBezTo>
                  <a:pt x="29" y="325"/>
                  <a:pt x="29" y="331"/>
                  <a:pt x="31" y="335"/>
                </a:cubicBezTo>
                <a:cubicBezTo>
                  <a:pt x="33" y="340"/>
                  <a:pt x="38" y="345"/>
                  <a:pt x="48" y="349"/>
                </a:cubicBezTo>
                <a:cubicBezTo>
                  <a:pt x="57" y="353"/>
                  <a:pt x="63" y="353"/>
                  <a:pt x="69" y="351"/>
                </a:cubicBezTo>
                <a:cubicBezTo>
                  <a:pt x="74" y="349"/>
                  <a:pt x="78" y="344"/>
                  <a:pt x="80" y="339"/>
                </a:cubicBezTo>
                <a:cubicBezTo>
                  <a:pt x="83" y="334"/>
                  <a:pt x="82" y="329"/>
                  <a:pt x="80" y="324"/>
                </a:cubicBezTo>
                <a:cubicBezTo>
                  <a:pt x="79" y="318"/>
                  <a:pt x="76" y="311"/>
                  <a:pt x="79" y="304"/>
                </a:cubicBezTo>
                <a:cubicBezTo>
                  <a:pt x="93" y="272"/>
                  <a:pt x="93" y="272"/>
                  <a:pt x="93" y="272"/>
                </a:cubicBezTo>
                <a:cubicBezTo>
                  <a:pt x="154" y="289"/>
                  <a:pt x="154" y="289"/>
                  <a:pt x="154" y="289"/>
                </a:cubicBezTo>
                <a:cubicBezTo>
                  <a:pt x="263" y="25"/>
                  <a:pt x="263" y="25"/>
                  <a:pt x="263" y="25"/>
                </a:cubicBezTo>
                <a:cubicBezTo>
                  <a:pt x="170" y="0"/>
                  <a:pt x="170" y="0"/>
                  <a:pt x="170" y="0"/>
                </a:cubicBezTo>
                <a:lnTo>
                  <a:pt x="0" y="247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182856" tIns="91428" rIns="182856" bIns="91428" numCol="1" anchor="t" anchorCtr="0" compatLnSpc="1">
            <a:prstTxWarp prst="textNoShape">
              <a:avLst/>
            </a:prstTxWarp>
          </a:bodyPr>
          <a:lstStyle/>
          <a:p>
            <a:pPr defTabSz="457154"/>
            <a:endParaRPr lang="en-US" sz="3600">
              <a:solidFill>
                <a:srgbClr val="272E3A"/>
              </a:solidFill>
              <a:latin typeface="Open Sans Light"/>
            </a:endParaRPr>
          </a:p>
        </p:txBody>
      </p:sp>
      <p:sp>
        <p:nvSpPr>
          <p:cNvPr id="14" name="Freeform 10"/>
          <p:cNvSpPr>
            <a:spLocks/>
          </p:cNvSpPr>
          <p:nvPr/>
        </p:nvSpPr>
        <p:spPr bwMode="auto">
          <a:xfrm>
            <a:off x="11190833" y="6664616"/>
            <a:ext cx="1196176" cy="2051519"/>
          </a:xfrm>
          <a:custGeom>
            <a:avLst/>
            <a:gdLst>
              <a:gd name="T0" fmla="*/ 156 w 216"/>
              <a:gd name="T1" fmla="*/ 57 h 389"/>
              <a:gd name="T2" fmla="*/ 157 w 216"/>
              <a:gd name="T3" fmla="*/ 56 h 389"/>
              <a:gd name="T4" fmla="*/ 171 w 216"/>
              <a:gd name="T5" fmla="*/ 41 h 389"/>
              <a:gd name="T6" fmla="*/ 181 w 216"/>
              <a:gd name="T7" fmla="*/ 29 h 389"/>
              <a:gd name="T8" fmla="*/ 179 w 216"/>
              <a:gd name="T9" fmla="*/ 13 h 389"/>
              <a:gd name="T10" fmla="*/ 161 w 216"/>
              <a:gd name="T11" fmla="*/ 2 h 389"/>
              <a:gd name="T12" fmla="*/ 151 w 216"/>
              <a:gd name="T13" fmla="*/ 0 h 389"/>
              <a:gd name="T14" fmla="*/ 140 w 216"/>
              <a:gd name="T15" fmla="*/ 3 h 389"/>
              <a:gd name="T16" fmla="*/ 130 w 216"/>
              <a:gd name="T17" fmla="*/ 16 h 389"/>
              <a:gd name="T18" fmla="*/ 132 w 216"/>
              <a:gd name="T19" fmla="*/ 31 h 389"/>
              <a:gd name="T20" fmla="*/ 136 w 216"/>
              <a:gd name="T21" fmla="*/ 51 h 389"/>
              <a:gd name="T22" fmla="*/ 127 w 216"/>
              <a:gd name="T23" fmla="*/ 80 h 389"/>
              <a:gd name="T24" fmla="*/ 108 w 216"/>
              <a:gd name="T25" fmla="*/ 74 h 389"/>
              <a:gd name="T26" fmla="*/ 0 w 216"/>
              <a:gd name="T27" fmla="*/ 338 h 389"/>
              <a:gd name="T28" fmla="*/ 53 w 216"/>
              <a:gd name="T29" fmla="*/ 352 h 389"/>
              <a:gd name="T30" fmla="*/ 58 w 216"/>
              <a:gd name="T31" fmla="*/ 338 h 389"/>
              <a:gd name="T32" fmla="*/ 55 w 216"/>
              <a:gd name="T33" fmla="*/ 332 h 389"/>
              <a:gd name="T34" fmla="*/ 54 w 216"/>
              <a:gd name="T35" fmla="*/ 301 h 389"/>
              <a:gd name="T36" fmla="*/ 75 w 216"/>
              <a:gd name="T37" fmla="*/ 276 h 389"/>
              <a:gd name="T38" fmla="*/ 104 w 216"/>
              <a:gd name="T39" fmla="*/ 273 h 389"/>
              <a:gd name="T40" fmla="*/ 105 w 216"/>
              <a:gd name="T41" fmla="*/ 273 h 389"/>
              <a:gd name="T42" fmla="*/ 113 w 216"/>
              <a:gd name="T43" fmla="*/ 274 h 389"/>
              <a:gd name="T44" fmla="*/ 119 w 216"/>
              <a:gd name="T45" fmla="*/ 277 h 389"/>
              <a:gd name="T46" fmla="*/ 130 w 216"/>
              <a:gd name="T47" fmla="*/ 283 h 389"/>
              <a:gd name="T48" fmla="*/ 142 w 216"/>
              <a:gd name="T49" fmla="*/ 296 h 389"/>
              <a:gd name="T50" fmla="*/ 147 w 216"/>
              <a:gd name="T51" fmla="*/ 328 h 389"/>
              <a:gd name="T52" fmla="*/ 127 w 216"/>
              <a:gd name="T53" fmla="*/ 353 h 389"/>
              <a:gd name="T54" fmla="*/ 120 w 216"/>
              <a:gd name="T55" fmla="*/ 358 h 389"/>
              <a:gd name="T56" fmla="*/ 117 w 216"/>
              <a:gd name="T57" fmla="*/ 370 h 389"/>
              <a:gd name="T58" fmla="*/ 186 w 216"/>
              <a:gd name="T59" fmla="*/ 389 h 389"/>
              <a:gd name="T60" fmla="*/ 216 w 216"/>
              <a:gd name="T61" fmla="*/ 104 h 389"/>
              <a:gd name="T62" fmla="*/ 149 w 216"/>
              <a:gd name="T63" fmla="*/ 86 h 389"/>
              <a:gd name="T64" fmla="*/ 156 w 216"/>
              <a:gd name="T65" fmla="*/ 57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6" h="389">
                <a:moveTo>
                  <a:pt x="156" y="57"/>
                </a:moveTo>
                <a:cubicBezTo>
                  <a:pt x="156" y="57"/>
                  <a:pt x="156" y="56"/>
                  <a:pt x="157" y="56"/>
                </a:cubicBezTo>
                <a:cubicBezTo>
                  <a:pt x="159" y="48"/>
                  <a:pt x="166" y="45"/>
                  <a:pt x="171" y="41"/>
                </a:cubicBezTo>
                <a:cubicBezTo>
                  <a:pt x="176" y="38"/>
                  <a:pt x="180" y="35"/>
                  <a:pt x="181" y="29"/>
                </a:cubicBezTo>
                <a:cubicBezTo>
                  <a:pt x="182" y="23"/>
                  <a:pt x="182" y="18"/>
                  <a:pt x="179" y="13"/>
                </a:cubicBezTo>
                <a:cubicBezTo>
                  <a:pt x="176" y="9"/>
                  <a:pt x="171" y="5"/>
                  <a:pt x="161" y="2"/>
                </a:cubicBezTo>
                <a:cubicBezTo>
                  <a:pt x="157" y="1"/>
                  <a:pt x="154" y="0"/>
                  <a:pt x="151" y="0"/>
                </a:cubicBezTo>
                <a:cubicBezTo>
                  <a:pt x="146" y="0"/>
                  <a:pt x="143" y="1"/>
                  <a:pt x="140" y="3"/>
                </a:cubicBezTo>
                <a:cubicBezTo>
                  <a:pt x="135" y="6"/>
                  <a:pt x="131" y="10"/>
                  <a:pt x="130" y="16"/>
                </a:cubicBezTo>
                <a:cubicBezTo>
                  <a:pt x="128" y="21"/>
                  <a:pt x="129" y="26"/>
                  <a:pt x="132" y="31"/>
                </a:cubicBezTo>
                <a:cubicBezTo>
                  <a:pt x="134" y="37"/>
                  <a:pt x="138" y="43"/>
                  <a:pt x="136" y="51"/>
                </a:cubicBezTo>
                <a:cubicBezTo>
                  <a:pt x="127" y="80"/>
                  <a:pt x="127" y="80"/>
                  <a:pt x="127" y="80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0" y="338"/>
                  <a:pt x="0" y="338"/>
                  <a:pt x="0" y="338"/>
                </a:cubicBezTo>
                <a:cubicBezTo>
                  <a:pt x="53" y="352"/>
                  <a:pt x="53" y="352"/>
                  <a:pt x="53" y="352"/>
                </a:cubicBezTo>
                <a:cubicBezTo>
                  <a:pt x="58" y="338"/>
                  <a:pt x="58" y="338"/>
                  <a:pt x="58" y="338"/>
                </a:cubicBezTo>
                <a:cubicBezTo>
                  <a:pt x="57" y="337"/>
                  <a:pt x="57" y="336"/>
                  <a:pt x="55" y="332"/>
                </a:cubicBezTo>
                <a:cubicBezTo>
                  <a:pt x="53" y="325"/>
                  <a:pt x="49" y="313"/>
                  <a:pt x="54" y="301"/>
                </a:cubicBezTo>
                <a:cubicBezTo>
                  <a:pt x="57" y="291"/>
                  <a:pt x="64" y="282"/>
                  <a:pt x="75" y="276"/>
                </a:cubicBezTo>
                <a:cubicBezTo>
                  <a:pt x="83" y="272"/>
                  <a:pt x="93" y="271"/>
                  <a:pt x="104" y="273"/>
                </a:cubicBezTo>
                <a:cubicBezTo>
                  <a:pt x="104" y="273"/>
                  <a:pt x="104" y="273"/>
                  <a:pt x="105" y="273"/>
                </a:cubicBezTo>
                <a:cubicBezTo>
                  <a:pt x="107" y="273"/>
                  <a:pt x="110" y="274"/>
                  <a:pt x="113" y="274"/>
                </a:cubicBezTo>
                <a:cubicBezTo>
                  <a:pt x="115" y="275"/>
                  <a:pt x="117" y="276"/>
                  <a:pt x="119" y="277"/>
                </a:cubicBezTo>
                <a:cubicBezTo>
                  <a:pt x="123" y="279"/>
                  <a:pt x="127" y="281"/>
                  <a:pt x="130" y="283"/>
                </a:cubicBezTo>
                <a:cubicBezTo>
                  <a:pt x="136" y="287"/>
                  <a:pt x="140" y="291"/>
                  <a:pt x="142" y="296"/>
                </a:cubicBezTo>
                <a:cubicBezTo>
                  <a:pt x="148" y="307"/>
                  <a:pt x="149" y="319"/>
                  <a:pt x="147" y="328"/>
                </a:cubicBezTo>
                <a:cubicBezTo>
                  <a:pt x="144" y="341"/>
                  <a:pt x="133" y="350"/>
                  <a:pt x="127" y="353"/>
                </a:cubicBezTo>
                <a:cubicBezTo>
                  <a:pt x="121" y="357"/>
                  <a:pt x="120" y="358"/>
                  <a:pt x="120" y="358"/>
                </a:cubicBezTo>
                <a:cubicBezTo>
                  <a:pt x="117" y="370"/>
                  <a:pt x="117" y="370"/>
                  <a:pt x="117" y="370"/>
                </a:cubicBezTo>
                <a:cubicBezTo>
                  <a:pt x="186" y="389"/>
                  <a:pt x="186" y="389"/>
                  <a:pt x="186" y="389"/>
                </a:cubicBezTo>
                <a:cubicBezTo>
                  <a:pt x="216" y="104"/>
                  <a:pt x="216" y="104"/>
                  <a:pt x="216" y="104"/>
                </a:cubicBezTo>
                <a:cubicBezTo>
                  <a:pt x="149" y="86"/>
                  <a:pt x="149" y="86"/>
                  <a:pt x="149" y="86"/>
                </a:cubicBezTo>
                <a:lnTo>
                  <a:pt x="156" y="57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182856" tIns="91428" rIns="182856" bIns="91428" numCol="1" anchor="t" anchorCtr="0" compatLnSpc="1">
            <a:prstTxWarp prst="textNoShape">
              <a:avLst/>
            </a:prstTxWarp>
          </a:bodyPr>
          <a:lstStyle/>
          <a:p>
            <a:pPr defTabSz="457154"/>
            <a:endParaRPr lang="en-US" sz="3600">
              <a:solidFill>
                <a:srgbClr val="272E3A"/>
              </a:solidFill>
              <a:latin typeface="Open Sans Light"/>
            </a:endParaRPr>
          </a:p>
        </p:txBody>
      </p:sp>
      <p:sp>
        <p:nvSpPr>
          <p:cNvPr id="17" name="Freeform 13"/>
          <p:cNvSpPr>
            <a:spLocks/>
          </p:cNvSpPr>
          <p:nvPr/>
        </p:nvSpPr>
        <p:spPr bwMode="auto">
          <a:xfrm>
            <a:off x="13150533" y="6547157"/>
            <a:ext cx="2233287" cy="2420671"/>
          </a:xfrm>
          <a:custGeom>
            <a:avLst/>
            <a:gdLst>
              <a:gd name="T0" fmla="*/ 118 w 403"/>
              <a:gd name="T1" fmla="*/ 84 h 459"/>
              <a:gd name="T2" fmla="*/ 105 w 403"/>
              <a:gd name="T3" fmla="*/ 49 h 459"/>
              <a:gd name="T4" fmla="*/ 107 w 403"/>
              <a:gd name="T5" fmla="*/ 30 h 459"/>
              <a:gd name="T6" fmla="*/ 108 w 403"/>
              <a:gd name="T7" fmla="*/ 14 h 459"/>
              <a:gd name="T8" fmla="*/ 97 w 403"/>
              <a:gd name="T9" fmla="*/ 2 h 459"/>
              <a:gd name="T10" fmla="*/ 88 w 403"/>
              <a:gd name="T11" fmla="*/ 0 h 459"/>
              <a:gd name="T12" fmla="*/ 76 w 403"/>
              <a:gd name="T13" fmla="*/ 3 h 459"/>
              <a:gd name="T14" fmla="*/ 59 w 403"/>
              <a:gd name="T15" fmla="*/ 15 h 459"/>
              <a:gd name="T16" fmla="*/ 58 w 403"/>
              <a:gd name="T17" fmla="*/ 31 h 459"/>
              <a:gd name="T18" fmla="*/ 68 w 403"/>
              <a:gd name="T19" fmla="*/ 43 h 459"/>
              <a:gd name="T20" fmla="*/ 84 w 403"/>
              <a:gd name="T21" fmla="*/ 56 h 459"/>
              <a:gd name="T22" fmla="*/ 84 w 403"/>
              <a:gd name="T23" fmla="*/ 57 h 459"/>
              <a:gd name="T24" fmla="*/ 95 w 403"/>
              <a:gd name="T25" fmla="*/ 88 h 459"/>
              <a:gd name="T26" fmla="*/ 0 w 403"/>
              <a:gd name="T27" fmla="*/ 105 h 459"/>
              <a:gd name="T28" fmla="*/ 13 w 403"/>
              <a:gd name="T29" fmla="*/ 212 h 459"/>
              <a:gd name="T30" fmla="*/ 24 w 403"/>
              <a:gd name="T31" fmla="*/ 210 h 459"/>
              <a:gd name="T32" fmla="*/ 29 w 403"/>
              <a:gd name="T33" fmla="*/ 204 h 459"/>
              <a:gd name="T34" fmla="*/ 56 w 403"/>
              <a:gd name="T35" fmla="*/ 187 h 459"/>
              <a:gd name="T36" fmla="*/ 88 w 403"/>
              <a:gd name="T37" fmla="*/ 195 h 459"/>
              <a:gd name="T38" fmla="*/ 99 w 403"/>
              <a:gd name="T39" fmla="*/ 208 h 459"/>
              <a:gd name="T40" fmla="*/ 104 w 403"/>
              <a:gd name="T41" fmla="*/ 220 h 459"/>
              <a:gd name="T42" fmla="*/ 106 w 403"/>
              <a:gd name="T43" fmla="*/ 227 h 459"/>
              <a:gd name="T44" fmla="*/ 106 w 403"/>
              <a:gd name="T45" fmla="*/ 235 h 459"/>
              <a:gd name="T46" fmla="*/ 106 w 403"/>
              <a:gd name="T47" fmla="*/ 235 h 459"/>
              <a:gd name="T48" fmla="*/ 100 w 403"/>
              <a:gd name="T49" fmla="*/ 264 h 459"/>
              <a:gd name="T50" fmla="*/ 73 w 403"/>
              <a:gd name="T51" fmla="*/ 283 h 459"/>
              <a:gd name="T52" fmla="*/ 43 w 403"/>
              <a:gd name="T53" fmla="*/ 278 h 459"/>
              <a:gd name="T54" fmla="*/ 37 w 403"/>
              <a:gd name="T55" fmla="*/ 274 h 459"/>
              <a:gd name="T56" fmla="*/ 20 w 403"/>
              <a:gd name="T57" fmla="*/ 278 h 459"/>
              <a:gd name="T58" fmla="*/ 33 w 403"/>
              <a:gd name="T59" fmla="*/ 383 h 459"/>
              <a:gd name="T60" fmla="*/ 105 w 403"/>
              <a:gd name="T61" fmla="*/ 370 h 459"/>
              <a:gd name="T62" fmla="*/ 114 w 403"/>
              <a:gd name="T63" fmla="*/ 407 h 459"/>
              <a:gd name="T64" fmla="*/ 109 w 403"/>
              <a:gd name="T65" fmla="*/ 426 h 459"/>
              <a:gd name="T66" fmla="*/ 107 w 403"/>
              <a:gd name="T67" fmla="*/ 441 h 459"/>
              <a:gd name="T68" fmla="*/ 116 w 403"/>
              <a:gd name="T69" fmla="*/ 455 h 459"/>
              <a:gd name="T70" fmla="*/ 137 w 403"/>
              <a:gd name="T71" fmla="*/ 457 h 459"/>
              <a:gd name="T72" fmla="*/ 156 w 403"/>
              <a:gd name="T73" fmla="*/ 446 h 459"/>
              <a:gd name="T74" fmla="*/ 159 w 403"/>
              <a:gd name="T75" fmla="*/ 430 h 459"/>
              <a:gd name="T76" fmla="*/ 150 w 403"/>
              <a:gd name="T77" fmla="*/ 418 h 459"/>
              <a:gd name="T78" fmla="*/ 135 w 403"/>
              <a:gd name="T79" fmla="*/ 402 h 459"/>
              <a:gd name="T80" fmla="*/ 135 w 403"/>
              <a:gd name="T81" fmla="*/ 402 h 459"/>
              <a:gd name="T82" fmla="*/ 128 w 403"/>
              <a:gd name="T83" fmla="*/ 366 h 459"/>
              <a:gd name="T84" fmla="*/ 263 w 403"/>
              <a:gd name="T85" fmla="*/ 341 h 459"/>
              <a:gd name="T86" fmla="*/ 261 w 403"/>
              <a:gd name="T87" fmla="*/ 334 h 459"/>
              <a:gd name="T88" fmla="*/ 254 w 403"/>
              <a:gd name="T89" fmla="*/ 330 h 459"/>
              <a:gd name="T90" fmla="*/ 233 w 403"/>
              <a:gd name="T91" fmla="*/ 307 h 459"/>
              <a:gd name="T92" fmla="*/ 234 w 403"/>
              <a:gd name="T93" fmla="*/ 274 h 459"/>
              <a:gd name="T94" fmla="*/ 245 w 403"/>
              <a:gd name="T95" fmla="*/ 260 h 459"/>
              <a:gd name="T96" fmla="*/ 256 w 403"/>
              <a:gd name="T97" fmla="*/ 254 h 459"/>
              <a:gd name="T98" fmla="*/ 262 w 403"/>
              <a:gd name="T99" fmla="*/ 250 h 459"/>
              <a:gd name="T100" fmla="*/ 270 w 403"/>
              <a:gd name="T101" fmla="*/ 249 h 459"/>
              <a:gd name="T102" fmla="*/ 270 w 403"/>
              <a:gd name="T103" fmla="*/ 249 h 459"/>
              <a:gd name="T104" fmla="*/ 300 w 403"/>
              <a:gd name="T105" fmla="*/ 249 h 459"/>
              <a:gd name="T106" fmla="*/ 323 w 403"/>
              <a:gd name="T107" fmla="*/ 272 h 459"/>
              <a:gd name="T108" fmla="*/ 324 w 403"/>
              <a:gd name="T109" fmla="*/ 303 h 459"/>
              <a:gd name="T110" fmla="*/ 322 w 403"/>
              <a:gd name="T111" fmla="*/ 309 h 459"/>
              <a:gd name="T112" fmla="*/ 330 w 403"/>
              <a:gd name="T113" fmla="*/ 328 h 459"/>
              <a:gd name="T114" fmla="*/ 403 w 403"/>
              <a:gd name="T115" fmla="*/ 315 h 459"/>
              <a:gd name="T116" fmla="*/ 222 w 403"/>
              <a:gd name="T117" fmla="*/ 65 h 459"/>
              <a:gd name="T118" fmla="*/ 118 w 403"/>
              <a:gd name="T119" fmla="*/ 84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03" h="459">
                <a:moveTo>
                  <a:pt x="118" y="84"/>
                </a:moveTo>
                <a:cubicBezTo>
                  <a:pt x="105" y="49"/>
                  <a:pt x="105" y="49"/>
                  <a:pt x="105" y="49"/>
                </a:cubicBezTo>
                <a:cubicBezTo>
                  <a:pt x="102" y="42"/>
                  <a:pt x="105" y="35"/>
                  <a:pt x="107" y="30"/>
                </a:cubicBezTo>
                <a:cubicBezTo>
                  <a:pt x="109" y="24"/>
                  <a:pt x="110" y="19"/>
                  <a:pt x="108" y="14"/>
                </a:cubicBezTo>
                <a:cubicBezTo>
                  <a:pt x="105" y="9"/>
                  <a:pt x="102" y="4"/>
                  <a:pt x="97" y="2"/>
                </a:cubicBezTo>
                <a:cubicBezTo>
                  <a:pt x="94" y="1"/>
                  <a:pt x="91" y="0"/>
                  <a:pt x="88" y="0"/>
                </a:cubicBezTo>
                <a:cubicBezTo>
                  <a:pt x="85" y="0"/>
                  <a:pt x="81" y="1"/>
                  <a:pt x="76" y="3"/>
                </a:cubicBezTo>
                <a:cubicBezTo>
                  <a:pt x="66" y="6"/>
                  <a:pt x="61" y="11"/>
                  <a:pt x="59" y="15"/>
                </a:cubicBezTo>
                <a:cubicBezTo>
                  <a:pt x="56" y="20"/>
                  <a:pt x="56" y="25"/>
                  <a:pt x="58" y="31"/>
                </a:cubicBezTo>
                <a:cubicBezTo>
                  <a:pt x="59" y="37"/>
                  <a:pt x="63" y="40"/>
                  <a:pt x="68" y="43"/>
                </a:cubicBezTo>
                <a:cubicBezTo>
                  <a:pt x="73" y="46"/>
                  <a:pt x="81" y="49"/>
                  <a:pt x="84" y="56"/>
                </a:cubicBezTo>
                <a:cubicBezTo>
                  <a:pt x="84" y="57"/>
                  <a:pt x="84" y="57"/>
                  <a:pt x="84" y="57"/>
                </a:cubicBezTo>
                <a:cubicBezTo>
                  <a:pt x="95" y="88"/>
                  <a:pt x="95" y="88"/>
                  <a:pt x="95" y="88"/>
                </a:cubicBezTo>
                <a:cubicBezTo>
                  <a:pt x="0" y="105"/>
                  <a:pt x="0" y="105"/>
                  <a:pt x="0" y="105"/>
                </a:cubicBezTo>
                <a:cubicBezTo>
                  <a:pt x="13" y="212"/>
                  <a:pt x="13" y="212"/>
                  <a:pt x="13" y="212"/>
                </a:cubicBezTo>
                <a:cubicBezTo>
                  <a:pt x="24" y="210"/>
                  <a:pt x="24" y="210"/>
                  <a:pt x="24" y="210"/>
                </a:cubicBezTo>
                <a:cubicBezTo>
                  <a:pt x="24" y="210"/>
                  <a:pt x="25" y="209"/>
                  <a:pt x="29" y="204"/>
                </a:cubicBezTo>
                <a:cubicBezTo>
                  <a:pt x="34" y="198"/>
                  <a:pt x="43" y="189"/>
                  <a:pt x="56" y="187"/>
                </a:cubicBezTo>
                <a:cubicBezTo>
                  <a:pt x="66" y="186"/>
                  <a:pt x="78" y="188"/>
                  <a:pt x="88" y="195"/>
                </a:cubicBezTo>
                <a:cubicBezTo>
                  <a:pt x="92" y="198"/>
                  <a:pt x="96" y="203"/>
                  <a:pt x="99" y="208"/>
                </a:cubicBezTo>
                <a:cubicBezTo>
                  <a:pt x="101" y="212"/>
                  <a:pt x="102" y="216"/>
                  <a:pt x="104" y="220"/>
                </a:cubicBezTo>
                <a:cubicBezTo>
                  <a:pt x="105" y="222"/>
                  <a:pt x="106" y="225"/>
                  <a:pt x="106" y="227"/>
                </a:cubicBezTo>
                <a:cubicBezTo>
                  <a:pt x="107" y="230"/>
                  <a:pt x="107" y="232"/>
                  <a:pt x="106" y="235"/>
                </a:cubicBezTo>
                <a:cubicBezTo>
                  <a:pt x="106" y="235"/>
                  <a:pt x="106" y="235"/>
                  <a:pt x="106" y="235"/>
                </a:cubicBezTo>
                <a:cubicBezTo>
                  <a:pt x="107" y="246"/>
                  <a:pt x="105" y="257"/>
                  <a:pt x="100" y="264"/>
                </a:cubicBezTo>
                <a:cubicBezTo>
                  <a:pt x="93" y="275"/>
                  <a:pt x="83" y="280"/>
                  <a:pt x="73" y="283"/>
                </a:cubicBezTo>
                <a:cubicBezTo>
                  <a:pt x="61" y="286"/>
                  <a:pt x="49" y="281"/>
                  <a:pt x="43" y="278"/>
                </a:cubicBezTo>
                <a:cubicBezTo>
                  <a:pt x="39" y="276"/>
                  <a:pt x="37" y="275"/>
                  <a:pt x="37" y="274"/>
                </a:cubicBezTo>
                <a:cubicBezTo>
                  <a:pt x="20" y="278"/>
                  <a:pt x="20" y="278"/>
                  <a:pt x="20" y="278"/>
                </a:cubicBezTo>
                <a:cubicBezTo>
                  <a:pt x="33" y="383"/>
                  <a:pt x="33" y="383"/>
                  <a:pt x="33" y="383"/>
                </a:cubicBezTo>
                <a:cubicBezTo>
                  <a:pt x="105" y="370"/>
                  <a:pt x="105" y="370"/>
                  <a:pt x="105" y="370"/>
                </a:cubicBezTo>
                <a:cubicBezTo>
                  <a:pt x="114" y="407"/>
                  <a:pt x="114" y="407"/>
                  <a:pt x="114" y="407"/>
                </a:cubicBezTo>
                <a:cubicBezTo>
                  <a:pt x="116" y="415"/>
                  <a:pt x="112" y="421"/>
                  <a:pt x="109" y="426"/>
                </a:cubicBezTo>
                <a:cubicBezTo>
                  <a:pt x="107" y="432"/>
                  <a:pt x="105" y="436"/>
                  <a:pt x="107" y="441"/>
                </a:cubicBezTo>
                <a:cubicBezTo>
                  <a:pt x="108" y="447"/>
                  <a:pt x="112" y="452"/>
                  <a:pt x="116" y="455"/>
                </a:cubicBezTo>
                <a:cubicBezTo>
                  <a:pt x="121" y="458"/>
                  <a:pt x="127" y="459"/>
                  <a:pt x="137" y="457"/>
                </a:cubicBezTo>
                <a:cubicBezTo>
                  <a:pt x="148" y="454"/>
                  <a:pt x="153" y="451"/>
                  <a:pt x="156" y="446"/>
                </a:cubicBezTo>
                <a:cubicBezTo>
                  <a:pt x="159" y="442"/>
                  <a:pt x="159" y="437"/>
                  <a:pt x="159" y="430"/>
                </a:cubicBezTo>
                <a:cubicBezTo>
                  <a:pt x="158" y="425"/>
                  <a:pt x="154" y="422"/>
                  <a:pt x="150" y="418"/>
                </a:cubicBezTo>
                <a:cubicBezTo>
                  <a:pt x="145" y="414"/>
                  <a:pt x="138" y="411"/>
                  <a:pt x="135" y="402"/>
                </a:cubicBezTo>
                <a:cubicBezTo>
                  <a:pt x="135" y="402"/>
                  <a:pt x="135" y="402"/>
                  <a:pt x="135" y="402"/>
                </a:cubicBezTo>
                <a:cubicBezTo>
                  <a:pt x="128" y="366"/>
                  <a:pt x="128" y="366"/>
                  <a:pt x="128" y="366"/>
                </a:cubicBezTo>
                <a:cubicBezTo>
                  <a:pt x="263" y="341"/>
                  <a:pt x="263" y="341"/>
                  <a:pt x="263" y="341"/>
                </a:cubicBezTo>
                <a:cubicBezTo>
                  <a:pt x="261" y="334"/>
                  <a:pt x="261" y="334"/>
                  <a:pt x="261" y="334"/>
                </a:cubicBezTo>
                <a:cubicBezTo>
                  <a:pt x="261" y="334"/>
                  <a:pt x="260" y="334"/>
                  <a:pt x="254" y="330"/>
                </a:cubicBezTo>
                <a:cubicBezTo>
                  <a:pt x="247" y="327"/>
                  <a:pt x="236" y="319"/>
                  <a:pt x="233" y="307"/>
                </a:cubicBezTo>
                <a:cubicBezTo>
                  <a:pt x="230" y="297"/>
                  <a:pt x="229" y="285"/>
                  <a:pt x="234" y="274"/>
                </a:cubicBezTo>
                <a:cubicBezTo>
                  <a:pt x="237" y="269"/>
                  <a:pt x="240" y="264"/>
                  <a:pt x="245" y="260"/>
                </a:cubicBezTo>
                <a:cubicBezTo>
                  <a:pt x="248" y="258"/>
                  <a:pt x="252" y="256"/>
                  <a:pt x="256" y="254"/>
                </a:cubicBezTo>
                <a:cubicBezTo>
                  <a:pt x="258" y="252"/>
                  <a:pt x="260" y="251"/>
                  <a:pt x="262" y="250"/>
                </a:cubicBezTo>
                <a:cubicBezTo>
                  <a:pt x="265" y="249"/>
                  <a:pt x="268" y="249"/>
                  <a:pt x="270" y="249"/>
                </a:cubicBezTo>
                <a:cubicBezTo>
                  <a:pt x="270" y="249"/>
                  <a:pt x="270" y="249"/>
                  <a:pt x="270" y="249"/>
                </a:cubicBezTo>
                <a:cubicBezTo>
                  <a:pt x="281" y="246"/>
                  <a:pt x="292" y="246"/>
                  <a:pt x="300" y="249"/>
                </a:cubicBezTo>
                <a:cubicBezTo>
                  <a:pt x="312" y="254"/>
                  <a:pt x="319" y="263"/>
                  <a:pt x="323" y="272"/>
                </a:cubicBezTo>
                <a:cubicBezTo>
                  <a:pt x="329" y="284"/>
                  <a:pt x="326" y="296"/>
                  <a:pt x="324" y="303"/>
                </a:cubicBezTo>
                <a:cubicBezTo>
                  <a:pt x="322" y="307"/>
                  <a:pt x="322" y="309"/>
                  <a:pt x="322" y="309"/>
                </a:cubicBezTo>
                <a:cubicBezTo>
                  <a:pt x="330" y="328"/>
                  <a:pt x="330" y="328"/>
                  <a:pt x="330" y="328"/>
                </a:cubicBezTo>
                <a:cubicBezTo>
                  <a:pt x="403" y="315"/>
                  <a:pt x="403" y="315"/>
                  <a:pt x="403" y="315"/>
                </a:cubicBezTo>
                <a:cubicBezTo>
                  <a:pt x="222" y="65"/>
                  <a:pt x="222" y="65"/>
                  <a:pt x="222" y="65"/>
                </a:cubicBezTo>
                <a:lnTo>
                  <a:pt x="118" y="84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182856" tIns="91428" rIns="182856" bIns="91428" numCol="1" anchor="t" anchorCtr="0" compatLnSpc="1">
            <a:prstTxWarp prst="textNoShape">
              <a:avLst/>
            </a:prstTxWarp>
          </a:bodyPr>
          <a:lstStyle/>
          <a:p>
            <a:pPr defTabSz="457154"/>
            <a:endParaRPr lang="en-US" sz="3600">
              <a:solidFill>
                <a:srgbClr val="272E3A"/>
              </a:solidFill>
              <a:latin typeface="Open Sans Light"/>
            </a:endParaRPr>
          </a:p>
        </p:txBody>
      </p:sp>
      <p:sp>
        <p:nvSpPr>
          <p:cNvPr id="21" name="Freeform 17"/>
          <p:cNvSpPr>
            <a:spLocks/>
          </p:cNvSpPr>
          <p:nvPr/>
        </p:nvSpPr>
        <p:spPr bwMode="auto">
          <a:xfrm>
            <a:off x="12346183" y="7150327"/>
            <a:ext cx="1291616" cy="2021261"/>
          </a:xfrm>
          <a:custGeom>
            <a:avLst/>
            <a:gdLst>
              <a:gd name="T0" fmla="*/ 221 w 233"/>
              <a:gd name="T1" fmla="*/ 103 h 383"/>
              <a:gd name="T2" fmla="*/ 205 w 233"/>
              <a:gd name="T3" fmla="*/ 100 h 383"/>
              <a:gd name="T4" fmla="*/ 192 w 233"/>
              <a:gd name="T5" fmla="*/ 109 h 383"/>
              <a:gd name="T6" fmla="*/ 176 w 233"/>
              <a:gd name="T7" fmla="*/ 122 h 383"/>
              <a:gd name="T8" fmla="*/ 176 w 233"/>
              <a:gd name="T9" fmla="*/ 122 h 383"/>
              <a:gd name="T10" fmla="*/ 142 w 233"/>
              <a:gd name="T11" fmla="*/ 128 h 383"/>
              <a:gd name="T12" fmla="*/ 127 w 233"/>
              <a:gd name="T13" fmla="*/ 0 h 383"/>
              <a:gd name="T14" fmla="*/ 30 w 233"/>
              <a:gd name="T15" fmla="*/ 18 h 383"/>
              <a:gd name="T16" fmla="*/ 0 w 233"/>
              <a:gd name="T17" fmla="*/ 307 h 383"/>
              <a:gd name="T18" fmla="*/ 73 w 233"/>
              <a:gd name="T19" fmla="*/ 294 h 383"/>
              <a:gd name="T20" fmla="*/ 77 w 233"/>
              <a:gd name="T21" fmla="*/ 329 h 383"/>
              <a:gd name="T22" fmla="*/ 69 w 233"/>
              <a:gd name="T23" fmla="*/ 348 h 383"/>
              <a:gd name="T24" fmla="*/ 64 w 233"/>
              <a:gd name="T25" fmla="*/ 362 h 383"/>
              <a:gd name="T26" fmla="*/ 72 w 233"/>
              <a:gd name="T27" fmla="*/ 377 h 383"/>
              <a:gd name="T28" fmla="*/ 92 w 233"/>
              <a:gd name="T29" fmla="*/ 382 h 383"/>
              <a:gd name="T30" fmla="*/ 112 w 233"/>
              <a:gd name="T31" fmla="*/ 374 h 383"/>
              <a:gd name="T32" fmla="*/ 117 w 233"/>
              <a:gd name="T33" fmla="*/ 359 h 383"/>
              <a:gd name="T34" fmla="*/ 110 w 233"/>
              <a:gd name="T35" fmla="*/ 345 h 383"/>
              <a:gd name="T36" fmla="*/ 98 w 233"/>
              <a:gd name="T37" fmla="*/ 328 h 383"/>
              <a:gd name="T38" fmla="*/ 98 w 233"/>
              <a:gd name="T39" fmla="*/ 327 h 383"/>
              <a:gd name="T40" fmla="*/ 96 w 233"/>
              <a:gd name="T41" fmla="*/ 289 h 383"/>
              <a:gd name="T42" fmla="*/ 159 w 233"/>
              <a:gd name="T43" fmla="*/ 278 h 383"/>
              <a:gd name="T44" fmla="*/ 144 w 233"/>
              <a:gd name="T45" fmla="*/ 151 h 383"/>
              <a:gd name="T46" fmla="*/ 180 w 233"/>
              <a:gd name="T47" fmla="*/ 144 h 383"/>
              <a:gd name="T48" fmla="*/ 199 w 233"/>
              <a:gd name="T49" fmla="*/ 149 h 383"/>
              <a:gd name="T50" fmla="*/ 214 w 233"/>
              <a:gd name="T51" fmla="*/ 152 h 383"/>
              <a:gd name="T52" fmla="*/ 228 w 233"/>
              <a:gd name="T53" fmla="*/ 143 h 383"/>
              <a:gd name="T54" fmla="*/ 231 w 233"/>
              <a:gd name="T55" fmla="*/ 122 h 383"/>
              <a:gd name="T56" fmla="*/ 221 w 233"/>
              <a:gd name="T57" fmla="*/ 103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3" h="383">
                <a:moveTo>
                  <a:pt x="221" y="103"/>
                </a:moveTo>
                <a:cubicBezTo>
                  <a:pt x="217" y="100"/>
                  <a:pt x="211" y="99"/>
                  <a:pt x="205" y="100"/>
                </a:cubicBezTo>
                <a:cubicBezTo>
                  <a:pt x="199" y="101"/>
                  <a:pt x="196" y="104"/>
                  <a:pt x="192" y="109"/>
                </a:cubicBezTo>
                <a:cubicBezTo>
                  <a:pt x="188" y="114"/>
                  <a:pt x="184" y="120"/>
                  <a:pt x="176" y="122"/>
                </a:cubicBezTo>
                <a:cubicBezTo>
                  <a:pt x="176" y="122"/>
                  <a:pt x="176" y="122"/>
                  <a:pt x="176" y="122"/>
                </a:cubicBezTo>
                <a:cubicBezTo>
                  <a:pt x="142" y="128"/>
                  <a:pt x="142" y="128"/>
                  <a:pt x="142" y="128"/>
                </a:cubicBezTo>
                <a:cubicBezTo>
                  <a:pt x="127" y="0"/>
                  <a:pt x="127" y="0"/>
                  <a:pt x="127" y="0"/>
                </a:cubicBezTo>
                <a:cubicBezTo>
                  <a:pt x="30" y="18"/>
                  <a:pt x="30" y="18"/>
                  <a:pt x="30" y="18"/>
                </a:cubicBezTo>
                <a:cubicBezTo>
                  <a:pt x="0" y="307"/>
                  <a:pt x="0" y="307"/>
                  <a:pt x="0" y="307"/>
                </a:cubicBezTo>
                <a:cubicBezTo>
                  <a:pt x="73" y="294"/>
                  <a:pt x="73" y="294"/>
                  <a:pt x="73" y="294"/>
                </a:cubicBezTo>
                <a:cubicBezTo>
                  <a:pt x="77" y="329"/>
                  <a:pt x="77" y="329"/>
                  <a:pt x="77" y="329"/>
                </a:cubicBezTo>
                <a:cubicBezTo>
                  <a:pt x="77" y="338"/>
                  <a:pt x="72" y="343"/>
                  <a:pt x="69" y="348"/>
                </a:cubicBezTo>
                <a:cubicBezTo>
                  <a:pt x="66" y="353"/>
                  <a:pt x="64" y="357"/>
                  <a:pt x="64" y="362"/>
                </a:cubicBezTo>
                <a:cubicBezTo>
                  <a:pt x="65" y="368"/>
                  <a:pt x="68" y="374"/>
                  <a:pt x="72" y="377"/>
                </a:cubicBezTo>
                <a:cubicBezTo>
                  <a:pt x="76" y="381"/>
                  <a:pt x="82" y="383"/>
                  <a:pt x="92" y="382"/>
                </a:cubicBezTo>
                <a:cubicBezTo>
                  <a:pt x="103" y="381"/>
                  <a:pt x="108" y="378"/>
                  <a:pt x="112" y="374"/>
                </a:cubicBezTo>
                <a:cubicBezTo>
                  <a:pt x="116" y="370"/>
                  <a:pt x="117" y="365"/>
                  <a:pt x="117" y="359"/>
                </a:cubicBezTo>
                <a:cubicBezTo>
                  <a:pt x="117" y="353"/>
                  <a:pt x="114" y="350"/>
                  <a:pt x="110" y="345"/>
                </a:cubicBezTo>
                <a:cubicBezTo>
                  <a:pt x="106" y="341"/>
                  <a:pt x="99" y="336"/>
                  <a:pt x="98" y="328"/>
                </a:cubicBezTo>
                <a:cubicBezTo>
                  <a:pt x="98" y="328"/>
                  <a:pt x="98" y="327"/>
                  <a:pt x="98" y="327"/>
                </a:cubicBezTo>
                <a:cubicBezTo>
                  <a:pt x="96" y="289"/>
                  <a:pt x="96" y="289"/>
                  <a:pt x="96" y="289"/>
                </a:cubicBezTo>
                <a:cubicBezTo>
                  <a:pt x="159" y="278"/>
                  <a:pt x="159" y="278"/>
                  <a:pt x="159" y="278"/>
                </a:cubicBezTo>
                <a:cubicBezTo>
                  <a:pt x="144" y="151"/>
                  <a:pt x="144" y="151"/>
                  <a:pt x="144" y="151"/>
                </a:cubicBezTo>
                <a:cubicBezTo>
                  <a:pt x="180" y="144"/>
                  <a:pt x="180" y="144"/>
                  <a:pt x="180" y="144"/>
                </a:cubicBezTo>
                <a:cubicBezTo>
                  <a:pt x="188" y="142"/>
                  <a:pt x="194" y="146"/>
                  <a:pt x="199" y="149"/>
                </a:cubicBezTo>
                <a:cubicBezTo>
                  <a:pt x="204" y="152"/>
                  <a:pt x="209" y="154"/>
                  <a:pt x="214" y="152"/>
                </a:cubicBezTo>
                <a:cubicBezTo>
                  <a:pt x="220" y="151"/>
                  <a:pt x="225" y="148"/>
                  <a:pt x="228" y="143"/>
                </a:cubicBezTo>
                <a:cubicBezTo>
                  <a:pt x="231" y="139"/>
                  <a:pt x="233" y="133"/>
                  <a:pt x="231" y="122"/>
                </a:cubicBezTo>
                <a:cubicBezTo>
                  <a:pt x="229" y="112"/>
                  <a:pt x="225" y="107"/>
                  <a:pt x="221" y="103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182856" tIns="91428" rIns="182856" bIns="91428" numCol="1" anchor="t" anchorCtr="0" compatLnSpc="1">
            <a:prstTxWarp prst="textNoShape">
              <a:avLst/>
            </a:prstTxWarp>
          </a:bodyPr>
          <a:lstStyle/>
          <a:p>
            <a:pPr defTabSz="457154"/>
            <a:endParaRPr lang="en-US" sz="3600">
              <a:solidFill>
                <a:srgbClr val="272E3A"/>
              </a:solidFill>
              <a:latin typeface="Open Sans Light"/>
            </a:endParaRPr>
          </a:p>
        </p:txBody>
      </p:sp>
      <p:sp>
        <p:nvSpPr>
          <p:cNvPr id="25" name="Freeform 21"/>
          <p:cNvSpPr>
            <a:spLocks/>
          </p:cNvSpPr>
          <p:nvPr/>
        </p:nvSpPr>
        <p:spPr bwMode="auto">
          <a:xfrm>
            <a:off x="9206073" y="8286831"/>
            <a:ext cx="2999987" cy="2151372"/>
          </a:xfrm>
          <a:custGeom>
            <a:avLst/>
            <a:gdLst>
              <a:gd name="T0" fmla="*/ 458 w 542"/>
              <a:gd name="T1" fmla="*/ 57 h 408"/>
              <a:gd name="T2" fmla="*/ 459 w 542"/>
              <a:gd name="T3" fmla="*/ 56 h 408"/>
              <a:gd name="T4" fmla="*/ 474 w 542"/>
              <a:gd name="T5" fmla="*/ 42 h 408"/>
              <a:gd name="T6" fmla="*/ 484 w 542"/>
              <a:gd name="T7" fmla="*/ 30 h 408"/>
              <a:gd name="T8" fmla="*/ 482 w 542"/>
              <a:gd name="T9" fmla="*/ 14 h 408"/>
              <a:gd name="T10" fmla="*/ 465 w 542"/>
              <a:gd name="T11" fmla="*/ 2 h 408"/>
              <a:gd name="T12" fmla="*/ 452 w 542"/>
              <a:gd name="T13" fmla="*/ 0 h 408"/>
              <a:gd name="T14" fmla="*/ 444 w 542"/>
              <a:gd name="T15" fmla="*/ 2 h 408"/>
              <a:gd name="T16" fmla="*/ 433 w 542"/>
              <a:gd name="T17" fmla="*/ 16 h 408"/>
              <a:gd name="T18" fmla="*/ 435 w 542"/>
              <a:gd name="T19" fmla="*/ 31 h 408"/>
              <a:gd name="T20" fmla="*/ 438 w 542"/>
              <a:gd name="T21" fmla="*/ 50 h 408"/>
              <a:gd name="T22" fmla="*/ 427 w 542"/>
              <a:gd name="T23" fmla="*/ 84 h 408"/>
              <a:gd name="T24" fmla="*/ 292 w 542"/>
              <a:gd name="T25" fmla="*/ 47 h 408"/>
              <a:gd name="T26" fmla="*/ 285 w 542"/>
              <a:gd name="T27" fmla="*/ 63 h 408"/>
              <a:gd name="T28" fmla="*/ 287 w 542"/>
              <a:gd name="T29" fmla="*/ 69 h 408"/>
              <a:gd name="T30" fmla="*/ 285 w 542"/>
              <a:gd name="T31" fmla="*/ 100 h 408"/>
              <a:gd name="T32" fmla="*/ 262 w 542"/>
              <a:gd name="T33" fmla="*/ 123 h 408"/>
              <a:gd name="T34" fmla="*/ 232 w 542"/>
              <a:gd name="T35" fmla="*/ 123 h 408"/>
              <a:gd name="T36" fmla="*/ 232 w 542"/>
              <a:gd name="T37" fmla="*/ 123 h 408"/>
              <a:gd name="T38" fmla="*/ 224 w 542"/>
              <a:gd name="T39" fmla="*/ 121 h 408"/>
              <a:gd name="T40" fmla="*/ 218 w 542"/>
              <a:gd name="T41" fmla="*/ 117 h 408"/>
              <a:gd name="T42" fmla="*/ 207 w 542"/>
              <a:gd name="T43" fmla="*/ 110 h 408"/>
              <a:gd name="T44" fmla="*/ 196 w 542"/>
              <a:gd name="T45" fmla="*/ 96 h 408"/>
              <a:gd name="T46" fmla="*/ 195 w 542"/>
              <a:gd name="T47" fmla="*/ 64 h 408"/>
              <a:gd name="T48" fmla="*/ 217 w 542"/>
              <a:gd name="T49" fmla="*/ 41 h 408"/>
              <a:gd name="T50" fmla="*/ 225 w 542"/>
              <a:gd name="T51" fmla="*/ 37 h 408"/>
              <a:gd name="T52" fmla="*/ 227 w 542"/>
              <a:gd name="T53" fmla="*/ 30 h 408"/>
              <a:gd name="T54" fmla="*/ 174 w 542"/>
              <a:gd name="T55" fmla="*/ 15 h 408"/>
              <a:gd name="T56" fmla="*/ 0 w 542"/>
              <a:gd name="T57" fmla="*/ 268 h 408"/>
              <a:gd name="T58" fmla="*/ 86 w 542"/>
              <a:gd name="T59" fmla="*/ 292 h 408"/>
              <a:gd name="T60" fmla="*/ 94 w 542"/>
              <a:gd name="T61" fmla="*/ 275 h 408"/>
              <a:gd name="T62" fmla="*/ 92 w 542"/>
              <a:gd name="T63" fmla="*/ 268 h 408"/>
              <a:gd name="T64" fmla="*/ 93 w 542"/>
              <a:gd name="T65" fmla="*/ 238 h 408"/>
              <a:gd name="T66" fmla="*/ 117 w 542"/>
              <a:gd name="T67" fmla="*/ 215 h 408"/>
              <a:gd name="T68" fmla="*/ 147 w 542"/>
              <a:gd name="T69" fmla="*/ 215 h 408"/>
              <a:gd name="T70" fmla="*/ 147 w 542"/>
              <a:gd name="T71" fmla="*/ 215 h 408"/>
              <a:gd name="T72" fmla="*/ 155 w 542"/>
              <a:gd name="T73" fmla="*/ 217 h 408"/>
              <a:gd name="T74" fmla="*/ 161 w 542"/>
              <a:gd name="T75" fmla="*/ 221 h 408"/>
              <a:gd name="T76" fmla="*/ 172 w 542"/>
              <a:gd name="T77" fmla="*/ 228 h 408"/>
              <a:gd name="T78" fmla="*/ 182 w 542"/>
              <a:gd name="T79" fmla="*/ 242 h 408"/>
              <a:gd name="T80" fmla="*/ 183 w 542"/>
              <a:gd name="T81" fmla="*/ 274 h 408"/>
              <a:gd name="T82" fmla="*/ 161 w 542"/>
              <a:gd name="T83" fmla="*/ 297 h 408"/>
              <a:gd name="T84" fmla="*/ 154 w 542"/>
              <a:gd name="T85" fmla="*/ 301 h 408"/>
              <a:gd name="T86" fmla="*/ 151 w 542"/>
              <a:gd name="T87" fmla="*/ 309 h 408"/>
              <a:gd name="T88" fmla="*/ 342 w 542"/>
              <a:gd name="T89" fmla="*/ 362 h 408"/>
              <a:gd name="T90" fmla="*/ 347 w 542"/>
              <a:gd name="T91" fmla="*/ 348 h 408"/>
              <a:gd name="T92" fmla="*/ 344 w 542"/>
              <a:gd name="T93" fmla="*/ 342 h 408"/>
              <a:gd name="T94" fmla="*/ 343 w 542"/>
              <a:gd name="T95" fmla="*/ 311 h 408"/>
              <a:gd name="T96" fmla="*/ 364 w 542"/>
              <a:gd name="T97" fmla="*/ 286 h 408"/>
              <a:gd name="T98" fmla="*/ 394 w 542"/>
              <a:gd name="T99" fmla="*/ 284 h 408"/>
              <a:gd name="T100" fmla="*/ 394 w 542"/>
              <a:gd name="T101" fmla="*/ 284 h 408"/>
              <a:gd name="T102" fmla="*/ 402 w 542"/>
              <a:gd name="T103" fmla="*/ 285 h 408"/>
              <a:gd name="T104" fmla="*/ 408 w 542"/>
              <a:gd name="T105" fmla="*/ 288 h 408"/>
              <a:gd name="T106" fmla="*/ 420 w 542"/>
              <a:gd name="T107" fmla="*/ 294 h 408"/>
              <a:gd name="T108" fmla="*/ 432 w 542"/>
              <a:gd name="T109" fmla="*/ 306 h 408"/>
              <a:gd name="T110" fmla="*/ 436 w 542"/>
              <a:gd name="T111" fmla="*/ 339 h 408"/>
              <a:gd name="T112" fmla="*/ 416 w 542"/>
              <a:gd name="T113" fmla="*/ 364 h 408"/>
              <a:gd name="T114" fmla="*/ 409 w 542"/>
              <a:gd name="T115" fmla="*/ 368 h 408"/>
              <a:gd name="T116" fmla="*/ 406 w 542"/>
              <a:gd name="T117" fmla="*/ 379 h 408"/>
              <a:gd name="T118" fmla="*/ 511 w 542"/>
              <a:gd name="T119" fmla="*/ 408 h 408"/>
              <a:gd name="T120" fmla="*/ 542 w 542"/>
              <a:gd name="T121" fmla="*/ 116 h 408"/>
              <a:gd name="T122" fmla="*/ 449 w 542"/>
              <a:gd name="T123" fmla="*/ 90 h 408"/>
              <a:gd name="T124" fmla="*/ 458 w 542"/>
              <a:gd name="T125" fmla="*/ 57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42" h="408">
                <a:moveTo>
                  <a:pt x="458" y="57"/>
                </a:moveTo>
                <a:cubicBezTo>
                  <a:pt x="458" y="57"/>
                  <a:pt x="459" y="57"/>
                  <a:pt x="459" y="56"/>
                </a:cubicBezTo>
                <a:cubicBezTo>
                  <a:pt x="462" y="49"/>
                  <a:pt x="469" y="46"/>
                  <a:pt x="474" y="42"/>
                </a:cubicBezTo>
                <a:cubicBezTo>
                  <a:pt x="479" y="39"/>
                  <a:pt x="483" y="36"/>
                  <a:pt x="484" y="30"/>
                </a:cubicBezTo>
                <a:cubicBezTo>
                  <a:pt x="485" y="24"/>
                  <a:pt x="485" y="19"/>
                  <a:pt x="482" y="14"/>
                </a:cubicBezTo>
                <a:cubicBezTo>
                  <a:pt x="480" y="10"/>
                  <a:pt x="475" y="6"/>
                  <a:pt x="465" y="2"/>
                </a:cubicBezTo>
                <a:cubicBezTo>
                  <a:pt x="460" y="1"/>
                  <a:pt x="456" y="0"/>
                  <a:pt x="452" y="0"/>
                </a:cubicBezTo>
                <a:cubicBezTo>
                  <a:pt x="449" y="0"/>
                  <a:pt x="446" y="1"/>
                  <a:pt x="444" y="2"/>
                </a:cubicBezTo>
                <a:cubicBezTo>
                  <a:pt x="439" y="5"/>
                  <a:pt x="435" y="10"/>
                  <a:pt x="433" y="16"/>
                </a:cubicBezTo>
                <a:cubicBezTo>
                  <a:pt x="431" y="21"/>
                  <a:pt x="433" y="25"/>
                  <a:pt x="435" y="31"/>
                </a:cubicBezTo>
                <a:cubicBezTo>
                  <a:pt x="437" y="36"/>
                  <a:pt x="441" y="42"/>
                  <a:pt x="438" y="50"/>
                </a:cubicBezTo>
                <a:cubicBezTo>
                  <a:pt x="427" y="84"/>
                  <a:pt x="427" y="84"/>
                  <a:pt x="427" y="84"/>
                </a:cubicBezTo>
                <a:cubicBezTo>
                  <a:pt x="292" y="47"/>
                  <a:pt x="292" y="47"/>
                  <a:pt x="292" y="47"/>
                </a:cubicBezTo>
                <a:cubicBezTo>
                  <a:pt x="285" y="63"/>
                  <a:pt x="285" y="63"/>
                  <a:pt x="285" y="63"/>
                </a:cubicBezTo>
                <a:cubicBezTo>
                  <a:pt x="285" y="64"/>
                  <a:pt x="285" y="65"/>
                  <a:pt x="287" y="69"/>
                </a:cubicBezTo>
                <a:cubicBezTo>
                  <a:pt x="288" y="76"/>
                  <a:pt x="291" y="89"/>
                  <a:pt x="285" y="100"/>
                </a:cubicBezTo>
                <a:cubicBezTo>
                  <a:pt x="281" y="109"/>
                  <a:pt x="273" y="118"/>
                  <a:pt x="262" y="123"/>
                </a:cubicBezTo>
                <a:cubicBezTo>
                  <a:pt x="253" y="126"/>
                  <a:pt x="242" y="126"/>
                  <a:pt x="232" y="123"/>
                </a:cubicBezTo>
                <a:cubicBezTo>
                  <a:pt x="232" y="123"/>
                  <a:pt x="232" y="123"/>
                  <a:pt x="232" y="123"/>
                </a:cubicBezTo>
                <a:cubicBezTo>
                  <a:pt x="229" y="123"/>
                  <a:pt x="226" y="122"/>
                  <a:pt x="224" y="121"/>
                </a:cubicBezTo>
                <a:cubicBezTo>
                  <a:pt x="222" y="120"/>
                  <a:pt x="220" y="119"/>
                  <a:pt x="218" y="117"/>
                </a:cubicBezTo>
                <a:cubicBezTo>
                  <a:pt x="214" y="115"/>
                  <a:pt x="210" y="113"/>
                  <a:pt x="207" y="110"/>
                </a:cubicBezTo>
                <a:cubicBezTo>
                  <a:pt x="202" y="106"/>
                  <a:pt x="198" y="101"/>
                  <a:pt x="196" y="96"/>
                </a:cubicBezTo>
                <a:cubicBezTo>
                  <a:pt x="191" y="85"/>
                  <a:pt x="192" y="73"/>
                  <a:pt x="195" y="64"/>
                </a:cubicBezTo>
                <a:cubicBezTo>
                  <a:pt x="199" y="51"/>
                  <a:pt x="211" y="44"/>
                  <a:pt x="217" y="41"/>
                </a:cubicBezTo>
                <a:cubicBezTo>
                  <a:pt x="223" y="38"/>
                  <a:pt x="224" y="37"/>
                  <a:pt x="225" y="37"/>
                </a:cubicBezTo>
                <a:cubicBezTo>
                  <a:pt x="227" y="30"/>
                  <a:pt x="227" y="30"/>
                  <a:pt x="227" y="30"/>
                </a:cubicBezTo>
                <a:cubicBezTo>
                  <a:pt x="174" y="15"/>
                  <a:pt x="174" y="15"/>
                  <a:pt x="174" y="15"/>
                </a:cubicBezTo>
                <a:cubicBezTo>
                  <a:pt x="0" y="268"/>
                  <a:pt x="0" y="268"/>
                  <a:pt x="0" y="268"/>
                </a:cubicBezTo>
                <a:cubicBezTo>
                  <a:pt x="86" y="292"/>
                  <a:pt x="86" y="292"/>
                  <a:pt x="86" y="292"/>
                </a:cubicBezTo>
                <a:cubicBezTo>
                  <a:pt x="94" y="275"/>
                  <a:pt x="94" y="275"/>
                  <a:pt x="94" y="275"/>
                </a:cubicBezTo>
                <a:cubicBezTo>
                  <a:pt x="94" y="274"/>
                  <a:pt x="93" y="273"/>
                  <a:pt x="92" y="268"/>
                </a:cubicBezTo>
                <a:cubicBezTo>
                  <a:pt x="90" y="262"/>
                  <a:pt x="88" y="249"/>
                  <a:pt x="93" y="238"/>
                </a:cubicBezTo>
                <a:cubicBezTo>
                  <a:pt x="98" y="228"/>
                  <a:pt x="105" y="219"/>
                  <a:pt x="117" y="215"/>
                </a:cubicBezTo>
                <a:cubicBezTo>
                  <a:pt x="125" y="212"/>
                  <a:pt x="136" y="212"/>
                  <a:pt x="147" y="215"/>
                </a:cubicBezTo>
                <a:cubicBezTo>
                  <a:pt x="147" y="215"/>
                  <a:pt x="147" y="215"/>
                  <a:pt x="147" y="215"/>
                </a:cubicBezTo>
                <a:cubicBezTo>
                  <a:pt x="149" y="215"/>
                  <a:pt x="152" y="216"/>
                  <a:pt x="155" y="217"/>
                </a:cubicBezTo>
                <a:cubicBezTo>
                  <a:pt x="157" y="218"/>
                  <a:pt x="159" y="219"/>
                  <a:pt x="161" y="221"/>
                </a:cubicBezTo>
                <a:cubicBezTo>
                  <a:pt x="164" y="223"/>
                  <a:pt x="169" y="225"/>
                  <a:pt x="172" y="228"/>
                </a:cubicBezTo>
                <a:cubicBezTo>
                  <a:pt x="176" y="232"/>
                  <a:pt x="180" y="237"/>
                  <a:pt x="182" y="242"/>
                </a:cubicBezTo>
                <a:cubicBezTo>
                  <a:pt x="187" y="253"/>
                  <a:pt x="186" y="265"/>
                  <a:pt x="183" y="274"/>
                </a:cubicBezTo>
                <a:cubicBezTo>
                  <a:pt x="179" y="287"/>
                  <a:pt x="168" y="294"/>
                  <a:pt x="161" y="297"/>
                </a:cubicBezTo>
                <a:cubicBezTo>
                  <a:pt x="155" y="300"/>
                  <a:pt x="154" y="301"/>
                  <a:pt x="154" y="301"/>
                </a:cubicBezTo>
                <a:cubicBezTo>
                  <a:pt x="151" y="309"/>
                  <a:pt x="151" y="309"/>
                  <a:pt x="151" y="309"/>
                </a:cubicBezTo>
                <a:cubicBezTo>
                  <a:pt x="342" y="362"/>
                  <a:pt x="342" y="362"/>
                  <a:pt x="342" y="362"/>
                </a:cubicBezTo>
                <a:cubicBezTo>
                  <a:pt x="347" y="348"/>
                  <a:pt x="347" y="348"/>
                  <a:pt x="347" y="348"/>
                </a:cubicBezTo>
                <a:cubicBezTo>
                  <a:pt x="347" y="348"/>
                  <a:pt x="346" y="346"/>
                  <a:pt x="344" y="342"/>
                </a:cubicBezTo>
                <a:cubicBezTo>
                  <a:pt x="342" y="336"/>
                  <a:pt x="338" y="323"/>
                  <a:pt x="343" y="311"/>
                </a:cubicBezTo>
                <a:cubicBezTo>
                  <a:pt x="346" y="302"/>
                  <a:pt x="353" y="292"/>
                  <a:pt x="364" y="286"/>
                </a:cubicBezTo>
                <a:cubicBezTo>
                  <a:pt x="372" y="282"/>
                  <a:pt x="383" y="282"/>
                  <a:pt x="394" y="284"/>
                </a:cubicBezTo>
                <a:cubicBezTo>
                  <a:pt x="394" y="284"/>
                  <a:pt x="394" y="284"/>
                  <a:pt x="394" y="284"/>
                </a:cubicBezTo>
                <a:cubicBezTo>
                  <a:pt x="396" y="284"/>
                  <a:pt x="399" y="284"/>
                  <a:pt x="402" y="285"/>
                </a:cubicBezTo>
                <a:cubicBezTo>
                  <a:pt x="404" y="285"/>
                  <a:pt x="406" y="287"/>
                  <a:pt x="408" y="288"/>
                </a:cubicBezTo>
                <a:cubicBezTo>
                  <a:pt x="412" y="290"/>
                  <a:pt x="416" y="291"/>
                  <a:pt x="420" y="294"/>
                </a:cubicBezTo>
                <a:cubicBezTo>
                  <a:pt x="425" y="297"/>
                  <a:pt x="429" y="302"/>
                  <a:pt x="432" y="306"/>
                </a:cubicBezTo>
                <a:cubicBezTo>
                  <a:pt x="438" y="317"/>
                  <a:pt x="438" y="329"/>
                  <a:pt x="436" y="339"/>
                </a:cubicBezTo>
                <a:cubicBezTo>
                  <a:pt x="433" y="352"/>
                  <a:pt x="422" y="360"/>
                  <a:pt x="416" y="364"/>
                </a:cubicBezTo>
                <a:cubicBezTo>
                  <a:pt x="411" y="368"/>
                  <a:pt x="409" y="369"/>
                  <a:pt x="409" y="368"/>
                </a:cubicBezTo>
                <a:cubicBezTo>
                  <a:pt x="406" y="379"/>
                  <a:pt x="406" y="379"/>
                  <a:pt x="406" y="379"/>
                </a:cubicBezTo>
                <a:cubicBezTo>
                  <a:pt x="511" y="408"/>
                  <a:pt x="511" y="408"/>
                  <a:pt x="511" y="408"/>
                </a:cubicBezTo>
                <a:cubicBezTo>
                  <a:pt x="542" y="116"/>
                  <a:pt x="542" y="116"/>
                  <a:pt x="542" y="116"/>
                </a:cubicBezTo>
                <a:cubicBezTo>
                  <a:pt x="449" y="90"/>
                  <a:pt x="449" y="90"/>
                  <a:pt x="449" y="90"/>
                </a:cubicBezTo>
                <a:lnTo>
                  <a:pt x="458" y="57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182856" tIns="91428" rIns="182856" bIns="91428" numCol="1" anchor="t" anchorCtr="0" compatLnSpc="1">
            <a:prstTxWarp prst="textNoShape">
              <a:avLst/>
            </a:prstTxWarp>
          </a:bodyPr>
          <a:lstStyle/>
          <a:p>
            <a:pPr defTabSz="457154"/>
            <a:endParaRPr lang="en-US" sz="3600">
              <a:solidFill>
                <a:srgbClr val="272E3A"/>
              </a:solidFill>
              <a:latin typeface="Open Sans Light"/>
            </a:endParaRPr>
          </a:p>
        </p:txBody>
      </p:sp>
      <p:sp>
        <p:nvSpPr>
          <p:cNvPr id="33" name="Freeform 29"/>
          <p:cNvSpPr>
            <a:spLocks/>
          </p:cNvSpPr>
          <p:nvPr/>
        </p:nvSpPr>
        <p:spPr bwMode="auto">
          <a:xfrm>
            <a:off x="14373119" y="8026514"/>
            <a:ext cx="2058316" cy="1906278"/>
          </a:xfrm>
          <a:custGeom>
            <a:avLst/>
            <a:gdLst>
              <a:gd name="T0" fmla="*/ 94 w 372"/>
              <a:gd name="T1" fmla="*/ 84 h 362"/>
              <a:gd name="T2" fmla="*/ 80 w 372"/>
              <a:gd name="T3" fmla="*/ 49 h 362"/>
              <a:gd name="T4" fmla="*/ 82 w 372"/>
              <a:gd name="T5" fmla="*/ 29 h 362"/>
              <a:gd name="T6" fmla="*/ 82 w 372"/>
              <a:gd name="T7" fmla="*/ 14 h 362"/>
              <a:gd name="T8" fmla="*/ 71 w 372"/>
              <a:gd name="T9" fmla="*/ 2 h 362"/>
              <a:gd name="T10" fmla="*/ 62 w 372"/>
              <a:gd name="T11" fmla="*/ 1 h 362"/>
              <a:gd name="T12" fmla="*/ 50 w 372"/>
              <a:gd name="T13" fmla="*/ 4 h 362"/>
              <a:gd name="T14" fmla="*/ 33 w 372"/>
              <a:gd name="T15" fmla="*/ 17 h 362"/>
              <a:gd name="T16" fmla="*/ 33 w 372"/>
              <a:gd name="T17" fmla="*/ 33 h 362"/>
              <a:gd name="T18" fmla="*/ 43 w 372"/>
              <a:gd name="T19" fmla="*/ 44 h 362"/>
              <a:gd name="T20" fmla="*/ 60 w 372"/>
              <a:gd name="T21" fmla="*/ 57 h 362"/>
              <a:gd name="T22" fmla="*/ 60 w 372"/>
              <a:gd name="T23" fmla="*/ 58 h 362"/>
              <a:gd name="T24" fmla="*/ 71 w 372"/>
              <a:gd name="T25" fmla="*/ 89 h 362"/>
              <a:gd name="T26" fmla="*/ 0 w 372"/>
              <a:gd name="T27" fmla="*/ 102 h 362"/>
              <a:gd name="T28" fmla="*/ 101 w 372"/>
              <a:gd name="T29" fmla="*/ 362 h 362"/>
              <a:gd name="T30" fmla="*/ 202 w 372"/>
              <a:gd name="T31" fmla="*/ 343 h 362"/>
              <a:gd name="T32" fmla="*/ 198 w 372"/>
              <a:gd name="T33" fmla="*/ 334 h 362"/>
              <a:gd name="T34" fmla="*/ 191 w 372"/>
              <a:gd name="T35" fmla="*/ 330 h 362"/>
              <a:gd name="T36" fmla="*/ 170 w 372"/>
              <a:gd name="T37" fmla="*/ 307 h 362"/>
              <a:gd name="T38" fmla="*/ 172 w 372"/>
              <a:gd name="T39" fmla="*/ 274 h 362"/>
              <a:gd name="T40" fmla="*/ 183 w 372"/>
              <a:gd name="T41" fmla="*/ 261 h 362"/>
              <a:gd name="T42" fmla="*/ 194 w 372"/>
              <a:gd name="T43" fmla="*/ 254 h 362"/>
              <a:gd name="T44" fmla="*/ 200 w 372"/>
              <a:gd name="T45" fmla="*/ 250 h 362"/>
              <a:gd name="T46" fmla="*/ 208 w 372"/>
              <a:gd name="T47" fmla="*/ 249 h 362"/>
              <a:gd name="T48" fmla="*/ 208 w 372"/>
              <a:gd name="T49" fmla="*/ 249 h 362"/>
              <a:gd name="T50" fmla="*/ 237 w 372"/>
              <a:gd name="T51" fmla="*/ 249 h 362"/>
              <a:gd name="T52" fmla="*/ 261 w 372"/>
              <a:gd name="T53" fmla="*/ 272 h 362"/>
              <a:gd name="T54" fmla="*/ 261 w 372"/>
              <a:gd name="T55" fmla="*/ 303 h 362"/>
              <a:gd name="T56" fmla="*/ 259 w 372"/>
              <a:gd name="T57" fmla="*/ 310 h 362"/>
              <a:gd name="T58" fmla="*/ 268 w 372"/>
              <a:gd name="T59" fmla="*/ 331 h 362"/>
              <a:gd name="T60" fmla="*/ 372 w 372"/>
              <a:gd name="T61" fmla="*/ 312 h 362"/>
              <a:gd name="T62" fmla="*/ 194 w 372"/>
              <a:gd name="T63" fmla="*/ 66 h 362"/>
              <a:gd name="T64" fmla="*/ 94 w 372"/>
              <a:gd name="T65" fmla="*/ 84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72" h="362">
                <a:moveTo>
                  <a:pt x="94" y="84"/>
                </a:moveTo>
                <a:cubicBezTo>
                  <a:pt x="80" y="49"/>
                  <a:pt x="80" y="49"/>
                  <a:pt x="80" y="49"/>
                </a:cubicBezTo>
                <a:cubicBezTo>
                  <a:pt x="77" y="42"/>
                  <a:pt x="80" y="35"/>
                  <a:pt x="82" y="29"/>
                </a:cubicBezTo>
                <a:cubicBezTo>
                  <a:pt x="83" y="24"/>
                  <a:pt x="84" y="19"/>
                  <a:pt x="82" y="14"/>
                </a:cubicBezTo>
                <a:cubicBezTo>
                  <a:pt x="80" y="9"/>
                  <a:pt x="76" y="4"/>
                  <a:pt x="71" y="2"/>
                </a:cubicBezTo>
                <a:cubicBezTo>
                  <a:pt x="68" y="1"/>
                  <a:pt x="65" y="0"/>
                  <a:pt x="62" y="1"/>
                </a:cubicBezTo>
                <a:cubicBezTo>
                  <a:pt x="58" y="1"/>
                  <a:pt x="54" y="2"/>
                  <a:pt x="50" y="4"/>
                </a:cubicBezTo>
                <a:cubicBezTo>
                  <a:pt x="40" y="8"/>
                  <a:pt x="35" y="12"/>
                  <a:pt x="33" y="17"/>
                </a:cubicBezTo>
                <a:cubicBezTo>
                  <a:pt x="31" y="21"/>
                  <a:pt x="31" y="27"/>
                  <a:pt x="33" y="33"/>
                </a:cubicBezTo>
                <a:cubicBezTo>
                  <a:pt x="34" y="38"/>
                  <a:pt x="38" y="41"/>
                  <a:pt x="43" y="44"/>
                </a:cubicBezTo>
                <a:cubicBezTo>
                  <a:pt x="49" y="47"/>
                  <a:pt x="56" y="50"/>
                  <a:pt x="60" y="57"/>
                </a:cubicBezTo>
                <a:cubicBezTo>
                  <a:pt x="60" y="57"/>
                  <a:pt x="60" y="58"/>
                  <a:pt x="60" y="58"/>
                </a:cubicBezTo>
                <a:cubicBezTo>
                  <a:pt x="71" y="89"/>
                  <a:pt x="71" y="89"/>
                  <a:pt x="71" y="89"/>
                </a:cubicBezTo>
                <a:cubicBezTo>
                  <a:pt x="0" y="102"/>
                  <a:pt x="0" y="102"/>
                  <a:pt x="0" y="102"/>
                </a:cubicBezTo>
                <a:cubicBezTo>
                  <a:pt x="101" y="362"/>
                  <a:pt x="101" y="362"/>
                  <a:pt x="101" y="362"/>
                </a:cubicBezTo>
                <a:cubicBezTo>
                  <a:pt x="202" y="343"/>
                  <a:pt x="202" y="343"/>
                  <a:pt x="202" y="343"/>
                </a:cubicBezTo>
                <a:cubicBezTo>
                  <a:pt x="198" y="334"/>
                  <a:pt x="198" y="334"/>
                  <a:pt x="198" y="334"/>
                </a:cubicBezTo>
                <a:cubicBezTo>
                  <a:pt x="198" y="335"/>
                  <a:pt x="197" y="334"/>
                  <a:pt x="191" y="330"/>
                </a:cubicBezTo>
                <a:cubicBezTo>
                  <a:pt x="185" y="327"/>
                  <a:pt x="174" y="320"/>
                  <a:pt x="170" y="307"/>
                </a:cubicBezTo>
                <a:cubicBezTo>
                  <a:pt x="167" y="297"/>
                  <a:pt x="166" y="285"/>
                  <a:pt x="172" y="274"/>
                </a:cubicBezTo>
                <a:cubicBezTo>
                  <a:pt x="174" y="269"/>
                  <a:pt x="178" y="265"/>
                  <a:pt x="183" y="261"/>
                </a:cubicBezTo>
                <a:cubicBezTo>
                  <a:pt x="186" y="258"/>
                  <a:pt x="190" y="256"/>
                  <a:pt x="194" y="254"/>
                </a:cubicBezTo>
                <a:cubicBezTo>
                  <a:pt x="195" y="253"/>
                  <a:pt x="198" y="251"/>
                  <a:pt x="200" y="250"/>
                </a:cubicBezTo>
                <a:cubicBezTo>
                  <a:pt x="202" y="249"/>
                  <a:pt x="205" y="249"/>
                  <a:pt x="208" y="249"/>
                </a:cubicBezTo>
                <a:cubicBezTo>
                  <a:pt x="208" y="249"/>
                  <a:pt x="208" y="249"/>
                  <a:pt x="208" y="249"/>
                </a:cubicBezTo>
                <a:cubicBezTo>
                  <a:pt x="218" y="246"/>
                  <a:pt x="229" y="246"/>
                  <a:pt x="237" y="249"/>
                </a:cubicBezTo>
                <a:cubicBezTo>
                  <a:pt x="249" y="254"/>
                  <a:pt x="256" y="263"/>
                  <a:pt x="261" y="272"/>
                </a:cubicBezTo>
                <a:cubicBezTo>
                  <a:pt x="266" y="284"/>
                  <a:pt x="263" y="297"/>
                  <a:pt x="261" y="303"/>
                </a:cubicBezTo>
                <a:cubicBezTo>
                  <a:pt x="260" y="308"/>
                  <a:pt x="259" y="309"/>
                  <a:pt x="259" y="310"/>
                </a:cubicBezTo>
                <a:cubicBezTo>
                  <a:pt x="268" y="331"/>
                  <a:pt x="268" y="331"/>
                  <a:pt x="268" y="331"/>
                </a:cubicBezTo>
                <a:cubicBezTo>
                  <a:pt x="372" y="312"/>
                  <a:pt x="372" y="312"/>
                  <a:pt x="372" y="312"/>
                </a:cubicBezTo>
                <a:cubicBezTo>
                  <a:pt x="194" y="66"/>
                  <a:pt x="194" y="66"/>
                  <a:pt x="194" y="66"/>
                </a:cubicBezTo>
                <a:lnTo>
                  <a:pt x="94" y="84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182856" tIns="91428" rIns="182856" bIns="91428" numCol="1" anchor="t" anchorCtr="0" compatLnSpc="1">
            <a:prstTxWarp prst="textNoShape">
              <a:avLst/>
            </a:prstTxWarp>
          </a:bodyPr>
          <a:lstStyle/>
          <a:p>
            <a:pPr defTabSz="457154"/>
            <a:endParaRPr lang="en-US" sz="3600">
              <a:solidFill>
                <a:srgbClr val="272E3A"/>
              </a:solidFill>
              <a:latin typeface="Open Sans Light"/>
            </a:endParaRPr>
          </a:p>
        </p:txBody>
      </p:sp>
      <p:sp>
        <p:nvSpPr>
          <p:cNvPr id="38" name="Freeform 34"/>
          <p:cNvSpPr>
            <a:spLocks/>
          </p:cNvSpPr>
          <p:nvPr/>
        </p:nvSpPr>
        <p:spPr bwMode="auto">
          <a:xfrm>
            <a:off x="12165522" y="8610639"/>
            <a:ext cx="2653223" cy="2184656"/>
          </a:xfrm>
          <a:custGeom>
            <a:avLst/>
            <a:gdLst>
              <a:gd name="T0" fmla="*/ 331 w 479"/>
              <a:gd name="T1" fmla="*/ 8 h 414"/>
              <a:gd name="T2" fmla="*/ 334 w 479"/>
              <a:gd name="T3" fmla="*/ 23 h 414"/>
              <a:gd name="T4" fmla="*/ 340 w 479"/>
              <a:gd name="T5" fmla="*/ 28 h 414"/>
              <a:gd name="T6" fmla="*/ 358 w 479"/>
              <a:gd name="T7" fmla="*/ 55 h 414"/>
              <a:gd name="T8" fmla="*/ 351 w 479"/>
              <a:gd name="T9" fmla="*/ 86 h 414"/>
              <a:gd name="T10" fmla="*/ 338 w 479"/>
              <a:gd name="T11" fmla="*/ 98 h 414"/>
              <a:gd name="T12" fmla="*/ 326 w 479"/>
              <a:gd name="T13" fmla="*/ 103 h 414"/>
              <a:gd name="T14" fmla="*/ 320 w 479"/>
              <a:gd name="T15" fmla="*/ 106 h 414"/>
              <a:gd name="T16" fmla="*/ 312 w 479"/>
              <a:gd name="T17" fmla="*/ 106 h 414"/>
              <a:gd name="T18" fmla="*/ 282 w 479"/>
              <a:gd name="T19" fmla="*/ 101 h 414"/>
              <a:gd name="T20" fmla="*/ 263 w 479"/>
              <a:gd name="T21" fmla="*/ 75 h 414"/>
              <a:gd name="T22" fmla="*/ 267 w 479"/>
              <a:gd name="T23" fmla="*/ 44 h 414"/>
              <a:gd name="T24" fmla="*/ 270 w 479"/>
              <a:gd name="T25" fmla="*/ 38 h 414"/>
              <a:gd name="T26" fmla="*/ 265 w 479"/>
              <a:gd name="T27" fmla="*/ 20 h 414"/>
              <a:gd name="T28" fmla="*/ 150 w 479"/>
              <a:gd name="T29" fmla="*/ 42 h 414"/>
              <a:gd name="T30" fmla="*/ 151 w 479"/>
              <a:gd name="T31" fmla="*/ 60 h 414"/>
              <a:gd name="T32" fmla="*/ 157 w 479"/>
              <a:gd name="T33" fmla="*/ 66 h 414"/>
              <a:gd name="T34" fmla="*/ 171 w 479"/>
              <a:gd name="T35" fmla="*/ 95 h 414"/>
              <a:gd name="T36" fmla="*/ 159 w 479"/>
              <a:gd name="T37" fmla="*/ 126 h 414"/>
              <a:gd name="T38" fmla="*/ 145 w 479"/>
              <a:gd name="T39" fmla="*/ 136 h 414"/>
              <a:gd name="T40" fmla="*/ 132 w 479"/>
              <a:gd name="T41" fmla="*/ 138 h 414"/>
              <a:gd name="T42" fmla="*/ 125 w 479"/>
              <a:gd name="T43" fmla="*/ 140 h 414"/>
              <a:gd name="T44" fmla="*/ 117 w 479"/>
              <a:gd name="T45" fmla="*/ 139 h 414"/>
              <a:gd name="T46" fmla="*/ 117 w 479"/>
              <a:gd name="T47" fmla="*/ 139 h 414"/>
              <a:gd name="T48" fmla="*/ 89 w 479"/>
              <a:gd name="T49" fmla="*/ 130 h 414"/>
              <a:gd name="T50" fmla="*/ 74 w 479"/>
              <a:gd name="T51" fmla="*/ 101 h 414"/>
              <a:gd name="T52" fmla="*/ 82 w 479"/>
              <a:gd name="T53" fmla="*/ 72 h 414"/>
              <a:gd name="T54" fmla="*/ 86 w 479"/>
              <a:gd name="T55" fmla="*/ 66 h 414"/>
              <a:gd name="T56" fmla="*/ 85 w 479"/>
              <a:gd name="T57" fmla="*/ 54 h 414"/>
              <a:gd name="T58" fmla="*/ 33 w 479"/>
              <a:gd name="T59" fmla="*/ 63 h 414"/>
              <a:gd name="T60" fmla="*/ 30 w 479"/>
              <a:gd name="T61" fmla="*/ 63 h 414"/>
              <a:gd name="T62" fmla="*/ 0 w 479"/>
              <a:gd name="T63" fmla="*/ 348 h 414"/>
              <a:gd name="T64" fmla="*/ 100 w 479"/>
              <a:gd name="T65" fmla="*/ 329 h 414"/>
              <a:gd name="T66" fmla="*/ 103 w 479"/>
              <a:gd name="T67" fmla="*/ 361 h 414"/>
              <a:gd name="T68" fmla="*/ 96 w 479"/>
              <a:gd name="T69" fmla="*/ 379 h 414"/>
              <a:gd name="T70" fmla="*/ 91 w 479"/>
              <a:gd name="T71" fmla="*/ 393 h 414"/>
              <a:gd name="T72" fmla="*/ 98 w 479"/>
              <a:gd name="T73" fmla="*/ 408 h 414"/>
              <a:gd name="T74" fmla="*/ 119 w 479"/>
              <a:gd name="T75" fmla="*/ 413 h 414"/>
              <a:gd name="T76" fmla="*/ 139 w 479"/>
              <a:gd name="T77" fmla="*/ 406 h 414"/>
              <a:gd name="T78" fmla="*/ 144 w 479"/>
              <a:gd name="T79" fmla="*/ 390 h 414"/>
              <a:gd name="T80" fmla="*/ 137 w 479"/>
              <a:gd name="T81" fmla="*/ 377 h 414"/>
              <a:gd name="T82" fmla="*/ 125 w 479"/>
              <a:gd name="T83" fmla="*/ 359 h 414"/>
              <a:gd name="T84" fmla="*/ 125 w 479"/>
              <a:gd name="T85" fmla="*/ 358 h 414"/>
              <a:gd name="T86" fmla="*/ 123 w 479"/>
              <a:gd name="T87" fmla="*/ 325 h 414"/>
              <a:gd name="T88" fmla="*/ 336 w 479"/>
              <a:gd name="T89" fmla="*/ 286 h 414"/>
              <a:gd name="T90" fmla="*/ 334 w 479"/>
              <a:gd name="T91" fmla="*/ 274 h 414"/>
              <a:gd name="T92" fmla="*/ 327 w 479"/>
              <a:gd name="T93" fmla="*/ 269 h 414"/>
              <a:gd name="T94" fmla="*/ 309 w 479"/>
              <a:gd name="T95" fmla="*/ 242 h 414"/>
              <a:gd name="T96" fmla="*/ 315 w 479"/>
              <a:gd name="T97" fmla="*/ 211 h 414"/>
              <a:gd name="T98" fmla="*/ 327 w 479"/>
              <a:gd name="T99" fmla="*/ 198 h 414"/>
              <a:gd name="T100" fmla="*/ 339 w 479"/>
              <a:gd name="T101" fmla="*/ 193 h 414"/>
              <a:gd name="T102" fmla="*/ 346 w 479"/>
              <a:gd name="T103" fmla="*/ 190 h 414"/>
              <a:gd name="T104" fmla="*/ 354 w 479"/>
              <a:gd name="T105" fmla="*/ 190 h 414"/>
              <a:gd name="T106" fmla="*/ 354 w 479"/>
              <a:gd name="T107" fmla="*/ 190 h 414"/>
              <a:gd name="T108" fmla="*/ 383 w 479"/>
              <a:gd name="T109" fmla="*/ 194 h 414"/>
              <a:gd name="T110" fmla="*/ 403 w 479"/>
              <a:gd name="T111" fmla="*/ 220 h 414"/>
              <a:gd name="T112" fmla="*/ 400 w 479"/>
              <a:gd name="T113" fmla="*/ 251 h 414"/>
              <a:gd name="T114" fmla="*/ 397 w 479"/>
              <a:gd name="T115" fmla="*/ 257 h 414"/>
              <a:gd name="T116" fmla="*/ 402 w 479"/>
              <a:gd name="T117" fmla="*/ 274 h 414"/>
              <a:gd name="T118" fmla="*/ 479 w 479"/>
              <a:gd name="T119" fmla="*/ 259 h 414"/>
              <a:gd name="T120" fmla="*/ 379 w 479"/>
              <a:gd name="T121" fmla="*/ 0 h 414"/>
              <a:gd name="T122" fmla="*/ 331 w 479"/>
              <a:gd name="T123" fmla="*/ 8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79" h="414">
                <a:moveTo>
                  <a:pt x="331" y="8"/>
                </a:moveTo>
                <a:cubicBezTo>
                  <a:pt x="334" y="23"/>
                  <a:pt x="334" y="23"/>
                  <a:pt x="334" y="23"/>
                </a:cubicBezTo>
                <a:cubicBezTo>
                  <a:pt x="334" y="23"/>
                  <a:pt x="335" y="24"/>
                  <a:pt x="340" y="28"/>
                </a:cubicBezTo>
                <a:cubicBezTo>
                  <a:pt x="346" y="33"/>
                  <a:pt x="356" y="41"/>
                  <a:pt x="358" y="55"/>
                </a:cubicBezTo>
                <a:cubicBezTo>
                  <a:pt x="359" y="65"/>
                  <a:pt x="358" y="76"/>
                  <a:pt x="351" y="86"/>
                </a:cubicBezTo>
                <a:cubicBezTo>
                  <a:pt x="348" y="91"/>
                  <a:pt x="344" y="95"/>
                  <a:pt x="338" y="98"/>
                </a:cubicBezTo>
                <a:cubicBezTo>
                  <a:pt x="335" y="100"/>
                  <a:pt x="330" y="102"/>
                  <a:pt x="326" y="103"/>
                </a:cubicBezTo>
                <a:cubicBezTo>
                  <a:pt x="324" y="104"/>
                  <a:pt x="322" y="105"/>
                  <a:pt x="320" y="106"/>
                </a:cubicBezTo>
                <a:cubicBezTo>
                  <a:pt x="317" y="107"/>
                  <a:pt x="314" y="107"/>
                  <a:pt x="312" y="106"/>
                </a:cubicBezTo>
                <a:cubicBezTo>
                  <a:pt x="300" y="107"/>
                  <a:pt x="290" y="106"/>
                  <a:pt x="282" y="101"/>
                </a:cubicBezTo>
                <a:cubicBezTo>
                  <a:pt x="272" y="95"/>
                  <a:pt x="266" y="85"/>
                  <a:pt x="263" y="75"/>
                </a:cubicBezTo>
                <a:cubicBezTo>
                  <a:pt x="259" y="62"/>
                  <a:pt x="264" y="51"/>
                  <a:pt x="267" y="44"/>
                </a:cubicBezTo>
                <a:cubicBezTo>
                  <a:pt x="269" y="40"/>
                  <a:pt x="269" y="39"/>
                  <a:pt x="270" y="38"/>
                </a:cubicBezTo>
                <a:cubicBezTo>
                  <a:pt x="265" y="20"/>
                  <a:pt x="265" y="20"/>
                  <a:pt x="265" y="20"/>
                </a:cubicBezTo>
                <a:cubicBezTo>
                  <a:pt x="150" y="42"/>
                  <a:pt x="150" y="42"/>
                  <a:pt x="150" y="42"/>
                </a:cubicBezTo>
                <a:cubicBezTo>
                  <a:pt x="151" y="60"/>
                  <a:pt x="151" y="60"/>
                  <a:pt x="151" y="60"/>
                </a:cubicBezTo>
                <a:cubicBezTo>
                  <a:pt x="151" y="60"/>
                  <a:pt x="152" y="62"/>
                  <a:pt x="157" y="66"/>
                </a:cubicBezTo>
                <a:cubicBezTo>
                  <a:pt x="162" y="72"/>
                  <a:pt x="170" y="82"/>
                  <a:pt x="171" y="95"/>
                </a:cubicBezTo>
                <a:cubicBezTo>
                  <a:pt x="171" y="105"/>
                  <a:pt x="168" y="117"/>
                  <a:pt x="159" y="126"/>
                </a:cubicBezTo>
                <a:cubicBezTo>
                  <a:pt x="156" y="130"/>
                  <a:pt x="151" y="133"/>
                  <a:pt x="145" y="136"/>
                </a:cubicBezTo>
                <a:cubicBezTo>
                  <a:pt x="141" y="137"/>
                  <a:pt x="137" y="138"/>
                  <a:pt x="132" y="138"/>
                </a:cubicBezTo>
                <a:cubicBezTo>
                  <a:pt x="130" y="139"/>
                  <a:pt x="128" y="140"/>
                  <a:pt x="125" y="140"/>
                </a:cubicBezTo>
                <a:cubicBezTo>
                  <a:pt x="123" y="140"/>
                  <a:pt x="120" y="140"/>
                  <a:pt x="117" y="139"/>
                </a:cubicBezTo>
                <a:cubicBezTo>
                  <a:pt x="117" y="139"/>
                  <a:pt x="117" y="139"/>
                  <a:pt x="117" y="139"/>
                </a:cubicBezTo>
                <a:cubicBezTo>
                  <a:pt x="106" y="139"/>
                  <a:pt x="96" y="136"/>
                  <a:pt x="89" y="130"/>
                </a:cubicBezTo>
                <a:cubicBezTo>
                  <a:pt x="79" y="122"/>
                  <a:pt x="75" y="112"/>
                  <a:pt x="74" y="101"/>
                </a:cubicBezTo>
                <a:cubicBezTo>
                  <a:pt x="72" y="88"/>
                  <a:pt x="78" y="78"/>
                  <a:pt x="82" y="72"/>
                </a:cubicBezTo>
                <a:cubicBezTo>
                  <a:pt x="85" y="68"/>
                  <a:pt x="86" y="67"/>
                  <a:pt x="86" y="66"/>
                </a:cubicBezTo>
                <a:cubicBezTo>
                  <a:pt x="85" y="54"/>
                  <a:pt x="85" y="54"/>
                  <a:pt x="85" y="54"/>
                </a:cubicBezTo>
                <a:cubicBezTo>
                  <a:pt x="33" y="63"/>
                  <a:pt x="33" y="63"/>
                  <a:pt x="33" y="63"/>
                </a:cubicBezTo>
                <a:cubicBezTo>
                  <a:pt x="32" y="64"/>
                  <a:pt x="31" y="64"/>
                  <a:pt x="30" y="63"/>
                </a:cubicBezTo>
                <a:cubicBezTo>
                  <a:pt x="0" y="348"/>
                  <a:pt x="0" y="348"/>
                  <a:pt x="0" y="348"/>
                </a:cubicBezTo>
                <a:cubicBezTo>
                  <a:pt x="100" y="329"/>
                  <a:pt x="100" y="329"/>
                  <a:pt x="100" y="329"/>
                </a:cubicBezTo>
                <a:cubicBezTo>
                  <a:pt x="103" y="361"/>
                  <a:pt x="103" y="361"/>
                  <a:pt x="103" y="361"/>
                </a:cubicBezTo>
                <a:cubicBezTo>
                  <a:pt x="104" y="369"/>
                  <a:pt x="99" y="374"/>
                  <a:pt x="96" y="379"/>
                </a:cubicBezTo>
                <a:cubicBezTo>
                  <a:pt x="92" y="384"/>
                  <a:pt x="90" y="388"/>
                  <a:pt x="91" y="393"/>
                </a:cubicBezTo>
                <a:cubicBezTo>
                  <a:pt x="92" y="399"/>
                  <a:pt x="94" y="405"/>
                  <a:pt x="98" y="408"/>
                </a:cubicBezTo>
                <a:cubicBezTo>
                  <a:pt x="103" y="412"/>
                  <a:pt x="108" y="414"/>
                  <a:pt x="119" y="413"/>
                </a:cubicBezTo>
                <a:cubicBezTo>
                  <a:pt x="129" y="413"/>
                  <a:pt x="135" y="410"/>
                  <a:pt x="139" y="406"/>
                </a:cubicBezTo>
                <a:cubicBezTo>
                  <a:pt x="142" y="402"/>
                  <a:pt x="144" y="396"/>
                  <a:pt x="144" y="390"/>
                </a:cubicBezTo>
                <a:cubicBezTo>
                  <a:pt x="144" y="385"/>
                  <a:pt x="141" y="381"/>
                  <a:pt x="137" y="377"/>
                </a:cubicBezTo>
                <a:cubicBezTo>
                  <a:pt x="132" y="372"/>
                  <a:pt x="126" y="367"/>
                  <a:pt x="125" y="359"/>
                </a:cubicBezTo>
                <a:cubicBezTo>
                  <a:pt x="125" y="359"/>
                  <a:pt x="125" y="359"/>
                  <a:pt x="125" y="358"/>
                </a:cubicBezTo>
                <a:cubicBezTo>
                  <a:pt x="123" y="325"/>
                  <a:pt x="123" y="325"/>
                  <a:pt x="123" y="325"/>
                </a:cubicBezTo>
                <a:cubicBezTo>
                  <a:pt x="336" y="286"/>
                  <a:pt x="336" y="286"/>
                  <a:pt x="336" y="286"/>
                </a:cubicBezTo>
                <a:cubicBezTo>
                  <a:pt x="334" y="274"/>
                  <a:pt x="334" y="274"/>
                  <a:pt x="334" y="274"/>
                </a:cubicBezTo>
                <a:cubicBezTo>
                  <a:pt x="334" y="274"/>
                  <a:pt x="332" y="273"/>
                  <a:pt x="327" y="269"/>
                </a:cubicBezTo>
                <a:cubicBezTo>
                  <a:pt x="321" y="264"/>
                  <a:pt x="311" y="256"/>
                  <a:pt x="309" y="242"/>
                </a:cubicBezTo>
                <a:cubicBezTo>
                  <a:pt x="307" y="233"/>
                  <a:pt x="308" y="221"/>
                  <a:pt x="315" y="211"/>
                </a:cubicBezTo>
                <a:cubicBezTo>
                  <a:pt x="318" y="206"/>
                  <a:pt x="322" y="202"/>
                  <a:pt x="327" y="198"/>
                </a:cubicBezTo>
                <a:cubicBezTo>
                  <a:pt x="331" y="196"/>
                  <a:pt x="335" y="195"/>
                  <a:pt x="339" y="193"/>
                </a:cubicBezTo>
                <a:cubicBezTo>
                  <a:pt x="341" y="192"/>
                  <a:pt x="343" y="191"/>
                  <a:pt x="346" y="190"/>
                </a:cubicBezTo>
                <a:cubicBezTo>
                  <a:pt x="348" y="190"/>
                  <a:pt x="351" y="190"/>
                  <a:pt x="354" y="190"/>
                </a:cubicBezTo>
                <a:cubicBezTo>
                  <a:pt x="354" y="190"/>
                  <a:pt x="354" y="190"/>
                  <a:pt x="354" y="190"/>
                </a:cubicBezTo>
                <a:cubicBezTo>
                  <a:pt x="365" y="189"/>
                  <a:pt x="376" y="190"/>
                  <a:pt x="383" y="194"/>
                </a:cubicBezTo>
                <a:cubicBezTo>
                  <a:pt x="394" y="200"/>
                  <a:pt x="400" y="210"/>
                  <a:pt x="403" y="220"/>
                </a:cubicBezTo>
                <a:cubicBezTo>
                  <a:pt x="407" y="233"/>
                  <a:pt x="403" y="244"/>
                  <a:pt x="400" y="251"/>
                </a:cubicBezTo>
                <a:cubicBezTo>
                  <a:pt x="398" y="255"/>
                  <a:pt x="397" y="256"/>
                  <a:pt x="397" y="257"/>
                </a:cubicBezTo>
                <a:cubicBezTo>
                  <a:pt x="402" y="274"/>
                  <a:pt x="402" y="274"/>
                  <a:pt x="402" y="274"/>
                </a:cubicBezTo>
                <a:cubicBezTo>
                  <a:pt x="479" y="259"/>
                  <a:pt x="479" y="259"/>
                  <a:pt x="479" y="259"/>
                </a:cubicBezTo>
                <a:cubicBezTo>
                  <a:pt x="379" y="0"/>
                  <a:pt x="379" y="0"/>
                  <a:pt x="379" y="0"/>
                </a:cubicBezTo>
                <a:lnTo>
                  <a:pt x="331" y="8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182856" tIns="91428" rIns="182856" bIns="91428" numCol="1" anchor="t" anchorCtr="0" compatLnSpc="1">
            <a:prstTxWarp prst="textNoShape">
              <a:avLst/>
            </a:prstTxWarp>
          </a:bodyPr>
          <a:lstStyle/>
          <a:p>
            <a:pPr defTabSz="457154"/>
            <a:endParaRPr lang="en-US" sz="3600">
              <a:solidFill>
                <a:srgbClr val="272E3A"/>
              </a:solidFill>
              <a:latin typeface="Open Sans Light"/>
            </a:endParaRPr>
          </a:p>
        </p:txBody>
      </p:sp>
      <p:sp>
        <p:nvSpPr>
          <p:cNvPr id="41" name="Freeform 37"/>
          <p:cNvSpPr>
            <a:spLocks/>
          </p:cNvSpPr>
          <p:nvPr/>
        </p:nvSpPr>
        <p:spPr bwMode="auto">
          <a:xfrm>
            <a:off x="14969058" y="9509045"/>
            <a:ext cx="2475068" cy="2024286"/>
          </a:xfrm>
          <a:custGeom>
            <a:avLst/>
            <a:gdLst>
              <a:gd name="T0" fmla="*/ 277 w 447"/>
              <a:gd name="T1" fmla="*/ 62 h 384"/>
              <a:gd name="T2" fmla="*/ 146 w 447"/>
              <a:gd name="T3" fmla="*/ 86 h 384"/>
              <a:gd name="T4" fmla="*/ 130 w 447"/>
              <a:gd name="T5" fmla="*/ 48 h 384"/>
              <a:gd name="T6" fmla="*/ 132 w 447"/>
              <a:gd name="T7" fmla="*/ 29 h 384"/>
              <a:gd name="T8" fmla="*/ 133 w 447"/>
              <a:gd name="T9" fmla="*/ 14 h 384"/>
              <a:gd name="T10" fmla="*/ 121 w 447"/>
              <a:gd name="T11" fmla="*/ 1 h 384"/>
              <a:gd name="T12" fmla="*/ 112 w 447"/>
              <a:gd name="T13" fmla="*/ 0 h 384"/>
              <a:gd name="T14" fmla="*/ 100 w 447"/>
              <a:gd name="T15" fmla="*/ 3 h 384"/>
              <a:gd name="T16" fmla="*/ 83 w 447"/>
              <a:gd name="T17" fmla="*/ 16 h 384"/>
              <a:gd name="T18" fmla="*/ 83 w 447"/>
              <a:gd name="T19" fmla="*/ 32 h 384"/>
              <a:gd name="T20" fmla="*/ 94 w 447"/>
              <a:gd name="T21" fmla="*/ 43 h 384"/>
              <a:gd name="T22" fmla="*/ 110 w 447"/>
              <a:gd name="T23" fmla="*/ 56 h 384"/>
              <a:gd name="T24" fmla="*/ 110 w 447"/>
              <a:gd name="T25" fmla="*/ 57 h 384"/>
              <a:gd name="T26" fmla="*/ 122 w 447"/>
              <a:gd name="T27" fmla="*/ 90 h 384"/>
              <a:gd name="T28" fmla="*/ 0 w 447"/>
              <a:gd name="T29" fmla="*/ 113 h 384"/>
              <a:gd name="T30" fmla="*/ 46 w 447"/>
              <a:gd name="T31" fmla="*/ 233 h 384"/>
              <a:gd name="T32" fmla="*/ 62 w 447"/>
              <a:gd name="T33" fmla="*/ 231 h 384"/>
              <a:gd name="T34" fmla="*/ 68 w 447"/>
              <a:gd name="T35" fmla="*/ 225 h 384"/>
              <a:gd name="T36" fmla="*/ 96 w 447"/>
              <a:gd name="T37" fmla="*/ 210 h 384"/>
              <a:gd name="T38" fmla="*/ 127 w 447"/>
              <a:gd name="T39" fmla="*/ 219 h 384"/>
              <a:gd name="T40" fmla="*/ 138 w 447"/>
              <a:gd name="T41" fmla="*/ 233 h 384"/>
              <a:gd name="T42" fmla="*/ 141 w 447"/>
              <a:gd name="T43" fmla="*/ 245 h 384"/>
              <a:gd name="T44" fmla="*/ 144 w 447"/>
              <a:gd name="T45" fmla="*/ 252 h 384"/>
              <a:gd name="T46" fmla="*/ 143 w 447"/>
              <a:gd name="T47" fmla="*/ 260 h 384"/>
              <a:gd name="T48" fmla="*/ 143 w 447"/>
              <a:gd name="T49" fmla="*/ 260 h 384"/>
              <a:gd name="T50" fmla="*/ 136 w 447"/>
              <a:gd name="T51" fmla="*/ 289 h 384"/>
              <a:gd name="T52" fmla="*/ 108 w 447"/>
              <a:gd name="T53" fmla="*/ 306 h 384"/>
              <a:gd name="T54" fmla="*/ 78 w 447"/>
              <a:gd name="T55" fmla="*/ 299 h 384"/>
              <a:gd name="T56" fmla="*/ 72 w 447"/>
              <a:gd name="T57" fmla="*/ 296 h 384"/>
              <a:gd name="T58" fmla="*/ 71 w 447"/>
              <a:gd name="T59" fmla="*/ 296 h 384"/>
              <a:gd name="T60" fmla="*/ 105 w 447"/>
              <a:gd name="T61" fmla="*/ 384 h 384"/>
              <a:gd name="T62" fmla="*/ 429 w 447"/>
              <a:gd name="T63" fmla="*/ 322 h 384"/>
              <a:gd name="T64" fmla="*/ 445 w 447"/>
              <a:gd name="T65" fmla="*/ 309 h 384"/>
              <a:gd name="T66" fmla="*/ 441 w 447"/>
              <a:gd name="T67" fmla="*/ 289 h 384"/>
              <a:gd name="T68" fmla="*/ 277 w 447"/>
              <a:gd name="T69" fmla="*/ 6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7" h="384">
                <a:moveTo>
                  <a:pt x="277" y="62"/>
                </a:moveTo>
                <a:cubicBezTo>
                  <a:pt x="146" y="86"/>
                  <a:pt x="146" y="86"/>
                  <a:pt x="146" y="86"/>
                </a:cubicBezTo>
                <a:cubicBezTo>
                  <a:pt x="130" y="48"/>
                  <a:pt x="130" y="48"/>
                  <a:pt x="130" y="48"/>
                </a:cubicBezTo>
                <a:cubicBezTo>
                  <a:pt x="127" y="41"/>
                  <a:pt x="130" y="34"/>
                  <a:pt x="132" y="29"/>
                </a:cubicBezTo>
                <a:cubicBezTo>
                  <a:pt x="134" y="23"/>
                  <a:pt x="135" y="19"/>
                  <a:pt x="133" y="14"/>
                </a:cubicBezTo>
                <a:cubicBezTo>
                  <a:pt x="130" y="8"/>
                  <a:pt x="126" y="4"/>
                  <a:pt x="121" y="1"/>
                </a:cubicBezTo>
                <a:cubicBezTo>
                  <a:pt x="118" y="0"/>
                  <a:pt x="116" y="0"/>
                  <a:pt x="112" y="0"/>
                </a:cubicBezTo>
                <a:cubicBezTo>
                  <a:pt x="109" y="0"/>
                  <a:pt x="105" y="1"/>
                  <a:pt x="100" y="3"/>
                </a:cubicBezTo>
                <a:cubicBezTo>
                  <a:pt x="90" y="7"/>
                  <a:pt x="86" y="11"/>
                  <a:pt x="83" y="16"/>
                </a:cubicBezTo>
                <a:cubicBezTo>
                  <a:pt x="81" y="21"/>
                  <a:pt x="81" y="26"/>
                  <a:pt x="83" y="32"/>
                </a:cubicBezTo>
                <a:cubicBezTo>
                  <a:pt x="84" y="37"/>
                  <a:pt x="88" y="40"/>
                  <a:pt x="94" y="43"/>
                </a:cubicBezTo>
                <a:cubicBezTo>
                  <a:pt x="99" y="46"/>
                  <a:pt x="106" y="49"/>
                  <a:pt x="110" y="56"/>
                </a:cubicBezTo>
                <a:cubicBezTo>
                  <a:pt x="110" y="56"/>
                  <a:pt x="110" y="57"/>
                  <a:pt x="110" y="57"/>
                </a:cubicBezTo>
                <a:cubicBezTo>
                  <a:pt x="122" y="90"/>
                  <a:pt x="122" y="90"/>
                  <a:pt x="122" y="90"/>
                </a:cubicBezTo>
                <a:cubicBezTo>
                  <a:pt x="0" y="113"/>
                  <a:pt x="0" y="113"/>
                  <a:pt x="0" y="11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62" y="231"/>
                  <a:pt x="62" y="231"/>
                  <a:pt x="62" y="231"/>
                </a:cubicBezTo>
                <a:cubicBezTo>
                  <a:pt x="62" y="231"/>
                  <a:pt x="63" y="230"/>
                  <a:pt x="68" y="225"/>
                </a:cubicBezTo>
                <a:cubicBezTo>
                  <a:pt x="73" y="220"/>
                  <a:pt x="82" y="211"/>
                  <a:pt x="96" y="210"/>
                </a:cubicBezTo>
                <a:cubicBezTo>
                  <a:pt x="106" y="209"/>
                  <a:pt x="117" y="211"/>
                  <a:pt x="127" y="219"/>
                </a:cubicBezTo>
                <a:cubicBezTo>
                  <a:pt x="131" y="222"/>
                  <a:pt x="135" y="227"/>
                  <a:pt x="138" y="233"/>
                </a:cubicBezTo>
                <a:cubicBezTo>
                  <a:pt x="139" y="236"/>
                  <a:pt x="140" y="241"/>
                  <a:pt x="141" y="245"/>
                </a:cubicBezTo>
                <a:cubicBezTo>
                  <a:pt x="142" y="247"/>
                  <a:pt x="143" y="249"/>
                  <a:pt x="144" y="252"/>
                </a:cubicBezTo>
                <a:cubicBezTo>
                  <a:pt x="144" y="255"/>
                  <a:pt x="144" y="257"/>
                  <a:pt x="143" y="260"/>
                </a:cubicBezTo>
                <a:cubicBezTo>
                  <a:pt x="143" y="260"/>
                  <a:pt x="143" y="260"/>
                  <a:pt x="143" y="260"/>
                </a:cubicBezTo>
                <a:cubicBezTo>
                  <a:pt x="143" y="271"/>
                  <a:pt x="141" y="282"/>
                  <a:pt x="136" y="289"/>
                </a:cubicBezTo>
                <a:cubicBezTo>
                  <a:pt x="129" y="299"/>
                  <a:pt x="118" y="304"/>
                  <a:pt x="108" y="306"/>
                </a:cubicBezTo>
                <a:cubicBezTo>
                  <a:pt x="95" y="308"/>
                  <a:pt x="84" y="303"/>
                  <a:pt x="78" y="299"/>
                </a:cubicBezTo>
                <a:cubicBezTo>
                  <a:pt x="74" y="297"/>
                  <a:pt x="73" y="296"/>
                  <a:pt x="72" y="296"/>
                </a:cubicBezTo>
                <a:cubicBezTo>
                  <a:pt x="71" y="296"/>
                  <a:pt x="71" y="296"/>
                  <a:pt x="71" y="296"/>
                </a:cubicBezTo>
                <a:cubicBezTo>
                  <a:pt x="105" y="384"/>
                  <a:pt x="105" y="384"/>
                  <a:pt x="105" y="384"/>
                </a:cubicBezTo>
                <a:cubicBezTo>
                  <a:pt x="429" y="322"/>
                  <a:pt x="429" y="322"/>
                  <a:pt x="429" y="322"/>
                </a:cubicBezTo>
                <a:cubicBezTo>
                  <a:pt x="436" y="321"/>
                  <a:pt x="443" y="316"/>
                  <a:pt x="445" y="309"/>
                </a:cubicBezTo>
                <a:cubicBezTo>
                  <a:pt x="447" y="303"/>
                  <a:pt x="446" y="295"/>
                  <a:pt x="441" y="289"/>
                </a:cubicBezTo>
                <a:lnTo>
                  <a:pt x="277" y="62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182856" tIns="91428" rIns="182856" bIns="91428" numCol="1" anchor="t" anchorCtr="0" compatLnSpc="1">
            <a:prstTxWarp prst="textNoShape">
              <a:avLst/>
            </a:prstTxWarp>
          </a:bodyPr>
          <a:lstStyle/>
          <a:p>
            <a:pPr defTabSz="457154"/>
            <a:endParaRPr lang="en-US" sz="3600">
              <a:solidFill>
                <a:srgbClr val="272E3A"/>
              </a:solidFill>
              <a:latin typeface="Open Sans Light"/>
            </a:endParaRPr>
          </a:p>
        </p:txBody>
      </p:sp>
      <p:sp>
        <p:nvSpPr>
          <p:cNvPr id="45" name="Freeform 41"/>
          <p:cNvSpPr>
            <a:spLocks/>
          </p:cNvSpPr>
          <p:nvPr/>
        </p:nvSpPr>
        <p:spPr bwMode="auto">
          <a:xfrm>
            <a:off x="13531719" y="9772537"/>
            <a:ext cx="2121942" cy="2099933"/>
          </a:xfrm>
          <a:custGeom>
            <a:avLst/>
            <a:gdLst>
              <a:gd name="T0" fmla="*/ 373 w 383"/>
              <a:gd name="T1" fmla="*/ 188 h 398"/>
              <a:gd name="T2" fmla="*/ 357 w 383"/>
              <a:gd name="T3" fmla="*/ 184 h 398"/>
              <a:gd name="T4" fmla="*/ 344 w 383"/>
              <a:gd name="T5" fmla="*/ 192 h 398"/>
              <a:gd name="T6" fmla="*/ 327 w 383"/>
              <a:gd name="T7" fmla="*/ 205 h 398"/>
              <a:gd name="T8" fmla="*/ 327 w 383"/>
              <a:gd name="T9" fmla="*/ 205 h 398"/>
              <a:gd name="T10" fmla="*/ 294 w 383"/>
              <a:gd name="T11" fmla="*/ 209 h 398"/>
              <a:gd name="T12" fmla="*/ 240 w 383"/>
              <a:gd name="T13" fmla="*/ 69 h 398"/>
              <a:gd name="T14" fmla="*/ 138 w 383"/>
              <a:gd name="T15" fmla="*/ 87 h 398"/>
              <a:gd name="T16" fmla="*/ 128 w 383"/>
              <a:gd name="T17" fmla="*/ 51 h 398"/>
              <a:gd name="T18" fmla="*/ 133 w 383"/>
              <a:gd name="T19" fmla="*/ 31 h 398"/>
              <a:gd name="T20" fmla="*/ 135 w 383"/>
              <a:gd name="T21" fmla="*/ 16 h 398"/>
              <a:gd name="T22" fmla="*/ 125 w 383"/>
              <a:gd name="T23" fmla="*/ 3 h 398"/>
              <a:gd name="T24" fmla="*/ 114 w 383"/>
              <a:gd name="T25" fmla="*/ 0 h 398"/>
              <a:gd name="T26" fmla="*/ 104 w 383"/>
              <a:gd name="T27" fmla="*/ 2 h 398"/>
              <a:gd name="T28" fmla="*/ 86 w 383"/>
              <a:gd name="T29" fmla="*/ 12 h 398"/>
              <a:gd name="T30" fmla="*/ 84 w 383"/>
              <a:gd name="T31" fmla="*/ 29 h 398"/>
              <a:gd name="T32" fmla="*/ 93 w 383"/>
              <a:gd name="T33" fmla="*/ 41 h 398"/>
              <a:gd name="T34" fmla="*/ 108 w 383"/>
              <a:gd name="T35" fmla="*/ 56 h 398"/>
              <a:gd name="T36" fmla="*/ 108 w 383"/>
              <a:gd name="T37" fmla="*/ 57 h 398"/>
              <a:gd name="T38" fmla="*/ 115 w 383"/>
              <a:gd name="T39" fmla="*/ 91 h 398"/>
              <a:gd name="T40" fmla="*/ 0 w 383"/>
              <a:gd name="T41" fmla="*/ 113 h 398"/>
              <a:gd name="T42" fmla="*/ 15 w 383"/>
              <a:gd name="T43" fmla="*/ 238 h 398"/>
              <a:gd name="T44" fmla="*/ 24 w 383"/>
              <a:gd name="T45" fmla="*/ 237 h 398"/>
              <a:gd name="T46" fmla="*/ 30 w 383"/>
              <a:gd name="T47" fmla="*/ 231 h 398"/>
              <a:gd name="T48" fmla="*/ 58 w 383"/>
              <a:gd name="T49" fmla="*/ 215 h 398"/>
              <a:gd name="T50" fmla="*/ 89 w 383"/>
              <a:gd name="T51" fmla="*/ 225 h 398"/>
              <a:gd name="T52" fmla="*/ 100 w 383"/>
              <a:gd name="T53" fmla="*/ 238 h 398"/>
              <a:gd name="T54" fmla="*/ 103 w 383"/>
              <a:gd name="T55" fmla="*/ 251 h 398"/>
              <a:gd name="T56" fmla="*/ 106 w 383"/>
              <a:gd name="T57" fmla="*/ 258 h 398"/>
              <a:gd name="T58" fmla="*/ 105 w 383"/>
              <a:gd name="T59" fmla="*/ 266 h 398"/>
              <a:gd name="T60" fmla="*/ 105 w 383"/>
              <a:gd name="T61" fmla="*/ 266 h 398"/>
              <a:gd name="T62" fmla="*/ 98 w 383"/>
              <a:gd name="T63" fmla="*/ 294 h 398"/>
              <a:gd name="T64" fmla="*/ 70 w 383"/>
              <a:gd name="T65" fmla="*/ 312 h 398"/>
              <a:gd name="T66" fmla="*/ 40 w 383"/>
              <a:gd name="T67" fmla="*/ 305 h 398"/>
              <a:gd name="T68" fmla="*/ 34 w 383"/>
              <a:gd name="T69" fmla="*/ 302 h 398"/>
              <a:gd name="T70" fmla="*/ 23 w 383"/>
              <a:gd name="T71" fmla="*/ 304 h 398"/>
              <a:gd name="T72" fmla="*/ 34 w 383"/>
              <a:gd name="T73" fmla="*/ 398 h 398"/>
              <a:gd name="T74" fmla="*/ 345 w 383"/>
              <a:gd name="T75" fmla="*/ 339 h 398"/>
              <a:gd name="T76" fmla="*/ 303 w 383"/>
              <a:gd name="T77" fmla="*/ 231 h 398"/>
              <a:gd name="T78" fmla="*/ 330 w 383"/>
              <a:gd name="T79" fmla="*/ 226 h 398"/>
              <a:gd name="T80" fmla="*/ 349 w 383"/>
              <a:gd name="T81" fmla="*/ 232 h 398"/>
              <a:gd name="T82" fmla="*/ 364 w 383"/>
              <a:gd name="T83" fmla="*/ 236 h 398"/>
              <a:gd name="T84" fmla="*/ 378 w 383"/>
              <a:gd name="T85" fmla="*/ 228 h 398"/>
              <a:gd name="T86" fmla="*/ 382 w 383"/>
              <a:gd name="T87" fmla="*/ 207 h 398"/>
              <a:gd name="T88" fmla="*/ 373 w 383"/>
              <a:gd name="T89" fmla="*/ 18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83" h="398">
                <a:moveTo>
                  <a:pt x="373" y="188"/>
                </a:moveTo>
                <a:cubicBezTo>
                  <a:pt x="369" y="185"/>
                  <a:pt x="363" y="183"/>
                  <a:pt x="357" y="184"/>
                </a:cubicBezTo>
                <a:cubicBezTo>
                  <a:pt x="352" y="184"/>
                  <a:pt x="348" y="187"/>
                  <a:pt x="344" y="192"/>
                </a:cubicBezTo>
                <a:cubicBezTo>
                  <a:pt x="340" y="196"/>
                  <a:pt x="336" y="203"/>
                  <a:pt x="327" y="205"/>
                </a:cubicBezTo>
                <a:cubicBezTo>
                  <a:pt x="327" y="205"/>
                  <a:pt x="327" y="205"/>
                  <a:pt x="327" y="205"/>
                </a:cubicBezTo>
                <a:cubicBezTo>
                  <a:pt x="294" y="209"/>
                  <a:pt x="294" y="209"/>
                  <a:pt x="294" y="209"/>
                </a:cubicBezTo>
                <a:cubicBezTo>
                  <a:pt x="240" y="69"/>
                  <a:pt x="240" y="69"/>
                  <a:pt x="240" y="69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6" y="43"/>
                  <a:pt x="130" y="37"/>
                  <a:pt x="133" y="31"/>
                </a:cubicBezTo>
                <a:cubicBezTo>
                  <a:pt x="135" y="26"/>
                  <a:pt x="137" y="22"/>
                  <a:pt x="135" y="16"/>
                </a:cubicBezTo>
                <a:cubicBezTo>
                  <a:pt x="133" y="11"/>
                  <a:pt x="130" y="6"/>
                  <a:pt x="125" y="3"/>
                </a:cubicBezTo>
                <a:cubicBezTo>
                  <a:pt x="122" y="1"/>
                  <a:pt x="119" y="0"/>
                  <a:pt x="114" y="0"/>
                </a:cubicBezTo>
                <a:cubicBezTo>
                  <a:pt x="111" y="0"/>
                  <a:pt x="108" y="1"/>
                  <a:pt x="104" y="2"/>
                </a:cubicBezTo>
                <a:cubicBezTo>
                  <a:pt x="94" y="4"/>
                  <a:pt x="89" y="8"/>
                  <a:pt x="86" y="12"/>
                </a:cubicBezTo>
                <a:cubicBezTo>
                  <a:pt x="83" y="17"/>
                  <a:pt x="82" y="22"/>
                  <a:pt x="84" y="29"/>
                </a:cubicBezTo>
                <a:cubicBezTo>
                  <a:pt x="84" y="34"/>
                  <a:pt x="88" y="37"/>
                  <a:pt x="93" y="41"/>
                </a:cubicBezTo>
                <a:cubicBezTo>
                  <a:pt x="98" y="44"/>
                  <a:pt x="105" y="48"/>
                  <a:pt x="108" y="56"/>
                </a:cubicBezTo>
                <a:cubicBezTo>
                  <a:pt x="108" y="56"/>
                  <a:pt x="108" y="56"/>
                  <a:pt x="108" y="57"/>
                </a:cubicBezTo>
                <a:cubicBezTo>
                  <a:pt x="115" y="91"/>
                  <a:pt x="115" y="91"/>
                  <a:pt x="115" y="91"/>
                </a:cubicBezTo>
                <a:cubicBezTo>
                  <a:pt x="0" y="113"/>
                  <a:pt x="0" y="113"/>
                  <a:pt x="0" y="113"/>
                </a:cubicBezTo>
                <a:cubicBezTo>
                  <a:pt x="15" y="238"/>
                  <a:pt x="15" y="238"/>
                  <a:pt x="15" y="238"/>
                </a:cubicBezTo>
                <a:cubicBezTo>
                  <a:pt x="24" y="237"/>
                  <a:pt x="24" y="237"/>
                  <a:pt x="24" y="237"/>
                </a:cubicBezTo>
                <a:cubicBezTo>
                  <a:pt x="24" y="237"/>
                  <a:pt x="25" y="236"/>
                  <a:pt x="30" y="231"/>
                </a:cubicBezTo>
                <a:cubicBezTo>
                  <a:pt x="35" y="225"/>
                  <a:pt x="44" y="216"/>
                  <a:pt x="58" y="215"/>
                </a:cubicBezTo>
                <a:cubicBezTo>
                  <a:pt x="68" y="215"/>
                  <a:pt x="79" y="217"/>
                  <a:pt x="89" y="225"/>
                </a:cubicBezTo>
                <a:cubicBezTo>
                  <a:pt x="93" y="228"/>
                  <a:pt x="97" y="233"/>
                  <a:pt x="100" y="238"/>
                </a:cubicBezTo>
                <a:cubicBezTo>
                  <a:pt x="101" y="242"/>
                  <a:pt x="102" y="247"/>
                  <a:pt x="103" y="251"/>
                </a:cubicBezTo>
                <a:cubicBezTo>
                  <a:pt x="104" y="253"/>
                  <a:pt x="105" y="255"/>
                  <a:pt x="106" y="258"/>
                </a:cubicBezTo>
                <a:cubicBezTo>
                  <a:pt x="106" y="260"/>
                  <a:pt x="106" y="263"/>
                  <a:pt x="105" y="266"/>
                </a:cubicBezTo>
                <a:cubicBezTo>
                  <a:pt x="105" y="266"/>
                  <a:pt x="105" y="266"/>
                  <a:pt x="105" y="266"/>
                </a:cubicBezTo>
                <a:cubicBezTo>
                  <a:pt x="105" y="277"/>
                  <a:pt x="103" y="287"/>
                  <a:pt x="98" y="294"/>
                </a:cubicBezTo>
                <a:cubicBezTo>
                  <a:pt x="90" y="305"/>
                  <a:pt x="80" y="310"/>
                  <a:pt x="70" y="312"/>
                </a:cubicBezTo>
                <a:cubicBezTo>
                  <a:pt x="57" y="314"/>
                  <a:pt x="46" y="309"/>
                  <a:pt x="40" y="305"/>
                </a:cubicBezTo>
                <a:cubicBezTo>
                  <a:pt x="36" y="303"/>
                  <a:pt x="35" y="302"/>
                  <a:pt x="34" y="302"/>
                </a:cubicBezTo>
                <a:cubicBezTo>
                  <a:pt x="23" y="304"/>
                  <a:pt x="23" y="304"/>
                  <a:pt x="23" y="304"/>
                </a:cubicBezTo>
                <a:cubicBezTo>
                  <a:pt x="34" y="398"/>
                  <a:pt x="34" y="398"/>
                  <a:pt x="34" y="398"/>
                </a:cubicBezTo>
                <a:cubicBezTo>
                  <a:pt x="345" y="339"/>
                  <a:pt x="345" y="339"/>
                  <a:pt x="345" y="339"/>
                </a:cubicBezTo>
                <a:cubicBezTo>
                  <a:pt x="303" y="231"/>
                  <a:pt x="303" y="231"/>
                  <a:pt x="303" y="231"/>
                </a:cubicBezTo>
                <a:cubicBezTo>
                  <a:pt x="330" y="226"/>
                  <a:pt x="330" y="226"/>
                  <a:pt x="330" y="226"/>
                </a:cubicBezTo>
                <a:cubicBezTo>
                  <a:pt x="339" y="225"/>
                  <a:pt x="344" y="230"/>
                  <a:pt x="349" y="232"/>
                </a:cubicBezTo>
                <a:cubicBezTo>
                  <a:pt x="354" y="235"/>
                  <a:pt x="358" y="237"/>
                  <a:pt x="364" y="236"/>
                </a:cubicBezTo>
                <a:cubicBezTo>
                  <a:pt x="370" y="235"/>
                  <a:pt x="375" y="232"/>
                  <a:pt x="378" y="228"/>
                </a:cubicBezTo>
                <a:cubicBezTo>
                  <a:pt x="382" y="224"/>
                  <a:pt x="383" y="218"/>
                  <a:pt x="382" y="207"/>
                </a:cubicBezTo>
                <a:cubicBezTo>
                  <a:pt x="380" y="197"/>
                  <a:pt x="377" y="191"/>
                  <a:pt x="373" y="188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182856" tIns="91428" rIns="182856" bIns="91428" numCol="1" anchor="t" anchorCtr="0" compatLnSpc="1">
            <a:prstTxWarp prst="textNoShape">
              <a:avLst/>
            </a:prstTxWarp>
          </a:bodyPr>
          <a:lstStyle/>
          <a:p>
            <a:pPr defTabSz="457154"/>
            <a:endParaRPr lang="en-US" sz="3600">
              <a:solidFill>
                <a:srgbClr val="272E3A"/>
              </a:solidFill>
              <a:latin typeface="Open Sans Light"/>
            </a:endParaRPr>
          </a:p>
        </p:txBody>
      </p:sp>
      <p:sp>
        <p:nvSpPr>
          <p:cNvPr id="51" name="Freeform 47"/>
          <p:cNvSpPr>
            <a:spLocks/>
          </p:cNvSpPr>
          <p:nvPr/>
        </p:nvSpPr>
        <p:spPr bwMode="auto">
          <a:xfrm>
            <a:off x="11979547" y="10413803"/>
            <a:ext cx="2026502" cy="1794322"/>
          </a:xfrm>
          <a:custGeom>
            <a:avLst/>
            <a:gdLst>
              <a:gd name="T0" fmla="*/ 356 w 366"/>
              <a:gd name="T1" fmla="*/ 126 h 340"/>
              <a:gd name="T2" fmla="*/ 340 w 366"/>
              <a:gd name="T3" fmla="*/ 121 h 340"/>
              <a:gd name="T4" fmla="*/ 327 w 366"/>
              <a:gd name="T5" fmla="*/ 129 h 340"/>
              <a:gd name="T6" fmla="*/ 310 w 366"/>
              <a:gd name="T7" fmla="*/ 142 h 340"/>
              <a:gd name="T8" fmla="*/ 310 w 366"/>
              <a:gd name="T9" fmla="*/ 142 h 340"/>
              <a:gd name="T10" fmla="*/ 279 w 366"/>
              <a:gd name="T11" fmla="*/ 146 h 340"/>
              <a:gd name="T12" fmla="*/ 262 w 366"/>
              <a:gd name="T13" fmla="*/ 0 h 340"/>
              <a:gd name="T14" fmla="*/ 179 w 366"/>
              <a:gd name="T15" fmla="*/ 15 h 340"/>
              <a:gd name="T16" fmla="*/ 180 w 366"/>
              <a:gd name="T17" fmla="*/ 30 h 340"/>
              <a:gd name="T18" fmla="*/ 186 w 366"/>
              <a:gd name="T19" fmla="*/ 36 h 340"/>
              <a:gd name="T20" fmla="*/ 199 w 366"/>
              <a:gd name="T21" fmla="*/ 64 h 340"/>
              <a:gd name="T22" fmla="*/ 188 w 366"/>
              <a:gd name="T23" fmla="*/ 95 h 340"/>
              <a:gd name="T24" fmla="*/ 173 w 366"/>
              <a:gd name="T25" fmla="*/ 105 h 340"/>
              <a:gd name="T26" fmla="*/ 161 w 366"/>
              <a:gd name="T27" fmla="*/ 108 h 340"/>
              <a:gd name="T28" fmla="*/ 154 w 366"/>
              <a:gd name="T29" fmla="*/ 110 h 340"/>
              <a:gd name="T30" fmla="*/ 146 w 366"/>
              <a:gd name="T31" fmla="*/ 109 h 340"/>
              <a:gd name="T32" fmla="*/ 146 w 366"/>
              <a:gd name="T33" fmla="*/ 109 h 340"/>
              <a:gd name="T34" fmla="*/ 118 w 366"/>
              <a:gd name="T35" fmla="*/ 100 h 340"/>
              <a:gd name="T36" fmla="*/ 102 w 366"/>
              <a:gd name="T37" fmla="*/ 71 h 340"/>
              <a:gd name="T38" fmla="*/ 111 w 366"/>
              <a:gd name="T39" fmla="*/ 41 h 340"/>
              <a:gd name="T40" fmla="*/ 115 w 366"/>
              <a:gd name="T41" fmla="*/ 36 h 340"/>
              <a:gd name="T42" fmla="*/ 114 w 366"/>
              <a:gd name="T43" fmla="*/ 27 h 340"/>
              <a:gd name="T44" fmla="*/ 32 w 366"/>
              <a:gd name="T45" fmla="*/ 43 h 340"/>
              <a:gd name="T46" fmla="*/ 0 w 366"/>
              <a:gd name="T47" fmla="*/ 338 h 340"/>
              <a:gd name="T48" fmla="*/ 12 w 366"/>
              <a:gd name="T49" fmla="*/ 339 h 340"/>
              <a:gd name="T50" fmla="*/ 295 w 366"/>
              <a:gd name="T51" fmla="*/ 286 h 340"/>
              <a:gd name="T52" fmla="*/ 281 w 366"/>
              <a:gd name="T53" fmla="*/ 169 h 340"/>
              <a:gd name="T54" fmla="*/ 313 w 366"/>
              <a:gd name="T55" fmla="*/ 164 h 340"/>
              <a:gd name="T56" fmla="*/ 332 w 366"/>
              <a:gd name="T57" fmla="*/ 170 h 340"/>
              <a:gd name="T58" fmla="*/ 347 w 366"/>
              <a:gd name="T59" fmla="*/ 174 h 340"/>
              <a:gd name="T60" fmla="*/ 361 w 366"/>
              <a:gd name="T61" fmla="*/ 165 h 340"/>
              <a:gd name="T62" fmla="*/ 365 w 366"/>
              <a:gd name="T63" fmla="*/ 145 h 340"/>
              <a:gd name="T64" fmla="*/ 356 w 366"/>
              <a:gd name="T65" fmla="*/ 126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66" h="340">
                <a:moveTo>
                  <a:pt x="356" y="126"/>
                </a:moveTo>
                <a:cubicBezTo>
                  <a:pt x="352" y="122"/>
                  <a:pt x="346" y="121"/>
                  <a:pt x="340" y="121"/>
                </a:cubicBezTo>
                <a:cubicBezTo>
                  <a:pt x="335" y="122"/>
                  <a:pt x="331" y="125"/>
                  <a:pt x="327" y="129"/>
                </a:cubicBezTo>
                <a:cubicBezTo>
                  <a:pt x="323" y="134"/>
                  <a:pt x="319" y="141"/>
                  <a:pt x="310" y="142"/>
                </a:cubicBezTo>
                <a:cubicBezTo>
                  <a:pt x="310" y="143"/>
                  <a:pt x="310" y="142"/>
                  <a:pt x="310" y="142"/>
                </a:cubicBezTo>
                <a:cubicBezTo>
                  <a:pt x="279" y="146"/>
                  <a:pt x="279" y="146"/>
                  <a:pt x="279" y="146"/>
                </a:cubicBezTo>
                <a:cubicBezTo>
                  <a:pt x="262" y="0"/>
                  <a:pt x="262" y="0"/>
                  <a:pt x="262" y="0"/>
                </a:cubicBezTo>
                <a:cubicBezTo>
                  <a:pt x="179" y="15"/>
                  <a:pt x="179" y="15"/>
                  <a:pt x="179" y="15"/>
                </a:cubicBezTo>
                <a:cubicBezTo>
                  <a:pt x="180" y="30"/>
                  <a:pt x="180" y="30"/>
                  <a:pt x="180" y="30"/>
                </a:cubicBezTo>
                <a:cubicBezTo>
                  <a:pt x="180" y="30"/>
                  <a:pt x="181" y="31"/>
                  <a:pt x="186" y="36"/>
                </a:cubicBezTo>
                <a:cubicBezTo>
                  <a:pt x="191" y="41"/>
                  <a:pt x="199" y="51"/>
                  <a:pt x="199" y="64"/>
                </a:cubicBezTo>
                <a:cubicBezTo>
                  <a:pt x="199" y="75"/>
                  <a:pt x="196" y="86"/>
                  <a:pt x="188" y="95"/>
                </a:cubicBezTo>
                <a:cubicBezTo>
                  <a:pt x="184" y="99"/>
                  <a:pt x="179" y="103"/>
                  <a:pt x="173" y="105"/>
                </a:cubicBezTo>
                <a:cubicBezTo>
                  <a:pt x="170" y="107"/>
                  <a:pt x="165" y="107"/>
                  <a:pt x="161" y="108"/>
                </a:cubicBezTo>
                <a:cubicBezTo>
                  <a:pt x="159" y="109"/>
                  <a:pt x="156" y="109"/>
                  <a:pt x="154" y="110"/>
                </a:cubicBezTo>
                <a:cubicBezTo>
                  <a:pt x="151" y="110"/>
                  <a:pt x="149" y="110"/>
                  <a:pt x="146" y="109"/>
                </a:cubicBezTo>
                <a:cubicBezTo>
                  <a:pt x="146" y="109"/>
                  <a:pt x="146" y="109"/>
                  <a:pt x="146" y="109"/>
                </a:cubicBezTo>
                <a:cubicBezTo>
                  <a:pt x="135" y="108"/>
                  <a:pt x="124" y="105"/>
                  <a:pt x="118" y="100"/>
                </a:cubicBezTo>
                <a:cubicBezTo>
                  <a:pt x="108" y="92"/>
                  <a:pt x="104" y="81"/>
                  <a:pt x="102" y="71"/>
                </a:cubicBezTo>
                <a:cubicBezTo>
                  <a:pt x="101" y="58"/>
                  <a:pt x="107" y="47"/>
                  <a:pt x="111" y="41"/>
                </a:cubicBezTo>
                <a:cubicBezTo>
                  <a:pt x="113" y="37"/>
                  <a:pt x="114" y="36"/>
                  <a:pt x="115" y="36"/>
                </a:cubicBezTo>
                <a:cubicBezTo>
                  <a:pt x="114" y="27"/>
                  <a:pt x="114" y="27"/>
                  <a:pt x="114" y="27"/>
                </a:cubicBezTo>
                <a:cubicBezTo>
                  <a:pt x="32" y="43"/>
                  <a:pt x="32" y="43"/>
                  <a:pt x="32" y="43"/>
                </a:cubicBezTo>
                <a:cubicBezTo>
                  <a:pt x="0" y="338"/>
                  <a:pt x="0" y="338"/>
                  <a:pt x="0" y="338"/>
                </a:cubicBezTo>
                <a:cubicBezTo>
                  <a:pt x="4" y="339"/>
                  <a:pt x="8" y="340"/>
                  <a:pt x="12" y="339"/>
                </a:cubicBezTo>
                <a:cubicBezTo>
                  <a:pt x="295" y="286"/>
                  <a:pt x="295" y="286"/>
                  <a:pt x="295" y="286"/>
                </a:cubicBezTo>
                <a:cubicBezTo>
                  <a:pt x="281" y="169"/>
                  <a:pt x="281" y="169"/>
                  <a:pt x="281" y="169"/>
                </a:cubicBezTo>
                <a:cubicBezTo>
                  <a:pt x="313" y="164"/>
                  <a:pt x="313" y="164"/>
                  <a:pt x="313" y="164"/>
                </a:cubicBezTo>
                <a:cubicBezTo>
                  <a:pt x="321" y="162"/>
                  <a:pt x="327" y="167"/>
                  <a:pt x="332" y="170"/>
                </a:cubicBezTo>
                <a:cubicBezTo>
                  <a:pt x="337" y="173"/>
                  <a:pt x="341" y="175"/>
                  <a:pt x="347" y="174"/>
                </a:cubicBezTo>
                <a:cubicBezTo>
                  <a:pt x="353" y="173"/>
                  <a:pt x="358" y="170"/>
                  <a:pt x="361" y="165"/>
                </a:cubicBezTo>
                <a:cubicBezTo>
                  <a:pt x="365" y="161"/>
                  <a:pt x="366" y="155"/>
                  <a:pt x="365" y="145"/>
                </a:cubicBezTo>
                <a:cubicBezTo>
                  <a:pt x="363" y="134"/>
                  <a:pt x="360" y="129"/>
                  <a:pt x="356" y="126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182856" tIns="91428" rIns="182856" bIns="91428" numCol="1" anchor="t" anchorCtr="0" compatLnSpc="1">
            <a:prstTxWarp prst="textNoShape">
              <a:avLst/>
            </a:prstTxWarp>
          </a:bodyPr>
          <a:lstStyle/>
          <a:p>
            <a:pPr defTabSz="457154"/>
            <a:endParaRPr lang="en-US" sz="3600">
              <a:solidFill>
                <a:srgbClr val="272E3A"/>
              </a:solidFill>
              <a:latin typeface="Open Sans Light"/>
            </a:endParaRPr>
          </a:p>
        </p:txBody>
      </p:sp>
      <p:sp>
        <p:nvSpPr>
          <p:cNvPr id="52" name="Freeform 48"/>
          <p:cNvSpPr>
            <a:spLocks/>
          </p:cNvSpPr>
          <p:nvPr/>
        </p:nvSpPr>
        <p:spPr bwMode="auto">
          <a:xfrm>
            <a:off x="8271131" y="9578885"/>
            <a:ext cx="2261921" cy="2000080"/>
          </a:xfrm>
          <a:custGeom>
            <a:avLst/>
            <a:gdLst>
              <a:gd name="T0" fmla="*/ 393 w 408"/>
              <a:gd name="T1" fmla="*/ 265 h 379"/>
              <a:gd name="T2" fmla="*/ 378 w 408"/>
              <a:gd name="T3" fmla="*/ 266 h 379"/>
              <a:gd name="T4" fmla="*/ 357 w 408"/>
              <a:gd name="T5" fmla="*/ 270 h 379"/>
              <a:gd name="T6" fmla="*/ 357 w 408"/>
              <a:gd name="T7" fmla="*/ 270 h 379"/>
              <a:gd name="T8" fmla="*/ 322 w 408"/>
              <a:gd name="T9" fmla="*/ 257 h 379"/>
              <a:gd name="T10" fmla="*/ 381 w 408"/>
              <a:gd name="T11" fmla="*/ 113 h 379"/>
              <a:gd name="T12" fmla="*/ 291 w 408"/>
              <a:gd name="T13" fmla="*/ 88 h 379"/>
              <a:gd name="T14" fmla="*/ 303 w 408"/>
              <a:gd name="T15" fmla="*/ 57 h 379"/>
              <a:gd name="T16" fmla="*/ 303 w 408"/>
              <a:gd name="T17" fmla="*/ 57 h 379"/>
              <a:gd name="T18" fmla="*/ 320 w 408"/>
              <a:gd name="T19" fmla="*/ 44 h 379"/>
              <a:gd name="T20" fmla="*/ 331 w 408"/>
              <a:gd name="T21" fmla="*/ 33 h 379"/>
              <a:gd name="T22" fmla="*/ 331 w 408"/>
              <a:gd name="T23" fmla="*/ 17 h 379"/>
              <a:gd name="T24" fmla="*/ 315 w 408"/>
              <a:gd name="T25" fmla="*/ 3 h 379"/>
              <a:gd name="T26" fmla="*/ 300 w 408"/>
              <a:gd name="T27" fmla="*/ 0 h 379"/>
              <a:gd name="T28" fmla="*/ 294 w 408"/>
              <a:gd name="T29" fmla="*/ 1 h 379"/>
              <a:gd name="T30" fmla="*/ 282 w 408"/>
              <a:gd name="T31" fmla="*/ 13 h 379"/>
              <a:gd name="T32" fmla="*/ 282 w 408"/>
              <a:gd name="T33" fmla="*/ 28 h 379"/>
              <a:gd name="T34" fmla="*/ 284 w 408"/>
              <a:gd name="T35" fmla="*/ 48 h 379"/>
              <a:gd name="T36" fmla="*/ 268 w 408"/>
              <a:gd name="T37" fmla="*/ 82 h 379"/>
              <a:gd name="T38" fmla="*/ 157 w 408"/>
              <a:gd name="T39" fmla="*/ 52 h 379"/>
              <a:gd name="T40" fmla="*/ 5 w 408"/>
              <a:gd name="T41" fmla="*/ 273 h 379"/>
              <a:gd name="T42" fmla="*/ 2 w 408"/>
              <a:gd name="T43" fmla="*/ 292 h 379"/>
              <a:gd name="T44" fmla="*/ 16 w 408"/>
              <a:gd name="T45" fmla="*/ 305 h 379"/>
              <a:gd name="T46" fmla="*/ 272 w 408"/>
              <a:gd name="T47" fmla="*/ 379 h 379"/>
              <a:gd name="T48" fmla="*/ 313 w 408"/>
              <a:gd name="T49" fmla="*/ 279 h 379"/>
              <a:gd name="T50" fmla="*/ 350 w 408"/>
              <a:gd name="T51" fmla="*/ 291 h 379"/>
              <a:gd name="T52" fmla="*/ 364 w 408"/>
              <a:gd name="T53" fmla="*/ 305 h 379"/>
              <a:gd name="T54" fmla="*/ 375 w 408"/>
              <a:gd name="T55" fmla="*/ 315 h 379"/>
              <a:gd name="T56" fmla="*/ 392 w 408"/>
              <a:gd name="T57" fmla="*/ 314 h 379"/>
              <a:gd name="T58" fmla="*/ 405 w 408"/>
              <a:gd name="T59" fmla="*/ 297 h 379"/>
              <a:gd name="T60" fmla="*/ 406 w 408"/>
              <a:gd name="T61" fmla="*/ 276 h 379"/>
              <a:gd name="T62" fmla="*/ 393 w 408"/>
              <a:gd name="T63" fmla="*/ 265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8" h="379">
                <a:moveTo>
                  <a:pt x="393" y="265"/>
                </a:moveTo>
                <a:cubicBezTo>
                  <a:pt x="388" y="263"/>
                  <a:pt x="384" y="264"/>
                  <a:pt x="378" y="266"/>
                </a:cubicBezTo>
                <a:cubicBezTo>
                  <a:pt x="372" y="269"/>
                  <a:pt x="365" y="272"/>
                  <a:pt x="357" y="270"/>
                </a:cubicBezTo>
                <a:cubicBezTo>
                  <a:pt x="357" y="270"/>
                  <a:pt x="357" y="270"/>
                  <a:pt x="357" y="270"/>
                </a:cubicBezTo>
                <a:cubicBezTo>
                  <a:pt x="322" y="257"/>
                  <a:pt x="322" y="257"/>
                  <a:pt x="322" y="257"/>
                </a:cubicBezTo>
                <a:cubicBezTo>
                  <a:pt x="381" y="113"/>
                  <a:pt x="381" y="113"/>
                  <a:pt x="381" y="113"/>
                </a:cubicBezTo>
                <a:cubicBezTo>
                  <a:pt x="291" y="88"/>
                  <a:pt x="291" y="88"/>
                  <a:pt x="291" y="88"/>
                </a:cubicBezTo>
                <a:cubicBezTo>
                  <a:pt x="303" y="57"/>
                  <a:pt x="303" y="57"/>
                  <a:pt x="303" y="57"/>
                </a:cubicBezTo>
                <a:cubicBezTo>
                  <a:pt x="303" y="57"/>
                  <a:pt x="303" y="57"/>
                  <a:pt x="303" y="57"/>
                </a:cubicBezTo>
                <a:cubicBezTo>
                  <a:pt x="307" y="49"/>
                  <a:pt x="315" y="47"/>
                  <a:pt x="320" y="44"/>
                </a:cubicBezTo>
                <a:cubicBezTo>
                  <a:pt x="325" y="41"/>
                  <a:pt x="330" y="38"/>
                  <a:pt x="331" y="33"/>
                </a:cubicBezTo>
                <a:cubicBezTo>
                  <a:pt x="333" y="27"/>
                  <a:pt x="333" y="22"/>
                  <a:pt x="331" y="17"/>
                </a:cubicBezTo>
                <a:cubicBezTo>
                  <a:pt x="329" y="12"/>
                  <a:pt x="325" y="8"/>
                  <a:pt x="315" y="3"/>
                </a:cubicBezTo>
                <a:cubicBezTo>
                  <a:pt x="309" y="1"/>
                  <a:pt x="304" y="0"/>
                  <a:pt x="300" y="0"/>
                </a:cubicBezTo>
                <a:cubicBezTo>
                  <a:pt x="298" y="0"/>
                  <a:pt x="296" y="1"/>
                  <a:pt x="294" y="1"/>
                </a:cubicBezTo>
                <a:cubicBezTo>
                  <a:pt x="289" y="3"/>
                  <a:pt x="285" y="8"/>
                  <a:pt x="282" y="13"/>
                </a:cubicBezTo>
                <a:cubicBezTo>
                  <a:pt x="280" y="18"/>
                  <a:pt x="280" y="23"/>
                  <a:pt x="282" y="28"/>
                </a:cubicBezTo>
                <a:cubicBezTo>
                  <a:pt x="284" y="34"/>
                  <a:pt x="287" y="41"/>
                  <a:pt x="284" y="48"/>
                </a:cubicBezTo>
                <a:cubicBezTo>
                  <a:pt x="268" y="82"/>
                  <a:pt x="268" y="82"/>
                  <a:pt x="268" y="82"/>
                </a:cubicBezTo>
                <a:cubicBezTo>
                  <a:pt x="157" y="52"/>
                  <a:pt x="157" y="52"/>
                  <a:pt x="157" y="52"/>
                </a:cubicBezTo>
                <a:cubicBezTo>
                  <a:pt x="5" y="273"/>
                  <a:pt x="5" y="273"/>
                  <a:pt x="5" y="273"/>
                </a:cubicBezTo>
                <a:cubicBezTo>
                  <a:pt x="1" y="278"/>
                  <a:pt x="0" y="286"/>
                  <a:pt x="2" y="292"/>
                </a:cubicBezTo>
                <a:cubicBezTo>
                  <a:pt x="4" y="298"/>
                  <a:pt x="10" y="303"/>
                  <a:pt x="16" y="305"/>
                </a:cubicBezTo>
                <a:cubicBezTo>
                  <a:pt x="272" y="379"/>
                  <a:pt x="272" y="379"/>
                  <a:pt x="272" y="379"/>
                </a:cubicBezTo>
                <a:cubicBezTo>
                  <a:pt x="313" y="279"/>
                  <a:pt x="313" y="279"/>
                  <a:pt x="313" y="279"/>
                </a:cubicBezTo>
                <a:cubicBezTo>
                  <a:pt x="350" y="291"/>
                  <a:pt x="350" y="291"/>
                  <a:pt x="350" y="291"/>
                </a:cubicBezTo>
                <a:cubicBezTo>
                  <a:pt x="358" y="293"/>
                  <a:pt x="361" y="300"/>
                  <a:pt x="364" y="305"/>
                </a:cubicBezTo>
                <a:cubicBezTo>
                  <a:pt x="367" y="310"/>
                  <a:pt x="370" y="314"/>
                  <a:pt x="375" y="315"/>
                </a:cubicBezTo>
                <a:cubicBezTo>
                  <a:pt x="381" y="317"/>
                  <a:pt x="387" y="316"/>
                  <a:pt x="392" y="314"/>
                </a:cubicBezTo>
                <a:cubicBezTo>
                  <a:pt x="397" y="312"/>
                  <a:pt x="401" y="307"/>
                  <a:pt x="405" y="297"/>
                </a:cubicBezTo>
                <a:cubicBezTo>
                  <a:pt x="408" y="287"/>
                  <a:pt x="408" y="281"/>
                  <a:pt x="406" y="276"/>
                </a:cubicBezTo>
                <a:cubicBezTo>
                  <a:pt x="403" y="271"/>
                  <a:pt x="399" y="268"/>
                  <a:pt x="393" y="265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182856" tIns="91428" rIns="182856" bIns="91428" numCol="1" anchor="t" anchorCtr="0" compatLnSpc="1">
            <a:prstTxWarp prst="textNoShape">
              <a:avLst/>
            </a:prstTxWarp>
          </a:bodyPr>
          <a:lstStyle/>
          <a:p>
            <a:pPr defTabSz="457154"/>
            <a:endParaRPr lang="en-US" sz="3600">
              <a:solidFill>
                <a:srgbClr val="272E3A"/>
              </a:solidFill>
              <a:latin typeface="Open Sans Light"/>
            </a:endParaRPr>
          </a:p>
        </p:txBody>
      </p:sp>
      <p:sp>
        <p:nvSpPr>
          <p:cNvPr id="53" name="Freeform 49"/>
          <p:cNvSpPr>
            <a:spLocks/>
          </p:cNvSpPr>
          <p:nvPr/>
        </p:nvSpPr>
        <p:spPr bwMode="auto">
          <a:xfrm>
            <a:off x="9880903" y="9966186"/>
            <a:ext cx="2141031" cy="2208862"/>
          </a:xfrm>
          <a:custGeom>
            <a:avLst/>
            <a:gdLst>
              <a:gd name="T0" fmla="*/ 267 w 387"/>
              <a:gd name="T1" fmla="*/ 57 h 419"/>
              <a:gd name="T2" fmla="*/ 267 w 387"/>
              <a:gd name="T3" fmla="*/ 56 h 419"/>
              <a:gd name="T4" fmla="*/ 282 w 387"/>
              <a:gd name="T5" fmla="*/ 41 h 419"/>
              <a:gd name="T6" fmla="*/ 292 w 387"/>
              <a:gd name="T7" fmla="*/ 30 h 419"/>
              <a:gd name="T8" fmla="*/ 291 w 387"/>
              <a:gd name="T9" fmla="*/ 13 h 419"/>
              <a:gd name="T10" fmla="*/ 273 w 387"/>
              <a:gd name="T11" fmla="*/ 2 h 419"/>
              <a:gd name="T12" fmla="*/ 261 w 387"/>
              <a:gd name="T13" fmla="*/ 0 h 419"/>
              <a:gd name="T14" fmla="*/ 252 w 387"/>
              <a:gd name="T15" fmla="*/ 2 h 419"/>
              <a:gd name="T16" fmla="*/ 241 w 387"/>
              <a:gd name="T17" fmla="*/ 15 h 419"/>
              <a:gd name="T18" fmla="*/ 243 w 387"/>
              <a:gd name="T19" fmla="*/ 30 h 419"/>
              <a:gd name="T20" fmla="*/ 246 w 387"/>
              <a:gd name="T21" fmla="*/ 50 h 419"/>
              <a:gd name="T22" fmla="*/ 235 w 387"/>
              <a:gd name="T23" fmla="*/ 83 h 419"/>
              <a:gd name="T24" fmla="*/ 110 w 387"/>
              <a:gd name="T25" fmla="*/ 49 h 419"/>
              <a:gd name="T26" fmla="*/ 58 w 387"/>
              <a:gd name="T27" fmla="*/ 174 h 419"/>
              <a:gd name="T28" fmla="*/ 71 w 387"/>
              <a:gd name="T29" fmla="*/ 179 h 419"/>
              <a:gd name="T30" fmla="*/ 79 w 387"/>
              <a:gd name="T31" fmla="*/ 176 h 419"/>
              <a:gd name="T32" fmla="*/ 111 w 387"/>
              <a:gd name="T33" fmla="*/ 175 h 419"/>
              <a:gd name="T34" fmla="*/ 134 w 387"/>
              <a:gd name="T35" fmla="*/ 197 h 419"/>
              <a:gd name="T36" fmla="*/ 138 w 387"/>
              <a:gd name="T37" fmla="*/ 214 h 419"/>
              <a:gd name="T38" fmla="*/ 136 w 387"/>
              <a:gd name="T39" fmla="*/ 227 h 419"/>
              <a:gd name="T40" fmla="*/ 135 w 387"/>
              <a:gd name="T41" fmla="*/ 234 h 419"/>
              <a:gd name="T42" fmla="*/ 131 w 387"/>
              <a:gd name="T43" fmla="*/ 241 h 419"/>
              <a:gd name="T44" fmla="*/ 131 w 387"/>
              <a:gd name="T45" fmla="*/ 241 h 419"/>
              <a:gd name="T46" fmla="*/ 111 w 387"/>
              <a:gd name="T47" fmla="*/ 263 h 419"/>
              <a:gd name="T48" fmla="*/ 78 w 387"/>
              <a:gd name="T49" fmla="*/ 266 h 419"/>
              <a:gd name="T50" fmla="*/ 55 w 387"/>
              <a:gd name="T51" fmla="*/ 247 h 419"/>
              <a:gd name="T52" fmla="*/ 51 w 387"/>
              <a:gd name="T53" fmla="*/ 241 h 419"/>
              <a:gd name="T54" fmla="*/ 33 w 387"/>
              <a:gd name="T55" fmla="*/ 235 h 419"/>
              <a:gd name="T56" fmla="*/ 0 w 387"/>
              <a:gd name="T57" fmla="*/ 315 h 419"/>
              <a:gd name="T58" fmla="*/ 356 w 387"/>
              <a:gd name="T59" fmla="*/ 419 h 419"/>
              <a:gd name="T60" fmla="*/ 387 w 387"/>
              <a:gd name="T61" fmla="*/ 124 h 419"/>
              <a:gd name="T62" fmla="*/ 258 w 387"/>
              <a:gd name="T63" fmla="*/ 89 h 419"/>
              <a:gd name="T64" fmla="*/ 267 w 387"/>
              <a:gd name="T65" fmla="*/ 57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87" h="419">
                <a:moveTo>
                  <a:pt x="267" y="57"/>
                </a:moveTo>
                <a:cubicBezTo>
                  <a:pt x="267" y="56"/>
                  <a:pt x="267" y="56"/>
                  <a:pt x="267" y="56"/>
                </a:cubicBezTo>
                <a:cubicBezTo>
                  <a:pt x="270" y="48"/>
                  <a:pt x="277" y="45"/>
                  <a:pt x="282" y="41"/>
                </a:cubicBezTo>
                <a:cubicBezTo>
                  <a:pt x="287" y="38"/>
                  <a:pt x="291" y="35"/>
                  <a:pt x="292" y="30"/>
                </a:cubicBezTo>
                <a:cubicBezTo>
                  <a:pt x="294" y="24"/>
                  <a:pt x="293" y="18"/>
                  <a:pt x="291" y="13"/>
                </a:cubicBezTo>
                <a:cubicBezTo>
                  <a:pt x="288" y="9"/>
                  <a:pt x="283" y="5"/>
                  <a:pt x="273" y="2"/>
                </a:cubicBezTo>
                <a:cubicBezTo>
                  <a:pt x="268" y="0"/>
                  <a:pt x="264" y="0"/>
                  <a:pt x="261" y="0"/>
                </a:cubicBezTo>
                <a:cubicBezTo>
                  <a:pt x="257" y="0"/>
                  <a:pt x="254" y="1"/>
                  <a:pt x="252" y="2"/>
                </a:cubicBezTo>
                <a:cubicBezTo>
                  <a:pt x="247" y="5"/>
                  <a:pt x="243" y="9"/>
                  <a:pt x="241" y="15"/>
                </a:cubicBezTo>
                <a:cubicBezTo>
                  <a:pt x="239" y="20"/>
                  <a:pt x="241" y="25"/>
                  <a:pt x="243" y="30"/>
                </a:cubicBezTo>
                <a:cubicBezTo>
                  <a:pt x="245" y="36"/>
                  <a:pt x="249" y="42"/>
                  <a:pt x="246" y="50"/>
                </a:cubicBezTo>
                <a:cubicBezTo>
                  <a:pt x="235" y="83"/>
                  <a:pt x="235" y="83"/>
                  <a:pt x="235" y="83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58" y="174"/>
                  <a:pt x="58" y="174"/>
                  <a:pt x="58" y="174"/>
                </a:cubicBezTo>
                <a:cubicBezTo>
                  <a:pt x="71" y="179"/>
                  <a:pt x="71" y="179"/>
                  <a:pt x="71" y="179"/>
                </a:cubicBezTo>
                <a:cubicBezTo>
                  <a:pt x="71" y="179"/>
                  <a:pt x="73" y="178"/>
                  <a:pt x="79" y="176"/>
                </a:cubicBezTo>
                <a:cubicBezTo>
                  <a:pt x="86" y="173"/>
                  <a:pt x="98" y="170"/>
                  <a:pt x="111" y="175"/>
                </a:cubicBezTo>
                <a:cubicBezTo>
                  <a:pt x="120" y="179"/>
                  <a:pt x="129" y="186"/>
                  <a:pt x="134" y="197"/>
                </a:cubicBezTo>
                <a:cubicBezTo>
                  <a:pt x="137" y="202"/>
                  <a:pt x="138" y="208"/>
                  <a:pt x="138" y="214"/>
                </a:cubicBezTo>
                <a:cubicBezTo>
                  <a:pt x="138" y="218"/>
                  <a:pt x="137" y="223"/>
                  <a:pt x="136" y="227"/>
                </a:cubicBezTo>
                <a:cubicBezTo>
                  <a:pt x="136" y="229"/>
                  <a:pt x="135" y="232"/>
                  <a:pt x="135" y="234"/>
                </a:cubicBezTo>
                <a:cubicBezTo>
                  <a:pt x="134" y="237"/>
                  <a:pt x="132" y="239"/>
                  <a:pt x="131" y="241"/>
                </a:cubicBezTo>
                <a:cubicBezTo>
                  <a:pt x="131" y="241"/>
                  <a:pt x="131" y="241"/>
                  <a:pt x="131" y="241"/>
                </a:cubicBezTo>
                <a:cubicBezTo>
                  <a:pt x="126" y="251"/>
                  <a:pt x="119" y="260"/>
                  <a:pt x="111" y="263"/>
                </a:cubicBezTo>
                <a:cubicBezTo>
                  <a:pt x="100" y="269"/>
                  <a:pt x="88" y="269"/>
                  <a:pt x="78" y="266"/>
                </a:cubicBezTo>
                <a:cubicBezTo>
                  <a:pt x="66" y="263"/>
                  <a:pt x="58" y="253"/>
                  <a:pt x="55" y="247"/>
                </a:cubicBezTo>
                <a:cubicBezTo>
                  <a:pt x="52" y="243"/>
                  <a:pt x="51" y="242"/>
                  <a:pt x="51" y="241"/>
                </a:cubicBezTo>
                <a:cubicBezTo>
                  <a:pt x="33" y="235"/>
                  <a:pt x="33" y="235"/>
                  <a:pt x="33" y="235"/>
                </a:cubicBezTo>
                <a:cubicBezTo>
                  <a:pt x="0" y="315"/>
                  <a:pt x="0" y="315"/>
                  <a:pt x="0" y="315"/>
                </a:cubicBezTo>
                <a:cubicBezTo>
                  <a:pt x="356" y="419"/>
                  <a:pt x="356" y="419"/>
                  <a:pt x="356" y="419"/>
                </a:cubicBezTo>
                <a:cubicBezTo>
                  <a:pt x="387" y="124"/>
                  <a:pt x="387" y="124"/>
                  <a:pt x="387" y="124"/>
                </a:cubicBezTo>
                <a:cubicBezTo>
                  <a:pt x="258" y="89"/>
                  <a:pt x="258" y="89"/>
                  <a:pt x="258" y="89"/>
                </a:cubicBezTo>
                <a:lnTo>
                  <a:pt x="267" y="57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182856" tIns="91428" rIns="182856" bIns="91428" numCol="1" anchor="t" anchorCtr="0" compatLnSpc="1">
            <a:prstTxWarp prst="textNoShape">
              <a:avLst/>
            </a:prstTxWarp>
          </a:bodyPr>
          <a:lstStyle/>
          <a:p>
            <a:pPr defTabSz="457154"/>
            <a:endParaRPr lang="en-US" sz="3600">
              <a:solidFill>
                <a:srgbClr val="272E3A"/>
              </a:solidFill>
              <a:latin typeface="Open Sans Light"/>
            </a:endParaRPr>
          </a:p>
        </p:txBody>
      </p:sp>
      <p:sp>
        <p:nvSpPr>
          <p:cNvPr id="67" name="Title 1"/>
          <p:cNvSpPr txBox="1">
            <a:spLocks/>
          </p:cNvSpPr>
          <p:nvPr/>
        </p:nvSpPr>
        <p:spPr>
          <a:xfrm>
            <a:off x="1322373" y="1183832"/>
            <a:ext cx="8219006" cy="16349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09"/>
            <a:r>
              <a:rPr lang="en-US" sz="5999" dirty="0">
                <a:solidFill>
                  <a:srgbClr val="272E3A">
                    <a:lumMod val="90000"/>
                    <a:lumOff val="10000"/>
                  </a:srgbClr>
                </a:solidFill>
              </a:rPr>
              <a:t>Five Step 3D Process 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12529270" y="4033309"/>
            <a:ext cx="9709070" cy="2990475"/>
            <a:chOff x="6277358" y="2041874"/>
            <a:chExt cx="4855167" cy="1495432"/>
          </a:xfrm>
        </p:grpSpPr>
        <p:sp>
          <p:nvSpPr>
            <p:cNvPr id="57" name="Parallelogram 4"/>
            <p:cNvSpPr/>
            <p:nvPr/>
          </p:nvSpPr>
          <p:spPr>
            <a:xfrm>
              <a:off x="6892927" y="2495261"/>
              <a:ext cx="1361439" cy="318370"/>
            </a:xfrm>
            <a:custGeom>
              <a:avLst/>
              <a:gdLst>
                <a:gd name="connsiteX0" fmla="*/ 0 w 2808312"/>
                <a:gd name="connsiteY0" fmla="*/ 1584176 h 1584176"/>
                <a:gd name="connsiteX1" fmla="*/ 948494 w 2808312"/>
                <a:gd name="connsiteY1" fmla="*/ 0 h 1584176"/>
                <a:gd name="connsiteX2" fmla="*/ 2808312 w 2808312"/>
                <a:gd name="connsiteY2" fmla="*/ 0 h 1584176"/>
                <a:gd name="connsiteX3" fmla="*/ 1859818 w 2808312"/>
                <a:gd name="connsiteY3" fmla="*/ 1584176 h 1584176"/>
                <a:gd name="connsiteX4" fmla="*/ 0 w 2808312"/>
                <a:gd name="connsiteY4" fmla="*/ 1584176 h 1584176"/>
                <a:gd name="connsiteX0" fmla="*/ 1859818 w 2808312"/>
                <a:gd name="connsiteY0" fmla="*/ 1584176 h 1675616"/>
                <a:gd name="connsiteX1" fmla="*/ 0 w 2808312"/>
                <a:gd name="connsiteY1" fmla="*/ 1584176 h 1675616"/>
                <a:gd name="connsiteX2" fmla="*/ 948494 w 2808312"/>
                <a:gd name="connsiteY2" fmla="*/ 0 h 1675616"/>
                <a:gd name="connsiteX3" fmla="*/ 2808312 w 2808312"/>
                <a:gd name="connsiteY3" fmla="*/ 0 h 1675616"/>
                <a:gd name="connsiteX4" fmla="*/ 1951258 w 2808312"/>
                <a:gd name="connsiteY4" fmla="*/ 1675616 h 1675616"/>
                <a:gd name="connsiteX0" fmla="*/ 1859818 w 2808312"/>
                <a:gd name="connsiteY0" fmla="*/ 1584176 h 1584176"/>
                <a:gd name="connsiteX1" fmla="*/ 0 w 2808312"/>
                <a:gd name="connsiteY1" fmla="*/ 1584176 h 1584176"/>
                <a:gd name="connsiteX2" fmla="*/ 948494 w 2808312"/>
                <a:gd name="connsiteY2" fmla="*/ 0 h 1584176"/>
                <a:gd name="connsiteX3" fmla="*/ 2808312 w 2808312"/>
                <a:gd name="connsiteY3" fmla="*/ 0 h 1584176"/>
                <a:gd name="connsiteX0" fmla="*/ 0 w 2808312"/>
                <a:gd name="connsiteY0" fmla="*/ 1584176 h 1584176"/>
                <a:gd name="connsiteX1" fmla="*/ 948494 w 2808312"/>
                <a:gd name="connsiteY1" fmla="*/ 0 h 1584176"/>
                <a:gd name="connsiteX2" fmla="*/ 2808312 w 2808312"/>
                <a:gd name="connsiteY2" fmla="*/ 0 h 158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8312" h="1584176">
                  <a:moveTo>
                    <a:pt x="0" y="1584176"/>
                  </a:moveTo>
                  <a:lnTo>
                    <a:pt x="948494" y="0"/>
                  </a:lnTo>
                  <a:lnTo>
                    <a:pt x="2808312" y="0"/>
                  </a:lnTo>
                </a:path>
              </a:pathLst>
            </a:custGeom>
            <a:noFill/>
            <a:ln w="6350">
              <a:solidFill>
                <a:schemeClr val="tx1">
                  <a:lumMod val="90000"/>
                  <a:lumOff val="10000"/>
                </a:schemeClr>
              </a:solidFill>
              <a:tailEnd type="oval" w="lg" len="lg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en-US" sz="3600">
                <a:solidFill>
                  <a:schemeClr val="tx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8469241" y="2041874"/>
              <a:ext cx="2663284" cy="621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154">
                <a:lnSpc>
                  <a:spcPct val="89000"/>
                </a:lnSpc>
              </a:pPr>
              <a:r>
                <a:rPr lang="en-US" sz="3600"/>
                <a:t>Option 02</a:t>
              </a:r>
            </a:p>
            <a:p>
              <a:pPr defTabSz="457154">
                <a:lnSpc>
                  <a:spcPct val="89000"/>
                </a:lnSpc>
              </a:pPr>
              <a:r>
                <a:rPr lang="en-US" sz="2400"/>
                <a:t>Lorem ipsum dolor sit amet, consectetur adipiscing elit</a:t>
              </a: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6277358" y="2411548"/>
              <a:ext cx="890886" cy="1125758"/>
            </a:xfrm>
            <a:custGeom>
              <a:avLst/>
              <a:gdLst>
                <a:gd name="T0" fmla="*/ 45 w 322"/>
                <a:gd name="T1" fmla="*/ 0 h 427"/>
                <a:gd name="T2" fmla="*/ 45 w 322"/>
                <a:gd name="T3" fmla="*/ 0 h 427"/>
                <a:gd name="T4" fmla="*/ 0 w 322"/>
                <a:gd name="T5" fmla="*/ 427 h 427"/>
                <a:gd name="T6" fmla="*/ 179 w 322"/>
                <a:gd name="T7" fmla="*/ 394 h 427"/>
                <a:gd name="T8" fmla="*/ 176 w 322"/>
                <a:gd name="T9" fmla="*/ 386 h 427"/>
                <a:gd name="T10" fmla="*/ 169 w 322"/>
                <a:gd name="T11" fmla="*/ 382 h 427"/>
                <a:gd name="T12" fmla="*/ 149 w 322"/>
                <a:gd name="T13" fmla="*/ 358 h 427"/>
                <a:gd name="T14" fmla="*/ 152 w 322"/>
                <a:gd name="T15" fmla="*/ 326 h 427"/>
                <a:gd name="T16" fmla="*/ 163 w 322"/>
                <a:gd name="T17" fmla="*/ 312 h 427"/>
                <a:gd name="T18" fmla="*/ 174 w 322"/>
                <a:gd name="T19" fmla="*/ 306 h 427"/>
                <a:gd name="T20" fmla="*/ 180 w 322"/>
                <a:gd name="T21" fmla="*/ 302 h 427"/>
                <a:gd name="T22" fmla="*/ 188 w 322"/>
                <a:gd name="T23" fmla="*/ 301 h 427"/>
                <a:gd name="T24" fmla="*/ 189 w 322"/>
                <a:gd name="T25" fmla="*/ 301 h 427"/>
                <a:gd name="T26" fmla="*/ 218 w 322"/>
                <a:gd name="T27" fmla="*/ 303 h 427"/>
                <a:gd name="T28" fmla="*/ 240 w 322"/>
                <a:gd name="T29" fmla="*/ 327 h 427"/>
                <a:gd name="T30" fmla="*/ 240 w 322"/>
                <a:gd name="T31" fmla="*/ 357 h 427"/>
                <a:gd name="T32" fmla="*/ 238 w 322"/>
                <a:gd name="T33" fmla="*/ 363 h 427"/>
                <a:gd name="T34" fmla="*/ 245 w 322"/>
                <a:gd name="T35" fmla="*/ 382 h 427"/>
                <a:gd name="T36" fmla="*/ 322 w 322"/>
                <a:gd name="T37" fmla="*/ 368 h 427"/>
                <a:gd name="T38" fmla="*/ 61 w 322"/>
                <a:gd name="T39" fmla="*/ 7 h 427"/>
                <a:gd name="T40" fmla="*/ 45 w 322"/>
                <a:gd name="T41" fmla="*/ 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2" h="427"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179" y="394"/>
                    <a:pt x="179" y="394"/>
                    <a:pt x="179" y="394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7"/>
                    <a:pt x="175" y="386"/>
                    <a:pt x="169" y="382"/>
                  </a:cubicBezTo>
                  <a:cubicBezTo>
                    <a:pt x="163" y="379"/>
                    <a:pt x="152" y="371"/>
                    <a:pt x="149" y="358"/>
                  </a:cubicBezTo>
                  <a:cubicBezTo>
                    <a:pt x="146" y="348"/>
                    <a:pt x="146" y="336"/>
                    <a:pt x="152" y="326"/>
                  </a:cubicBezTo>
                  <a:cubicBezTo>
                    <a:pt x="154" y="321"/>
                    <a:pt x="158" y="316"/>
                    <a:pt x="163" y="312"/>
                  </a:cubicBezTo>
                  <a:cubicBezTo>
                    <a:pt x="166" y="310"/>
                    <a:pt x="170" y="308"/>
                    <a:pt x="174" y="306"/>
                  </a:cubicBezTo>
                  <a:cubicBezTo>
                    <a:pt x="176" y="304"/>
                    <a:pt x="178" y="303"/>
                    <a:pt x="180" y="302"/>
                  </a:cubicBezTo>
                  <a:cubicBezTo>
                    <a:pt x="183" y="302"/>
                    <a:pt x="186" y="301"/>
                    <a:pt x="188" y="301"/>
                  </a:cubicBezTo>
                  <a:cubicBezTo>
                    <a:pt x="188" y="301"/>
                    <a:pt x="188" y="301"/>
                    <a:pt x="189" y="301"/>
                  </a:cubicBezTo>
                  <a:cubicBezTo>
                    <a:pt x="199" y="299"/>
                    <a:pt x="210" y="299"/>
                    <a:pt x="218" y="303"/>
                  </a:cubicBezTo>
                  <a:cubicBezTo>
                    <a:pt x="230" y="308"/>
                    <a:pt x="236" y="317"/>
                    <a:pt x="240" y="327"/>
                  </a:cubicBezTo>
                  <a:cubicBezTo>
                    <a:pt x="245" y="339"/>
                    <a:pt x="242" y="351"/>
                    <a:pt x="240" y="357"/>
                  </a:cubicBezTo>
                  <a:cubicBezTo>
                    <a:pt x="239" y="362"/>
                    <a:pt x="238" y="363"/>
                    <a:pt x="238" y="363"/>
                  </a:cubicBezTo>
                  <a:cubicBezTo>
                    <a:pt x="245" y="382"/>
                    <a:pt x="245" y="382"/>
                    <a:pt x="245" y="382"/>
                  </a:cubicBezTo>
                  <a:cubicBezTo>
                    <a:pt x="322" y="368"/>
                    <a:pt x="322" y="368"/>
                    <a:pt x="322" y="368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57" y="3"/>
                    <a:pt x="51" y="0"/>
                    <a:pt x="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56" tIns="91428" rIns="182856" bIns="91428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sz="360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2101250" y="6034095"/>
            <a:ext cx="9584178" cy="2735856"/>
            <a:chOff x="1062669" y="3042397"/>
            <a:chExt cx="4792713" cy="1368106"/>
          </a:xfrm>
        </p:grpSpPr>
        <p:sp>
          <p:nvSpPr>
            <p:cNvPr id="62" name="Rectangle 61"/>
            <p:cNvSpPr/>
            <p:nvPr/>
          </p:nvSpPr>
          <p:spPr>
            <a:xfrm>
              <a:off x="1062669" y="3042397"/>
              <a:ext cx="2663284" cy="621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457154">
                <a:lnSpc>
                  <a:spcPct val="89000"/>
                </a:lnSpc>
              </a:pPr>
              <a:r>
                <a:rPr lang="en-US" sz="3600" dirty="0"/>
                <a:t>Option 01</a:t>
              </a:r>
            </a:p>
            <a:p>
              <a:pPr algn="r" defTabSz="457154">
                <a:lnSpc>
                  <a:spcPct val="89000"/>
                </a:lnSpc>
              </a:pPr>
              <a:r>
                <a:rPr lang="en-US" sz="2400" dirty="0"/>
                <a:t>Lorem ipsum dolor sit </a:t>
              </a:r>
              <a:r>
                <a:rPr lang="en-US" sz="2400" dirty="0" err="1"/>
                <a:t>amet</a:t>
              </a:r>
              <a:r>
                <a:rPr lang="en-US" sz="2400" dirty="0"/>
                <a:t>, </a:t>
              </a:r>
              <a:r>
                <a:rPr lang="en-US" sz="2400" dirty="0" err="1"/>
                <a:t>consectetur</a:t>
              </a:r>
              <a:r>
                <a:rPr lang="en-US" sz="2400" dirty="0"/>
                <a:t> </a:t>
              </a:r>
              <a:r>
                <a:rPr lang="en-US" sz="2400" dirty="0" err="1"/>
                <a:t>adipiscing</a:t>
              </a:r>
              <a:r>
                <a:rPr lang="en-US" sz="2400" dirty="0"/>
                <a:t> </a:t>
              </a:r>
              <a:r>
                <a:rPr lang="en-US" sz="2400" dirty="0" err="1"/>
                <a:t>elit</a:t>
              </a:r>
              <a:endParaRPr lang="en-US" sz="2400" dirty="0"/>
            </a:p>
          </p:txBody>
        </p:sp>
        <p:sp>
          <p:nvSpPr>
            <p:cNvPr id="64" name="Parallelogram 4"/>
            <p:cNvSpPr/>
            <p:nvPr/>
          </p:nvSpPr>
          <p:spPr>
            <a:xfrm flipH="1">
              <a:off x="3854055" y="3433767"/>
              <a:ext cx="1361439" cy="318370"/>
            </a:xfrm>
            <a:custGeom>
              <a:avLst/>
              <a:gdLst>
                <a:gd name="connsiteX0" fmla="*/ 0 w 2808312"/>
                <a:gd name="connsiteY0" fmla="*/ 1584176 h 1584176"/>
                <a:gd name="connsiteX1" fmla="*/ 948494 w 2808312"/>
                <a:gd name="connsiteY1" fmla="*/ 0 h 1584176"/>
                <a:gd name="connsiteX2" fmla="*/ 2808312 w 2808312"/>
                <a:gd name="connsiteY2" fmla="*/ 0 h 1584176"/>
                <a:gd name="connsiteX3" fmla="*/ 1859818 w 2808312"/>
                <a:gd name="connsiteY3" fmla="*/ 1584176 h 1584176"/>
                <a:gd name="connsiteX4" fmla="*/ 0 w 2808312"/>
                <a:gd name="connsiteY4" fmla="*/ 1584176 h 1584176"/>
                <a:gd name="connsiteX0" fmla="*/ 1859818 w 2808312"/>
                <a:gd name="connsiteY0" fmla="*/ 1584176 h 1675616"/>
                <a:gd name="connsiteX1" fmla="*/ 0 w 2808312"/>
                <a:gd name="connsiteY1" fmla="*/ 1584176 h 1675616"/>
                <a:gd name="connsiteX2" fmla="*/ 948494 w 2808312"/>
                <a:gd name="connsiteY2" fmla="*/ 0 h 1675616"/>
                <a:gd name="connsiteX3" fmla="*/ 2808312 w 2808312"/>
                <a:gd name="connsiteY3" fmla="*/ 0 h 1675616"/>
                <a:gd name="connsiteX4" fmla="*/ 1951258 w 2808312"/>
                <a:gd name="connsiteY4" fmla="*/ 1675616 h 1675616"/>
                <a:gd name="connsiteX0" fmla="*/ 1859818 w 2808312"/>
                <a:gd name="connsiteY0" fmla="*/ 1584176 h 1584176"/>
                <a:gd name="connsiteX1" fmla="*/ 0 w 2808312"/>
                <a:gd name="connsiteY1" fmla="*/ 1584176 h 1584176"/>
                <a:gd name="connsiteX2" fmla="*/ 948494 w 2808312"/>
                <a:gd name="connsiteY2" fmla="*/ 0 h 1584176"/>
                <a:gd name="connsiteX3" fmla="*/ 2808312 w 2808312"/>
                <a:gd name="connsiteY3" fmla="*/ 0 h 1584176"/>
                <a:gd name="connsiteX0" fmla="*/ 0 w 2808312"/>
                <a:gd name="connsiteY0" fmla="*/ 1584176 h 1584176"/>
                <a:gd name="connsiteX1" fmla="*/ 948494 w 2808312"/>
                <a:gd name="connsiteY1" fmla="*/ 0 h 1584176"/>
                <a:gd name="connsiteX2" fmla="*/ 2808312 w 2808312"/>
                <a:gd name="connsiteY2" fmla="*/ 0 h 158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8312" h="1584176">
                  <a:moveTo>
                    <a:pt x="0" y="1584176"/>
                  </a:moveTo>
                  <a:lnTo>
                    <a:pt x="948494" y="0"/>
                  </a:lnTo>
                  <a:lnTo>
                    <a:pt x="2808312" y="0"/>
                  </a:lnTo>
                </a:path>
              </a:pathLst>
            </a:custGeom>
            <a:noFill/>
            <a:ln w="6350">
              <a:solidFill>
                <a:schemeClr val="tx1">
                  <a:lumMod val="90000"/>
                  <a:lumOff val="10000"/>
                </a:schemeClr>
              </a:solidFill>
              <a:tailEnd type="oval" w="lg" len="lg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en-US" sz="3600">
                <a:solidFill>
                  <a:schemeClr val="tx1"/>
                </a:solidFill>
              </a:endParaRPr>
            </a:p>
          </p:txBody>
        </p:sp>
        <p:sp>
          <p:nvSpPr>
            <p:cNvPr id="71" name="Freeform 8"/>
            <p:cNvSpPr>
              <a:spLocks/>
            </p:cNvSpPr>
            <p:nvPr/>
          </p:nvSpPr>
          <p:spPr bwMode="auto">
            <a:xfrm>
              <a:off x="5128355" y="3479936"/>
              <a:ext cx="727027" cy="930567"/>
            </a:xfrm>
            <a:custGeom>
              <a:avLst/>
              <a:gdLst>
                <a:gd name="T0" fmla="*/ 0 w 263"/>
                <a:gd name="T1" fmla="*/ 247 h 353"/>
                <a:gd name="T2" fmla="*/ 71 w 263"/>
                <a:gd name="T3" fmla="*/ 266 h 353"/>
                <a:gd name="T4" fmla="*/ 59 w 263"/>
                <a:gd name="T5" fmla="*/ 295 h 353"/>
                <a:gd name="T6" fmla="*/ 59 w 263"/>
                <a:gd name="T7" fmla="*/ 295 h 353"/>
                <a:gd name="T8" fmla="*/ 42 w 263"/>
                <a:gd name="T9" fmla="*/ 308 h 353"/>
                <a:gd name="T10" fmla="*/ 31 w 263"/>
                <a:gd name="T11" fmla="*/ 319 h 353"/>
                <a:gd name="T12" fmla="*/ 31 w 263"/>
                <a:gd name="T13" fmla="*/ 335 h 353"/>
                <a:gd name="T14" fmla="*/ 48 w 263"/>
                <a:gd name="T15" fmla="*/ 349 h 353"/>
                <a:gd name="T16" fmla="*/ 69 w 263"/>
                <a:gd name="T17" fmla="*/ 351 h 353"/>
                <a:gd name="T18" fmla="*/ 80 w 263"/>
                <a:gd name="T19" fmla="*/ 339 h 353"/>
                <a:gd name="T20" fmla="*/ 80 w 263"/>
                <a:gd name="T21" fmla="*/ 324 h 353"/>
                <a:gd name="T22" fmla="*/ 79 w 263"/>
                <a:gd name="T23" fmla="*/ 304 h 353"/>
                <a:gd name="T24" fmla="*/ 93 w 263"/>
                <a:gd name="T25" fmla="*/ 272 h 353"/>
                <a:gd name="T26" fmla="*/ 154 w 263"/>
                <a:gd name="T27" fmla="*/ 289 h 353"/>
                <a:gd name="T28" fmla="*/ 263 w 263"/>
                <a:gd name="T29" fmla="*/ 25 h 353"/>
                <a:gd name="T30" fmla="*/ 170 w 263"/>
                <a:gd name="T31" fmla="*/ 0 h 353"/>
                <a:gd name="T32" fmla="*/ 0 w 263"/>
                <a:gd name="T33" fmla="*/ 247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3" h="353">
                  <a:moveTo>
                    <a:pt x="0" y="247"/>
                  </a:moveTo>
                  <a:cubicBezTo>
                    <a:pt x="71" y="266"/>
                    <a:pt x="71" y="266"/>
                    <a:pt x="71" y="266"/>
                  </a:cubicBezTo>
                  <a:cubicBezTo>
                    <a:pt x="59" y="295"/>
                    <a:pt x="59" y="295"/>
                    <a:pt x="59" y="295"/>
                  </a:cubicBezTo>
                  <a:cubicBezTo>
                    <a:pt x="59" y="295"/>
                    <a:pt x="59" y="295"/>
                    <a:pt x="59" y="295"/>
                  </a:cubicBezTo>
                  <a:cubicBezTo>
                    <a:pt x="55" y="303"/>
                    <a:pt x="48" y="306"/>
                    <a:pt x="42" y="308"/>
                  </a:cubicBezTo>
                  <a:cubicBezTo>
                    <a:pt x="37" y="311"/>
                    <a:pt x="33" y="314"/>
                    <a:pt x="31" y="319"/>
                  </a:cubicBezTo>
                  <a:cubicBezTo>
                    <a:pt x="29" y="325"/>
                    <a:pt x="29" y="331"/>
                    <a:pt x="31" y="335"/>
                  </a:cubicBezTo>
                  <a:cubicBezTo>
                    <a:pt x="33" y="340"/>
                    <a:pt x="38" y="345"/>
                    <a:pt x="48" y="349"/>
                  </a:cubicBezTo>
                  <a:cubicBezTo>
                    <a:pt x="57" y="353"/>
                    <a:pt x="63" y="353"/>
                    <a:pt x="69" y="351"/>
                  </a:cubicBezTo>
                  <a:cubicBezTo>
                    <a:pt x="74" y="349"/>
                    <a:pt x="78" y="344"/>
                    <a:pt x="80" y="339"/>
                  </a:cubicBezTo>
                  <a:cubicBezTo>
                    <a:pt x="83" y="334"/>
                    <a:pt x="82" y="329"/>
                    <a:pt x="80" y="324"/>
                  </a:cubicBezTo>
                  <a:cubicBezTo>
                    <a:pt x="79" y="318"/>
                    <a:pt x="76" y="311"/>
                    <a:pt x="79" y="304"/>
                  </a:cubicBezTo>
                  <a:cubicBezTo>
                    <a:pt x="93" y="272"/>
                    <a:pt x="93" y="272"/>
                    <a:pt x="93" y="272"/>
                  </a:cubicBezTo>
                  <a:cubicBezTo>
                    <a:pt x="154" y="289"/>
                    <a:pt x="154" y="289"/>
                    <a:pt x="154" y="289"/>
                  </a:cubicBezTo>
                  <a:cubicBezTo>
                    <a:pt x="263" y="25"/>
                    <a:pt x="263" y="25"/>
                    <a:pt x="263" y="25"/>
                  </a:cubicBezTo>
                  <a:cubicBezTo>
                    <a:pt x="170" y="0"/>
                    <a:pt x="170" y="0"/>
                    <a:pt x="170" y="0"/>
                  </a:cubicBezTo>
                  <a:lnTo>
                    <a:pt x="0" y="24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82856" tIns="91428" rIns="182856" bIns="91428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sz="360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4373120" y="7705879"/>
            <a:ext cx="9309618" cy="2226912"/>
            <a:chOff x="7199403" y="3878398"/>
            <a:chExt cx="4655415" cy="1113601"/>
          </a:xfrm>
        </p:grpSpPr>
        <p:sp>
          <p:nvSpPr>
            <p:cNvPr id="59" name="Parallelogram 4"/>
            <p:cNvSpPr/>
            <p:nvPr/>
          </p:nvSpPr>
          <p:spPr>
            <a:xfrm>
              <a:off x="8074706" y="4278115"/>
              <a:ext cx="854632" cy="197682"/>
            </a:xfrm>
            <a:custGeom>
              <a:avLst/>
              <a:gdLst>
                <a:gd name="connsiteX0" fmla="*/ 0 w 2808312"/>
                <a:gd name="connsiteY0" fmla="*/ 1584176 h 1584176"/>
                <a:gd name="connsiteX1" fmla="*/ 948494 w 2808312"/>
                <a:gd name="connsiteY1" fmla="*/ 0 h 1584176"/>
                <a:gd name="connsiteX2" fmla="*/ 2808312 w 2808312"/>
                <a:gd name="connsiteY2" fmla="*/ 0 h 1584176"/>
                <a:gd name="connsiteX3" fmla="*/ 1859818 w 2808312"/>
                <a:gd name="connsiteY3" fmla="*/ 1584176 h 1584176"/>
                <a:gd name="connsiteX4" fmla="*/ 0 w 2808312"/>
                <a:gd name="connsiteY4" fmla="*/ 1584176 h 1584176"/>
                <a:gd name="connsiteX0" fmla="*/ 1859818 w 2808312"/>
                <a:gd name="connsiteY0" fmla="*/ 1584176 h 1675616"/>
                <a:gd name="connsiteX1" fmla="*/ 0 w 2808312"/>
                <a:gd name="connsiteY1" fmla="*/ 1584176 h 1675616"/>
                <a:gd name="connsiteX2" fmla="*/ 948494 w 2808312"/>
                <a:gd name="connsiteY2" fmla="*/ 0 h 1675616"/>
                <a:gd name="connsiteX3" fmla="*/ 2808312 w 2808312"/>
                <a:gd name="connsiteY3" fmla="*/ 0 h 1675616"/>
                <a:gd name="connsiteX4" fmla="*/ 1951258 w 2808312"/>
                <a:gd name="connsiteY4" fmla="*/ 1675616 h 1675616"/>
                <a:gd name="connsiteX0" fmla="*/ 1859818 w 2808312"/>
                <a:gd name="connsiteY0" fmla="*/ 1584176 h 1584176"/>
                <a:gd name="connsiteX1" fmla="*/ 0 w 2808312"/>
                <a:gd name="connsiteY1" fmla="*/ 1584176 h 1584176"/>
                <a:gd name="connsiteX2" fmla="*/ 948494 w 2808312"/>
                <a:gd name="connsiteY2" fmla="*/ 0 h 1584176"/>
                <a:gd name="connsiteX3" fmla="*/ 2808312 w 2808312"/>
                <a:gd name="connsiteY3" fmla="*/ 0 h 1584176"/>
                <a:gd name="connsiteX0" fmla="*/ 0 w 2808312"/>
                <a:gd name="connsiteY0" fmla="*/ 1584176 h 1584176"/>
                <a:gd name="connsiteX1" fmla="*/ 948494 w 2808312"/>
                <a:gd name="connsiteY1" fmla="*/ 0 h 1584176"/>
                <a:gd name="connsiteX2" fmla="*/ 2808312 w 2808312"/>
                <a:gd name="connsiteY2" fmla="*/ 0 h 158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8312" h="1584176">
                  <a:moveTo>
                    <a:pt x="0" y="1584176"/>
                  </a:moveTo>
                  <a:lnTo>
                    <a:pt x="948494" y="0"/>
                  </a:lnTo>
                  <a:lnTo>
                    <a:pt x="2808312" y="0"/>
                  </a:lnTo>
                </a:path>
              </a:pathLst>
            </a:custGeom>
            <a:noFill/>
            <a:ln w="6350">
              <a:solidFill>
                <a:schemeClr val="tx1">
                  <a:lumMod val="90000"/>
                  <a:lumOff val="10000"/>
                </a:schemeClr>
              </a:solidFill>
              <a:tailEnd type="oval" w="lg" len="lg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en-US" sz="360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9191534" y="3878398"/>
              <a:ext cx="2663284" cy="621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154">
                <a:lnSpc>
                  <a:spcPct val="89000"/>
                </a:lnSpc>
              </a:pPr>
              <a:r>
                <a:rPr lang="en-US" sz="3600"/>
                <a:t>Option 03</a:t>
              </a:r>
            </a:p>
            <a:p>
              <a:pPr defTabSz="457154">
                <a:lnSpc>
                  <a:spcPct val="89000"/>
                </a:lnSpc>
              </a:pPr>
              <a:r>
                <a:rPr lang="en-US" sz="2400"/>
                <a:t>Lorem ipsum dolor sit amet, consectetur adipiscing elit</a:t>
              </a:r>
            </a:p>
          </p:txBody>
        </p:sp>
        <p:sp>
          <p:nvSpPr>
            <p:cNvPr id="72" name="Freeform 29"/>
            <p:cNvSpPr>
              <a:spLocks/>
            </p:cNvSpPr>
            <p:nvPr/>
          </p:nvSpPr>
          <p:spPr bwMode="auto">
            <a:xfrm>
              <a:off x="7199403" y="4038736"/>
              <a:ext cx="1029292" cy="953263"/>
            </a:xfrm>
            <a:custGeom>
              <a:avLst/>
              <a:gdLst>
                <a:gd name="T0" fmla="*/ 94 w 372"/>
                <a:gd name="T1" fmla="*/ 84 h 362"/>
                <a:gd name="T2" fmla="*/ 80 w 372"/>
                <a:gd name="T3" fmla="*/ 49 h 362"/>
                <a:gd name="T4" fmla="*/ 82 w 372"/>
                <a:gd name="T5" fmla="*/ 29 h 362"/>
                <a:gd name="T6" fmla="*/ 82 w 372"/>
                <a:gd name="T7" fmla="*/ 14 h 362"/>
                <a:gd name="T8" fmla="*/ 71 w 372"/>
                <a:gd name="T9" fmla="*/ 2 h 362"/>
                <a:gd name="T10" fmla="*/ 62 w 372"/>
                <a:gd name="T11" fmla="*/ 1 h 362"/>
                <a:gd name="T12" fmla="*/ 50 w 372"/>
                <a:gd name="T13" fmla="*/ 4 h 362"/>
                <a:gd name="T14" fmla="*/ 33 w 372"/>
                <a:gd name="T15" fmla="*/ 17 h 362"/>
                <a:gd name="T16" fmla="*/ 33 w 372"/>
                <a:gd name="T17" fmla="*/ 33 h 362"/>
                <a:gd name="T18" fmla="*/ 43 w 372"/>
                <a:gd name="T19" fmla="*/ 44 h 362"/>
                <a:gd name="T20" fmla="*/ 60 w 372"/>
                <a:gd name="T21" fmla="*/ 57 h 362"/>
                <a:gd name="T22" fmla="*/ 60 w 372"/>
                <a:gd name="T23" fmla="*/ 58 h 362"/>
                <a:gd name="T24" fmla="*/ 71 w 372"/>
                <a:gd name="T25" fmla="*/ 89 h 362"/>
                <a:gd name="T26" fmla="*/ 0 w 372"/>
                <a:gd name="T27" fmla="*/ 102 h 362"/>
                <a:gd name="T28" fmla="*/ 101 w 372"/>
                <a:gd name="T29" fmla="*/ 362 h 362"/>
                <a:gd name="T30" fmla="*/ 202 w 372"/>
                <a:gd name="T31" fmla="*/ 343 h 362"/>
                <a:gd name="T32" fmla="*/ 198 w 372"/>
                <a:gd name="T33" fmla="*/ 334 h 362"/>
                <a:gd name="T34" fmla="*/ 191 w 372"/>
                <a:gd name="T35" fmla="*/ 330 h 362"/>
                <a:gd name="T36" fmla="*/ 170 w 372"/>
                <a:gd name="T37" fmla="*/ 307 h 362"/>
                <a:gd name="T38" fmla="*/ 172 w 372"/>
                <a:gd name="T39" fmla="*/ 274 h 362"/>
                <a:gd name="T40" fmla="*/ 183 w 372"/>
                <a:gd name="T41" fmla="*/ 261 h 362"/>
                <a:gd name="T42" fmla="*/ 194 w 372"/>
                <a:gd name="T43" fmla="*/ 254 h 362"/>
                <a:gd name="T44" fmla="*/ 200 w 372"/>
                <a:gd name="T45" fmla="*/ 250 h 362"/>
                <a:gd name="T46" fmla="*/ 208 w 372"/>
                <a:gd name="T47" fmla="*/ 249 h 362"/>
                <a:gd name="T48" fmla="*/ 208 w 372"/>
                <a:gd name="T49" fmla="*/ 249 h 362"/>
                <a:gd name="T50" fmla="*/ 237 w 372"/>
                <a:gd name="T51" fmla="*/ 249 h 362"/>
                <a:gd name="T52" fmla="*/ 261 w 372"/>
                <a:gd name="T53" fmla="*/ 272 h 362"/>
                <a:gd name="T54" fmla="*/ 261 w 372"/>
                <a:gd name="T55" fmla="*/ 303 h 362"/>
                <a:gd name="T56" fmla="*/ 259 w 372"/>
                <a:gd name="T57" fmla="*/ 310 h 362"/>
                <a:gd name="T58" fmla="*/ 268 w 372"/>
                <a:gd name="T59" fmla="*/ 331 h 362"/>
                <a:gd name="T60" fmla="*/ 372 w 372"/>
                <a:gd name="T61" fmla="*/ 312 h 362"/>
                <a:gd name="T62" fmla="*/ 194 w 372"/>
                <a:gd name="T63" fmla="*/ 66 h 362"/>
                <a:gd name="T64" fmla="*/ 94 w 372"/>
                <a:gd name="T65" fmla="*/ 84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2" h="362">
                  <a:moveTo>
                    <a:pt x="94" y="84"/>
                  </a:moveTo>
                  <a:cubicBezTo>
                    <a:pt x="80" y="49"/>
                    <a:pt x="80" y="49"/>
                    <a:pt x="80" y="49"/>
                  </a:cubicBezTo>
                  <a:cubicBezTo>
                    <a:pt x="77" y="42"/>
                    <a:pt x="80" y="35"/>
                    <a:pt x="82" y="29"/>
                  </a:cubicBezTo>
                  <a:cubicBezTo>
                    <a:pt x="83" y="24"/>
                    <a:pt x="84" y="19"/>
                    <a:pt x="82" y="14"/>
                  </a:cubicBezTo>
                  <a:cubicBezTo>
                    <a:pt x="80" y="9"/>
                    <a:pt x="76" y="4"/>
                    <a:pt x="71" y="2"/>
                  </a:cubicBezTo>
                  <a:cubicBezTo>
                    <a:pt x="68" y="1"/>
                    <a:pt x="65" y="0"/>
                    <a:pt x="62" y="1"/>
                  </a:cubicBezTo>
                  <a:cubicBezTo>
                    <a:pt x="58" y="1"/>
                    <a:pt x="54" y="2"/>
                    <a:pt x="50" y="4"/>
                  </a:cubicBezTo>
                  <a:cubicBezTo>
                    <a:pt x="40" y="8"/>
                    <a:pt x="35" y="12"/>
                    <a:pt x="33" y="17"/>
                  </a:cubicBezTo>
                  <a:cubicBezTo>
                    <a:pt x="31" y="21"/>
                    <a:pt x="31" y="27"/>
                    <a:pt x="33" y="33"/>
                  </a:cubicBezTo>
                  <a:cubicBezTo>
                    <a:pt x="34" y="38"/>
                    <a:pt x="38" y="41"/>
                    <a:pt x="43" y="44"/>
                  </a:cubicBezTo>
                  <a:cubicBezTo>
                    <a:pt x="49" y="47"/>
                    <a:pt x="56" y="50"/>
                    <a:pt x="60" y="57"/>
                  </a:cubicBezTo>
                  <a:cubicBezTo>
                    <a:pt x="60" y="57"/>
                    <a:pt x="60" y="58"/>
                    <a:pt x="60" y="58"/>
                  </a:cubicBezTo>
                  <a:cubicBezTo>
                    <a:pt x="71" y="89"/>
                    <a:pt x="71" y="89"/>
                    <a:pt x="71" y="89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101" y="362"/>
                    <a:pt x="101" y="362"/>
                    <a:pt x="101" y="362"/>
                  </a:cubicBezTo>
                  <a:cubicBezTo>
                    <a:pt x="202" y="343"/>
                    <a:pt x="202" y="343"/>
                    <a:pt x="202" y="343"/>
                  </a:cubicBezTo>
                  <a:cubicBezTo>
                    <a:pt x="198" y="334"/>
                    <a:pt x="198" y="334"/>
                    <a:pt x="198" y="334"/>
                  </a:cubicBezTo>
                  <a:cubicBezTo>
                    <a:pt x="198" y="335"/>
                    <a:pt x="197" y="334"/>
                    <a:pt x="191" y="330"/>
                  </a:cubicBezTo>
                  <a:cubicBezTo>
                    <a:pt x="185" y="327"/>
                    <a:pt x="174" y="320"/>
                    <a:pt x="170" y="307"/>
                  </a:cubicBezTo>
                  <a:cubicBezTo>
                    <a:pt x="167" y="297"/>
                    <a:pt x="166" y="285"/>
                    <a:pt x="172" y="274"/>
                  </a:cubicBezTo>
                  <a:cubicBezTo>
                    <a:pt x="174" y="269"/>
                    <a:pt x="178" y="265"/>
                    <a:pt x="183" y="261"/>
                  </a:cubicBezTo>
                  <a:cubicBezTo>
                    <a:pt x="186" y="258"/>
                    <a:pt x="190" y="256"/>
                    <a:pt x="194" y="254"/>
                  </a:cubicBezTo>
                  <a:cubicBezTo>
                    <a:pt x="195" y="253"/>
                    <a:pt x="198" y="251"/>
                    <a:pt x="200" y="250"/>
                  </a:cubicBezTo>
                  <a:cubicBezTo>
                    <a:pt x="202" y="249"/>
                    <a:pt x="205" y="249"/>
                    <a:pt x="208" y="249"/>
                  </a:cubicBezTo>
                  <a:cubicBezTo>
                    <a:pt x="208" y="249"/>
                    <a:pt x="208" y="249"/>
                    <a:pt x="208" y="249"/>
                  </a:cubicBezTo>
                  <a:cubicBezTo>
                    <a:pt x="218" y="246"/>
                    <a:pt x="229" y="246"/>
                    <a:pt x="237" y="249"/>
                  </a:cubicBezTo>
                  <a:cubicBezTo>
                    <a:pt x="249" y="254"/>
                    <a:pt x="256" y="263"/>
                    <a:pt x="261" y="272"/>
                  </a:cubicBezTo>
                  <a:cubicBezTo>
                    <a:pt x="266" y="284"/>
                    <a:pt x="263" y="297"/>
                    <a:pt x="261" y="303"/>
                  </a:cubicBezTo>
                  <a:cubicBezTo>
                    <a:pt x="260" y="308"/>
                    <a:pt x="259" y="309"/>
                    <a:pt x="259" y="310"/>
                  </a:cubicBezTo>
                  <a:cubicBezTo>
                    <a:pt x="268" y="331"/>
                    <a:pt x="268" y="331"/>
                    <a:pt x="268" y="331"/>
                  </a:cubicBezTo>
                  <a:cubicBezTo>
                    <a:pt x="372" y="312"/>
                    <a:pt x="372" y="312"/>
                    <a:pt x="372" y="312"/>
                  </a:cubicBezTo>
                  <a:cubicBezTo>
                    <a:pt x="194" y="66"/>
                    <a:pt x="194" y="66"/>
                    <a:pt x="194" y="66"/>
                  </a:cubicBezTo>
                  <a:lnTo>
                    <a:pt x="94" y="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82856" tIns="91428" rIns="182856" bIns="91428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sz="360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233329" y="8913078"/>
            <a:ext cx="10299725" cy="2665887"/>
            <a:chOff x="128587" y="4482076"/>
            <a:chExt cx="5150533" cy="1333117"/>
          </a:xfrm>
        </p:grpSpPr>
        <p:sp>
          <p:nvSpPr>
            <p:cNvPr id="63" name="Rectangle 62"/>
            <p:cNvSpPr/>
            <p:nvPr/>
          </p:nvSpPr>
          <p:spPr>
            <a:xfrm>
              <a:off x="128587" y="4482076"/>
              <a:ext cx="2663284" cy="621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457154">
                <a:lnSpc>
                  <a:spcPct val="89000"/>
                </a:lnSpc>
              </a:pPr>
              <a:r>
                <a:rPr lang="en-US" sz="3600"/>
                <a:t>Option 04</a:t>
              </a:r>
            </a:p>
            <a:p>
              <a:pPr algn="r" defTabSz="457154">
                <a:lnSpc>
                  <a:spcPct val="89000"/>
                </a:lnSpc>
              </a:pPr>
              <a:r>
                <a:rPr lang="en-US" sz="2400"/>
                <a:t>Lorem ipsum dolor sit amet, consectetur adipiscing elit</a:t>
              </a:r>
            </a:p>
          </p:txBody>
        </p:sp>
        <p:sp>
          <p:nvSpPr>
            <p:cNvPr id="65" name="Parallelogram 4"/>
            <p:cNvSpPr/>
            <p:nvPr/>
          </p:nvSpPr>
          <p:spPr>
            <a:xfrm flipH="1">
              <a:off x="2937220" y="4859037"/>
              <a:ext cx="1361439" cy="318370"/>
            </a:xfrm>
            <a:custGeom>
              <a:avLst/>
              <a:gdLst>
                <a:gd name="connsiteX0" fmla="*/ 0 w 2808312"/>
                <a:gd name="connsiteY0" fmla="*/ 1584176 h 1584176"/>
                <a:gd name="connsiteX1" fmla="*/ 948494 w 2808312"/>
                <a:gd name="connsiteY1" fmla="*/ 0 h 1584176"/>
                <a:gd name="connsiteX2" fmla="*/ 2808312 w 2808312"/>
                <a:gd name="connsiteY2" fmla="*/ 0 h 1584176"/>
                <a:gd name="connsiteX3" fmla="*/ 1859818 w 2808312"/>
                <a:gd name="connsiteY3" fmla="*/ 1584176 h 1584176"/>
                <a:gd name="connsiteX4" fmla="*/ 0 w 2808312"/>
                <a:gd name="connsiteY4" fmla="*/ 1584176 h 1584176"/>
                <a:gd name="connsiteX0" fmla="*/ 1859818 w 2808312"/>
                <a:gd name="connsiteY0" fmla="*/ 1584176 h 1675616"/>
                <a:gd name="connsiteX1" fmla="*/ 0 w 2808312"/>
                <a:gd name="connsiteY1" fmla="*/ 1584176 h 1675616"/>
                <a:gd name="connsiteX2" fmla="*/ 948494 w 2808312"/>
                <a:gd name="connsiteY2" fmla="*/ 0 h 1675616"/>
                <a:gd name="connsiteX3" fmla="*/ 2808312 w 2808312"/>
                <a:gd name="connsiteY3" fmla="*/ 0 h 1675616"/>
                <a:gd name="connsiteX4" fmla="*/ 1951258 w 2808312"/>
                <a:gd name="connsiteY4" fmla="*/ 1675616 h 1675616"/>
                <a:gd name="connsiteX0" fmla="*/ 1859818 w 2808312"/>
                <a:gd name="connsiteY0" fmla="*/ 1584176 h 1584176"/>
                <a:gd name="connsiteX1" fmla="*/ 0 w 2808312"/>
                <a:gd name="connsiteY1" fmla="*/ 1584176 h 1584176"/>
                <a:gd name="connsiteX2" fmla="*/ 948494 w 2808312"/>
                <a:gd name="connsiteY2" fmla="*/ 0 h 1584176"/>
                <a:gd name="connsiteX3" fmla="*/ 2808312 w 2808312"/>
                <a:gd name="connsiteY3" fmla="*/ 0 h 1584176"/>
                <a:gd name="connsiteX0" fmla="*/ 0 w 2808312"/>
                <a:gd name="connsiteY0" fmla="*/ 1584176 h 1584176"/>
                <a:gd name="connsiteX1" fmla="*/ 948494 w 2808312"/>
                <a:gd name="connsiteY1" fmla="*/ 0 h 1584176"/>
                <a:gd name="connsiteX2" fmla="*/ 2808312 w 2808312"/>
                <a:gd name="connsiteY2" fmla="*/ 0 h 158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8312" h="1584176">
                  <a:moveTo>
                    <a:pt x="0" y="1584176"/>
                  </a:moveTo>
                  <a:lnTo>
                    <a:pt x="948494" y="0"/>
                  </a:lnTo>
                  <a:lnTo>
                    <a:pt x="2808312" y="0"/>
                  </a:lnTo>
                </a:path>
              </a:pathLst>
            </a:custGeom>
            <a:noFill/>
            <a:ln w="6350">
              <a:solidFill>
                <a:schemeClr val="tx1">
                  <a:lumMod val="90000"/>
                  <a:lumOff val="10000"/>
                </a:schemeClr>
              </a:solidFill>
              <a:tailEnd type="oval" w="lg" len="lg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en-US" sz="3600">
                <a:solidFill>
                  <a:schemeClr val="tx1"/>
                </a:solidFill>
              </a:endParaRPr>
            </a:p>
          </p:txBody>
        </p:sp>
        <p:sp>
          <p:nvSpPr>
            <p:cNvPr id="73" name="Freeform 48"/>
            <p:cNvSpPr>
              <a:spLocks/>
            </p:cNvSpPr>
            <p:nvPr/>
          </p:nvSpPr>
          <p:spPr bwMode="auto">
            <a:xfrm>
              <a:off x="4148012" y="4815023"/>
              <a:ext cx="1131108" cy="1000170"/>
            </a:xfrm>
            <a:custGeom>
              <a:avLst/>
              <a:gdLst>
                <a:gd name="T0" fmla="*/ 393 w 408"/>
                <a:gd name="T1" fmla="*/ 265 h 379"/>
                <a:gd name="T2" fmla="*/ 378 w 408"/>
                <a:gd name="T3" fmla="*/ 266 h 379"/>
                <a:gd name="T4" fmla="*/ 357 w 408"/>
                <a:gd name="T5" fmla="*/ 270 h 379"/>
                <a:gd name="T6" fmla="*/ 357 w 408"/>
                <a:gd name="T7" fmla="*/ 270 h 379"/>
                <a:gd name="T8" fmla="*/ 322 w 408"/>
                <a:gd name="T9" fmla="*/ 257 h 379"/>
                <a:gd name="T10" fmla="*/ 381 w 408"/>
                <a:gd name="T11" fmla="*/ 113 h 379"/>
                <a:gd name="T12" fmla="*/ 291 w 408"/>
                <a:gd name="T13" fmla="*/ 88 h 379"/>
                <a:gd name="T14" fmla="*/ 303 w 408"/>
                <a:gd name="T15" fmla="*/ 57 h 379"/>
                <a:gd name="T16" fmla="*/ 303 w 408"/>
                <a:gd name="T17" fmla="*/ 57 h 379"/>
                <a:gd name="T18" fmla="*/ 320 w 408"/>
                <a:gd name="T19" fmla="*/ 44 h 379"/>
                <a:gd name="T20" fmla="*/ 331 w 408"/>
                <a:gd name="T21" fmla="*/ 33 h 379"/>
                <a:gd name="T22" fmla="*/ 331 w 408"/>
                <a:gd name="T23" fmla="*/ 17 h 379"/>
                <a:gd name="T24" fmla="*/ 315 w 408"/>
                <a:gd name="T25" fmla="*/ 3 h 379"/>
                <a:gd name="T26" fmla="*/ 300 w 408"/>
                <a:gd name="T27" fmla="*/ 0 h 379"/>
                <a:gd name="T28" fmla="*/ 294 w 408"/>
                <a:gd name="T29" fmla="*/ 1 h 379"/>
                <a:gd name="T30" fmla="*/ 282 w 408"/>
                <a:gd name="T31" fmla="*/ 13 h 379"/>
                <a:gd name="T32" fmla="*/ 282 w 408"/>
                <a:gd name="T33" fmla="*/ 28 h 379"/>
                <a:gd name="T34" fmla="*/ 284 w 408"/>
                <a:gd name="T35" fmla="*/ 48 h 379"/>
                <a:gd name="T36" fmla="*/ 268 w 408"/>
                <a:gd name="T37" fmla="*/ 82 h 379"/>
                <a:gd name="T38" fmla="*/ 157 w 408"/>
                <a:gd name="T39" fmla="*/ 52 h 379"/>
                <a:gd name="T40" fmla="*/ 5 w 408"/>
                <a:gd name="T41" fmla="*/ 273 h 379"/>
                <a:gd name="T42" fmla="*/ 2 w 408"/>
                <a:gd name="T43" fmla="*/ 292 h 379"/>
                <a:gd name="T44" fmla="*/ 16 w 408"/>
                <a:gd name="T45" fmla="*/ 305 h 379"/>
                <a:gd name="T46" fmla="*/ 272 w 408"/>
                <a:gd name="T47" fmla="*/ 379 h 379"/>
                <a:gd name="T48" fmla="*/ 313 w 408"/>
                <a:gd name="T49" fmla="*/ 279 h 379"/>
                <a:gd name="T50" fmla="*/ 350 w 408"/>
                <a:gd name="T51" fmla="*/ 291 h 379"/>
                <a:gd name="T52" fmla="*/ 364 w 408"/>
                <a:gd name="T53" fmla="*/ 305 h 379"/>
                <a:gd name="T54" fmla="*/ 375 w 408"/>
                <a:gd name="T55" fmla="*/ 315 h 379"/>
                <a:gd name="T56" fmla="*/ 392 w 408"/>
                <a:gd name="T57" fmla="*/ 314 h 379"/>
                <a:gd name="T58" fmla="*/ 405 w 408"/>
                <a:gd name="T59" fmla="*/ 297 h 379"/>
                <a:gd name="T60" fmla="*/ 406 w 408"/>
                <a:gd name="T61" fmla="*/ 276 h 379"/>
                <a:gd name="T62" fmla="*/ 393 w 408"/>
                <a:gd name="T63" fmla="*/ 265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8" h="379">
                  <a:moveTo>
                    <a:pt x="393" y="265"/>
                  </a:moveTo>
                  <a:cubicBezTo>
                    <a:pt x="388" y="263"/>
                    <a:pt x="384" y="264"/>
                    <a:pt x="378" y="266"/>
                  </a:cubicBezTo>
                  <a:cubicBezTo>
                    <a:pt x="372" y="269"/>
                    <a:pt x="365" y="272"/>
                    <a:pt x="357" y="270"/>
                  </a:cubicBezTo>
                  <a:cubicBezTo>
                    <a:pt x="357" y="270"/>
                    <a:pt x="357" y="270"/>
                    <a:pt x="357" y="270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81" y="113"/>
                    <a:pt x="381" y="113"/>
                    <a:pt x="381" y="113"/>
                  </a:cubicBezTo>
                  <a:cubicBezTo>
                    <a:pt x="291" y="88"/>
                    <a:pt x="291" y="88"/>
                    <a:pt x="291" y="8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7" y="49"/>
                    <a:pt x="315" y="47"/>
                    <a:pt x="320" y="44"/>
                  </a:cubicBezTo>
                  <a:cubicBezTo>
                    <a:pt x="325" y="41"/>
                    <a:pt x="330" y="38"/>
                    <a:pt x="331" y="33"/>
                  </a:cubicBezTo>
                  <a:cubicBezTo>
                    <a:pt x="333" y="27"/>
                    <a:pt x="333" y="22"/>
                    <a:pt x="331" y="17"/>
                  </a:cubicBezTo>
                  <a:cubicBezTo>
                    <a:pt x="329" y="12"/>
                    <a:pt x="325" y="8"/>
                    <a:pt x="315" y="3"/>
                  </a:cubicBezTo>
                  <a:cubicBezTo>
                    <a:pt x="309" y="1"/>
                    <a:pt x="304" y="0"/>
                    <a:pt x="300" y="0"/>
                  </a:cubicBezTo>
                  <a:cubicBezTo>
                    <a:pt x="298" y="0"/>
                    <a:pt x="296" y="1"/>
                    <a:pt x="294" y="1"/>
                  </a:cubicBezTo>
                  <a:cubicBezTo>
                    <a:pt x="289" y="3"/>
                    <a:pt x="285" y="8"/>
                    <a:pt x="282" y="13"/>
                  </a:cubicBezTo>
                  <a:cubicBezTo>
                    <a:pt x="280" y="18"/>
                    <a:pt x="280" y="23"/>
                    <a:pt x="282" y="28"/>
                  </a:cubicBezTo>
                  <a:cubicBezTo>
                    <a:pt x="284" y="34"/>
                    <a:pt x="287" y="41"/>
                    <a:pt x="284" y="48"/>
                  </a:cubicBezTo>
                  <a:cubicBezTo>
                    <a:pt x="268" y="82"/>
                    <a:pt x="268" y="82"/>
                    <a:pt x="268" y="8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5" y="273"/>
                    <a:pt x="5" y="273"/>
                    <a:pt x="5" y="273"/>
                  </a:cubicBezTo>
                  <a:cubicBezTo>
                    <a:pt x="1" y="278"/>
                    <a:pt x="0" y="286"/>
                    <a:pt x="2" y="292"/>
                  </a:cubicBezTo>
                  <a:cubicBezTo>
                    <a:pt x="4" y="298"/>
                    <a:pt x="10" y="303"/>
                    <a:pt x="16" y="305"/>
                  </a:cubicBezTo>
                  <a:cubicBezTo>
                    <a:pt x="272" y="379"/>
                    <a:pt x="272" y="379"/>
                    <a:pt x="272" y="379"/>
                  </a:cubicBezTo>
                  <a:cubicBezTo>
                    <a:pt x="313" y="279"/>
                    <a:pt x="313" y="279"/>
                    <a:pt x="313" y="279"/>
                  </a:cubicBezTo>
                  <a:cubicBezTo>
                    <a:pt x="350" y="291"/>
                    <a:pt x="350" y="291"/>
                    <a:pt x="350" y="291"/>
                  </a:cubicBezTo>
                  <a:cubicBezTo>
                    <a:pt x="358" y="293"/>
                    <a:pt x="361" y="300"/>
                    <a:pt x="364" y="305"/>
                  </a:cubicBezTo>
                  <a:cubicBezTo>
                    <a:pt x="367" y="310"/>
                    <a:pt x="370" y="314"/>
                    <a:pt x="375" y="315"/>
                  </a:cubicBezTo>
                  <a:cubicBezTo>
                    <a:pt x="381" y="317"/>
                    <a:pt x="387" y="316"/>
                    <a:pt x="392" y="314"/>
                  </a:cubicBezTo>
                  <a:cubicBezTo>
                    <a:pt x="397" y="312"/>
                    <a:pt x="401" y="307"/>
                    <a:pt x="405" y="297"/>
                  </a:cubicBezTo>
                  <a:cubicBezTo>
                    <a:pt x="408" y="287"/>
                    <a:pt x="408" y="281"/>
                    <a:pt x="406" y="276"/>
                  </a:cubicBezTo>
                  <a:cubicBezTo>
                    <a:pt x="403" y="271"/>
                    <a:pt x="399" y="268"/>
                    <a:pt x="393" y="2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56" tIns="91428" rIns="182856" bIns="91428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sz="36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4455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4" grpId="0" animBg="1"/>
      <p:bldP spid="17" grpId="0" animBg="1"/>
      <p:bldP spid="21" grpId="0" animBg="1"/>
      <p:bldP spid="25" grpId="0" animBg="1"/>
      <p:bldP spid="33" grpId="0" animBg="1"/>
      <p:bldP spid="38" grpId="0" animBg="1"/>
      <p:bldP spid="41" grpId="0" animBg="1"/>
      <p:bldP spid="45" grpId="0" animBg="1"/>
      <p:bldP spid="51" grpId="0" animBg="1"/>
      <p:bldP spid="52" grpId="0" animBg="1"/>
      <p:bldP spid="5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"/>
          <p:cNvSpPr txBox="1"/>
          <p:nvPr/>
        </p:nvSpPr>
        <p:spPr>
          <a:xfrm>
            <a:off x="2184401" y="4019550"/>
            <a:ext cx="3609974" cy="1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algn="ctr" defTabSz="1828800">
              <a:buClr>
                <a:srgbClr val="262626"/>
              </a:buClr>
              <a:buSzPts val="1300"/>
            </a:pPr>
            <a:r>
              <a:rPr lang="en-US" sz="2600" kern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elit, sed</a:t>
            </a: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5" name="Google Shape;215;p17"/>
          <p:cNvSpPr/>
          <p:nvPr/>
        </p:nvSpPr>
        <p:spPr>
          <a:xfrm>
            <a:off x="8518524" y="4622800"/>
            <a:ext cx="1841500" cy="2181224"/>
          </a:xfrm>
          <a:custGeom>
            <a:avLst/>
            <a:gdLst/>
            <a:ahLst/>
            <a:cxnLst/>
            <a:rect l="l" t="t" r="r" b="b"/>
            <a:pathLst>
              <a:path w="239" h="283" extrusionOk="0">
                <a:moveTo>
                  <a:pt x="67" y="259"/>
                </a:moveTo>
                <a:cubicBezTo>
                  <a:pt x="67" y="250"/>
                  <a:pt x="71" y="242"/>
                  <a:pt x="78" y="236"/>
                </a:cubicBezTo>
                <a:cubicBezTo>
                  <a:pt x="89" y="227"/>
                  <a:pt x="103" y="223"/>
                  <a:pt x="119" y="223"/>
                </a:cubicBezTo>
                <a:cubicBezTo>
                  <a:pt x="136" y="223"/>
                  <a:pt x="150" y="227"/>
                  <a:pt x="161" y="236"/>
                </a:cubicBezTo>
                <a:cubicBezTo>
                  <a:pt x="168" y="242"/>
                  <a:pt x="172" y="250"/>
                  <a:pt x="172" y="259"/>
                </a:cubicBezTo>
                <a:cubicBezTo>
                  <a:pt x="172" y="269"/>
                  <a:pt x="168" y="277"/>
                  <a:pt x="160" y="283"/>
                </a:cubicBezTo>
                <a:cubicBezTo>
                  <a:pt x="222" y="283"/>
                  <a:pt x="222" y="283"/>
                  <a:pt x="222" y="283"/>
                </a:cubicBezTo>
                <a:cubicBezTo>
                  <a:pt x="231" y="283"/>
                  <a:pt x="239" y="275"/>
                  <a:pt x="239" y="266"/>
                </a:cubicBezTo>
                <a:cubicBezTo>
                  <a:pt x="239" y="78"/>
                  <a:pt x="239" y="78"/>
                  <a:pt x="239" y="78"/>
                </a:cubicBezTo>
                <a:cubicBezTo>
                  <a:pt x="239" y="69"/>
                  <a:pt x="231" y="61"/>
                  <a:pt x="222" y="61"/>
                </a:cubicBezTo>
                <a:cubicBezTo>
                  <a:pt x="140" y="61"/>
                  <a:pt x="140" y="61"/>
                  <a:pt x="140" y="61"/>
                </a:cubicBezTo>
                <a:cubicBezTo>
                  <a:pt x="137" y="60"/>
                  <a:pt x="135" y="58"/>
                  <a:pt x="135" y="55"/>
                </a:cubicBezTo>
                <a:cubicBezTo>
                  <a:pt x="134" y="49"/>
                  <a:pt x="134" y="43"/>
                  <a:pt x="140" y="40"/>
                </a:cubicBezTo>
                <a:cubicBezTo>
                  <a:pt x="143" y="38"/>
                  <a:pt x="146" y="36"/>
                  <a:pt x="149" y="34"/>
                </a:cubicBezTo>
                <a:cubicBezTo>
                  <a:pt x="159" y="29"/>
                  <a:pt x="160" y="17"/>
                  <a:pt x="151" y="10"/>
                </a:cubicBezTo>
                <a:cubicBezTo>
                  <a:pt x="143" y="3"/>
                  <a:pt x="131" y="0"/>
                  <a:pt x="119" y="0"/>
                </a:cubicBezTo>
                <a:cubicBezTo>
                  <a:pt x="108" y="0"/>
                  <a:pt x="96" y="3"/>
                  <a:pt x="88" y="10"/>
                </a:cubicBezTo>
                <a:cubicBezTo>
                  <a:pt x="79" y="17"/>
                  <a:pt x="80" y="29"/>
                  <a:pt x="90" y="34"/>
                </a:cubicBezTo>
                <a:cubicBezTo>
                  <a:pt x="93" y="36"/>
                  <a:pt x="96" y="38"/>
                  <a:pt x="99" y="40"/>
                </a:cubicBezTo>
                <a:cubicBezTo>
                  <a:pt x="104" y="43"/>
                  <a:pt x="105" y="49"/>
                  <a:pt x="104" y="55"/>
                </a:cubicBezTo>
                <a:cubicBezTo>
                  <a:pt x="104" y="58"/>
                  <a:pt x="102" y="60"/>
                  <a:pt x="99" y="61"/>
                </a:cubicBezTo>
                <a:cubicBezTo>
                  <a:pt x="17" y="61"/>
                  <a:pt x="17" y="61"/>
                  <a:pt x="17" y="61"/>
                </a:cubicBezTo>
                <a:cubicBezTo>
                  <a:pt x="8" y="61"/>
                  <a:pt x="0" y="69"/>
                  <a:pt x="0" y="78"/>
                </a:cubicBezTo>
                <a:cubicBezTo>
                  <a:pt x="0" y="266"/>
                  <a:pt x="0" y="266"/>
                  <a:pt x="0" y="266"/>
                </a:cubicBezTo>
                <a:cubicBezTo>
                  <a:pt x="0" y="275"/>
                  <a:pt x="8" y="283"/>
                  <a:pt x="17" y="283"/>
                </a:cubicBezTo>
                <a:cubicBezTo>
                  <a:pt x="79" y="283"/>
                  <a:pt x="79" y="283"/>
                  <a:pt x="79" y="283"/>
                </a:cubicBezTo>
                <a:cubicBezTo>
                  <a:pt x="71" y="277"/>
                  <a:pt x="67" y="269"/>
                  <a:pt x="67" y="259"/>
                </a:cubicBezTo>
                <a:close/>
              </a:path>
            </a:pathLst>
          </a:custGeom>
          <a:solidFill>
            <a:srgbClr val="272E3A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7"/>
          <p:cNvSpPr/>
          <p:nvPr/>
        </p:nvSpPr>
        <p:spPr>
          <a:xfrm>
            <a:off x="8518524" y="6464300"/>
            <a:ext cx="1841500" cy="2181224"/>
          </a:xfrm>
          <a:custGeom>
            <a:avLst/>
            <a:gdLst/>
            <a:ahLst/>
            <a:cxnLst/>
            <a:rect l="l" t="t" r="r" b="b"/>
            <a:pathLst>
              <a:path w="239" h="283" extrusionOk="0">
                <a:moveTo>
                  <a:pt x="67" y="259"/>
                </a:moveTo>
                <a:cubicBezTo>
                  <a:pt x="67" y="250"/>
                  <a:pt x="71" y="242"/>
                  <a:pt x="78" y="236"/>
                </a:cubicBezTo>
                <a:cubicBezTo>
                  <a:pt x="89" y="227"/>
                  <a:pt x="103" y="223"/>
                  <a:pt x="119" y="223"/>
                </a:cubicBezTo>
                <a:cubicBezTo>
                  <a:pt x="136" y="223"/>
                  <a:pt x="150" y="227"/>
                  <a:pt x="161" y="236"/>
                </a:cubicBezTo>
                <a:cubicBezTo>
                  <a:pt x="168" y="242"/>
                  <a:pt x="172" y="250"/>
                  <a:pt x="172" y="259"/>
                </a:cubicBezTo>
                <a:cubicBezTo>
                  <a:pt x="172" y="268"/>
                  <a:pt x="168" y="277"/>
                  <a:pt x="160" y="283"/>
                </a:cubicBezTo>
                <a:cubicBezTo>
                  <a:pt x="222" y="283"/>
                  <a:pt x="222" y="283"/>
                  <a:pt x="222" y="283"/>
                </a:cubicBezTo>
                <a:cubicBezTo>
                  <a:pt x="231" y="283"/>
                  <a:pt x="239" y="275"/>
                  <a:pt x="239" y="266"/>
                </a:cubicBezTo>
                <a:cubicBezTo>
                  <a:pt x="239" y="78"/>
                  <a:pt x="239" y="78"/>
                  <a:pt x="239" y="78"/>
                </a:cubicBezTo>
                <a:cubicBezTo>
                  <a:pt x="239" y="69"/>
                  <a:pt x="231" y="61"/>
                  <a:pt x="222" y="61"/>
                </a:cubicBezTo>
                <a:cubicBezTo>
                  <a:pt x="140" y="61"/>
                  <a:pt x="140" y="61"/>
                  <a:pt x="140" y="61"/>
                </a:cubicBezTo>
                <a:cubicBezTo>
                  <a:pt x="137" y="60"/>
                  <a:pt x="135" y="58"/>
                  <a:pt x="135" y="55"/>
                </a:cubicBezTo>
                <a:cubicBezTo>
                  <a:pt x="134" y="49"/>
                  <a:pt x="134" y="43"/>
                  <a:pt x="140" y="40"/>
                </a:cubicBezTo>
                <a:cubicBezTo>
                  <a:pt x="143" y="38"/>
                  <a:pt x="146" y="36"/>
                  <a:pt x="149" y="34"/>
                </a:cubicBezTo>
                <a:cubicBezTo>
                  <a:pt x="159" y="28"/>
                  <a:pt x="160" y="17"/>
                  <a:pt x="151" y="9"/>
                </a:cubicBezTo>
                <a:cubicBezTo>
                  <a:pt x="143" y="2"/>
                  <a:pt x="131" y="0"/>
                  <a:pt x="119" y="0"/>
                </a:cubicBezTo>
                <a:cubicBezTo>
                  <a:pt x="108" y="0"/>
                  <a:pt x="96" y="2"/>
                  <a:pt x="88" y="9"/>
                </a:cubicBezTo>
                <a:cubicBezTo>
                  <a:pt x="79" y="17"/>
                  <a:pt x="80" y="28"/>
                  <a:pt x="90" y="34"/>
                </a:cubicBezTo>
                <a:cubicBezTo>
                  <a:pt x="93" y="36"/>
                  <a:pt x="96" y="38"/>
                  <a:pt x="99" y="40"/>
                </a:cubicBezTo>
                <a:cubicBezTo>
                  <a:pt x="104" y="43"/>
                  <a:pt x="105" y="49"/>
                  <a:pt x="104" y="55"/>
                </a:cubicBezTo>
                <a:cubicBezTo>
                  <a:pt x="104" y="58"/>
                  <a:pt x="102" y="60"/>
                  <a:pt x="99" y="61"/>
                </a:cubicBezTo>
                <a:cubicBezTo>
                  <a:pt x="17" y="61"/>
                  <a:pt x="17" y="61"/>
                  <a:pt x="17" y="61"/>
                </a:cubicBezTo>
                <a:cubicBezTo>
                  <a:pt x="8" y="61"/>
                  <a:pt x="0" y="69"/>
                  <a:pt x="0" y="78"/>
                </a:cubicBezTo>
                <a:cubicBezTo>
                  <a:pt x="0" y="266"/>
                  <a:pt x="0" y="266"/>
                  <a:pt x="0" y="266"/>
                </a:cubicBezTo>
                <a:cubicBezTo>
                  <a:pt x="0" y="275"/>
                  <a:pt x="8" y="283"/>
                  <a:pt x="17" y="283"/>
                </a:cubicBezTo>
                <a:cubicBezTo>
                  <a:pt x="79" y="283"/>
                  <a:pt x="79" y="283"/>
                  <a:pt x="79" y="283"/>
                </a:cubicBezTo>
                <a:cubicBezTo>
                  <a:pt x="71" y="277"/>
                  <a:pt x="67" y="268"/>
                  <a:pt x="67" y="259"/>
                </a:cubicBezTo>
                <a:close/>
              </a:path>
            </a:pathLst>
          </a:custGeom>
          <a:solidFill>
            <a:srgbClr val="272E3A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7"/>
          <p:cNvSpPr/>
          <p:nvPr/>
        </p:nvSpPr>
        <p:spPr>
          <a:xfrm>
            <a:off x="10420351" y="3181350"/>
            <a:ext cx="2178050" cy="1841500"/>
          </a:xfrm>
          <a:custGeom>
            <a:avLst/>
            <a:gdLst/>
            <a:ahLst/>
            <a:cxnLst/>
            <a:rect l="l" t="t" r="r" b="b"/>
            <a:pathLst>
              <a:path w="283" h="239" extrusionOk="0">
                <a:moveTo>
                  <a:pt x="24" y="68"/>
                </a:moveTo>
                <a:cubicBezTo>
                  <a:pt x="33" y="68"/>
                  <a:pt x="41" y="72"/>
                  <a:pt x="47" y="79"/>
                </a:cubicBezTo>
                <a:cubicBezTo>
                  <a:pt x="56" y="89"/>
                  <a:pt x="60" y="104"/>
                  <a:pt x="60" y="120"/>
                </a:cubicBezTo>
                <a:cubicBezTo>
                  <a:pt x="60" y="136"/>
                  <a:pt x="56" y="151"/>
                  <a:pt x="47" y="161"/>
                </a:cubicBezTo>
                <a:cubicBezTo>
                  <a:pt x="41" y="168"/>
                  <a:pt x="33" y="172"/>
                  <a:pt x="24" y="172"/>
                </a:cubicBezTo>
                <a:cubicBezTo>
                  <a:pt x="15" y="172"/>
                  <a:pt x="6" y="168"/>
                  <a:pt x="0" y="161"/>
                </a:cubicBezTo>
                <a:cubicBezTo>
                  <a:pt x="0" y="222"/>
                  <a:pt x="0" y="222"/>
                  <a:pt x="0" y="222"/>
                </a:cubicBezTo>
                <a:cubicBezTo>
                  <a:pt x="0" y="232"/>
                  <a:pt x="8" y="239"/>
                  <a:pt x="18" y="239"/>
                </a:cubicBezTo>
                <a:cubicBezTo>
                  <a:pt x="205" y="239"/>
                  <a:pt x="205" y="239"/>
                  <a:pt x="205" y="239"/>
                </a:cubicBezTo>
                <a:cubicBezTo>
                  <a:pt x="215" y="239"/>
                  <a:pt x="222" y="232"/>
                  <a:pt x="222" y="222"/>
                </a:cubicBezTo>
                <a:cubicBezTo>
                  <a:pt x="222" y="140"/>
                  <a:pt x="222" y="140"/>
                  <a:pt x="222" y="140"/>
                </a:cubicBezTo>
                <a:cubicBezTo>
                  <a:pt x="223" y="138"/>
                  <a:pt x="225" y="135"/>
                  <a:pt x="228" y="135"/>
                </a:cubicBezTo>
                <a:cubicBezTo>
                  <a:pt x="234" y="135"/>
                  <a:pt x="240" y="135"/>
                  <a:pt x="244" y="140"/>
                </a:cubicBezTo>
                <a:cubicBezTo>
                  <a:pt x="246" y="143"/>
                  <a:pt x="247" y="147"/>
                  <a:pt x="249" y="150"/>
                </a:cubicBezTo>
                <a:cubicBezTo>
                  <a:pt x="255" y="159"/>
                  <a:pt x="267" y="160"/>
                  <a:pt x="274" y="152"/>
                </a:cubicBezTo>
                <a:cubicBezTo>
                  <a:pt x="281" y="143"/>
                  <a:pt x="283" y="131"/>
                  <a:pt x="283" y="120"/>
                </a:cubicBezTo>
                <a:cubicBezTo>
                  <a:pt x="283" y="109"/>
                  <a:pt x="281" y="97"/>
                  <a:pt x="274" y="88"/>
                </a:cubicBezTo>
                <a:cubicBezTo>
                  <a:pt x="267" y="80"/>
                  <a:pt x="255" y="81"/>
                  <a:pt x="249" y="90"/>
                </a:cubicBezTo>
                <a:cubicBezTo>
                  <a:pt x="247" y="93"/>
                  <a:pt x="246" y="97"/>
                  <a:pt x="244" y="100"/>
                </a:cubicBezTo>
                <a:cubicBezTo>
                  <a:pt x="240" y="105"/>
                  <a:pt x="234" y="105"/>
                  <a:pt x="228" y="105"/>
                </a:cubicBezTo>
                <a:cubicBezTo>
                  <a:pt x="225" y="105"/>
                  <a:pt x="223" y="102"/>
                  <a:pt x="222" y="100"/>
                </a:cubicBezTo>
                <a:cubicBezTo>
                  <a:pt x="222" y="18"/>
                  <a:pt x="222" y="18"/>
                  <a:pt x="222" y="18"/>
                </a:cubicBezTo>
                <a:cubicBezTo>
                  <a:pt x="222" y="8"/>
                  <a:pt x="215" y="0"/>
                  <a:pt x="205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8"/>
                  <a:pt x="0" y="18"/>
                </a:cubicBezTo>
                <a:cubicBezTo>
                  <a:pt x="0" y="79"/>
                  <a:pt x="0" y="79"/>
                  <a:pt x="0" y="79"/>
                </a:cubicBezTo>
                <a:cubicBezTo>
                  <a:pt x="6" y="72"/>
                  <a:pt x="15" y="68"/>
                  <a:pt x="24" y="68"/>
                </a:cubicBezTo>
                <a:close/>
              </a:path>
            </a:pathLst>
          </a:custGeom>
          <a:solidFill>
            <a:srgbClr val="339966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7"/>
          <p:cNvSpPr/>
          <p:nvPr/>
        </p:nvSpPr>
        <p:spPr>
          <a:xfrm>
            <a:off x="12261851" y="3181350"/>
            <a:ext cx="2178050" cy="1841500"/>
          </a:xfrm>
          <a:custGeom>
            <a:avLst/>
            <a:gdLst/>
            <a:ahLst/>
            <a:cxnLst/>
            <a:rect l="l" t="t" r="r" b="b"/>
            <a:pathLst>
              <a:path w="283" h="239" extrusionOk="0">
                <a:moveTo>
                  <a:pt x="24" y="68"/>
                </a:moveTo>
                <a:cubicBezTo>
                  <a:pt x="33" y="68"/>
                  <a:pt x="41" y="72"/>
                  <a:pt x="47" y="79"/>
                </a:cubicBezTo>
                <a:cubicBezTo>
                  <a:pt x="56" y="89"/>
                  <a:pt x="60" y="104"/>
                  <a:pt x="60" y="120"/>
                </a:cubicBezTo>
                <a:cubicBezTo>
                  <a:pt x="60" y="136"/>
                  <a:pt x="56" y="151"/>
                  <a:pt x="47" y="161"/>
                </a:cubicBezTo>
                <a:cubicBezTo>
                  <a:pt x="41" y="168"/>
                  <a:pt x="33" y="172"/>
                  <a:pt x="24" y="172"/>
                </a:cubicBezTo>
                <a:cubicBezTo>
                  <a:pt x="15" y="172"/>
                  <a:pt x="6" y="168"/>
                  <a:pt x="0" y="161"/>
                </a:cubicBezTo>
                <a:cubicBezTo>
                  <a:pt x="0" y="222"/>
                  <a:pt x="0" y="222"/>
                  <a:pt x="0" y="222"/>
                </a:cubicBezTo>
                <a:cubicBezTo>
                  <a:pt x="0" y="232"/>
                  <a:pt x="8" y="239"/>
                  <a:pt x="17" y="239"/>
                </a:cubicBezTo>
                <a:cubicBezTo>
                  <a:pt x="205" y="239"/>
                  <a:pt x="205" y="239"/>
                  <a:pt x="205" y="239"/>
                </a:cubicBezTo>
                <a:cubicBezTo>
                  <a:pt x="214" y="239"/>
                  <a:pt x="222" y="232"/>
                  <a:pt x="222" y="222"/>
                </a:cubicBezTo>
                <a:cubicBezTo>
                  <a:pt x="222" y="140"/>
                  <a:pt x="222" y="140"/>
                  <a:pt x="222" y="140"/>
                </a:cubicBezTo>
                <a:cubicBezTo>
                  <a:pt x="223" y="138"/>
                  <a:pt x="225" y="135"/>
                  <a:pt x="228" y="135"/>
                </a:cubicBezTo>
                <a:cubicBezTo>
                  <a:pt x="234" y="135"/>
                  <a:pt x="240" y="135"/>
                  <a:pt x="243" y="140"/>
                </a:cubicBezTo>
                <a:cubicBezTo>
                  <a:pt x="245" y="143"/>
                  <a:pt x="247" y="147"/>
                  <a:pt x="249" y="150"/>
                </a:cubicBezTo>
                <a:cubicBezTo>
                  <a:pt x="255" y="159"/>
                  <a:pt x="267" y="160"/>
                  <a:pt x="274" y="152"/>
                </a:cubicBezTo>
                <a:cubicBezTo>
                  <a:pt x="281" y="143"/>
                  <a:pt x="283" y="131"/>
                  <a:pt x="283" y="120"/>
                </a:cubicBezTo>
                <a:cubicBezTo>
                  <a:pt x="283" y="109"/>
                  <a:pt x="281" y="97"/>
                  <a:pt x="274" y="88"/>
                </a:cubicBezTo>
                <a:cubicBezTo>
                  <a:pt x="267" y="80"/>
                  <a:pt x="255" y="81"/>
                  <a:pt x="249" y="90"/>
                </a:cubicBezTo>
                <a:cubicBezTo>
                  <a:pt x="247" y="93"/>
                  <a:pt x="245" y="97"/>
                  <a:pt x="243" y="100"/>
                </a:cubicBezTo>
                <a:cubicBezTo>
                  <a:pt x="240" y="105"/>
                  <a:pt x="234" y="105"/>
                  <a:pt x="228" y="105"/>
                </a:cubicBezTo>
                <a:cubicBezTo>
                  <a:pt x="225" y="105"/>
                  <a:pt x="223" y="102"/>
                  <a:pt x="222" y="100"/>
                </a:cubicBezTo>
                <a:cubicBezTo>
                  <a:pt x="222" y="18"/>
                  <a:pt x="222" y="18"/>
                  <a:pt x="222" y="18"/>
                </a:cubicBezTo>
                <a:cubicBezTo>
                  <a:pt x="222" y="8"/>
                  <a:pt x="214" y="0"/>
                  <a:pt x="20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8"/>
                  <a:pt x="0" y="18"/>
                </a:cubicBezTo>
                <a:cubicBezTo>
                  <a:pt x="0" y="79"/>
                  <a:pt x="0" y="79"/>
                  <a:pt x="0" y="79"/>
                </a:cubicBezTo>
                <a:cubicBezTo>
                  <a:pt x="6" y="72"/>
                  <a:pt x="15" y="68"/>
                  <a:pt x="24" y="68"/>
                </a:cubicBezTo>
                <a:close/>
              </a:path>
            </a:pathLst>
          </a:custGeom>
          <a:solidFill>
            <a:srgbClr val="339966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7"/>
          <p:cNvSpPr/>
          <p:nvPr/>
        </p:nvSpPr>
        <p:spPr>
          <a:xfrm>
            <a:off x="8518525" y="8305801"/>
            <a:ext cx="1771650" cy="2241550"/>
          </a:xfrm>
          <a:custGeom>
            <a:avLst/>
            <a:gdLst/>
            <a:ahLst/>
            <a:cxnLst/>
            <a:rect l="l" t="t" r="r" b="b"/>
            <a:pathLst>
              <a:path w="230" h="291" extrusionOk="0">
                <a:moveTo>
                  <a:pt x="207" y="224"/>
                </a:moveTo>
                <a:cubicBezTo>
                  <a:pt x="198" y="224"/>
                  <a:pt x="189" y="220"/>
                  <a:pt x="183" y="213"/>
                </a:cubicBezTo>
                <a:cubicBezTo>
                  <a:pt x="175" y="203"/>
                  <a:pt x="170" y="188"/>
                  <a:pt x="171" y="172"/>
                </a:cubicBezTo>
                <a:cubicBezTo>
                  <a:pt x="170" y="155"/>
                  <a:pt x="175" y="141"/>
                  <a:pt x="183" y="131"/>
                </a:cubicBezTo>
                <a:cubicBezTo>
                  <a:pt x="189" y="123"/>
                  <a:pt x="198" y="119"/>
                  <a:pt x="207" y="119"/>
                </a:cubicBezTo>
                <a:cubicBezTo>
                  <a:pt x="216" y="119"/>
                  <a:pt x="225" y="124"/>
                  <a:pt x="230" y="131"/>
                </a:cubicBezTo>
                <a:cubicBezTo>
                  <a:pt x="230" y="78"/>
                  <a:pt x="230" y="78"/>
                  <a:pt x="230" y="78"/>
                </a:cubicBezTo>
                <a:cubicBezTo>
                  <a:pt x="230" y="69"/>
                  <a:pt x="223" y="61"/>
                  <a:pt x="213" y="61"/>
                </a:cubicBezTo>
                <a:cubicBezTo>
                  <a:pt x="140" y="61"/>
                  <a:pt x="140" y="61"/>
                  <a:pt x="140" y="61"/>
                </a:cubicBezTo>
                <a:cubicBezTo>
                  <a:pt x="137" y="60"/>
                  <a:pt x="135" y="58"/>
                  <a:pt x="135" y="55"/>
                </a:cubicBezTo>
                <a:cubicBezTo>
                  <a:pt x="134" y="49"/>
                  <a:pt x="134" y="43"/>
                  <a:pt x="140" y="40"/>
                </a:cubicBezTo>
                <a:cubicBezTo>
                  <a:pt x="143" y="37"/>
                  <a:pt x="146" y="36"/>
                  <a:pt x="149" y="34"/>
                </a:cubicBezTo>
                <a:cubicBezTo>
                  <a:pt x="159" y="28"/>
                  <a:pt x="160" y="16"/>
                  <a:pt x="151" y="9"/>
                </a:cubicBezTo>
                <a:cubicBezTo>
                  <a:pt x="143" y="2"/>
                  <a:pt x="131" y="0"/>
                  <a:pt x="119" y="0"/>
                </a:cubicBezTo>
                <a:cubicBezTo>
                  <a:pt x="108" y="0"/>
                  <a:pt x="96" y="2"/>
                  <a:pt x="88" y="9"/>
                </a:cubicBezTo>
                <a:cubicBezTo>
                  <a:pt x="79" y="16"/>
                  <a:pt x="80" y="28"/>
                  <a:pt x="90" y="34"/>
                </a:cubicBezTo>
                <a:cubicBezTo>
                  <a:pt x="93" y="36"/>
                  <a:pt x="96" y="37"/>
                  <a:pt x="99" y="40"/>
                </a:cubicBezTo>
                <a:cubicBezTo>
                  <a:pt x="104" y="43"/>
                  <a:pt x="105" y="49"/>
                  <a:pt x="104" y="55"/>
                </a:cubicBezTo>
                <a:cubicBezTo>
                  <a:pt x="104" y="58"/>
                  <a:pt x="102" y="60"/>
                  <a:pt x="99" y="61"/>
                </a:cubicBezTo>
                <a:cubicBezTo>
                  <a:pt x="17" y="61"/>
                  <a:pt x="17" y="61"/>
                  <a:pt x="17" y="61"/>
                </a:cubicBezTo>
                <a:cubicBezTo>
                  <a:pt x="8" y="61"/>
                  <a:pt x="0" y="69"/>
                  <a:pt x="0" y="78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84"/>
                  <a:pt x="8" y="291"/>
                  <a:pt x="17" y="291"/>
                </a:cubicBezTo>
                <a:cubicBezTo>
                  <a:pt x="213" y="291"/>
                  <a:pt x="213" y="291"/>
                  <a:pt x="213" y="291"/>
                </a:cubicBezTo>
                <a:cubicBezTo>
                  <a:pt x="223" y="291"/>
                  <a:pt x="230" y="284"/>
                  <a:pt x="230" y="274"/>
                </a:cubicBezTo>
                <a:cubicBezTo>
                  <a:pt x="230" y="212"/>
                  <a:pt x="230" y="212"/>
                  <a:pt x="230" y="212"/>
                </a:cubicBezTo>
                <a:cubicBezTo>
                  <a:pt x="225" y="220"/>
                  <a:pt x="216" y="224"/>
                  <a:pt x="207" y="224"/>
                </a:cubicBezTo>
                <a:close/>
              </a:path>
            </a:pathLst>
          </a:custGeom>
          <a:solidFill>
            <a:srgbClr val="272E3A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7"/>
          <p:cNvSpPr/>
          <p:nvPr/>
        </p:nvSpPr>
        <p:spPr>
          <a:xfrm>
            <a:off x="8518525" y="3181351"/>
            <a:ext cx="2241550" cy="1781174"/>
          </a:xfrm>
          <a:custGeom>
            <a:avLst/>
            <a:gdLst/>
            <a:ahLst/>
            <a:cxnLst/>
            <a:rect l="l" t="t" r="r" b="b"/>
            <a:pathLst>
              <a:path w="291" h="231" extrusionOk="0">
                <a:moveTo>
                  <a:pt x="67" y="207"/>
                </a:moveTo>
                <a:cubicBezTo>
                  <a:pt x="67" y="199"/>
                  <a:pt x="71" y="190"/>
                  <a:pt x="78" y="184"/>
                </a:cubicBezTo>
                <a:cubicBezTo>
                  <a:pt x="89" y="175"/>
                  <a:pt x="103" y="171"/>
                  <a:pt x="119" y="171"/>
                </a:cubicBezTo>
                <a:cubicBezTo>
                  <a:pt x="136" y="171"/>
                  <a:pt x="150" y="175"/>
                  <a:pt x="161" y="184"/>
                </a:cubicBezTo>
                <a:cubicBezTo>
                  <a:pt x="168" y="190"/>
                  <a:pt x="172" y="199"/>
                  <a:pt x="172" y="207"/>
                </a:cubicBezTo>
                <a:cubicBezTo>
                  <a:pt x="172" y="217"/>
                  <a:pt x="168" y="225"/>
                  <a:pt x="160" y="231"/>
                </a:cubicBezTo>
                <a:cubicBezTo>
                  <a:pt x="213" y="231"/>
                  <a:pt x="213" y="231"/>
                  <a:pt x="213" y="231"/>
                </a:cubicBezTo>
                <a:cubicBezTo>
                  <a:pt x="223" y="231"/>
                  <a:pt x="230" y="223"/>
                  <a:pt x="230" y="214"/>
                </a:cubicBezTo>
                <a:cubicBezTo>
                  <a:pt x="230" y="140"/>
                  <a:pt x="230" y="140"/>
                  <a:pt x="230" y="140"/>
                </a:cubicBezTo>
                <a:cubicBezTo>
                  <a:pt x="231" y="138"/>
                  <a:pt x="233" y="135"/>
                  <a:pt x="237" y="135"/>
                </a:cubicBezTo>
                <a:cubicBezTo>
                  <a:pt x="243" y="135"/>
                  <a:pt x="248" y="135"/>
                  <a:pt x="252" y="140"/>
                </a:cubicBezTo>
                <a:cubicBezTo>
                  <a:pt x="254" y="143"/>
                  <a:pt x="255" y="147"/>
                  <a:pt x="257" y="150"/>
                </a:cubicBezTo>
                <a:cubicBezTo>
                  <a:pt x="263" y="159"/>
                  <a:pt x="275" y="160"/>
                  <a:pt x="282" y="152"/>
                </a:cubicBezTo>
                <a:cubicBezTo>
                  <a:pt x="289" y="143"/>
                  <a:pt x="291" y="131"/>
                  <a:pt x="291" y="120"/>
                </a:cubicBezTo>
                <a:cubicBezTo>
                  <a:pt x="291" y="109"/>
                  <a:pt x="289" y="97"/>
                  <a:pt x="282" y="88"/>
                </a:cubicBezTo>
                <a:cubicBezTo>
                  <a:pt x="275" y="80"/>
                  <a:pt x="263" y="81"/>
                  <a:pt x="257" y="90"/>
                </a:cubicBezTo>
                <a:cubicBezTo>
                  <a:pt x="255" y="93"/>
                  <a:pt x="254" y="97"/>
                  <a:pt x="252" y="100"/>
                </a:cubicBezTo>
                <a:cubicBezTo>
                  <a:pt x="248" y="105"/>
                  <a:pt x="243" y="105"/>
                  <a:pt x="237" y="105"/>
                </a:cubicBezTo>
                <a:cubicBezTo>
                  <a:pt x="233" y="105"/>
                  <a:pt x="231" y="102"/>
                  <a:pt x="230" y="100"/>
                </a:cubicBezTo>
                <a:cubicBezTo>
                  <a:pt x="230" y="18"/>
                  <a:pt x="230" y="18"/>
                  <a:pt x="230" y="18"/>
                </a:cubicBezTo>
                <a:cubicBezTo>
                  <a:pt x="230" y="8"/>
                  <a:pt x="223" y="0"/>
                  <a:pt x="213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8"/>
                  <a:pt x="0" y="18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3"/>
                  <a:pt x="8" y="231"/>
                  <a:pt x="17" y="231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71" y="225"/>
                  <a:pt x="67" y="217"/>
                  <a:pt x="67" y="207"/>
                </a:cubicBezTo>
                <a:close/>
              </a:path>
            </a:pathLst>
          </a:custGeom>
          <a:solidFill>
            <a:srgbClr val="339966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7"/>
          <p:cNvSpPr/>
          <p:nvPr/>
        </p:nvSpPr>
        <p:spPr>
          <a:xfrm>
            <a:off x="11791951" y="8705850"/>
            <a:ext cx="2178050" cy="1841500"/>
          </a:xfrm>
          <a:custGeom>
            <a:avLst/>
            <a:gdLst/>
            <a:ahLst/>
            <a:cxnLst/>
            <a:rect l="l" t="t" r="r" b="b"/>
            <a:pathLst>
              <a:path w="283" h="239" extrusionOk="0">
                <a:moveTo>
                  <a:pt x="260" y="172"/>
                </a:moveTo>
                <a:cubicBezTo>
                  <a:pt x="251" y="172"/>
                  <a:pt x="242" y="168"/>
                  <a:pt x="236" y="161"/>
                </a:cubicBezTo>
                <a:cubicBezTo>
                  <a:pt x="228" y="151"/>
                  <a:pt x="223" y="136"/>
                  <a:pt x="223" y="120"/>
                </a:cubicBezTo>
                <a:cubicBezTo>
                  <a:pt x="223" y="103"/>
                  <a:pt x="228" y="89"/>
                  <a:pt x="236" y="79"/>
                </a:cubicBezTo>
                <a:cubicBezTo>
                  <a:pt x="242" y="71"/>
                  <a:pt x="251" y="67"/>
                  <a:pt x="260" y="67"/>
                </a:cubicBezTo>
                <a:cubicBezTo>
                  <a:pt x="269" y="67"/>
                  <a:pt x="277" y="72"/>
                  <a:pt x="283" y="79"/>
                </a:cubicBezTo>
                <a:cubicBezTo>
                  <a:pt x="283" y="18"/>
                  <a:pt x="283" y="18"/>
                  <a:pt x="283" y="18"/>
                </a:cubicBezTo>
                <a:cubicBezTo>
                  <a:pt x="283" y="8"/>
                  <a:pt x="276" y="0"/>
                  <a:pt x="266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69" y="0"/>
                  <a:pt x="61" y="8"/>
                  <a:pt x="61" y="18"/>
                </a:cubicBezTo>
                <a:cubicBezTo>
                  <a:pt x="61" y="99"/>
                  <a:pt x="61" y="99"/>
                  <a:pt x="61" y="99"/>
                </a:cubicBezTo>
                <a:cubicBezTo>
                  <a:pt x="60" y="102"/>
                  <a:pt x="58" y="105"/>
                  <a:pt x="55" y="105"/>
                </a:cubicBezTo>
                <a:cubicBezTo>
                  <a:pt x="49" y="105"/>
                  <a:pt x="44" y="105"/>
                  <a:pt x="40" y="99"/>
                </a:cubicBezTo>
                <a:cubicBezTo>
                  <a:pt x="38" y="96"/>
                  <a:pt x="37" y="93"/>
                  <a:pt x="35" y="90"/>
                </a:cubicBezTo>
                <a:cubicBezTo>
                  <a:pt x="29" y="81"/>
                  <a:pt x="17" y="80"/>
                  <a:pt x="10" y="88"/>
                </a:cubicBezTo>
                <a:cubicBezTo>
                  <a:pt x="3" y="97"/>
                  <a:pt x="0" y="109"/>
                  <a:pt x="0" y="120"/>
                </a:cubicBezTo>
                <a:cubicBezTo>
                  <a:pt x="0" y="131"/>
                  <a:pt x="3" y="143"/>
                  <a:pt x="10" y="151"/>
                </a:cubicBezTo>
                <a:cubicBezTo>
                  <a:pt x="17" y="160"/>
                  <a:pt x="29" y="159"/>
                  <a:pt x="35" y="149"/>
                </a:cubicBezTo>
                <a:cubicBezTo>
                  <a:pt x="37" y="146"/>
                  <a:pt x="38" y="143"/>
                  <a:pt x="40" y="140"/>
                </a:cubicBezTo>
                <a:cubicBezTo>
                  <a:pt x="44" y="135"/>
                  <a:pt x="49" y="135"/>
                  <a:pt x="55" y="135"/>
                </a:cubicBezTo>
                <a:cubicBezTo>
                  <a:pt x="58" y="135"/>
                  <a:pt x="60" y="138"/>
                  <a:pt x="61" y="140"/>
                </a:cubicBezTo>
                <a:cubicBezTo>
                  <a:pt x="61" y="222"/>
                  <a:pt x="61" y="222"/>
                  <a:pt x="61" y="222"/>
                </a:cubicBezTo>
                <a:cubicBezTo>
                  <a:pt x="61" y="232"/>
                  <a:pt x="69" y="239"/>
                  <a:pt x="79" y="239"/>
                </a:cubicBezTo>
                <a:cubicBezTo>
                  <a:pt x="266" y="239"/>
                  <a:pt x="266" y="239"/>
                  <a:pt x="266" y="239"/>
                </a:cubicBezTo>
                <a:cubicBezTo>
                  <a:pt x="276" y="239"/>
                  <a:pt x="283" y="232"/>
                  <a:pt x="283" y="222"/>
                </a:cubicBezTo>
                <a:cubicBezTo>
                  <a:pt x="283" y="160"/>
                  <a:pt x="283" y="160"/>
                  <a:pt x="283" y="160"/>
                </a:cubicBezTo>
                <a:cubicBezTo>
                  <a:pt x="277" y="168"/>
                  <a:pt x="269" y="172"/>
                  <a:pt x="260" y="172"/>
                </a:cubicBezTo>
                <a:close/>
              </a:path>
            </a:pathLst>
          </a:custGeom>
          <a:solidFill>
            <a:srgbClr val="FFE9AB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7"/>
          <p:cNvSpPr/>
          <p:nvPr/>
        </p:nvSpPr>
        <p:spPr>
          <a:xfrm>
            <a:off x="14100175" y="3181351"/>
            <a:ext cx="1781174" cy="2251074"/>
          </a:xfrm>
          <a:custGeom>
            <a:avLst/>
            <a:gdLst/>
            <a:ahLst/>
            <a:cxnLst/>
            <a:rect l="l" t="t" r="r" b="b"/>
            <a:pathLst>
              <a:path w="231" h="292" extrusionOk="0">
                <a:moveTo>
                  <a:pt x="0" y="18"/>
                </a:moveTo>
                <a:cubicBezTo>
                  <a:pt x="0" y="79"/>
                  <a:pt x="0" y="79"/>
                  <a:pt x="0" y="79"/>
                </a:cubicBezTo>
                <a:cubicBezTo>
                  <a:pt x="6" y="72"/>
                  <a:pt x="15" y="68"/>
                  <a:pt x="24" y="68"/>
                </a:cubicBezTo>
                <a:cubicBezTo>
                  <a:pt x="33" y="68"/>
                  <a:pt x="41" y="72"/>
                  <a:pt x="47" y="79"/>
                </a:cubicBezTo>
                <a:cubicBezTo>
                  <a:pt x="56" y="89"/>
                  <a:pt x="60" y="104"/>
                  <a:pt x="60" y="120"/>
                </a:cubicBezTo>
                <a:cubicBezTo>
                  <a:pt x="60" y="136"/>
                  <a:pt x="56" y="151"/>
                  <a:pt x="47" y="161"/>
                </a:cubicBezTo>
                <a:cubicBezTo>
                  <a:pt x="41" y="168"/>
                  <a:pt x="33" y="172"/>
                  <a:pt x="24" y="172"/>
                </a:cubicBezTo>
                <a:cubicBezTo>
                  <a:pt x="15" y="172"/>
                  <a:pt x="6" y="168"/>
                  <a:pt x="0" y="161"/>
                </a:cubicBezTo>
                <a:cubicBezTo>
                  <a:pt x="0" y="213"/>
                  <a:pt x="0" y="213"/>
                  <a:pt x="0" y="213"/>
                </a:cubicBezTo>
                <a:cubicBezTo>
                  <a:pt x="0" y="223"/>
                  <a:pt x="8" y="231"/>
                  <a:pt x="17" y="231"/>
                </a:cubicBezTo>
                <a:cubicBezTo>
                  <a:pt x="91" y="231"/>
                  <a:pt x="91" y="231"/>
                  <a:pt x="91" y="231"/>
                </a:cubicBezTo>
                <a:cubicBezTo>
                  <a:pt x="93" y="232"/>
                  <a:pt x="96" y="234"/>
                  <a:pt x="96" y="237"/>
                </a:cubicBezTo>
                <a:cubicBezTo>
                  <a:pt x="96" y="243"/>
                  <a:pt x="96" y="248"/>
                  <a:pt x="91" y="252"/>
                </a:cubicBezTo>
                <a:cubicBezTo>
                  <a:pt x="88" y="254"/>
                  <a:pt x="85" y="255"/>
                  <a:pt x="81" y="257"/>
                </a:cubicBezTo>
                <a:cubicBezTo>
                  <a:pt x="72" y="263"/>
                  <a:pt x="71" y="275"/>
                  <a:pt x="80" y="282"/>
                </a:cubicBezTo>
                <a:cubicBezTo>
                  <a:pt x="88" y="289"/>
                  <a:pt x="100" y="292"/>
                  <a:pt x="111" y="292"/>
                </a:cubicBezTo>
                <a:cubicBezTo>
                  <a:pt x="122" y="292"/>
                  <a:pt x="134" y="289"/>
                  <a:pt x="143" y="282"/>
                </a:cubicBezTo>
                <a:cubicBezTo>
                  <a:pt x="151" y="275"/>
                  <a:pt x="150" y="263"/>
                  <a:pt x="141" y="257"/>
                </a:cubicBezTo>
                <a:cubicBezTo>
                  <a:pt x="138" y="255"/>
                  <a:pt x="134" y="254"/>
                  <a:pt x="131" y="252"/>
                </a:cubicBezTo>
                <a:cubicBezTo>
                  <a:pt x="126" y="248"/>
                  <a:pt x="126" y="243"/>
                  <a:pt x="126" y="237"/>
                </a:cubicBezTo>
                <a:cubicBezTo>
                  <a:pt x="126" y="234"/>
                  <a:pt x="129" y="232"/>
                  <a:pt x="132" y="231"/>
                </a:cubicBezTo>
                <a:cubicBezTo>
                  <a:pt x="214" y="231"/>
                  <a:pt x="214" y="231"/>
                  <a:pt x="214" y="231"/>
                </a:cubicBezTo>
                <a:cubicBezTo>
                  <a:pt x="223" y="231"/>
                  <a:pt x="231" y="223"/>
                  <a:pt x="231" y="213"/>
                </a:cubicBezTo>
                <a:cubicBezTo>
                  <a:pt x="231" y="18"/>
                  <a:pt x="231" y="18"/>
                  <a:pt x="231" y="18"/>
                </a:cubicBezTo>
                <a:cubicBezTo>
                  <a:pt x="231" y="8"/>
                  <a:pt x="223" y="0"/>
                  <a:pt x="214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8"/>
                  <a:pt x="0" y="18"/>
                </a:cubicBezTo>
                <a:close/>
              </a:path>
            </a:pathLst>
          </a:custGeom>
          <a:solidFill>
            <a:srgbClr val="FFCC3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7"/>
          <p:cNvSpPr/>
          <p:nvPr/>
        </p:nvSpPr>
        <p:spPr>
          <a:xfrm>
            <a:off x="14039850" y="5092700"/>
            <a:ext cx="1841500" cy="2181224"/>
          </a:xfrm>
          <a:custGeom>
            <a:avLst/>
            <a:gdLst/>
            <a:ahLst/>
            <a:cxnLst/>
            <a:rect l="l" t="t" r="r" b="b"/>
            <a:pathLst>
              <a:path w="239" h="283" extrusionOk="0">
                <a:moveTo>
                  <a:pt x="172" y="23"/>
                </a:moveTo>
                <a:cubicBezTo>
                  <a:pt x="172" y="32"/>
                  <a:pt x="168" y="41"/>
                  <a:pt x="160" y="47"/>
                </a:cubicBezTo>
                <a:cubicBezTo>
                  <a:pt x="150" y="55"/>
                  <a:pt x="135" y="60"/>
                  <a:pt x="119" y="60"/>
                </a:cubicBezTo>
                <a:cubicBezTo>
                  <a:pt x="103" y="60"/>
                  <a:pt x="88" y="55"/>
                  <a:pt x="78" y="47"/>
                </a:cubicBezTo>
                <a:cubicBezTo>
                  <a:pt x="71" y="41"/>
                  <a:pt x="67" y="32"/>
                  <a:pt x="67" y="23"/>
                </a:cubicBezTo>
                <a:cubicBezTo>
                  <a:pt x="67" y="14"/>
                  <a:pt x="71" y="5"/>
                  <a:pt x="78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7"/>
                  <a:pt x="0" y="17"/>
                </a:cubicBezTo>
                <a:cubicBezTo>
                  <a:pt x="0" y="204"/>
                  <a:pt x="0" y="204"/>
                  <a:pt x="0" y="204"/>
                </a:cubicBezTo>
                <a:cubicBezTo>
                  <a:pt x="0" y="214"/>
                  <a:pt x="8" y="222"/>
                  <a:pt x="17" y="222"/>
                </a:cubicBezTo>
                <a:cubicBezTo>
                  <a:pt x="99" y="222"/>
                  <a:pt x="99" y="222"/>
                  <a:pt x="99" y="222"/>
                </a:cubicBezTo>
                <a:cubicBezTo>
                  <a:pt x="101" y="223"/>
                  <a:pt x="104" y="225"/>
                  <a:pt x="104" y="228"/>
                </a:cubicBezTo>
                <a:cubicBezTo>
                  <a:pt x="104" y="234"/>
                  <a:pt x="104" y="239"/>
                  <a:pt x="99" y="243"/>
                </a:cubicBezTo>
                <a:cubicBezTo>
                  <a:pt x="96" y="245"/>
                  <a:pt x="93" y="246"/>
                  <a:pt x="89" y="248"/>
                </a:cubicBezTo>
                <a:cubicBezTo>
                  <a:pt x="80" y="254"/>
                  <a:pt x="79" y="266"/>
                  <a:pt x="88" y="273"/>
                </a:cubicBezTo>
                <a:cubicBezTo>
                  <a:pt x="96" y="280"/>
                  <a:pt x="108" y="283"/>
                  <a:pt x="119" y="282"/>
                </a:cubicBezTo>
                <a:cubicBezTo>
                  <a:pt x="130" y="283"/>
                  <a:pt x="142" y="280"/>
                  <a:pt x="151" y="273"/>
                </a:cubicBezTo>
                <a:cubicBezTo>
                  <a:pt x="159" y="266"/>
                  <a:pt x="158" y="254"/>
                  <a:pt x="149" y="248"/>
                </a:cubicBezTo>
                <a:cubicBezTo>
                  <a:pt x="146" y="246"/>
                  <a:pt x="142" y="245"/>
                  <a:pt x="139" y="243"/>
                </a:cubicBezTo>
                <a:cubicBezTo>
                  <a:pt x="134" y="239"/>
                  <a:pt x="134" y="234"/>
                  <a:pt x="134" y="228"/>
                </a:cubicBezTo>
                <a:cubicBezTo>
                  <a:pt x="134" y="225"/>
                  <a:pt x="137" y="223"/>
                  <a:pt x="140" y="222"/>
                </a:cubicBezTo>
                <a:cubicBezTo>
                  <a:pt x="222" y="222"/>
                  <a:pt x="222" y="222"/>
                  <a:pt x="222" y="222"/>
                </a:cubicBezTo>
                <a:cubicBezTo>
                  <a:pt x="231" y="222"/>
                  <a:pt x="239" y="214"/>
                  <a:pt x="239" y="204"/>
                </a:cubicBezTo>
                <a:cubicBezTo>
                  <a:pt x="239" y="17"/>
                  <a:pt x="239" y="17"/>
                  <a:pt x="239" y="17"/>
                </a:cubicBezTo>
                <a:cubicBezTo>
                  <a:pt x="239" y="7"/>
                  <a:pt x="231" y="0"/>
                  <a:pt x="222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67" y="5"/>
                  <a:pt x="172" y="14"/>
                  <a:pt x="172" y="23"/>
                </a:cubicBezTo>
                <a:close/>
              </a:path>
            </a:pathLst>
          </a:custGeom>
          <a:solidFill>
            <a:srgbClr val="FFCC3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7"/>
          <p:cNvSpPr/>
          <p:nvPr/>
        </p:nvSpPr>
        <p:spPr>
          <a:xfrm>
            <a:off x="9950451" y="8705850"/>
            <a:ext cx="2178050" cy="1841500"/>
          </a:xfrm>
          <a:custGeom>
            <a:avLst/>
            <a:gdLst/>
            <a:ahLst/>
            <a:cxnLst/>
            <a:rect l="l" t="t" r="r" b="b"/>
            <a:pathLst>
              <a:path w="283" h="239" extrusionOk="0">
                <a:moveTo>
                  <a:pt x="260" y="172"/>
                </a:moveTo>
                <a:cubicBezTo>
                  <a:pt x="251" y="172"/>
                  <a:pt x="242" y="168"/>
                  <a:pt x="236" y="161"/>
                </a:cubicBezTo>
                <a:cubicBezTo>
                  <a:pt x="228" y="151"/>
                  <a:pt x="223" y="136"/>
                  <a:pt x="223" y="120"/>
                </a:cubicBezTo>
                <a:cubicBezTo>
                  <a:pt x="223" y="103"/>
                  <a:pt x="228" y="89"/>
                  <a:pt x="236" y="79"/>
                </a:cubicBezTo>
                <a:cubicBezTo>
                  <a:pt x="242" y="71"/>
                  <a:pt x="251" y="67"/>
                  <a:pt x="260" y="67"/>
                </a:cubicBezTo>
                <a:cubicBezTo>
                  <a:pt x="269" y="67"/>
                  <a:pt x="278" y="72"/>
                  <a:pt x="283" y="79"/>
                </a:cubicBezTo>
                <a:cubicBezTo>
                  <a:pt x="283" y="18"/>
                  <a:pt x="283" y="18"/>
                  <a:pt x="283" y="18"/>
                </a:cubicBezTo>
                <a:cubicBezTo>
                  <a:pt x="283" y="8"/>
                  <a:pt x="276" y="0"/>
                  <a:pt x="266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69" y="0"/>
                  <a:pt x="61" y="8"/>
                  <a:pt x="61" y="18"/>
                </a:cubicBezTo>
                <a:cubicBezTo>
                  <a:pt x="61" y="99"/>
                  <a:pt x="61" y="99"/>
                  <a:pt x="61" y="99"/>
                </a:cubicBezTo>
                <a:cubicBezTo>
                  <a:pt x="60" y="102"/>
                  <a:pt x="58" y="105"/>
                  <a:pt x="55" y="105"/>
                </a:cubicBezTo>
                <a:cubicBezTo>
                  <a:pt x="49" y="105"/>
                  <a:pt x="44" y="105"/>
                  <a:pt x="40" y="99"/>
                </a:cubicBezTo>
                <a:cubicBezTo>
                  <a:pt x="38" y="96"/>
                  <a:pt x="37" y="93"/>
                  <a:pt x="35" y="90"/>
                </a:cubicBezTo>
                <a:cubicBezTo>
                  <a:pt x="29" y="81"/>
                  <a:pt x="17" y="80"/>
                  <a:pt x="10" y="88"/>
                </a:cubicBezTo>
                <a:cubicBezTo>
                  <a:pt x="3" y="97"/>
                  <a:pt x="0" y="109"/>
                  <a:pt x="1" y="120"/>
                </a:cubicBezTo>
                <a:cubicBezTo>
                  <a:pt x="0" y="131"/>
                  <a:pt x="3" y="143"/>
                  <a:pt x="10" y="151"/>
                </a:cubicBezTo>
                <a:cubicBezTo>
                  <a:pt x="17" y="160"/>
                  <a:pt x="29" y="159"/>
                  <a:pt x="35" y="149"/>
                </a:cubicBezTo>
                <a:cubicBezTo>
                  <a:pt x="37" y="146"/>
                  <a:pt x="38" y="143"/>
                  <a:pt x="40" y="140"/>
                </a:cubicBezTo>
                <a:cubicBezTo>
                  <a:pt x="44" y="135"/>
                  <a:pt x="49" y="135"/>
                  <a:pt x="55" y="135"/>
                </a:cubicBezTo>
                <a:cubicBezTo>
                  <a:pt x="58" y="135"/>
                  <a:pt x="60" y="138"/>
                  <a:pt x="61" y="140"/>
                </a:cubicBezTo>
                <a:cubicBezTo>
                  <a:pt x="61" y="222"/>
                  <a:pt x="61" y="222"/>
                  <a:pt x="61" y="222"/>
                </a:cubicBezTo>
                <a:cubicBezTo>
                  <a:pt x="61" y="232"/>
                  <a:pt x="69" y="239"/>
                  <a:pt x="79" y="239"/>
                </a:cubicBezTo>
                <a:cubicBezTo>
                  <a:pt x="266" y="239"/>
                  <a:pt x="266" y="239"/>
                  <a:pt x="266" y="239"/>
                </a:cubicBezTo>
                <a:cubicBezTo>
                  <a:pt x="276" y="239"/>
                  <a:pt x="283" y="232"/>
                  <a:pt x="283" y="222"/>
                </a:cubicBezTo>
                <a:cubicBezTo>
                  <a:pt x="283" y="160"/>
                  <a:pt x="283" y="160"/>
                  <a:pt x="283" y="160"/>
                </a:cubicBezTo>
                <a:cubicBezTo>
                  <a:pt x="278" y="168"/>
                  <a:pt x="269" y="172"/>
                  <a:pt x="260" y="172"/>
                </a:cubicBezTo>
                <a:close/>
              </a:path>
            </a:pathLst>
          </a:custGeom>
          <a:solidFill>
            <a:srgbClr val="FFE9AB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7"/>
          <p:cNvSpPr/>
          <p:nvPr/>
        </p:nvSpPr>
        <p:spPr>
          <a:xfrm>
            <a:off x="14039850" y="6934200"/>
            <a:ext cx="1841500" cy="2181224"/>
          </a:xfrm>
          <a:custGeom>
            <a:avLst/>
            <a:gdLst/>
            <a:ahLst/>
            <a:cxnLst/>
            <a:rect l="l" t="t" r="r" b="b"/>
            <a:pathLst>
              <a:path w="239" h="283" extrusionOk="0">
                <a:moveTo>
                  <a:pt x="172" y="23"/>
                </a:moveTo>
                <a:cubicBezTo>
                  <a:pt x="172" y="32"/>
                  <a:pt x="168" y="41"/>
                  <a:pt x="160" y="47"/>
                </a:cubicBezTo>
                <a:cubicBezTo>
                  <a:pt x="150" y="55"/>
                  <a:pt x="135" y="60"/>
                  <a:pt x="119" y="59"/>
                </a:cubicBezTo>
                <a:cubicBezTo>
                  <a:pt x="103" y="60"/>
                  <a:pt x="88" y="55"/>
                  <a:pt x="78" y="47"/>
                </a:cubicBezTo>
                <a:cubicBezTo>
                  <a:pt x="71" y="41"/>
                  <a:pt x="67" y="32"/>
                  <a:pt x="67" y="23"/>
                </a:cubicBezTo>
                <a:cubicBezTo>
                  <a:pt x="67" y="14"/>
                  <a:pt x="71" y="5"/>
                  <a:pt x="78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7"/>
                  <a:pt x="0" y="17"/>
                </a:cubicBezTo>
                <a:cubicBezTo>
                  <a:pt x="0" y="204"/>
                  <a:pt x="0" y="204"/>
                  <a:pt x="0" y="204"/>
                </a:cubicBezTo>
                <a:cubicBezTo>
                  <a:pt x="0" y="214"/>
                  <a:pt x="8" y="221"/>
                  <a:pt x="17" y="221"/>
                </a:cubicBezTo>
                <a:cubicBezTo>
                  <a:pt x="99" y="221"/>
                  <a:pt x="99" y="221"/>
                  <a:pt x="99" y="221"/>
                </a:cubicBezTo>
                <a:cubicBezTo>
                  <a:pt x="101" y="223"/>
                  <a:pt x="104" y="225"/>
                  <a:pt x="104" y="228"/>
                </a:cubicBezTo>
                <a:cubicBezTo>
                  <a:pt x="104" y="234"/>
                  <a:pt x="104" y="239"/>
                  <a:pt x="99" y="243"/>
                </a:cubicBezTo>
                <a:cubicBezTo>
                  <a:pt x="96" y="245"/>
                  <a:pt x="93" y="246"/>
                  <a:pt x="89" y="248"/>
                </a:cubicBezTo>
                <a:cubicBezTo>
                  <a:pt x="80" y="254"/>
                  <a:pt x="79" y="266"/>
                  <a:pt x="88" y="273"/>
                </a:cubicBezTo>
                <a:cubicBezTo>
                  <a:pt x="96" y="280"/>
                  <a:pt x="108" y="283"/>
                  <a:pt x="119" y="282"/>
                </a:cubicBezTo>
                <a:cubicBezTo>
                  <a:pt x="130" y="283"/>
                  <a:pt x="142" y="280"/>
                  <a:pt x="151" y="273"/>
                </a:cubicBezTo>
                <a:cubicBezTo>
                  <a:pt x="159" y="266"/>
                  <a:pt x="158" y="254"/>
                  <a:pt x="149" y="248"/>
                </a:cubicBezTo>
                <a:cubicBezTo>
                  <a:pt x="146" y="246"/>
                  <a:pt x="142" y="245"/>
                  <a:pt x="139" y="243"/>
                </a:cubicBezTo>
                <a:cubicBezTo>
                  <a:pt x="134" y="239"/>
                  <a:pt x="134" y="234"/>
                  <a:pt x="134" y="228"/>
                </a:cubicBezTo>
                <a:cubicBezTo>
                  <a:pt x="134" y="225"/>
                  <a:pt x="137" y="223"/>
                  <a:pt x="140" y="221"/>
                </a:cubicBezTo>
                <a:cubicBezTo>
                  <a:pt x="222" y="221"/>
                  <a:pt x="222" y="221"/>
                  <a:pt x="222" y="221"/>
                </a:cubicBezTo>
                <a:cubicBezTo>
                  <a:pt x="231" y="221"/>
                  <a:pt x="239" y="214"/>
                  <a:pt x="239" y="204"/>
                </a:cubicBezTo>
                <a:cubicBezTo>
                  <a:pt x="239" y="17"/>
                  <a:pt x="239" y="17"/>
                  <a:pt x="239" y="17"/>
                </a:cubicBezTo>
                <a:cubicBezTo>
                  <a:pt x="239" y="7"/>
                  <a:pt x="231" y="0"/>
                  <a:pt x="222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67" y="5"/>
                  <a:pt x="172" y="14"/>
                  <a:pt x="172" y="23"/>
                </a:cubicBezTo>
                <a:close/>
              </a:path>
            </a:pathLst>
          </a:custGeom>
          <a:solidFill>
            <a:srgbClr val="FFCC3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7"/>
          <p:cNvSpPr/>
          <p:nvPr/>
        </p:nvSpPr>
        <p:spPr>
          <a:xfrm>
            <a:off x="13630275" y="8769350"/>
            <a:ext cx="2251074" cy="1778000"/>
          </a:xfrm>
          <a:custGeom>
            <a:avLst/>
            <a:gdLst/>
            <a:ahLst/>
            <a:cxnLst/>
            <a:rect l="l" t="t" r="r" b="b"/>
            <a:pathLst>
              <a:path w="292" h="231" extrusionOk="0">
                <a:moveTo>
                  <a:pt x="225" y="24"/>
                </a:moveTo>
                <a:cubicBezTo>
                  <a:pt x="225" y="33"/>
                  <a:pt x="221" y="41"/>
                  <a:pt x="213" y="47"/>
                </a:cubicBezTo>
                <a:cubicBezTo>
                  <a:pt x="203" y="56"/>
                  <a:pt x="188" y="61"/>
                  <a:pt x="172" y="60"/>
                </a:cubicBezTo>
                <a:cubicBezTo>
                  <a:pt x="156" y="61"/>
                  <a:pt x="141" y="56"/>
                  <a:pt x="131" y="47"/>
                </a:cubicBezTo>
                <a:cubicBezTo>
                  <a:pt x="124" y="41"/>
                  <a:pt x="120" y="33"/>
                  <a:pt x="120" y="24"/>
                </a:cubicBezTo>
                <a:cubicBezTo>
                  <a:pt x="120" y="15"/>
                  <a:pt x="124" y="6"/>
                  <a:pt x="131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69" y="0"/>
                  <a:pt x="61" y="8"/>
                  <a:pt x="61" y="18"/>
                </a:cubicBezTo>
                <a:cubicBezTo>
                  <a:pt x="61" y="91"/>
                  <a:pt x="61" y="91"/>
                  <a:pt x="61" y="91"/>
                </a:cubicBezTo>
                <a:cubicBezTo>
                  <a:pt x="60" y="94"/>
                  <a:pt x="58" y="97"/>
                  <a:pt x="55" y="97"/>
                </a:cubicBezTo>
                <a:cubicBezTo>
                  <a:pt x="49" y="97"/>
                  <a:pt x="44" y="97"/>
                  <a:pt x="40" y="91"/>
                </a:cubicBezTo>
                <a:cubicBezTo>
                  <a:pt x="38" y="88"/>
                  <a:pt x="36" y="85"/>
                  <a:pt x="35" y="82"/>
                </a:cubicBezTo>
                <a:cubicBezTo>
                  <a:pt x="29" y="73"/>
                  <a:pt x="17" y="72"/>
                  <a:pt x="10" y="80"/>
                </a:cubicBezTo>
                <a:cubicBezTo>
                  <a:pt x="3" y="89"/>
                  <a:pt x="0" y="101"/>
                  <a:pt x="0" y="112"/>
                </a:cubicBezTo>
                <a:cubicBezTo>
                  <a:pt x="0" y="123"/>
                  <a:pt x="3" y="135"/>
                  <a:pt x="10" y="143"/>
                </a:cubicBezTo>
                <a:cubicBezTo>
                  <a:pt x="17" y="152"/>
                  <a:pt x="29" y="151"/>
                  <a:pt x="35" y="141"/>
                </a:cubicBezTo>
                <a:cubicBezTo>
                  <a:pt x="36" y="138"/>
                  <a:pt x="38" y="135"/>
                  <a:pt x="40" y="132"/>
                </a:cubicBezTo>
                <a:cubicBezTo>
                  <a:pt x="44" y="127"/>
                  <a:pt x="49" y="127"/>
                  <a:pt x="55" y="127"/>
                </a:cubicBezTo>
                <a:cubicBezTo>
                  <a:pt x="58" y="127"/>
                  <a:pt x="60" y="130"/>
                  <a:pt x="61" y="132"/>
                </a:cubicBezTo>
                <a:cubicBezTo>
                  <a:pt x="61" y="214"/>
                  <a:pt x="61" y="214"/>
                  <a:pt x="61" y="214"/>
                </a:cubicBezTo>
                <a:cubicBezTo>
                  <a:pt x="61" y="224"/>
                  <a:pt x="69" y="231"/>
                  <a:pt x="78" y="231"/>
                </a:cubicBezTo>
                <a:cubicBezTo>
                  <a:pt x="275" y="231"/>
                  <a:pt x="275" y="231"/>
                  <a:pt x="275" y="231"/>
                </a:cubicBezTo>
                <a:cubicBezTo>
                  <a:pt x="284" y="231"/>
                  <a:pt x="292" y="224"/>
                  <a:pt x="292" y="214"/>
                </a:cubicBezTo>
                <a:cubicBezTo>
                  <a:pt x="292" y="18"/>
                  <a:pt x="292" y="18"/>
                  <a:pt x="292" y="18"/>
                </a:cubicBezTo>
                <a:cubicBezTo>
                  <a:pt x="292" y="8"/>
                  <a:pt x="284" y="0"/>
                  <a:pt x="275" y="0"/>
                </a:cubicBezTo>
                <a:cubicBezTo>
                  <a:pt x="213" y="0"/>
                  <a:pt x="213" y="0"/>
                  <a:pt x="213" y="0"/>
                </a:cubicBezTo>
                <a:cubicBezTo>
                  <a:pt x="220" y="6"/>
                  <a:pt x="225" y="15"/>
                  <a:pt x="225" y="24"/>
                </a:cubicBezTo>
                <a:close/>
              </a:path>
            </a:pathLst>
          </a:custGeom>
          <a:solidFill>
            <a:srgbClr val="FFE9AB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7"/>
          <p:cNvSpPr txBox="1"/>
          <p:nvPr/>
        </p:nvSpPr>
        <p:spPr>
          <a:xfrm>
            <a:off x="19053175" y="3251200"/>
            <a:ext cx="3127374" cy="105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828800">
              <a:buClr>
                <a:srgbClr val="2D2D2D"/>
              </a:buClr>
              <a:buSzPts val="2400"/>
            </a:pPr>
            <a:r>
              <a:rPr lang="en-US" sz="4800" b="1" kern="0">
                <a:solidFill>
                  <a:srgbClr val="2D2D2D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STARTUP</a:t>
            </a: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8" name="Google Shape;228;p17"/>
          <p:cNvSpPr txBox="1"/>
          <p:nvPr/>
        </p:nvSpPr>
        <p:spPr>
          <a:xfrm>
            <a:off x="18954750" y="9801224"/>
            <a:ext cx="3349624" cy="105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828800">
              <a:buClr>
                <a:srgbClr val="2D2D2D"/>
              </a:buClr>
              <a:buSzPts val="2400"/>
            </a:pPr>
            <a:r>
              <a:rPr lang="en-US" sz="4800" b="1" kern="0">
                <a:solidFill>
                  <a:srgbClr val="2D2D2D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BUSINESS</a:t>
            </a: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9" name="Google Shape;229;p17"/>
          <p:cNvSpPr txBox="1"/>
          <p:nvPr/>
        </p:nvSpPr>
        <p:spPr>
          <a:xfrm>
            <a:off x="3321050" y="3251200"/>
            <a:ext cx="1816100" cy="105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828800">
              <a:buClr>
                <a:srgbClr val="2D2D2D"/>
              </a:buClr>
              <a:buSzPts val="2400"/>
            </a:pPr>
            <a:r>
              <a:rPr lang="en-US" sz="4800" b="1" kern="0">
                <a:solidFill>
                  <a:srgbClr val="2D2D2D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IDEA</a:t>
            </a: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2679701" y="9763124"/>
            <a:ext cx="3041650" cy="105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828800">
              <a:buClr>
                <a:srgbClr val="2D2D2D"/>
              </a:buClr>
              <a:buSzPts val="2400"/>
            </a:pPr>
            <a:r>
              <a:rPr lang="en-US" sz="4800" b="1" kern="0">
                <a:solidFill>
                  <a:srgbClr val="2D2D2D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SUCCESS</a:t>
            </a: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5" name="Google Shape;235;p17"/>
          <p:cNvSpPr/>
          <p:nvPr/>
        </p:nvSpPr>
        <p:spPr>
          <a:xfrm>
            <a:off x="16475074" y="3543301"/>
            <a:ext cx="1863724" cy="53974"/>
          </a:xfrm>
          <a:custGeom>
            <a:avLst/>
            <a:gdLst/>
            <a:ahLst/>
            <a:cxnLst/>
            <a:rect l="l" t="t" r="r" b="b"/>
            <a:pathLst>
              <a:path w="242" h="7" extrusionOk="0">
                <a:moveTo>
                  <a:pt x="238" y="7"/>
                </a:moveTo>
                <a:cubicBezTo>
                  <a:pt x="4" y="7"/>
                  <a:pt x="4" y="7"/>
                  <a:pt x="4" y="7"/>
                </a:cubicBezTo>
                <a:cubicBezTo>
                  <a:pt x="1" y="7"/>
                  <a:pt x="0" y="6"/>
                  <a:pt x="0" y="4"/>
                </a:cubicBezTo>
                <a:cubicBezTo>
                  <a:pt x="0" y="2"/>
                  <a:pt x="1" y="0"/>
                  <a:pt x="4" y="0"/>
                </a:cubicBezTo>
                <a:cubicBezTo>
                  <a:pt x="238" y="0"/>
                  <a:pt x="238" y="0"/>
                  <a:pt x="238" y="0"/>
                </a:cubicBezTo>
                <a:cubicBezTo>
                  <a:pt x="240" y="0"/>
                  <a:pt x="242" y="2"/>
                  <a:pt x="242" y="4"/>
                </a:cubicBezTo>
                <a:cubicBezTo>
                  <a:pt x="242" y="6"/>
                  <a:pt x="240" y="7"/>
                  <a:pt x="238" y="7"/>
                </a:cubicBezTo>
                <a:close/>
              </a:path>
            </a:pathLst>
          </a:custGeom>
          <a:solidFill>
            <a:srgbClr val="2D2D2D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7"/>
          <p:cNvSpPr/>
          <p:nvPr/>
        </p:nvSpPr>
        <p:spPr>
          <a:xfrm>
            <a:off x="18183224" y="3444874"/>
            <a:ext cx="254000" cy="254000"/>
          </a:xfrm>
          <a:prstGeom prst="ellipse">
            <a:avLst/>
          </a:prstGeom>
          <a:solidFill>
            <a:srgbClr val="2D2D2D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7"/>
          <p:cNvSpPr/>
          <p:nvPr/>
        </p:nvSpPr>
        <p:spPr>
          <a:xfrm>
            <a:off x="16475074" y="10109201"/>
            <a:ext cx="1863724" cy="53974"/>
          </a:xfrm>
          <a:custGeom>
            <a:avLst/>
            <a:gdLst/>
            <a:ahLst/>
            <a:cxnLst/>
            <a:rect l="l" t="t" r="r" b="b"/>
            <a:pathLst>
              <a:path w="242" h="7" extrusionOk="0">
                <a:moveTo>
                  <a:pt x="238" y="7"/>
                </a:moveTo>
                <a:cubicBezTo>
                  <a:pt x="4" y="7"/>
                  <a:pt x="4" y="7"/>
                  <a:pt x="4" y="7"/>
                </a:cubicBezTo>
                <a:cubicBezTo>
                  <a:pt x="1" y="7"/>
                  <a:pt x="0" y="6"/>
                  <a:pt x="0" y="4"/>
                </a:cubicBezTo>
                <a:cubicBezTo>
                  <a:pt x="0" y="2"/>
                  <a:pt x="1" y="0"/>
                  <a:pt x="4" y="0"/>
                </a:cubicBezTo>
                <a:cubicBezTo>
                  <a:pt x="238" y="0"/>
                  <a:pt x="238" y="0"/>
                  <a:pt x="238" y="0"/>
                </a:cubicBezTo>
                <a:cubicBezTo>
                  <a:pt x="240" y="0"/>
                  <a:pt x="242" y="2"/>
                  <a:pt x="242" y="4"/>
                </a:cubicBezTo>
                <a:cubicBezTo>
                  <a:pt x="242" y="6"/>
                  <a:pt x="240" y="7"/>
                  <a:pt x="238" y="7"/>
                </a:cubicBezTo>
                <a:close/>
              </a:path>
            </a:pathLst>
          </a:custGeom>
          <a:solidFill>
            <a:srgbClr val="2D2D2D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7"/>
          <p:cNvSpPr/>
          <p:nvPr/>
        </p:nvSpPr>
        <p:spPr>
          <a:xfrm>
            <a:off x="18183224" y="10010774"/>
            <a:ext cx="254000" cy="254000"/>
          </a:xfrm>
          <a:prstGeom prst="ellipse">
            <a:avLst/>
          </a:prstGeom>
          <a:solidFill>
            <a:srgbClr val="2D2D2D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7"/>
          <p:cNvSpPr/>
          <p:nvPr/>
        </p:nvSpPr>
        <p:spPr>
          <a:xfrm>
            <a:off x="6061074" y="3549651"/>
            <a:ext cx="1863724" cy="53974"/>
          </a:xfrm>
          <a:custGeom>
            <a:avLst/>
            <a:gdLst/>
            <a:ahLst/>
            <a:cxnLst/>
            <a:rect l="l" t="t" r="r" b="b"/>
            <a:pathLst>
              <a:path w="242" h="7" extrusionOk="0">
                <a:moveTo>
                  <a:pt x="4" y="7"/>
                </a:moveTo>
                <a:cubicBezTo>
                  <a:pt x="238" y="7"/>
                  <a:pt x="238" y="7"/>
                  <a:pt x="238" y="7"/>
                </a:cubicBezTo>
                <a:cubicBezTo>
                  <a:pt x="241" y="7"/>
                  <a:pt x="242" y="6"/>
                  <a:pt x="242" y="4"/>
                </a:cubicBezTo>
                <a:cubicBezTo>
                  <a:pt x="242" y="2"/>
                  <a:pt x="241" y="0"/>
                  <a:pt x="238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2" y="7"/>
                  <a:pt x="4" y="7"/>
                </a:cubicBezTo>
                <a:close/>
              </a:path>
            </a:pathLst>
          </a:custGeom>
          <a:solidFill>
            <a:srgbClr val="2D2D2D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7"/>
          <p:cNvSpPr/>
          <p:nvPr/>
        </p:nvSpPr>
        <p:spPr>
          <a:xfrm>
            <a:off x="5962650" y="3451224"/>
            <a:ext cx="254000" cy="254000"/>
          </a:xfrm>
          <a:prstGeom prst="ellipse">
            <a:avLst/>
          </a:prstGeom>
          <a:solidFill>
            <a:srgbClr val="2D2D2D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7"/>
          <p:cNvSpPr/>
          <p:nvPr/>
        </p:nvSpPr>
        <p:spPr>
          <a:xfrm>
            <a:off x="6061074" y="10115551"/>
            <a:ext cx="1863724" cy="53974"/>
          </a:xfrm>
          <a:custGeom>
            <a:avLst/>
            <a:gdLst/>
            <a:ahLst/>
            <a:cxnLst/>
            <a:rect l="l" t="t" r="r" b="b"/>
            <a:pathLst>
              <a:path w="242" h="7" extrusionOk="0">
                <a:moveTo>
                  <a:pt x="4" y="7"/>
                </a:moveTo>
                <a:cubicBezTo>
                  <a:pt x="238" y="7"/>
                  <a:pt x="238" y="7"/>
                  <a:pt x="238" y="7"/>
                </a:cubicBezTo>
                <a:cubicBezTo>
                  <a:pt x="241" y="7"/>
                  <a:pt x="242" y="6"/>
                  <a:pt x="242" y="4"/>
                </a:cubicBezTo>
                <a:cubicBezTo>
                  <a:pt x="242" y="2"/>
                  <a:pt x="241" y="0"/>
                  <a:pt x="238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2" y="7"/>
                  <a:pt x="4" y="7"/>
                </a:cubicBezTo>
                <a:close/>
              </a:path>
            </a:pathLst>
          </a:custGeom>
          <a:solidFill>
            <a:srgbClr val="2D2D2D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7"/>
          <p:cNvSpPr/>
          <p:nvPr/>
        </p:nvSpPr>
        <p:spPr>
          <a:xfrm>
            <a:off x="5962650" y="10017124"/>
            <a:ext cx="254000" cy="254000"/>
          </a:xfrm>
          <a:prstGeom prst="ellipse">
            <a:avLst/>
          </a:prstGeom>
          <a:solidFill>
            <a:srgbClr val="2D2D2D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7"/>
          <p:cNvSpPr txBox="1"/>
          <p:nvPr/>
        </p:nvSpPr>
        <p:spPr>
          <a:xfrm>
            <a:off x="2184401" y="10582275"/>
            <a:ext cx="3609974" cy="138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algn="ctr" defTabSz="1828800">
              <a:buClr>
                <a:srgbClr val="262626"/>
              </a:buClr>
              <a:buSzPts val="1300"/>
            </a:pPr>
            <a:r>
              <a:rPr lang="en-US" sz="2600" kern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elit, sed</a:t>
            </a: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4" name="Google Shape;244;p17"/>
          <p:cNvSpPr txBox="1"/>
          <p:nvPr/>
        </p:nvSpPr>
        <p:spPr>
          <a:xfrm>
            <a:off x="18570575" y="4013200"/>
            <a:ext cx="3609974" cy="1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algn="ctr" defTabSz="1828800">
              <a:buClr>
                <a:srgbClr val="262626"/>
              </a:buClr>
              <a:buSzPts val="1300"/>
            </a:pPr>
            <a:r>
              <a:rPr lang="en-US" sz="2600" kern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elit, sed</a:t>
            </a: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5" name="Google Shape;245;p17"/>
          <p:cNvSpPr txBox="1"/>
          <p:nvPr/>
        </p:nvSpPr>
        <p:spPr>
          <a:xfrm>
            <a:off x="18570575" y="10579100"/>
            <a:ext cx="3609974" cy="1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algn="ctr" defTabSz="1828800">
              <a:buClr>
                <a:srgbClr val="262626"/>
              </a:buClr>
              <a:buSzPts val="1300"/>
            </a:pPr>
            <a:r>
              <a:rPr lang="en-US" sz="2600" kern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elit, sed</a:t>
            </a: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" name="Google Shape;177;p15">
            <a:extLst>
              <a:ext uri="{FF2B5EF4-FFF2-40B4-BE49-F238E27FC236}">
                <a16:creationId xmlns:a16="http://schemas.microsoft.com/office/drawing/2014/main" id="{909585CF-0FC2-40B1-B048-7CC3EAF70F0D}"/>
              </a:ext>
            </a:extLst>
          </p:cNvPr>
          <p:cNvSpPr/>
          <p:nvPr/>
        </p:nvSpPr>
        <p:spPr>
          <a:xfrm>
            <a:off x="22304374" y="3181350"/>
            <a:ext cx="1460850" cy="761506"/>
          </a:xfrm>
          <a:custGeom>
            <a:avLst/>
            <a:gdLst/>
            <a:ahLst/>
            <a:cxnLst/>
            <a:rect l="l" t="t" r="r" b="b"/>
            <a:pathLst>
              <a:path w="269" h="140" extrusionOk="0">
                <a:moveTo>
                  <a:pt x="194" y="132"/>
                </a:moveTo>
                <a:cubicBezTo>
                  <a:pt x="190" y="133"/>
                  <a:pt x="186" y="135"/>
                  <a:pt x="182" y="136"/>
                </a:cubicBezTo>
                <a:cubicBezTo>
                  <a:pt x="168" y="139"/>
                  <a:pt x="155" y="139"/>
                  <a:pt x="138" y="140"/>
                </a:cubicBezTo>
                <a:cubicBezTo>
                  <a:pt x="120" y="139"/>
                  <a:pt x="107" y="139"/>
                  <a:pt x="93" y="136"/>
                </a:cubicBezTo>
                <a:cubicBezTo>
                  <a:pt x="89" y="135"/>
                  <a:pt x="85" y="133"/>
                  <a:pt x="81" y="132"/>
                </a:cubicBezTo>
                <a:cubicBezTo>
                  <a:pt x="70" y="126"/>
                  <a:pt x="69" y="117"/>
                  <a:pt x="76" y="110"/>
                </a:cubicBezTo>
                <a:cubicBezTo>
                  <a:pt x="83" y="103"/>
                  <a:pt x="92" y="98"/>
                  <a:pt x="101" y="94"/>
                </a:cubicBezTo>
                <a:cubicBezTo>
                  <a:pt x="105" y="92"/>
                  <a:pt x="109" y="90"/>
                  <a:pt x="113" y="89"/>
                </a:cubicBezTo>
                <a:cubicBezTo>
                  <a:pt x="121" y="86"/>
                  <a:pt x="123" y="78"/>
                  <a:pt x="118" y="72"/>
                </a:cubicBezTo>
                <a:cubicBezTo>
                  <a:pt x="106" y="60"/>
                  <a:pt x="101" y="46"/>
                  <a:pt x="102" y="30"/>
                </a:cubicBezTo>
                <a:cubicBezTo>
                  <a:pt x="103" y="14"/>
                  <a:pt x="112" y="5"/>
                  <a:pt x="128" y="1"/>
                </a:cubicBezTo>
                <a:cubicBezTo>
                  <a:pt x="131" y="0"/>
                  <a:pt x="134" y="0"/>
                  <a:pt x="138" y="0"/>
                </a:cubicBezTo>
                <a:cubicBezTo>
                  <a:pt x="141" y="0"/>
                  <a:pt x="144" y="0"/>
                  <a:pt x="147" y="1"/>
                </a:cubicBezTo>
                <a:cubicBezTo>
                  <a:pt x="163" y="5"/>
                  <a:pt x="172" y="14"/>
                  <a:pt x="173" y="30"/>
                </a:cubicBezTo>
                <a:cubicBezTo>
                  <a:pt x="174" y="46"/>
                  <a:pt x="169" y="60"/>
                  <a:pt x="157" y="72"/>
                </a:cubicBezTo>
                <a:cubicBezTo>
                  <a:pt x="152" y="78"/>
                  <a:pt x="154" y="86"/>
                  <a:pt x="162" y="89"/>
                </a:cubicBezTo>
                <a:cubicBezTo>
                  <a:pt x="166" y="90"/>
                  <a:pt x="170" y="92"/>
                  <a:pt x="174" y="94"/>
                </a:cubicBezTo>
                <a:cubicBezTo>
                  <a:pt x="183" y="98"/>
                  <a:pt x="192" y="103"/>
                  <a:pt x="199" y="110"/>
                </a:cubicBezTo>
                <a:cubicBezTo>
                  <a:pt x="203" y="115"/>
                  <a:pt x="205" y="126"/>
                  <a:pt x="194" y="132"/>
                </a:cubicBezTo>
                <a:close/>
                <a:moveTo>
                  <a:pt x="264" y="119"/>
                </a:moveTo>
                <a:cubicBezTo>
                  <a:pt x="259" y="114"/>
                  <a:pt x="253" y="111"/>
                  <a:pt x="247" y="108"/>
                </a:cubicBezTo>
                <a:cubicBezTo>
                  <a:pt x="244" y="107"/>
                  <a:pt x="241" y="105"/>
                  <a:pt x="238" y="104"/>
                </a:cubicBezTo>
                <a:cubicBezTo>
                  <a:pt x="233" y="102"/>
                  <a:pt x="231" y="97"/>
                  <a:pt x="235" y="93"/>
                </a:cubicBezTo>
                <a:cubicBezTo>
                  <a:pt x="244" y="85"/>
                  <a:pt x="247" y="75"/>
                  <a:pt x="246" y="64"/>
                </a:cubicBezTo>
                <a:cubicBezTo>
                  <a:pt x="246" y="52"/>
                  <a:pt x="239" y="46"/>
                  <a:pt x="228" y="43"/>
                </a:cubicBezTo>
                <a:cubicBezTo>
                  <a:pt x="226" y="43"/>
                  <a:pt x="224" y="42"/>
                  <a:pt x="222" y="42"/>
                </a:cubicBezTo>
                <a:cubicBezTo>
                  <a:pt x="219" y="42"/>
                  <a:pt x="217" y="43"/>
                  <a:pt x="215" y="43"/>
                </a:cubicBezTo>
                <a:cubicBezTo>
                  <a:pt x="204" y="46"/>
                  <a:pt x="197" y="52"/>
                  <a:pt x="197" y="64"/>
                </a:cubicBezTo>
                <a:cubicBezTo>
                  <a:pt x="196" y="75"/>
                  <a:pt x="199" y="84"/>
                  <a:pt x="208" y="93"/>
                </a:cubicBezTo>
                <a:cubicBezTo>
                  <a:pt x="212" y="97"/>
                  <a:pt x="210" y="102"/>
                  <a:pt x="205" y="104"/>
                </a:cubicBezTo>
                <a:cubicBezTo>
                  <a:pt x="205" y="104"/>
                  <a:pt x="204" y="104"/>
                  <a:pt x="204" y="105"/>
                </a:cubicBezTo>
                <a:cubicBezTo>
                  <a:pt x="205" y="105"/>
                  <a:pt x="206" y="106"/>
                  <a:pt x="207" y="107"/>
                </a:cubicBezTo>
                <a:cubicBezTo>
                  <a:pt x="210" y="111"/>
                  <a:pt x="212" y="117"/>
                  <a:pt x="211" y="122"/>
                </a:cubicBezTo>
                <a:cubicBezTo>
                  <a:pt x="210" y="128"/>
                  <a:pt x="206" y="133"/>
                  <a:pt x="200" y="136"/>
                </a:cubicBezTo>
                <a:cubicBezTo>
                  <a:pt x="199" y="137"/>
                  <a:pt x="197" y="137"/>
                  <a:pt x="195" y="138"/>
                </a:cubicBezTo>
                <a:cubicBezTo>
                  <a:pt x="203" y="139"/>
                  <a:pt x="212" y="140"/>
                  <a:pt x="222" y="140"/>
                </a:cubicBezTo>
                <a:cubicBezTo>
                  <a:pt x="233" y="140"/>
                  <a:pt x="243" y="139"/>
                  <a:pt x="252" y="137"/>
                </a:cubicBezTo>
                <a:cubicBezTo>
                  <a:pt x="255" y="136"/>
                  <a:pt x="258" y="135"/>
                  <a:pt x="261" y="134"/>
                </a:cubicBezTo>
                <a:cubicBezTo>
                  <a:pt x="269" y="130"/>
                  <a:pt x="267" y="122"/>
                  <a:pt x="264" y="119"/>
                </a:cubicBezTo>
                <a:close/>
                <a:moveTo>
                  <a:pt x="63" y="122"/>
                </a:moveTo>
                <a:cubicBezTo>
                  <a:pt x="62" y="117"/>
                  <a:pt x="64" y="111"/>
                  <a:pt x="68" y="107"/>
                </a:cubicBezTo>
                <a:cubicBezTo>
                  <a:pt x="70" y="105"/>
                  <a:pt x="72" y="103"/>
                  <a:pt x="74" y="102"/>
                </a:cubicBezTo>
                <a:cubicBezTo>
                  <a:pt x="73" y="101"/>
                  <a:pt x="72" y="101"/>
                  <a:pt x="71" y="101"/>
                </a:cubicBezTo>
                <a:cubicBezTo>
                  <a:pt x="65" y="98"/>
                  <a:pt x="63" y="92"/>
                  <a:pt x="67" y="88"/>
                </a:cubicBezTo>
                <a:cubicBezTo>
                  <a:pt x="76" y="79"/>
                  <a:pt x="80" y="68"/>
                  <a:pt x="79" y="55"/>
                </a:cubicBezTo>
                <a:cubicBezTo>
                  <a:pt x="79" y="43"/>
                  <a:pt x="71" y="36"/>
                  <a:pt x="59" y="33"/>
                </a:cubicBezTo>
                <a:cubicBezTo>
                  <a:pt x="57" y="32"/>
                  <a:pt x="54" y="32"/>
                  <a:pt x="52" y="32"/>
                </a:cubicBezTo>
                <a:cubicBezTo>
                  <a:pt x="50" y="32"/>
                  <a:pt x="47" y="32"/>
                  <a:pt x="45" y="33"/>
                </a:cubicBezTo>
                <a:cubicBezTo>
                  <a:pt x="33" y="36"/>
                  <a:pt x="25" y="43"/>
                  <a:pt x="25" y="55"/>
                </a:cubicBezTo>
                <a:cubicBezTo>
                  <a:pt x="24" y="68"/>
                  <a:pt x="28" y="79"/>
                  <a:pt x="37" y="88"/>
                </a:cubicBezTo>
                <a:cubicBezTo>
                  <a:pt x="41" y="92"/>
                  <a:pt x="39" y="98"/>
                  <a:pt x="33" y="101"/>
                </a:cubicBezTo>
                <a:cubicBezTo>
                  <a:pt x="30" y="102"/>
                  <a:pt x="27" y="103"/>
                  <a:pt x="24" y="104"/>
                </a:cubicBezTo>
                <a:cubicBezTo>
                  <a:pt x="17" y="108"/>
                  <a:pt x="10" y="112"/>
                  <a:pt x="5" y="117"/>
                </a:cubicBezTo>
                <a:cubicBezTo>
                  <a:pt x="0" y="122"/>
                  <a:pt x="0" y="129"/>
                  <a:pt x="9" y="133"/>
                </a:cubicBezTo>
                <a:cubicBezTo>
                  <a:pt x="12" y="135"/>
                  <a:pt x="15" y="136"/>
                  <a:pt x="18" y="137"/>
                </a:cubicBezTo>
                <a:cubicBezTo>
                  <a:pt x="28" y="139"/>
                  <a:pt x="39" y="140"/>
                  <a:pt x="52" y="140"/>
                </a:cubicBezTo>
                <a:cubicBezTo>
                  <a:pt x="63" y="140"/>
                  <a:pt x="71" y="139"/>
                  <a:pt x="80" y="138"/>
                </a:cubicBezTo>
                <a:cubicBezTo>
                  <a:pt x="78" y="137"/>
                  <a:pt x="76" y="137"/>
                  <a:pt x="75" y="136"/>
                </a:cubicBezTo>
                <a:cubicBezTo>
                  <a:pt x="68" y="133"/>
                  <a:pt x="64" y="128"/>
                  <a:pt x="63" y="122"/>
                </a:cubicBezTo>
                <a:close/>
              </a:path>
            </a:pathLst>
          </a:custGeom>
          <a:solidFill>
            <a:srgbClr val="94DCB8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57726EF-5874-46C8-987C-82A0BE1F7AE5}"/>
              </a:ext>
            </a:extLst>
          </p:cNvPr>
          <p:cNvGrpSpPr/>
          <p:nvPr/>
        </p:nvGrpSpPr>
        <p:grpSpPr>
          <a:xfrm>
            <a:off x="708381" y="3251200"/>
            <a:ext cx="849802" cy="849799"/>
            <a:chOff x="3030538" y="711201"/>
            <a:chExt cx="325438" cy="325437"/>
          </a:xfrm>
          <a:solidFill>
            <a:srgbClr val="339966"/>
          </a:solidFill>
        </p:grpSpPr>
        <p:sp>
          <p:nvSpPr>
            <p:cNvPr id="46" name="Freeform 56">
              <a:extLst>
                <a:ext uri="{FF2B5EF4-FFF2-40B4-BE49-F238E27FC236}">
                  <a16:creationId xmlns:a16="http://schemas.microsoft.com/office/drawing/2014/main" id="{8A4BE535-ADAF-4E31-B292-A66818697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3563" y="711201"/>
              <a:ext cx="180975" cy="73025"/>
            </a:xfrm>
            <a:custGeom>
              <a:avLst/>
              <a:gdLst>
                <a:gd name="T0" fmla="*/ 12 w 80"/>
                <a:gd name="T1" fmla="*/ 12 h 32"/>
                <a:gd name="T2" fmla="*/ 68 w 80"/>
                <a:gd name="T3" fmla="*/ 12 h 32"/>
                <a:gd name="T4" fmla="*/ 68 w 80"/>
                <a:gd name="T5" fmla="*/ 32 h 32"/>
                <a:gd name="T6" fmla="*/ 80 w 80"/>
                <a:gd name="T7" fmla="*/ 32 h 32"/>
                <a:gd name="T8" fmla="*/ 80 w 80"/>
                <a:gd name="T9" fmla="*/ 16 h 32"/>
                <a:gd name="T10" fmla="*/ 64 w 80"/>
                <a:gd name="T11" fmla="*/ 0 h 32"/>
                <a:gd name="T12" fmla="*/ 16 w 80"/>
                <a:gd name="T13" fmla="*/ 0 h 32"/>
                <a:gd name="T14" fmla="*/ 0 w 80"/>
                <a:gd name="T15" fmla="*/ 16 h 32"/>
                <a:gd name="T16" fmla="*/ 0 w 80"/>
                <a:gd name="T17" fmla="*/ 32 h 32"/>
                <a:gd name="T18" fmla="*/ 12 w 80"/>
                <a:gd name="T19" fmla="*/ 32 h 32"/>
                <a:gd name="T20" fmla="*/ 12 w 80"/>
                <a:gd name="T2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32">
                  <a:moveTo>
                    <a:pt x="12" y="12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"/>
                    <a:pt x="73" y="0"/>
                    <a:pt x="6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57">
              <a:extLst>
                <a:ext uri="{FF2B5EF4-FFF2-40B4-BE49-F238E27FC236}">
                  <a16:creationId xmlns:a16="http://schemas.microsoft.com/office/drawing/2014/main" id="{9C8967A8-6ED1-4AFE-9F85-FF4201FC8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026" y="801688"/>
              <a:ext cx="144463" cy="234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8">
              <a:extLst>
                <a:ext uri="{FF2B5EF4-FFF2-40B4-BE49-F238E27FC236}">
                  <a16:creationId xmlns:a16="http://schemas.microsoft.com/office/drawing/2014/main" id="{97814A40-A617-4DEA-932C-33DB7DE6F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538" y="801688"/>
              <a:ext cx="71438" cy="234950"/>
            </a:xfrm>
            <a:custGeom>
              <a:avLst/>
              <a:gdLst>
                <a:gd name="T0" fmla="*/ 24 w 32"/>
                <a:gd name="T1" fmla="*/ 0 h 104"/>
                <a:gd name="T2" fmla="*/ 0 w 32"/>
                <a:gd name="T3" fmla="*/ 0 h 104"/>
                <a:gd name="T4" fmla="*/ 0 w 32"/>
                <a:gd name="T5" fmla="*/ 104 h 104"/>
                <a:gd name="T6" fmla="*/ 24 w 32"/>
                <a:gd name="T7" fmla="*/ 104 h 104"/>
                <a:gd name="T8" fmla="*/ 32 w 32"/>
                <a:gd name="T9" fmla="*/ 96 h 104"/>
                <a:gd name="T10" fmla="*/ 32 w 32"/>
                <a:gd name="T11" fmla="*/ 8 h 104"/>
                <a:gd name="T12" fmla="*/ 24 w 32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8" y="104"/>
                    <a:pt x="32" y="100"/>
                    <a:pt x="32" y="9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9">
              <a:extLst>
                <a:ext uri="{FF2B5EF4-FFF2-40B4-BE49-F238E27FC236}">
                  <a16:creationId xmlns:a16="http://schemas.microsoft.com/office/drawing/2014/main" id="{FA895519-0276-45B8-8731-4DBEA9D3E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801688"/>
              <a:ext cx="73025" cy="234950"/>
            </a:xfrm>
            <a:custGeom>
              <a:avLst/>
              <a:gdLst>
                <a:gd name="T0" fmla="*/ 0 w 32"/>
                <a:gd name="T1" fmla="*/ 8 h 104"/>
                <a:gd name="T2" fmla="*/ 0 w 32"/>
                <a:gd name="T3" fmla="*/ 96 h 104"/>
                <a:gd name="T4" fmla="*/ 8 w 32"/>
                <a:gd name="T5" fmla="*/ 104 h 104"/>
                <a:gd name="T6" fmla="*/ 32 w 32"/>
                <a:gd name="T7" fmla="*/ 104 h 104"/>
                <a:gd name="T8" fmla="*/ 32 w 32"/>
                <a:gd name="T9" fmla="*/ 0 h 104"/>
                <a:gd name="T10" fmla="*/ 8 w 32"/>
                <a:gd name="T11" fmla="*/ 0 h 104"/>
                <a:gd name="T12" fmla="*/ 0 w 32"/>
                <a:gd name="T13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0" y="8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4" y="104"/>
                    <a:pt x="8" y="104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EFFE4B2-EC16-4094-89A5-C94ABC0F0A87}"/>
              </a:ext>
            </a:extLst>
          </p:cNvPr>
          <p:cNvGrpSpPr/>
          <p:nvPr/>
        </p:nvGrpSpPr>
        <p:grpSpPr>
          <a:xfrm>
            <a:off x="853136" y="9722020"/>
            <a:ext cx="823811" cy="828336"/>
            <a:chOff x="4313238" y="728663"/>
            <a:chExt cx="288926" cy="290513"/>
          </a:xfrm>
          <a:solidFill>
            <a:srgbClr val="272E3A"/>
          </a:solidFill>
        </p:grpSpPr>
        <p:sp>
          <p:nvSpPr>
            <p:cNvPr id="51" name="Freeform 62">
              <a:extLst>
                <a:ext uri="{FF2B5EF4-FFF2-40B4-BE49-F238E27FC236}">
                  <a16:creationId xmlns:a16="http://schemas.microsoft.com/office/drawing/2014/main" id="{8BF6DF59-3071-4079-89BB-49AC988C2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728663"/>
              <a:ext cx="288925" cy="290513"/>
            </a:xfrm>
            <a:custGeom>
              <a:avLst/>
              <a:gdLst>
                <a:gd name="T0" fmla="*/ 60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8 h 128"/>
                <a:gd name="T8" fmla="*/ 60 w 128"/>
                <a:gd name="T9" fmla="*/ 68 h 128"/>
                <a:gd name="T10" fmla="*/ 60 w 128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28">
                  <a:moveTo>
                    <a:pt x="60" y="0"/>
                  </a:moveTo>
                  <a:cubicBezTo>
                    <a:pt x="27" y="2"/>
                    <a:pt x="0" y="30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8" y="128"/>
                    <a:pt x="126" y="101"/>
                    <a:pt x="128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4BA542EF-07E1-475D-AA32-8AFE12262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226" y="728663"/>
              <a:ext cx="134938" cy="136525"/>
            </a:xfrm>
            <a:custGeom>
              <a:avLst/>
              <a:gdLst>
                <a:gd name="T0" fmla="*/ 0 w 60"/>
                <a:gd name="T1" fmla="*/ 0 h 60"/>
                <a:gd name="T2" fmla="*/ 0 w 60"/>
                <a:gd name="T3" fmla="*/ 60 h 60"/>
                <a:gd name="T4" fmla="*/ 60 w 60"/>
                <a:gd name="T5" fmla="*/ 60 h 60"/>
                <a:gd name="T6" fmla="*/ 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8" y="28"/>
                    <a:pt x="3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Freeform 142">
            <a:extLst>
              <a:ext uri="{FF2B5EF4-FFF2-40B4-BE49-F238E27FC236}">
                <a16:creationId xmlns:a16="http://schemas.microsoft.com/office/drawing/2014/main" id="{27792535-68B2-4B54-BBC7-9182E4EF408F}"/>
              </a:ext>
            </a:extLst>
          </p:cNvPr>
          <p:cNvSpPr>
            <a:spLocks noEditPoints="1"/>
          </p:cNvSpPr>
          <p:nvPr/>
        </p:nvSpPr>
        <p:spPr bwMode="auto">
          <a:xfrm>
            <a:off x="22733417" y="9565092"/>
            <a:ext cx="844032" cy="1088217"/>
          </a:xfrm>
          <a:custGeom>
            <a:avLst/>
            <a:gdLst>
              <a:gd name="T0" fmla="*/ 56 w 112"/>
              <a:gd name="T1" fmla="*/ 0 h 144"/>
              <a:gd name="T2" fmla="*/ 0 w 112"/>
              <a:gd name="T3" fmla="*/ 56 h 144"/>
              <a:gd name="T4" fmla="*/ 14 w 112"/>
              <a:gd name="T5" fmla="*/ 93 h 144"/>
              <a:gd name="T6" fmla="*/ 14 w 112"/>
              <a:gd name="T7" fmla="*/ 93 h 144"/>
              <a:gd name="T8" fmla="*/ 56 w 112"/>
              <a:gd name="T9" fmla="*/ 144 h 144"/>
              <a:gd name="T10" fmla="*/ 98 w 112"/>
              <a:gd name="T11" fmla="*/ 93 h 144"/>
              <a:gd name="T12" fmla="*/ 112 w 112"/>
              <a:gd name="T13" fmla="*/ 56 h 144"/>
              <a:gd name="T14" fmla="*/ 56 w 112"/>
              <a:gd name="T15" fmla="*/ 0 h 144"/>
              <a:gd name="T16" fmla="*/ 56 w 112"/>
              <a:gd name="T17" fmla="*/ 100 h 144"/>
              <a:gd name="T18" fmla="*/ 12 w 112"/>
              <a:gd name="T19" fmla="*/ 56 h 144"/>
              <a:gd name="T20" fmla="*/ 56 w 112"/>
              <a:gd name="T21" fmla="*/ 12 h 144"/>
              <a:gd name="T22" fmla="*/ 100 w 112"/>
              <a:gd name="T23" fmla="*/ 56 h 144"/>
              <a:gd name="T24" fmla="*/ 56 w 112"/>
              <a:gd name="T25" fmla="*/ 10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2" h="144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70"/>
                  <a:pt x="5" y="83"/>
                  <a:pt x="14" y="93"/>
                </a:cubicBezTo>
                <a:cubicBezTo>
                  <a:pt x="14" y="93"/>
                  <a:pt x="14" y="93"/>
                  <a:pt x="14" y="93"/>
                </a:cubicBezTo>
                <a:cubicBezTo>
                  <a:pt x="56" y="144"/>
                  <a:pt x="56" y="144"/>
                  <a:pt x="56" y="144"/>
                </a:cubicBezTo>
                <a:cubicBezTo>
                  <a:pt x="56" y="144"/>
                  <a:pt x="97" y="95"/>
                  <a:pt x="98" y="93"/>
                </a:cubicBezTo>
                <a:cubicBezTo>
                  <a:pt x="107" y="83"/>
                  <a:pt x="112" y="70"/>
                  <a:pt x="112" y="56"/>
                </a:cubicBezTo>
                <a:cubicBezTo>
                  <a:pt x="112" y="25"/>
                  <a:pt x="87" y="0"/>
                  <a:pt x="56" y="0"/>
                </a:cubicBezTo>
                <a:close/>
                <a:moveTo>
                  <a:pt x="56" y="100"/>
                </a:moveTo>
                <a:cubicBezTo>
                  <a:pt x="32" y="100"/>
                  <a:pt x="12" y="80"/>
                  <a:pt x="12" y="56"/>
                </a:cubicBezTo>
                <a:cubicBezTo>
                  <a:pt x="12" y="32"/>
                  <a:pt x="32" y="12"/>
                  <a:pt x="56" y="12"/>
                </a:cubicBezTo>
                <a:cubicBezTo>
                  <a:pt x="80" y="12"/>
                  <a:pt x="100" y="32"/>
                  <a:pt x="100" y="56"/>
                </a:cubicBezTo>
                <a:cubicBezTo>
                  <a:pt x="100" y="80"/>
                  <a:pt x="80" y="100"/>
                  <a:pt x="56" y="100"/>
                </a:cubicBezTo>
                <a:close/>
              </a:path>
            </a:pathLst>
          </a:custGeom>
          <a:solidFill>
            <a:srgbClr val="FFE1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custDataLst>
      <p:tags r:id="rId1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"/>
          <p:cNvSpPr txBox="1"/>
          <p:nvPr/>
        </p:nvSpPr>
        <p:spPr>
          <a:xfrm>
            <a:off x="1768475" y="5670550"/>
            <a:ext cx="4587875" cy="157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algn="r" defTabSz="1828800">
              <a:buClr>
                <a:srgbClr val="262626"/>
              </a:buClr>
              <a:buSzPts val="1500"/>
            </a:pPr>
            <a:r>
              <a:rPr lang="en-US" sz="2400" kern="0" dirty="0">
                <a:ea typeface="Open Sans"/>
                <a:cs typeface="Open Sans"/>
                <a:sym typeface="Open Sans"/>
              </a:rPr>
              <a:t>Lorem ipsum dolor sit </a:t>
            </a:r>
            <a:r>
              <a:rPr lang="en-US" sz="2400" kern="0" dirty="0" err="1">
                <a:ea typeface="Open Sans"/>
                <a:cs typeface="Open Sans"/>
                <a:sym typeface="Open Sans"/>
              </a:rPr>
              <a:t>amet</a:t>
            </a:r>
            <a:r>
              <a:rPr lang="en-US" sz="2400" kern="0" dirty="0">
                <a:ea typeface="Open Sans"/>
                <a:cs typeface="Open Sans"/>
                <a:sym typeface="Open Sans"/>
              </a:rPr>
              <a:t>, </a:t>
            </a:r>
            <a:r>
              <a:rPr lang="en-US" sz="2400" kern="0" dirty="0" err="1">
                <a:ea typeface="Open Sans"/>
                <a:cs typeface="Open Sans"/>
                <a:sym typeface="Open Sans"/>
              </a:rPr>
              <a:t>consectetur</a:t>
            </a:r>
            <a:r>
              <a:rPr lang="en-US" sz="2400" kern="0" dirty="0">
                <a:ea typeface="Open Sans"/>
                <a:cs typeface="Open Sans"/>
                <a:sym typeface="Open Sans"/>
              </a:rPr>
              <a:t> </a:t>
            </a:r>
            <a:r>
              <a:rPr lang="en-US" sz="2400" kern="0" dirty="0" err="1">
                <a:ea typeface="Open Sans"/>
                <a:cs typeface="Open Sans"/>
                <a:sym typeface="Open Sans"/>
              </a:rPr>
              <a:t>adipiscing</a:t>
            </a:r>
            <a:r>
              <a:rPr lang="en-US" sz="2400" kern="0" dirty="0">
                <a:ea typeface="Open Sans"/>
                <a:cs typeface="Open Sans"/>
                <a:sym typeface="Open Sans"/>
              </a:rPr>
              <a:t> </a:t>
            </a:r>
            <a:r>
              <a:rPr lang="en-US" sz="2400" kern="0" dirty="0" err="1">
                <a:ea typeface="Open Sans"/>
                <a:cs typeface="Open Sans"/>
                <a:sym typeface="Open Sans"/>
              </a:rPr>
              <a:t>elit</a:t>
            </a:r>
            <a:r>
              <a:rPr lang="en-US" sz="2400" kern="0" dirty="0">
                <a:ea typeface="Open Sans"/>
                <a:cs typeface="Open Sans"/>
                <a:sym typeface="Open Sans"/>
              </a:rPr>
              <a:t>, sed</a:t>
            </a:r>
            <a:endParaRPr sz="2000" kern="0" dirty="0">
              <a:cs typeface="Arial"/>
              <a:sym typeface="Arial"/>
            </a:endParaRPr>
          </a:p>
        </p:txBody>
      </p:sp>
      <p:sp>
        <p:nvSpPr>
          <p:cNvPr id="251" name="Google Shape;251;p18"/>
          <p:cNvSpPr/>
          <p:nvPr/>
        </p:nvSpPr>
        <p:spPr>
          <a:xfrm>
            <a:off x="11376025" y="4337050"/>
            <a:ext cx="4422774" cy="3530600"/>
          </a:xfrm>
          <a:custGeom>
            <a:avLst/>
            <a:gdLst/>
            <a:ahLst/>
            <a:cxnLst/>
            <a:rect l="l" t="t" r="r" b="b"/>
            <a:pathLst>
              <a:path w="558" h="445" extrusionOk="0">
                <a:moveTo>
                  <a:pt x="385" y="445"/>
                </a:moveTo>
                <a:cubicBezTo>
                  <a:pt x="398" y="435"/>
                  <a:pt x="406" y="419"/>
                  <a:pt x="406" y="403"/>
                </a:cubicBezTo>
                <a:cubicBezTo>
                  <a:pt x="406" y="387"/>
                  <a:pt x="399" y="371"/>
                  <a:pt x="386" y="360"/>
                </a:cubicBezTo>
                <a:cubicBezTo>
                  <a:pt x="367" y="345"/>
                  <a:pt x="341" y="337"/>
                  <a:pt x="312" y="337"/>
                </a:cubicBezTo>
                <a:cubicBezTo>
                  <a:pt x="282" y="337"/>
                  <a:pt x="256" y="345"/>
                  <a:pt x="237" y="360"/>
                </a:cubicBezTo>
                <a:cubicBezTo>
                  <a:pt x="224" y="371"/>
                  <a:pt x="217" y="387"/>
                  <a:pt x="217" y="403"/>
                </a:cubicBezTo>
                <a:cubicBezTo>
                  <a:pt x="217" y="419"/>
                  <a:pt x="225" y="435"/>
                  <a:pt x="238" y="445"/>
                </a:cubicBezTo>
                <a:cubicBezTo>
                  <a:pt x="110" y="445"/>
                  <a:pt x="110" y="445"/>
                  <a:pt x="110" y="445"/>
                </a:cubicBezTo>
                <a:cubicBezTo>
                  <a:pt x="110" y="283"/>
                  <a:pt x="110" y="283"/>
                  <a:pt x="110" y="283"/>
                </a:cubicBezTo>
                <a:cubicBezTo>
                  <a:pt x="108" y="278"/>
                  <a:pt x="105" y="273"/>
                  <a:pt x="99" y="273"/>
                </a:cubicBezTo>
                <a:cubicBezTo>
                  <a:pt x="88" y="273"/>
                  <a:pt x="79" y="273"/>
                  <a:pt x="72" y="282"/>
                </a:cubicBezTo>
                <a:cubicBezTo>
                  <a:pt x="64" y="295"/>
                  <a:pt x="61" y="311"/>
                  <a:pt x="41" y="315"/>
                </a:cubicBezTo>
                <a:cubicBezTo>
                  <a:pt x="37" y="316"/>
                  <a:pt x="32" y="315"/>
                  <a:pt x="29" y="313"/>
                </a:cubicBezTo>
                <a:cubicBezTo>
                  <a:pt x="8" y="299"/>
                  <a:pt x="0" y="271"/>
                  <a:pt x="0" y="246"/>
                </a:cubicBezTo>
                <a:cubicBezTo>
                  <a:pt x="0" y="220"/>
                  <a:pt x="8" y="193"/>
                  <a:pt x="29" y="178"/>
                </a:cubicBezTo>
                <a:cubicBezTo>
                  <a:pt x="32" y="176"/>
                  <a:pt x="37" y="176"/>
                  <a:pt x="41" y="176"/>
                </a:cubicBezTo>
                <a:cubicBezTo>
                  <a:pt x="61" y="181"/>
                  <a:pt x="64" y="197"/>
                  <a:pt x="72" y="209"/>
                </a:cubicBezTo>
                <a:cubicBezTo>
                  <a:pt x="79" y="219"/>
                  <a:pt x="88" y="219"/>
                  <a:pt x="99" y="218"/>
                </a:cubicBezTo>
                <a:cubicBezTo>
                  <a:pt x="105" y="218"/>
                  <a:pt x="108" y="214"/>
                  <a:pt x="110" y="209"/>
                </a:cubicBezTo>
                <a:cubicBezTo>
                  <a:pt x="110" y="0"/>
                  <a:pt x="110" y="0"/>
                  <a:pt x="110" y="0"/>
                </a:cubicBezTo>
                <a:cubicBezTo>
                  <a:pt x="558" y="0"/>
                  <a:pt x="558" y="0"/>
                  <a:pt x="558" y="0"/>
                </a:cubicBezTo>
                <a:cubicBezTo>
                  <a:pt x="558" y="445"/>
                  <a:pt x="558" y="445"/>
                  <a:pt x="558" y="445"/>
                </a:cubicBezTo>
                <a:lnTo>
                  <a:pt x="385" y="445"/>
                </a:lnTo>
                <a:close/>
              </a:path>
            </a:pathLst>
          </a:custGeom>
          <a:solidFill>
            <a:srgbClr val="FFE9AB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8"/>
          <p:cNvSpPr/>
          <p:nvPr/>
        </p:nvSpPr>
        <p:spPr>
          <a:xfrm>
            <a:off x="8474075" y="4337050"/>
            <a:ext cx="3533774" cy="4419600"/>
          </a:xfrm>
          <a:custGeom>
            <a:avLst/>
            <a:gdLst/>
            <a:ahLst/>
            <a:cxnLst/>
            <a:rect l="l" t="t" r="r" b="b"/>
            <a:pathLst>
              <a:path w="446" h="557" extrusionOk="0">
                <a:moveTo>
                  <a:pt x="446" y="172"/>
                </a:moveTo>
                <a:cubicBezTo>
                  <a:pt x="435" y="159"/>
                  <a:pt x="420" y="151"/>
                  <a:pt x="403" y="151"/>
                </a:cubicBezTo>
                <a:cubicBezTo>
                  <a:pt x="387" y="151"/>
                  <a:pt x="372" y="158"/>
                  <a:pt x="361" y="171"/>
                </a:cubicBezTo>
                <a:cubicBezTo>
                  <a:pt x="345" y="190"/>
                  <a:pt x="337" y="216"/>
                  <a:pt x="337" y="246"/>
                </a:cubicBezTo>
                <a:cubicBezTo>
                  <a:pt x="337" y="275"/>
                  <a:pt x="345" y="302"/>
                  <a:pt x="361" y="320"/>
                </a:cubicBezTo>
                <a:cubicBezTo>
                  <a:pt x="372" y="333"/>
                  <a:pt x="387" y="341"/>
                  <a:pt x="403" y="341"/>
                </a:cubicBezTo>
                <a:cubicBezTo>
                  <a:pt x="420" y="341"/>
                  <a:pt x="435" y="333"/>
                  <a:pt x="446" y="319"/>
                </a:cubicBezTo>
                <a:cubicBezTo>
                  <a:pt x="446" y="447"/>
                  <a:pt x="446" y="447"/>
                  <a:pt x="446" y="447"/>
                </a:cubicBezTo>
                <a:cubicBezTo>
                  <a:pt x="283" y="447"/>
                  <a:pt x="283" y="447"/>
                  <a:pt x="283" y="447"/>
                </a:cubicBezTo>
                <a:cubicBezTo>
                  <a:pt x="278" y="449"/>
                  <a:pt x="274" y="453"/>
                  <a:pt x="273" y="458"/>
                </a:cubicBezTo>
                <a:cubicBezTo>
                  <a:pt x="273" y="469"/>
                  <a:pt x="273" y="479"/>
                  <a:pt x="283" y="485"/>
                </a:cubicBezTo>
                <a:cubicBezTo>
                  <a:pt x="295" y="494"/>
                  <a:pt x="311" y="496"/>
                  <a:pt x="315" y="516"/>
                </a:cubicBezTo>
                <a:cubicBezTo>
                  <a:pt x="316" y="520"/>
                  <a:pt x="315" y="526"/>
                  <a:pt x="313" y="529"/>
                </a:cubicBezTo>
                <a:cubicBezTo>
                  <a:pt x="299" y="550"/>
                  <a:pt x="271" y="557"/>
                  <a:pt x="246" y="557"/>
                </a:cubicBezTo>
                <a:cubicBezTo>
                  <a:pt x="221" y="557"/>
                  <a:pt x="193" y="550"/>
                  <a:pt x="179" y="529"/>
                </a:cubicBezTo>
                <a:cubicBezTo>
                  <a:pt x="177" y="526"/>
                  <a:pt x="176" y="520"/>
                  <a:pt x="177" y="516"/>
                </a:cubicBezTo>
                <a:cubicBezTo>
                  <a:pt x="181" y="496"/>
                  <a:pt x="197" y="494"/>
                  <a:pt x="209" y="485"/>
                </a:cubicBezTo>
                <a:cubicBezTo>
                  <a:pt x="219" y="479"/>
                  <a:pt x="219" y="469"/>
                  <a:pt x="219" y="458"/>
                </a:cubicBezTo>
                <a:cubicBezTo>
                  <a:pt x="219" y="453"/>
                  <a:pt x="214" y="449"/>
                  <a:pt x="209" y="447"/>
                </a:cubicBezTo>
                <a:cubicBezTo>
                  <a:pt x="0" y="447"/>
                  <a:pt x="0" y="447"/>
                  <a:pt x="0" y="447"/>
                </a:cubicBezTo>
                <a:cubicBezTo>
                  <a:pt x="0" y="0"/>
                  <a:pt x="0" y="0"/>
                  <a:pt x="0" y="0"/>
                </a:cubicBezTo>
                <a:cubicBezTo>
                  <a:pt x="446" y="0"/>
                  <a:pt x="446" y="0"/>
                  <a:pt x="446" y="0"/>
                </a:cubicBezTo>
                <a:lnTo>
                  <a:pt x="446" y="172"/>
                </a:lnTo>
                <a:close/>
              </a:path>
            </a:pathLst>
          </a:custGeom>
          <a:solidFill>
            <a:srgbClr val="FFCC3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8"/>
          <p:cNvSpPr/>
          <p:nvPr/>
        </p:nvSpPr>
        <p:spPr>
          <a:xfrm>
            <a:off x="12261851" y="7242174"/>
            <a:ext cx="3536950" cy="4419600"/>
          </a:xfrm>
          <a:custGeom>
            <a:avLst/>
            <a:gdLst/>
            <a:ahLst/>
            <a:cxnLst/>
            <a:rect l="l" t="t" r="r" b="b"/>
            <a:pathLst>
              <a:path w="446" h="557" extrusionOk="0">
                <a:moveTo>
                  <a:pt x="0" y="385"/>
                </a:moveTo>
                <a:cubicBezTo>
                  <a:pt x="10" y="398"/>
                  <a:pt x="26" y="406"/>
                  <a:pt x="43" y="406"/>
                </a:cubicBezTo>
                <a:cubicBezTo>
                  <a:pt x="59" y="406"/>
                  <a:pt x="74" y="399"/>
                  <a:pt x="85" y="386"/>
                </a:cubicBezTo>
                <a:cubicBezTo>
                  <a:pt x="100" y="367"/>
                  <a:pt x="109" y="341"/>
                  <a:pt x="108" y="311"/>
                </a:cubicBezTo>
                <a:cubicBezTo>
                  <a:pt x="109" y="282"/>
                  <a:pt x="100" y="256"/>
                  <a:pt x="85" y="237"/>
                </a:cubicBezTo>
                <a:cubicBezTo>
                  <a:pt x="74" y="224"/>
                  <a:pt x="59" y="217"/>
                  <a:pt x="43" y="217"/>
                </a:cubicBezTo>
                <a:cubicBezTo>
                  <a:pt x="26" y="217"/>
                  <a:pt x="10" y="224"/>
                  <a:pt x="0" y="238"/>
                </a:cubicBezTo>
                <a:cubicBezTo>
                  <a:pt x="0" y="110"/>
                  <a:pt x="0" y="110"/>
                  <a:pt x="0" y="110"/>
                </a:cubicBezTo>
                <a:cubicBezTo>
                  <a:pt x="163" y="110"/>
                  <a:pt x="163" y="110"/>
                  <a:pt x="163" y="110"/>
                </a:cubicBezTo>
                <a:cubicBezTo>
                  <a:pt x="167" y="108"/>
                  <a:pt x="172" y="104"/>
                  <a:pt x="172" y="99"/>
                </a:cubicBezTo>
                <a:cubicBezTo>
                  <a:pt x="173" y="88"/>
                  <a:pt x="172" y="78"/>
                  <a:pt x="163" y="72"/>
                </a:cubicBezTo>
                <a:cubicBezTo>
                  <a:pt x="151" y="63"/>
                  <a:pt x="135" y="61"/>
                  <a:pt x="130" y="41"/>
                </a:cubicBezTo>
                <a:cubicBezTo>
                  <a:pt x="129" y="37"/>
                  <a:pt x="130" y="32"/>
                  <a:pt x="132" y="29"/>
                </a:cubicBezTo>
                <a:cubicBezTo>
                  <a:pt x="146" y="7"/>
                  <a:pt x="174" y="0"/>
                  <a:pt x="200" y="0"/>
                </a:cubicBezTo>
                <a:cubicBezTo>
                  <a:pt x="225" y="0"/>
                  <a:pt x="253" y="7"/>
                  <a:pt x="267" y="29"/>
                </a:cubicBezTo>
                <a:cubicBezTo>
                  <a:pt x="269" y="32"/>
                  <a:pt x="270" y="37"/>
                  <a:pt x="269" y="41"/>
                </a:cubicBezTo>
                <a:cubicBezTo>
                  <a:pt x="264" y="61"/>
                  <a:pt x="248" y="63"/>
                  <a:pt x="236" y="72"/>
                </a:cubicBezTo>
                <a:cubicBezTo>
                  <a:pt x="227" y="78"/>
                  <a:pt x="226" y="88"/>
                  <a:pt x="227" y="99"/>
                </a:cubicBezTo>
                <a:cubicBezTo>
                  <a:pt x="227" y="104"/>
                  <a:pt x="232" y="108"/>
                  <a:pt x="236" y="110"/>
                </a:cubicBezTo>
                <a:cubicBezTo>
                  <a:pt x="446" y="110"/>
                  <a:pt x="446" y="110"/>
                  <a:pt x="446" y="110"/>
                </a:cubicBezTo>
                <a:cubicBezTo>
                  <a:pt x="446" y="557"/>
                  <a:pt x="446" y="557"/>
                  <a:pt x="446" y="557"/>
                </a:cubicBezTo>
                <a:cubicBezTo>
                  <a:pt x="0" y="557"/>
                  <a:pt x="0" y="557"/>
                  <a:pt x="0" y="557"/>
                </a:cubicBezTo>
                <a:lnTo>
                  <a:pt x="0" y="385"/>
                </a:lnTo>
                <a:close/>
              </a:path>
            </a:pathLst>
          </a:custGeom>
          <a:solidFill>
            <a:srgbClr val="94DCB8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8"/>
          <p:cNvSpPr/>
          <p:nvPr/>
        </p:nvSpPr>
        <p:spPr>
          <a:xfrm>
            <a:off x="8474075" y="8128001"/>
            <a:ext cx="4422774" cy="3533774"/>
          </a:xfrm>
          <a:custGeom>
            <a:avLst/>
            <a:gdLst/>
            <a:ahLst/>
            <a:cxnLst/>
            <a:rect l="l" t="t" r="r" b="b"/>
            <a:pathLst>
              <a:path w="558" h="445" extrusionOk="0">
                <a:moveTo>
                  <a:pt x="173" y="0"/>
                </a:moveTo>
                <a:cubicBezTo>
                  <a:pt x="159" y="10"/>
                  <a:pt x="151" y="26"/>
                  <a:pt x="151" y="42"/>
                </a:cubicBezTo>
                <a:cubicBezTo>
                  <a:pt x="151" y="58"/>
                  <a:pt x="159" y="74"/>
                  <a:pt x="172" y="85"/>
                </a:cubicBezTo>
                <a:cubicBezTo>
                  <a:pt x="190" y="100"/>
                  <a:pt x="217" y="108"/>
                  <a:pt x="246" y="108"/>
                </a:cubicBezTo>
                <a:cubicBezTo>
                  <a:pt x="275" y="108"/>
                  <a:pt x="302" y="100"/>
                  <a:pt x="320" y="85"/>
                </a:cubicBezTo>
                <a:cubicBezTo>
                  <a:pt x="333" y="74"/>
                  <a:pt x="341" y="58"/>
                  <a:pt x="341" y="42"/>
                </a:cubicBezTo>
                <a:cubicBezTo>
                  <a:pt x="341" y="26"/>
                  <a:pt x="333" y="10"/>
                  <a:pt x="320" y="0"/>
                </a:cubicBezTo>
                <a:cubicBezTo>
                  <a:pt x="447" y="0"/>
                  <a:pt x="447" y="0"/>
                  <a:pt x="447" y="0"/>
                </a:cubicBezTo>
                <a:cubicBezTo>
                  <a:pt x="447" y="162"/>
                  <a:pt x="447" y="162"/>
                  <a:pt x="447" y="162"/>
                </a:cubicBezTo>
                <a:cubicBezTo>
                  <a:pt x="449" y="167"/>
                  <a:pt x="453" y="172"/>
                  <a:pt x="458" y="172"/>
                </a:cubicBezTo>
                <a:cubicBezTo>
                  <a:pt x="469" y="172"/>
                  <a:pt x="479" y="172"/>
                  <a:pt x="486" y="163"/>
                </a:cubicBezTo>
                <a:cubicBezTo>
                  <a:pt x="494" y="150"/>
                  <a:pt x="497" y="134"/>
                  <a:pt x="517" y="130"/>
                </a:cubicBezTo>
                <a:cubicBezTo>
                  <a:pt x="520" y="129"/>
                  <a:pt x="526" y="130"/>
                  <a:pt x="529" y="132"/>
                </a:cubicBezTo>
                <a:cubicBezTo>
                  <a:pt x="550" y="146"/>
                  <a:pt x="558" y="174"/>
                  <a:pt x="557" y="199"/>
                </a:cubicBezTo>
                <a:cubicBezTo>
                  <a:pt x="558" y="225"/>
                  <a:pt x="550" y="253"/>
                  <a:pt x="529" y="267"/>
                </a:cubicBezTo>
                <a:cubicBezTo>
                  <a:pt x="526" y="269"/>
                  <a:pt x="520" y="269"/>
                  <a:pt x="517" y="269"/>
                </a:cubicBezTo>
                <a:cubicBezTo>
                  <a:pt x="497" y="264"/>
                  <a:pt x="494" y="248"/>
                  <a:pt x="486" y="236"/>
                </a:cubicBezTo>
                <a:cubicBezTo>
                  <a:pt x="479" y="226"/>
                  <a:pt x="469" y="226"/>
                  <a:pt x="458" y="227"/>
                </a:cubicBezTo>
                <a:cubicBezTo>
                  <a:pt x="453" y="227"/>
                  <a:pt x="449" y="232"/>
                  <a:pt x="447" y="236"/>
                </a:cubicBezTo>
                <a:cubicBezTo>
                  <a:pt x="447" y="445"/>
                  <a:pt x="447" y="445"/>
                  <a:pt x="447" y="445"/>
                </a:cubicBezTo>
                <a:cubicBezTo>
                  <a:pt x="0" y="445"/>
                  <a:pt x="0" y="445"/>
                  <a:pt x="0" y="445"/>
                </a:cubicBezTo>
                <a:cubicBezTo>
                  <a:pt x="0" y="0"/>
                  <a:pt x="0" y="0"/>
                  <a:pt x="0" y="0"/>
                </a:cubicBezTo>
                <a:lnTo>
                  <a:pt x="173" y="0"/>
                </a:lnTo>
                <a:close/>
              </a:path>
            </a:pathLst>
          </a:custGeom>
          <a:solidFill>
            <a:srgbClr val="339966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8"/>
          <p:cNvSpPr txBox="1"/>
          <p:nvPr/>
        </p:nvSpPr>
        <p:spPr>
          <a:xfrm>
            <a:off x="2927349" y="4749800"/>
            <a:ext cx="3282950" cy="92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 defTabSz="1828800">
              <a:buClr>
                <a:srgbClr val="2D2D2D"/>
              </a:buClr>
              <a:buSzPts val="3100"/>
            </a:pPr>
            <a:r>
              <a:rPr lang="en-US" sz="4800" b="1" kern="0" dirty="0">
                <a:ea typeface="Open Sans SemiBold"/>
                <a:cs typeface="Open Sans SemiBold"/>
                <a:sym typeface="Open Sans SemiBold"/>
              </a:rPr>
              <a:t>TITLE</a:t>
            </a:r>
            <a:endParaRPr kern="0" dirty="0">
              <a:cs typeface="Arial"/>
              <a:sym typeface="Arial"/>
            </a:endParaRPr>
          </a:p>
        </p:txBody>
      </p:sp>
      <p:sp>
        <p:nvSpPr>
          <p:cNvPr id="259" name="Google Shape;259;p18"/>
          <p:cNvSpPr txBox="1"/>
          <p:nvPr/>
        </p:nvSpPr>
        <p:spPr>
          <a:xfrm>
            <a:off x="8496300" y="3987800"/>
            <a:ext cx="1393824" cy="230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828800">
              <a:buClr>
                <a:srgbClr val="FFFFFF"/>
              </a:buClr>
              <a:buSzPts val="7500"/>
            </a:pPr>
            <a:r>
              <a:rPr lang="en-US" sz="15000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 sz="2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p18"/>
          <p:cNvSpPr txBox="1"/>
          <p:nvPr/>
        </p:nvSpPr>
        <p:spPr>
          <a:xfrm>
            <a:off x="8474074" y="9725024"/>
            <a:ext cx="1609724" cy="230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828800">
              <a:buClr>
                <a:srgbClr val="FFFFFF"/>
              </a:buClr>
              <a:buSzPts val="7500"/>
            </a:pPr>
            <a:r>
              <a:rPr lang="en-US" sz="150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1" name="Google Shape;261;p18"/>
          <p:cNvSpPr txBox="1"/>
          <p:nvPr/>
        </p:nvSpPr>
        <p:spPr>
          <a:xfrm>
            <a:off x="14576425" y="9715500"/>
            <a:ext cx="1362074" cy="230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828800">
              <a:buClr>
                <a:srgbClr val="FFFFFF"/>
              </a:buClr>
              <a:buSzPts val="7500"/>
            </a:pPr>
            <a:r>
              <a:rPr lang="en-US" sz="150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2" name="Google Shape;262;p18"/>
          <p:cNvSpPr txBox="1"/>
          <p:nvPr/>
        </p:nvSpPr>
        <p:spPr>
          <a:xfrm>
            <a:off x="13817600" y="3994150"/>
            <a:ext cx="1981200" cy="21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828800">
              <a:buClr>
                <a:srgbClr val="FFFFFF"/>
              </a:buClr>
              <a:buSzPts val="7100"/>
            </a:pPr>
            <a:r>
              <a:rPr lang="en-US" sz="142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3" name="Google Shape;263;p18"/>
          <p:cNvSpPr txBox="1"/>
          <p:nvPr/>
        </p:nvSpPr>
        <p:spPr>
          <a:xfrm>
            <a:off x="5270501" y="889001"/>
            <a:ext cx="14090650" cy="200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828800">
              <a:buClr>
                <a:srgbClr val="000000"/>
              </a:buClr>
              <a:buSzPts val="6500"/>
            </a:pPr>
            <a:r>
              <a:rPr lang="en-US" sz="13000" b="1" kern="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SWOT ANALYSIS</a:t>
            </a:r>
            <a:endParaRPr sz="2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250;p18">
            <a:extLst>
              <a:ext uri="{FF2B5EF4-FFF2-40B4-BE49-F238E27FC236}">
                <a16:creationId xmlns:a16="http://schemas.microsoft.com/office/drawing/2014/main" id="{4F37A8DF-DCA4-4E06-B258-058A462E7810}"/>
              </a:ext>
            </a:extLst>
          </p:cNvPr>
          <p:cNvSpPr txBox="1"/>
          <p:nvPr/>
        </p:nvSpPr>
        <p:spPr>
          <a:xfrm>
            <a:off x="1768475" y="9725024"/>
            <a:ext cx="4587875" cy="157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algn="r" defTabSz="1828800">
              <a:buClr>
                <a:srgbClr val="262626"/>
              </a:buClr>
              <a:buSzPts val="1500"/>
            </a:pPr>
            <a:r>
              <a:rPr lang="en-US" sz="2400" kern="0" dirty="0">
                <a:ea typeface="Open Sans"/>
                <a:cs typeface="Open Sans"/>
                <a:sym typeface="Open Sans"/>
              </a:rPr>
              <a:t>Lorem ipsum dolor sit </a:t>
            </a:r>
            <a:r>
              <a:rPr lang="en-US" sz="2400" kern="0" dirty="0" err="1">
                <a:ea typeface="Open Sans"/>
                <a:cs typeface="Open Sans"/>
                <a:sym typeface="Open Sans"/>
              </a:rPr>
              <a:t>amet</a:t>
            </a:r>
            <a:r>
              <a:rPr lang="en-US" sz="2400" kern="0" dirty="0">
                <a:ea typeface="Open Sans"/>
                <a:cs typeface="Open Sans"/>
                <a:sym typeface="Open Sans"/>
              </a:rPr>
              <a:t>, </a:t>
            </a:r>
            <a:r>
              <a:rPr lang="en-US" sz="2400" kern="0" dirty="0" err="1">
                <a:ea typeface="Open Sans"/>
                <a:cs typeface="Open Sans"/>
                <a:sym typeface="Open Sans"/>
              </a:rPr>
              <a:t>consectetur</a:t>
            </a:r>
            <a:r>
              <a:rPr lang="en-US" sz="2400" kern="0" dirty="0">
                <a:ea typeface="Open Sans"/>
                <a:cs typeface="Open Sans"/>
                <a:sym typeface="Open Sans"/>
              </a:rPr>
              <a:t> </a:t>
            </a:r>
            <a:r>
              <a:rPr lang="en-US" sz="2400" kern="0" dirty="0" err="1">
                <a:ea typeface="Open Sans"/>
                <a:cs typeface="Open Sans"/>
                <a:sym typeface="Open Sans"/>
              </a:rPr>
              <a:t>adipiscing</a:t>
            </a:r>
            <a:r>
              <a:rPr lang="en-US" sz="2400" kern="0" dirty="0">
                <a:ea typeface="Open Sans"/>
                <a:cs typeface="Open Sans"/>
                <a:sym typeface="Open Sans"/>
              </a:rPr>
              <a:t> </a:t>
            </a:r>
            <a:r>
              <a:rPr lang="en-US" sz="2400" kern="0" dirty="0" err="1">
                <a:ea typeface="Open Sans"/>
                <a:cs typeface="Open Sans"/>
                <a:sym typeface="Open Sans"/>
              </a:rPr>
              <a:t>elit</a:t>
            </a:r>
            <a:r>
              <a:rPr lang="en-US" sz="2400" kern="0" dirty="0">
                <a:ea typeface="Open Sans"/>
                <a:cs typeface="Open Sans"/>
                <a:sym typeface="Open Sans"/>
              </a:rPr>
              <a:t>, sed</a:t>
            </a:r>
            <a:endParaRPr sz="2000" kern="0" dirty="0">
              <a:cs typeface="Arial"/>
              <a:sym typeface="Arial"/>
            </a:endParaRPr>
          </a:p>
        </p:txBody>
      </p:sp>
      <p:sp>
        <p:nvSpPr>
          <p:cNvPr id="20" name="Google Shape;258;p18">
            <a:extLst>
              <a:ext uri="{FF2B5EF4-FFF2-40B4-BE49-F238E27FC236}">
                <a16:creationId xmlns:a16="http://schemas.microsoft.com/office/drawing/2014/main" id="{F2896511-BE34-4A1D-8F08-5E1A329D4DB5}"/>
              </a:ext>
            </a:extLst>
          </p:cNvPr>
          <p:cNvSpPr txBox="1"/>
          <p:nvPr/>
        </p:nvSpPr>
        <p:spPr>
          <a:xfrm>
            <a:off x="2927349" y="8804274"/>
            <a:ext cx="3282950" cy="92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 defTabSz="1828800">
              <a:buClr>
                <a:srgbClr val="2D2D2D"/>
              </a:buClr>
              <a:buSzPts val="3100"/>
            </a:pPr>
            <a:r>
              <a:rPr lang="en-US" sz="4800" b="1" kern="0" dirty="0">
                <a:ea typeface="Open Sans SemiBold"/>
                <a:cs typeface="Open Sans SemiBold"/>
                <a:sym typeface="Open Sans SemiBold"/>
              </a:rPr>
              <a:t>TITLE</a:t>
            </a:r>
            <a:endParaRPr kern="0" dirty="0">
              <a:cs typeface="Arial"/>
              <a:sym typeface="Arial"/>
            </a:endParaRPr>
          </a:p>
        </p:txBody>
      </p:sp>
      <p:sp>
        <p:nvSpPr>
          <p:cNvPr id="21" name="Google Shape;250;p18">
            <a:extLst>
              <a:ext uri="{FF2B5EF4-FFF2-40B4-BE49-F238E27FC236}">
                <a16:creationId xmlns:a16="http://schemas.microsoft.com/office/drawing/2014/main" id="{10C85261-FFD7-4517-9BB7-0A90AFF2D939}"/>
              </a:ext>
            </a:extLst>
          </p:cNvPr>
          <p:cNvSpPr txBox="1"/>
          <p:nvPr/>
        </p:nvSpPr>
        <p:spPr>
          <a:xfrm>
            <a:off x="16876712" y="5670550"/>
            <a:ext cx="4587875" cy="157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262626"/>
              </a:buClr>
              <a:buSzPts val="1500"/>
            </a:pPr>
            <a:r>
              <a:rPr lang="en-US" sz="2400" kern="0" dirty="0">
                <a:ea typeface="Open Sans"/>
                <a:cs typeface="Open Sans"/>
                <a:sym typeface="Open Sans"/>
              </a:rPr>
              <a:t>Lorem ipsum dolor sit </a:t>
            </a:r>
            <a:r>
              <a:rPr lang="en-US" sz="2400" kern="0" dirty="0" err="1">
                <a:ea typeface="Open Sans"/>
                <a:cs typeface="Open Sans"/>
                <a:sym typeface="Open Sans"/>
              </a:rPr>
              <a:t>amet</a:t>
            </a:r>
            <a:r>
              <a:rPr lang="en-US" sz="2400" kern="0" dirty="0">
                <a:ea typeface="Open Sans"/>
                <a:cs typeface="Open Sans"/>
                <a:sym typeface="Open Sans"/>
              </a:rPr>
              <a:t>, </a:t>
            </a:r>
            <a:r>
              <a:rPr lang="en-US" sz="2400" kern="0" dirty="0" err="1">
                <a:ea typeface="Open Sans"/>
                <a:cs typeface="Open Sans"/>
                <a:sym typeface="Open Sans"/>
              </a:rPr>
              <a:t>consectetur</a:t>
            </a:r>
            <a:r>
              <a:rPr lang="en-US" sz="2400" kern="0" dirty="0">
                <a:ea typeface="Open Sans"/>
                <a:cs typeface="Open Sans"/>
                <a:sym typeface="Open Sans"/>
              </a:rPr>
              <a:t> </a:t>
            </a:r>
            <a:r>
              <a:rPr lang="en-US" sz="2400" kern="0" dirty="0" err="1">
                <a:ea typeface="Open Sans"/>
                <a:cs typeface="Open Sans"/>
                <a:sym typeface="Open Sans"/>
              </a:rPr>
              <a:t>adipiscing</a:t>
            </a:r>
            <a:r>
              <a:rPr lang="en-US" sz="2400" kern="0" dirty="0">
                <a:ea typeface="Open Sans"/>
                <a:cs typeface="Open Sans"/>
                <a:sym typeface="Open Sans"/>
              </a:rPr>
              <a:t> </a:t>
            </a:r>
            <a:r>
              <a:rPr lang="en-US" sz="2400" kern="0" dirty="0" err="1">
                <a:ea typeface="Open Sans"/>
                <a:cs typeface="Open Sans"/>
                <a:sym typeface="Open Sans"/>
              </a:rPr>
              <a:t>elit</a:t>
            </a:r>
            <a:r>
              <a:rPr lang="en-US" sz="2400" kern="0" dirty="0">
                <a:ea typeface="Open Sans"/>
                <a:cs typeface="Open Sans"/>
                <a:sym typeface="Open Sans"/>
              </a:rPr>
              <a:t>, sed</a:t>
            </a:r>
            <a:endParaRPr sz="2000" kern="0" dirty="0">
              <a:cs typeface="Arial"/>
              <a:sym typeface="Arial"/>
            </a:endParaRPr>
          </a:p>
        </p:txBody>
      </p:sp>
      <p:sp>
        <p:nvSpPr>
          <p:cNvPr id="22" name="Google Shape;258;p18">
            <a:extLst>
              <a:ext uri="{FF2B5EF4-FFF2-40B4-BE49-F238E27FC236}">
                <a16:creationId xmlns:a16="http://schemas.microsoft.com/office/drawing/2014/main" id="{DA803E3D-F95B-417F-B70F-D8AD3B617C36}"/>
              </a:ext>
            </a:extLst>
          </p:cNvPr>
          <p:cNvSpPr txBox="1"/>
          <p:nvPr/>
        </p:nvSpPr>
        <p:spPr>
          <a:xfrm>
            <a:off x="16876710" y="4749800"/>
            <a:ext cx="4441826" cy="92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828800">
              <a:buClr>
                <a:srgbClr val="2D2D2D"/>
              </a:buClr>
              <a:buSzPts val="3100"/>
            </a:pPr>
            <a:r>
              <a:rPr lang="en-US" sz="4800" b="1" kern="0" dirty="0">
                <a:ea typeface="Open Sans SemiBold"/>
                <a:cs typeface="Open Sans SemiBold"/>
                <a:sym typeface="Open Sans SemiBold"/>
              </a:rPr>
              <a:t>TITLE</a:t>
            </a:r>
            <a:endParaRPr kern="0" dirty="0">
              <a:cs typeface="Arial"/>
              <a:sym typeface="Arial"/>
            </a:endParaRPr>
          </a:p>
        </p:txBody>
      </p:sp>
      <p:sp>
        <p:nvSpPr>
          <p:cNvPr id="23" name="Google Shape;250;p18">
            <a:extLst>
              <a:ext uri="{FF2B5EF4-FFF2-40B4-BE49-F238E27FC236}">
                <a16:creationId xmlns:a16="http://schemas.microsoft.com/office/drawing/2014/main" id="{DC4B7BF7-1C1D-4EF8-BC35-59111906A83B}"/>
              </a:ext>
            </a:extLst>
          </p:cNvPr>
          <p:cNvSpPr txBox="1"/>
          <p:nvPr/>
        </p:nvSpPr>
        <p:spPr>
          <a:xfrm>
            <a:off x="16876712" y="9725024"/>
            <a:ext cx="4587875" cy="157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262626"/>
              </a:buClr>
              <a:buSzPts val="1500"/>
            </a:pPr>
            <a:r>
              <a:rPr lang="en-US" sz="2400" kern="0" dirty="0">
                <a:ea typeface="Open Sans"/>
                <a:cs typeface="Open Sans"/>
                <a:sym typeface="Open Sans"/>
              </a:rPr>
              <a:t>Lorem ipsum dolor sit </a:t>
            </a:r>
            <a:r>
              <a:rPr lang="en-US" sz="2400" kern="0" dirty="0" err="1">
                <a:ea typeface="Open Sans"/>
                <a:cs typeface="Open Sans"/>
                <a:sym typeface="Open Sans"/>
              </a:rPr>
              <a:t>amet</a:t>
            </a:r>
            <a:r>
              <a:rPr lang="en-US" sz="2400" kern="0" dirty="0">
                <a:ea typeface="Open Sans"/>
                <a:cs typeface="Open Sans"/>
                <a:sym typeface="Open Sans"/>
              </a:rPr>
              <a:t>, </a:t>
            </a:r>
            <a:r>
              <a:rPr lang="en-US" sz="2400" kern="0" dirty="0" err="1">
                <a:ea typeface="Open Sans"/>
                <a:cs typeface="Open Sans"/>
                <a:sym typeface="Open Sans"/>
              </a:rPr>
              <a:t>consectetur</a:t>
            </a:r>
            <a:r>
              <a:rPr lang="en-US" sz="2400" kern="0" dirty="0">
                <a:ea typeface="Open Sans"/>
                <a:cs typeface="Open Sans"/>
                <a:sym typeface="Open Sans"/>
              </a:rPr>
              <a:t> </a:t>
            </a:r>
            <a:r>
              <a:rPr lang="en-US" sz="2400" kern="0" dirty="0" err="1">
                <a:ea typeface="Open Sans"/>
                <a:cs typeface="Open Sans"/>
                <a:sym typeface="Open Sans"/>
              </a:rPr>
              <a:t>adipiscing</a:t>
            </a:r>
            <a:r>
              <a:rPr lang="en-US" sz="2400" kern="0" dirty="0">
                <a:ea typeface="Open Sans"/>
                <a:cs typeface="Open Sans"/>
                <a:sym typeface="Open Sans"/>
              </a:rPr>
              <a:t> </a:t>
            </a:r>
            <a:r>
              <a:rPr lang="en-US" sz="2400" kern="0" dirty="0" err="1">
                <a:ea typeface="Open Sans"/>
                <a:cs typeface="Open Sans"/>
                <a:sym typeface="Open Sans"/>
              </a:rPr>
              <a:t>elit</a:t>
            </a:r>
            <a:r>
              <a:rPr lang="en-US" sz="2400" kern="0" dirty="0">
                <a:ea typeface="Open Sans"/>
                <a:cs typeface="Open Sans"/>
                <a:sym typeface="Open Sans"/>
              </a:rPr>
              <a:t>, sed</a:t>
            </a:r>
            <a:endParaRPr sz="2000" kern="0" dirty="0">
              <a:cs typeface="Arial"/>
              <a:sym typeface="Arial"/>
            </a:endParaRPr>
          </a:p>
        </p:txBody>
      </p:sp>
      <p:sp>
        <p:nvSpPr>
          <p:cNvPr id="24" name="Google Shape;258;p18">
            <a:extLst>
              <a:ext uri="{FF2B5EF4-FFF2-40B4-BE49-F238E27FC236}">
                <a16:creationId xmlns:a16="http://schemas.microsoft.com/office/drawing/2014/main" id="{78E8CF91-4870-4D1E-8D7F-6E092066D972}"/>
              </a:ext>
            </a:extLst>
          </p:cNvPr>
          <p:cNvSpPr txBox="1"/>
          <p:nvPr/>
        </p:nvSpPr>
        <p:spPr>
          <a:xfrm>
            <a:off x="16876710" y="8804274"/>
            <a:ext cx="4441826" cy="92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828800">
              <a:buClr>
                <a:srgbClr val="2D2D2D"/>
              </a:buClr>
              <a:buSzPts val="3100"/>
            </a:pPr>
            <a:r>
              <a:rPr lang="en-US" sz="4800" b="1" kern="0" dirty="0">
                <a:ea typeface="Open Sans SemiBold"/>
                <a:cs typeface="Open Sans SemiBold"/>
                <a:sym typeface="Open Sans SemiBold"/>
              </a:rPr>
              <a:t>TITLE</a:t>
            </a:r>
            <a:endParaRPr kern="0" dirty="0">
              <a:cs typeface="Arial"/>
              <a:sym typeface="Arial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3"/>
          <p:cNvSpPr/>
          <p:nvPr/>
        </p:nvSpPr>
        <p:spPr>
          <a:xfrm>
            <a:off x="7080250" y="2968624"/>
            <a:ext cx="5940424" cy="3883024"/>
          </a:xfrm>
          <a:custGeom>
            <a:avLst/>
            <a:gdLst/>
            <a:ahLst/>
            <a:cxnLst/>
            <a:rect l="l" t="t" r="r" b="b"/>
            <a:pathLst>
              <a:path w="744" h="486" extrusionOk="0">
                <a:moveTo>
                  <a:pt x="257" y="442"/>
                </a:moveTo>
                <a:cubicBezTo>
                  <a:pt x="257" y="426"/>
                  <a:pt x="265" y="410"/>
                  <a:pt x="278" y="399"/>
                </a:cubicBezTo>
                <a:cubicBezTo>
                  <a:pt x="297" y="384"/>
                  <a:pt x="324" y="375"/>
                  <a:pt x="354" y="376"/>
                </a:cubicBezTo>
                <a:cubicBezTo>
                  <a:pt x="384" y="375"/>
                  <a:pt x="411" y="384"/>
                  <a:pt x="430" y="399"/>
                </a:cubicBezTo>
                <a:cubicBezTo>
                  <a:pt x="443" y="410"/>
                  <a:pt x="451" y="426"/>
                  <a:pt x="451" y="442"/>
                </a:cubicBezTo>
                <a:cubicBezTo>
                  <a:pt x="451" y="459"/>
                  <a:pt x="443" y="475"/>
                  <a:pt x="429" y="486"/>
                </a:cubicBezTo>
                <a:cubicBezTo>
                  <a:pt x="616" y="486"/>
                  <a:pt x="616" y="486"/>
                  <a:pt x="616" y="486"/>
                </a:cubicBezTo>
                <a:cubicBezTo>
                  <a:pt x="624" y="486"/>
                  <a:pt x="631" y="479"/>
                  <a:pt x="631" y="471"/>
                </a:cubicBezTo>
                <a:cubicBezTo>
                  <a:pt x="631" y="470"/>
                  <a:pt x="631" y="470"/>
                  <a:pt x="631" y="470"/>
                </a:cubicBezTo>
                <a:cubicBezTo>
                  <a:pt x="631" y="470"/>
                  <a:pt x="631" y="470"/>
                  <a:pt x="631" y="470"/>
                </a:cubicBezTo>
                <a:cubicBezTo>
                  <a:pt x="631" y="329"/>
                  <a:pt x="631" y="329"/>
                  <a:pt x="631" y="329"/>
                </a:cubicBezTo>
                <a:cubicBezTo>
                  <a:pt x="633" y="325"/>
                  <a:pt x="637" y="320"/>
                  <a:pt x="642" y="320"/>
                </a:cubicBezTo>
                <a:cubicBezTo>
                  <a:pt x="653" y="319"/>
                  <a:pt x="663" y="319"/>
                  <a:pt x="670" y="329"/>
                </a:cubicBezTo>
                <a:cubicBezTo>
                  <a:pt x="674" y="335"/>
                  <a:pt x="677" y="341"/>
                  <a:pt x="680" y="347"/>
                </a:cubicBezTo>
                <a:cubicBezTo>
                  <a:pt x="691" y="364"/>
                  <a:pt x="713" y="366"/>
                  <a:pt x="726" y="350"/>
                </a:cubicBezTo>
                <a:cubicBezTo>
                  <a:pt x="739" y="335"/>
                  <a:pt x="744" y="312"/>
                  <a:pt x="743" y="292"/>
                </a:cubicBezTo>
                <a:cubicBezTo>
                  <a:pt x="744" y="271"/>
                  <a:pt x="739" y="249"/>
                  <a:pt x="726" y="234"/>
                </a:cubicBezTo>
                <a:cubicBezTo>
                  <a:pt x="713" y="218"/>
                  <a:pt x="691" y="220"/>
                  <a:pt x="680" y="237"/>
                </a:cubicBezTo>
                <a:cubicBezTo>
                  <a:pt x="677" y="243"/>
                  <a:pt x="674" y="249"/>
                  <a:pt x="670" y="254"/>
                </a:cubicBezTo>
                <a:cubicBezTo>
                  <a:pt x="663" y="264"/>
                  <a:pt x="653" y="264"/>
                  <a:pt x="642" y="264"/>
                </a:cubicBezTo>
                <a:cubicBezTo>
                  <a:pt x="637" y="264"/>
                  <a:pt x="633" y="259"/>
                  <a:pt x="631" y="254"/>
                </a:cubicBezTo>
                <a:cubicBezTo>
                  <a:pt x="631" y="108"/>
                  <a:pt x="631" y="108"/>
                  <a:pt x="631" y="108"/>
                </a:cubicBezTo>
                <a:cubicBezTo>
                  <a:pt x="631" y="100"/>
                  <a:pt x="626" y="92"/>
                  <a:pt x="619" y="88"/>
                </a:cubicBezTo>
                <a:cubicBezTo>
                  <a:pt x="617" y="87"/>
                  <a:pt x="615" y="85"/>
                  <a:pt x="613" y="84"/>
                </a:cubicBezTo>
                <a:cubicBezTo>
                  <a:pt x="536" y="31"/>
                  <a:pt x="450" y="0"/>
                  <a:pt x="355" y="1"/>
                </a:cubicBezTo>
                <a:cubicBezTo>
                  <a:pt x="151" y="10"/>
                  <a:pt x="0" y="132"/>
                  <a:pt x="25" y="356"/>
                </a:cubicBezTo>
                <a:cubicBezTo>
                  <a:pt x="30" y="397"/>
                  <a:pt x="38" y="437"/>
                  <a:pt x="51" y="475"/>
                </a:cubicBezTo>
                <a:cubicBezTo>
                  <a:pt x="53" y="482"/>
                  <a:pt x="59" y="486"/>
                  <a:pt x="65" y="486"/>
                </a:cubicBezTo>
                <a:cubicBezTo>
                  <a:pt x="279" y="486"/>
                  <a:pt x="279" y="486"/>
                  <a:pt x="279" y="486"/>
                </a:cubicBezTo>
                <a:cubicBezTo>
                  <a:pt x="265" y="475"/>
                  <a:pt x="257" y="459"/>
                  <a:pt x="257" y="442"/>
                </a:cubicBezTo>
                <a:close/>
              </a:path>
            </a:pathLst>
          </a:custGeom>
          <a:solidFill>
            <a:srgbClr val="339966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33"/>
          <p:cNvSpPr/>
          <p:nvPr/>
        </p:nvSpPr>
        <p:spPr>
          <a:xfrm>
            <a:off x="11471275" y="7099301"/>
            <a:ext cx="5340350" cy="3892550"/>
          </a:xfrm>
          <a:custGeom>
            <a:avLst/>
            <a:gdLst/>
            <a:ahLst/>
            <a:cxnLst/>
            <a:rect l="l" t="t" r="r" b="b"/>
            <a:pathLst>
              <a:path w="669" h="487" extrusionOk="0">
                <a:moveTo>
                  <a:pt x="468" y="44"/>
                </a:moveTo>
                <a:cubicBezTo>
                  <a:pt x="468" y="60"/>
                  <a:pt x="461" y="76"/>
                  <a:pt x="448" y="87"/>
                </a:cubicBezTo>
                <a:cubicBezTo>
                  <a:pt x="429" y="103"/>
                  <a:pt x="402" y="111"/>
                  <a:pt x="372" y="111"/>
                </a:cubicBezTo>
                <a:cubicBezTo>
                  <a:pt x="342" y="111"/>
                  <a:pt x="315" y="103"/>
                  <a:pt x="296" y="87"/>
                </a:cubicBezTo>
                <a:cubicBezTo>
                  <a:pt x="283" y="76"/>
                  <a:pt x="275" y="60"/>
                  <a:pt x="275" y="44"/>
                </a:cubicBezTo>
                <a:cubicBezTo>
                  <a:pt x="275" y="27"/>
                  <a:pt x="283" y="11"/>
                  <a:pt x="297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19" y="0"/>
                  <a:pt x="112" y="7"/>
                  <a:pt x="112" y="16"/>
                </a:cubicBezTo>
                <a:cubicBezTo>
                  <a:pt x="112" y="187"/>
                  <a:pt x="112" y="187"/>
                  <a:pt x="112" y="187"/>
                </a:cubicBezTo>
                <a:cubicBezTo>
                  <a:pt x="110" y="191"/>
                  <a:pt x="106" y="196"/>
                  <a:pt x="101" y="197"/>
                </a:cubicBezTo>
                <a:cubicBezTo>
                  <a:pt x="90" y="197"/>
                  <a:pt x="80" y="197"/>
                  <a:pt x="73" y="187"/>
                </a:cubicBezTo>
                <a:cubicBezTo>
                  <a:pt x="69" y="182"/>
                  <a:pt x="67" y="175"/>
                  <a:pt x="63" y="170"/>
                </a:cubicBezTo>
                <a:cubicBezTo>
                  <a:pt x="52" y="152"/>
                  <a:pt x="30" y="150"/>
                  <a:pt x="17" y="166"/>
                </a:cubicBezTo>
                <a:cubicBezTo>
                  <a:pt x="5" y="182"/>
                  <a:pt x="0" y="204"/>
                  <a:pt x="0" y="224"/>
                </a:cubicBezTo>
                <a:cubicBezTo>
                  <a:pt x="0" y="245"/>
                  <a:pt x="5" y="267"/>
                  <a:pt x="17" y="282"/>
                </a:cubicBezTo>
                <a:cubicBezTo>
                  <a:pt x="30" y="298"/>
                  <a:pt x="52" y="296"/>
                  <a:pt x="63" y="279"/>
                </a:cubicBezTo>
                <a:cubicBezTo>
                  <a:pt x="67" y="273"/>
                  <a:pt x="69" y="267"/>
                  <a:pt x="73" y="262"/>
                </a:cubicBezTo>
                <a:cubicBezTo>
                  <a:pt x="80" y="252"/>
                  <a:pt x="90" y="252"/>
                  <a:pt x="101" y="252"/>
                </a:cubicBezTo>
                <a:cubicBezTo>
                  <a:pt x="106" y="252"/>
                  <a:pt x="110" y="257"/>
                  <a:pt x="112" y="262"/>
                </a:cubicBezTo>
                <a:cubicBezTo>
                  <a:pt x="112" y="471"/>
                  <a:pt x="112" y="471"/>
                  <a:pt x="112" y="471"/>
                </a:cubicBezTo>
                <a:cubicBezTo>
                  <a:pt x="112" y="480"/>
                  <a:pt x="121" y="487"/>
                  <a:pt x="130" y="484"/>
                </a:cubicBezTo>
                <a:cubicBezTo>
                  <a:pt x="136" y="482"/>
                  <a:pt x="142" y="480"/>
                  <a:pt x="147" y="478"/>
                </a:cubicBezTo>
                <a:cubicBezTo>
                  <a:pt x="272" y="418"/>
                  <a:pt x="388" y="345"/>
                  <a:pt x="490" y="251"/>
                </a:cubicBezTo>
                <a:cubicBezTo>
                  <a:pt x="565" y="183"/>
                  <a:pt x="624" y="108"/>
                  <a:pt x="664" y="22"/>
                </a:cubicBezTo>
                <a:cubicBezTo>
                  <a:pt x="669" y="12"/>
                  <a:pt x="662" y="0"/>
                  <a:pt x="650" y="0"/>
                </a:cubicBezTo>
                <a:cubicBezTo>
                  <a:pt x="447" y="0"/>
                  <a:pt x="447" y="0"/>
                  <a:pt x="447" y="0"/>
                </a:cubicBezTo>
                <a:cubicBezTo>
                  <a:pt x="460" y="11"/>
                  <a:pt x="468" y="27"/>
                  <a:pt x="468" y="44"/>
                </a:cubicBezTo>
                <a:close/>
              </a:path>
            </a:pathLst>
          </a:custGeom>
          <a:solidFill>
            <a:srgbClr val="FFE18B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33"/>
          <p:cNvSpPr/>
          <p:nvPr/>
        </p:nvSpPr>
        <p:spPr>
          <a:xfrm>
            <a:off x="7645400" y="6203951"/>
            <a:ext cx="4470400" cy="4794250"/>
          </a:xfrm>
          <a:custGeom>
            <a:avLst/>
            <a:gdLst/>
            <a:ahLst/>
            <a:cxnLst/>
            <a:rect l="l" t="t" r="r" b="b"/>
            <a:pathLst>
              <a:path w="560" h="600" extrusionOk="0">
                <a:moveTo>
                  <a:pt x="516" y="433"/>
                </a:moveTo>
                <a:cubicBezTo>
                  <a:pt x="500" y="433"/>
                  <a:pt x="484" y="425"/>
                  <a:pt x="473" y="412"/>
                </a:cubicBezTo>
                <a:cubicBezTo>
                  <a:pt x="458" y="393"/>
                  <a:pt x="449" y="366"/>
                  <a:pt x="450" y="336"/>
                </a:cubicBezTo>
                <a:cubicBezTo>
                  <a:pt x="449" y="306"/>
                  <a:pt x="458" y="280"/>
                  <a:pt x="473" y="260"/>
                </a:cubicBezTo>
                <a:cubicBezTo>
                  <a:pt x="484" y="247"/>
                  <a:pt x="500" y="240"/>
                  <a:pt x="516" y="240"/>
                </a:cubicBezTo>
                <a:cubicBezTo>
                  <a:pt x="533" y="240"/>
                  <a:pt x="549" y="248"/>
                  <a:pt x="560" y="261"/>
                </a:cubicBezTo>
                <a:cubicBezTo>
                  <a:pt x="560" y="128"/>
                  <a:pt x="560" y="128"/>
                  <a:pt x="560" y="128"/>
                </a:cubicBezTo>
                <a:cubicBezTo>
                  <a:pt x="560" y="119"/>
                  <a:pt x="553" y="112"/>
                  <a:pt x="545" y="112"/>
                </a:cubicBezTo>
                <a:cubicBezTo>
                  <a:pt x="321" y="112"/>
                  <a:pt x="321" y="112"/>
                  <a:pt x="321" y="112"/>
                </a:cubicBezTo>
                <a:cubicBezTo>
                  <a:pt x="316" y="110"/>
                  <a:pt x="311" y="107"/>
                  <a:pt x="311" y="101"/>
                </a:cubicBezTo>
                <a:cubicBezTo>
                  <a:pt x="310" y="90"/>
                  <a:pt x="311" y="80"/>
                  <a:pt x="320" y="73"/>
                </a:cubicBezTo>
                <a:cubicBezTo>
                  <a:pt x="326" y="69"/>
                  <a:pt x="332" y="67"/>
                  <a:pt x="338" y="63"/>
                </a:cubicBezTo>
                <a:cubicBezTo>
                  <a:pt x="355" y="52"/>
                  <a:pt x="357" y="31"/>
                  <a:pt x="341" y="18"/>
                </a:cubicBezTo>
                <a:cubicBezTo>
                  <a:pt x="326" y="5"/>
                  <a:pt x="304" y="0"/>
                  <a:pt x="283" y="0"/>
                </a:cubicBezTo>
                <a:cubicBezTo>
                  <a:pt x="262" y="0"/>
                  <a:pt x="240" y="5"/>
                  <a:pt x="225" y="18"/>
                </a:cubicBezTo>
                <a:cubicBezTo>
                  <a:pt x="209" y="31"/>
                  <a:pt x="211" y="52"/>
                  <a:pt x="228" y="63"/>
                </a:cubicBezTo>
                <a:cubicBezTo>
                  <a:pt x="234" y="67"/>
                  <a:pt x="240" y="69"/>
                  <a:pt x="246" y="73"/>
                </a:cubicBezTo>
                <a:cubicBezTo>
                  <a:pt x="255" y="80"/>
                  <a:pt x="256" y="90"/>
                  <a:pt x="255" y="101"/>
                </a:cubicBezTo>
                <a:cubicBezTo>
                  <a:pt x="255" y="107"/>
                  <a:pt x="250" y="110"/>
                  <a:pt x="245" y="112"/>
                </a:cubicBezTo>
                <a:cubicBezTo>
                  <a:pt x="19" y="112"/>
                  <a:pt x="19" y="112"/>
                  <a:pt x="19" y="112"/>
                </a:cubicBezTo>
                <a:cubicBezTo>
                  <a:pt x="8" y="112"/>
                  <a:pt x="0" y="124"/>
                  <a:pt x="5" y="134"/>
                </a:cubicBezTo>
                <a:cubicBezTo>
                  <a:pt x="18" y="162"/>
                  <a:pt x="33" y="189"/>
                  <a:pt x="51" y="215"/>
                </a:cubicBezTo>
                <a:cubicBezTo>
                  <a:pt x="175" y="392"/>
                  <a:pt x="348" y="507"/>
                  <a:pt x="541" y="596"/>
                </a:cubicBezTo>
                <a:cubicBezTo>
                  <a:pt x="541" y="596"/>
                  <a:pt x="541" y="596"/>
                  <a:pt x="541" y="596"/>
                </a:cubicBezTo>
                <a:cubicBezTo>
                  <a:pt x="550" y="600"/>
                  <a:pt x="560" y="593"/>
                  <a:pt x="560" y="583"/>
                </a:cubicBezTo>
                <a:cubicBezTo>
                  <a:pt x="560" y="411"/>
                  <a:pt x="560" y="411"/>
                  <a:pt x="560" y="411"/>
                </a:cubicBezTo>
                <a:cubicBezTo>
                  <a:pt x="549" y="425"/>
                  <a:pt x="533" y="433"/>
                  <a:pt x="516" y="433"/>
                </a:cubicBezTo>
                <a:close/>
              </a:path>
            </a:pathLst>
          </a:custGeom>
          <a:solidFill>
            <a:srgbClr val="94DCB8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33"/>
          <p:cNvSpPr/>
          <p:nvPr/>
        </p:nvSpPr>
        <p:spPr>
          <a:xfrm>
            <a:off x="12363450" y="2743201"/>
            <a:ext cx="4975224" cy="5010150"/>
          </a:xfrm>
          <a:custGeom>
            <a:avLst/>
            <a:gdLst/>
            <a:ahLst/>
            <a:cxnLst/>
            <a:rect l="l" t="t" r="r" b="b"/>
            <a:pathLst>
              <a:path w="623" h="627" extrusionOk="0">
                <a:moveTo>
                  <a:pt x="409" y="50"/>
                </a:moveTo>
                <a:cubicBezTo>
                  <a:pt x="269" y="0"/>
                  <a:pt x="140" y="40"/>
                  <a:pt x="19" y="111"/>
                </a:cubicBezTo>
                <a:cubicBezTo>
                  <a:pt x="17" y="113"/>
                  <a:pt x="15" y="114"/>
                  <a:pt x="13" y="115"/>
                </a:cubicBezTo>
                <a:cubicBezTo>
                  <a:pt x="5" y="119"/>
                  <a:pt x="0" y="127"/>
                  <a:pt x="0" y="136"/>
                </a:cubicBezTo>
                <a:cubicBezTo>
                  <a:pt x="0" y="245"/>
                  <a:pt x="0" y="245"/>
                  <a:pt x="0" y="245"/>
                </a:cubicBezTo>
                <a:cubicBezTo>
                  <a:pt x="11" y="231"/>
                  <a:pt x="27" y="223"/>
                  <a:pt x="44" y="223"/>
                </a:cubicBezTo>
                <a:cubicBezTo>
                  <a:pt x="60" y="223"/>
                  <a:pt x="76" y="231"/>
                  <a:pt x="87" y="244"/>
                </a:cubicBezTo>
                <a:cubicBezTo>
                  <a:pt x="103" y="263"/>
                  <a:pt x="111" y="290"/>
                  <a:pt x="111" y="320"/>
                </a:cubicBezTo>
                <a:cubicBezTo>
                  <a:pt x="111" y="350"/>
                  <a:pt x="103" y="377"/>
                  <a:pt x="87" y="396"/>
                </a:cubicBezTo>
                <a:cubicBezTo>
                  <a:pt x="76" y="409"/>
                  <a:pt x="60" y="416"/>
                  <a:pt x="44" y="416"/>
                </a:cubicBezTo>
                <a:cubicBezTo>
                  <a:pt x="27" y="416"/>
                  <a:pt x="11" y="408"/>
                  <a:pt x="0" y="395"/>
                </a:cubicBezTo>
                <a:cubicBezTo>
                  <a:pt x="0" y="499"/>
                  <a:pt x="0" y="499"/>
                  <a:pt x="0" y="499"/>
                </a:cubicBezTo>
                <a:cubicBezTo>
                  <a:pt x="0" y="507"/>
                  <a:pt x="7" y="514"/>
                  <a:pt x="16" y="514"/>
                </a:cubicBezTo>
                <a:cubicBezTo>
                  <a:pt x="222" y="514"/>
                  <a:pt x="222" y="514"/>
                  <a:pt x="222" y="514"/>
                </a:cubicBezTo>
                <a:cubicBezTo>
                  <a:pt x="227" y="516"/>
                  <a:pt x="232" y="520"/>
                  <a:pt x="232" y="526"/>
                </a:cubicBezTo>
                <a:cubicBezTo>
                  <a:pt x="232" y="536"/>
                  <a:pt x="232" y="546"/>
                  <a:pt x="222" y="553"/>
                </a:cubicBezTo>
                <a:cubicBezTo>
                  <a:pt x="217" y="557"/>
                  <a:pt x="211" y="560"/>
                  <a:pt x="205" y="563"/>
                </a:cubicBezTo>
                <a:cubicBezTo>
                  <a:pt x="188" y="574"/>
                  <a:pt x="186" y="596"/>
                  <a:pt x="202" y="609"/>
                </a:cubicBezTo>
                <a:cubicBezTo>
                  <a:pt x="217" y="622"/>
                  <a:pt x="239" y="627"/>
                  <a:pt x="260" y="626"/>
                </a:cubicBezTo>
                <a:cubicBezTo>
                  <a:pt x="280" y="627"/>
                  <a:pt x="302" y="622"/>
                  <a:pt x="318" y="609"/>
                </a:cubicBezTo>
                <a:cubicBezTo>
                  <a:pt x="334" y="596"/>
                  <a:pt x="332" y="574"/>
                  <a:pt x="314" y="563"/>
                </a:cubicBezTo>
                <a:cubicBezTo>
                  <a:pt x="309" y="560"/>
                  <a:pt x="303" y="557"/>
                  <a:pt x="297" y="553"/>
                </a:cubicBezTo>
                <a:cubicBezTo>
                  <a:pt x="287" y="546"/>
                  <a:pt x="287" y="536"/>
                  <a:pt x="288" y="526"/>
                </a:cubicBezTo>
                <a:cubicBezTo>
                  <a:pt x="288" y="520"/>
                  <a:pt x="293" y="516"/>
                  <a:pt x="297" y="514"/>
                </a:cubicBezTo>
                <a:cubicBezTo>
                  <a:pt x="563" y="514"/>
                  <a:pt x="563" y="514"/>
                  <a:pt x="563" y="514"/>
                </a:cubicBezTo>
                <a:cubicBezTo>
                  <a:pt x="570" y="514"/>
                  <a:pt x="576" y="510"/>
                  <a:pt x="578" y="504"/>
                </a:cubicBezTo>
                <a:cubicBezTo>
                  <a:pt x="591" y="464"/>
                  <a:pt x="600" y="423"/>
                  <a:pt x="605" y="379"/>
                </a:cubicBezTo>
                <a:cubicBezTo>
                  <a:pt x="623" y="223"/>
                  <a:pt x="556" y="104"/>
                  <a:pt x="409" y="50"/>
                </a:cubicBezTo>
                <a:close/>
              </a:path>
            </a:pathLst>
          </a:custGeom>
          <a:solidFill>
            <a:srgbClr val="FFCC3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1625CB-F874-4818-9B74-0737C045815E}"/>
              </a:ext>
            </a:extLst>
          </p:cNvPr>
          <p:cNvSpPr txBox="1"/>
          <p:nvPr/>
        </p:nvSpPr>
        <p:spPr>
          <a:xfrm>
            <a:off x="1502068" y="1723041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600" dirty="0">
                <a:solidFill>
                  <a:srgbClr val="323232"/>
                </a:solidFill>
              </a:rPr>
              <a:t>Insert title here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E26FCE-5D20-4BD8-AD95-404C4E84E483}"/>
              </a:ext>
            </a:extLst>
          </p:cNvPr>
          <p:cNvSpPr txBox="1"/>
          <p:nvPr/>
        </p:nvSpPr>
        <p:spPr>
          <a:xfrm>
            <a:off x="1502067" y="2445937"/>
            <a:ext cx="5601002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>
                <a:solidFill>
                  <a:srgbClr val="272E3A"/>
                </a:solidFill>
              </a:rPr>
              <a:t>Contrary to popular belief, Lorem Ipsum is not simply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4CE19E-AABA-4C4C-84D0-0600BDBE7DF5}"/>
              </a:ext>
            </a:extLst>
          </p:cNvPr>
          <p:cNvSpPr txBox="1"/>
          <p:nvPr/>
        </p:nvSpPr>
        <p:spPr>
          <a:xfrm>
            <a:off x="18840222" y="1723041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/>
            <a:r>
              <a:rPr lang="en-US" sz="3600" dirty="0"/>
              <a:t>Insert title here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3C0F4B-3EDA-4B2F-B5B5-0C02B6E01A8C}"/>
              </a:ext>
            </a:extLst>
          </p:cNvPr>
          <p:cNvSpPr txBox="1"/>
          <p:nvPr/>
        </p:nvSpPr>
        <p:spPr>
          <a:xfrm>
            <a:off x="16988967" y="2445937"/>
            <a:ext cx="5601002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67A285-0FE9-4620-9241-BFB10A86E746}"/>
              </a:ext>
            </a:extLst>
          </p:cNvPr>
          <p:cNvSpPr txBox="1"/>
          <p:nvPr/>
        </p:nvSpPr>
        <p:spPr>
          <a:xfrm>
            <a:off x="1851775" y="10310287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3600" dirty="0"/>
              <a:t>Insert title here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4A3619-BB5E-4BE8-AB6D-19ED5C1283DE}"/>
              </a:ext>
            </a:extLst>
          </p:cNvPr>
          <p:cNvSpPr txBox="1"/>
          <p:nvPr/>
        </p:nvSpPr>
        <p:spPr>
          <a:xfrm>
            <a:off x="1851774" y="11033183"/>
            <a:ext cx="5601002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AFEF42-FCCF-4E66-9725-A3FD186F175F}"/>
              </a:ext>
            </a:extLst>
          </p:cNvPr>
          <p:cNvSpPr txBox="1"/>
          <p:nvPr/>
        </p:nvSpPr>
        <p:spPr>
          <a:xfrm>
            <a:off x="19189929" y="10310287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/>
            <a:r>
              <a:rPr lang="en-US" sz="3600" dirty="0"/>
              <a:t>Insert title here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F959BC-BE77-450F-B36C-EB45B46B0F80}"/>
              </a:ext>
            </a:extLst>
          </p:cNvPr>
          <p:cNvSpPr txBox="1"/>
          <p:nvPr/>
        </p:nvSpPr>
        <p:spPr>
          <a:xfrm>
            <a:off x="17338674" y="11033183"/>
            <a:ext cx="5601002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>
              <a:lnSpc>
                <a:spcPct val="110000"/>
              </a:lnSpc>
            </a:pPr>
            <a:r>
              <a:rPr lang="en-US" sz="2400" dirty="0"/>
              <a:t>Contrary to popular belief, Lorem Ipsum is not simply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BBA6611-4976-4459-AE54-0603D7E4CD72}"/>
              </a:ext>
            </a:extLst>
          </p:cNvPr>
          <p:cNvGrpSpPr/>
          <p:nvPr/>
        </p:nvGrpSpPr>
        <p:grpSpPr>
          <a:xfrm>
            <a:off x="1652336" y="1151408"/>
            <a:ext cx="477520" cy="477519"/>
            <a:chOff x="3030538" y="711201"/>
            <a:chExt cx="325438" cy="325437"/>
          </a:xfrm>
          <a:solidFill>
            <a:srgbClr val="339966"/>
          </a:solidFill>
        </p:grpSpPr>
        <p:sp>
          <p:nvSpPr>
            <p:cNvPr id="37" name="Freeform 56">
              <a:extLst>
                <a:ext uri="{FF2B5EF4-FFF2-40B4-BE49-F238E27FC236}">
                  <a16:creationId xmlns:a16="http://schemas.microsoft.com/office/drawing/2014/main" id="{BA12B44C-7454-4091-ABDE-F70484D18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3563" y="711201"/>
              <a:ext cx="180975" cy="73025"/>
            </a:xfrm>
            <a:custGeom>
              <a:avLst/>
              <a:gdLst>
                <a:gd name="T0" fmla="*/ 12 w 80"/>
                <a:gd name="T1" fmla="*/ 12 h 32"/>
                <a:gd name="T2" fmla="*/ 68 w 80"/>
                <a:gd name="T3" fmla="*/ 12 h 32"/>
                <a:gd name="T4" fmla="*/ 68 w 80"/>
                <a:gd name="T5" fmla="*/ 32 h 32"/>
                <a:gd name="T6" fmla="*/ 80 w 80"/>
                <a:gd name="T7" fmla="*/ 32 h 32"/>
                <a:gd name="T8" fmla="*/ 80 w 80"/>
                <a:gd name="T9" fmla="*/ 16 h 32"/>
                <a:gd name="T10" fmla="*/ 64 w 80"/>
                <a:gd name="T11" fmla="*/ 0 h 32"/>
                <a:gd name="T12" fmla="*/ 16 w 80"/>
                <a:gd name="T13" fmla="*/ 0 h 32"/>
                <a:gd name="T14" fmla="*/ 0 w 80"/>
                <a:gd name="T15" fmla="*/ 16 h 32"/>
                <a:gd name="T16" fmla="*/ 0 w 80"/>
                <a:gd name="T17" fmla="*/ 32 h 32"/>
                <a:gd name="T18" fmla="*/ 12 w 80"/>
                <a:gd name="T19" fmla="*/ 32 h 32"/>
                <a:gd name="T20" fmla="*/ 12 w 80"/>
                <a:gd name="T2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32">
                  <a:moveTo>
                    <a:pt x="12" y="12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"/>
                    <a:pt x="73" y="0"/>
                    <a:pt x="6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57">
              <a:extLst>
                <a:ext uri="{FF2B5EF4-FFF2-40B4-BE49-F238E27FC236}">
                  <a16:creationId xmlns:a16="http://schemas.microsoft.com/office/drawing/2014/main" id="{63814301-35B7-494F-B0AB-DEB60CFF0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026" y="801688"/>
              <a:ext cx="144463" cy="234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8">
              <a:extLst>
                <a:ext uri="{FF2B5EF4-FFF2-40B4-BE49-F238E27FC236}">
                  <a16:creationId xmlns:a16="http://schemas.microsoft.com/office/drawing/2014/main" id="{7286AD17-031D-46C4-BAC5-D554F100B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538" y="801688"/>
              <a:ext cx="71438" cy="234950"/>
            </a:xfrm>
            <a:custGeom>
              <a:avLst/>
              <a:gdLst>
                <a:gd name="T0" fmla="*/ 24 w 32"/>
                <a:gd name="T1" fmla="*/ 0 h 104"/>
                <a:gd name="T2" fmla="*/ 0 w 32"/>
                <a:gd name="T3" fmla="*/ 0 h 104"/>
                <a:gd name="T4" fmla="*/ 0 w 32"/>
                <a:gd name="T5" fmla="*/ 104 h 104"/>
                <a:gd name="T6" fmla="*/ 24 w 32"/>
                <a:gd name="T7" fmla="*/ 104 h 104"/>
                <a:gd name="T8" fmla="*/ 32 w 32"/>
                <a:gd name="T9" fmla="*/ 96 h 104"/>
                <a:gd name="T10" fmla="*/ 32 w 32"/>
                <a:gd name="T11" fmla="*/ 8 h 104"/>
                <a:gd name="T12" fmla="*/ 24 w 32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8" y="104"/>
                    <a:pt x="32" y="100"/>
                    <a:pt x="32" y="9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59">
              <a:extLst>
                <a:ext uri="{FF2B5EF4-FFF2-40B4-BE49-F238E27FC236}">
                  <a16:creationId xmlns:a16="http://schemas.microsoft.com/office/drawing/2014/main" id="{97D28933-DBAD-455D-9FBC-A22F6A891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801688"/>
              <a:ext cx="73025" cy="234950"/>
            </a:xfrm>
            <a:custGeom>
              <a:avLst/>
              <a:gdLst>
                <a:gd name="T0" fmla="*/ 0 w 32"/>
                <a:gd name="T1" fmla="*/ 8 h 104"/>
                <a:gd name="T2" fmla="*/ 0 w 32"/>
                <a:gd name="T3" fmla="*/ 96 h 104"/>
                <a:gd name="T4" fmla="*/ 8 w 32"/>
                <a:gd name="T5" fmla="*/ 104 h 104"/>
                <a:gd name="T6" fmla="*/ 32 w 32"/>
                <a:gd name="T7" fmla="*/ 104 h 104"/>
                <a:gd name="T8" fmla="*/ 32 w 32"/>
                <a:gd name="T9" fmla="*/ 0 h 104"/>
                <a:gd name="T10" fmla="*/ 8 w 32"/>
                <a:gd name="T11" fmla="*/ 0 h 104"/>
                <a:gd name="T12" fmla="*/ 0 w 32"/>
                <a:gd name="T13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0" y="8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4" y="104"/>
                    <a:pt x="8" y="104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251887-0E99-4288-B51B-DF4A365CA64D}"/>
              </a:ext>
            </a:extLst>
          </p:cNvPr>
          <p:cNvGrpSpPr/>
          <p:nvPr/>
        </p:nvGrpSpPr>
        <p:grpSpPr>
          <a:xfrm>
            <a:off x="22001128" y="1231485"/>
            <a:ext cx="438568" cy="438567"/>
            <a:chOff x="3663951" y="711201"/>
            <a:chExt cx="325438" cy="325437"/>
          </a:xfrm>
          <a:solidFill>
            <a:srgbClr val="FFCC33"/>
          </a:solidFill>
        </p:grpSpPr>
        <p:sp>
          <p:nvSpPr>
            <p:cNvPr id="42" name="Freeform 60">
              <a:extLst>
                <a:ext uri="{FF2B5EF4-FFF2-40B4-BE49-F238E27FC236}">
                  <a16:creationId xmlns:a16="http://schemas.microsoft.com/office/drawing/2014/main" id="{F5F173AE-9F74-48C9-85E0-C166E19804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951" y="711201"/>
              <a:ext cx="325438" cy="252413"/>
            </a:xfrm>
            <a:custGeom>
              <a:avLst/>
              <a:gdLst>
                <a:gd name="T0" fmla="*/ 136 w 144"/>
                <a:gd name="T1" fmla="*/ 0 h 112"/>
                <a:gd name="T2" fmla="*/ 8 w 144"/>
                <a:gd name="T3" fmla="*/ 0 h 112"/>
                <a:gd name="T4" fmla="*/ 0 w 144"/>
                <a:gd name="T5" fmla="*/ 8 h 112"/>
                <a:gd name="T6" fmla="*/ 0 w 144"/>
                <a:gd name="T7" fmla="*/ 104 h 112"/>
                <a:gd name="T8" fmla="*/ 8 w 144"/>
                <a:gd name="T9" fmla="*/ 112 h 112"/>
                <a:gd name="T10" fmla="*/ 136 w 144"/>
                <a:gd name="T11" fmla="*/ 112 h 112"/>
                <a:gd name="T12" fmla="*/ 144 w 144"/>
                <a:gd name="T13" fmla="*/ 104 h 112"/>
                <a:gd name="T14" fmla="*/ 144 w 144"/>
                <a:gd name="T15" fmla="*/ 8 h 112"/>
                <a:gd name="T16" fmla="*/ 136 w 144"/>
                <a:gd name="T17" fmla="*/ 0 h 112"/>
                <a:gd name="T18" fmla="*/ 132 w 144"/>
                <a:gd name="T19" fmla="*/ 92 h 112"/>
                <a:gd name="T20" fmla="*/ 12 w 144"/>
                <a:gd name="T21" fmla="*/ 92 h 112"/>
                <a:gd name="T22" fmla="*/ 12 w 144"/>
                <a:gd name="T23" fmla="*/ 12 h 112"/>
                <a:gd name="T24" fmla="*/ 132 w 144"/>
                <a:gd name="T25" fmla="*/ 12 h 112"/>
                <a:gd name="T26" fmla="*/ 132 w 144"/>
                <a:gd name="T27" fmla="*/ 9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12">
                  <a:moveTo>
                    <a:pt x="13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40" y="112"/>
                    <a:pt x="144" y="108"/>
                    <a:pt x="144" y="104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4" y="4"/>
                    <a:pt x="140" y="0"/>
                    <a:pt x="136" y="0"/>
                  </a:cubicBezTo>
                  <a:close/>
                  <a:moveTo>
                    <a:pt x="132" y="92"/>
                  </a:moveTo>
                  <a:cubicBezTo>
                    <a:pt x="12" y="92"/>
                    <a:pt x="12" y="92"/>
                    <a:pt x="12" y="9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2" y="12"/>
                    <a:pt x="132" y="12"/>
                    <a:pt x="132" y="12"/>
                  </a:cubicBezTo>
                  <a:lnTo>
                    <a:pt x="132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1">
              <a:extLst>
                <a:ext uri="{FF2B5EF4-FFF2-40B4-BE49-F238E27FC236}">
                  <a16:creationId xmlns:a16="http://schemas.microsoft.com/office/drawing/2014/main" id="{F96922EF-3202-4B77-9E85-0340B9FA8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438" y="982663"/>
              <a:ext cx="144463" cy="53975"/>
            </a:xfrm>
            <a:custGeom>
              <a:avLst/>
              <a:gdLst>
                <a:gd name="T0" fmla="*/ 58 w 64"/>
                <a:gd name="T1" fmla="*/ 8 h 24"/>
                <a:gd name="T2" fmla="*/ 52 w 64"/>
                <a:gd name="T3" fmla="*/ 8 h 24"/>
                <a:gd name="T4" fmla="*/ 52 w 64"/>
                <a:gd name="T5" fmla="*/ 0 h 24"/>
                <a:gd name="T6" fmla="*/ 12 w 64"/>
                <a:gd name="T7" fmla="*/ 0 h 24"/>
                <a:gd name="T8" fmla="*/ 12 w 64"/>
                <a:gd name="T9" fmla="*/ 8 h 24"/>
                <a:gd name="T10" fmla="*/ 6 w 64"/>
                <a:gd name="T11" fmla="*/ 8 h 24"/>
                <a:gd name="T12" fmla="*/ 0 w 64"/>
                <a:gd name="T13" fmla="*/ 16 h 24"/>
                <a:gd name="T14" fmla="*/ 6 w 64"/>
                <a:gd name="T15" fmla="*/ 24 h 24"/>
                <a:gd name="T16" fmla="*/ 58 w 64"/>
                <a:gd name="T17" fmla="*/ 24 h 24"/>
                <a:gd name="T18" fmla="*/ 64 w 64"/>
                <a:gd name="T19" fmla="*/ 16 h 24"/>
                <a:gd name="T20" fmla="*/ 58 w 64"/>
                <a:gd name="T21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24">
                  <a:moveTo>
                    <a:pt x="58" y="8"/>
                  </a:moveTo>
                  <a:cubicBezTo>
                    <a:pt x="52" y="8"/>
                    <a:pt x="52" y="8"/>
                    <a:pt x="52" y="8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3" y="8"/>
                    <a:pt x="0" y="12"/>
                    <a:pt x="0" y="16"/>
                  </a:cubicBezTo>
                  <a:cubicBezTo>
                    <a:pt x="0" y="20"/>
                    <a:pt x="3" y="24"/>
                    <a:pt x="6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61" y="24"/>
                    <a:pt x="64" y="20"/>
                    <a:pt x="64" y="16"/>
                  </a:cubicBezTo>
                  <a:cubicBezTo>
                    <a:pt x="64" y="12"/>
                    <a:pt x="61" y="8"/>
                    <a:pt x="5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81ACC10-9BA3-422B-B1D6-C74598AFE929}"/>
              </a:ext>
            </a:extLst>
          </p:cNvPr>
          <p:cNvGrpSpPr/>
          <p:nvPr/>
        </p:nvGrpSpPr>
        <p:grpSpPr>
          <a:xfrm>
            <a:off x="1907450" y="9643971"/>
            <a:ext cx="581580" cy="584774"/>
            <a:chOff x="4313238" y="728663"/>
            <a:chExt cx="288926" cy="290513"/>
          </a:xfrm>
          <a:solidFill>
            <a:srgbClr val="94DCB8"/>
          </a:solidFill>
        </p:grpSpPr>
        <p:sp>
          <p:nvSpPr>
            <p:cNvPr id="45" name="Freeform 62">
              <a:extLst>
                <a:ext uri="{FF2B5EF4-FFF2-40B4-BE49-F238E27FC236}">
                  <a16:creationId xmlns:a16="http://schemas.microsoft.com/office/drawing/2014/main" id="{C0D81A2E-25F5-4EBB-AE16-98CD44DFF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728663"/>
              <a:ext cx="288925" cy="290513"/>
            </a:xfrm>
            <a:custGeom>
              <a:avLst/>
              <a:gdLst>
                <a:gd name="T0" fmla="*/ 60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8 h 128"/>
                <a:gd name="T8" fmla="*/ 60 w 128"/>
                <a:gd name="T9" fmla="*/ 68 h 128"/>
                <a:gd name="T10" fmla="*/ 60 w 128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28">
                  <a:moveTo>
                    <a:pt x="60" y="0"/>
                  </a:moveTo>
                  <a:cubicBezTo>
                    <a:pt x="27" y="2"/>
                    <a:pt x="0" y="30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8" y="128"/>
                    <a:pt x="126" y="101"/>
                    <a:pt x="128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3">
              <a:extLst>
                <a:ext uri="{FF2B5EF4-FFF2-40B4-BE49-F238E27FC236}">
                  <a16:creationId xmlns:a16="http://schemas.microsoft.com/office/drawing/2014/main" id="{EA6CA5C5-270B-4AC9-A316-FA8ACCFC7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226" y="728663"/>
              <a:ext cx="134938" cy="136525"/>
            </a:xfrm>
            <a:custGeom>
              <a:avLst/>
              <a:gdLst>
                <a:gd name="T0" fmla="*/ 0 w 60"/>
                <a:gd name="T1" fmla="*/ 0 h 60"/>
                <a:gd name="T2" fmla="*/ 0 w 60"/>
                <a:gd name="T3" fmla="*/ 60 h 60"/>
                <a:gd name="T4" fmla="*/ 60 w 60"/>
                <a:gd name="T5" fmla="*/ 60 h 60"/>
                <a:gd name="T6" fmla="*/ 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8" y="28"/>
                    <a:pt x="3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2C8395B-7D52-41D2-A587-21C7FBC874B4}"/>
              </a:ext>
            </a:extLst>
          </p:cNvPr>
          <p:cNvGrpSpPr/>
          <p:nvPr/>
        </p:nvGrpSpPr>
        <p:grpSpPr>
          <a:xfrm>
            <a:off x="22250923" y="9665036"/>
            <a:ext cx="475854" cy="544259"/>
            <a:chOff x="4964113" y="728663"/>
            <a:chExt cx="254000" cy="290513"/>
          </a:xfrm>
          <a:solidFill>
            <a:srgbClr val="FFE18B"/>
          </a:solidFill>
        </p:grpSpPr>
        <p:sp>
          <p:nvSpPr>
            <p:cNvPr id="48" name="Freeform 64">
              <a:extLst>
                <a:ext uri="{FF2B5EF4-FFF2-40B4-BE49-F238E27FC236}">
                  <a16:creationId xmlns:a16="http://schemas.microsoft.com/office/drawing/2014/main" id="{E7A987CD-A9BF-4BC8-8E7F-F8113ACCA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113" y="819151"/>
              <a:ext cx="73025" cy="200025"/>
            </a:xfrm>
            <a:custGeom>
              <a:avLst/>
              <a:gdLst>
                <a:gd name="T0" fmla="*/ 24 w 32"/>
                <a:gd name="T1" fmla="*/ 0 h 88"/>
                <a:gd name="T2" fmla="*/ 8 w 32"/>
                <a:gd name="T3" fmla="*/ 0 h 88"/>
                <a:gd name="T4" fmla="*/ 0 w 32"/>
                <a:gd name="T5" fmla="*/ 8 h 88"/>
                <a:gd name="T6" fmla="*/ 0 w 32"/>
                <a:gd name="T7" fmla="*/ 80 h 88"/>
                <a:gd name="T8" fmla="*/ 8 w 32"/>
                <a:gd name="T9" fmla="*/ 88 h 88"/>
                <a:gd name="T10" fmla="*/ 24 w 32"/>
                <a:gd name="T11" fmla="*/ 88 h 88"/>
                <a:gd name="T12" fmla="*/ 32 w 32"/>
                <a:gd name="T13" fmla="*/ 80 h 88"/>
                <a:gd name="T14" fmla="*/ 32 w 32"/>
                <a:gd name="T15" fmla="*/ 8 h 88"/>
                <a:gd name="T16" fmla="*/ 24 w 32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88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8" y="88"/>
                    <a:pt x="32" y="84"/>
                    <a:pt x="32" y="8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5">
              <a:extLst>
                <a:ext uri="{FF2B5EF4-FFF2-40B4-BE49-F238E27FC236}">
                  <a16:creationId xmlns:a16="http://schemas.microsoft.com/office/drawing/2014/main" id="{5D1AA407-EC44-40C1-AB83-6D111CCA4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601" y="728663"/>
              <a:ext cx="73025" cy="290513"/>
            </a:xfrm>
            <a:custGeom>
              <a:avLst/>
              <a:gdLst>
                <a:gd name="T0" fmla="*/ 24 w 32"/>
                <a:gd name="T1" fmla="*/ 0 h 128"/>
                <a:gd name="T2" fmla="*/ 8 w 32"/>
                <a:gd name="T3" fmla="*/ 0 h 128"/>
                <a:gd name="T4" fmla="*/ 0 w 32"/>
                <a:gd name="T5" fmla="*/ 8 h 128"/>
                <a:gd name="T6" fmla="*/ 0 w 32"/>
                <a:gd name="T7" fmla="*/ 120 h 128"/>
                <a:gd name="T8" fmla="*/ 8 w 32"/>
                <a:gd name="T9" fmla="*/ 128 h 128"/>
                <a:gd name="T10" fmla="*/ 24 w 32"/>
                <a:gd name="T11" fmla="*/ 128 h 128"/>
                <a:gd name="T12" fmla="*/ 32 w 32"/>
                <a:gd name="T13" fmla="*/ 120 h 128"/>
                <a:gd name="T14" fmla="*/ 32 w 32"/>
                <a:gd name="T15" fmla="*/ 8 h 128"/>
                <a:gd name="T16" fmla="*/ 24 w 32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28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4" y="128"/>
                    <a:pt x="8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8" y="128"/>
                    <a:pt x="32" y="124"/>
                    <a:pt x="32" y="12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6">
              <a:extLst>
                <a:ext uri="{FF2B5EF4-FFF2-40B4-BE49-F238E27FC236}">
                  <a16:creationId xmlns:a16="http://schemas.microsoft.com/office/drawing/2014/main" id="{71B995CE-EF51-4D97-B017-37F7267D4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088" y="873126"/>
              <a:ext cx="73025" cy="146050"/>
            </a:xfrm>
            <a:custGeom>
              <a:avLst/>
              <a:gdLst>
                <a:gd name="T0" fmla="*/ 24 w 32"/>
                <a:gd name="T1" fmla="*/ 0 h 64"/>
                <a:gd name="T2" fmla="*/ 8 w 32"/>
                <a:gd name="T3" fmla="*/ 0 h 64"/>
                <a:gd name="T4" fmla="*/ 0 w 32"/>
                <a:gd name="T5" fmla="*/ 8 h 64"/>
                <a:gd name="T6" fmla="*/ 0 w 32"/>
                <a:gd name="T7" fmla="*/ 56 h 64"/>
                <a:gd name="T8" fmla="*/ 8 w 32"/>
                <a:gd name="T9" fmla="*/ 64 h 64"/>
                <a:gd name="T10" fmla="*/ 24 w 32"/>
                <a:gd name="T11" fmla="*/ 64 h 64"/>
                <a:gd name="T12" fmla="*/ 32 w 32"/>
                <a:gd name="T13" fmla="*/ 56 h 64"/>
                <a:gd name="T14" fmla="*/ 32 w 32"/>
                <a:gd name="T15" fmla="*/ 8 h 64"/>
                <a:gd name="T16" fmla="*/ 24 w 32"/>
                <a:gd name="T1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64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0"/>
                    <a:pt x="4" y="64"/>
                    <a:pt x="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8" y="64"/>
                    <a:pt x="32" y="60"/>
                    <a:pt x="32" y="5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3">
            <a:extLst>
              <a:ext uri="{FF2B5EF4-FFF2-40B4-BE49-F238E27FC236}">
                <a16:creationId xmlns:a16="http://schemas.microsoft.com/office/drawing/2014/main" id="{C53EBC93-8450-4B38-B672-2420BB7A1E6D}"/>
              </a:ext>
            </a:extLst>
          </p:cNvPr>
          <p:cNvGrpSpPr/>
          <p:nvPr/>
        </p:nvGrpSpPr>
        <p:grpSpPr>
          <a:xfrm>
            <a:off x="9629822" y="4817744"/>
            <a:ext cx="3395972" cy="4119730"/>
            <a:chOff x="5283182" y="3343608"/>
            <a:chExt cx="3717517" cy="4509804"/>
          </a:xfrm>
          <a:solidFill>
            <a:srgbClr val="000000"/>
          </a:solidFill>
        </p:grpSpPr>
        <p:grpSp>
          <p:nvGrpSpPr>
            <p:cNvPr id="8" name="Graphic 3">
              <a:extLst>
                <a:ext uri="{FF2B5EF4-FFF2-40B4-BE49-F238E27FC236}">
                  <a16:creationId xmlns:a16="http://schemas.microsoft.com/office/drawing/2014/main" id="{C53EBC93-8450-4B38-B672-2420BB7A1E6D}"/>
                </a:ext>
              </a:extLst>
            </p:cNvPr>
            <p:cNvGrpSpPr/>
            <p:nvPr/>
          </p:nvGrpSpPr>
          <p:grpSpPr>
            <a:xfrm>
              <a:off x="5283182" y="3343608"/>
              <a:ext cx="3717517" cy="4509804"/>
              <a:chOff x="5283182" y="3343608"/>
              <a:chExt cx="3717517" cy="4509804"/>
            </a:xfrm>
            <a:solidFill>
              <a:srgbClr val="000000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9AFB843-4E6A-4711-A12D-3C90B3BC6523}"/>
                  </a:ext>
                </a:extLst>
              </p:cNvPr>
              <p:cNvSpPr/>
              <p:nvPr/>
            </p:nvSpPr>
            <p:spPr>
              <a:xfrm>
                <a:off x="5283182" y="3343608"/>
                <a:ext cx="3717517" cy="4509804"/>
              </a:xfrm>
              <a:custGeom>
                <a:avLst/>
                <a:gdLst>
                  <a:gd name="connsiteX0" fmla="*/ 3398823 w 3717517"/>
                  <a:gd name="connsiteY0" fmla="*/ 1860539 h 4509804"/>
                  <a:gd name="connsiteX1" fmla="*/ 3124638 w 3717517"/>
                  <a:gd name="connsiteY1" fmla="*/ 1949560 h 4509804"/>
                  <a:gd name="connsiteX2" fmla="*/ 2923450 w 3717517"/>
                  <a:gd name="connsiteY2" fmla="*/ 1819590 h 4509804"/>
                  <a:gd name="connsiteX3" fmla="*/ 2923450 w 3717517"/>
                  <a:gd name="connsiteY3" fmla="*/ 1800005 h 4509804"/>
                  <a:gd name="connsiteX4" fmla="*/ 2923450 w 3717517"/>
                  <a:gd name="connsiteY4" fmla="*/ 794068 h 4509804"/>
                  <a:gd name="connsiteX5" fmla="*/ 2731165 w 3717517"/>
                  <a:gd name="connsiteY5" fmla="*/ 794068 h 4509804"/>
                  <a:gd name="connsiteX6" fmla="*/ 2731165 w 3717517"/>
                  <a:gd name="connsiteY6" fmla="*/ 794068 h 4509804"/>
                  <a:gd name="connsiteX7" fmla="*/ 1839174 w 3717517"/>
                  <a:gd name="connsiteY7" fmla="*/ 794068 h 4509804"/>
                  <a:gd name="connsiteX8" fmla="*/ 1810688 w 3717517"/>
                  <a:gd name="connsiteY8" fmla="*/ 794068 h 4509804"/>
                  <a:gd name="connsiteX9" fmla="*/ 1823151 w 3717517"/>
                  <a:gd name="connsiteY9" fmla="*/ 794068 h 4509804"/>
                  <a:gd name="connsiteX10" fmla="*/ 1693180 w 3717517"/>
                  <a:gd name="connsiteY10" fmla="*/ 592880 h 4509804"/>
                  <a:gd name="connsiteX11" fmla="*/ 1782201 w 3717517"/>
                  <a:gd name="connsiteY11" fmla="*/ 318695 h 4509804"/>
                  <a:gd name="connsiteX12" fmla="*/ 1424337 w 3717517"/>
                  <a:gd name="connsiteY12" fmla="*/ 0 h 4509804"/>
                  <a:gd name="connsiteX13" fmla="*/ 1066472 w 3717517"/>
                  <a:gd name="connsiteY13" fmla="*/ 318695 h 4509804"/>
                  <a:gd name="connsiteX14" fmla="*/ 1155493 w 3717517"/>
                  <a:gd name="connsiteY14" fmla="*/ 592880 h 4509804"/>
                  <a:gd name="connsiteX15" fmla="*/ 1025522 w 3717517"/>
                  <a:gd name="connsiteY15" fmla="*/ 794068 h 4509804"/>
                  <a:gd name="connsiteX16" fmla="*/ 1005938 w 3717517"/>
                  <a:gd name="connsiteY16" fmla="*/ 794068 h 4509804"/>
                  <a:gd name="connsiteX17" fmla="*/ 642732 w 3717517"/>
                  <a:gd name="connsiteY17" fmla="*/ 794068 h 4509804"/>
                  <a:gd name="connsiteX18" fmla="*/ 0 w 3717517"/>
                  <a:gd name="connsiteY18" fmla="*/ 794068 h 4509804"/>
                  <a:gd name="connsiteX19" fmla="*/ 0 w 3717517"/>
                  <a:gd name="connsiteY19" fmla="*/ 794068 h 4509804"/>
                  <a:gd name="connsiteX20" fmla="*/ 16024 w 3717517"/>
                  <a:gd name="connsiteY20" fmla="*/ 794068 h 4509804"/>
                  <a:gd name="connsiteX21" fmla="*/ 16024 w 3717517"/>
                  <a:gd name="connsiteY21" fmla="*/ 1800005 h 4509804"/>
                  <a:gd name="connsiteX22" fmla="*/ 16024 w 3717517"/>
                  <a:gd name="connsiteY22" fmla="*/ 1819590 h 4509804"/>
                  <a:gd name="connsiteX23" fmla="*/ 217211 w 3717517"/>
                  <a:gd name="connsiteY23" fmla="*/ 1949560 h 4509804"/>
                  <a:gd name="connsiteX24" fmla="*/ 491396 w 3717517"/>
                  <a:gd name="connsiteY24" fmla="*/ 1860539 h 4509804"/>
                  <a:gd name="connsiteX25" fmla="*/ 810091 w 3717517"/>
                  <a:gd name="connsiteY25" fmla="*/ 2218404 h 4509804"/>
                  <a:gd name="connsiteX26" fmla="*/ 491396 w 3717517"/>
                  <a:gd name="connsiteY26" fmla="*/ 2576269 h 4509804"/>
                  <a:gd name="connsiteX27" fmla="*/ 217211 w 3717517"/>
                  <a:gd name="connsiteY27" fmla="*/ 2487248 h 4509804"/>
                  <a:gd name="connsiteX28" fmla="*/ 16024 w 3717517"/>
                  <a:gd name="connsiteY28" fmla="*/ 2617218 h 4509804"/>
                  <a:gd name="connsiteX29" fmla="*/ 16024 w 3717517"/>
                  <a:gd name="connsiteY29" fmla="*/ 2604755 h 4509804"/>
                  <a:gd name="connsiteX30" fmla="*/ 16024 w 3717517"/>
                  <a:gd name="connsiteY30" fmla="*/ 2633242 h 4509804"/>
                  <a:gd name="connsiteX31" fmla="*/ 16024 w 3717517"/>
                  <a:gd name="connsiteY31" fmla="*/ 3715738 h 4509804"/>
                  <a:gd name="connsiteX32" fmla="*/ 178042 w 3717517"/>
                  <a:gd name="connsiteY32" fmla="*/ 3715738 h 4509804"/>
                  <a:gd name="connsiteX33" fmla="*/ 1009499 w 3717517"/>
                  <a:gd name="connsiteY33" fmla="*/ 3715738 h 4509804"/>
                  <a:gd name="connsiteX34" fmla="*/ 1037985 w 3717517"/>
                  <a:gd name="connsiteY34" fmla="*/ 3715738 h 4509804"/>
                  <a:gd name="connsiteX35" fmla="*/ 1025522 w 3717517"/>
                  <a:gd name="connsiteY35" fmla="*/ 3715738 h 4509804"/>
                  <a:gd name="connsiteX36" fmla="*/ 1155493 w 3717517"/>
                  <a:gd name="connsiteY36" fmla="*/ 3916925 h 4509804"/>
                  <a:gd name="connsiteX37" fmla="*/ 1066472 w 3717517"/>
                  <a:gd name="connsiteY37" fmla="*/ 4191110 h 4509804"/>
                  <a:gd name="connsiteX38" fmla="*/ 1424337 w 3717517"/>
                  <a:gd name="connsiteY38" fmla="*/ 4509805 h 4509804"/>
                  <a:gd name="connsiteX39" fmla="*/ 1782201 w 3717517"/>
                  <a:gd name="connsiteY39" fmla="*/ 4191110 h 4509804"/>
                  <a:gd name="connsiteX40" fmla="*/ 1693180 w 3717517"/>
                  <a:gd name="connsiteY40" fmla="*/ 3916925 h 4509804"/>
                  <a:gd name="connsiteX41" fmla="*/ 1823151 w 3717517"/>
                  <a:gd name="connsiteY41" fmla="*/ 3715738 h 4509804"/>
                  <a:gd name="connsiteX42" fmla="*/ 1842735 w 3717517"/>
                  <a:gd name="connsiteY42" fmla="*/ 3715738 h 4509804"/>
                  <a:gd name="connsiteX43" fmla="*/ 2280719 w 3717517"/>
                  <a:gd name="connsiteY43" fmla="*/ 3715738 h 4509804"/>
                  <a:gd name="connsiteX44" fmla="*/ 2280719 w 3717517"/>
                  <a:gd name="connsiteY44" fmla="*/ 3715738 h 4509804"/>
                  <a:gd name="connsiteX45" fmla="*/ 2702678 w 3717517"/>
                  <a:gd name="connsiteY45" fmla="*/ 3715738 h 4509804"/>
                  <a:gd name="connsiteX46" fmla="*/ 2923450 w 3717517"/>
                  <a:gd name="connsiteY46" fmla="*/ 3715738 h 4509804"/>
                  <a:gd name="connsiteX47" fmla="*/ 2923450 w 3717517"/>
                  <a:gd name="connsiteY47" fmla="*/ 2631461 h 4509804"/>
                  <a:gd name="connsiteX48" fmla="*/ 2923450 w 3717517"/>
                  <a:gd name="connsiteY48" fmla="*/ 2602975 h 4509804"/>
                  <a:gd name="connsiteX49" fmla="*/ 2923450 w 3717517"/>
                  <a:gd name="connsiteY49" fmla="*/ 2615438 h 4509804"/>
                  <a:gd name="connsiteX50" fmla="*/ 3124638 w 3717517"/>
                  <a:gd name="connsiteY50" fmla="*/ 2485467 h 4509804"/>
                  <a:gd name="connsiteX51" fmla="*/ 3398823 w 3717517"/>
                  <a:gd name="connsiteY51" fmla="*/ 2574488 h 4509804"/>
                  <a:gd name="connsiteX52" fmla="*/ 3717518 w 3717517"/>
                  <a:gd name="connsiteY52" fmla="*/ 2216624 h 4509804"/>
                  <a:gd name="connsiteX53" fmla="*/ 3398823 w 3717517"/>
                  <a:gd name="connsiteY53" fmla="*/ 1860539 h 4509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3717517" h="4509804">
                    <a:moveTo>
                      <a:pt x="3398823" y="1860539"/>
                    </a:moveTo>
                    <a:cubicBezTo>
                      <a:pt x="3308021" y="1860539"/>
                      <a:pt x="3124638" y="1949560"/>
                      <a:pt x="3124638" y="1949560"/>
                    </a:cubicBezTo>
                    <a:cubicBezTo>
                      <a:pt x="3017813" y="2001193"/>
                      <a:pt x="2930572" y="1944219"/>
                      <a:pt x="2923450" y="1819590"/>
                    </a:cubicBezTo>
                    <a:lnTo>
                      <a:pt x="2923450" y="1800005"/>
                    </a:lnTo>
                    <a:lnTo>
                      <a:pt x="2923450" y="794068"/>
                    </a:lnTo>
                    <a:lnTo>
                      <a:pt x="2731165" y="794068"/>
                    </a:lnTo>
                    <a:lnTo>
                      <a:pt x="2731165" y="794068"/>
                    </a:lnTo>
                    <a:lnTo>
                      <a:pt x="1839174" y="794068"/>
                    </a:lnTo>
                    <a:cubicBezTo>
                      <a:pt x="1824931" y="794068"/>
                      <a:pt x="1816029" y="794068"/>
                      <a:pt x="1810688" y="794068"/>
                    </a:cubicBezTo>
                    <a:cubicBezTo>
                      <a:pt x="1812468" y="794068"/>
                      <a:pt x="1816029" y="794068"/>
                      <a:pt x="1823151" y="794068"/>
                    </a:cubicBezTo>
                    <a:cubicBezTo>
                      <a:pt x="1700302" y="786946"/>
                      <a:pt x="1641548" y="697925"/>
                      <a:pt x="1693180" y="592880"/>
                    </a:cubicBezTo>
                    <a:cubicBezTo>
                      <a:pt x="1693180" y="592880"/>
                      <a:pt x="1782201" y="409497"/>
                      <a:pt x="1782201" y="318695"/>
                    </a:cubicBezTo>
                    <a:cubicBezTo>
                      <a:pt x="1782201" y="142434"/>
                      <a:pt x="1621963" y="0"/>
                      <a:pt x="1424337" y="0"/>
                    </a:cubicBezTo>
                    <a:cubicBezTo>
                      <a:pt x="1226710" y="0"/>
                      <a:pt x="1066472" y="142434"/>
                      <a:pt x="1066472" y="318695"/>
                    </a:cubicBezTo>
                    <a:cubicBezTo>
                      <a:pt x="1066472" y="409497"/>
                      <a:pt x="1155493" y="592880"/>
                      <a:pt x="1155493" y="592880"/>
                    </a:cubicBezTo>
                    <a:cubicBezTo>
                      <a:pt x="1207125" y="699705"/>
                      <a:pt x="1150152" y="786946"/>
                      <a:pt x="1025522" y="794068"/>
                    </a:cubicBezTo>
                    <a:lnTo>
                      <a:pt x="1005938" y="794068"/>
                    </a:lnTo>
                    <a:lnTo>
                      <a:pt x="642732" y="794068"/>
                    </a:lnTo>
                    <a:lnTo>
                      <a:pt x="0" y="794068"/>
                    </a:lnTo>
                    <a:lnTo>
                      <a:pt x="0" y="794068"/>
                    </a:lnTo>
                    <a:lnTo>
                      <a:pt x="16024" y="794068"/>
                    </a:lnTo>
                    <a:lnTo>
                      <a:pt x="16024" y="1800005"/>
                    </a:lnTo>
                    <a:lnTo>
                      <a:pt x="16024" y="1819590"/>
                    </a:lnTo>
                    <a:cubicBezTo>
                      <a:pt x="24926" y="1942439"/>
                      <a:pt x="112166" y="2001193"/>
                      <a:pt x="217211" y="1949560"/>
                    </a:cubicBezTo>
                    <a:cubicBezTo>
                      <a:pt x="217211" y="1949560"/>
                      <a:pt x="398814" y="1860539"/>
                      <a:pt x="491396" y="1860539"/>
                    </a:cubicBezTo>
                    <a:cubicBezTo>
                      <a:pt x="667658" y="1860539"/>
                      <a:pt x="810091" y="2020777"/>
                      <a:pt x="810091" y="2218404"/>
                    </a:cubicBezTo>
                    <a:cubicBezTo>
                      <a:pt x="810091" y="2416031"/>
                      <a:pt x="667658" y="2576269"/>
                      <a:pt x="491396" y="2576269"/>
                    </a:cubicBezTo>
                    <a:cubicBezTo>
                      <a:pt x="400595" y="2576269"/>
                      <a:pt x="217211" y="2487248"/>
                      <a:pt x="217211" y="2487248"/>
                    </a:cubicBezTo>
                    <a:cubicBezTo>
                      <a:pt x="110386" y="2435615"/>
                      <a:pt x="23146" y="2492589"/>
                      <a:pt x="16024" y="2617218"/>
                    </a:cubicBezTo>
                    <a:cubicBezTo>
                      <a:pt x="16024" y="2611877"/>
                      <a:pt x="16024" y="2608316"/>
                      <a:pt x="16024" y="2604755"/>
                    </a:cubicBezTo>
                    <a:cubicBezTo>
                      <a:pt x="16024" y="2610097"/>
                      <a:pt x="16024" y="2618999"/>
                      <a:pt x="16024" y="2633242"/>
                    </a:cubicBezTo>
                    <a:lnTo>
                      <a:pt x="16024" y="3715738"/>
                    </a:lnTo>
                    <a:cubicBezTo>
                      <a:pt x="49852" y="3715738"/>
                      <a:pt x="128190" y="3715738"/>
                      <a:pt x="178042" y="3715738"/>
                    </a:cubicBezTo>
                    <a:lnTo>
                      <a:pt x="1009499" y="3715738"/>
                    </a:lnTo>
                    <a:cubicBezTo>
                      <a:pt x="1023742" y="3715738"/>
                      <a:pt x="1032644" y="3715738"/>
                      <a:pt x="1037985" y="3715738"/>
                    </a:cubicBezTo>
                    <a:cubicBezTo>
                      <a:pt x="1036205" y="3715738"/>
                      <a:pt x="1032644" y="3715738"/>
                      <a:pt x="1025522" y="3715738"/>
                    </a:cubicBezTo>
                    <a:cubicBezTo>
                      <a:pt x="1148371" y="3724640"/>
                      <a:pt x="1207125" y="3811880"/>
                      <a:pt x="1155493" y="3916925"/>
                    </a:cubicBezTo>
                    <a:cubicBezTo>
                      <a:pt x="1155493" y="3916925"/>
                      <a:pt x="1066472" y="4098528"/>
                      <a:pt x="1066472" y="4191110"/>
                    </a:cubicBezTo>
                    <a:cubicBezTo>
                      <a:pt x="1066472" y="4367371"/>
                      <a:pt x="1226710" y="4509805"/>
                      <a:pt x="1424337" y="4509805"/>
                    </a:cubicBezTo>
                    <a:cubicBezTo>
                      <a:pt x="1621963" y="4509805"/>
                      <a:pt x="1782201" y="4367371"/>
                      <a:pt x="1782201" y="4191110"/>
                    </a:cubicBezTo>
                    <a:cubicBezTo>
                      <a:pt x="1782201" y="4100308"/>
                      <a:pt x="1693180" y="3916925"/>
                      <a:pt x="1693180" y="3916925"/>
                    </a:cubicBezTo>
                    <a:cubicBezTo>
                      <a:pt x="1641548" y="3810100"/>
                      <a:pt x="1698521" y="3722859"/>
                      <a:pt x="1823151" y="3715738"/>
                    </a:cubicBezTo>
                    <a:lnTo>
                      <a:pt x="1842735" y="3715738"/>
                    </a:lnTo>
                    <a:lnTo>
                      <a:pt x="2280719" y="3715738"/>
                    </a:lnTo>
                    <a:lnTo>
                      <a:pt x="2280719" y="3715738"/>
                    </a:lnTo>
                    <a:lnTo>
                      <a:pt x="2702678" y="3715738"/>
                    </a:lnTo>
                    <a:cubicBezTo>
                      <a:pt x="2718702" y="3715738"/>
                      <a:pt x="2923450" y="3715738"/>
                      <a:pt x="2923450" y="3715738"/>
                    </a:cubicBezTo>
                    <a:lnTo>
                      <a:pt x="2923450" y="2631461"/>
                    </a:lnTo>
                    <a:cubicBezTo>
                      <a:pt x="2923450" y="2617218"/>
                      <a:pt x="2923450" y="2608316"/>
                      <a:pt x="2923450" y="2602975"/>
                    </a:cubicBezTo>
                    <a:cubicBezTo>
                      <a:pt x="2923450" y="2604755"/>
                      <a:pt x="2923450" y="2608316"/>
                      <a:pt x="2923450" y="2615438"/>
                    </a:cubicBezTo>
                    <a:cubicBezTo>
                      <a:pt x="2932352" y="2492589"/>
                      <a:pt x="3019594" y="2433835"/>
                      <a:pt x="3124638" y="2485467"/>
                    </a:cubicBezTo>
                    <a:cubicBezTo>
                      <a:pt x="3124638" y="2485467"/>
                      <a:pt x="3306241" y="2574488"/>
                      <a:pt x="3398823" y="2574488"/>
                    </a:cubicBezTo>
                    <a:cubicBezTo>
                      <a:pt x="3575084" y="2574488"/>
                      <a:pt x="3717518" y="2414250"/>
                      <a:pt x="3717518" y="2216624"/>
                    </a:cubicBezTo>
                    <a:cubicBezTo>
                      <a:pt x="3717518" y="2020777"/>
                      <a:pt x="3575084" y="1860539"/>
                      <a:pt x="3398823" y="1860539"/>
                    </a:cubicBezTo>
                    <a:close/>
                  </a:path>
                </a:pathLst>
              </a:custGeom>
              <a:solidFill>
                <a:srgbClr val="339966"/>
              </a:solidFill>
              <a:ln w="17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7CE88CA-196D-47EA-A385-1E79FBA056D3}"/>
                  </a:ext>
                </a:extLst>
              </p:cNvPr>
              <p:cNvSpPr/>
              <p:nvPr/>
            </p:nvSpPr>
            <p:spPr>
              <a:xfrm>
                <a:off x="5283182" y="3343608"/>
                <a:ext cx="3717517" cy="4506244"/>
              </a:xfrm>
              <a:custGeom>
                <a:avLst/>
                <a:gdLst>
                  <a:gd name="connsiteX0" fmla="*/ 1424337 w 3717517"/>
                  <a:gd name="connsiteY0" fmla="*/ 17804 h 4506244"/>
                  <a:gd name="connsiteX1" fmla="*/ 1764397 w 3717517"/>
                  <a:gd name="connsiteY1" fmla="*/ 318695 h 4506244"/>
                  <a:gd name="connsiteX2" fmla="*/ 1677156 w 3717517"/>
                  <a:gd name="connsiteY2" fmla="*/ 585758 h 4506244"/>
                  <a:gd name="connsiteX3" fmla="*/ 1673595 w 3717517"/>
                  <a:gd name="connsiteY3" fmla="*/ 735314 h 4506244"/>
                  <a:gd name="connsiteX4" fmla="*/ 1810688 w 3717517"/>
                  <a:gd name="connsiteY4" fmla="*/ 811872 h 4506244"/>
                  <a:gd name="connsiteX5" fmla="*/ 1810688 w 3717517"/>
                  <a:gd name="connsiteY5" fmla="*/ 813652 h 4506244"/>
                  <a:gd name="connsiteX6" fmla="*/ 1837394 w 3717517"/>
                  <a:gd name="connsiteY6" fmla="*/ 813652 h 4506244"/>
                  <a:gd name="connsiteX7" fmla="*/ 2713361 w 3717517"/>
                  <a:gd name="connsiteY7" fmla="*/ 813652 h 4506244"/>
                  <a:gd name="connsiteX8" fmla="*/ 2713361 w 3717517"/>
                  <a:gd name="connsiteY8" fmla="*/ 813652 h 4506244"/>
                  <a:gd name="connsiteX9" fmla="*/ 2731165 w 3717517"/>
                  <a:gd name="connsiteY9" fmla="*/ 813652 h 4506244"/>
                  <a:gd name="connsiteX10" fmla="*/ 2905646 w 3717517"/>
                  <a:gd name="connsiteY10" fmla="*/ 813652 h 4506244"/>
                  <a:gd name="connsiteX11" fmla="*/ 2905646 w 3717517"/>
                  <a:gd name="connsiteY11" fmla="*/ 1801786 h 4506244"/>
                  <a:gd name="connsiteX12" fmla="*/ 2905646 w 3717517"/>
                  <a:gd name="connsiteY12" fmla="*/ 1821370 h 4506244"/>
                  <a:gd name="connsiteX13" fmla="*/ 2905646 w 3717517"/>
                  <a:gd name="connsiteY13" fmla="*/ 1821370 h 4506244"/>
                  <a:gd name="connsiteX14" fmla="*/ 2905646 w 3717517"/>
                  <a:gd name="connsiteY14" fmla="*/ 1821370 h 4506244"/>
                  <a:gd name="connsiteX15" fmla="*/ 3049860 w 3717517"/>
                  <a:gd name="connsiteY15" fmla="*/ 1986949 h 4506244"/>
                  <a:gd name="connsiteX16" fmla="*/ 3133540 w 3717517"/>
                  <a:gd name="connsiteY16" fmla="*/ 1965584 h 4506244"/>
                  <a:gd name="connsiteX17" fmla="*/ 3398823 w 3717517"/>
                  <a:gd name="connsiteY17" fmla="*/ 1878344 h 4506244"/>
                  <a:gd name="connsiteX18" fmla="*/ 3699714 w 3717517"/>
                  <a:gd name="connsiteY18" fmla="*/ 2218404 h 4506244"/>
                  <a:gd name="connsiteX19" fmla="*/ 3398823 w 3717517"/>
                  <a:gd name="connsiteY19" fmla="*/ 2558465 h 4506244"/>
                  <a:gd name="connsiteX20" fmla="*/ 3133540 w 3717517"/>
                  <a:gd name="connsiteY20" fmla="*/ 2471224 h 4506244"/>
                  <a:gd name="connsiteX21" fmla="*/ 3051641 w 3717517"/>
                  <a:gd name="connsiteY21" fmla="*/ 2449859 h 4506244"/>
                  <a:gd name="connsiteX22" fmla="*/ 2907427 w 3717517"/>
                  <a:gd name="connsiteY22" fmla="*/ 2606536 h 4506244"/>
                  <a:gd name="connsiteX23" fmla="*/ 2905646 w 3717517"/>
                  <a:gd name="connsiteY23" fmla="*/ 2606536 h 4506244"/>
                  <a:gd name="connsiteX24" fmla="*/ 2905646 w 3717517"/>
                  <a:gd name="connsiteY24" fmla="*/ 2633242 h 4506244"/>
                  <a:gd name="connsiteX25" fmla="*/ 2905646 w 3717517"/>
                  <a:gd name="connsiteY25" fmla="*/ 3699714 h 4506244"/>
                  <a:gd name="connsiteX26" fmla="*/ 2702678 w 3717517"/>
                  <a:gd name="connsiteY26" fmla="*/ 3699714 h 4506244"/>
                  <a:gd name="connsiteX27" fmla="*/ 2298523 w 3717517"/>
                  <a:gd name="connsiteY27" fmla="*/ 3699714 h 4506244"/>
                  <a:gd name="connsiteX28" fmla="*/ 2298523 w 3717517"/>
                  <a:gd name="connsiteY28" fmla="*/ 3699714 h 4506244"/>
                  <a:gd name="connsiteX29" fmla="*/ 2280719 w 3717517"/>
                  <a:gd name="connsiteY29" fmla="*/ 3699714 h 4506244"/>
                  <a:gd name="connsiteX30" fmla="*/ 1842735 w 3717517"/>
                  <a:gd name="connsiteY30" fmla="*/ 3699714 h 4506244"/>
                  <a:gd name="connsiteX31" fmla="*/ 1823151 w 3717517"/>
                  <a:gd name="connsiteY31" fmla="*/ 3699714 h 4506244"/>
                  <a:gd name="connsiteX32" fmla="*/ 1823151 w 3717517"/>
                  <a:gd name="connsiteY32" fmla="*/ 3699714 h 4506244"/>
                  <a:gd name="connsiteX33" fmla="*/ 1823151 w 3717517"/>
                  <a:gd name="connsiteY33" fmla="*/ 3699714 h 4506244"/>
                  <a:gd name="connsiteX34" fmla="*/ 1675376 w 3717517"/>
                  <a:gd name="connsiteY34" fmla="*/ 3778053 h 4506244"/>
                  <a:gd name="connsiteX35" fmla="*/ 1678936 w 3717517"/>
                  <a:gd name="connsiteY35" fmla="*/ 3927608 h 4506244"/>
                  <a:gd name="connsiteX36" fmla="*/ 1766177 w 3717517"/>
                  <a:gd name="connsiteY36" fmla="*/ 4192890 h 4506244"/>
                  <a:gd name="connsiteX37" fmla="*/ 1426117 w 3717517"/>
                  <a:gd name="connsiteY37" fmla="*/ 4493781 h 4506244"/>
                  <a:gd name="connsiteX38" fmla="*/ 1086057 w 3717517"/>
                  <a:gd name="connsiteY38" fmla="*/ 4192890 h 4506244"/>
                  <a:gd name="connsiteX39" fmla="*/ 1173297 w 3717517"/>
                  <a:gd name="connsiteY39" fmla="*/ 3927608 h 4506244"/>
                  <a:gd name="connsiteX40" fmla="*/ 1176858 w 3717517"/>
                  <a:gd name="connsiteY40" fmla="*/ 3778053 h 4506244"/>
                  <a:gd name="connsiteX41" fmla="*/ 1039766 w 3717517"/>
                  <a:gd name="connsiteY41" fmla="*/ 3701494 h 4506244"/>
                  <a:gd name="connsiteX42" fmla="*/ 1039766 w 3717517"/>
                  <a:gd name="connsiteY42" fmla="*/ 3699714 h 4506244"/>
                  <a:gd name="connsiteX43" fmla="*/ 1011279 w 3717517"/>
                  <a:gd name="connsiteY43" fmla="*/ 3699714 h 4506244"/>
                  <a:gd name="connsiteX44" fmla="*/ 179822 w 3717517"/>
                  <a:gd name="connsiteY44" fmla="*/ 3699714 h 4506244"/>
                  <a:gd name="connsiteX45" fmla="*/ 62315 w 3717517"/>
                  <a:gd name="connsiteY45" fmla="*/ 3699714 h 4506244"/>
                  <a:gd name="connsiteX46" fmla="*/ 37389 w 3717517"/>
                  <a:gd name="connsiteY46" fmla="*/ 3699714 h 4506244"/>
                  <a:gd name="connsiteX47" fmla="*/ 37389 w 3717517"/>
                  <a:gd name="connsiteY47" fmla="*/ 2635022 h 4506244"/>
                  <a:gd name="connsiteX48" fmla="*/ 37389 w 3717517"/>
                  <a:gd name="connsiteY48" fmla="*/ 2618999 h 4506244"/>
                  <a:gd name="connsiteX49" fmla="*/ 37389 w 3717517"/>
                  <a:gd name="connsiteY49" fmla="*/ 2618999 h 4506244"/>
                  <a:gd name="connsiteX50" fmla="*/ 145995 w 3717517"/>
                  <a:gd name="connsiteY50" fmla="*/ 2487248 h 4506244"/>
                  <a:gd name="connsiteX51" fmla="*/ 213651 w 3717517"/>
                  <a:gd name="connsiteY51" fmla="*/ 2505052 h 4506244"/>
                  <a:gd name="connsiteX52" fmla="*/ 494957 w 3717517"/>
                  <a:gd name="connsiteY52" fmla="*/ 2595853 h 4506244"/>
                  <a:gd name="connsiteX53" fmla="*/ 831456 w 3717517"/>
                  <a:gd name="connsiteY53" fmla="*/ 2220185 h 4506244"/>
                  <a:gd name="connsiteX54" fmla="*/ 494957 w 3717517"/>
                  <a:gd name="connsiteY54" fmla="*/ 1844516 h 4506244"/>
                  <a:gd name="connsiteX55" fmla="*/ 213651 w 3717517"/>
                  <a:gd name="connsiteY55" fmla="*/ 1935317 h 4506244"/>
                  <a:gd name="connsiteX56" fmla="*/ 145995 w 3717517"/>
                  <a:gd name="connsiteY56" fmla="*/ 1953121 h 4506244"/>
                  <a:gd name="connsiteX57" fmla="*/ 37389 w 3717517"/>
                  <a:gd name="connsiteY57" fmla="*/ 1821370 h 4506244"/>
                  <a:gd name="connsiteX58" fmla="*/ 37389 w 3717517"/>
                  <a:gd name="connsiteY58" fmla="*/ 1801786 h 4506244"/>
                  <a:gd name="connsiteX59" fmla="*/ 37389 w 3717517"/>
                  <a:gd name="connsiteY59" fmla="*/ 813652 h 4506244"/>
                  <a:gd name="connsiteX60" fmla="*/ 646293 w 3717517"/>
                  <a:gd name="connsiteY60" fmla="*/ 813652 h 4506244"/>
                  <a:gd name="connsiteX61" fmla="*/ 1009499 w 3717517"/>
                  <a:gd name="connsiteY61" fmla="*/ 813652 h 4506244"/>
                  <a:gd name="connsiteX62" fmla="*/ 1029083 w 3717517"/>
                  <a:gd name="connsiteY62" fmla="*/ 813652 h 4506244"/>
                  <a:gd name="connsiteX63" fmla="*/ 1029083 w 3717517"/>
                  <a:gd name="connsiteY63" fmla="*/ 813652 h 4506244"/>
                  <a:gd name="connsiteX64" fmla="*/ 1029083 w 3717517"/>
                  <a:gd name="connsiteY64" fmla="*/ 813652 h 4506244"/>
                  <a:gd name="connsiteX65" fmla="*/ 1176858 w 3717517"/>
                  <a:gd name="connsiteY65" fmla="*/ 735314 h 4506244"/>
                  <a:gd name="connsiteX66" fmla="*/ 1173297 w 3717517"/>
                  <a:gd name="connsiteY66" fmla="*/ 585758 h 4506244"/>
                  <a:gd name="connsiteX67" fmla="*/ 1086057 w 3717517"/>
                  <a:gd name="connsiteY67" fmla="*/ 318695 h 4506244"/>
                  <a:gd name="connsiteX68" fmla="*/ 1424337 w 3717517"/>
                  <a:gd name="connsiteY68" fmla="*/ 17804 h 4506244"/>
                  <a:gd name="connsiteX69" fmla="*/ 1424337 w 3717517"/>
                  <a:gd name="connsiteY69" fmla="*/ 0 h 4506244"/>
                  <a:gd name="connsiteX70" fmla="*/ 1066472 w 3717517"/>
                  <a:gd name="connsiteY70" fmla="*/ 318695 h 4506244"/>
                  <a:gd name="connsiteX71" fmla="*/ 1155493 w 3717517"/>
                  <a:gd name="connsiteY71" fmla="*/ 592880 h 4506244"/>
                  <a:gd name="connsiteX72" fmla="*/ 1025522 w 3717517"/>
                  <a:gd name="connsiteY72" fmla="*/ 794068 h 4506244"/>
                  <a:gd name="connsiteX73" fmla="*/ 1005938 w 3717517"/>
                  <a:gd name="connsiteY73" fmla="*/ 794068 h 4506244"/>
                  <a:gd name="connsiteX74" fmla="*/ 642732 w 3717517"/>
                  <a:gd name="connsiteY74" fmla="*/ 794068 h 4506244"/>
                  <a:gd name="connsiteX75" fmla="*/ 0 w 3717517"/>
                  <a:gd name="connsiteY75" fmla="*/ 794068 h 4506244"/>
                  <a:gd name="connsiteX76" fmla="*/ 0 w 3717517"/>
                  <a:gd name="connsiteY76" fmla="*/ 794068 h 4506244"/>
                  <a:gd name="connsiteX77" fmla="*/ 16024 w 3717517"/>
                  <a:gd name="connsiteY77" fmla="*/ 794068 h 4506244"/>
                  <a:gd name="connsiteX78" fmla="*/ 16024 w 3717517"/>
                  <a:gd name="connsiteY78" fmla="*/ 1800005 h 4506244"/>
                  <a:gd name="connsiteX79" fmla="*/ 16024 w 3717517"/>
                  <a:gd name="connsiteY79" fmla="*/ 1819590 h 4506244"/>
                  <a:gd name="connsiteX80" fmla="*/ 142434 w 3717517"/>
                  <a:gd name="connsiteY80" fmla="*/ 1967365 h 4506244"/>
                  <a:gd name="connsiteX81" fmla="*/ 217211 w 3717517"/>
                  <a:gd name="connsiteY81" fmla="*/ 1947780 h 4506244"/>
                  <a:gd name="connsiteX82" fmla="*/ 491396 w 3717517"/>
                  <a:gd name="connsiteY82" fmla="*/ 1858759 h 4506244"/>
                  <a:gd name="connsiteX83" fmla="*/ 810091 w 3717517"/>
                  <a:gd name="connsiteY83" fmla="*/ 2216624 h 4506244"/>
                  <a:gd name="connsiteX84" fmla="*/ 491396 w 3717517"/>
                  <a:gd name="connsiteY84" fmla="*/ 2574488 h 4506244"/>
                  <a:gd name="connsiteX85" fmla="*/ 217211 w 3717517"/>
                  <a:gd name="connsiteY85" fmla="*/ 2485467 h 4506244"/>
                  <a:gd name="connsiteX86" fmla="*/ 142434 w 3717517"/>
                  <a:gd name="connsiteY86" fmla="*/ 2465882 h 4506244"/>
                  <a:gd name="connsiteX87" fmla="*/ 16024 w 3717517"/>
                  <a:gd name="connsiteY87" fmla="*/ 2613657 h 4506244"/>
                  <a:gd name="connsiteX88" fmla="*/ 16024 w 3717517"/>
                  <a:gd name="connsiteY88" fmla="*/ 2602975 h 4506244"/>
                  <a:gd name="connsiteX89" fmla="*/ 16024 w 3717517"/>
                  <a:gd name="connsiteY89" fmla="*/ 2629681 h 4506244"/>
                  <a:gd name="connsiteX90" fmla="*/ 16024 w 3717517"/>
                  <a:gd name="connsiteY90" fmla="*/ 3712177 h 4506244"/>
                  <a:gd name="connsiteX91" fmla="*/ 178042 w 3717517"/>
                  <a:gd name="connsiteY91" fmla="*/ 3712177 h 4506244"/>
                  <a:gd name="connsiteX92" fmla="*/ 1009499 w 3717517"/>
                  <a:gd name="connsiteY92" fmla="*/ 3712177 h 4506244"/>
                  <a:gd name="connsiteX93" fmla="*/ 1037985 w 3717517"/>
                  <a:gd name="connsiteY93" fmla="*/ 3712177 h 4506244"/>
                  <a:gd name="connsiteX94" fmla="*/ 1025522 w 3717517"/>
                  <a:gd name="connsiteY94" fmla="*/ 3712177 h 4506244"/>
                  <a:gd name="connsiteX95" fmla="*/ 1155493 w 3717517"/>
                  <a:gd name="connsiteY95" fmla="*/ 3913364 h 4506244"/>
                  <a:gd name="connsiteX96" fmla="*/ 1066472 w 3717517"/>
                  <a:gd name="connsiteY96" fmla="*/ 4187549 h 4506244"/>
                  <a:gd name="connsiteX97" fmla="*/ 1424337 w 3717517"/>
                  <a:gd name="connsiteY97" fmla="*/ 4506245 h 4506244"/>
                  <a:gd name="connsiteX98" fmla="*/ 1782201 w 3717517"/>
                  <a:gd name="connsiteY98" fmla="*/ 4187549 h 4506244"/>
                  <a:gd name="connsiteX99" fmla="*/ 1693180 w 3717517"/>
                  <a:gd name="connsiteY99" fmla="*/ 3913364 h 4506244"/>
                  <a:gd name="connsiteX100" fmla="*/ 1823151 w 3717517"/>
                  <a:gd name="connsiteY100" fmla="*/ 3712177 h 4506244"/>
                  <a:gd name="connsiteX101" fmla="*/ 1842735 w 3717517"/>
                  <a:gd name="connsiteY101" fmla="*/ 3712177 h 4506244"/>
                  <a:gd name="connsiteX102" fmla="*/ 2280719 w 3717517"/>
                  <a:gd name="connsiteY102" fmla="*/ 3712177 h 4506244"/>
                  <a:gd name="connsiteX103" fmla="*/ 2280719 w 3717517"/>
                  <a:gd name="connsiteY103" fmla="*/ 3712177 h 4506244"/>
                  <a:gd name="connsiteX104" fmla="*/ 2702678 w 3717517"/>
                  <a:gd name="connsiteY104" fmla="*/ 3712177 h 4506244"/>
                  <a:gd name="connsiteX105" fmla="*/ 2923450 w 3717517"/>
                  <a:gd name="connsiteY105" fmla="*/ 3712177 h 4506244"/>
                  <a:gd name="connsiteX106" fmla="*/ 2923450 w 3717517"/>
                  <a:gd name="connsiteY106" fmla="*/ 2627901 h 4506244"/>
                  <a:gd name="connsiteX107" fmla="*/ 2923450 w 3717517"/>
                  <a:gd name="connsiteY107" fmla="*/ 2599414 h 4506244"/>
                  <a:gd name="connsiteX108" fmla="*/ 2923450 w 3717517"/>
                  <a:gd name="connsiteY108" fmla="*/ 2599414 h 4506244"/>
                  <a:gd name="connsiteX109" fmla="*/ 2923450 w 3717517"/>
                  <a:gd name="connsiteY109" fmla="*/ 2599414 h 4506244"/>
                  <a:gd name="connsiteX110" fmla="*/ 2923450 w 3717517"/>
                  <a:gd name="connsiteY110" fmla="*/ 2610097 h 4506244"/>
                  <a:gd name="connsiteX111" fmla="*/ 3049860 w 3717517"/>
                  <a:gd name="connsiteY111" fmla="*/ 2462321 h 4506244"/>
                  <a:gd name="connsiteX112" fmla="*/ 3124638 w 3717517"/>
                  <a:gd name="connsiteY112" fmla="*/ 2481906 h 4506244"/>
                  <a:gd name="connsiteX113" fmla="*/ 3398823 w 3717517"/>
                  <a:gd name="connsiteY113" fmla="*/ 2570927 h 4506244"/>
                  <a:gd name="connsiteX114" fmla="*/ 3717518 w 3717517"/>
                  <a:gd name="connsiteY114" fmla="*/ 2213063 h 4506244"/>
                  <a:gd name="connsiteX115" fmla="*/ 3398823 w 3717517"/>
                  <a:gd name="connsiteY115" fmla="*/ 1855198 h 4506244"/>
                  <a:gd name="connsiteX116" fmla="*/ 3124638 w 3717517"/>
                  <a:gd name="connsiteY116" fmla="*/ 1944219 h 4506244"/>
                  <a:gd name="connsiteX117" fmla="*/ 3049860 w 3717517"/>
                  <a:gd name="connsiteY117" fmla="*/ 1963804 h 4506244"/>
                  <a:gd name="connsiteX118" fmla="*/ 2923450 w 3717517"/>
                  <a:gd name="connsiteY118" fmla="*/ 1816029 h 4506244"/>
                  <a:gd name="connsiteX119" fmla="*/ 2923450 w 3717517"/>
                  <a:gd name="connsiteY119" fmla="*/ 1796444 h 4506244"/>
                  <a:gd name="connsiteX120" fmla="*/ 2923450 w 3717517"/>
                  <a:gd name="connsiteY120" fmla="*/ 790507 h 4506244"/>
                  <a:gd name="connsiteX121" fmla="*/ 2731165 w 3717517"/>
                  <a:gd name="connsiteY121" fmla="*/ 790507 h 4506244"/>
                  <a:gd name="connsiteX122" fmla="*/ 2731165 w 3717517"/>
                  <a:gd name="connsiteY122" fmla="*/ 790507 h 4506244"/>
                  <a:gd name="connsiteX123" fmla="*/ 1839174 w 3717517"/>
                  <a:gd name="connsiteY123" fmla="*/ 790507 h 4506244"/>
                  <a:gd name="connsiteX124" fmla="*/ 1810688 w 3717517"/>
                  <a:gd name="connsiteY124" fmla="*/ 790507 h 4506244"/>
                  <a:gd name="connsiteX125" fmla="*/ 1810688 w 3717517"/>
                  <a:gd name="connsiteY125" fmla="*/ 790507 h 4506244"/>
                  <a:gd name="connsiteX126" fmla="*/ 1810688 w 3717517"/>
                  <a:gd name="connsiteY126" fmla="*/ 790507 h 4506244"/>
                  <a:gd name="connsiteX127" fmla="*/ 1821370 w 3717517"/>
                  <a:gd name="connsiteY127" fmla="*/ 790507 h 4506244"/>
                  <a:gd name="connsiteX128" fmla="*/ 1691400 w 3717517"/>
                  <a:gd name="connsiteY128" fmla="*/ 589319 h 4506244"/>
                  <a:gd name="connsiteX129" fmla="*/ 1780421 w 3717517"/>
                  <a:gd name="connsiteY129" fmla="*/ 315134 h 4506244"/>
                  <a:gd name="connsiteX130" fmla="*/ 1424337 w 3717517"/>
                  <a:gd name="connsiteY130" fmla="*/ 0 h 4506244"/>
                  <a:gd name="connsiteX131" fmla="*/ 1424337 w 3717517"/>
                  <a:gd name="connsiteY131" fmla="*/ 0 h 4506244"/>
                  <a:gd name="connsiteX132" fmla="*/ 16024 w 3717517"/>
                  <a:gd name="connsiteY132" fmla="*/ 2602975 h 4506244"/>
                  <a:gd name="connsiteX133" fmla="*/ 16024 w 3717517"/>
                  <a:gd name="connsiteY133" fmla="*/ 2602975 h 4506244"/>
                  <a:gd name="connsiteX134" fmla="*/ 16024 w 3717517"/>
                  <a:gd name="connsiteY134" fmla="*/ 2602975 h 4506244"/>
                  <a:gd name="connsiteX135" fmla="*/ 16024 w 3717517"/>
                  <a:gd name="connsiteY135" fmla="*/ 2602975 h 4506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</a:cxnLst>
                <a:rect l="l" t="t" r="r" b="b"/>
                <a:pathLst>
                  <a:path w="3717517" h="4506244">
                    <a:moveTo>
                      <a:pt x="1424337" y="17804"/>
                    </a:moveTo>
                    <a:cubicBezTo>
                      <a:pt x="1611281" y="17804"/>
                      <a:pt x="1764397" y="153116"/>
                      <a:pt x="1764397" y="318695"/>
                    </a:cubicBezTo>
                    <a:cubicBezTo>
                      <a:pt x="1764397" y="405936"/>
                      <a:pt x="1677156" y="583978"/>
                      <a:pt x="1677156" y="585758"/>
                    </a:cubicBezTo>
                    <a:cubicBezTo>
                      <a:pt x="1650450" y="640951"/>
                      <a:pt x="1648669" y="692583"/>
                      <a:pt x="1673595" y="735314"/>
                    </a:cubicBezTo>
                    <a:cubicBezTo>
                      <a:pt x="1698521" y="778044"/>
                      <a:pt x="1746593" y="806531"/>
                      <a:pt x="1810688" y="811872"/>
                    </a:cubicBezTo>
                    <a:lnTo>
                      <a:pt x="1810688" y="813652"/>
                    </a:lnTo>
                    <a:cubicBezTo>
                      <a:pt x="1816029" y="813652"/>
                      <a:pt x="1824931" y="813652"/>
                      <a:pt x="1837394" y="813652"/>
                    </a:cubicBezTo>
                    <a:lnTo>
                      <a:pt x="2713361" y="813652"/>
                    </a:lnTo>
                    <a:lnTo>
                      <a:pt x="2713361" y="813652"/>
                    </a:lnTo>
                    <a:lnTo>
                      <a:pt x="2731165" y="813652"/>
                    </a:lnTo>
                    <a:lnTo>
                      <a:pt x="2905646" y="813652"/>
                    </a:lnTo>
                    <a:lnTo>
                      <a:pt x="2905646" y="1801786"/>
                    </a:lnTo>
                    <a:lnTo>
                      <a:pt x="2905646" y="1821370"/>
                    </a:lnTo>
                    <a:lnTo>
                      <a:pt x="2905646" y="1821370"/>
                    </a:lnTo>
                    <a:lnTo>
                      <a:pt x="2905646" y="1821370"/>
                    </a:lnTo>
                    <a:cubicBezTo>
                      <a:pt x="2912768" y="1921074"/>
                      <a:pt x="2969741" y="1986949"/>
                      <a:pt x="3049860" y="1986949"/>
                    </a:cubicBezTo>
                    <a:cubicBezTo>
                      <a:pt x="3076567" y="1986949"/>
                      <a:pt x="3105053" y="1979828"/>
                      <a:pt x="3133540" y="1965584"/>
                    </a:cubicBezTo>
                    <a:cubicBezTo>
                      <a:pt x="3135321" y="1965584"/>
                      <a:pt x="3313363" y="1878344"/>
                      <a:pt x="3398823" y="1878344"/>
                    </a:cubicBezTo>
                    <a:cubicBezTo>
                      <a:pt x="3564402" y="1878344"/>
                      <a:pt x="3699714" y="2031460"/>
                      <a:pt x="3699714" y="2218404"/>
                    </a:cubicBezTo>
                    <a:cubicBezTo>
                      <a:pt x="3699714" y="2405348"/>
                      <a:pt x="3564402" y="2558465"/>
                      <a:pt x="3398823" y="2558465"/>
                    </a:cubicBezTo>
                    <a:cubicBezTo>
                      <a:pt x="3311582" y="2558465"/>
                      <a:pt x="3135321" y="2471224"/>
                      <a:pt x="3133540" y="2471224"/>
                    </a:cubicBezTo>
                    <a:cubicBezTo>
                      <a:pt x="3105053" y="2456980"/>
                      <a:pt x="3076567" y="2449859"/>
                      <a:pt x="3051641" y="2449859"/>
                    </a:cubicBezTo>
                    <a:cubicBezTo>
                      <a:pt x="2973302" y="2449859"/>
                      <a:pt x="2916329" y="2510393"/>
                      <a:pt x="2907427" y="2606536"/>
                    </a:cubicBezTo>
                    <a:lnTo>
                      <a:pt x="2905646" y="2606536"/>
                    </a:lnTo>
                    <a:cubicBezTo>
                      <a:pt x="2905646" y="2611877"/>
                      <a:pt x="2905646" y="2620779"/>
                      <a:pt x="2905646" y="2633242"/>
                    </a:cubicBezTo>
                    <a:lnTo>
                      <a:pt x="2905646" y="3699714"/>
                    </a:lnTo>
                    <a:cubicBezTo>
                      <a:pt x="2855795" y="3699714"/>
                      <a:pt x="2715141" y="3699714"/>
                      <a:pt x="2702678" y="3699714"/>
                    </a:cubicBezTo>
                    <a:lnTo>
                      <a:pt x="2298523" y="3699714"/>
                    </a:lnTo>
                    <a:lnTo>
                      <a:pt x="2298523" y="3699714"/>
                    </a:lnTo>
                    <a:lnTo>
                      <a:pt x="2280719" y="3699714"/>
                    </a:lnTo>
                    <a:lnTo>
                      <a:pt x="1842735" y="3699714"/>
                    </a:lnTo>
                    <a:lnTo>
                      <a:pt x="1823151" y="3699714"/>
                    </a:lnTo>
                    <a:lnTo>
                      <a:pt x="1823151" y="3699714"/>
                    </a:lnTo>
                    <a:lnTo>
                      <a:pt x="1823151" y="3699714"/>
                    </a:lnTo>
                    <a:cubicBezTo>
                      <a:pt x="1753714" y="3705055"/>
                      <a:pt x="1702082" y="3731762"/>
                      <a:pt x="1675376" y="3778053"/>
                    </a:cubicBezTo>
                    <a:cubicBezTo>
                      <a:pt x="1650450" y="3820783"/>
                      <a:pt x="1652230" y="3874195"/>
                      <a:pt x="1678936" y="3927608"/>
                    </a:cubicBezTo>
                    <a:cubicBezTo>
                      <a:pt x="1678936" y="3929388"/>
                      <a:pt x="1766177" y="4107430"/>
                      <a:pt x="1766177" y="4192890"/>
                    </a:cubicBezTo>
                    <a:cubicBezTo>
                      <a:pt x="1766177" y="4358469"/>
                      <a:pt x="1613061" y="4493781"/>
                      <a:pt x="1426117" y="4493781"/>
                    </a:cubicBezTo>
                    <a:cubicBezTo>
                      <a:pt x="1239173" y="4493781"/>
                      <a:pt x="1086057" y="4358469"/>
                      <a:pt x="1086057" y="4192890"/>
                    </a:cubicBezTo>
                    <a:cubicBezTo>
                      <a:pt x="1086057" y="4105650"/>
                      <a:pt x="1173297" y="3929388"/>
                      <a:pt x="1173297" y="3927608"/>
                    </a:cubicBezTo>
                    <a:cubicBezTo>
                      <a:pt x="1200003" y="3872415"/>
                      <a:pt x="1201784" y="3820783"/>
                      <a:pt x="1176858" y="3778053"/>
                    </a:cubicBezTo>
                    <a:cubicBezTo>
                      <a:pt x="1151932" y="3735322"/>
                      <a:pt x="1103861" y="3706836"/>
                      <a:pt x="1039766" y="3701494"/>
                    </a:cubicBezTo>
                    <a:lnTo>
                      <a:pt x="1039766" y="3699714"/>
                    </a:lnTo>
                    <a:cubicBezTo>
                      <a:pt x="1034424" y="3699714"/>
                      <a:pt x="1025522" y="3699714"/>
                      <a:pt x="1011279" y="3699714"/>
                    </a:cubicBezTo>
                    <a:lnTo>
                      <a:pt x="179822" y="3699714"/>
                    </a:lnTo>
                    <a:cubicBezTo>
                      <a:pt x="145995" y="3699714"/>
                      <a:pt x="97923" y="3699714"/>
                      <a:pt x="62315" y="3699714"/>
                    </a:cubicBezTo>
                    <a:lnTo>
                      <a:pt x="37389" y="3699714"/>
                    </a:lnTo>
                    <a:lnTo>
                      <a:pt x="37389" y="2635022"/>
                    </a:lnTo>
                    <a:cubicBezTo>
                      <a:pt x="37389" y="2629681"/>
                      <a:pt x="37389" y="2624340"/>
                      <a:pt x="37389" y="2618999"/>
                    </a:cubicBezTo>
                    <a:lnTo>
                      <a:pt x="37389" y="2618999"/>
                    </a:lnTo>
                    <a:cubicBezTo>
                      <a:pt x="42730" y="2537099"/>
                      <a:pt x="83680" y="2487248"/>
                      <a:pt x="145995" y="2487248"/>
                    </a:cubicBezTo>
                    <a:cubicBezTo>
                      <a:pt x="167360" y="2487248"/>
                      <a:pt x="190505" y="2492589"/>
                      <a:pt x="213651" y="2505052"/>
                    </a:cubicBezTo>
                    <a:cubicBezTo>
                      <a:pt x="220772" y="2508612"/>
                      <a:pt x="400595" y="2595853"/>
                      <a:pt x="494957" y="2595853"/>
                    </a:cubicBezTo>
                    <a:cubicBezTo>
                      <a:pt x="680121" y="2595853"/>
                      <a:pt x="831456" y="2426713"/>
                      <a:pt x="831456" y="2220185"/>
                    </a:cubicBezTo>
                    <a:cubicBezTo>
                      <a:pt x="831456" y="2013656"/>
                      <a:pt x="680121" y="1844516"/>
                      <a:pt x="494957" y="1844516"/>
                    </a:cubicBezTo>
                    <a:cubicBezTo>
                      <a:pt x="400595" y="1844516"/>
                      <a:pt x="220772" y="1931756"/>
                      <a:pt x="213651" y="1935317"/>
                    </a:cubicBezTo>
                    <a:cubicBezTo>
                      <a:pt x="190505" y="1946000"/>
                      <a:pt x="167360" y="1953121"/>
                      <a:pt x="145995" y="1953121"/>
                    </a:cubicBezTo>
                    <a:cubicBezTo>
                      <a:pt x="83680" y="1953121"/>
                      <a:pt x="42730" y="1903269"/>
                      <a:pt x="37389" y="1821370"/>
                    </a:cubicBezTo>
                    <a:lnTo>
                      <a:pt x="37389" y="1801786"/>
                    </a:lnTo>
                    <a:lnTo>
                      <a:pt x="37389" y="813652"/>
                    </a:lnTo>
                    <a:lnTo>
                      <a:pt x="646293" y="813652"/>
                    </a:lnTo>
                    <a:lnTo>
                      <a:pt x="1009499" y="813652"/>
                    </a:lnTo>
                    <a:lnTo>
                      <a:pt x="1029083" y="813652"/>
                    </a:lnTo>
                    <a:lnTo>
                      <a:pt x="1029083" y="813652"/>
                    </a:lnTo>
                    <a:lnTo>
                      <a:pt x="1029083" y="813652"/>
                    </a:lnTo>
                    <a:cubicBezTo>
                      <a:pt x="1098520" y="808311"/>
                      <a:pt x="1150152" y="781605"/>
                      <a:pt x="1176858" y="735314"/>
                    </a:cubicBezTo>
                    <a:cubicBezTo>
                      <a:pt x="1201784" y="692583"/>
                      <a:pt x="1200003" y="639171"/>
                      <a:pt x="1173297" y="585758"/>
                    </a:cubicBezTo>
                    <a:cubicBezTo>
                      <a:pt x="1173297" y="583978"/>
                      <a:pt x="1086057" y="405936"/>
                      <a:pt x="1086057" y="318695"/>
                    </a:cubicBezTo>
                    <a:cubicBezTo>
                      <a:pt x="1084276" y="153116"/>
                      <a:pt x="1237392" y="17804"/>
                      <a:pt x="1424337" y="17804"/>
                    </a:cubicBezTo>
                    <a:moveTo>
                      <a:pt x="1424337" y="0"/>
                    </a:moveTo>
                    <a:cubicBezTo>
                      <a:pt x="1226710" y="0"/>
                      <a:pt x="1066472" y="142434"/>
                      <a:pt x="1066472" y="318695"/>
                    </a:cubicBezTo>
                    <a:cubicBezTo>
                      <a:pt x="1066472" y="409497"/>
                      <a:pt x="1155493" y="592880"/>
                      <a:pt x="1155493" y="592880"/>
                    </a:cubicBezTo>
                    <a:cubicBezTo>
                      <a:pt x="1207125" y="699705"/>
                      <a:pt x="1150152" y="786946"/>
                      <a:pt x="1025522" y="794068"/>
                    </a:cubicBezTo>
                    <a:lnTo>
                      <a:pt x="1005938" y="794068"/>
                    </a:lnTo>
                    <a:lnTo>
                      <a:pt x="642732" y="794068"/>
                    </a:lnTo>
                    <a:lnTo>
                      <a:pt x="0" y="794068"/>
                    </a:lnTo>
                    <a:lnTo>
                      <a:pt x="0" y="794068"/>
                    </a:lnTo>
                    <a:lnTo>
                      <a:pt x="16024" y="794068"/>
                    </a:lnTo>
                    <a:lnTo>
                      <a:pt x="16024" y="1800005"/>
                    </a:lnTo>
                    <a:lnTo>
                      <a:pt x="16024" y="1819590"/>
                    </a:lnTo>
                    <a:cubicBezTo>
                      <a:pt x="21365" y="1912172"/>
                      <a:pt x="72997" y="1967365"/>
                      <a:pt x="142434" y="1967365"/>
                    </a:cubicBezTo>
                    <a:cubicBezTo>
                      <a:pt x="165579" y="1967365"/>
                      <a:pt x="190505" y="1962023"/>
                      <a:pt x="217211" y="1947780"/>
                    </a:cubicBezTo>
                    <a:cubicBezTo>
                      <a:pt x="217211" y="1947780"/>
                      <a:pt x="398814" y="1858759"/>
                      <a:pt x="491396" y="1858759"/>
                    </a:cubicBezTo>
                    <a:cubicBezTo>
                      <a:pt x="667658" y="1858759"/>
                      <a:pt x="810091" y="2018997"/>
                      <a:pt x="810091" y="2216624"/>
                    </a:cubicBezTo>
                    <a:cubicBezTo>
                      <a:pt x="810091" y="2414250"/>
                      <a:pt x="667658" y="2574488"/>
                      <a:pt x="491396" y="2574488"/>
                    </a:cubicBezTo>
                    <a:cubicBezTo>
                      <a:pt x="400595" y="2574488"/>
                      <a:pt x="217211" y="2485467"/>
                      <a:pt x="217211" y="2485467"/>
                    </a:cubicBezTo>
                    <a:cubicBezTo>
                      <a:pt x="190505" y="2473004"/>
                      <a:pt x="165579" y="2465882"/>
                      <a:pt x="142434" y="2465882"/>
                    </a:cubicBezTo>
                    <a:cubicBezTo>
                      <a:pt x="72997" y="2465882"/>
                      <a:pt x="21365" y="2521076"/>
                      <a:pt x="16024" y="2613657"/>
                    </a:cubicBezTo>
                    <a:cubicBezTo>
                      <a:pt x="16024" y="2608316"/>
                      <a:pt x="16024" y="2604755"/>
                      <a:pt x="16024" y="2602975"/>
                    </a:cubicBezTo>
                    <a:cubicBezTo>
                      <a:pt x="16024" y="2608316"/>
                      <a:pt x="16024" y="2617218"/>
                      <a:pt x="16024" y="2629681"/>
                    </a:cubicBezTo>
                    <a:lnTo>
                      <a:pt x="16024" y="3712177"/>
                    </a:lnTo>
                    <a:cubicBezTo>
                      <a:pt x="49852" y="3712177"/>
                      <a:pt x="128190" y="3712177"/>
                      <a:pt x="178042" y="3712177"/>
                    </a:cubicBezTo>
                    <a:lnTo>
                      <a:pt x="1009499" y="3712177"/>
                    </a:lnTo>
                    <a:cubicBezTo>
                      <a:pt x="1023742" y="3712177"/>
                      <a:pt x="1032644" y="3712177"/>
                      <a:pt x="1037985" y="3712177"/>
                    </a:cubicBezTo>
                    <a:cubicBezTo>
                      <a:pt x="1036205" y="3712177"/>
                      <a:pt x="1032644" y="3712177"/>
                      <a:pt x="1025522" y="3712177"/>
                    </a:cubicBezTo>
                    <a:cubicBezTo>
                      <a:pt x="1148371" y="3721079"/>
                      <a:pt x="1207125" y="3808319"/>
                      <a:pt x="1155493" y="3913364"/>
                    </a:cubicBezTo>
                    <a:cubicBezTo>
                      <a:pt x="1155493" y="3913364"/>
                      <a:pt x="1066472" y="4094967"/>
                      <a:pt x="1066472" y="4187549"/>
                    </a:cubicBezTo>
                    <a:cubicBezTo>
                      <a:pt x="1066472" y="4363811"/>
                      <a:pt x="1226710" y="4506245"/>
                      <a:pt x="1424337" y="4506245"/>
                    </a:cubicBezTo>
                    <a:cubicBezTo>
                      <a:pt x="1621963" y="4506245"/>
                      <a:pt x="1782201" y="4363811"/>
                      <a:pt x="1782201" y="4187549"/>
                    </a:cubicBezTo>
                    <a:cubicBezTo>
                      <a:pt x="1782201" y="4096748"/>
                      <a:pt x="1693180" y="3913364"/>
                      <a:pt x="1693180" y="3913364"/>
                    </a:cubicBezTo>
                    <a:cubicBezTo>
                      <a:pt x="1641548" y="3806539"/>
                      <a:pt x="1698521" y="3719298"/>
                      <a:pt x="1823151" y="3712177"/>
                    </a:cubicBezTo>
                    <a:lnTo>
                      <a:pt x="1842735" y="3712177"/>
                    </a:lnTo>
                    <a:lnTo>
                      <a:pt x="2280719" y="3712177"/>
                    </a:lnTo>
                    <a:lnTo>
                      <a:pt x="2280719" y="3712177"/>
                    </a:lnTo>
                    <a:lnTo>
                      <a:pt x="2702678" y="3712177"/>
                    </a:lnTo>
                    <a:cubicBezTo>
                      <a:pt x="2718702" y="3712177"/>
                      <a:pt x="2923450" y="3712177"/>
                      <a:pt x="2923450" y="3712177"/>
                    </a:cubicBezTo>
                    <a:lnTo>
                      <a:pt x="2923450" y="2627901"/>
                    </a:lnTo>
                    <a:cubicBezTo>
                      <a:pt x="2923450" y="2613657"/>
                      <a:pt x="2923450" y="2604755"/>
                      <a:pt x="2923450" y="2599414"/>
                    </a:cubicBezTo>
                    <a:cubicBezTo>
                      <a:pt x="2923450" y="2599414"/>
                      <a:pt x="2923450" y="2599414"/>
                      <a:pt x="2923450" y="2599414"/>
                    </a:cubicBezTo>
                    <a:cubicBezTo>
                      <a:pt x="2923450" y="2599414"/>
                      <a:pt x="2923450" y="2599414"/>
                      <a:pt x="2923450" y="2599414"/>
                    </a:cubicBezTo>
                    <a:cubicBezTo>
                      <a:pt x="2923450" y="2601195"/>
                      <a:pt x="2923450" y="2604755"/>
                      <a:pt x="2923450" y="2610097"/>
                    </a:cubicBezTo>
                    <a:cubicBezTo>
                      <a:pt x="2928792" y="2517515"/>
                      <a:pt x="2980424" y="2462321"/>
                      <a:pt x="3049860" y="2462321"/>
                    </a:cubicBezTo>
                    <a:cubicBezTo>
                      <a:pt x="3073006" y="2462321"/>
                      <a:pt x="3097932" y="2467663"/>
                      <a:pt x="3124638" y="2481906"/>
                    </a:cubicBezTo>
                    <a:cubicBezTo>
                      <a:pt x="3124638" y="2481906"/>
                      <a:pt x="3306241" y="2570927"/>
                      <a:pt x="3398823" y="2570927"/>
                    </a:cubicBezTo>
                    <a:cubicBezTo>
                      <a:pt x="3575084" y="2570927"/>
                      <a:pt x="3717518" y="2410689"/>
                      <a:pt x="3717518" y="2213063"/>
                    </a:cubicBezTo>
                    <a:cubicBezTo>
                      <a:pt x="3717518" y="2015436"/>
                      <a:pt x="3575084" y="1855198"/>
                      <a:pt x="3398823" y="1855198"/>
                    </a:cubicBezTo>
                    <a:cubicBezTo>
                      <a:pt x="3308021" y="1855198"/>
                      <a:pt x="3124638" y="1944219"/>
                      <a:pt x="3124638" y="1944219"/>
                    </a:cubicBezTo>
                    <a:cubicBezTo>
                      <a:pt x="3097932" y="1956682"/>
                      <a:pt x="3073006" y="1963804"/>
                      <a:pt x="3049860" y="1963804"/>
                    </a:cubicBezTo>
                    <a:cubicBezTo>
                      <a:pt x="2980424" y="1963804"/>
                      <a:pt x="2928792" y="1908611"/>
                      <a:pt x="2923450" y="1816029"/>
                    </a:cubicBezTo>
                    <a:lnTo>
                      <a:pt x="2923450" y="1796444"/>
                    </a:lnTo>
                    <a:lnTo>
                      <a:pt x="2923450" y="790507"/>
                    </a:lnTo>
                    <a:lnTo>
                      <a:pt x="2731165" y="790507"/>
                    </a:lnTo>
                    <a:lnTo>
                      <a:pt x="2731165" y="790507"/>
                    </a:lnTo>
                    <a:lnTo>
                      <a:pt x="1839174" y="790507"/>
                    </a:lnTo>
                    <a:cubicBezTo>
                      <a:pt x="1824931" y="790507"/>
                      <a:pt x="1816029" y="790507"/>
                      <a:pt x="1810688" y="790507"/>
                    </a:cubicBezTo>
                    <a:cubicBezTo>
                      <a:pt x="1810688" y="790507"/>
                      <a:pt x="1810688" y="790507"/>
                      <a:pt x="1810688" y="790507"/>
                    </a:cubicBezTo>
                    <a:cubicBezTo>
                      <a:pt x="1810688" y="790507"/>
                      <a:pt x="1810688" y="790507"/>
                      <a:pt x="1810688" y="790507"/>
                    </a:cubicBezTo>
                    <a:cubicBezTo>
                      <a:pt x="1812468" y="790507"/>
                      <a:pt x="1816029" y="790507"/>
                      <a:pt x="1821370" y="790507"/>
                    </a:cubicBezTo>
                    <a:cubicBezTo>
                      <a:pt x="1698521" y="783385"/>
                      <a:pt x="1639767" y="694364"/>
                      <a:pt x="1691400" y="589319"/>
                    </a:cubicBezTo>
                    <a:cubicBezTo>
                      <a:pt x="1691400" y="589319"/>
                      <a:pt x="1780421" y="405936"/>
                      <a:pt x="1780421" y="315134"/>
                    </a:cubicBezTo>
                    <a:cubicBezTo>
                      <a:pt x="1782201" y="142434"/>
                      <a:pt x="1621963" y="0"/>
                      <a:pt x="1424337" y="0"/>
                    </a:cubicBezTo>
                    <a:lnTo>
                      <a:pt x="1424337" y="0"/>
                    </a:lnTo>
                    <a:close/>
                    <a:moveTo>
                      <a:pt x="16024" y="2602975"/>
                    </a:moveTo>
                    <a:cubicBezTo>
                      <a:pt x="16024" y="2602975"/>
                      <a:pt x="16024" y="2602975"/>
                      <a:pt x="16024" y="2602975"/>
                    </a:cubicBezTo>
                    <a:cubicBezTo>
                      <a:pt x="16024" y="2602975"/>
                      <a:pt x="16024" y="2602975"/>
                      <a:pt x="16024" y="2602975"/>
                    </a:cubicBezTo>
                    <a:lnTo>
                      <a:pt x="16024" y="2602975"/>
                    </a:lnTo>
                    <a:close/>
                  </a:path>
                </a:pathLst>
              </a:custGeom>
              <a:solidFill>
                <a:srgbClr val="F6F6F6"/>
              </a:solidFill>
              <a:ln w="17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8DBB2C6-727A-4FF7-A6E6-61E3F92F0BE1}"/>
                </a:ext>
              </a:extLst>
            </p:cNvPr>
            <p:cNvSpPr/>
            <p:nvPr/>
          </p:nvSpPr>
          <p:spPr>
            <a:xfrm>
              <a:off x="5576951" y="4495540"/>
              <a:ext cx="2277157" cy="420179"/>
            </a:xfrm>
            <a:custGeom>
              <a:avLst/>
              <a:gdLst>
                <a:gd name="connsiteX0" fmla="*/ 0 w 2277157"/>
                <a:gd name="connsiteY0" fmla="*/ 0 h 420179"/>
                <a:gd name="connsiteX1" fmla="*/ 2277158 w 2277157"/>
                <a:gd name="connsiteY1" fmla="*/ 0 h 420179"/>
                <a:gd name="connsiteX2" fmla="*/ 2277158 w 2277157"/>
                <a:gd name="connsiteY2" fmla="*/ 420179 h 420179"/>
                <a:gd name="connsiteX3" fmla="*/ 0 w 2277157"/>
                <a:gd name="connsiteY3" fmla="*/ 420179 h 420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7157" h="420179">
                  <a:moveTo>
                    <a:pt x="0" y="0"/>
                  </a:moveTo>
                  <a:lnTo>
                    <a:pt x="2277158" y="0"/>
                  </a:lnTo>
                  <a:lnTo>
                    <a:pt x="2277158" y="420179"/>
                  </a:lnTo>
                  <a:lnTo>
                    <a:pt x="0" y="420179"/>
                  </a:lnTo>
                  <a:close/>
                </a:path>
              </a:pathLst>
            </a:custGeom>
            <a:noFill/>
            <a:ln w="17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aphic 3">
            <a:extLst>
              <a:ext uri="{FF2B5EF4-FFF2-40B4-BE49-F238E27FC236}">
                <a16:creationId xmlns:a16="http://schemas.microsoft.com/office/drawing/2014/main" id="{C53EBC93-8450-4B38-B672-2420BB7A1E6D}"/>
              </a:ext>
            </a:extLst>
          </p:cNvPr>
          <p:cNvGrpSpPr/>
          <p:nvPr/>
        </p:nvGrpSpPr>
        <p:grpSpPr>
          <a:xfrm>
            <a:off x="13141271" y="5541503"/>
            <a:ext cx="2641311" cy="3394346"/>
            <a:chOff x="9127110" y="4135895"/>
            <a:chExt cx="2891402" cy="3715738"/>
          </a:xfrm>
          <a:solidFill>
            <a:srgbClr val="FFCC33"/>
          </a:solidFill>
        </p:grpSpPr>
        <p:grpSp>
          <p:nvGrpSpPr>
            <p:cNvPr id="15" name="Graphic 3">
              <a:extLst>
                <a:ext uri="{FF2B5EF4-FFF2-40B4-BE49-F238E27FC236}">
                  <a16:creationId xmlns:a16="http://schemas.microsoft.com/office/drawing/2014/main" id="{C53EBC93-8450-4B38-B672-2420BB7A1E6D}"/>
                </a:ext>
              </a:extLst>
            </p:cNvPr>
            <p:cNvGrpSpPr/>
            <p:nvPr/>
          </p:nvGrpSpPr>
          <p:grpSpPr>
            <a:xfrm>
              <a:off x="9127110" y="4135895"/>
              <a:ext cx="2891402" cy="3715738"/>
              <a:chOff x="9127110" y="4135895"/>
              <a:chExt cx="2891402" cy="3715738"/>
            </a:xfrm>
            <a:grpFill/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5BF1D35-781C-415C-BA4F-61D1A0C01C61}"/>
                  </a:ext>
                </a:extLst>
              </p:cNvPr>
              <p:cNvSpPr/>
              <p:nvPr/>
            </p:nvSpPr>
            <p:spPr>
              <a:xfrm>
                <a:off x="9127110" y="4135895"/>
                <a:ext cx="2891402" cy="3715737"/>
              </a:xfrm>
              <a:custGeom>
                <a:avLst/>
                <a:gdLst>
                  <a:gd name="connsiteX0" fmla="*/ 2686655 w 2891402"/>
                  <a:gd name="connsiteY0" fmla="*/ 1693180 h 3715737"/>
                  <a:gd name="connsiteX1" fmla="*/ 2412470 w 2891402"/>
                  <a:gd name="connsiteY1" fmla="*/ 1782201 h 3715737"/>
                  <a:gd name="connsiteX2" fmla="*/ 2093775 w 2891402"/>
                  <a:gd name="connsiteY2" fmla="*/ 1424336 h 3715737"/>
                  <a:gd name="connsiteX3" fmla="*/ 2412470 w 2891402"/>
                  <a:gd name="connsiteY3" fmla="*/ 1066472 h 3715737"/>
                  <a:gd name="connsiteX4" fmla="*/ 2686655 w 2891402"/>
                  <a:gd name="connsiteY4" fmla="*/ 1155493 h 3715737"/>
                  <a:gd name="connsiteX5" fmla="*/ 2887842 w 2891402"/>
                  <a:gd name="connsiteY5" fmla="*/ 1025522 h 3715737"/>
                  <a:gd name="connsiteX6" fmla="*/ 2887842 w 2891402"/>
                  <a:gd name="connsiteY6" fmla="*/ 1005938 h 3715737"/>
                  <a:gd name="connsiteX7" fmla="*/ 2887842 w 2891402"/>
                  <a:gd name="connsiteY7" fmla="*/ 0 h 3715737"/>
                  <a:gd name="connsiteX8" fmla="*/ 2729385 w 2891402"/>
                  <a:gd name="connsiteY8" fmla="*/ 0 h 3715737"/>
                  <a:gd name="connsiteX9" fmla="*/ 2729385 w 2891402"/>
                  <a:gd name="connsiteY9" fmla="*/ 0 h 3715737"/>
                  <a:gd name="connsiteX10" fmla="*/ 2175674 w 2891402"/>
                  <a:gd name="connsiteY10" fmla="*/ 0 h 3715737"/>
                  <a:gd name="connsiteX11" fmla="*/ 1835614 w 2891402"/>
                  <a:gd name="connsiteY11" fmla="*/ 0 h 3715737"/>
                  <a:gd name="connsiteX12" fmla="*/ 1807127 w 2891402"/>
                  <a:gd name="connsiteY12" fmla="*/ 0 h 3715737"/>
                  <a:gd name="connsiteX13" fmla="*/ 1814248 w 2891402"/>
                  <a:gd name="connsiteY13" fmla="*/ 0 h 3715737"/>
                  <a:gd name="connsiteX14" fmla="*/ 1005938 w 2891402"/>
                  <a:gd name="connsiteY14" fmla="*/ 0 h 3715737"/>
                  <a:gd name="connsiteX15" fmla="*/ 642732 w 2891402"/>
                  <a:gd name="connsiteY15" fmla="*/ 0 h 3715737"/>
                  <a:gd name="connsiteX16" fmla="*/ 601782 w 2891402"/>
                  <a:gd name="connsiteY16" fmla="*/ 0 h 3715737"/>
                  <a:gd name="connsiteX17" fmla="*/ 0 w 2891402"/>
                  <a:gd name="connsiteY17" fmla="*/ 0 h 3715737"/>
                  <a:gd name="connsiteX18" fmla="*/ 0 w 2891402"/>
                  <a:gd name="connsiteY18" fmla="*/ 0 h 3715737"/>
                  <a:gd name="connsiteX19" fmla="*/ 16024 w 2891402"/>
                  <a:gd name="connsiteY19" fmla="*/ 0 h 3715737"/>
                  <a:gd name="connsiteX20" fmla="*/ 16024 w 2891402"/>
                  <a:gd name="connsiteY20" fmla="*/ 1005938 h 3715737"/>
                  <a:gd name="connsiteX21" fmla="*/ 16024 w 2891402"/>
                  <a:gd name="connsiteY21" fmla="*/ 1025522 h 3715737"/>
                  <a:gd name="connsiteX22" fmla="*/ 217212 w 2891402"/>
                  <a:gd name="connsiteY22" fmla="*/ 1155493 h 3715737"/>
                  <a:gd name="connsiteX23" fmla="*/ 491396 w 2891402"/>
                  <a:gd name="connsiteY23" fmla="*/ 1066472 h 3715737"/>
                  <a:gd name="connsiteX24" fmla="*/ 810091 w 2891402"/>
                  <a:gd name="connsiteY24" fmla="*/ 1424336 h 3715737"/>
                  <a:gd name="connsiteX25" fmla="*/ 491396 w 2891402"/>
                  <a:gd name="connsiteY25" fmla="*/ 1782201 h 3715737"/>
                  <a:gd name="connsiteX26" fmla="*/ 217212 w 2891402"/>
                  <a:gd name="connsiteY26" fmla="*/ 1693180 h 3715737"/>
                  <a:gd name="connsiteX27" fmla="*/ 16024 w 2891402"/>
                  <a:gd name="connsiteY27" fmla="*/ 1823151 h 3715737"/>
                  <a:gd name="connsiteX28" fmla="*/ 16024 w 2891402"/>
                  <a:gd name="connsiteY28" fmla="*/ 1810688 h 3715737"/>
                  <a:gd name="connsiteX29" fmla="*/ 16024 w 2891402"/>
                  <a:gd name="connsiteY29" fmla="*/ 1839174 h 3715737"/>
                  <a:gd name="connsiteX30" fmla="*/ 16024 w 2891402"/>
                  <a:gd name="connsiteY30" fmla="*/ 2921670 h 3715737"/>
                  <a:gd name="connsiteX31" fmla="*/ 178042 w 2891402"/>
                  <a:gd name="connsiteY31" fmla="*/ 2921670 h 3715737"/>
                  <a:gd name="connsiteX32" fmla="*/ 1009499 w 2891402"/>
                  <a:gd name="connsiteY32" fmla="*/ 2921670 h 3715737"/>
                  <a:gd name="connsiteX33" fmla="*/ 1037985 w 2891402"/>
                  <a:gd name="connsiteY33" fmla="*/ 2921670 h 3715737"/>
                  <a:gd name="connsiteX34" fmla="*/ 1025522 w 2891402"/>
                  <a:gd name="connsiteY34" fmla="*/ 2921670 h 3715737"/>
                  <a:gd name="connsiteX35" fmla="*/ 1155493 w 2891402"/>
                  <a:gd name="connsiteY35" fmla="*/ 3122858 h 3715737"/>
                  <a:gd name="connsiteX36" fmla="*/ 1066472 w 2891402"/>
                  <a:gd name="connsiteY36" fmla="*/ 3397042 h 3715737"/>
                  <a:gd name="connsiteX37" fmla="*/ 1424336 w 2891402"/>
                  <a:gd name="connsiteY37" fmla="*/ 3715738 h 3715737"/>
                  <a:gd name="connsiteX38" fmla="*/ 1782201 w 2891402"/>
                  <a:gd name="connsiteY38" fmla="*/ 3397042 h 3715737"/>
                  <a:gd name="connsiteX39" fmla="*/ 1693180 w 2891402"/>
                  <a:gd name="connsiteY39" fmla="*/ 3122858 h 3715737"/>
                  <a:gd name="connsiteX40" fmla="*/ 1823151 w 2891402"/>
                  <a:gd name="connsiteY40" fmla="*/ 2921670 h 3715737"/>
                  <a:gd name="connsiteX41" fmla="*/ 1842735 w 2891402"/>
                  <a:gd name="connsiteY41" fmla="*/ 2921670 h 3715737"/>
                  <a:gd name="connsiteX42" fmla="*/ 2280719 w 2891402"/>
                  <a:gd name="connsiteY42" fmla="*/ 2921670 h 3715737"/>
                  <a:gd name="connsiteX43" fmla="*/ 2280719 w 2891402"/>
                  <a:gd name="connsiteY43" fmla="*/ 2921670 h 3715737"/>
                  <a:gd name="connsiteX44" fmla="*/ 2702678 w 2891402"/>
                  <a:gd name="connsiteY44" fmla="*/ 2921670 h 3715737"/>
                  <a:gd name="connsiteX45" fmla="*/ 2891403 w 2891402"/>
                  <a:gd name="connsiteY45" fmla="*/ 2921670 h 3715737"/>
                  <a:gd name="connsiteX46" fmla="*/ 2891403 w 2891402"/>
                  <a:gd name="connsiteY46" fmla="*/ 1837394 h 3715737"/>
                  <a:gd name="connsiteX47" fmla="*/ 2891403 w 2891402"/>
                  <a:gd name="connsiteY47" fmla="*/ 1808907 h 3715737"/>
                  <a:gd name="connsiteX48" fmla="*/ 2891403 w 2891402"/>
                  <a:gd name="connsiteY48" fmla="*/ 1821370 h 3715737"/>
                  <a:gd name="connsiteX49" fmla="*/ 2686655 w 2891402"/>
                  <a:gd name="connsiteY49" fmla="*/ 1693180 h 371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891402" h="3715737">
                    <a:moveTo>
                      <a:pt x="2686655" y="1693180"/>
                    </a:moveTo>
                    <a:cubicBezTo>
                      <a:pt x="2686655" y="1693180"/>
                      <a:pt x="2505052" y="1782201"/>
                      <a:pt x="2412470" y="1782201"/>
                    </a:cubicBezTo>
                    <a:cubicBezTo>
                      <a:pt x="2236208" y="1782201"/>
                      <a:pt x="2093775" y="1621963"/>
                      <a:pt x="2093775" y="1424336"/>
                    </a:cubicBezTo>
                    <a:cubicBezTo>
                      <a:pt x="2093775" y="1226710"/>
                      <a:pt x="2236208" y="1066472"/>
                      <a:pt x="2412470" y="1066472"/>
                    </a:cubicBezTo>
                    <a:cubicBezTo>
                      <a:pt x="2503271" y="1066472"/>
                      <a:pt x="2686655" y="1155493"/>
                      <a:pt x="2686655" y="1155493"/>
                    </a:cubicBezTo>
                    <a:cubicBezTo>
                      <a:pt x="2793480" y="1207125"/>
                      <a:pt x="2880720" y="1150152"/>
                      <a:pt x="2887842" y="1025522"/>
                    </a:cubicBezTo>
                    <a:lnTo>
                      <a:pt x="2887842" y="1005938"/>
                    </a:lnTo>
                    <a:lnTo>
                      <a:pt x="2887842" y="0"/>
                    </a:lnTo>
                    <a:lnTo>
                      <a:pt x="2729385" y="0"/>
                    </a:lnTo>
                    <a:lnTo>
                      <a:pt x="2729385" y="0"/>
                    </a:lnTo>
                    <a:lnTo>
                      <a:pt x="2175674" y="0"/>
                    </a:lnTo>
                    <a:lnTo>
                      <a:pt x="1835614" y="0"/>
                    </a:lnTo>
                    <a:cubicBezTo>
                      <a:pt x="1821370" y="0"/>
                      <a:pt x="1812468" y="0"/>
                      <a:pt x="1807127" y="0"/>
                    </a:cubicBezTo>
                    <a:cubicBezTo>
                      <a:pt x="1808907" y="0"/>
                      <a:pt x="1810688" y="0"/>
                      <a:pt x="1814248" y="0"/>
                    </a:cubicBezTo>
                    <a:lnTo>
                      <a:pt x="1005938" y="0"/>
                    </a:lnTo>
                    <a:lnTo>
                      <a:pt x="642732" y="0"/>
                    </a:lnTo>
                    <a:lnTo>
                      <a:pt x="60178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6024" y="0"/>
                    </a:lnTo>
                    <a:lnTo>
                      <a:pt x="16024" y="1005938"/>
                    </a:lnTo>
                    <a:lnTo>
                      <a:pt x="16024" y="1025522"/>
                    </a:lnTo>
                    <a:cubicBezTo>
                      <a:pt x="24926" y="1148371"/>
                      <a:pt x="112166" y="1207125"/>
                      <a:pt x="217212" y="1155493"/>
                    </a:cubicBezTo>
                    <a:cubicBezTo>
                      <a:pt x="217212" y="1155493"/>
                      <a:pt x="398814" y="1066472"/>
                      <a:pt x="491396" y="1066472"/>
                    </a:cubicBezTo>
                    <a:cubicBezTo>
                      <a:pt x="667658" y="1066472"/>
                      <a:pt x="810091" y="1226710"/>
                      <a:pt x="810091" y="1424336"/>
                    </a:cubicBezTo>
                    <a:cubicBezTo>
                      <a:pt x="810091" y="1621963"/>
                      <a:pt x="667658" y="1782201"/>
                      <a:pt x="491396" y="1782201"/>
                    </a:cubicBezTo>
                    <a:cubicBezTo>
                      <a:pt x="400595" y="1782201"/>
                      <a:pt x="217212" y="1693180"/>
                      <a:pt x="217212" y="1693180"/>
                    </a:cubicBezTo>
                    <a:cubicBezTo>
                      <a:pt x="110386" y="1641548"/>
                      <a:pt x="23145" y="1698521"/>
                      <a:pt x="16024" y="1823151"/>
                    </a:cubicBezTo>
                    <a:cubicBezTo>
                      <a:pt x="16024" y="1817809"/>
                      <a:pt x="16024" y="1814248"/>
                      <a:pt x="16024" y="1810688"/>
                    </a:cubicBezTo>
                    <a:cubicBezTo>
                      <a:pt x="16024" y="1816029"/>
                      <a:pt x="16024" y="1824931"/>
                      <a:pt x="16024" y="1839174"/>
                    </a:cubicBezTo>
                    <a:lnTo>
                      <a:pt x="16024" y="2921670"/>
                    </a:lnTo>
                    <a:cubicBezTo>
                      <a:pt x="49852" y="2921670"/>
                      <a:pt x="128190" y="2921670"/>
                      <a:pt x="178042" y="2921670"/>
                    </a:cubicBezTo>
                    <a:lnTo>
                      <a:pt x="1009499" y="2921670"/>
                    </a:lnTo>
                    <a:cubicBezTo>
                      <a:pt x="1023742" y="2921670"/>
                      <a:pt x="1032644" y="2921670"/>
                      <a:pt x="1037985" y="2921670"/>
                    </a:cubicBezTo>
                    <a:cubicBezTo>
                      <a:pt x="1036205" y="2921670"/>
                      <a:pt x="1032644" y="2921670"/>
                      <a:pt x="1025522" y="2921670"/>
                    </a:cubicBezTo>
                    <a:cubicBezTo>
                      <a:pt x="1148371" y="2930572"/>
                      <a:pt x="1207125" y="3017813"/>
                      <a:pt x="1155493" y="3122858"/>
                    </a:cubicBezTo>
                    <a:cubicBezTo>
                      <a:pt x="1155493" y="3122858"/>
                      <a:pt x="1066472" y="3304461"/>
                      <a:pt x="1066472" y="3397042"/>
                    </a:cubicBezTo>
                    <a:cubicBezTo>
                      <a:pt x="1066472" y="3573304"/>
                      <a:pt x="1226710" y="3715738"/>
                      <a:pt x="1424336" y="3715738"/>
                    </a:cubicBezTo>
                    <a:cubicBezTo>
                      <a:pt x="1621963" y="3715738"/>
                      <a:pt x="1782201" y="3573304"/>
                      <a:pt x="1782201" y="3397042"/>
                    </a:cubicBezTo>
                    <a:cubicBezTo>
                      <a:pt x="1782201" y="3306241"/>
                      <a:pt x="1693180" y="3122858"/>
                      <a:pt x="1693180" y="3122858"/>
                    </a:cubicBezTo>
                    <a:cubicBezTo>
                      <a:pt x="1641548" y="3016032"/>
                      <a:pt x="1698521" y="2928792"/>
                      <a:pt x="1823151" y="2921670"/>
                    </a:cubicBezTo>
                    <a:lnTo>
                      <a:pt x="1842735" y="2921670"/>
                    </a:lnTo>
                    <a:lnTo>
                      <a:pt x="2280719" y="2921670"/>
                    </a:lnTo>
                    <a:lnTo>
                      <a:pt x="2280719" y="2921670"/>
                    </a:lnTo>
                    <a:lnTo>
                      <a:pt x="2702678" y="2921670"/>
                    </a:lnTo>
                    <a:cubicBezTo>
                      <a:pt x="2715141" y="2921670"/>
                      <a:pt x="2832649" y="2921670"/>
                      <a:pt x="2891403" y="2921670"/>
                    </a:cubicBezTo>
                    <a:lnTo>
                      <a:pt x="2891403" y="1837394"/>
                    </a:lnTo>
                    <a:cubicBezTo>
                      <a:pt x="2891403" y="1823151"/>
                      <a:pt x="2891403" y="1814248"/>
                      <a:pt x="2891403" y="1808907"/>
                    </a:cubicBezTo>
                    <a:cubicBezTo>
                      <a:pt x="2891403" y="1810688"/>
                      <a:pt x="2891403" y="1814248"/>
                      <a:pt x="2891403" y="1821370"/>
                    </a:cubicBezTo>
                    <a:cubicBezTo>
                      <a:pt x="2880720" y="1698521"/>
                      <a:pt x="2793480" y="1641548"/>
                      <a:pt x="2686655" y="1693180"/>
                    </a:cubicBezTo>
                    <a:close/>
                  </a:path>
                </a:pathLst>
              </a:custGeom>
              <a:grpFill/>
              <a:ln w="17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7C16C29-05CE-4E19-9DE4-30F12B3EE937}"/>
                  </a:ext>
                </a:extLst>
              </p:cNvPr>
              <p:cNvSpPr/>
              <p:nvPr/>
            </p:nvSpPr>
            <p:spPr>
              <a:xfrm>
                <a:off x="9127110" y="4137676"/>
                <a:ext cx="2891402" cy="3713957"/>
              </a:xfrm>
              <a:custGeom>
                <a:avLst/>
                <a:gdLst>
                  <a:gd name="connsiteX0" fmla="*/ 2711580 w 2891402"/>
                  <a:gd name="connsiteY0" fmla="*/ 19584 h 3713957"/>
                  <a:gd name="connsiteX1" fmla="*/ 2711580 w 2891402"/>
                  <a:gd name="connsiteY1" fmla="*/ 19584 h 3713957"/>
                  <a:gd name="connsiteX2" fmla="*/ 2729385 w 2891402"/>
                  <a:gd name="connsiteY2" fmla="*/ 19584 h 3713957"/>
                  <a:gd name="connsiteX3" fmla="*/ 2870038 w 2891402"/>
                  <a:gd name="connsiteY3" fmla="*/ 19584 h 3713957"/>
                  <a:gd name="connsiteX4" fmla="*/ 2870038 w 2891402"/>
                  <a:gd name="connsiteY4" fmla="*/ 1005938 h 3713957"/>
                  <a:gd name="connsiteX5" fmla="*/ 2870038 w 2891402"/>
                  <a:gd name="connsiteY5" fmla="*/ 1025522 h 3713957"/>
                  <a:gd name="connsiteX6" fmla="*/ 2761432 w 2891402"/>
                  <a:gd name="connsiteY6" fmla="*/ 1157273 h 3713957"/>
                  <a:gd name="connsiteX7" fmla="*/ 2693776 w 2891402"/>
                  <a:gd name="connsiteY7" fmla="*/ 1139469 h 3713957"/>
                  <a:gd name="connsiteX8" fmla="*/ 2412470 w 2891402"/>
                  <a:gd name="connsiteY8" fmla="*/ 1048668 h 3713957"/>
                  <a:gd name="connsiteX9" fmla="*/ 2075970 w 2891402"/>
                  <a:gd name="connsiteY9" fmla="*/ 1424336 h 3713957"/>
                  <a:gd name="connsiteX10" fmla="*/ 2412470 w 2891402"/>
                  <a:gd name="connsiteY10" fmla="*/ 1800005 h 3713957"/>
                  <a:gd name="connsiteX11" fmla="*/ 2693776 w 2891402"/>
                  <a:gd name="connsiteY11" fmla="*/ 1709204 h 3713957"/>
                  <a:gd name="connsiteX12" fmla="*/ 2761432 w 2891402"/>
                  <a:gd name="connsiteY12" fmla="*/ 1691400 h 3713957"/>
                  <a:gd name="connsiteX13" fmla="*/ 2870038 w 2891402"/>
                  <a:gd name="connsiteY13" fmla="*/ 1823151 h 3713957"/>
                  <a:gd name="connsiteX14" fmla="*/ 2870038 w 2891402"/>
                  <a:gd name="connsiteY14" fmla="*/ 1823151 h 3713957"/>
                  <a:gd name="connsiteX15" fmla="*/ 2870038 w 2891402"/>
                  <a:gd name="connsiteY15" fmla="*/ 1839174 h 3713957"/>
                  <a:gd name="connsiteX16" fmla="*/ 2870038 w 2891402"/>
                  <a:gd name="connsiteY16" fmla="*/ 2905646 h 3713957"/>
                  <a:gd name="connsiteX17" fmla="*/ 2829088 w 2891402"/>
                  <a:gd name="connsiteY17" fmla="*/ 2905646 h 3713957"/>
                  <a:gd name="connsiteX18" fmla="*/ 2699118 w 2891402"/>
                  <a:gd name="connsiteY18" fmla="*/ 2905646 h 3713957"/>
                  <a:gd name="connsiteX19" fmla="*/ 2294962 w 2891402"/>
                  <a:gd name="connsiteY19" fmla="*/ 2905646 h 3713957"/>
                  <a:gd name="connsiteX20" fmla="*/ 2294962 w 2891402"/>
                  <a:gd name="connsiteY20" fmla="*/ 2905646 h 3713957"/>
                  <a:gd name="connsiteX21" fmla="*/ 2277158 w 2891402"/>
                  <a:gd name="connsiteY21" fmla="*/ 2905646 h 3713957"/>
                  <a:gd name="connsiteX22" fmla="*/ 1839174 w 2891402"/>
                  <a:gd name="connsiteY22" fmla="*/ 2905646 h 3713957"/>
                  <a:gd name="connsiteX23" fmla="*/ 1819590 w 2891402"/>
                  <a:gd name="connsiteY23" fmla="*/ 2905646 h 3713957"/>
                  <a:gd name="connsiteX24" fmla="*/ 1819590 w 2891402"/>
                  <a:gd name="connsiteY24" fmla="*/ 2905646 h 3713957"/>
                  <a:gd name="connsiteX25" fmla="*/ 1819590 w 2891402"/>
                  <a:gd name="connsiteY25" fmla="*/ 2905646 h 3713957"/>
                  <a:gd name="connsiteX26" fmla="*/ 1671815 w 2891402"/>
                  <a:gd name="connsiteY26" fmla="*/ 2983985 h 3713957"/>
                  <a:gd name="connsiteX27" fmla="*/ 1675376 w 2891402"/>
                  <a:gd name="connsiteY27" fmla="*/ 3133540 h 3713957"/>
                  <a:gd name="connsiteX28" fmla="*/ 1762616 w 2891402"/>
                  <a:gd name="connsiteY28" fmla="*/ 3398823 h 3713957"/>
                  <a:gd name="connsiteX29" fmla="*/ 1422556 w 2891402"/>
                  <a:gd name="connsiteY29" fmla="*/ 3699714 h 3713957"/>
                  <a:gd name="connsiteX30" fmla="*/ 1082495 w 2891402"/>
                  <a:gd name="connsiteY30" fmla="*/ 3398823 h 3713957"/>
                  <a:gd name="connsiteX31" fmla="*/ 1169737 w 2891402"/>
                  <a:gd name="connsiteY31" fmla="*/ 3133540 h 3713957"/>
                  <a:gd name="connsiteX32" fmla="*/ 1173297 w 2891402"/>
                  <a:gd name="connsiteY32" fmla="*/ 2983985 h 3713957"/>
                  <a:gd name="connsiteX33" fmla="*/ 1036205 w 2891402"/>
                  <a:gd name="connsiteY33" fmla="*/ 2907427 h 3713957"/>
                  <a:gd name="connsiteX34" fmla="*/ 1036205 w 2891402"/>
                  <a:gd name="connsiteY34" fmla="*/ 2905646 h 3713957"/>
                  <a:gd name="connsiteX35" fmla="*/ 1007718 w 2891402"/>
                  <a:gd name="connsiteY35" fmla="*/ 2905646 h 3713957"/>
                  <a:gd name="connsiteX36" fmla="*/ 176262 w 2891402"/>
                  <a:gd name="connsiteY36" fmla="*/ 2905646 h 3713957"/>
                  <a:gd name="connsiteX37" fmla="*/ 62315 w 2891402"/>
                  <a:gd name="connsiteY37" fmla="*/ 2905646 h 3713957"/>
                  <a:gd name="connsiteX38" fmla="*/ 32047 w 2891402"/>
                  <a:gd name="connsiteY38" fmla="*/ 2905646 h 3713957"/>
                  <a:gd name="connsiteX39" fmla="*/ 32047 w 2891402"/>
                  <a:gd name="connsiteY39" fmla="*/ 1840955 h 3713957"/>
                  <a:gd name="connsiteX40" fmla="*/ 32047 w 2891402"/>
                  <a:gd name="connsiteY40" fmla="*/ 1824931 h 3713957"/>
                  <a:gd name="connsiteX41" fmla="*/ 32047 w 2891402"/>
                  <a:gd name="connsiteY41" fmla="*/ 1824931 h 3713957"/>
                  <a:gd name="connsiteX42" fmla="*/ 140653 w 2891402"/>
                  <a:gd name="connsiteY42" fmla="*/ 1693180 h 3713957"/>
                  <a:gd name="connsiteX43" fmla="*/ 208309 w 2891402"/>
                  <a:gd name="connsiteY43" fmla="*/ 1710984 h 3713957"/>
                  <a:gd name="connsiteX44" fmla="*/ 489616 w 2891402"/>
                  <a:gd name="connsiteY44" fmla="*/ 1801785 h 3713957"/>
                  <a:gd name="connsiteX45" fmla="*/ 826115 w 2891402"/>
                  <a:gd name="connsiteY45" fmla="*/ 1426117 h 3713957"/>
                  <a:gd name="connsiteX46" fmla="*/ 489616 w 2891402"/>
                  <a:gd name="connsiteY46" fmla="*/ 1050448 h 3713957"/>
                  <a:gd name="connsiteX47" fmla="*/ 208309 w 2891402"/>
                  <a:gd name="connsiteY47" fmla="*/ 1141249 h 3713957"/>
                  <a:gd name="connsiteX48" fmla="*/ 140653 w 2891402"/>
                  <a:gd name="connsiteY48" fmla="*/ 1159054 h 3713957"/>
                  <a:gd name="connsiteX49" fmla="*/ 32047 w 2891402"/>
                  <a:gd name="connsiteY49" fmla="*/ 1027303 h 3713957"/>
                  <a:gd name="connsiteX50" fmla="*/ 32047 w 2891402"/>
                  <a:gd name="connsiteY50" fmla="*/ 1007718 h 3713957"/>
                  <a:gd name="connsiteX51" fmla="*/ 32047 w 2891402"/>
                  <a:gd name="connsiteY51" fmla="*/ 19584 h 3713957"/>
                  <a:gd name="connsiteX52" fmla="*/ 600002 w 2891402"/>
                  <a:gd name="connsiteY52" fmla="*/ 19584 h 3713957"/>
                  <a:gd name="connsiteX53" fmla="*/ 640951 w 2891402"/>
                  <a:gd name="connsiteY53" fmla="*/ 19584 h 3713957"/>
                  <a:gd name="connsiteX54" fmla="*/ 1005938 w 2891402"/>
                  <a:gd name="connsiteY54" fmla="*/ 19584 h 3713957"/>
                  <a:gd name="connsiteX55" fmla="*/ 1808907 w 2891402"/>
                  <a:gd name="connsiteY55" fmla="*/ 19584 h 3713957"/>
                  <a:gd name="connsiteX56" fmla="*/ 1808907 w 2891402"/>
                  <a:gd name="connsiteY56" fmla="*/ 19584 h 3713957"/>
                  <a:gd name="connsiteX57" fmla="*/ 1837394 w 2891402"/>
                  <a:gd name="connsiteY57" fmla="*/ 19584 h 3713957"/>
                  <a:gd name="connsiteX58" fmla="*/ 2177454 w 2891402"/>
                  <a:gd name="connsiteY58" fmla="*/ 19584 h 3713957"/>
                  <a:gd name="connsiteX59" fmla="*/ 2711580 w 2891402"/>
                  <a:gd name="connsiteY59" fmla="*/ 19584 h 3713957"/>
                  <a:gd name="connsiteX60" fmla="*/ 2729385 w 2891402"/>
                  <a:gd name="connsiteY60" fmla="*/ 1780 h 3713957"/>
                  <a:gd name="connsiteX61" fmla="*/ 2175674 w 2891402"/>
                  <a:gd name="connsiteY61" fmla="*/ 1780 h 3713957"/>
                  <a:gd name="connsiteX62" fmla="*/ 1835614 w 2891402"/>
                  <a:gd name="connsiteY62" fmla="*/ 1780 h 3713957"/>
                  <a:gd name="connsiteX63" fmla="*/ 1807127 w 2891402"/>
                  <a:gd name="connsiteY63" fmla="*/ 1780 h 3713957"/>
                  <a:gd name="connsiteX64" fmla="*/ 1807127 w 2891402"/>
                  <a:gd name="connsiteY64" fmla="*/ 1780 h 3713957"/>
                  <a:gd name="connsiteX65" fmla="*/ 1807127 w 2891402"/>
                  <a:gd name="connsiteY65" fmla="*/ 1780 h 3713957"/>
                  <a:gd name="connsiteX66" fmla="*/ 1814248 w 2891402"/>
                  <a:gd name="connsiteY66" fmla="*/ 1780 h 3713957"/>
                  <a:gd name="connsiteX67" fmla="*/ 1005938 w 2891402"/>
                  <a:gd name="connsiteY67" fmla="*/ 1780 h 3713957"/>
                  <a:gd name="connsiteX68" fmla="*/ 642732 w 2891402"/>
                  <a:gd name="connsiteY68" fmla="*/ 1780 h 3713957"/>
                  <a:gd name="connsiteX69" fmla="*/ 601782 w 2891402"/>
                  <a:gd name="connsiteY69" fmla="*/ 1780 h 3713957"/>
                  <a:gd name="connsiteX70" fmla="*/ 0 w 2891402"/>
                  <a:gd name="connsiteY70" fmla="*/ 1780 h 3713957"/>
                  <a:gd name="connsiteX71" fmla="*/ 0 w 2891402"/>
                  <a:gd name="connsiteY71" fmla="*/ 1780 h 3713957"/>
                  <a:gd name="connsiteX72" fmla="*/ 16024 w 2891402"/>
                  <a:gd name="connsiteY72" fmla="*/ 1780 h 3713957"/>
                  <a:gd name="connsiteX73" fmla="*/ 16024 w 2891402"/>
                  <a:gd name="connsiteY73" fmla="*/ 1007718 h 3713957"/>
                  <a:gd name="connsiteX74" fmla="*/ 16024 w 2891402"/>
                  <a:gd name="connsiteY74" fmla="*/ 1027303 h 3713957"/>
                  <a:gd name="connsiteX75" fmla="*/ 142434 w 2891402"/>
                  <a:gd name="connsiteY75" fmla="*/ 1175078 h 3713957"/>
                  <a:gd name="connsiteX76" fmla="*/ 217212 w 2891402"/>
                  <a:gd name="connsiteY76" fmla="*/ 1155493 h 3713957"/>
                  <a:gd name="connsiteX77" fmla="*/ 491396 w 2891402"/>
                  <a:gd name="connsiteY77" fmla="*/ 1066472 h 3713957"/>
                  <a:gd name="connsiteX78" fmla="*/ 810091 w 2891402"/>
                  <a:gd name="connsiteY78" fmla="*/ 1424336 h 3713957"/>
                  <a:gd name="connsiteX79" fmla="*/ 491396 w 2891402"/>
                  <a:gd name="connsiteY79" fmla="*/ 1782201 h 3713957"/>
                  <a:gd name="connsiteX80" fmla="*/ 217212 w 2891402"/>
                  <a:gd name="connsiteY80" fmla="*/ 1693180 h 3713957"/>
                  <a:gd name="connsiteX81" fmla="*/ 142434 w 2891402"/>
                  <a:gd name="connsiteY81" fmla="*/ 1673595 h 3713957"/>
                  <a:gd name="connsiteX82" fmla="*/ 16024 w 2891402"/>
                  <a:gd name="connsiteY82" fmla="*/ 1821370 h 3713957"/>
                  <a:gd name="connsiteX83" fmla="*/ 16024 w 2891402"/>
                  <a:gd name="connsiteY83" fmla="*/ 1810687 h 3713957"/>
                  <a:gd name="connsiteX84" fmla="*/ 16024 w 2891402"/>
                  <a:gd name="connsiteY84" fmla="*/ 1837394 h 3713957"/>
                  <a:gd name="connsiteX85" fmla="*/ 16024 w 2891402"/>
                  <a:gd name="connsiteY85" fmla="*/ 2919890 h 3713957"/>
                  <a:gd name="connsiteX86" fmla="*/ 178042 w 2891402"/>
                  <a:gd name="connsiteY86" fmla="*/ 2919890 h 3713957"/>
                  <a:gd name="connsiteX87" fmla="*/ 1009499 w 2891402"/>
                  <a:gd name="connsiteY87" fmla="*/ 2919890 h 3713957"/>
                  <a:gd name="connsiteX88" fmla="*/ 1037985 w 2891402"/>
                  <a:gd name="connsiteY88" fmla="*/ 2919890 h 3713957"/>
                  <a:gd name="connsiteX89" fmla="*/ 1025522 w 2891402"/>
                  <a:gd name="connsiteY89" fmla="*/ 2919890 h 3713957"/>
                  <a:gd name="connsiteX90" fmla="*/ 1155493 w 2891402"/>
                  <a:gd name="connsiteY90" fmla="*/ 3121077 h 3713957"/>
                  <a:gd name="connsiteX91" fmla="*/ 1066472 w 2891402"/>
                  <a:gd name="connsiteY91" fmla="*/ 3395262 h 3713957"/>
                  <a:gd name="connsiteX92" fmla="*/ 1424336 w 2891402"/>
                  <a:gd name="connsiteY92" fmla="*/ 3713957 h 3713957"/>
                  <a:gd name="connsiteX93" fmla="*/ 1782201 w 2891402"/>
                  <a:gd name="connsiteY93" fmla="*/ 3395262 h 3713957"/>
                  <a:gd name="connsiteX94" fmla="*/ 1693180 w 2891402"/>
                  <a:gd name="connsiteY94" fmla="*/ 3121077 h 3713957"/>
                  <a:gd name="connsiteX95" fmla="*/ 1823151 w 2891402"/>
                  <a:gd name="connsiteY95" fmla="*/ 2919890 h 3713957"/>
                  <a:gd name="connsiteX96" fmla="*/ 1842735 w 2891402"/>
                  <a:gd name="connsiteY96" fmla="*/ 2919890 h 3713957"/>
                  <a:gd name="connsiteX97" fmla="*/ 2280719 w 2891402"/>
                  <a:gd name="connsiteY97" fmla="*/ 2919890 h 3713957"/>
                  <a:gd name="connsiteX98" fmla="*/ 2280719 w 2891402"/>
                  <a:gd name="connsiteY98" fmla="*/ 2919890 h 3713957"/>
                  <a:gd name="connsiteX99" fmla="*/ 2702678 w 2891402"/>
                  <a:gd name="connsiteY99" fmla="*/ 2919890 h 3713957"/>
                  <a:gd name="connsiteX100" fmla="*/ 2891403 w 2891402"/>
                  <a:gd name="connsiteY100" fmla="*/ 2919890 h 3713957"/>
                  <a:gd name="connsiteX101" fmla="*/ 2891403 w 2891402"/>
                  <a:gd name="connsiteY101" fmla="*/ 1835614 h 3713957"/>
                  <a:gd name="connsiteX102" fmla="*/ 2891403 w 2891402"/>
                  <a:gd name="connsiteY102" fmla="*/ 1807127 h 3713957"/>
                  <a:gd name="connsiteX103" fmla="*/ 2891403 w 2891402"/>
                  <a:gd name="connsiteY103" fmla="*/ 1819589 h 3713957"/>
                  <a:gd name="connsiteX104" fmla="*/ 2764993 w 2891402"/>
                  <a:gd name="connsiteY104" fmla="*/ 1671815 h 3713957"/>
                  <a:gd name="connsiteX105" fmla="*/ 2690216 w 2891402"/>
                  <a:gd name="connsiteY105" fmla="*/ 1691400 h 3713957"/>
                  <a:gd name="connsiteX106" fmla="*/ 2416031 w 2891402"/>
                  <a:gd name="connsiteY106" fmla="*/ 1780421 h 3713957"/>
                  <a:gd name="connsiteX107" fmla="*/ 2097335 w 2891402"/>
                  <a:gd name="connsiteY107" fmla="*/ 1422556 h 3713957"/>
                  <a:gd name="connsiteX108" fmla="*/ 2416031 w 2891402"/>
                  <a:gd name="connsiteY108" fmla="*/ 1064691 h 3713957"/>
                  <a:gd name="connsiteX109" fmla="*/ 2690216 w 2891402"/>
                  <a:gd name="connsiteY109" fmla="*/ 1153712 h 3713957"/>
                  <a:gd name="connsiteX110" fmla="*/ 2764993 w 2891402"/>
                  <a:gd name="connsiteY110" fmla="*/ 1173297 h 3713957"/>
                  <a:gd name="connsiteX111" fmla="*/ 2891403 w 2891402"/>
                  <a:gd name="connsiteY111" fmla="*/ 1025522 h 3713957"/>
                  <a:gd name="connsiteX112" fmla="*/ 2891403 w 2891402"/>
                  <a:gd name="connsiteY112" fmla="*/ 1005938 h 3713957"/>
                  <a:gd name="connsiteX113" fmla="*/ 2891403 w 2891402"/>
                  <a:gd name="connsiteY113" fmla="*/ 0 h 3713957"/>
                  <a:gd name="connsiteX114" fmla="*/ 2729385 w 2891402"/>
                  <a:gd name="connsiteY114" fmla="*/ 1780 h 3713957"/>
                  <a:gd name="connsiteX115" fmla="*/ 2729385 w 2891402"/>
                  <a:gd name="connsiteY115" fmla="*/ 1780 h 3713957"/>
                  <a:gd name="connsiteX116" fmla="*/ 2729385 w 2891402"/>
                  <a:gd name="connsiteY116" fmla="*/ 1780 h 3713957"/>
                  <a:gd name="connsiteX117" fmla="*/ 16024 w 2891402"/>
                  <a:gd name="connsiteY117" fmla="*/ 1808907 h 3713957"/>
                  <a:gd name="connsiteX118" fmla="*/ 16024 w 2891402"/>
                  <a:gd name="connsiteY118" fmla="*/ 1808907 h 3713957"/>
                  <a:gd name="connsiteX119" fmla="*/ 16024 w 2891402"/>
                  <a:gd name="connsiteY119" fmla="*/ 1808907 h 3713957"/>
                  <a:gd name="connsiteX120" fmla="*/ 16024 w 2891402"/>
                  <a:gd name="connsiteY120" fmla="*/ 1808907 h 3713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2891402" h="3713957">
                    <a:moveTo>
                      <a:pt x="2711580" y="19584"/>
                    </a:moveTo>
                    <a:lnTo>
                      <a:pt x="2711580" y="19584"/>
                    </a:lnTo>
                    <a:lnTo>
                      <a:pt x="2729385" y="19584"/>
                    </a:lnTo>
                    <a:lnTo>
                      <a:pt x="2870038" y="19584"/>
                    </a:lnTo>
                    <a:lnTo>
                      <a:pt x="2870038" y="1005938"/>
                    </a:lnTo>
                    <a:lnTo>
                      <a:pt x="2870038" y="1025522"/>
                    </a:lnTo>
                    <a:cubicBezTo>
                      <a:pt x="2864697" y="1105641"/>
                      <a:pt x="2821967" y="1157273"/>
                      <a:pt x="2761432" y="1157273"/>
                    </a:cubicBezTo>
                    <a:cubicBezTo>
                      <a:pt x="2740067" y="1157273"/>
                      <a:pt x="2716922" y="1151932"/>
                      <a:pt x="2693776" y="1139469"/>
                    </a:cubicBezTo>
                    <a:cubicBezTo>
                      <a:pt x="2686655" y="1135908"/>
                      <a:pt x="2506832" y="1048668"/>
                      <a:pt x="2412470" y="1048668"/>
                    </a:cubicBezTo>
                    <a:cubicBezTo>
                      <a:pt x="2227306" y="1048668"/>
                      <a:pt x="2075970" y="1217808"/>
                      <a:pt x="2075970" y="1424336"/>
                    </a:cubicBezTo>
                    <a:cubicBezTo>
                      <a:pt x="2075970" y="1630865"/>
                      <a:pt x="2227306" y="1800005"/>
                      <a:pt x="2412470" y="1800005"/>
                    </a:cubicBezTo>
                    <a:cubicBezTo>
                      <a:pt x="2506832" y="1800005"/>
                      <a:pt x="2686655" y="1712764"/>
                      <a:pt x="2693776" y="1709204"/>
                    </a:cubicBezTo>
                    <a:cubicBezTo>
                      <a:pt x="2716922" y="1698521"/>
                      <a:pt x="2740067" y="1691400"/>
                      <a:pt x="2761432" y="1691400"/>
                    </a:cubicBezTo>
                    <a:cubicBezTo>
                      <a:pt x="2823747" y="1691400"/>
                      <a:pt x="2864697" y="1741251"/>
                      <a:pt x="2870038" y="1823151"/>
                    </a:cubicBezTo>
                    <a:lnTo>
                      <a:pt x="2870038" y="1823151"/>
                    </a:lnTo>
                    <a:cubicBezTo>
                      <a:pt x="2870038" y="1826712"/>
                      <a:pt x="2870038" y="1832053"/>
                      <a:pt x="2870038" y="1839174"/>
                    </a:cubicBezTo>
                    <a:lnTo>
                      <a:pt x="2870038" y="2905646"/>
                    </a:lnTo>
                    <a:lnTo>
                      <a:pt x="2829088" y="2905646"/>
                    </a:lnTo>
                    <a:cubicBezTo>
                      <a:pt x="2772115" y="2905646"/>
                      <a:pt x="2708020" y="2905646"/>
                      <a:pt x="2699118" y="2905646"/>
                    </a:cubicBezTo>
                    <a:lnTo>
                      <a:pt x="2294962" y="2905646"/>
                    </a:lnTo>
                    <a:lnTo>
                      <a:pt x="2294962" y="2905646"/>
                    </a:lnTo>
                    <a:lnTo>
                      <a:pt x="2277158" y="2905646"/>
                    </a:lnTo>
                    <a:lnTo>
                      <a:pt x="1839174" y="2905646"/>
                    </a:lnTo>
                    <a:lnTo>
                      <a:pt x="1819590" y="2905646"/>
                    </a:lnTo>
                    <a:lnTo>
                      <a:pt x="1819590" y="2905646"/>
                    </a:lnTo>
                    <a:lnTo>
                      <a:pt x="1819590" y="2905646"/>
                    </a:lnTo>
                    <a:cubicBezTo>
                      <a:pt x="1750153" y="2910988"/>
                      <a:pt x="1698521" y="2937694"/>
                      <a:pt x="1671815" y="2983985"/>
                    </a:cubicBezTo>
                    <a:cubicBezTo>
                      <a:pt x="1646889" y="3026715"/>
                      <a:pt x="1648670" y="3080128"/>
                      <a:pt x="1675376" y="3133540"/>
                    </a:cubicBezTo>
                    <a:cubicBezTo>
                      <a:pt x="1675376" y="3135321"/>
                      <a:pt x="1762616" y="3313363"/>
                      <a:pt x="1762616" y="3398823"/>
                    </a:cubicBezTo>
                    <a:cubicBezTo>
                      <a:pt x="1762616" y="3564402"/>
                      <a:pt x="1609500" y="3699714"/>
                      <a:pt x="1422556" y="3699714"/>
                    </a:cubicBezTo>
                    <a:cubicBezTo>
                      <a:pt x="1235612" y="3699714"/>
                      <a:pt x="1082495" y="3564402"/>
                      <a:pt x="1082495" y="3398823"/>
                    </a:cubicBezTo>
                    <a:cubicBezTo>
                      <a:pt x="1082495" y="3311582"/>
                      <a:pt x="1169737" y="3135321"/>
                      <a:pt x="1169737" y="3133540"/>
                    </a:cubicBezTo>
                    <a:cubicBezTo>
                      <a:pt x="1196443" y="3078347"/>
                      <a:pt x="1198223" y="3026715"/>
                      <a:pt x="1173297" y="2983985"/>
                    </a:cubicBezTo>
                    <a:cubicBezTo>
                      <a:pt x="1148371" y="2941254"/>
                      <a:pt x="1100300" y="2912768"/>
                      <a:pt x="1036205" y="2907427"/>
                    </a:cubicBezTo>
                    <a:lnTo>
                      <a:pt x="1036205" y="2905646"/>
                    </a:lnTo>
                    <a:cubicBezTo>
                      <a:pt x="1030863" y="2905646"/>
                      <a:pt x="1021961" y="2905646"/>
                      <a:pt x="1007718" y="2905646"/>
                    </a:cubicBezTo>
                    <a:lnTo>
                      <a:pt x="176262" y="2905646"/>
                    </a:lnTo>
                    <a:lnTo>
                      <a:pt x="62315" y="2905646"/>
                    </a:lnTo>
                    <a:lnTo>
                      <a:pt x="32047" y="2905646"/>
                    </a:lnTo>
                    <a:lnTo>
                      <a:pt x="32047" y="1840955"/>
                    </a:lnTo>
                    <a:cubicBezTo>
                      <a:pt x="32047" y="1835614"/>
                      <a:pt x="32047" y="1830272"/>
                      <a:pt x="32047" y="1824931"/>
                    </a:cubicBezTo>
                    <a:lnTo>
                      <a:pt x="32047" y="1824931"/>
                    </a:lnTo>
                    <a:cubicBezTo>
                      <a:pt x="37389" y="1743032"/>
                      <a:pt x="78338" y="1693180"/>
                      <a:pt x="140653" y="1693180"/>
                    </a:cubicBezTo>
                    <a:cubicBezTo>
                      <a:pt x="162018" y="1693180"/>
                      <a:pt x="185164" y="1698521"/>
                      <a:pt x="208309" y="1710984"/>
                    </a:cubicBezTo>
                    <a:cubicBezTo>
                      <a:pt x="215431" y="1714545"/>
                      <a:pt x="395254" y="1801785"/>
                      <a:pt x="489616" y="1801785"/>
                    </a:cubicBezTo>
                    <a:cubicBezTo>
                      <a:pt x="674779" y="1801785"/>
                      <a:pt x="826115" y="1632645"/>
                      <a:pt x="826115" y="1426117"/>
                    </a:cubicBezTo>
                    <a:cubicBezTo>
                      <a:pt x="826115" y="1219588"/>
                      <a:pt x="674779" y="1050448"/>
                      <a:pt x="489616" y="1050448"/>
                    </a:cubicBezTo>
                    <a:cubicBezTo>
                      <a:pt x="395254" y="1050448"/>
                      <a:pt x="215431" y="1137689"/>
                      <a:pt x="208309" y="1141249"/>
                    </a:cubicBezTo>
                    <a:cubicBezTo>
                      <a:pt x="185164" y="1151932"/>
                      <a:pt x="162018" y="1159054"/>
                      <a:pt x="140653" y="1159054"/>
                    </a:cubicBezTo>
                    <a:cubicBezTo>
                      <a:pt x="78338" y="1159054"/>
                      <a:pt x="37389" y="1109202"/>
                      <a:pt x="32047" y="1027303"/>
                    </a:cubicBezTo>
                    <a:lnTo>
                      <a:pt x="32047" y="1007718"/>
                    </a:lnTo>
                    <a:lnTo>
                      <a:pt x="32047" y="19584"/>
                    </a:lnTo>
                    <a:lnTo>
                      <a:pt x="600002" y="19584"/>
                    </a:lnTo>
                    <a:lnTo>
                      <a:pt x="640951" y="19584"/>
                    </a:lnTo>
                    <a:lnTo>
                      <a:pt x="1005938" y="19584"/>
                    </a:lnTo>
                    <a:lnTo>
                      <a:pt x="1808907" y="19584"/>
                    </a:lnTo>
                    <a:lnTo>
                      <a:pt x="1808907" y="19584"/>
                    </a:lnTo>
                    <a:cubicBezTo>
                      <a:pt x="1812468" y="19584"/>
                      <a:pt x="1823151" y="19584"/>
                      <a:pt x="1837394" y="19584"/>
                    </a:cubicBezTo>
                    <a:lnTo>
                      <a:pt x="2177454" y="19584"/>
                    </a:lnTo>
                    <a:lnTo>
                      <a:pt x="2711580" y="19584"/>
                    </a:lnTo>
                    <a:moveTo>
                      <a:pt x="2729385" y="1780"/>
                    </a:moveTo>
                    <a:lnTo>
                      <a:pt x="2175674" y="1780"/>
                    </a:lnTo>
                    <a:lnTo>
                      <a:pt x="1835614" y="1780"/>
                    </a:lnTo>
                    <a:cubicBezTo>
                      <a:pt x="1821370" y="1780"/>
                      <a:pt x="1812468" y="1780"/>
                      <a:pt x="1807127" y="1780"/>
                    </a:cubicBezTo>
                    <a:cubicBezTo>
                      <a:pt x="1807127" y="1780"/>
                      <a:pt x="1807127" y="1780"/>
                      <a:pt x="1807127" y="1780"/>
                    </a:cubicBezTo>
                    <a:cubicBezTo>
                      <a:pt x="1807127" y="1780"/>
                      <a:pt x="1807127" y="1780"/>
                      <a:pt x="1807127" y="1780"/>
                    </a:cubicBezTo>
                    <a:cubicBezTo>
                      <a:pt x="1808907" y="1780"/>
                      <a:pt x="1810688" y="1780"/>
                      <a:pt x="1814248" y="1780"/>
                    </a:cubicBezTo>
                    <a:lnTo>
                      <a:pt x="1005938" y="1780"/>
                    </a:lnTo>
                    <a:lnTo>
                      <a:pt x="642732" y="1780"/>
                    </a:lnTo>
                    <a:lnTo>
                      <a:pt x="601782" y="1780"/>
                    </a:lnTo>
                    <a:lnTo>
                      <a:pt x="0" y="1780"/>
                    </a:lnTo>
                    <a:lnTo>
                      <a:pt x="0" y="1780"/>
                    </a:lnTo>
                    <a:lnTo>
                      <a:pt x="16024" y="1780"/>
                    </a:lnTo>
                    <a:lnTo>
                      <a:pt x="16024" y="1007718"/>
                    </a:lnTo>
                    <a:lnTo>
                      <a:pt x="16024" y="1027303"/>
                    </a:lnTo>
                    <a:cubicBezTo>
                      <a:pt x="21365" y="1119884"/>
                      <a:pt x="72997" y="1175078"/>
                      <a:pt x="142434" y="1175078"/>
                    </a:cubicBezTo>
                    <a:cubicBezTo>
                      <a:pt x="165579" y="1175078"/>
                      <a:pt x="190505" y="1169736"/>
                      <a:pt x="217212" y="1155493"/>
                    </a:cubicBezTo>
                    <a:cubicBezTo>
                      <a:pt x="217212" y="1155493"/>
                      <a:pt x="398814" y="1066472"/>
                      <a:pt x="491396" y="1066472"/>
                    </a:cubicBezTo>
                    <a:cubicBezTo>
                      <a:pt x="667658" y="1066472"/>
                      <a:pt x="810091" y="1226710"/>
                      <a:pt x="810091" y="1424336"/>
                    </a:cubicBezTo>
                    <a:cubicBezTo>
                      <a:pt x="810091" y="1621963"/>
                      <a:pt x="667658" y="1782201"/>
                      <a:pt x="491396" y="1782201"/>
                    </a:cubicBezTo>
                    <a:cubicBezTo>
                      <a:pt x="400595" y="1782201"/>
                      <a:pt x="217212" y="1693180"/>
                      <a:pt x="217212" y="1693180"/>
                    </a:cubicBezTo>
                    <a:cubicBezTo>
                      <a:pt x="190505" y="1680717"/>
                      <a:pt x="165579" y="1673595"/>
                      <a:pt x="142434" y="1673595"/>
                    </a:cubicBezTo>
                    <a:cubicBezTo>
                      <a:pt x="72997" y="1673595"/>
                      <a:pt x="21365" y="1728788"/>
                      <a:pt x="16024" y="1821370"/>
                    </a:cubicBezTo>
                    <a:cubicBezTo>
                      <a:pt x="16024" y="1816029"/>
                      <a:pt x="16024" y="1812468"/>
                      <a:pt x="16024" y="1810687"/>
                    </a:cubicBezTo>
                    <a:cubicBezTo>
                      <a:pt x="16024" y="1816029"/>
                      <a:pt x="16024" y="1824931"/>
                      <a:pt x="16024" y="1837394"/>
                    </a:cubicBezTo>
                    <a:lnTo>
                      <a:pt x="16024" y="2919890"/>
                    </a:lnTo>
                    <a:cubicBezTo>
                      <a:pt x="49852" y="2919890"/>
                      <a:pt x="128190" y="2919890"/>
                      <a:pt x="178042" y="2919890"/>
                    </a:cubicBezTo>
                    <a:lnTo>
                      <a:pt x="1009499" y="2919890"/>
                    </a:lnTo>
                    <a:cubicBezTo>
                      <a:pt x="1023742" y="2919890"/>
                      <a:pt x="1032644" y="2919890"/>
                      <a:pt x="1037985" y="2919890"/>
                    </a:cubicBezTo>
                    <a:cubicBezTo>
                      <a:pt x="1036205" y="2919890"/>
                      <a:pt x="1032644" y="2919890"/>
                      <a:pt x="1025522" y="2919890"/>
                    </a:cubicBezTo>
                    <a:cubicBezTo>
                      <a:pt x="1148371" y="2928792"/>
                      <a:pt x="1207125" y="3016032"/>
                      <a:pt x="1155493" y="3121077"/>
                    </a:cubicBezTo>
                    <a:cubicBezTo>
                      <a:pt x="1155493" y="3121077"/>
                      <a:pt x="1066472" y="3302680"/>
                      <a:pt x="1066472" y="3395262"/>
                    </a:cubicBezTo>
                    <a:cubicBezTo>
                      <a:pt x="1066472" y="3571524"/>
                      <a:pt x="1226710" y="3713957"/>
                      <a:pt x="1424336" y="3713957"/>
                    </a:cubicBezTo>
                    <a:cubicBezTo>
                      <a:pt x="1621963" y="3713957"/>
                      <a:pt x="1782201" y="3571524"/>
                      <a:pt x="1782201" y="3395262"/>
                    </a:cubicBezTo>
                    <a:cubicBezTo>
                      <a:pt x="1782201" y="3304461"/>
                      <a:pt x="1693180" y="3121077"/>
                      <a:pt x="1693180" y="3121077"/>
                    </a:cubicBezTo>
                    <a:cubicBezTo>
                      <a:pt x="1641548" y="3014252"/>
                      <a:pt x="1698521" y="2927011"/>
                      <a:pt x="1823151" y="2919890"/>
                    </a:cubicBezTo>
                    <a:lnTo>
                      <a:pt x="1842735" y="2919890"/>
                    </a:lnTo>
                    <a:lnTo>
                      <a:pt x="2280719" y="2919890"/>
                    </a:lnTo>
                    <a:lnTo>
                      <a:pt x="2280719" y="2919890"/>
                    </a:lnTo>
                    <a:lnTo>
                      <a:pt x="2702678" y="2919890"/>
                    </a:lnTo>
                    <a:cubicBezTo>
                      <a:pt x="2715141" y="2919890"/>
                      <a:pt x="2832649" y="2919890"/>
                      <a:pt x="2891403" y="2919890"/>
                    </a:cubicBezTo>
                    <a:lnTo>
                      <a:pt x="2891403" y="1835614"/>
                    </a:lnTo>
                    <a:cubicBezTo>
                      <a:pt x="2891403" y="1821370"/>
                      <a:pt x="2891403" y="1812468"/>
                      <a:pt x="2891403" y="1807127"/>
                    </a:cubicBezTo>
                    <a:cubicBezTo>
                      <a:pt x="2891403" y="1808907"/>
                      <a:pt x="2891403" y="1812468"/>
                      <a:pt x="2891403" y="1819589"/>
                    </a:cubicBezTo>
                    <a:cubicBezTo>
                      <a:pt x="2886062" y="1727008"/>
                      <a:pt x="2834430" y="1671815"/>
                      <a:pt x="2764993" y="1671815"/>
                    </a:cubicBezTo>
                    <a:cubicBezTo>
                      <a:pt x="2741848" y="1671815"/>
                      <a:pt x="2716922" y="1677156"/>
                      <a:pt x="2690216" y="1691400"/>
                    </a:cubicBezTo>
                    <a:cubicBezTo>
                      <a:pt x="2690216" y="1691400"/>
                      <a:pt x="2508612" y="1780421"/>
                      <a:pt x="2416031" y="1780421"/>
                    </a:cubicBezTo>
                    <a:cubicBezTo>
                      <a:pt x="2239769" y="1780421"/>
                      <a:pt x="2097335" y="1620183"/>
                      <a:pt x="2097335" y="1422556"/>
                    </a:cubicBezTo>
                    <a:cubicBezTo>
                      <a:pt x="2097335" y="1224929"/>
                      <a:pt x="2239769" y="1064691"/>
                      <a:pt x="2416031" y="1064691"/>
                    </a:cubicBezTo>
                    <a:cubicBezTo>
                      <a:pt x="2506832" y="1064691"/>
                      <a:pt x="2690216" y="1153712"/>
                      <a:pt x="2690216" y="1153712"/>
                    </a:cubicBezTo>
                    <a:cubicBezTo>
                      <a:pt x="2716922" y="1166175"/>
                      <a:pt x="2741848" y="1173297"/>
                      <a:pt x="2764993" y="1173297"/>
                    </a:cubicBezTo>
                    <a:cubicBezTo>
                      <a:pt x="2834430" y="1173297"/>
                      <a:pt x="2886062" y="1118104"/>
                      <a:pt x="2891403" y="1025522"/>
                    </a:cubicBezTo>
                    <a:lnTo>
                      <a:pt x="2891403" y="1005938"/>
                    </a:lnTo>
                    <a:lnTo>
                      <a:pt x="2891403" y="0"/>
                    </a:lnTo>
                    <a:lnTo>
                      <a:pt x="2729385" y="1780"/>
                    </a:lnTo>
                    <a:lnTo>
                      <a:pt x="2729385" y="1780"/>
                    </a:lnTo>
                    <a:lnTo>
                      <a:pt x="2729385" y="1780"/>
                    </a:lnTo>
                    <a:close/>
                    <a:moveTo>
                      <a:pt x="16024" y="1808907"/>
                    </a:moveTo>
                    <a:cubicBezTo>
                      <a:pt x="16024" y="1808907"/>
                      <a:pt x="16024" y="1808907"/>
                      <a:pt x="16024" y="1808907"/>
                    </a:cubicBezTo>
                    <a:cubicBezTo>
                      <a:pt x="16024" y="1808907"/>
                      <a:pt x="16024" y="1808907"/>
                      <a:pt x="16024" y="1808907"/>
                    </a:cubicBezTo>
                    <a:lnTo>
                      <a:pt x="16024" y="1808907"/>
                    </a:lnTo>
                    <a:close/>
                  </a:path>
                </a:pathLst>
              </a:custGeom>
              <a:grpFill/>
              <a:ln w="17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B02FA1B-8AC4-48F9-B98E-B97F93E8BF91}"/>
                </a:ext>
              </a:extLst>
            </p:cNvPr>
            <p:cNvSpPr/>
            <p:nvPr/>
          </p:nvSpPr>
          <p:spPr>
            <a:xfrm>
              <a:off x="9433342" y="4495540"/>
              <a:ext cx="2277157" cy="509200"/>
            </a:xfrm>
            <a:custGeom>
              <a:avLst/>
              <a:gdLst>
                <a:gd name="connsiteX0" fmla="*/ 0 w 2277157"/>
                <a:gd name="connsiteY0" fmla="*/ 0 h 509200"/>
                <a:gd name="connsiteX1" fmla="*/ 2277158 w 2277157"/>
                <a:gd name="connsiteY1" fmla="*/ 0 h 509200"/>
                <a:gd name="connsiteX2" fmla="*/ 2277158 w 2277157"/>
                <a:gd name="connsiteY2" fmla="*/ 509200 h 509200"/>
                <a:gd name="connsiteX3" fmla="*/ 0 w 2277157"/>
                <a:gd name="connsiteY3" fmla="*/ 509200 h 50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7157" h="509200">
                  <a:moveTo>
                    <a:pt x="0" y="0"/>
                  </a:moveTo>
                  <a:lnTo>
                    <a:pt x="2277158" y="0"/>
                  </a:lnTo>
                  <a:lnTo>
                    <a:pt x="2277158" y="509200"/>
                  </a:lnTo>
                  <a:lnTo>
                    <a:pt x="0" y="509200"/>
                  </a:lnTo>
                  <a:close/>
                </a:path>
              </a:pathLst>
            </a:custGeom>
            <a:grpFill/>
            <a:ln w="17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aphic 3">
            <a:extLst>
              <a:ext uri="{FF2B5EF4-FFF2-40B4-BE49-F238E27FC236}">
                <a16:creationId xmlns:a16="http://schemas.microsoft.com/office/drawing/2014/main" id="{C53EBC93-8450-4B38-B672-2420BB7A1E6D}"/>
              </a:ext>
            </a:extLst>
          </p:cNvPr>
          <p:cNvGrpSpPr/>
          <p:nvPr/>
        </p:nvGrpSpPr>
        <p:grpSpPr>
          <a:xfrm>
            <a:off x="10584533" y="8857781"/>
            <a:ext cx="4119731" cy="3395987"/>
            <a:chOff x="6328289" y="7766173"/>
            <a:chExt cx="4509805" cy="3717534"/>
          </a:xfrm>
          <a:solidFill>
            <a:srgbClr val="94DCB8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67B9D1F-2CB4-4740-8446-8858009BE7EE}"/>
                </a:ext>
              </a:extLst>
            </p:cNvPr>
            <p:cNvSpPr/>
            <p:nvPr/>
          </p:nvSpPr>
          <p:spPr>
            <a:xfrm>
              <a:off x="6328289" y="7766173"/>
              <a:ext cx="4509805" cy="3717534"/>
            </a:xfrm>
            <a:custGeom>
              <a:avLst/>
              <a:gdLst>
                <a:gd name="connsiteX0" fmla="*/ 2651046 w 4509805"/>
                <a:gd name="connsiteY0" fmla="*/ 3398823 h 3717534"/>
                <a:gd name="connsiteX1" fmla="*/ 2562025 w 4509805"/>
                <a:gd name="connsiteY1" fmla="*/ 3124639 h 3717534"/>
                <a:gd name="connsiteX2" fmla="*/ 2691996 w 4509805"/>
                <a:gd name="connsiteY2" fmla="*/ 2923450 h 3717534"/>
                <a:gd name="connsiteX3" fmla="*/ 2711581 w 4509805"/>
                <a:gd name="connsiteY3" fmla="*/ 2923450 h 3717534"/>
                <a:gd name="connsiteX4" fmla="*/ 3715738 w 4509805"/>
                <a:gd name="connsiteY4" fmla="*/ 2923450 h 3717534"/>
                <a:gd name="connsiteX5" fmla="*/ 3715738 w 4509805"/>
                <a:gd name="connsiteY5" fmla="*/ 2731165 h 3717534"/>
                <a:gd name="connsiteX6" fmla="*/ 3715738 w 4509805"/>
                <a:gd name="connsiteY6" fmla="*/ 2731165 h 3717534"/>
                <a:gd name="connsiteX7" fmla="*/ 3715738 w 4509805"/>
                <a:gd name="connsiteY7" fmla="*/ 1839175 h 3717534"/>
                <a:gd name="connsiteX8" fmla="*/ 3715738 w 4509805"/>
                <a:gd name="connsiteY8" fmla="*/ 1810688 h 3717534"/>
                <a:gd name="connsiteX9" fmla="*/ 3715738 w 4509805"/>
                <a:gd name="connsiteY9" fmla="*/ 1823151 h 3717534"/>
                <a:gd name="connsiteX10" fmla="*/ 3916925 w 4509805"/>
                <a:gd name="connsiteY10" fmla="*/ 1693180 h 3717534"/>
                <a:gd name="connsiteX11" fmla="*/ 4191110 w 4509805"/>
                <a:gd name="connsiteY11" fmla="*/ 1782201 h 3717534"/>
                <a:gd name="connsiteX12" fmla="*/ 4509805 w 4509805"/>
                <a:gd name="connsiteY12" fmla="*/ 1424336 h 3717534"/>
                <a:gd name="connsiteX13" fmla="*/ 4191110 w 4509805"/>
                <a:gd name="connsiteY13" fmla="*/ 1066472 h 3717534"/>
                <a:gd name="connsiteX14" fmla="*/ 3916925 w 4509805"/>
                <a:gd name="connsiteY14" fmla="*/ 1155493 h 3717534"/>
                <a:gd name="connsiteX15" fmla="*/ 3715738 w 4509805"/>
                <a:gd name="connsiteY15" fmla="*/ 1025522 h 3717534"/>
                <a:gd name="connsiteX16" fmla="*/ 3715738 w 4509805"/>
                <a:gd name="connsiteY16" fmla="*/ 1005938 h 3717534"/>
                <a:gd name="connsiteX17" fmla="*/ 3715738 w 4509805"/>
                <a:gd name="connsiteY17" fmla="*/ 642732 h 3717534"/>
                <a:gd name="connsiteX18" fmla="*/ 3715738 w 4509805"/>
                <a:gd name="connsiteY18" fmla="*/ 0 h 3717534"/>
                <a:gd name="connsiteX19" fmla="*/ 3715738 w 4509805"/>
                <a:gd name="connsiteY19" fmla="*/ 0 h 3717534"/>
                <a:gd name="connsiteX20" fmla="*/ 3715738 w 4509805"/>
                <a:gd name="connsiteY20" fmla="*/ 16024 h 3717534"/>
                <a:gd name="connsiteX21" fmla="*/ 2709800 w 4509805"/>
                <a:gd name="connsiteY21" fmla="*/ 16024 h 3717534"/>
                <a:gd name="connsiteX22" fmla="*/ 2690215 w 4509805"/>
                <a:gd name="connsiteY22" fmla="*/ 16024 h 3717534"/>
                <a:gd name="connsiteX23" fmla="*/ 2560245 w 4509805"/>
                <a:gd name="connsiteY23" fmla="*/ 217212 h 3717534"/>
                <a:gd name="connsiteX24" fmla="*/ 2649266 w 4509805"/>
                <a:gd name="connsiteY24" fmla="*/ 491396 h 3717534"/>
                <a:gd name="connsiteX25" fmla="*/ 2291401 w 4509805"/>
                <a:gd name="connsiteY25" fmla="*/ 810091 h 3717534"/>
                <a:gd name="connsiteX26" fmla="*/ 1933537 w 4509805"/>
                <a:gd name="connsiteY26" fmla="*/ 491396 h 3717534"/>
                <a:gd name="connsiteX27" fmla="*/ 2022558 w 4509805"/>
                <a:gd name="connsiteY27" fmla="*/ 217212 h 3717534"/>
                <a:gd name="connsiteX28" fmla="*/ 1892587 w 4509805"/>
                <a:gd name="connsiteY28" fmla="*/ 16024 h 3717534"/>
                <a:gd name="connsiteX29" fmla="*/ 1905050 w 4509805"/>
                <a:gd name="connsiteY29" fmla="*/ 16024 h 3717534"/>
                <a:gd name="connsiteX30" fmla="*/ 1876563 w 4509805"/>
                <a:gd name="connsiteY30" fmla="*/ 16024 h 3717534"/>
                <a:gd name="connsiteX31" fmla="*/ 794067 w 4509805"/>
                <a:gd name="connsiteY31" fmla="*/ 16024 h 3717534"/>
                <a:gd name="connsiteX32" fmla="*/ 794067 w 4509805"/>
                <a:gd name="connsiteY32" fmla="*/ 178042 h 3717534"/>
                <a:gd name="connsiteX33" fmla="*/ 794067 w 4509805"/>
                <a:gd name="connsiteY33" fmla="*/ 1009499 h 3717534"/>
                <a:gd name="connsiteX34" fmla="*/ 794067 w 4509805"/>
                <a:gd name="connsiteY34" fmla="*/ 1037985 h 3717534"/>
                <a:gd name="connsiteX35" fmla="*/ 794067 w 4509805"/>
                <a:gd name="connsiteY35" fmla="*/ 1025522 h 3717534"/>
                <a:gd name="connsiteX36" fmla="*/ 592880 w 4509805"/>
                <a:gd name="connsiteY36" fmla="*/ 1155493 h 3717534"/>
                <a:gd name="connsiteX37" fmla="*/ 318695 w 4509805"/>
                <a:gd name="connsiteY37" fmla="*/ 1066472 h 3717534"/>
                <a:gd name="connsiteX38" fmla="*/ 0 w 4509805"/>
                <a:gd name="connsiteY38" fmla="*/ 1424336 h 3717534"/>
                <a:gd name="connsiteX39" fmla="*/ 318695 w 4509805"/>
                <a:gd name="connsiteY39" fmla="*/ 1782201 h 3717534"/>
                <a:gd name="connsiteX40" fmla="*/ 592880 w 4509805"/>
                <a:gd name="connsiteY40" fmla="*/ 1693180 h 3717534"/>
                <a:gd name="connsiteX41" fmla="*/ 794067 w 4509805"/>
                <a:gd name="connsiteY41" fmla="*/ 1823151 h 3717534"/>
                <a:gd name="connsiteX42" fmla="*/ 794067 w 4509805"/>
                <a:gd name="connsiteY42" fmla="*/ 1842735 h 3717534"/>
                <a:gd name="connsiteX43" fmla="*/ 794067 w 4509805"/>
                <a:gd name="connsiteY43" fmla="*/ 2280719 h 3717534"/>
                <a:gd name="connsiteX44" fmla="*/ 794067 w 4509805"/>
                <a:gd name="connsiteY44" fmla="*/ 2280719 h 3717534"/>
                <a:gd name="connsiteX45" fmla="*/ 794067 w 4509805"/>
                <a:gd name="connsiteY45" fmla="*/ 2702679 h 3717534"/>
                <a:gd name="connsiteX46" fmla="*/ 794067 w 4509805"/>
                <a:gd name="connsiteY46" fmla="*/ 2923450 h 3717534"/>
                <a:gd name="connsiteX47" fmla="*/ 1878343 w 4509805"/>
                <a:gd name="connsiteY47" fmla="*/ 2923450 h 3717534"/>
                <a:gd name="connsiteX48" fmla="*/ 1906830 w 4509805"/>
                <a:gd name="connsiteY48" fmla="*/ 2923450 h 3717534"/>
                <a:gd name="connsiteX49" fmla="*/ 1894368 w 4509805"/>
                <a:gd name="connsiteY49" fmla="*/ 2923450 h 3717534"/>
                <a:gd name="connsiteX50" fmla="*/ 2024338 w 4509805"/>
                <a:gd name="connsiteY50" fmla="*/ 3124639 h 3717534"/>
                <a:gd name="connsiteX51" fmla="*/ 1935317 w 4509805"/>
                <a:gd name="connsiteY51" fmla="*/ 3398823 h 3717534"/>
                <a:gd name="connsiteX52" fmla="*/ 2293182 w 4509805"/>
                <a:gd name="connsiteY52" fmla="*/ 3717518 h 3717534"/>
                <a:gd name="connsiteX53" fmla="*/ 2651046 w 4509805"/>
                <a:gd name="connsiteY53" fmla="*/ 3398823 h 371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09805" h="3717534">
                  <a:moveTo>
                    <a:pt x="2651046" y="3398823"/>
                  </a:moveTo>
                  <a:cubicBezTo>
                    <a:pt x="2651046" y="3308022"/>
                    <a:pt x="2562025" y="3124639"/>
                    <a:pt x="2562025" y="3124639"/>
                  </a:cubicBezTo>
                  <a:cubicBezTo>
                    <a:pt x="2510393" y="3017813"/>
                    <a:pt x="2567366" y="2930572"/>
                    <a:pt x="2691996" y="2923450"/>
                  </a:cubicBezTo>
                  <a:lnTo>
                    <a:pt x="2711581" y="2923450"/>
                  </a:lnTo>
                  <a:lnTo>
                    <a:pt x="3715738" y="2923450"/>
                  </a:lnTo>
                  <a:lnTo>
                    <a:pt x="3715738" y="2731165"/>
                  </a:lnTo>
                  <a:lnTo>
                    <a:pt x="3715738" y="2731165"/>
                  </a:lnTo>
                  <a:lnTo>
                    <a:pt x="3715738" y="1839175"/>
                  </a:lnTo>
                  <a:cubicBezTo>
                    <a:pt x="3715738" y="1824931"/>
                    <a:pt x="3715738" y="1816029"/>
                    <a:pt x="3715738" y="1810688"/>
                  </a:cubicBezTo>
                  <a:cubicBezTo>
                    <a:pt x="3715738" y="1812468"/>
                    <a:pt x="3715738" y="1816029"/>
                    <a:pt x="3715738" y="1823151"/>
                  </a:cubicBezTo>
                  <a:cubicBezTo>
                    <a:pt x="3722859" y="1700302"/>
                    <a:pt x="3811880" y="1641548"/>
                    <a:pt x="3916925" y="1693180"/>
                  </a:cubicBezTo>
                  <a:cubicBezTo>
                    <a:pt x="3916925" y="1693180"/>
                    <a:pt x="4100309" y="1782201"/>
                    <a:pt x="4191110" y="1782201"/>
                  </a:cubicBezTo>
                  <a:cubicBezTo>
                    <a:pt x="4367372" y="1782201"/>
                    <a:pt x="4509805" y="1621963"/>
                    <a:pt x="4509805" y="1424336"/>
                  </a:cubicBezTo>
                  <a:cubicBezTo>
                    <a:pt x="4509805" y="1226710"/>
                    <a:pt x="4367372" y="1066472"/>
                    <a:pt x="4191110" y="1066472"/>
                  </a:cubicBezTo>
                  <a:cubicBezTo>
                    <a:pt x="4100309" y="1066472"/>
                    <a:pt x="3916925" y="1155493"/>
                    <a:pt x="3916925" y="1155493"/>
                  </a:cubicBezTo>
                  <a:cubicBezTo>
                    <a:pt x="3810100" y="1207125"/>
                    <a:pt x="3722859" y="1150152"/>
                    <a:pt x="3715738" y="1025522"/>
                  </a:cubicBezTo>
                  <a:lnTo>
                    <a:pt x="3715738" y="1005938"/>
                  </a:lnTo>
                  <a:lnTo>
                    <a:pt x="3715738" y="642732"/>
                  </a:lnTo>
                  <a:lnTo>
                    <a:pt x="3715738" y="0"/>
                  </a:lnTo>
                  <a:lnTo>
                    <a:pt x="3715738" y="0"/>
                  </a:lnTo>
                  <a:lnTo>
                    <a:pt x="3715738" y="16024"/>
                  </a:lnTo>
                  <a:lnTo>
                    <a:pt x="2709800" y="16024"/>
                  </a:lnTo>
                  <a:lnTo>
                    <a:pt x="2690215" y="16024"/>
                  </a:lnTo>
                  <a:cubicBezTo>
                    <a:pt x="2567366" y="24926"/>
                    <a:pt x="2508613" y="112167"/>
                    <a:pt x="2560245" y="217212"/>
                  </a:cubicBezTo>
                  <a:cubicBezTo>
                    <a:pt x="2560245" y="217212"/>
                    <a:pt x="2649266" y="398814"/>
                    <a:pt x="2649266" y="491396"/>
                  </a:cubicBezTo>
                  <a:cubicBezTo>
                    <a:pt x="2649266" y="667658"/>
                    <a:pt x="2489028" y="810091"/>
                    <a:pt x="2291401" y="810091"/>
                  </a:cubicBezTo>
                  <a:cubicBezTo>
                    <a:pt x="2093774" y="810091"/>
                    <a:pt x="1933537" y="667658"/>
                    <a:pt x="1933537" y="491396"/>
                  </a:cubicBezTo>
                  <a:cubicBezTo>
                    <a:pt x="1933537" y="400595"/>
                    <a:pt x="2022558" y="217212"/>
                    <a:pt x="2022558" y="217212"/>
                  </a:cubicBezTo>
                  <a:cubicBezTo>
                    <a:pt x="2074190" y="110386"/>
                    <a:pt x="2017217" y="23146"/>
                    <a:pt x="1892587" y="16024"/>
                  </a:cubicBezTo>
                  <a:cubicBezTo>
                    <a:pt x="1897928" y="16024"/>
                    <a:pt x="1901489" y="16024"/>
                    <a:pt x="1905050" y="16024"/>
                  </a:cubicBezTo>
                  <a:cubicBezTo>
                    <a:pt x="1899709" y="16024"/>
                    <a:pt x="1890807" y="16024"/>
                    <a:pt x="1876563" y="16024"/>
                  </a:cubicBezTo>
                  <a:lnTo>
                    <a:pt x="794067" y="16024"/>
                  </a:lnTo>
                  <a:cubicBezTo>
                    <a:pt x="794067" y="49852"/>
                    <a:pt x="794067" y="128190"/>
                    <a:pt x="794067" y="178042"/>
                  </a:cubicBezTo>
                  <a:lnTo>
                    <a:pt x="794067" y="1009499"/>
                  </a:lnTo>
                  <a:cubicBezTo>
                    <a:pt x="794067" y="1023742"/>
                    <a:pt x="794067" y="1032644"/>
                    <a:pt x="794067" y="1037985"/>
                  </a:cubicBezTo>
                  <a:cubicBezTo>
                    <a:pt x="794067" y="1036205"/>
                    <a:pt x="794067" y="1032644"/>
                    <a:pt x="794067" y="1025522"/>
                  </a:cubicBezTo>
                  <a:cubicBezTo>
                    <a:pt x="785165" y="1148371"/>
                    <a:pt x="697925" y="1207125"/>
                    <a:pt x="592880" y="1155493"/>
                  </a:cubicBezTo>
                  <a:cubicBezTo>
                    <a:pt x="592880" y="1155493"/>
                    <a:pt x="411277" y="1066472"/>
                    <a:pt x="318695" y="1066472"/>
                  </a:cubicBezTo>
                  <a:cubicBezTo>
                    <a:pt x="142434" y="1066472"/>
                    <a:pt x="0" y="1226710"/>
                    <a:pt x="0" y="1424336"/>
                  </a:cubicBezTo>
                  <a:cubicBezTo>
                    <a:pt x="0" y="1621963"/>
                    <a:pt x="142434" y="1782201"/>
                    <a:pt x="318695" y="1782201"/>
                  </a:cubicBezTo>
                  <a:cubicBezTo>
                    <a:pt x="409497" y="1782201"/>
                    <a:pt x="592880" y="1693180"/>
                    <a:pt x="592880" y="1693180"/>
                  </a:cubicBezTo>
                  <a:cubicBezTo>
                    <a:pt x="699705" y="1641548"/>
                    <a:pt x="786946" y="1698521"/>
                    <a:pt x="794067" y="1823151"/>
                  </a:cubicBezTo>
                  <a:lnTo>
                    <a:pt x="794067" y="1842735"/>
                  </a:lnTo>
                  <a:lnTo>
                    <a:pt x="794067" y="2280719"/>
                  </a:lnTo>
                  <a:lnTo>
                    <a:pt x="794067" y="2280719"/>
                  </a:lnTo>
                  <a:lnTo>
                    <a:pt x="794067" y="2702679"/>
                  </a:lnTo>
                  <a:cubicBezTo>
                    <a:pt x="794067" y="2718702"/>
                    <a:pt x="794067" y="2923450"/>
                    <a:pt x="794067" y="2923450"/>
                  </a:cubicBezTo>
                  <a:lnTo>
                    <a:pt x="1878343" y="2923450"/>
                  </a:lnTo>
                  <a:cubicBezTo>
                    <a:pt x="1892587" y="2923450"/>
                    <a:pt x="1901489" y="2923450"/>
                    <a:pt x="1906830" y="2923450"/>
                  </a:cubicBezTo>
                  <a:cubicBezTo>
                    <a:pt x="1905050" y="2923450"/>
                    <a:pt x="1901489" y="2923450"/>
                    <a:pt x="1894368" y="2923450"/>
                  </a:cubicBezTo>
                  <a:cubicBezTo>
                    <a:pt x="2017217" y="2932352"/>
                    <a:pt x="2075970" y="3019593"/>
                    <a:pt x="2024338" y="3124639"/>
                  </a:cubicBezTo>
                  <a:cubicBezTo>
                    <a:pt x="2024338" y="3124639"/>
                    <a:pt x="1935317" y="3306241"/>
                    <a:pt x="1935317" y="3398823"/>
                  </a:cubicBezTo>
                  <a:cubicBezTo>
                    <a:pt x="1935317" y="3575085"/>
                    <a:pt x="2095555" y="3717518"/>
                    <a:pt x="2293182" y="3717518"/>
                  </a:cubicBezTo>
                  <a:cubicBezTo>
                    <a:pt x="2490809" y="3719298"/>
                    <a:pt x="2651046" y="3575085"/>
                    <a:pt x="2651046" y="3398823"/>
                  </a:cubicBezTo>
                  <a:close/>
                </a:path>
              </a:pathLst>
            </a:custGeom>
            <a:grpFill/>
            <a:ln w="17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2F94AC1-7ED4-463D-A2BA-CBD405AB7915}"/>
                </a:ext>
              </a:extLst>
            </p:cNvPr>
            <p:cNvSpPr/>
            <p:nvPr/>
          </p:nvSpPr>
          <p:spPr>
            <a:xfrm>
              <a:off x="6328289" y="7767953"/>
              <a:ext cx="4509805" cy="3713956"/>
            </a:xfrm>
            <a:custGeom>
              <a:avLst/>
              <a:gdLst>
                <a:gd name="connsiteX0" fmla="*/ 1896148 w 4509805"/>
                <a:gd name="connsiteY0" fmla="*/ 33828 h 3713956"/>
                <a:gd name="connsiteX1" fmla="*/ 1896148 w 4509805"/>
                <a:gd name="connsiteY1" fmla="*/ 33828 h 3713956"/>
                <a:gd name="connsiteX2" fmla="*/ 2015436 w 4509805"/>
                <a:gd name="connsiteY2" fmla="*/ 94362 h 3713956"/>
                <a:gd name="connsiteX3" fmla="*/ 2010095 w 4509805"/>
                <a:gd name="connsiteY3" fmla="*/ 210089 h 3713956"/>
                <a:gd name="connsiteX4" fmla="*/ 1919293 w 4509805"/>
                <a:gd name="connsiteY4" fmla="*/ 491396 h 3713956"/>
                <a:gd name="connsiteX5" fmla="*/ 2294962 w 4509805"/>
                <a:gd name="connsiteY5" fmla="*/ 827896 h 3713956"/>
                <a:gd name="connsiteX6" fmla="*/ 2670631 w 4509805"/>
                <a:gd name="connsiteY6" fmla="*/ 491396 h 3713956"/>
                <a:gd name="connsiteX7" fmla="*/ 2579830 w 4509805"/>
                <a:gd name="connsiteY7" fmla="*/ 210089 h 3713956"/>
                <a:gd name="connsiteX8" fmla="*/ 2574488 w 4509805"/>
                <a:gd name="connsiteY8" fmla="*/ 94362 h 3713956"/>
                <a:gd name="connsiteX9" fmla="*/ 2693776 w 4509805"/>
                <a:gd name="connsiteY9" fmla="*/ 33828 h 3713956"/>
                <a:gd name="connsiteX10" fmla="*/ 2713361 w 4509805"/>
                <a:gd name="connsiteY10" fmla="*/ 33828 h 3713956"/>
                <a:gd name="connsiteX11" fmla="*/ 3701494 w 4509805"/>
                <a:gd name="connsiteY11" fmla="*/ 33828 h 3713956"/>
                <a:gd name="connsiteX12" fmla="*/ 3701494 w 4509805"/>
                <a:gd name="connsiteY12" fmla="*/ 642732 h 3713956"/>
                <a:gd name="connsiteX13" fmla="*/ 3701494 w 4509805"/>
                <a:gd name="connsiteY13" fmla="*/ 1007718 h 3713956"/>
                <a:gd name="connsiteX14" fmla="*/ 3701494 w 4509805"/>
                <a:gd name="connsiteY14" fmla="*/ 1029083 h 3713956"/>
                <a:gd name="connsiteX15" fmla="*/ 3845708 w 4509805"/>
                <a:gd name="connsiteY15" fmla="*/ 1194662 h 3713956"/>
                <a:gd name="connsiteX16" fmla="*/ 3927608 w 4509805"/>
                <a:gd name="connsiteY16" fmla="*/ 1173297 h 3713956"/>
                <a:gd name="connsiteX17" fmla="*/ 4194671 w 4509805"/>
                <a:gd name="connsiteY17" fmla="*/ 1086057 h 3713956"/>
                <a:gd name="connsiteX18" fmla="*/ 4495562 w 4509805"/>
                <a:gd name="connsiteY18" fmla="*/ 1426117 h 3713956"/>
                <a:gd name="connsiteX19" fmla="*/ 4194671 w 4509805"/>
                <a:gd name="connsiteY19" fmla="*/ 1766177 h 3713956"/>
                <a:gd name="connsiteX20" fmla="*/ 3927608 w 4509805"/>
                <a:gd name="connsiteY20" fmla="*/ 1678936 h 3713956"/>
                <a:gd name="connsiteX21" fmla="*/ 3843928 w 4509805"/>
                <a:gd name="connsiteY21" fmla="*/ 1657572 h 3713956"/>
                <a:gd name="connsiteX22" fmla="*/ 3699714 w 4509805"/>
                <a:gd name="connsiteY22" fmla="*/ 1812468 h 3713956"/>
                <a:gd name="connsiteX23" fmla="*/ 3697933 w 4509805"/>
                <a:gd name="connsiteY23" fmla="*/ 1812468 h 3713956"/>
                <a:gd name="connsiteX24" fmla="*/ 3697933 w 4509805"/>
                <a:gd name="connsiteY24" fmla="*/ 1814248 h 3713956"/>
                <a:gd name="connsiteX25" fmla="*/ 3697933 w 4509805"/>
                <a:gd name="connsiteY25" fmla="*/ 1840955 h 3713956"/>
                <a:gd name="connsiteX26" fmla="*/ 3697933 w 4509805"/>
                <a:gd name="connsiteY26" fmla="*/ 2715141 h 3713956"/>
                <a:gd name="connsiteX27" fmla="*/ 3697933 w 4509805"/>
                <a:gd name="connsiteY27" fmla="*/ 2715141 h 3713956"/>
                <a:gd name="connsiteX28" fmla="*/ 3697933 w 4509805"/>
                <a:gd name="connsiteY28" fmla="*/ 2732946 h 3713956"/>
                <a:gd name="connsiteX29" fmla="*/ 3697933 w 4509805"/>
                <a:gd name="connsiteY29" fmla="*/ 2907427 h 3713956"/>
                <a:gd name="connsiteX30" fmla="*/ 2709800 w 4509805"/>
                <a:gd name="connsiteY30" fmla="*/ 2907427 h 3713956"/>
                <a:gd name="connsiteX31" fmla="*/ 2690215 w 4509805"/>
                <a:gd name="connsiteY31" fmla="*/ 2907427 h 3713956"/>
                <a:gd name="connsiteX32" fmla="*/ 2690215 w 4509805"/>
                <a:gd name="connsiteY32" fmla="*/ 2907427 h 3713956"/>
                <a:gd name="connsiteX33" fmla="*/ 2690215 w 4509805"/>
                <a:gd name="connsiteY33" fmla="*/ 2907427 h 3713956"/>
                <a:gd name="connsiteX34" fmla="*/ 2542441 w 4509805"/>
                <a:gd name="connsiteY34" fmla="*/ 2985765 h 3713956"/>
                <a:gd name="connsiteX35" fmla="*/ 2546001 w 4509805"/>
                <a:gd name="connsiteY35" fmla="*/ 3135320 h 3713956"/>
                <a:gd name="connsiteX36" fmla="*/ 2633242 w 4509805"/>
                <a:gd name="connsiteY36" fmla="*/ 3402383 h 3713956"/>
                <a:gd name="connsiteX37" fmla="*/ 2293182 w 4509805"/>
                <a:gd name="connsiteY37" fmla="*/ 3703275 h 3713956"/>
                <a:gd name="connsiteX38" fmla="*/ 1953121 w 4509805"/>
                <a:gd name="connsiteY38" fmla="*/ 3402383 h 3713956"/>
                <a:gd name="connsiteX39" fmla="*/ 2040362 w 4509805"/>
                <a:gd name="connsiteY39" fmla="*/ 3135320 h 3713956"/>
                <a:gd name="connsiteX40" fmla="*/ 2043923 w 4509805"/>
                <a:gd name="connsiteY40" fmla="*/ 2985765 h 3713956"/>
                <a:gd name="connsiteX41" fmla="*/ 1906830 w 4509805"/>
                <a:gd name="connsiteY41" fmla="*/ 2909208 h 3713956"/>
                <a:gd name="connsiteX42" fmla="*/ 1906830 w 4509805"/>
                <a:gd name="connsiteY42" fmla="*/ 2907427 h 3713956"/>
                <a:gd name="connsiteX43" fmla="*/ 1905050 w 4509805"/>
                <a:gd name="connsiteY43" fmla="*/ 2907427 h 3713956"/>
                <a:gd name="connsiteX44" fmla="*/ 1878343 w 4509805"/>
                <a:gd name="connsiteY44" fmla="*/ 2907427 h 3713956"/>
                <a:gd name="connsiteX45" fmla="*/ 811872 w 4509805"/>
                <a:gd name="connsiteY45" fmla="*/ 2907427 h 3713956"/>
                <a:gd name="connsiteX46" fmla="*/ 811872 w 4509805"/>
                <a:gd name="connsiteY46" fmla="*/ 2704459 h 3713956"/>
                <a:gd name="connsiteX47" fmla="*/ 811872 w 4509805"/>
                <a:gd name="connsiteY47" fmla="*/ 2300304 h 3713956"/>
                <a:gd name="connsiteX48" fmla="*/ 811872 w 4509805"/>
                <a:gd name="connsiteY48" fmla="*/ 2300304 h 3713956"/>
                <a:gd name="connsiteX49" fmla="*/ 811872 w 4509805"/>
                <a:gd name="connsiteY49" fmla="*/ 2282499 h 3713956"/>
                <a:gd name="connsiteX50" fmla="*/ 811872 w 4509805"/>
                <a:gd name="connsiteY50" fmla="*/ 1844516 h 3713956"/>
                <a:gd name="connsiteX51" fmla="*/ 811872 w 4509805"/>
                <a:gd name="connsiteY51" fmla="*/ 1824931 h 3713956"/>
                <a:gd name="connsiteX52" fmla="*/ 811872 w 4509805"/>
                <a:gd name="connsiteY52" fmla="*/ 1824931 h 3713956"/>
                <a:gd name="connsiteX53" fmla="*/ 811872 w 4509805"/>
                <a:gd name="connsiteY53" fmla="*/ 1824931 h 3713956"/>
                <a:gd name="connsiteX54" fmla="*/ 667658 w 4509805"/>
                <a:gd name="connsiteY54" fmla="*/ 1659352 h 3713956"/>
                <a:gd name="connsiteX55" fmla="*/ 585758 w 4509805"/>
                <a:gd name="connsiteY55" fmla="*/ 1680717 h 3713956"/>
                <a:gd name="connsiteX56" fmla="*/ 320476 w 4509805"/>
                <a:gd name="connsiteY56" fmla="*/ 1767957 h 3713956"/>
                <a:gd name="connsiteX57" fmla="*/ 19584 w 4509805"/>
                <a:gd name="connsiteY57" fmla="*/ 1427897 h 3713956"/>
                <a:gd name="connsiteX58" fmla="*/ 320476 w 4509805"/>
                <a:gd name="connsiteY58" fmla="*/ 1087837 h 3713956"/>
                <a:gd name="connsiteX59" fmla="*/ 585758 w 4509805"/>
                <a:gd name="connsiteY59" fmla="*/ 1175078 h 3713956"/>
                <a:gd name="connsiteX60" fmla="*/ 667658 w 4509805"/>
                <a:gd name="connsiteY60" fmla="*/ 1196443 h 3713956"/>
                <a:gd name="connsiteX61" fmla="*/ 811872 w 4509805"/>
                <a:gd name="connsiteY61" fmla="*/ 1041546 h 3713956"/>
                <a:gd name="connsiteX62" fmla="*/ 813652 w 4509805"/>
                <a:gd name="connsiteY62" fmla="*/ 1041546 h 3713956"/>
                <a:gd name="connsiteX63" fmla="*/ 813652 w 4509805"/>
                <a:gd name="connsiteY63" fmla="*/ 1014840 h 3713956"/>
                <a:gd name="connsiteX64" fmla="*/ 813652 w 4509805"/>
                <a:gd name="connsiteY64" fmla="*/ 183383 h 3713956"/>
                <a:gd name="connsiteX65" fmla="*/ 813652 w 4509805"/>
                <a:gd name="connsiteY65" fmla="*/ 39169 h 3713956"/>
                <a:gd name="connsiteX66" fmla="*/ 1878343 w 4509805"/>
                <a:gd name="connsiteY66" fmla="*/ 39169 h 3713956"/>
                <a:gd name="connsiteX67" fmla="*/ 1896148 w 4509805"/>
                <a:gd name="connsiteY67" fmla="*/ 33828 h 3713956"/>
                <a:gd name="connsiteX68" fmla="*/ 3717518 w 4509805"/>
                <a:gd name="connsiteY68" fmla="*/ 0 h 3713956"/>
                <a:gd name="connsiteX69" fmla="*/ 3717518 w 4509805"/>
                <a:gd name="connsiteY69" fmla="*/ 0 h 3713956"/>
                <a:gd name="connsiteX70" fmla="*/ 3717518 w 4509805"/>
                <a:gd name="connsiteY70" fmla="*/ 16024 h 3713956"/>
                <a:gd name="connsiteX71" fmla="*/ 2711581 w 4509805"/>
                <a:gd name="connsiteY71" fmla="*/ 16024 h 3713956"/>
                <a:gd name="connsiteX72" fmla="*/ 2691996 w 4509805"/>
                <a:gd name="connsiteY72" fmla="*/ 16024 h 3713956"/>
                <a:gd name="connsiteX73" fmla="*/ 2562025 w 4509805"/>
                <a:gd name="connsiteY73" fmla="*/ 217212 h 3713956"/>
                <a:gd name="connsiteX74" fmla="*/ 2651046 w 4509805"/>
                <a:gd name="connsiteY74" fmla="*/ 491396 h 3713956"/>
                <a:gd name="connsiteX75" fmla="*/ 2293182 w 4509805"/>
                <a:gd name="connsiteY75" fmla="*/ 810091 h 3713956"/>
                <a:gd name="connsiteX76" fmla="*/ 1935317 w 4509805"/>
                <a:gd name="connsiteY76" fmla="*/ 491396 h 3713956"/>
                <a:gd name="connsiteX77" fmla="*/ 2024338 w 4509805"/>
                <a:gd name="connsiteY77" fmla="*/ 217212 h 3713956"/>
                <a:gd name="connsiteX78" fmla="*/ 1894368 w 4509805"/>
                <a:gd name="connsiteY78" fmla="*/ 16024 h 3713956"/>
                <a:gd name="connsiteX79" fmla="*/ 1905050 w 4509805"/>
                <a:gd name="connsiteY79" fmla="*/ 16024 h 3713956"/>
                <a:gd name="connsiteX80" fmla="*/ 1876563 w 4509805"/>
                <a:gd name="connsiteY80" fmla="*/ 16024 h 3713956"/>
                <a:gd name="connsiteX81" fmla="*/ 794067 w 4509805"/>
                <a:gd name="connsiteY81" fmla="*/ 16024 h 3713956"/>
                <a:gd name="connsiteX82" fmla="*/ 794067 w 4509805"/>
                <a:gd name="connsiteY82" fmla="*/ 178042 h 3713956"/>
                <a:gd name="connsiteX83" fmla="*/ 794067 w 4509805"/>
                <a:gd name="connsiteY83" fmla="*/ 1009499 h 3713956"/>
                <a:gd name="connsiteX84" fmla="*/ 794067 w 4509805"/>
                <a:gd name="connsiteY84" fmla="*/ 1037985 h 3713956"/>
                <a:gd name="connsiteX85" fmla="*/ 794067 w 4509805"/>
                <a:gd name="connsiteY85" fmla="*/ 1025522 h 3713956"/>
                <a:gd name="connsiteX86" fmla="*/ 667658 w 4509805"/>
                <a:gd name="connsiteY86" fmla="*/ 1173297 h 3713956"/>
                <a:gd name="connsiteX87" fmla="*/ 592880 w 4509805"/>
                <a:gd name="connsiteY87" fmla="*/ 1153712 h 3713956"/>
                <a:gd name="connsiteX88" fmla="*/ 318695 w 4509805"/>
                <a:gd name="connsiteY88" fmla="*/ 1064691 h 3713956"/>
                <a:gd name="connsiteX89" fmla="*/ 0 w 4509805"/>
                <a:gd name="connsiteY89" fmla="*/ 1422556 h 3713956"/>
                <a:gd name="connsiteX90" fmla="*/ 318695 w 4509805"/>
                <a:gd name="connsiteY90" fmla="*/ 1780421 h 3713956"/>
                <a:gd name="connsiteX91" fmla="*/ 592880 w 4509805"/>
                <a:gd name="connsiteY91" fmla="*/ 1691400 h 3713956"/>
                <a:gd name="connsiteX92" fmla="*/ 667658 w 4509805"/>
                <a:gd name="connsiteY92" fmla="*/ 1671815 h 3713956"/>
                <a:gd name="connsiteX93" fmla="*/ 794067 w 4509805"/>
                <a:gd name="connsiteY93" fmla="*/ 1819590 h 3713956"/>
                <a:gd name="connsiteX94" fmla="*/ 794067 w 4509805"/>
                <a:gd name="connsiteY94" fmla="*/ 1839174 h 3713956"/>
                <a:gd name="connsiteX95" fmla="*/ 794067 w 4509805"/>
                <a:gd name="connsiteY95" fmla="*/ 2277158 h 3713956"/>
                <a:gd name="connsiteX96" fmla="*/ 794067 w 4509805"/>
                <a:gd name="connsiteY96" fmla="*/ 2277158 h 3713956"/>
                <a:gd name="connsiteX97" fmla="*/ 794067 w 4509805"/>
                <a:gd name="connsiteY97" fmla="*/ 2699117 h 3713956"/>
                <a:gd name="connsiteX98" fmla="*/ 794067 w 4509805"/>
                <a:gd name="connsiteY98" fmla="*/ 2919890 h 3713956"/>
                <a:gd name="connsiteX99" fmla="*/ 1878343 w 4509805"/>
                <a:gd name="connsiteY99" fmla="*/ 2919890 h 3713956"/>
                <a:gd name="connsiteX100" fmla="*/ 1905050 w 4509805"/>
                <a:gd name="connsiteY100" fmla="*/ 2919890 h 3713956"/>
                <a:gd name="connsiteX101" fmla="*/ 1906830 w 4509805"/>
                <a:gd name="connsiteY101" fmla="*/ 2919890 h 3713956"/>
                <a:gd name="connsiteX102" fmla="*/ 1905050 w 4509805"/>
                <a:gd name="connsiteY102" fmla="*/ 2919890 h 3713956"/>
                <a:gd name="connsiteX103" fmla="*/ 1894368 w 4509805"/>
                <a:gd name="connsiteY103" fmla="*/ 2919890 h 3713956"/>
                <a:gd name="connsiteX104" fmla="*/ 2024338 w 4509805"/>
                <a:gd name="connsiteY104" fmla="*/ 3121077 h 3713956"/>
                <a:gd name="connsiteX105" fmla="*/ 1935317 w 4509805"/>
                <a:gd name="connsiteY105" fmla="*/ 3395262 h 3713956"/>
                <a:gd name="connsiteX106" fmla="*/ 2293182 w 4509805"/>
                <a:gd name="connsiteY106" fmla="*/ 3713957 h 3713956"/>
                <a:gd name="connsiteX107" fmla="*/ 2651046 w 4509805"/>
                <a:gd name="connsiteY107" fmla="*/ 3395262 h 3713956"/>
                <a:gd name="connsiteX108" fmla="*/ 2562025 w 4509805"/>
                <a:gd name="connsiteY108" fmla="*/ 3121077 h 3713956"/>
                <a:gd name="connsiteX109" fmla="*/ 2691996 w 4509805"/>
                <a:gd name="connsiteY109" fmla="*/ 2919890 h 3713956"/>
                <a:gd name="connsiteX110" fmla="*/ 2711581 w 4509805"/>
                <a:gd name="connsiteY110" fmla="*/ 2919890 h 3713956"/>
                <a:gd name="connsiteX111" fmla="*/ 3715738 w 4509805"/>
                <a:gd name="connsiteY111" fmla="*/ 2919890 h 3713956"/>
                <a:gd name="connsiteX112" fmla="*/ 3715738 w 4509805"/>
                <a:gd name="connsiteY112" fmla="*/ 2727605 h 3713956"/>
                <a:gd name="connsiteX113" fmla="*/ 3715738 w 4509805"/>
                <a:gd name="connsiteY113" fmla="*/ 2727605 h 3713956"/>
                <a:gd name="connsiteX114" fmla="*/ 3715738 w 4509805"/>
                <a:gd name="connsiteY114" fmla="*/ 1835614 h 3713956"/>
                <a:gd name="connsiteX115" fmla="*/ 3715738 w 4509805"/>
                <a:gd name="connsiteY115" fmla="*/ 1808907 h 3713956"/>
                <a:gd name="connsiteX116" fmla="*/ 3715738 w 4509805"/>
                <a:gd name="connsiteY116" fmla="*/ 1807127 h 3713956"/>
                <a:gd name="connsiteX117" fmla="*/ 3715738 w 4509805"/>
                <a:gd name="connsiteY117" fmla="*/ 1808907 h 3713956"/>
                <a:gd name="connsiteX118" fmla="*/ 3715738 w 4509805"/>
                <a:gd name="connsiteY118" fmla="*/ 1819590 h 3713956"/>
                <a:gd name="connsiteX119" fmla="*/ 3842148 w 4509805"/>
                <a:gd name="connsiteY119" fmla="*/ 1671815 h 3713956"/>
                <a:gd name="connsiteX120" fmla="*/ 3916925 w 4509805"/>
                <a:gd name="connsiteY120" fmla="*/ 1691400 h 3713956"/>
                <a:gd name="connsiteX121" fmla="*/ 4191110 w 4509805"/>
                <a:gd name="connsiteY121" fmla="*/ 1780421 h 3713956"/>
                <a:gd name="connsiteX122" fmla="*/ 4509805 w 4509805"/>
                <a:gd name="connsiteY122" fmla="*/ 1422556 h 3713956"/>
                <a:gd name="connsiteX123" fmla="*/ 4191110 w 4509805"/>
                <a:gd name="connsiteY123" fmla="*/ 1064691 h 3713956"/>
                <a:gd name="connsiteX124" fmla="*/ 3916925 w 4509805"/>
                <a:gd name="connsiteY124" fmla="*/ 1153712 h 3713956"/>
                <a:gd name="connsiteX125" fmla="*/ 3842148 w 4509805"/>
                <a:gd name="connsiteY125" fmla="*/ 1173297 h 3713956"/>
                <a:gd name="connsiteX126" fmla="*/ 3715738 w 4509805"/>
                <a:gd name="connsiteY126" fmla="*/ 1025522 h 3713956"/>
                <a:gd name="connsiteX127" fmla="*/ 3715738 w 4509805"/>
                <a:gd name="connsiteY127" fmla="*/ 1005938 h 3713956"/>
                <a:gd name="connsiteX128" fmla="*/ 3715738 w 4509805"/>
                <a:gd name="connsiteY128" fmla="*/ 642732 h 3713956"/>
                <a:gd name="connsiteX129" fmla="*/ 3715738 w 4509805"/>
                <a:gd name="connsiteY129" fmla="*/ 0 h 3713956"/>
                <a:gd name="connsiteX130" fmla="*/ 3717518 w 4509805"/>
                <a:gd name="connsiteY130" fmla="*/ 0 h 3713956"/>
                <a:gd name="connsiteX131" fmla="*/ 1908611 w 4509805"/>
                <a:gd name="connsiteY131" fmla="*/ 16024 h 3713956"/>
                <a:gd name="connsiteX132" fmla="*/ 1908611 w 4509805"/>
                <a:gd name="connsiteY132" fmla="*/ 16024 h 3713956"/>
                <a:gd name="connsiteX133" fmla="*/ 1908611 w 4509805"/>
                <a:gd name="connsiteY133" fmla="*/ 16024 h 3713956"/>
                <a:gd name="connsiteX134" fmla="*/ 1908611 w 4509805"/>
                <a:gd name="connsiteY134" fmla="*/ 16024 h 37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4509805" h="3713956">
                  <a:moveTo>
                    <a:pt x="1896148" y="33828"/>
                  </a:moveTo>
                  <a:lnTo>
                    <a:pt x="1896148" y="33828"/>
                  </a:lnTo>
                  <a:cubicBezTo>
                    <a:pt x="1953121" y="37389"/>
                    <a:pt x="1994071" y="58754"/>
                    <a:pt x="2015436" y="94362"/>
                  </a:cubicBezTo>
                  <a:cubicBezTo>
                    <a:pt x="2033240" y="126410"/>
                    <a:pt x="2031460" y="167359"/>
                    <a:pt x="2010095" y="210089"/>
                  </a:cubicBezTo>
                  <a:cubicBezTo>
                    <a:pt x="2006534" y="217212"/>
                    <a:pt x="1919293" y="397034"/>
                    <a:pt x="1919293" y="491396"/>
                  </a:cubicBezTo>
                  <a:cubicBezTo>
                    <a:pt x="1919293" y="676560"/>
                    <a:pt x="2088433" y="827896"/>
                    <a:pt x="2294962" y="827896"/>
                  </a:cubicBezTo>
                  <a:cubicBezTo>
                    <a:pt x="2501491" y="827896"/>
                    <a:pt x="2670631" y="676560"/>
                    <a:pt x="2670631" y="491396"/>
                  </a:cubicBezTo>
                  <a:cubicBezTo>
                    <a:pt x="2670631" y="397034"/>
                    <a:pt x="2583390" y="217212"/>
                    <a:pt x="2579830" y="210089"/>
                  </a:cubicBezTo>
                  <a:cubicBezTo>
                    <a:pt x="2558464" y="167359"/>
                    <a:pt x="2556684" y="124629"/>
                    <a:pt x="2574488" y="94362"/>
                  </a:cubicBezTo>
                  <a:cubicBezTo>
                    <a:pt x="2594073" y="58754"/>
                    <a:pt x="2636803" y="37389"/>
                    <a:pt x="2693776" y="33828"/>
                  </a:cubicBezTo>
                  <a:lnTo>
                    <a:pt x="2713361" y="33828"/>
                  </a:lnTo>
                  <a:lnTo>
                    <a:pt x="3701494" y="33828"/>
                  </a:lnTo>
                  <a:lnTo>
                    <a:pt x="3701494" y="642732"/>
                  </a:lnTo>
                  <a:lnTo>
                    <a:pt x="3701494" y="1007718"/>
                  </a:lnTo>
                  <a:lnTo>
                    <a:pt x="3701494" y="1029083"/>
                  </a:lnTo>
                  <a:cubicBezTo>
                    <a:pt x="3708616" y="1128787"/>
                    <a:pt x="3765589" y="1194662"/>
                    <a:pt x="3845708" y="1194662"/>
                  </a:cubicBezTo>
                  <a:cubicBezTo>
                    <a:pt x="3872414" y="1194662"/>
                    <a:pt x="3900901" y="1187541"/>
                    <a:pt x="3927608" y="1173297"/>
                  </a:cubicBezTo>
                  <a:cubicBezTo>
                    <a:pt x="3929388" y="1173297"/>
                    <a:pt x="4107430" y="1086057"/>
                    <a:pt x="4194671" y="1086057"/>
                  </a:cubicBezTo>
                  <a:cubicBezTo>
                    <a:pt x="4360250" y="1086057"/>
                    <a:pt x="4495562" y="1239173"/>
                    <a:pt x="4495562" y="1426117"/>
                  </a:cubicBezTo>
                  <a:cubicBezTo>
                    <a:pt x="4495562" y="1613061"/>
                    <a:pt x="4360250" y="1766177"/>
                    <a:pt x="4194671" y="1766177"/>
                  </a:cubicBezTo>
                  <a:cubicBezTo>
                    <a:pt x="4107430" y="1766177"/>
                    <a:pt x="3929388" y="1678936"/>
                    <a:pt x="3927608" y="1678936"/>
                  </a:cubicBezTo>
                  <a:cubicBezTo>
                    <a:pt x="3899121" y="1664693"/>
                    <a:pt x="3870634" y="1657572"/>
                    <a:pt x="3843928" y="1657572"/>
                  </a:cubicBezTo>
                  <a:cubicBezTo>
                    <a:pt x="3765589" y="1657572"/>
                    <a:pt x="3710397" y="1718106"/>
                    <a:pt x="3699714" y="1812468"/>
                  </a:cubicBezTo>
                  <a:lnTo>
                    <a:pt x="3697933" y="1812468"/>
                  </a:lnTo>
                  <a:lnTo>
                    <a:pt x="3697933" y="1814248"/>
                  </a:lnTo>
                  <a:cubicBezTo>
                    <a:pt x="3697933" y="1819590"/>
                    <a:pt x="3697933" y="1828492"/>
                    <a:pt x="3697933" y="1840955"/>
                  </a:cubicBezTo>
                  <a:lnTo>
                    <a:pt x="3697933" y="2715141"/>
                  </a:lnTo>
                  <a:lnTo>
                    <a:pt x="3697933" y="2715141"/>
                  </a:lnTo>
                  <a:lnTo>
                    <a:pt x="3697933" y="2732946"/>
                  </a:lnTo>
                  <a:lnTo>
                    <a:pt x="3697933" y="2907427"/>
                  </a:lnTo>
                  <a:lnTo>
                    <a:pt x="2709800" y="2907427"/>
                  </a:lnTo>
                  <a:lnTo>
                    <a:pt x="2690215" y="2907427"/>
                  </a:lnTo>
                  <a:lnTo>
                    <a:pt x="2690215" y="2907427"/>
                  </a:lnTo>
                  <a:lnTo>
                    <a:pt x="2690215" y="2907427"/>
                  </a:lnTo>
                  <a:cubicBezTo>
                    <a:pt x="2620779" y="2912768"/>
                    <a:pt x="2569147" y="2939474"/>
                    <a:pt x="2542441" y="2985765"/>
                  </a:cubicBezTo>
                  <a:cubicBezTo>
                    <a:pt x="2517515" y="3028495"/>
                    <a:pt x="2519295" y="3081908"/>
                    <a:pt x="2546001" y="3135320"/>
                  </a:cubicBezTo>
                  <a:cubicBezTo>
                    <a:pt x="2546001" y="3137101"/>
                    <a:pt x="2633242" y="3315143"/>
                    <a:pt x="2633242" y="3402383"/>
                  </a:cubicBezTo>
                  <a:cubicBezTo>
                    <a:pt x="2633242" y="3567963"/>
                    <a:pt x="2480126" y="3703275"/>
                    <a:pt x="2293182" y="3703275"/>
                  </a:cubicBezTo>
                  <a:cubicBezTo>
                    <a:pt x="2106238" y="3703275"/>
                    <a:pt x="1953121" y="3567963"/>
                    <a:pt x="1953121" y="3402383"/>
                  </a:cubicBezTo>
                  <a:cubicBezTo>
                    <a:pt x="1953121" y="3315143"/>
                    <a:pt x="2040362" y="3138881"/>
                    <a:pt x="2040362" y="3135320"/>
                  </a:cubicBezTo>
                  <a:cubicBezTo>
                    <a:pt x="2067068" y="3080128"/>
                    <a:pt x="2068849" y="3028495"/>
                    <a:pt x="2043923" y="2985765"/>
                  </a:cubicBezTo>
                  <a:cubicBezTo>
                    <a:pt x="2018997" y="2943035"/>
                    <a:pt x="1970925" y="2914549"/>
                    <a:pt x="1906830" y="2909208"/>
                  </a:cubicBezTo>
                  <a:lnTo>
                    <a:pt x="1906830" y="2907427"/>
                  </a:lnTo>
                  <a:lnTo>
                    <a:pt x="1905050" y="2907427"/>
                  </a:lnTo>
                  <a:cubicBezTo>
                    <a:pt x="1899709" y="2907427"/>
                    <a:pt x="1890807" y="2907427"/>
                    <a:pt x="1878343" y="2907427"/>
                  </a:cubicBezTo>
                  <a:lnTo>
                    <a:pt x="811872" y="2907427"/>
                  </a:lnTo>
                  <a:cubicBezTo>
                    <a:pt x="811872" y="2857575"/>
                    <a:pt x="811872" y="2716921"/>
                    <a:pt x="811872" y="2704459"/>
                  </a:cubicBezTo>
                  <a:lnTo>
                    <a:pt x="811872" y="2300304"/>
                  </a:lnTo>
                  <a:lnTo>
                    <a:pt x="811872" y="2300304"/>
                  </a:lnTo>
                  <a:lnTo>
                    <a:pt x="811872" y="2282499"/>
                  </a:lnTo>
                  <a:lnTo>
                    <a:pt x="811872" y="1844516"/>
                  </a:lnTo>
                  <a:lnTo>
                    <a:pt x="811872" y="1824931"/>
                  </a:lnTo>
                  <a:lnTo>
                    <a:pt x="811872" y="1824931"/>
                  </a:lnTo>
                  <a:lnTo>
                    <a:pt x="811872" y="1824931"/>
                  </a:lnTo>
                  <a:cubicBezTo>
                    <a:pt x="804750" y="1725227"/>
                    <a:pt x="747777" y="1659352"/>
                    <a:pt x="667658" y="1659352"/>
                  </a:cubicBezTo>
                  <a:cubicBezTo>
                    <a:pt x="640951" y="1659352"/>
                    <a:pt x="612465" y="1666474"/>
                    <a:pt x="585758" y="1680717"/>
                  </a:cubicBezTo>
                  <a:cubicBezTo>
                    <a:pt x="583978" y="1680717"/>
                    <a:pt x="405936" y="1767957"/>
                    <a:pt x="320476" y="1767957"/>
                  </a:cubicBezTo>
                  <a:cubicBezTo>
                    <a:pt x="154897" y="1767957"/>
                    <a:pt x="19584" y="1614842"/>
                    <a:pt x="19584" y="1427897"/>
                  </a:cubicBezTo>
                  <a:cubicBezTo>
                    <a:pt x="19584" y="1240953"/>
                    <a:pt x="154897" y="1087837"/>
                    <a:pt x="320476" y="1087837"/>
                  </a:cubicBezTo>
                  <a:cubicBezTo>
                    <a:pt x="407716" y="1087837"/>
                    <a:pt x="583978" y="1175078"/>
                    <a:pt x="585758" y="1175078"/>
                  </a:cubicBezTo>
                  <a:cubicBezTo>
                    <a:pt x="614245" y="1189321"/>
                    <a:pt x="642732" y="1196443"/>
                    <a:pt x="667658" y="1196443"/>
                  </a:cubicBezTo>
                  <a:cubicBezTo>
                    <a:pt x="745996" y="1196443"/>
                    <a:pt x="802970" y="1135908"/>
                    <a:pt x="811872" y="1041546"/>
                  </a:cubicBezTo>
                  <a:lnTo>
                    <a:pt x="813652" y="1041546"/>
                  </a:lnTo>
                  <a:cubicBezTo>
                    <a:pt x="813652" y="1036205"/>
                    <a:pt x="813652" y="1027303"/>
                    <a:pt x="813652" y="1014840"/>
                  </a:cubicBezTo>
                  <a:lnTo>
                    <a:pt x="813652" y="183383"/>
                  </a:lnTo>
                  <a:cubicBezTo>
                    <a:pt x="813652" y="140653"/>
                    <a:pt x="813652" y="78338"/>
                    <a:pt x="813652" y="39169"/>
                  </a:cubicBezTo>
                  <a:lnTo>
                    <a:pt x="1878343" y="39169"/>
                  </a:lnTo>
                  <a:cubicBezTo>
                    <a:pt x="1887245" y="33828"/>
                    <a:pt x="1892587" y="33828"/>
                    <a:pt x="1896148" y="33828"/>
                  </a:cubicBezTo>
                  <a:moveTo>
                    <a:pt x="3717518" y="0"/>
                  </a:moveTo>
                  <a:lnTo>
                    <a:pt x="3717518" y="0"/>
                  </a:lnTo>
                  <a:lnTo>
                    <a:pt x="3717518" y="16024"/>
                  </a:lnTo>
                  <a:lnTo>
                    <a:pt x="2711581" y="16024"/>
                  </a:lnTo>
                  <a:lnTo>
                    <a:pt x="2691996" y="16024"/>
                  </a:lnTo>
                  <a:cubicBezTo>
                    <a:pt x="2569147" y="24926"/>
                    <a:pt x="2510393" y="112166"/>
                    <a:pt x="2562025" y="217212"/>
                  </a:cubicBezTo>
                  <a:cubicBezTo>
                    <a:pt x="2562025" y="217212"/>
                    <a:pt x="2651046" y="398814"/>
                    <a:pt x="2651046" y="491396"/>
                  </a:cubicBezTo>
                  <a:cubicBezTo>
                    <a:pt x="2651046" y="667658"/>
                    <a:pt x="2490809" y="810091"/>
                    <a:pt x="2293182" y="810091"/>
                  </a:cubicBezTo>
                  <a:cubicBezTo>
                    <a:pt x="2095555" y="810091"/>
                    <a:pt x="1935317" y="667658"/>
                    <a:pt x="1935317" y="491396"/>
                  </a:cubicBezTo>
                  <a:cubicBezTo>
                    <a:pt x="1935317" y="400595"/>
                    <a:pt x="2024338" y="217212"/>
                    <a:pt x="2024338" y="217212"/>
                  </a:cubicBezTo>
                  <a:cubicBezTo>
                    <a:pt x="2075970" y="110386"/>
                    <a:pt x="2018997" y="23145"/>
                    <a:pt x="1894368" y="16024"/>
                  </a:cubicBezTo>
                  <a:cubicBezTo>
                    <a:pt x="1899709" y="16024"/>
                    <a:pt x="1903270" y="16024"/>
                    <a:pt x="1905050" y="16024"/>
                  </a:cubicBezTo>
                  <a:cubicBezTo>
                    <a:pt x="1899709" y="16024"/>
                    <a:pt x="1890807" y="16024"/>
                    <a:pt x="1876563" y="16024"/>
                  </a:cubicBezTo>
                  <a:lnTo>
                    <a:pt x="794067" y="16024"/>
                  </a:lnTo>
                  <a:cubicBezTo>
                    <a:pt x="794067" y="49852"/>
                    <a:pt x="794067" y="128190"/>
                    <a:pt x="794067" y="178042"/>
                  </a:cubicBezTo>
                  <a:lnTo>
                    <a:pt x="794067" y="1009499"/>
                  </a:lnTo>
                  <a:cubicBezTo>
                    <a:pt x="794067" y="1023742"/>
                    <a:pt x="794067" y="1032644"/>
                    <a:pt x="794067" y="1037985"/>
                  </a:cubicBezTo>
                  <a:cubicBezTo>
                    <a:pt x="794067" y="1036205"/>
                    <a:pt x="794067" y="1032644"/>
                    <a:pt x="794067" y="1025522"/>
                  </a:cubicBezTo>
                  <a:cubicBezTo>
                    <a:pt x="788726" y="1118104"/>
                    <a:pt x="737094" y="1173297"/>
                    <a:pt x="667658" y="1173297"/>
                  </a:cubicBezTo>
                  <a:cubicBezTo>
                    <a:pt x="644512" y="1173297"/>
                    <a:pt x="619586" y="1167956"/>
                    <a:pt x="592880" y="1153712"/>
                  </a:cubicBezTo>
                  <a:cubicBezTo>
                    <a:pt x="592880" y="1153712"/>
                    <a:pt x="411277" y="1064691"/>
                    <a:pt x="318695" y="1064691"/>
                  </a:cubicBezTo>
                  <a:cubicBezTo>
                    <a:pt x="142434" y="1064691"/>
                    <a:pt x="0" y="1224929"/>
                    <a:pt x="0" y="1422556"/>
                  </a:cubicBezTo>
                  <a:cubicBezTo>
                    <a:pt x="0" y="1620183"/>
                    <a:pt x="142434" y="1780421"/>
                    <a:pt x="318695" y="1780421"/>
                  </a:cubicBezTo>
                  <a:cubicBezTo>
                    <a:pt x="409497" y="1780421"/>
                    <a:pt x="592880" y="1691400"/>
                    <a:pt x="592880" y="1691400"/>
                  </a:cubicBezTo>
                  <a:cubicBezTo>
                    <a:pt x="619586" y="1678936"/>
                    <a:pt x="644512" y="1671815"/>
                    <a:pt x="667658" y="1671815"/>
                  </a:cubicBezTo>
                  <a:cubicBezTo>
                    <a:pt x="737094" y="1671815"/>
                    <a:pt x="788726" y="1727008"/>
                    <a:pt x="794067" y="1819590"/>
                  </a:cubicBezTo>
                  <a:lnTo>
                    <a:pt x="794067" y="1839174"/>
                  </a:lnTo>
                  <a:lnTo>
                    <a:pt x="794067" y="2277158"/>
                  </a:lnTo>
                  <a:lnTo>
                    <a:pt x="794067" y="2277158"/>
                  </a:lnTo>
                  <a:lnTo>
                    <a:pt x="794067" y="2699117"/>
                  </a:lnTo>
                  <a:cubicBezTo>
                    <a:pt x="794067" y="2715141"/>
                    <a:pt x="794067" y="2919890"/>
                    <a:pt x="794067" y="2919890"/>
                  </a:cubicBezTo>
                  <a:lnTo>
                    <a:pt x="1878343" y="2919890"/>
                  </a:lnTo>
                  <a:cubicBezTo>
                    <a:pt x="1890807" y="2919890"/>
                    <a:pt x="1901489" y="2919890"/>
                    <a:pt x="1905050" y="2919890"/>
                  </a:cubicBezTo>
                  <a:cubicBezTo>
                    <a:pt x="1905050" y="2919890"/>
                    <a:pt x="1905050" y="2919890"/>
                    <a:pt x="1906830" y="2919890"/>
                  </a:cubicBezTo>
                  <a:cubicBezTo>
                    <a:pt x="1906830" y="2919890"/>
                    <a:pt x="1906830" y="2919890"/>
                    <a:pt x="1905050" y="2919890"/>
                  </a:cubicBezTo>
                  <a:cubicBezTo>
                    <a:pt x="1903270" y="2919890"/>
                    <a:pt x="1899709" y="2919890"/>
                    <a:pt x="1894368" y="2919890"/>
                  </a:cubicBezTo>
                  <a:cubicBezTo>
                    <a:pt x="2017217" y="2928792"/>
                    <a:pt x="2075970" y="3016033"/>
                    <a:pt x="2024338" y="3121077"/>
                  </a:cubicBezTo>
                  <a:cubicBezTo>
                    <a:pt x="2024338" y="3121077"/>
                    <a:pt x="1935317" y="3302680"/>
                    <a:pt x="1935317" y="3395262"/>
                  </a:cubicBezTo>
                  <a:cubicBezTo>
                    <a:pt x="1935317" y="3571523"/>
                    <a:pt x="2095555" y="3713957"/>
                    <a:pt x="2293182" y="3713957"/>
                  </a:cubicBezTo>
                  <a:cubicBezTo>
                    <a:pt x="2490809" y="3713957"/>
                    <a:pt x="2651046" y="3571523"/>
                    <a:pt x="2651046" y="3395262"/>
                  </a:cubicBezTo>
                  <a:cubicBezTo>
                    <a:pt x="2651046" y="3304460"/>
                    <a:pt x="2562025" y="3121077"/>
                    <a:pt x="2562025" y="3121077"/>
                  </a:cubicBezTo>
                  <a:cubicBezTo>
                    <a:pt x="2510393" y="3014252"/>
                    <a:pt x="2567366" y="2927012"/>
                    <a:pt x="2691996" y="2919890"/>
                  </a:cubicBezTo>
                  <a:lnTo>
                    <a:pt x="2711581" y="2919890"/>
                  </a:lnTo>
                  <a:lnTo>
                    <a:pt x="3715738" y="2919890"/>
                  </a:lnTo>
                  <a:lnTo>
                    <a:pt x="3715738" y="2727605"/>
                  </a:lnTo>
                  <a:lnTo>
                    <a:pt x="3715738" y="2727605"/>
                  </a:lnTo>
                  <a:lnTo>
                    <a:pt x="3715738" y="1835614"/>
                  </a:lnTo>
                  <a:cubicBezTo>
                    <a:pt x="3715738" y="1823151"/>
                    <a:pt x="3715738" y="1814248"/>
                    <a:pt x="3715738" y="1808907"/>
                  </a:cubicBezTo>
                  <a:cubicBezTo>
                    <a:pt x="3715738" y="1808907"/>
                    <a:pt x="3715738" y="1808907"/>
                    <a:pt x="3715738" y="1807127"/>
                  </a:cubicBezTo>
                  <a:cubicBezTo>
                    <a:pt x="3715738" y="1807127"/>
                    <a:pt x="3715738" y="1807127"/>
                    <a:pt x="3715738" y="1808907"/>
                  </a:cubicBezTo>
                  <a:cubicBezTo>
                    <a:pt x="3715738" y="1810688"/>
                    <a:pt x="3715738" y="1814248"/>
                    <a:pt x="3715738" y="1819590"/>
                  </a:cubicBezTo>
                  <a:cubicBezTo>
                    <a:pt x="3721079" y="1727008"/>
                    <a:pt x="3772711" y="1671815"/>
                    <a:pt x="3842148" y="1671815"/>
                  </a:cubicBezTo>
                  <a:cubicBezTo>
                    <a:pt x="3865293" y="1671815"/>
                    <a:pt x="3890219" y="1677156"/>
                    <a:pt x="3916925" y="1691400"/>
                  </a:cubicBezTo>
                  <a:cubicBezTo>
                    <a:pt x="3916925" y="1691400"/>
                    <a:pt x="4100309" y="1780421"/>
                    <a:pt x="4191110" y="1780421"/>
                  </a:cubicBezTo>
                  <a:cubicBezTo>
                    <a:pt x="4367372" y="1780421"/>
                    <a:pt x="4509805" y="1620183"/>
                    <a:pt x="4509805" y="1422556"/>
                  </a:cubicBezTo>
                  <a:cubicBezTo>
                    <a:pt x="4509805" y="1224929"/>
                    <a:pt x="4367372" y="1064691"/>
                    <a:pt x="4191110" y="1064691"/>
                  </a:cubicBezTo>
                  <a:cubicBezTo>
                    <a:pt x="4100309" y="1064691"/>
                    <a:pt x="3916925" y="1153712"/>
                    <a:pt x="3916925" y="1153712"/>
                  </a:cubicBezTo>
                  <a:cubicBezTo>
                    <a:pt x="3890219" y="1166175"/>
                    <a:pt x="3865293" y="1173297"/>
                    <a:pt x="3842148" y="1173297"/>
                  </a:cubicBezTo>
                  <a:cubicBezTo>
                    <a:pt x="3772711" y="1173297"/>
                    <a:pt x="3721079" y="1118104"/>
                    <a:pt x="3715738" y="1025522"/>
                  </a:cubicBezTo>
                  <a:lnTo>
                    <a:pt x="3715738" y="1005938"/>
                  </a:lnTo>
                  <a:lnTo>
                    <a:pt x="3715738" y="642732"/>
                  </a:lnTo>
                  <a:lnTo>
                    <a:pt x="3715738" y="0"/>
                  </a:lnTo>
                  <a:lnTo>
                    <a:pt x="3717518" y="0"/>
                  </a:lnTo>
                  <a:close/>
                  <a:moveTo>
                    <a:pt x="1908611" y="16024"/>
                  </a:moveTo>
                  <a:cubicBezTo>
                    <a:pt x="1908611" y="16024"/>
                    <a:pt x="1908611" y="16024"/>
                    <a:pt x="1908611" y="16024"/>
                  </a:cubicBezTo>
                  <a:cubicBezTo>
                    <a:pt x="1908611" y="16024"/>
                    <a:pt x="1908611" y="16024"/>
                    <a:pt x="1908611" y="16024"/>
                  </a:cubicBezTo>
                  <a:lnTo>
                    <a:pt x="1908611" y="16024"/>
                  </a:lnTo>
                  <a:close/>
                </a:path>
              </a:pathLst>
            </a:custGeom>
            <a:grpFill/>
            <a:ln w="17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aphic 3">
            <a:extLst>
              <a:ext uri="{FF2B5EF4-FFF2-40B4-BE49-F238E27FC236}">
                <a16:creationId xmlns:a16="http://schemas.microsoft.com/office/drawing/2014/main" id="{C53EBC93-8450-4B38-B672-2420BB7A1E6D}"/>
              </a:ext>
            </a:extLst>
          </p:cNvPr>
          <p:cNvGrpSpPr/>
          <p:nvPr/>
        </p:nvGrpSpPr>
        <p:grpSpPr>
          <a:xfrm>
            <a:off x="14271635" y="4380236"/>
            <a:ext cx="1795571" cy="1031152"/>
            <a:chOff x="10364502" y="2864675"/>
            <a:chExt cx="1965584" cy="1128786"/>
          </a:xfrm>
          <a:solidFill>
            <a:srgbClr val="000000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F1CC62B-DE07-43A2-AB85-10BC5394481C}"/>
                </a:ext>
              </a:extLst>
            </p:cNvPr>
            <p:cNvSpPr/>
            <p:nvPr/>
          </p:nvSpPr>
          <p:spPr>
            <a:xfrm>
              <a:off x="10448182" y="2948355"/>
              <a:ext cx="1798224" cy="961427"/>
            </a:xfrm>
            <a:custGeom>
              <a:avLst/>
              <a:gdLst>
                <a:gd name="connsiteX0" fmla="*/ 0 w 1798224"/>
                <a:gd name="connsiteY0" fmla="*/ 961427 h 961427"/>
                <a:gd name="connsiteX1" fmla="*/ 0 w 1798224"/>
                <a:gd name="connsiteY1" fmla="*/ 0 h 961427"/>
                <a:gd name="connsiteX2" fmla="*/ 1798225 w 1798224"/>
                <a:gd name="connsiteY2" fmla="*/ 0 h 96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224" h="961427">
                  <a:moveTo>
                    <a:pt x="0" y="961427"/>
                  </a:moveTo>
                  <a:lnTo>
                    <a:pt x="0" y="0"/>
                  </a:lnTo>
                  <a:lnTo>
                    <a:pt x="1798225" y="0"/>
                  </a:lnTo>
                </a:path>
              </a:pathLst>
            </a:custGeom>
            <a:noFill/>
            <a:ln w="35594" cap="flat">
              <a:solidFill>
                <a:srgbClr val="FFCC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3E3E6C1-652F-44B0-A64C-849BC980AC0E}"/>
                </a:ext>
              </a:extLst>
            </p:cNvPr>
            <p:cNvSpPr/>
            <p:nvPr/>
          </p:nvSpPr>
          <p:spPr>
            <a:xfrm>
              <a:off x="10364502" y="3826102"/>
              <a:ext cx="167359" cy="167359"/>
            </a:xfrm>
            <a:custGeom>
              <a:avLst/>
              <a:gdLst>
                <a:gd name="connsiteX0" fmla="*/ 167359 w 167359"/>
                <a:gd name="connsiteY0" fmla="*/ 83680 h 167359"/>
                <a:gd name="connsiteX1" fmla="*/ 83679 w 167359"/>
                <a:gd name="connsiteY1" fmla="*/ 167360 h 167359"/>
                <a:gd name="connsiteX2" fmla="*/ -1 w 167359"/>
                <a:gd name="connsiteY2" fmla="*/ 83680 h 167359"/>
                <a:gd name="connsiteX3" fmla="*/ 83679 w 167359"/>
                <a:gd name="connsiteY3" fmla="*/ 0 h 167359"/>
                <a:gd name="connsiteX4" fmla="*/ 167359 w 167359"/>
                <a:gd name="connsiteY4" fmla="*/ 83680 h 16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359" h="167359">
                  <a:moveTo>
                    <a:pt x="167359" y="83680"/>
                  </a:moveTo>
                  <a:cubicBezTo>
                    <a:pt x="167359" y="129895"/>
                    <a:pt x="129895" y="167360"/>
                    <a:pt x="83679" y="167360"/>
                  </a:cubicBezTo>
                  <a:cubicBezTo>
                    <a:pt x="37464" y="167360"/>
                    <a:pt x="-1" y="129895"/>
                    <a:pt x="-1" y="83680"/>
                  </a:cubicBezTo>
                  <a:cubicBezTo>
                    <a:pt x="-1" y="37465"/>
                    <a:pt x="37464" y="0"/>
                    <a:pt x="83679" y="0"/>
                  </a:cubicBezTo>
                  <a:cubicBezTo>
                    <a:pt x="129894" y="0"/>
                    <a:pt x="167359" y="37465"/>
                    <a:pt x="167359" y="83680"/>
                  </a:cubicBezTo>
                  <a:close/>
                </a:path>
              </a:pathLst>
            </a:custGeom>
            <a:solidFill>
              <a:srgbClr val="FFCC33"/>
            </a:solidFill>
            <a:ln w="17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A3A074F-0F7E-43FE-BB8C-FFA891CF2F8A}"/>
                </a:ext>
              </a:extLst>
            </p:cNvPr>
            <p:cNvSpPr/>
            <p:nvPr/>
          </p:nvSpPr>
          <p:spPr>
            <a:xfrm>
              <a:off x="12162727" y="2864675"/>
              <a:ext cx="167359" cy="167359"/>
            </a:xfrm>
            <a:custGeom>
              <a:avLst/>
              <a:gdLst>
                <a:gd name="connsiteX0" fmla="*/ 167360 w 167359"/>
                <a:gd name="connsiteY0" fmla="*/ 83680 h 167359"/>
                <a:gd name="connsiteX1" fmla="*/ 83680 w 167359"/>
                <a:gd name="connsiteY1" fmla="*/ 167360 h 167359"/>
                <a:gd name="connsiteX2" fmla="*/ 0 w 167359"/>
                <a:gd name="connsiteY2" fmla="*/ 83680 h 167359"/>
                <a:gd name="connsiteX3" fmla="*/ 83680 w 167359"/>
                <a:gd name="connsiteY3" fmla="*/ 0 h 167359"/>
                <a:gd name="connsiteX4" fmla="*/ 167360 w 167359"/>
                <a:gd name="connsiteY4" fmla="*/ 83680 h 16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359" h="167359">
                  <a:moveTo>
                    <a:pt x="167360" y="83680"/>
                  </a:moveTo>
                  <a:cubicBezTo>
                    <a:pt x="167360" y="129895"/>
                    <a:pt x="129896" y="167360"/>
                    <a:pt x="83680" y="167360"/>
                  </a:cubicBezTo>
                  <a:cubicBezTo>
                    <a:pt x="37465" y="167360"/>
                    <a:pt x="0" y="129895"/>
                    <a:pt x="0" y="83680"/>
                  </a:cubicBezTo>
                  <a:cubicBezTo>
                    <a:pt x="0" y="37465"/>
                    <a:pt x="37464" y="0"/>
                    <a:pt x="83680" y="0"/>
                  </a:cubicBezTo>
                  <a:cubicBezTo>
                    <a:pt x="129896" y="0"/>
                    <a:pt x="167360" y="37465"/>
                    <a:pt x="167360" y="83680"/>
                  </a:cubicBezTo>
                  <a:close/>
                </a:path>
              </a:pathLst>
            </a:custGeom>
            <a:solidFill>
              <a:srgbClr val="FFCC33"/>
            </a:solidFill>
            <a:ln w="17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aphic 3">
            <a:extLst>
              <a:ext uri="{FF2B5EF4-FFF2-40B4-BE49-F238E27FC236}">
                <a16:creationId xmlns:a16="http://schemas.microsoft.com/office/drawing/2014/main" id="{C53EBC93-8450-4B38-B672-2420BB7A1E6D}"/>
              </a:ext>
            </a:extLst>
          </p:cNvPr>
          <p:cNvGrpSpPr/>
          <p:nvPr/>
        </p:nvGrpSpPr>
        <p:grpSpPr>
          <a:xfrm>
            <a:off x="12038555" y="11717034"/>
            <a:ext cx="3656200" cy="1151507"/>
            <a:chOff x="7919985" y="10896152"/>
            <a:chExt cx="4002385" cy="1260537"/>
          </a:xfrm>
          <a:solidFill>
            <a:srgbClr val="000000"/>
          </a:solidFill>
        </p:grpSpPr>
        <p:grpSp>
          <p:nvGrpSpPr>
            <p:cNvPr id="41" name="Graphic 3">
              <a:extLst>
                <a:ext uri="{FF2B5EF4-FFF2-40B4-BE49-F238E27FC236}">
                  <a16:creationId xmlns:a16="http://schemas.microsoft.com/office/drawing/2014/main" id="{C53EBC93-8450-4B38-B672-2420BB7A1E6D}"/>
                </a:ext>
              </a:extLst>
            </p:cNvPr>
            <p:cNvGrpSpPr/>
            <p:nvPr/>
          </p:nvGrpSpPr>
          <p:grpSpPr>
            <a:xfrm>
              <a:off x="7919985" y="10896152"/>
              <a:ext cx="1344217" cy="1157273"/>
              <a:chOff x="7919985" y="10896152"/>
              <a:chExt cx="1344217" cy="1157273"/>
            </a:xfrm>
            <a:solidFill>
              <a:srgbClr val="000000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69EB568-5D6A-4D8E-B75E-92CB978FD4AC}"/>
                  </a:ext>
                </a:extLst>
              </p:cNvPr>
              <p:cNvSpPr/>
              <p:nvPr/>
            </p:nvSpPr>
            <p:spPr>
              <a:xfrm>
                <a:off x="8003664" y="10979832"/>
                <a:ext cx="1176858" cy="989913"/>
              </a:xfrm>
              <a:custGeom>
                <a:avLst/>
                <a:gdLst>
                  <a:gd name="connsiteX0" fmla="*/ 0 w 1176858"/>
                  <a:gd name="connsiteY0" fmla="*/ 0 h 989913"/>
                  <a:gd name="connsiteX1" fmla="*/ 0 w 1176858"/>
                  <a:gd name="connsiteY1" fmla="*/ 989913 h 989913"/>
                  <a:gd name="connsiteX2" fmla="*/ 1176858 w 1176858"/>
                  <a:gd name="connsiteY2" fmla="*/ 989913 h 98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76858" h="989913">
                    <a:moveTo>
                      <a:pt x="0" y="0"/>
                    </a:moveTo>
                    <a:lnTo>
                      <a:pt x="0" y="989913"/>
                    </a:lnTo>
                    <a:lnTo>
                      <a:pt x="1176858" y="989913"/>
                    </a:lnTo>
                  </a:path>
                </a:pathLst>
              </a:custGeom>
              <a:noFill/>
              <a:ln w="35594" cap="flat">
                <a:solidFill>
                  <a:srgbClr val="94DCB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63D5E00-BD26-49A7-96DC-D2B18F4526BB}"/>
                  </a:ext>
                </a:extLst>
              </p:cNvPr>
              <p:cNvSpPr/>
              <p:nvPr/>
            </p:nvSpPr>
            <p:spPr>
              <a:xfrm>
                <a:off x="9096843" y="11886066"/>
                <a:ext cx="167359" cy="167359"/>
              </a:xfrm>
              <a:custGeom>
                <a:avLst/>
                <a:gdLst>
                  <a:gd name="connsiteX0" fmla="*/ 167360 w 167359"/>
                  <a:gd name="connsiteY0" fmla="*/ 83680 h 167359"/>
                  <a:gd name="connsiteX1" fmla="*/ 83680 w 167359"/>
                  <a:gd name="connsiteY1" fmla="*/ 167360 h 167359"/>
                  <a:gd name="connsiteX2" fmla="*/ 0 w 167359"/>
                  <a:gd name="connsiteY2" fmla="*/ 83680 h 167359"/>
                  <a:gd name="connsiteX3" fmla="*/ 83680 w 167359"/>
                  <a:gd name="connsiteY3" fmla="*/ 0 h 167359"/>
                  <a:gd name="connsiteX4" fmla="*/ 167360 w 167359"/>
                  <a:gd name="connsiteY4" fmla="*/ 83680 h 16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359" h="167359">
                    <a:moveTo>
                      <a:pt x="167360" y="83680"/>
                    </a:moveTo>
                    <a:cubicBezTo>
                      <a:pt x="167360" y="129895"/>
                      <a:pt x="129895" y="167360"/>
                      <a:pt x="83680" y="167360"/>
                    </a:cubicBezTo>
                    <a:cubicBezTo>
                      <a:pt x="37465" y="167360"/>
                      <a:pt x="0" y="129895"/>
                      <a:pt x="0" y="83680"/>
                    </a:cubicBezTo>
                    <a:cubicBezTo>
                      <a:pt x="0" y="37464"/>
                      <a:pt x="37464" y="0"/>
                      <a:pt x="83680" y="0"/>
                    </a:cubicBezTo>
                    <a:cubicBezTo>
                      <a:pt x="129895" y="0"/>
                      <a:pt x="167360" y="37464"/>
                      <a:pt x="167360" y="83680"/>
                    </a:cubicBezTo>
                    <a:close/>
                  </a:path>
                </a:pathLst>
              </a:custGeom>
              <a:solidFill>
                <a:srgbClr val="94DCB8"/>
              </a:solidFill>
              <a:ln w="17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82187BC-593B-495D-9A3D-85730698A3BE}"/>
                  </a:ext>
                </a:extLst>
              </p:cNvPr>
              <p:cNvSpPr/>
              <p:nvPr/>
            </p:nvSpPr>
            <p:spPr>
              <a:xfrm>
                <a:off x="7919985" y="10896152"/>
                <a:ext cx="167359" cy="167359"/>
              </a:xfrm>
              <a:custGeom>
                <a:avLst/>
                <a:gdLst>
                  <a:gd name="connsiteX0" fmla="*/ 167360 w 167359"/>
                  <a:gd name="connsiteY0" fmla="*/ 83680 h 167359"/>
                  <a:gd name="connsiteX1" fmla="*/ 83680 w 167359"/>
                  <a:gd name="connsiteY1" fmla="*/ 167360 h 167359"/>
                  <a:gd name="connsiteX2" fmla="*/ 0 w 167359"/>
                  <a:gd name="connsiteY2" fmla="*/ 83680 h 167359"/>
                  <a:gd name="connsiteX3" fmla="*/ 83680 w 167359"/>
                  <a:gd name="connsiteY3" fmla="*/ 0 h 167359"/>
                  <a:gd name="connsiteX4" fmla="*/ 167360 w 167359"/>
                  <a:gd name="connsiteY4" fmla="*/ 83680 h 16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359" h="167359">
                    <a:moveTo>
                      <a:pt x="167360" y="83680"/>
                    </a:moveTo>
                    <a:cubicBezTo>
                      <a:pt x="167360" y="129896"/>
                      <a:pt x="129895" y="167360"/>
                      <a:pt x="83680" y="167360"/>
                    </a:cubicBezTo>
                    <a:cubicBezTo>
                      <a:pt x="37465" y="167360"/>
                      <a:pt x="0" y="129896"/>
                      <a:pt x="0" y="83680"/>
                    </a:cubicBezTo>
                    <a:cubicBezTo>
                      <a:pt x="0" y="37465"/>
                      <a:pt x="37464" y="0"/>
                      <a:pt x="83680" y="0"/>
                    </a:cubicBezTo>
                    <a:cubicBezTo>
                      <a:pt x="129895" y="0"/>
                      <a:pt x="167360" y="37465"/>
                      <a:pt x="167360" y="83680"/>
                    </a:cubicBezTo>
                    <a:close/>
                  </a:path>
                </a:pathLst>
              </a:custGeom>
              <a:solidFill>
                <a:srgbClr val="94DCB8"/>
              </a:solidFill>
              <a:ln w="17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85816FC-DED3-467E-BBE7-01F875C4B9CA}"/>
                </a:ext>
              </a:extLst>
            </p:cNvPr>
            <p:cNvSpPr/>
            <p:nvPr/>
          </p:nvSpPr>
          <p:spPr>
            <a:xfrm>
              <a:off x="9452927" y="11805947"/>
              <a:ext cx="2469443" cy="350742"/>
            </a:xfrm>
            <a:custGeom>
              <a:avLst/>
              <a:gdLst>
                <a:gd name="connsiteX0" fmla="*/ 0 w 2469443"/>
                <a:gd name="connsiteY0" fmla="*/ 0 h 350742"/>
                <a:gd name="connsiteX1" fmla="*/ 2469443 w 2469443"/>
                <a:gd name="connsiteY1" fmla="*/ 0 h 350742"/>
                <a:gd name="connsiteX2" fmla="*/ 2469443 w 2469443"/>
                <a:gd name="connsiteY2" fmla="*/ 350743 h 350742"/>
                <a:gd name="connsiteX3" fmla="*/ 0 w 2469443"/>
                <a:gd name="connsiteY3" fmla="*/ 350743 h 35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9443" h="350742">
                  <a:moveTo>
                    <a:pt x="0" y="0"/>
                  </a:moveTo>
                  <a:lnTo>
                    <a:pt x="2469443" y="0"/>
                  </a:lnTo>
                  <a:lnTo>
                    <a:pt x="2469443" y="350743"/>
                  </a:lnTo>
                  <a:lnTo>
                    <a:pt x="0" y="350743"/>
                  </a:lnTo>
                  <a:close/>
                </a:path>
              </a:pathLst>
            </a:custGeom>
            <a:noFill/>
            <a:ln w="17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F453D3D-C211-44F0-836A-72B22CFCE9D3}"/>
              </a:ext>
            </a:extLst>
          </p:cNvPr>
          <p:cNvSpPr/>
          <p:nvPr/>
        </p:nvSpPr>
        <p:spPr>
          <a:xfrm>
            <a:off x="5277841" y="847459"/>
            <a:ext cx="7014856" cy="560832"/>
          </a:xfrm>
          <a:custGeom>
            <a:avLst/>
            <a:gdLst>
              <a:gd name="connsiteX0" fmla="*/ 7014857 w 7014856"/>
              <a:gd name="connsiteY0" fmla="*/ 0 h 560832"/>
              <a:gd name="connsiteX1" fmla="*/ 7014857 w 7014856"/>
              <a:gd name="connsiteY1" fmla="*/ 560832 h 560832"/>
              <a:gd name="connsiteX2" fmla="*/ 0 w 7014856"/>
              <a:gd name="connsiteY2" fmla="*/ 560832 h 560832"/>
              <a:gd name="connsiteX3" fmla="*/ 0 w 7014856"/>
              <a:gd name="connsiteY3" fmla="*/ 0 h 56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4856" h="560832">
                <a:moveTo>
                  <a:pt x="7014857" y="0"/>
                </a:moveTo>
                <a:lnTo>
                  <a:pt x="7014857" y="560832"/>
                </a:lnTo>
                <a:lnTo>
                  <a:pt x="0" y="560832"/>
                </a:lnTo>
                <a:lnTo>
                  <a:pt x="0" y="0"/>
                </a:lnTo>
              </a:path>
            </a:pathLst>
          </a:custGeom>
          <a:noFill/>
          <a:ln w="17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CB6B8B-62F9-4C9C-A943-50257754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 Infographics </a:t>
            </a:r>
          </a:p>
        </p:txBody>
      </p:sp>
      <p:grpSp>
        <p:nvGrpSpPr>
          <p:cNvPr id="47" name="Graphic 3">
            <a:extLst>
              <a:ext uri="{FF2B5EF4-FFF2-40B4-BE49-F238E27FC236}">
                <a16:creationId xmlns:a16="http://schemas.microsoft.com/office/drawing/2014/main" id="{B98A69C4-9A83-4477-AA87-0ED8DA34FF8E}"/>
              </a:ext>
            </a:extLst>
          </p:cNvPr>
          <p:cNvGrpSpPr/>
          <p:nvPr/>
        </p:nvGrpSpPr>
        <p:grpSpPr>
          <a:xfrm flipH="1">
            <a:off x="5102618" y="4233478"/>
            <a:ext cx="5142187" cy="1335786"/>
            <a:chOff x="10364502" y="2786337"/>
            <a:chExt cx="4646897" cy="1207125"/>
          </a:xfrm>
          <a:solidFill>
            <a:srgbClr val="000000"/>
          </a:solidFill>
        </p:grpSpPr>
        <p:grpSp>
          <p:nvGrpSpPr>
            <p:cNvPr id="48" name="Graphic 3">
              <a:extLst>
                <a:ext uri="{FF2B5EF4-FFF2-40B4-BE49-F238E27FC236}">
                  <a16:creationId xmlns:a16="http://schemas.microsoft.com/office/drawing/2014/main" id="{76E80047-172D-4277-86DB-383F67DE07BA}"/>
                </a:ext>
              </a:extLst>
            </p:cNvPr>
            <p:cNvGrpSpPr/>
            <p:nvPr/>
          </p:nvGrpSpPr>
          <p:grpSpPr>
            <a:xfrm>
              <a:off x="10364502" y="2864675"/>
              <a:ext cx="1965584" cy="1128786"/>
              <a:chOff x="10364502" y="2864675"/>
              <a:chExt cx="1965584" cy="1128786"/>
            </a:xfrm>
            <a:solidFill>
              <a:srgbClr val="000000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4B6BED-2036-472F-89C6-1F1540CFFA1E}"/>
                  </a:ext>
                </a:extLst>
              </p:cNvPr>
              <p:cNvSpPr/>
              <p:nvPr/>
            </p:nvSpPr>
            <p:spPr>
              <a:xfrm>
                <a:off x="10448182" y="2948355"/>
                <a:ext cx="1798224" cy="961427"/>
              </a:xfrm>
              <a:custGeom>
                <a:avLst/>
                <a:gdLst>
                  <a:gd name="connsiteX0" fmla="*/ 0 w 1798224"/>
                  <a:gd name="connsiteY0" fmla="*/ 961427 h 961427"/>
                  <a:gd name="connsiteX1" fmla="*/ 0 w 1798224"/>
                  <a:gd name="connsiteY1" fmla="*/ 0 h 961427"/>
                  <a:gd name="connsiteX2" fmla="*/ 1798225 w 1798224"/>
                  <a:gd name="connsiteY2" fmla="*/ 0 h 961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98224" h="961427">
                    <a:moveTo>
                      <a:pt x="0" y="961427"/>
                    </a:moveTo>
                    <a:lnTo>
                      <a:pt x="0" y="0"/>
                    </a:lnTo>
                    <a:lnTo>
                      <a:pt x="1798225" y="0"/>
                    </a:lnTo>
                  </a:path>
                </a:pathLst>
              </a:custGeom>
              <a:noFill/>
              <a:ln w="35594" cap="flat">
                <a:solidFill>
                  <a:srgbClr val="3399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6BD6AE2-BD8B-4291-9450-3F0A0AEBE0EB}"/>
                  </a:ext>
                </a:extLst>
              </p:cNvPr>
              <p:cNvSpPr/>
              <p:nvPr/>
            </p:nvSpPr>
            <p:spPr>
              <a:xfrm>
                <a:off x="10364502" y="3826102"/>
                <a:ext cx="167359" cy="167359"/>
              </a:xfrm>
              <a:custGeom>
                <a:avLst/>
                <a:gdLst>
                  <a:gd name="connsiteX0" fmla="*/ 167359 w 167359"/>
                  <a:gd name="connsiteY0" fmla="*/ 83680 h 167359"/>
                  <a:gd name="connsiteX1" fmla="*/ 83679 w 167359"/>
                  <a:gd name="connsiteY1" fmla="*/ 167360 h 167359"/>
                  <a:gd name="connsiteX2" fmla="*/ -1 w 167359"/>
                  <a:gd name="connsiteY2" fmla="*/ 83680 h 167359"/>
                  <a:gd name="connsiteX3" fmla="*/ 83679 w 167359"/>
                  <a:gd name="connsiteY3" fmla="*/ 0 h 167359"/>
                  <a:gd name="connsiteX4" fmla="*/ 167359 w 167359"/>
                  <a:gd name="connsiteY4" fmla="*/ 83680 h 16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359" h="167359">
                    <a:moveTo>
                      <a:pt x="167359" y="83680"/>
                    </a:moveTo>
                    <a:cubicBezTo>
                      <a:pt x="167359" y="129895"/>
                      <a:pt x="129895" y="167360"/>
                      <a:pt x="83679" y="167360"/>
                    </a:cubicBezTo>
                    <a:cubicBezTo>
                      <a:pt x="37464" y="167360"/>
                      <a:pt x="-1" y="129895"/>
                      <a:pt x="-1" y="83680"/>
                    </a:cubicBezTo>
                    <a:cubicBezTo>
                      <a:pt x="-1" y="37465"/>
                      <a:pt x="37464" y="0"/>
                      <a:pt x="83679" y="0"/>
                    </a:cubicBezTo>
                    <a:cubicBezTo>
                      <a:pt x="129894" y="0"/>
                      <a:pt x="167359" y="37465"/>
                      <a:pt x="167359" y="83680"/>
                    </a:cubicBezTo>
                    <a:close/>
                  </a:path>
                </a:pathLst>
              </a:custGeom>
              <a:solidFill>
                <a:srgbClr val="339966"/>
              </a:solidFill>
              <a:ln w="17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DC0E40D-E787-4435-865A-BC2648E0FB11}"/>
                  </a:ext>
                </a:extLst>
              </p:cNvPr>
              <p:cNvSpPr/>
              <p:nvPr/>
            </p:nvSpPr>
            <p:spPr>
              <a:xfrm>
                <a:off x="12162727" y="2864675"/>
                <a:ext cx="167359" cy="167359"/>
              </a:xfrm>
              <a:custGeom>
                <a:avLst/>
                <a:gdLst>
                  <a:gd name="connsiteX0" fmla="*/ 167360 w 167359"/>
                  <a:gd name="connsiteY0" fmla="*/ 83680 h 167359"/>
                  <a:gd name="connsiteX1" fmla="*/ 83680 w 167359"/>
                  <a:gd name="connsiteY1" fmla="*/ 167360 h 167359"/>
                  <a:gd name="connsiteX2" fmla="*/ 0 w 167359"/>
                  <a:gd name="connsiteY2" fmla="*/ 83680 h 167359"/>
                  <a:gd name="connsiteX3" fmla="*/ 83680 w 167359"/>
                  <a:gd name="connsiteY3" fmla="*/ 0 h 167359"/>
                  <a:gd name="connsiteX4" fmla="*/ 167360 w 167359"/>
                  <a:gd name="connsiteY4" fmla="*/ 83680 h 16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359" h="167359">
                    <a:moveTo>
                      <a:pt x="167360" y="83680"/>
                    </a:moveTo>
                    <a:cubicBezTo>
                      <a:pt x="167360" y="129895"/>
                      <a:pt x="129896" y="167360"/>
                      <a:pt x="83680" y="167360"/>
                    </a:cubicBezTo>
                    <a:cubicBezTo>
                      <a:pt x="37465" y="167360"/>
                      <a:pt x="0" y="129895"/>
                      <a:pt x="0" y="83680"/>
                    </a:cubicBezTo>
                    <a:cubicBezTo>
                      <a:pt x="0" y="37465"/>
                      <a:pt x="37464" y="0"/>
                      <a:pt x="83680" y="0"/>
                    </a:cubicBezTo>
                    <a:cubicBezTo>
                      <a:pt x="129896" y="0"/>
                      <a:pt x="167360" y="37465"/>
                      <a:pt x="167360" y="83680"/>
                    </a:cubicBezTo>
                    <a:close/>
                  </a:path>
                </a:pathLst>
              </a:custGeom>
              <a:solidFill>
                <a:srgbClr val="339966"/>
              </a:solidFill>
              <a:ln w="17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81B748A-B5E0-4D9D-8C1B-3D965B115692}"/>
                </a:ext>
              </a:extLst>
            </p:cNvPr>
            <p:cNvSpPr/>
            <p:nvPr/>
          </p:nvSpPr>
          <p:spPr>
            <a:xfrm>
              <a:off x="12541956" y="2786337"/>
              <a:ext cx="2469443" cy="350742"/>
            </a:xfrm>
            <a:custGeom>
              <a:avLst/>
              <a:gdLst>
                <a:gd name="connsiteX0" fmla="*/ 0 w 2469443"/>
                <a:gd name="connsiteY0" fmla="*/ 0 h 350742"/>
                <a:gd name="connsiteX1" fmla="*/ 2469443 w 2469443"/>
                <a:gd name="connsiteY1" fmla="*/ 0 h 350742"/>
                <a:gd name="connsiteX2" fmla="*/ 2469443 w 2469443"/>
                <a:gd name="connsiteY2" fmla="*/ 350743 h 350742"/>
                <a:gd name="connsiteX3" fmla="*/ 0 w 2469443"/>
                <a:gd name="connsiteY3" fmla="*/ 350743 h 35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9443" h="350742">
                  <a:moveTo>
                    <a:pt x="0" y="0"/>
                  </a:moveTo>
                  <a:lnTo>
                    <a:pt x="2469443" y="0"/>
                  </a:lnTo>
                  <a:lnTo>
                    <a:pt x="2469443" y="350743"/>
                  </a:lnTo>
                  <a:lnTo>
                    <a:pt x="0" y="350743"/>
                  </a:lnTo>
                  <a:close/>
                </a:path>
              </a:pathLst>
            </a:custGeom>
            <a:noFill/>
            <a:ln w="17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CEAE5AC-E19F-46F1-8C74-B2ED3554B46B}"/>
              </a:ext>
            </a:extLst>
          </p:cNvPr>
          <p:cNvSpPr/>
          <p:nvPr/>
        </p:nvSpPr>
        <p:spPr>
          <a:xfrm>
            <a:off x="2480292" y="4079546"/>
            <a:ext cx="51520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rgbClr val="000000"/>
                </a:solidFill>
                <a:latin typeface="Open Sans" panose="020B0606030504020204" pitchFamily="34" charset="0"/>
              </a:rPr>
              <a:t>Lorem Ipsum</a:t>
            </a: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</a:rPr>
              <a:t> is simply dummy text of the printing and typesetting industry.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4ED79B-3216-4993-B03E-0D970C562548}"/>
              </a:ext>
            </a:extLst>
          </p:cNvPr>
          <p:cNvSpPr/>
          <p:nvPr/>
        </p:nvSpPr>
        <p:spPr>
          <a:xfrm>
            <a:off x="16391743" y="4079546"/>
            <a:ext cx="51520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Open Sans" panose="020B0606030504020204" pitchFamily="34" charset="0"/>
              </a:rPr>
              <a:t>Lorem Ipsum</a:t>
            </a: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</a:rPr>
              <a:t> is simply dummy text of the printing and typesetting industry.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1AEE6B5-01BA-45FF-915A-941D8A5997DA}"/>
              </a:ext>
            </a:extLst>
          </p:cNvPr>
          <p:cNvSpPr/>
          <p:nvPr/>
        </p:nvSpPr>
        <p:spPr>
          <a:xfrm>
            <a:off x="13815716" y="12298160"/>
            <a:ext cx="51520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Open Sans" panose="020B0606030504020204" pitchFamily="34" charset="0"/>
              </a:rPr>
              <a:t>Lorem Ipsum</a:t>
            </a: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</a:rPr>
              <a:t> is simply dummy text of the printing and typesetting industry.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466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10385451" y="4889529"/>
            <a:ext cx="4140140" cy="3933767"/>
          </a:xfrm>
          <a:custGeom>
            <a:avLst/>
            <a:gdLst/>
            <a:ahLst/>
            <a:cxnLst/>
            <a:rect l="l" t="t" r="r" b="b"/>
            <a:pathLst>
              <a:path w="592" h="562" extrusionOk="0">
                <a:moveTo>
                  <a:pt x="519" y="143"/>
                </a:moveTo>
                <a:cubicBezTo>
                  <a:pt x="527" y="143"/>
                  <a:pt x="534" y="143"/>
                  <a:pt x="539" y="150"/>
                </a:cubicBezTo>
                <a:cubicBezTo>
                  <a:pt x="542" y="154"/>
                  <a:pt x="544" y="159"/>
                  <a:pt x="547" y="164"/>
                </a:cubicBezTo>
                <a:cubicBezTo>
                  <a:pt x="555" y="177"/>
                  <a:pt x="569" y="177"/>
                  <a:pt x="579" y="165"/>
                </a:cubicBezTo>
                <a:cubicBezTo>
                  <a:pt x="588" y="154"/>
                  <a:pt x="592" y="138"/>
                  <a:pt x="591" y="123"/>
                </a:cubicBezTo>
                <a:cubicBezTo>
                  <a:pt x="592" y="108"/>
                  <a:pt x="588" y="92"/>
                  <a:pt x="579" y="81"/>
                </a:cubicBezTo>
                <a:cubicBezTo>
                  <a:pt x="569" y="69"/>
                  <a:pt x="555" y="69"/>
                  <a:pt x="547" y="82"/>
                </a:cubicBezTo>
                <a:cubicBezTo>
                  <a:pt x="544" y="87"/>
                  <a:pt x="542" y="92"/>
                  <a:pt x="539" y="96"/>
                </a:cubicBezTo>
                <a:cubicBezTo>
                  <a:pt x="534" y="103"/>
                  <a:pt x="527" y="103"/>
                  <a:pt x="519" y="103"/>
                </a:cubicBezTo>
                <a:cubicBezTo>
                  <a:pt x="514" y="103"/>
                  <a:pt x="512" y="99"/>
                  <a:pt x="510" y="96"/>
                </a:cubicBezTo>
                <a:cubicBezTo>
                  <a:pt x="510" y="0"/>
                  <a:pt x="510" y="0"/>
                  <a:pt x="51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02"/>
                  <a:pt x="0" y="402"/>
                  <a:pt x="0" y="402"/>
                </a:cubicBezTo>
                <a:cubicBezTo>
                  <a:pt x="7" y="392"/>
                  <a:pt x="19" y="386"/>
                  <a:pt x="31" y="386"/>
                </a:cubicBezTo>
                <a:cubicBezTo>
                  <a:pt x="43" y="386"/>
                  <a:pt x="54" y="392"/>
                  <a:pt x="62" y="401"/>
                </a:cubicBezTo>
                <a:cubicBezTo>
                  <a:pt x="74" y="415"/>
                  <a:pt x="80" y="434"/>
                  <a:pt x="79" y="456"/>
                </a:cubicBezTo>
                <a:cubicBezTo>
                  <a:pt x="80" y="478"/>
                  <a:pt x="74" y="497"/>
                  <a:pt x="62" y="511"/>
                </a:cubicBezTo>
                <a:cubicBezTo>
                  <a:pt x="54" y="520"/>
                  <a:pt x="43" y="526"/>
                  <a:pt x="31" y="526"/>
                </a:cubicBezTo>
                <a:cubicBezTo>
                  <a:pt x="19" y="526"/>
                  <a:pt x="7" y="520"/>
                  <a:pt x="0" y="510"/>
                </a:cubicBezTo>
                <a:cubicBezTo>
                  <a:pt x="0" y="562"/>
                  <a:pt x="0" y="562"/>
                  <a:pt x="0" y="562"/>
                </a:cubicBezTo>
                <a:cubicBezTo>
                  <a:pt x="510" y="562"/>
                  <a:pt x="510" y="562"/>
                  <a:pt x="510" y="562"/>
                </a:cubicBezTo>
                <a:cubicBezTo>
                  <a:pt x="510" y="150"/>
                  <a:pt x="510" y="150"/>
                  <a:pt x="510" y="150"/>
                </a:cubicBezTo>
                <a:cubicBezTo>
                  <a:pt x="512" y="147"/>
                  <a:pt x="514" y="143"/>
                  <a:pt x="519" y="14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182847" tIns="91399" rIns="182847" bIns="91399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prstClr val="white"/>
              </a:solidFill>
              <a:latin typeface="Montserrat Light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10385451" y="8823297"/>
            <a:ext cx="3565473" cy="2638385"/>
          </a:xfrm>
          <a:custGeom>
            <a:avLst/>
            <a:gdLst/>
            <a:ahLst/>
            <a:cxnLst/>
            <a:rect l="l" t="t" r="r" b="b"/>
            <a:pathLst>
              <a:path w="510" h="377" extrusionOk="0">
                <a:moveTo>
                  <a:pt x="0" y="333"/>
                </a:moveTo>
                <a:cubicBezTo>
                  <a:pt x="0" y="358"/>
                  <a:pt x="19" y="377"/>
                  <a:pt x="44" y="377"/>
                </a:cubicBezTo>
                <a:cubicBezTo>
                  <a:pt x="466" y="377"/>
                  <a:pt x="466" y="377"/>
                  <a:pt x="466" y="377"/>
                </a:cubicBezTo>
                <a:cubicBezTo>
                  <a:pt x="491" y="377"/>
                  <a:pt x="510" y="358"/>
                  <a:pt x="510" y="333"/>
                </a:cubicBezTo>
                <a:cubicBezTo>
                  <a:pt x="510" y="0"/>
                  <a:pt x="510" y="0"/>
                  <a:pt x="510" y="0"/>
                </a:cubicBezTo>
                <a:cubicBezTo>
                  <a:pt x="0" y="0"/>
                  <a:pt x="0" y="0"/>
                  <a:pt x="0" y="0"/>
                </a:cubicBezTo>
                <a:lnTo>
                  <a:pt x="0" y="3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47" tIns="91399" rIns="182847" bIns="91399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prstClr val="white"/>
              </a:solidFill>
              <a:latin typeface="Montserrat Light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10385451" y="2254318"/>
            <a:ext cx="3565473" cy="2635212"/>
          </a:xfrm>
          <a:custGeom>
            <a:avLst/>
            <a:gdLst/>
            <a:ahLst/>
            <a:cxnLst/>
            <a:rect l="l" t="t" r="r" b="b"/>
            <a:pathLst>
              <a:path w="510" h="377" extrusionOk="0">
                <a:moveTo>
                  <a:pt x="510" y="44"/>
                </a:moveTo>
                <a:cubicBezTo>
                  <a:pt x="510" y="20"/>
                  <a:pt x="491" y="0"/>
                  <a:pt x="466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19" y="0"/>
                  <a:pt x="0" y="20"/>
                  <a:pt x="0" y="44"/>
                </a:cubicBezTo>
                <a:cubicBezTo>
                  <a:pt x="0" y="377"/>
                  <a:pt x="0" y="377"/>
                  <a:pt x="0" y="377"/>
                </a:cubicBezTo>
                <a:cubicBezTo>
                  <a:pt x="510" y="377"/>
                  <a:pt x="510" y="377"/>
                  <a:pt x="510" y="377"/>
                </a:cubicBezTo>
                <a:lnTo>
                  <a:pt x="510" y="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47" tIns="91399" rIns="182847" bIns="91399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prstClr val="white"/>
              </a:solidFill>
              <a:latin typeface="Montserrat Light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17833894" y="8823297"/>
            <a:ext cx="3651198" cy="2638385"/>
          </a:xfrm>
          <a:custGeom>
            <a:avLst/>
            <a:gdLst/>
            <a:ahLst/>
            <a:cxnLst/>
            <a:rect l="l" t="t" r="r" b="b"/>
            <a:pathLst>
              <a:path w="522" h="377" extrusionOk="0">
                <a:moveTo>
                  <a:pt x="0" y="0"/>
                </a:moveTo>
                <a:cubicBezTo>
                  <a:pt x="0" y="333"/>
                  <a:pt x="0" y="333"/>
                  <a:pt x="0" y="333"/>
                </a:cubicBezTo>
                <a:cubicBezTo>
                  <a:pt x="0" y="358"/>
                  <a:pt x="20" y="377"/>
                  <a:pt x="44" y="377"/>
                </a:cubicBezTo>
                <a:cubicBezTo>
                  <a:pt x="447" y="377"/>
                  <a:pt x="447" y="377"/>
                  <a:pt x="447" y="377"/>
                </a:cubicBezTo>
                <a:cubicBezTo>
                  <a:pt x="488" y="377"/>
                  <a:pt x="522" y="344"/>
                  <a:pt x="522" y="303"/>
                </a:cubicBezTo>
                <a:cubicBezTo>
                  <a:pt x="522" y="0"/>
                  <a:pt x="522" y="0"/>
                  <a:pt x="52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82847" tIns="91399" rIns="182847" bIns="91399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prstClr val="white"/>
              </a:solidFill>
              <a:latin typeface="Montserrat Light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17833894" y="4889529"/>
            <a:ext cx="3651198" cy="39337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182847" tIns="91399" rIns="182847" bIns="91399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prstClr val="white"/>
              </a:solidFill>
              <a:latin typeface="Montserrat Light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17833894" y="2254318"/>
            <a:ext cx="3651198" cy="2635212"/>
          </a:xfrm>
          <a:custGeom>
            <a:avLst/>
            <a:gdLst/>
            <a:ahLst/>
            <a:cxnLst/>
            <a:rect l="l" t="t" r="r" b="b"/>
            <a:pathLst>
              <a:path w="522" h="377" extrusionOk="0">
                <a:moveTo>
                  <a:pt x="522" y="75"/>
                </a:moveTo>
                <a:cubicBezTo>
                  <a:pt x="522" y="33"/>
                  <a:pt x="488" y="0"/>
                  <a:pt x="447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20" y="0"/>
                  <a:pt x="0" y="20"/>
                  <a:pt x="0" y="44"/>
                </a:cubicBezTo>
                <a:cubicBezTo>
                  <a:pt x="0" y="111"/>
                  <a:pt x="0" y="111"/>
                  <a:pt x="0" y="111"/>
                </a:cubicBezTo>
                <a:cubicBezTo>
                  <a:pt x="8" y="101"/>
                  <a:pt x="19" y="95"/>
                  <a:pt x="32" y="95"/>
                </a:cubicBezTo>
                <a:cubicBezTo>
                  <a:pt x="43" y="95"/>
                  <a:pt x="55" y="100"/>
                  <a:pt x="63" y="110"/>
                </a:cubicBezTo>
                <a:cubicBezTo>
                  <a:pt x="74" y="124"/>
                  <a:pt x="80" y="143"/>
                  <a:pt x="80" y="165"/>
                </a:cubicBezTo>
                <a:cubicBezTo>
                  <a:pt x="80" y="187"/>
                  <a:pt x="74" y="206"/>
                  <a:pt x="63" y="220"/>
                </a:cubicBezTo>
                <a:cubicBezTo>
                  <a:pt x="55" y="229"/>
                  <a:pt x="43" y="235"/>
                  <a:pt x="32" y="235"/>
                </a:cubicBezTo>
                <a:cubicBezTo>
                  <a:pt x="19" y="235"/>
                  <a:pt x="8" y="229"/>
                  <a:pt x="0" y="219"/>
                </a:cubicBezTo>
                <a:cubicBezTo>
                  <a:pt x="0" y="377"/>
                  <a:pt x="0" y="377"/>
                  <a:pt x="0" y="377"/>
                </a:cubicBezTo>
                <a:cubicBezTo>
                  <a:pt x="522" y="377"/>
                  <a:pt x="522" y="377"/>
                  <a:pt x="522" y="377"/>
                </a:cubicBezTo>
                <a:lnTo>
                  <a:pt x="522" y="7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82847" tIns="91399" rIns="182847" bIns="91399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prstClr val="white"/>
              </a:solidFill>
              <a:latin typeface="Montserrat Light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2844937" y="2254318"/>
            <a:ext cx="3638497" cy="2635212"/>
          </a:xfrm>
          <a:custGeom>
            <a:avLst/>
            <a:gdLst/>
            <a:ahLst/>
            <a:cxnLst/>
            <a:rect l="l" t="t" r="r" b="b"/>
            <a:pathLst>
              <a:path w="520" h="377" extrusionOk="0">
                <a:moveTo>
                  <a:pt x="520" y="44"/>
                </a:moveTo>
                <a:cubicBezTo>
                  <a:pt x="520" y="20"/>
                  <a:pt x="500" y="0"/>
                  <a:pt x="476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34" y="0"/>
                  <a:pt x="0" y="33"/>
                  <a:pt x="0" y="75"/>
                </a:cubicBezTo>
                <a:cubicBezTo>
                  <a:pt x="0" y="377"/>
                  <a:pt x="0" y="377"/>
                  <a:pt x="0" y="377"/>
                </a:cubicBezTo>
                <a:cubicBezTo>
                  <a:pt x="520" y="377"/>
                  <a:pt x="520" y="377"/>
                  <a:pt x="520" y="377"/>
                </a:cubicBezTo>
                <a:lnTo>
                  <a:pt x="520" y="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47" tIns="91399" rIns="182847" bIns="91399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prstClr val="white"/>
              </a:solidFill>
              <a:latin typeface="Montserrat Light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2844937" y="4889529"/>
            <a:ext cx="3638497" cy="39337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182847" tIns="91399" rIns="182847" bIns="91399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prstClr val="white"/>
              </a:solidFill>
              <a:latin typeface="Montserrat Light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2844935" y="8823297"/>
            <a:ext cx="4203640" cy="2638385"/>
          </a:xfrm>
          <a:custGeom>
            <a:avLst/>
            <a:gdLst/>
            <a:ahLst/>
            <a:cxnLst/>
            <a:rect l="l" t="t" r="r" b="b"/>
            <a:pathLst>
              <a:path w="601" h="377" extrusionOk="0">
                <a:moveTo>
                  <a:pt x="0" y="303"/>
                </a:moveTo>
                <a:cubicBezTo>
                  <a:pt x="0" y="344"/>
                  <a:pt x="34" y="377"/>
                  <a:pt x="75" y="377"/>
                </a:cubicBezTo>
                <a:cubicBezTo>
                  <a:pt x="476" y="377"/>
                  <a:pt x="476" y="377"/>
                  <a:pt x="476" y="377"/>
                </a:cubicBezTo>
                <a:cubicBezTo>
                  <a:pt x="500" y="377"/>
                  <a:pt x="520" y="358"/>
                  <a:pt x="520" y="333"/>
                </a:cubicBezTo>
                <a:cubicBezTo>
                  <a:pt x="520" y="258"/>
                  <a:pt x="520" y="258"/>
                  <a:pt x="520" y="258"/>
                </a:cubicBezTo>
                <a:cubicBezTo>
                  <a:pt x="521" y="255"/>
                  <a:pt x="524" y="251"/>
                  <a:pt x="528" y="251"/>
                </a:cubicBezTo>
                <a:cubicBezTo>
                  <a:pt x="536" y="251"/>
                  <a:pt x="543" y="251"/>
                  <a:pt x="548" y="258"/>
                </a:cubicBezTo>
                <a:cubicBezTo>
                  <a:pt x="551" y="262"/>
                  <a:pt x="553" y="267"/>
                  <a:pt x="556" y="272"/>
                </a:cubicBezTo>
                <a:cubicBezTo>
                  <a:pt x="565" y="284"/>
                  <a:pt x="579" y="284"/>
                  <a:pt x="589" y="273"/>
                </a:cubicBezTo>
                <a:cubicBezTo>
                  <a:pt x="598" y="261"/>
                  <a:pt x="601" y="246"/>
                  <a:pt x="601" y="231"/>
                </a:cubicBezTo>
                <a:cubicBezTo>
                  <a:pt x="601" y="216"/>
                  <a:pt x="598" y="200"/>
                  <a:pt x="589" y="189"/>
                </a:cubicBezTo>
                <a:cubicBezTo>
                  <a:pt x="579" y="177"/>
                  <a:pt x="565" y="177"/>
                  <a:pt x="556" y="190"/>
                </a:cubicBezTo>
                <a:cubicBezTo>
                  <a:pt x="553" y="194"/>
                  <a:pt x="551" y="199"/>
                  <a:pt x="548" y="204"/>
                </a:cubicBezTo>
                <a:cubicBezTo>
                  <a:pt x="543" y="211"/>
                  <a:pt x="536" y="211"/>
                  <a:pt x="528" y="211"/>
                </a:cubicBezTo>
                <a:cubicBezTo>
                  <a:pt x="524" y="211"/>
                  <a:pt x="521" y="207"/>
                  <a:pt x="520" y="204"/>
                </a:cubicBezTo>
                <a:cubicBezTo>
                  <a:pt x="520" y="0"/>
                  <a:pt x="520" y="0"/>
                  <a:pt x="520" y="0"/>
                </a:cubicBezTo>
                <a:cubicBezTo>
                  <a:pt x="0" y="0"/>
                  <a:pt x="0" y="0"/>
                  <a:pt x="0" y="0"/>
                </a:cubicBezTo>
                <a:lnTo>
                  <a:pt x="0" y="30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47" tIns="91399" rIns="182847" bIns="91399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prstClr val="white"/>
              </a:solidFill>
              <a:latin typeface="Montserrat Light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14112847" y="4889529"/>
            <a:ext cx="3559123" cy="3933767"/>
          </a:xfrm>
          <a:custGeom>
            <a:avLst/>
            <a:gdLst/>
            <a:ahLst/>
            <a:cxnLst/>
            <a:rect l="l" t="t" r="r" b="b"/>
            <a:pathLst>
              <a:path w="509" h="562" extrusionOk="0">
                <a:moveTo>
                  <a:pt x="0" y="0"/>
                </a:moveTo>
                <a:cubicBezTo>
                  <a:pt x="0" y="69"/>
                  <a:pt x="0" y="69"/>
                  <a:pt x="0" y="69"/>
                </a:cubicBezTo>
                <a:cubicBezTo>
                  <a:pt x="8" y="59"/>
                  <a:pt x="19" y="53"/>
                  <a:pt x="31" y="53"/>
                </a:cubicBezTo>
                <a:cubicBezTo>
                  <a:pt x="43" y="53"/>
                  <a:pt x="55" y="59"/>
                  <a:pt x="63" y="68"/>
                </a:cubicBezTo>
                <a:cubicBezTo>
                  <a:pt x="74" y="82"/>
                  <a:pt x="80" y="101"/>
                  <a:pt x="80" y="123"/>
                </a:cubicBezTo>
                <a:cubicBezTo>
                  <a:pt x="80" y="145"/>
                  <a:pt x="74" y="164"/>
                  <a:pt x="63" y="178"/>
                </a:cubicBezTo>
                <a:cubicBezTo>
                  <a:pt x="55" y="187"/>
                  <a:pt x="43" y="193"/>
                  <a:pt x="31" y="193"/>
                </a:cubicBezTo>
                <a:cubicBezTo>
                  <a:pt x="19" y="193"/>
                  <a:pt x="8" y="187"/>
                  <a:pt x="0" y="177"/>
                </a:cubicBezTo>
                <a:cubicBezTo>
                  <a:pt x="0" y="562"/>
                  <a:pt x="0" y="562"/>
                  <a:pt x="0" y="562"/>
                </a:cubicBezTo>
                <a:cubicBezTo>
                  <a:pt x="509" y="562"/>
                  <a:pt x="509" y="562"/>
                  <a:pt x="509" y="562"/>
                </a:cubicBezTo>
                <a:cubicBezTo>
                  <a:pt x="509" y="0"/>
                  <a:pt x="509" y="0"/>
                  <a:pt x="509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182847" tIns="91399" rIns="182847" bIns="91399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prstClr val="white"/>
              </a:solidFill>
              <a:latin typeface="Montserrat Light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14112847" y="8823297"/>
            <a:ext cx="3559123" cy="2638385"/>
          </a:xfrm>
          <a:custGeom>
            <a:avLst/>
            <a:gdLst/>
            <a:ahLst/>
            <a:cxnLst/>
            <a:rect l="l" t="t" r="r" b="b"/>
            <a:pathLst>
              <a:path w="509" h="377" extrusionOk="0">
                <a:moveTo>
                  <a:pt x="0" y="333"/>
                </a:moveTo>
                <a:cubicBezTo>
                  <a:pt x="0" y="358"/>
                  <a:pt x="20" y="377"/>
                  <a:pt x="44" y="377"/>
                </a:cubicBezTo>
                <a:cubicBezTo>
                  <a:pt x="465" y="377"/>
                  <a:pt x="465" y="377"/>
                  <a:pt x="465" y="377"/>
                </a:cubicBezTo>
                <a:cubicBezTo>
                  <a:pt x="490" y="377"/>
                  <a:pt x="509" y="358"/>
                  <a:pt x="509" y="333"/>
                </a:cubicBezTo>
                <a:cubicBezTo>
                  <a:pt x="509" y="0"/>
                  <a:pt x="509" y="0"/>
                  <a:pt x="509" y="0"/>
                </a:cubicBezTo>
                <a:cubicBezTo>
                  <a:pt x="0" y="0"/>
                  <a:pt x="0" y="0"/>
                  <a:pt x="0" y="0"/>
                </a:cubicBezTo>
                <a:lnTo>
                  <a:pt x="0" y="33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82847" tIns="91399" rIns="182847" bIns="91399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prstClr val="white"/>
              </a:solidFill>
              <a:latin typeface="Montserrat Light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14112848" y="2254318"/>
            <a:ext cx="4133790" cy="2635212"/>
          </a:xfrm>
          <a:custGeom>
            <a:avLst/>
            <a:gdLst/>
            <a:ahLst/>
            <a:cxnLst/>
            <a:rect l="l" t="t" r="r" b="b"/>
            <a:pathLst>
              <a:path w="591" h="377" extrusionOk="0">
                <a:moveTo>
                  <a:pt x="509" y="192"/>
                </a:moveTo>
                <a:cubicBezTo>
                  <a:pt x="511" y="189"/>
                  <a:pt x="514" y="185"/>
                  <a:pt x="518" y="185"/>
                </a:cubicBezTo>
                <a:cubicBezTo>
                  <a:pt x="526" y="185"/>
                  <a:pt x="533" y="185"/>
                  <a:pt x="538" y="192"/>
                </a:cubicBezTo>
                <a:cubicBezTo>
                  <a:pt x="541" y="196"/>
                  <a:pt x="543" y="201"/>
                  <a:pt x="546" y="206"/>
                </a:cubicBezTo>
                <a:cubicBezTo>
                  <a:pt x="554" y="218"/>
                  <a:pt x="569" y="219"/>
                  <a:pt x="578" y="207"/>
                </a:cubicBezTo>
                <a:cubicBezTo>
                  <a:pt x="587" y="196"/>
                  <a:pt x="591" y="180"/>
                  <a:pt x="591" y="165"/>
                </a:cubicBezTo>
                <a:cubicBezTo>
                  <a:pt x="591" y="150"/>
                  <a:pt x="587" y="134"/>
                  <a:pt x="578" y="123"/>
                </a:cubicBezTo>
                <a:cubicBezTo>
                  <a:pt x="569" y="111"/>
                  <a:pt x="554" y="111"/>
                  <a:pt x="546" y="124"/>
                </a:cubicBezTo>
                <a:cubicBezTo>
                  <a:pt x="543" y="128"/>
                  <a:pt x="541" y="134"/>
                  <a:pt x="538" y="138"/>
                </a:cubicBezTo>
                <a:cubicBezTo>
                  <a:pt x="533" y="145"/>
                  <a:pt x="526" y="145"/>
                  <a:pt x="518" y="145"/>
                </a:cubicBezTo>
                <a:cubicBezTo>
                  <a:pt x="514" y="145"/>
                  <a:pt x="511" y="141"/>
                  <a:pt x="509" y="138"/>
                </a:cubicBezTo>
                <a:cubicBezTo>
                  <a:pt x="509" y="44"/>
                  <a:pt x="509" y="44"/>
                  <a:pt x="509" y="44"/>
                </a:cubicBezTo>
                <a:cubicBezTo>
                  <a:pt x="509" y="20"/>
                  <a:pt x="490" y="0"/>
                  <a:pt x="465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20" y="0"/>
                  <a:pt x="0" y="20"/>
                  <a:pt x="0" y="44"/>
                </a:cubicBezTo>
                <a:cubicBezTo>
                  <a:pt x="0" y="377"/>
                  <a:pt x="0" y="377"/>
                  <a:pt x="0" y="377"/>
                </a:cubicBezTo>
                <a:cubicBezTo>
                  <a:pt x="509" y="377"/>
                  <a:pt x="509" y="377"/>
                  <a:pt x="509" y="377"/>
                </a:cubicBezTo>
                <a:lnTo>
                  <a:pt x="509" y="1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82847" tIns="91399" rIns="182847" bIns="91399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prstClr val="white"/>
              </a:solidFill>
              <a:latin typeface="Montserrat Light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635832" y="8823297"/>
            <a:ext cx="3587698" cy="2638385"/>
          </a:xfrm>
          <a:custGeom>
            <a:avLst/>
            <a:gdLst/>
            <a:ahLst/>
            <a:cxnLst/>
            <a:rect l="l" t="t" r="r" b="b"/>
            <a:pathLst>
              <a:path w="513" h="377" extrusionOk="0">
                <a:moveTo>
                  <a:pt x="0" y="177"/>
                </a:moveTo>
                <a:cubicBezTo>
                  <a:pt x="8" y="167"/>
                  <a:pt x="20" y="161"/>
                  <a:pt x="32" y="161"/>
                </a:cubicBezTo>
                <a:cubicBezTo>
                  <a:pt x="44" y="161"/>
                  <a:pt x="55" y="166"/>
                  <a:pt x="63" y="176"/>
                </a:cubicBezTo>
                <a:cubicBezTo>
                  <a:pt x="75" y="190"/>
                  <a:pt x="81" y="209"/>
                  <a:pt x="80" y="231"/>
                </a:cubicBezTo>
                <a:cubicBezTo>
                  <a:pt x="81" y="252"/>
                  <a:pt x="75" y="272"/>
                  <a:pt x="63" y="286"/>
                </a:cubicBezTo>
                <a:cubicBezTo>
                  <a:pt x="55" y="295"/>
                  <a:pt x="44" y="301"/>
                  <a:pt x="32" y="301"/>
                </a:cubicBezTo>
                <a:cubicBezTo>
                  <a:pt x="20" y="301"/>
                  <a:pt x="8" y="295"/>
                  <a:pt x="0" y="285"/>
                </a:cubicBezTo>
                <a:cubicBezTo>
                  <a:pt x="0" y="333"/>
                  <a:pt x="0" y="333"/>
                  <a:pt x="0" y="333"/>
                </a:cubicBezTo>
                <a:cubicBezTo>
                  <a:pt x="0" y="358"/>
                  <a:pt x="20" y="377"/>
                  <a:pt x="44" y="377"/>
                </a:cubicBezTo>
                <a:cubicBezTo>
                  <a:pt x="469" y="377"/>
                  <a:pt x="469" y="377"/>
                  <a:pt x="469" y="377"/>
                </a:cubicBezTo>
                <a:cubicBezTo>
                  <a:pt x="493" y="377"/>
                  <a:pt x="513" y="358"/>
                  <a:pt x="513" y="333"/>
                </a:cubicBezTo>
                <a:cubicBezTo>
                  <a:pt x="513" y="0"/>
                  <a:pt x="513" y="0"/>
                  <a:pt x="513" y="0"/>
                </a:cubicBezTo>
                <a:cubicBezTo>
                  <a:pt x="0" y="0"/>
                  <a:pt x="0" y="0"/>
                  <a:pt x="0" y="0"/>
                </a:cubicBezTo>
                <a:lnTo>
                  <a:pt x="0" y="1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47" tIns="91399" rIns="182847" bIns="91399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prstClr val="white"/>
              </a:solidFill>
              <a:latin typeface="Montserrat Light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3"/>
          <p:cNvSpPr/>
          <p:nvPr/>
        </p:nvSpPr>
        <p:spPr>
          <a:xfrm>
            <a:off x="6635832" y="2254318"/>
            <a:ext cx="3587698" cy="2635212"/>
          </a:xfrm>
          <a:custGeom>
            <a:avLst/>
            <a:gdLst/>
            <a:ahLst/>
            <a:cxnLst/>
            <a:rect l="l" t="t" r="r" b="b"/>
            <a:pathLst>
              <a:path w="513" h="377" extrusionOk="0">
                <a:moveTo>
                  <a:pt x="513" y="44"/>
                </a:moveTo>
                <a:cubicBezTo>
                  <a:pt x="513" y="20"/>
                  <a:pt x="493" y="0"/>
                  <a:pt x="469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20" y="0"/>
                  <a:pt x="0" y="20"/>
                  <a:pt x="0" y="44"/>
                </a:cubicBezTo>
                <a:cubicBezTo>
                  <a:pt x="0" y="377"/>
                  <a:pt x="0" y="377"/>
                  <a:pt x="0" y="377"/>
                </a:cubicBezTo>
                <a:cubicBezTo>
                  <a:pt x="513" y="377"/>
                  <a:pt x="513" y="377"/>
                  <a:pt x="513" y="377"/>
                </a:cubicBezTo>
                <a:lnTo>
                  <a:pt x="513" y="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47" tIns="91399" rIns="182847" bIns="91399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prstClr val="white"/>
              </a:solidFill>
              <a:latin typeface="Montserrat Light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6635832" y="4889529"/>
            <a:ext cx="4156014" cy="3933767"/>
          </a:xfrm>
          <a:custGeom>
            <a:avLst/>
            <a:gdLst/>
            <a:ahLst/>
            <a:cxnLst/>
            <a:rect l="l" t="t" r="r" b="b"/>
            <a:pathLst>
              <a:path w="594" h="562" extrusionOk="0">
                <a:moveTo>
                  <a:pt x="521" y="476"/>
                </a:moveTo>
                <a:cubicBezTo>
                  <a:pt x="529" y="476"/>
                  <a:pt x="536" y="476"/>
                  <a:pt x="541" y="483"/>
                </a:cubicBezTo>
                <a:cubicBezTo>
                  <a:pt x="544" y="487"/>
                  <a:pt x="546" y="492"/>
                  <a:pt x="549" y="497"/>
                </a:cubicBezTo>
                <a:cubicBezTo>
                  <a:pt x="558" y="510"/>
                  <a:pt x="572" y="510"/>
                  <a:pt x="582" y="498"/>
                </a:cubicBezTo>
                <a:cubicBezTo>
                  <a:pt x="591" y="487"/>
                  <a:pt x="594" y="471"/>
                  <a:pt x="594" y="456"/>
                </a:cubicBezTo>
                <a:cubicBezTo>
                  <a:pt x="594" y="441"/>
                  <a:pt x="591" y="425"/>
                  <a:pt x="582" y="414"/>
                </a:cubicBezTo>
                <a:cubicBezTo>
                  <a:pt x="572" y="402"/>
                  <a:pt x="558" y="402"/>
                  <a:pt x="549" y="415"/>
                </a:cubicBezTo>
                <a:cubicBezTo>
                  <a:pt x="546" y="420"/>
                  <a:pt x="544" y="425"/>
                  <a:pt x="541" y="429"/>
                </a:cubicBezTo>
                <a:cubicBezTo>
                  <a:pt x="536" y="436"/>
                  <a:pt x="529" y="436"/>
                  <a:pt x="521" y="436"/>
                </a:cubicBezTo>
                <a:cubicBezTo>
                  <a:pt x="517" y="436"/>
                  <a:pt x="514" y="432"/>
                  <a:pt x="513" y="429"/>
                </a:cubicBezTo>
                <a:cubicBezTo>
                  <a:pt x="513" y="0"/>
                  <a:pt x="513" y="0"/>
                  <a:pt x="51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62"/>
                  <a:pt x="0" y="562"/>
                  <a:pt x="0" y="562"/>
                </a:cubicBezTo>
                <a:cubicBezTo>
                  <a:pt x="513" y="562"/>
                  <a:pt x="513" y="562"/>
                  <a:pt x="513" y="562"/>
                </a:cubicBezTo>
                <a:cubicBezTo>
                  <a:pt x="513" y="483"/>
                  <a:pt x="513" y="483"/>
                  <a:pt x="513" y="483"/>
                </a:cubicBezTo>
                <a:cubicBezTo>
                  <a:pt x="514" y="480"/>
                  <a:pt x="517" y="476"/>
                  <a:pt x="521" y="47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182847" tIns="91399" rIns="182847" bIns="91399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prstClr val="white"/>
              </a:solidFill>
              <a:latin typeface="Montserrat Light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3"/>
          <p:cNvSpPr txBox="1"/>
          <p:nvPr/>
        </p:nvSpPr>
        <p:spPr>
          <a:xfrm>
            <a:off x="3879971" y="2721034"/>
            <a:ext cx="1736699" cy="169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828800">
              <a:buClr>
                <a:srgbClr val="FFFFFF"/>
              </a:buClr>
              <a:buSzPts val="5500"/>
            </a:pPr>
            <a:r>
              <a:rPr lang="en-US" sz="11000" kern="0">
                <a:solidFill>
                  <a:prstClr val="white"/>
                </a:solidFill>
                <a:latin typeface="Montserrat Light"/>
                <a:ea typeface="Montserrat"/>
                <a:cs typeface="Montserrat"/>
                <a:sym typeface="Montserrat"/>
              </a:rPr>
              <a:t>01</a:t>
            </a:r>
            <a:endParaRPr sz="2800" kern="0">
              <a:solidFill>
                <a:prstClr val="white"/>
              </a:solidFill>
              <a:latin typeface="Montserrat Light"/>
              <a:cs typeface="Arial"/>
              <a:sym typeface="Arial"/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7454969" y="2721034"/>
            <a:ext cx="1952596" cy="169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828800">
              <a:buClr>
                <a:srgbClr val="FFFFFF"/>
              </a:buClr>
              <a:buSzPts val="5500"/>
            </a:pPr>
            <a:r>
              <a:rPr lang="en-US" sz="11000" kern="0">
                <a:solidFill>
                  <a:prstClr val="white"/>
                </a:solidFill>
                <a:latin typeface="Montserrat Light"/>
                <a:ea typeface="Montserrat"/>
                <a:cs typeface="Montserrat"/>
                <a:sym typeface="Montserrat"/>
              </a:rPr>
              <a:t>02</a:t>
            </a:r>
            <a:endParaRPr sz="2800" kern="0">
              <a:solidFill>
                <a:prstClr val="white"/>
              </a:solidFill>
              <a:latin typeface="Montserrat Light"/>
              <a:cs typeface="Arial"/>
              <a:sym typeface="Arial"/>
            </a:endParaRPr>
          </a:p>
        </p:txBody>
      </p:sp>
      <p:sp>
        <p:nvSpPr>
          <p:cNvPr id="101" name="Google Shape;101;p13"/>
          <p:cNvSpPr txBox="1"/>
          <p:nvPr/>
        </p:nvSpPr>
        <p:spPr>
          <a:xfrm>
            <a:off x="11239515" y="2721034"/>
            <a:ext cx="1943072" cy="169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828800">
              <a:buClr>
                <a:srgbClr val="4B4B4B"/>
              </a:buClr>
              <a:buSzPts val="5500"/>
            </a:pPr>
            <a:r>
              <a:rPr lang="en-US" sz="11000" kern="0">
                <a:solidFill>
                  <a:prstClr val="white"/>
                </a:solidFill>
                <a:latin typeface="Montserrat Light"/>
                <a:ea typeface="Montserrat"/>
                <a:cs typeface="Montserrat"/>
                <a:sym typeface="Montserrat"/>
              </a:rPr>
              <a:t>03</a:t>
            </a:r>
            <a:endParaRPr sz="2800" kern="0">
              <a:solidFill>
                <a:prstClr val="white"/>
              </a:solidFill>
              <a:latin typeface="Montserrat Light"/>
              <a:cs typeface="Arial"/>
              <a:sym typeface="Arial"/>
            </a:endParaRPr>
          </a:p>
        </p:txBody>
      </p:sp>
      <p:sp>
        <p:nvSpPr>
          <p:cNvPr id="102" name="Google Shape;102;p13"/>
          <p:cNvSpPr txBox="1"/>
          <p:nvPr/>
        </p:nvSpPr>
        <p:spPr>
          <a:xfrm>
            <a:off x="14966911" y="2721034"/>
            <a:ext cx="1936722" cy="169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828800">
              <a:buClr>
                <a:srgbClr val="FFFFFF"/>
              </a:buClr>
              <a:buSzPts val="5500"/>
            </a:pPr>
            <a:r>
              <a:rPr lang="en-US" sz="11000" kern="0">
                <a:solidFill>
                  <a:prstClr val="white"/>
                </a:solidFill>
                <a:latin typeface="Montserrat Light"/>
                <a:ea typeface="Montserrat"/>
                <a:cs typeface="Montserrat"/>
                <a:sym typeface="Montserrat"/>
              </a:rPr>
              <a:t>04</a:t>
            </a:r>
            <a:endParaRPr sz="2800" kern="0">
              <a:solidFill>
                <a:prstClr val="white"/>
              </a:solidFill>
              <a:latin typeface="Montserrat Light"/>
              <a:cs typeface="Arial"/>
              <a:sym typeface="Arial"/>
            </a:endParaRPr>
          </a:p>
        </p:txBody>
      </p:sp>
      <p:sp>
        <p:nvSpPr>
          <p:cNvPr id="103" name="Google Shape;103;p13"/>
          <p:cNvSpPr txBox="1"/>
          <p:nvPr/>
        </p:nvSpPr>
        <p:spPr>
          <a:xfrm>
            <a:off x="18811779" y="2721034"/>
            <a:ext cx="1943072" cy="169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828800">
              <a:buClr>
                <a:srgbClr val="FFFFFF"/>
              </a:buClr>
              <a:buSzPts val="5500"/>
            </a:pPr>
            <a:r>
              <a:rPr lang="en-US" sz="11000" kern="0">
                <a:solidFill>
                  <a:prstClr val="white"/>
                </a:solidFill>
                <a:latin typeface="Montserrat Light"/>
                <a:ea typeface="Montserrat"/>
                <a:cs typeface="Montserrat"/>
                <a:sym typeface="Montserrat"/>
              </a:rPr>
              <a:t>05</a:t>
            </a:r>
            <a:endParaRPr sz="2800" kern="0">
              <a:solidFill>
                <a:prstClr val="white"/>
              </a:solidFill>
              <a:latin typeface="Montserrat Light"/>
              <a:cs typeface="Arial"/>
              <a:sym typeface="Arial"/>
            </a:endParaRPr>
          </a:p>
        </p:txBody>
      </p:sp>
      <p:sp>
        <p:nvSpPr>
          <p:cNvPr id="104" name="Google Shape;104;p13"/>
          <p:cNvSpPr txBox="1"/>
          <p:nvPr/>
        </p:nvSpPr>
        <p:spPr>
          <a:xfrm>
            <a:off x="3565651" y="5464194"/>
            <a:ext cx="2673311" cy="1092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defTabSz="1828800">
              <a:buClr>
                <a:srgbClr val="FFFFFF"/>
              </a:buClr>
              <a:buSzPts val="2500"/>
            </a:pPr>
            <a:r>
              <a:rPr lang="en-US" sz="5000" kern="0">
                <a:solidFill>
                  <a:prstClr val="white"/>
                </a:solidFill>
                <a:latin typeface="Montserrat SemiBold"/>
                <a:ea typeface="Open Sans SemiBold"/>
                <a:cs typeface="Open Sans SemiBold"/>
                <a:sym typeface="Open Sans SemiBold"/>
              </a:rPr>
              <a:t>Title A</a:t>
            </a:r>
            <a:endParaRPr lang="en-US" sz="2800" kern="0">
              <a:solidFill>
                <a:prstClr val="white"/>
              </a:solidFill>
              <a:latin typeface="Montserrat SemiBold"/>
              <a:cs typeface="Arial"/>
              <a:sym typeface="Arial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7321622" y="5464194"/>
            <a:ext cx="2673311" cy="1092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defTabSz="1828800">
              <a:buClr>
                <a:srgbClr val="FFFFFF"/>
              </a:buClr>
              <a:buSzPts val="2500"/>
            </a:pPr>
            <a:r>
              <a:rPr lang="en-US" sz="5000" kern="0">
                <a:solidFill>
                  <a:prstClr val="white"/>
                </a:solidFill>
                <a:latin typeface="Montserrat SemiBold"/>
                <a:ea typeface="Open Sans SemiBold"/>
                <a:cs typeface="Open Sans SemiBold"/>
                <a:sym typeface="Open Sans SemiBold"/>
              </a:rPr>
              <a:t>Title B</a:t>
            </a:r>
            <a:endParaRPr lang="en-US" sz="2800" kern="0">
              <a:solidFill>
                <a:prstClr val="white"/>
              </a:solidFill>
              <a:latin typeface="Montserrat SemiBold"/>
              <a:cs typeface="Arial"/>
              <a:sym typeface="Arial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11176015" y="5464194"/>
            <a:ext cx="2651086" cy="1092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defTabSz="1828800">
              <a:buClr>
                <a:srgbClr val="4B4B4B"/>
              </a:buClr>
              <a:buSzPts val="2500"/>
            </a:pPr>
            <a:r>
              <a:rPr lang="en-US" sz="5000" kern="0">
                <a:solidFill>
                  <a:prstClr val="white"/>
                </a:solidFill>
                <a:latin typeface="Montserrat SemiBold"/>
                <a:ea typeface="Open Sans SemiBold"/>
                <a:cs typeface="Open Sans SemiBold"/>
                <a:sym typeface="Open Sans SemiBold"/>
              </a:rPr>
              <a:t>Title C</a:t>
            </a:r>
            <a:endParaRPr lang="en-US" sz="2800" kern="0">
              <a:solidFill>
                <a:prstClr val="white"/>
              </a:solidFill>
              <a:latin typeface="Montserrat SemiBold"/>
              <a:cs typeface="Arial"/>
              <a:sym typeface="Arial"/>
            </a:endParaRPr>
          </a:p>
        </p:txBody>
      </p:sp>
      <p:sp>
        <p:nvSpPr>
          <p:cNvPr id="107" name="Google Shape;107;p13"/>
          <p:cNvSpPr txBox="1"/>
          <p:nvPr/>
        </p:nvSpPr>
        <p:spPr>
          <a:xfrm>
            <a:off x="14966911" y="5464194"/>
            <a:ext cx="2720935" cy="1092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defTabSz="1828800">
              <a:buClr>
                <a:srgbClr val="FFFFFF"/>
              </a:buClr>
              <a:buSzPts val="2500"/>
            </a:pPr>
            <a:r>
              <a:rPr lang="en-US" sz="5000" kern="0">
                <a:solidFill>
                  <a:prstClr val="white"/>
                </a:solidFill>
                <a:latin typeface="Montserrat SemiBold"/>
                <a:ea typeface="Open Sans SemiBold"/>
                <a:cs typeface="Open Sans SemiBold"/>
                <a:sym typeface="Open Sans SemiBold"/>
              </a:rPr>
              <a:t>Title D</a:t>
            </a:r>
            <a:endParaRPr lang="en-US" sz="2800" kern="0">
              <a:solidFill>
                <a:prstClr val="white"/>
              </a:solidFill>
              <a:latin typeface="Montserrat SemiBold"/>
              <a:cs typeface="Arial"/>
              <a:sym typeface="Arial"/>
            </a:endParaRPr>
          </a:p>
        </p:txBody>
      </p:sp>
      <p:sp>
        <p:nvSpPr>
          <p:cNvPr id="108" name="Google Shape;108;p13"/>
          <p:cNvSpPr txBox="1"/>
          <p:nvPr/>
        </p:nvSpPr>
        <p:spPr>
          <a:xfrm>
            <a:off x="18589532" y="5464194"/>
            <a:ext cx="2609812" cy="1092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defTabSz="1828800">
              <a:buClr>
                <a:srgbClr val="FFFFFF"/>
              </a:buClr>
              <a:buSzPts val="2500"/>
            </a:pPr>
            <a:r>
              <a:rPr lang="en-US" sz="5000" kern="0">
                <a:solidFill>
                  <a:prstClr val="white"/>
                </a:solidFill>
                <a:latin typeface="Montserrat SemiBold"/>
                <a:ea typeface="Open Sans SemiBold"/>
                <a:cs typeface="Open Sans SemiBold"/>
                <a:sym typeface="Open Sans SemiBold"/>
              </a:rPr>
              <a:t>Title E</a:t>
            </a:r>
            <a:endParaRPr lang="en-US" sz="2800" kern="0">
              <a:solidFill>
                <a:prstClr val="white"/>
              </a:solidFill>
              <a:latin typeface="Montserrat SemiBold"/>
              <a:cs typeface="Arial"/>
              <a:sym typeface="Arial"/>
            </a:endParaRPr>
          </a:p>
        </p:txBody>
      </p:sp>
      <p:sp>
        <p:nvSpPr>
          <p:cNvPr id="114" name="Google Shape;114;p13"/>
          <p:cNvSpPr txBox="1"/>
          <p:nvPr/>
        </p:nvSpPr>
        <p:spPr>
          <a:xfrm>
            <a:off x="3140206" y="6302383"/>
            <a:ext cx="3076529" cy="2031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47" tIns="91399" rIns="182847" bIns="91399" anchor="t" anchorCtr="0">
            <a:noAutofit/>
          </a:bodyPr>
          <a:lstStyle/>
          <a:p>
            <a:pPr algn="ctr" defTabSz="1828800">
              <a:buClr>
                <a:srgbClr val="FFFFFF"/>
              </a:buClr>
              <a:buSzPts val="1500"/>
            </a:pPr>
            <a:r>
              <a:rPr lang="en-US" sz="3000" kern="0">
                <a:solidFill>
                  <a:prstClr val="white"/>
                </a:solidFill>
                <a:latin typeface="Montserrat Light"/>
                <a:ea typeface="Open Sans"/>
                <a:cs typeface="Open Sans"/>
                <a:sym typeface="Open Sans"/>
              </a:rPr>
              <a:t>Lorem ipsum dolor sit </a:t>
            </a:r>
            <a:r>
              <a:rPr lang="en-US" sz="3000" kern="0" err="1">
                <a:solidFill>
                  <a:prstClr val="white"/>
                </a:solidFill>
                <a:latin typeface="Montserrat Light"/>
                <a:ea typeface="Open Sans"/>
                <a:cs typeface="Open Sans"/>
                <a:sym typeface="Open Sans"/>
              </a:rPr>
              <a:t>amet</a:t>
            </a:r>
            <a:r>
              <a:rPr lang="en-US" sz="3000" kern="0">
                <a:solidFill>
                  <a:prstClr val="white"/>
                </a:solidFill>
                <a:latin typeface="Montserrat Light"/>
                <a:ea typeface="Open Sans"/>
                <a:cs typeface="Open Sans"/>
                <a:sym typeface="Open Sans"/>
              </a:rPr>
              <a:t>, </a:t>
            </a:r>
            <a:r>
              <a:rPr lang="en-US" sz="3000" kern="0" err="1">
                <a:solidFill>
                  <a:prstClr val="white"/>
                </a:solidFill>
                <a:latin typeface="Montserrat Light"/>
                <a:ea typeface="Open Sans"/>
                <a:cs typeface="Open Sans"/>
                <a:sym typeface="Open Sans"/>
              </a:rPr>
              <a:t>consectetur</a:t>
            </a:r>
            <a:r>
              <a:rPr lang="en-US" sz="3000" kern="0">
                <a:solidFill>
                  <a:prstClr val="white"/>
                </a:solidFill>
                <a:latin typeface="Montserrat Light"/>
                <a:ea typeface="Open Sans"/>
                <a:cs typeface="Open Sans"/>
                <a:sym typeface="Open Sans"/>
              </a:rPr>
              <a:t> </a:t>
            </a:r>
            <a:r>
              <a:rPr lang="en-US" sz="3000" kern="0" err="1">
                <a:solidFill>
                  <a:prstClr val="white"/>
                </a:solidFill>
                <a:latin typeface="Montserrat Light"/>
                <a:ea typeface="Open Sans"/>
                <a:cs typeface="Open Sans"/>
                <a:sym typeface="Open Sans"/>
              </a:rPr>
              <a:t>adipiscing</a:t>
            </a:r>
            <a:endParaRPr sz="2800" kern="0">
              <a:solidFill>
                <a:prstClr val="white"/>
              </a:solidFill>
              <a:latin typeface="Montserrat Light"/>
              <a:cs typeface="Arial"/>
              <a:sym typeface="Arial"/>
            </a:endParaRPr>
          </a:p>
        </p:txBody>
      </p:sp>
      <p:sp>
        <p:nvSpPr>
          <p:cNvPr id="115" name="Google Shape;115;p13"/>
          <p:cNvSpPr txBox="1"/>
          <p:nvPr/>
        </p:nvSpPr>
        <p:spPr>
          <a:xfrm>
            <a:off x="6893002" y="6302383"/>
            <a:ext cx="3076529" cy="2031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47" tIns="91399" rIns="182847" bIns="91399" anchor="t" anchorCtr="0">
            <a:noAutofit/>
          </a:bodyPr>
          <a:lstStyle/>
          <a:p>
            <a:pPr algn="ctr" defTabSz="1828800">
              <a:buClr>
                <a:srgbClr val="FFFFFF"/>
              </a:buClr>
              <a:buSzPts val="1500"/>
            </a:pPr>
            <a:r>
              <a:rPr lang="en-US" sz="3000" kern="0">
                <a:solidFill>
                  <a:prstClr val="white"/>
                </a:solidFill>
                <a:latin typeface="Montserrat Light"/>
                <a:ea typeface="Open Sans"/>
                <a:cs typeface="Open Sans"/>
                <a:sym typeface="Open Sans"/>
              </a:rPr>
              <a:t>Lorem ipsum dolor sit amet, consectetur adipiscing</a:t>
            </a:r>
            <a:endParaRPr sz="2800" kern="0">
              <a:solidFill>
                <a:prstClr val="white"/>
              </a:solidFill>
              <a:latin typeface="Montserrat Light"/>
              <a:cs typeface="Arial"/>
              <a:sym typeface="Arial"/>
            </a:endParaRPr>
          </a:p>
        </p:txBody>
      </p:sp>
      <p:sp>
        <p:nvSpPr>
          <p:cNvPr id="116" name="Google Shape;116;p13"/>
          <p:cNvSpPr txBox="1"/>
          <p:nvPr/>
        </p:nvSpPr>
        <p:spPr>
          <a:xfrm>
            <a:off x="10741046" y="6350008"/>
            <a:ext cx="3079705" cy="2031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47" tIns="91399" rIns="182847" bIns="91399" anchor="t" anchorCtr="0">
            <a:noAutofit/>
          </a:bodyPr>
          <a:lstStyle/>
          <a:p>
            <a:pPr algn="ctr" defTabSz="1828800">
              <a:buClr>
                <a:srgbClr val="4B4B4B"/>
              </a:buClr>
              <a:buSzPts val="1500"/>
            </a:pPr>
            <a:r>
              <a:rPr lang="en-US" sz="3000" kern="0">
                <a:solidFill>
                  <a:prstClr val="white"/>
                </a:solidFill>
                <a:latin typeface="Montserrat Light"/>
                <a:ea typeface="Open Sans"/>
                <a:cs typeface="Open Sans"/>
                <a:sym typeface="Open Sans"/>
              </a:rPr>
              <a:t>Lorem ipsum dolor sit amet, consectetur adipiscing</a:t>
            </a:r>
            <a:endParaRPr sz="2800" kern="0">
              <a:solidFill>
                <a:prstClr val="white"/>
              </a:solidFill>
              <a:latin typeface="Montserrat Light"/>
              <a:cs typeface="Arial"/>
              <a:sym typeface="Arial"/>
            </a:endParaRPr>
          </a:p>
        </p:txBody>
      </p:sp>
      <p:sp>
        <p:nvSpPr>
          <p:cNvPr id="117" name="Google Shape;117;p13"/>
          <p:cNvSpPr txBox="1"/>
          <p:nvPr/>
        </p:nvSpPr>
        <p:spPr>
          <a:xfrm>
            <a:off x="14497018" y="6350008"/>
            <a:ext cx="3076529" cy="2031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47" tIns="91399" rIns="182847" bIns="91399" anchor="t" anchorCtr="0">
            <a:noAutofit/>
          </a:bodyPr>
          <a:lstStyle/>
          <a:p>
            <a:pPr algn="ctr" defTabSz="1828800">
              <a:buClr>
                <a:srgbClr val="FFFFFF"/>
              </a:buClr>
              <a:buSzPts val="1500"/>
            </a:pPr>
            <a:r>
              <a:rPr lang="en-US" sz="3000" kern="0">
                <a:solidFill>
                  <a:prstClr val="white"/>
                </a:solidFill>
                <a:latin typeface="Montserrat Light"/>
                <a:ea typeface="Open Sans"/>
                <a:cs typeface="Open Sans"/>
                <a:sym typeface="Open Sans"/>
              </a:rPr>
              <a:t>Lorem ipsum dolor sit amet, consectetur adipiscing</a:t>
            </a:r>
            <a:endParaRPr sz="2800" kern="0">
              <a:solidFill>
                <a:prstClr val="white"/>
              </a:solidFill>
              <a:latin typeface="Montserrat Light"/>
              <a:cs typeface="Arial"/>
              <a:sym typeface="Arial"/>
            </a:endParaRPr>
          </a:p>
        </p:txBody>
      </p:sp>
      <p:sp>
        <p:nvSpPr>
          <p:cNvPr id="118" name="Google Shape;118;p13"/>
          <p:cNvSpPr txBox="1"/>
          <p:nvPr/>
        </p:nvSpPr>
        <p:spPr>
          <a:xfrm>
            <a:off x="18129165" y="6299208"/>
            <a:ext cx="3076529" cy="2031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47" tIns="91399" rIns="182847" bIns="91399" anchor="t" anchorCtr="0">
            <a:noAutofit/>
          </a:bodyPr>
          <a:lstStyle/>
          <a:p>
            <a:pPr algn="ctr" defTabSz="1828800">
              <a:buClr>
                <a:srgbClr val="FFFFFF"/>
              </a:buClr>
              <a:buSzPts val="1500"/>
            </a:pPr>
            <a:r>
              <a:rPr lang="en-US" sz="3000" kern="0">
                <a:solidFill>
                  <a:prstClr val="white"/>
                </a:solidFill>
                <a:latin typeface="Montserrat Light"/>
                <a:ea typeface="Open Sans"/>
                <a:cs typeface="Open Sans"/>
                <a:sym typeface="Open Sans"/>
              </a:rPr>
              <a:t>Lorem ipsum dolor sit amet, consectetur adipiscing</a:t>
            </a:r>
            <a:endParaRPr sz="2800" kern="0">
              <a:solidFill>
                <a:prstClr val="white"/>
              </a:solidFill>
              <a:latin typeface="Montserrat Light"/>
              <a:cs typeface="Arial"/>
              <a:sym typeface="Arial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6188C64-94B7-4C44-980B-0E32C17EF666}"/>
              </a:ext>
            </a:extLst>
          </p:cNvPr>
          <p:cNvGrpSpPr/>
          <p:nvPr/>
        </p:nvGrpSpPr>
        <p:grpSpPr>
          <a:xfrm>
            <a:off x="3972593" y="9696619"/>
            <a:ext cx="849789" cy="849786"/>
            <a:chOff x="3030538" y="711201"/>
            <a:chExt cx="325438" cy="325437"/>
          </a:xfrm>
          <a:solidFill>
            <a:schemeClr val="bg1"/>
          </a:solidFill>
        </p:grpSpPr>
        <p:sp>
          <p:nvSpPr>
            <p:cNvPr id="47" name="Freeform 56">
              <a:extLst>
                <a:ext uri="{FF2B5EF4-FFF2-40B4-BE49-F238E27FC236}">
                  <a16:creationId xmlns:a16="http://schemas.microsoft.com/office/drawing/2014/main" id="{40A3AFF7-B631-4120-9827-9BFB70E91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3563" y="711201"/>
              <a:ext cx="180975" cy="73025"/>
            </a:xfrm>
            <a:custGeom>
              <a:avLst/>
              <a:gdLst>
                <a:gd name="T0" fmla="*/ 12 w 80"/>
                <a:gd name="T1" fmla="*/ 12 h 32"/>
                <a:gd name="T2" fmla="*/ 68 w 80"/>
                <a:gd name="T3" fmla="*/ 12 h 32"/>
                <a:gd name="T4" fmla="*/ 68 w 80"/>
                <a:gd name="T5" fmla="*/ 32 h 32"/>
                <a:gd name="T6" fmla="*/ 80 w 80"/>
                <a:gd name="T7" fmla="*/ 32 h 32"/>
                <a:gd name="T8" fmla="*/ 80 w 80"/>
                <a:gd name="T9" fmla="*/ 16 h 32"/>
                <a:gd name="T10" fmla="*/ 64 w 80"/>
                <a:gd name="T11" fmla="*/ 0 h 32"/>
                <a:gd name="T12" fmla="*/ 16 w 80"/>
                <a:gd name="T13" fmla="*/ 0 h 32"/>
                <a:gd name="T14" fmla="*/ 0 w 80"/>
                <a:gd name="T15" fmla="*/ 16 h 32"/>
                <a:gd name="T16" fmla="*/ 0 w 80"/>
                <a:gd name="T17" fmla="*/ 32 h 32"/>
                <a:gd name="T18" fmla="*/ 12 w 80"/>
                <a:gd name="T19" fmla="*/ 32 h 32"/>
                <a:gd name="T20" fmla="*/ 12 w 80"/>
                <a:gd name="T2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32">
                  <a:moveTo>
                    <a:pt x="12" y="12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"/>
                    <a:pt x="73" y="0"/>
                    <a:pt x="6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8" name="Rectangle 57">
              <a:extLst>
                <a:ext uri="{FF2B5EF4-FFF2-40B4-BE49-F238E27FC236}">
                  <a16:creationId xmlns:a16="http://schemas.microsoft.com/office/drawing/2014/main" id="{BB97B2E6-17F5-4E4B-AF52-836FFE843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026" y="801688"/>
              <a:ext cx="144463" cy="234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9" name="Freeform 58">
              <a:extLst>
                <a:ext uri="{FF2B5EF4-FFF2-40B4-BE49-F238E27FC236}">
                  <a16:creationId xmlns:a16="http://schemas.microsoft.com/office/drawing/2014/main" id="{6BF63947-1DA3-4A46-8D6E-EDA5932C4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538" y="801688"/>
              <a:ext cx="71438" cy="234950"/>
            </a:xfrm>
            <a:custGeom>
              <a:avLst/>
              <a:gdLst>
                <a:gd name="T0" fmla="*/ 24 w 32"/>
                <a:gd name="T1" fmla="*/ 0 h 104"/>
                <a:gd name="T2" fmla="*/ 0 w 32"/>
                <a:gd name="T3" fmla="*/ 0 h 104"/>
                <a:gd name="T4" fmla="*/ 0 w 32"/>
                <a:gd name="T5" fmla="*/ 104 h 104"/>
                <a:gd name="T6" fmla="*/ 24 w 32"/>
                <a:gd name="T7" fmla="*/ 104 h 104"/>
                <a:gd name="T8" fmla="*/ 32 w 32"/>
                <a:gd name="T9" fmla="*/ 96 h 104"/>
                <a:gd name="T10" fmla="*/ 32 w 32"/>
                <a:gd name="T11" fmla="*/ 8 h 104"/>
                <a:gd name="T12" fmla="*/ 24 w 32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8" y="104"/>
                    <a:pt x="32" y="100"/>
                    <a:pt x="32" y="9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0" name="Freeform 59">
              <a:extLst>
                <a:ext uri="{FF2B5EF4-FFF2-40B4-BE49-F238E27FC236}">
                  <a16:creationId xmlns:a16="http://schemas.microsoft.com/office/drawing/2014/main" id="{562BECFD-1919-4BF4-99E2-B46FF688D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801688"/>
              <a:ext cx="73025" cy="234950"/>
            </a:xfrm>
            <a:custGeom>
              <a:avLst/>
              <a:gdLst>
                <a:gd name="T0" fmla="*/ 0 w 32"/>
                <a:gd name="T1" fmla="*/ 8 h 104"/>
                <a:gd name="T2" fmla="*/ 0 w 32"/>
                <a:gd name="T3" fmla="*/ 96 h 104"/>
                <a:gd name="T4" fmla="*/ 8 w 32"/>
                <a:gd name="T5" fmla="*/ 104 h 104"/>
                <a:gd name="T6" fmla="*/ 32 w 32"/>
                <a:gd name="T7" fmla="*/ 104 h 104"/>
                <a:gd name="T8" fmla="*/ 32 w 32"/>
                <a:gd name="T9" fmla="*/ 0 h 104"/>
                <a:gd name="T10" fmla="*/ 8 w 32"/>
                <a:gd name="T11" fmla="*/ 0 h 104"/>
                <a:gd name="T12" fmla="*/ 0 w 32"/>
                <a:gd name="T13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0" y="8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4" y="104"/>
                    <a:pt x="8" y="104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60C91BC-4929-491A-80F0-EDABDEF52CAB}"/>
              </a:ext>
            </a:extLst>
          </p:cNvPr>
          <p:cNvGrpSpPr/>
          <p:nvPr/>
        </p:nvGrpSpPr>
        <p:grpSpPr>
          <a:xfrm>
            <a:off x="11847857" y="9695601"/>
            <a:ext cx="850806" cy="850804"/>
            <a:chOff x="3663951" y="711201"/>
            <a:chExt cx="325438" cy="325437"/>
          </a:xfrm>
          <a:solidFill>
            <a:schemeClr val="bg1"/>
          </a:solidFill>
        </p:grpSpPr>
        <p:sp>
          <p:nvSpPr>
            <p:cNvPr id="52" name="Freeform 60">
              <a:extLst>
                <a:ext uri="{FF2B5EF4-FFF2-40B4-BE49-F238E27FC236}">
                  <a16:creationId xmlns:a16="http://schemas.microsoft.com/office/drawing/2014/main" id="{BF3D9688-1583-4E08-8F7E-4BA68C9AD7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951" y="711201"/>
              <a:ext cx="325438" cy="252413"/>
            </a:xfrm>
            <a:custGeom>
              <a:avLst/>
              <a:gdLst>
                <a:gd name="T0" fmla="*/ 136 w 144"/>
                <a:gd name="T1" fmla="*/ 0 h 112"/>
                <a:gd name="T2" fmla="*/ 8 w 144"/>
                <a:gd name="T3" fmla="*/ 0 h 112"/>
                <a:gd name="T4" fmla="*/ 0 w 144"/>
                <a:gd name="T5" fmla="*/ 8 h 112"/>
                <a:gd name="T6" fmla="*/ 0 w 144"/>
                <a:gd name="T7" fmla="*/ 104 h 112"/>
                <a:gd name="T8" fmla="*/ 8 w 144"/>
                <a:gd name="T9" fmla="*/ 112 h 112"/>
                <a:gd name="T10" fmla="*/ 136 w 144"/>
                <a:gd name="T11" fmla="*/ 112 h 112"/>
                <a:gd name="T12" fmla="*/ 144 w 144"/>
                <a:gd name="T13" fmla="*/ 104 h 112"/>
                <a:gd name="T14" fmla="*/ 144 w 144"/>
                <a:gd name="T15" fmla="*/ 8 h 112"/>
                <a:gd name="T16" fmla="*/ 136 w 144"/>
                <a:gd name="T17" fmla="*/ 0 h 112"/>
                <a:gd name="T18" fmla="*/ 132 w 144"/>
                <a:gd name="T19" fmla="*/ 92 h 112"/>
                <a:gd name="T20" fmla="*/ 12 w 144"/>
                <a:gd name="T21" fmla="*/ 92 h 112"/>
                <a:gd name="T22" fmla="*/ 12 w 144"/>
                <a:gd name="T23" fmla="*/ 12 h 112"/>
                <a:gd name="T24" fmla="*/ 132 w 144"/>
                <a:gd name="T25" fmla="*/ 12 h 112"/>
                <a:gd name="T26" fmla="*/ 132 w 144"/>
                <a:gd name="T27" fmla="*/ 9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12">
                  <a:moveTo>
                    <a:pt x="13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40" y="112"/>
                    <a:pt x="144" y="108"/>
                    <a:pt x="144" y="104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4" y="4"/>
                    <a:pt x="140" y="0"/>
                    <a:pt x="136" y="0"/>
                  </a:cubicBezTo>
                  <a:close/>
                  <a:moveTo>
                    <a:pt x="132" y="92"/>
                  </a:moveTo>
                  <a:cubicBezTo>
                    <a:pt x="12" y="92"/>
                    <a:pt x="12" y="92"/>
                    <a:pt x="12" y="9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2" y="12"/>
                    <a:pt x="132" y="12"/>
                    <a:pt x="132" y="12"/>
                  </a:cubicBezTo>
                  <a:lnTo>
                    <a:pt x="132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3" name="Freeform 61">
              <a:extLst>
                <a:ext uri="{FF2B5EF4-FFF2-40B4-BE49-F238E27FC236}">
                  <a16:creationId xmlns:a16="http://schemas.microsoft.com/office/drawing/2014/main" id="{CF2F5342-F32E-45E0-A575-3E2336E01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438" y="982663"/>
              <a:ext cx="144463" cy="53975"/>
            </a:xfrm>
            <a:custGeom>
              <a:avLst/>
              <a:gdLst>
                <a:gd name="T0" fmla="*/ 58 w 64"/>
                <a:gd name="T1" fmla="*/ 8 h 24"/>
                <a:gd name="T2" fmla="*/ 52 w 64"/>
                <a:gd name="T3" fmla="*/ 8 h 24"/>
                <a:gd name="T4" fmla="*/ 52 w 64"/>
                <a:gd name="T5" fmla="*/ 0 h 24"/>
                <a:gd name="T6" fmla="*/ 12 w 64"/>
                <a:gd name="T7" fmla="*/ 0 h 24"/>
                <a:gd name="T8" fmla="*/ 12 w 64"/>
                <a:gd name="T9" fmla="*/ 8 h 24"/>
                <a:gd name="T10" fmla="*/ 6 w 64"/>
                <a:gd name="T11" fmla="*/ 8 h 24"/>
                <a:gd name="T12" fmla="*/ 0 w 64"/>
                <a:gd name="T13" fmla="*/ 16 h 24"/>
                <a:gd name="T14" fmla="*/ 6 w 64"/>
                <a:gd name="T15" fmla="*/ 24 h 24"/>
                <a:gd name="T16" fmla="*/ 58 w 64"/>
                <a:gd name="T17" fmla="*/ 24 h 24"/>
                <a:gd name="T18" fmla="*/ 64 w 64"/>
                <a:gd name="T19" fmla="*/ 16 h 24"/>
                <a:gd name="T20" fmla="*/ 58 w 64"/>
                <a:gd name="T21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24">
                  <a:moveTo>
                    <a:pt x="58" y="8"/>
                  </a:moveTo>
                  <a:cubicBezTo>
                    <a:pt x="52" y="8"/>
                    <a:pt x="52" y="8"/>
                    <a:pt x="52" y="8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3" y="8"/>
                    <a:pt x="0" y="12"/>
                    <a:pt x="0" y="16"/>
                  </a:cubicBezTo>
                  <a:cubicBezTo>
                    <a:pt x="0" y="20"/>
                    <a:pt x="3" y="24"/>
                    <a:pt x="6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61" y="24"/>
                    <a:pt x="64" y="20"/>
                    <a:pt x="64" y="16"/>
                  </a:cubicBezTo>
                  <a:cubicBezTo>
                    <a:pt x="64" y="12"/>
                    <a:pt x="61" y="8"/>
                    <a:pt x="5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AFD5A29-FF2A-4B1C-A539-91DA3000BE44}"/>
              </a:ext>
            </a:extLst>
          </p:cNvPr>
          <p:cNvGrpSpPr/>
          <p:nvPr/>
        </p:nvGrpSpPr>
        <p:grpSpPr>
          <a:xfrm>
            <a:off x="15413329" y="9730458"/>
            <a:ext cx="823799" cy="828324"/>
            <a:chOff x="4313238" y="728663"/>
            <a:chExt cx="288926" cy="290513"/>
          </a:xfrm>
          <a:solidFill>
            <a:schemeClr val="bg1"/>
          </a:solidFill>
        </p:grpSpPr>
        <p:sp>
          <p:nvSpPr>
            <p:cNvPr id="55" name="Freeform 62">
              <a:extLst>
                <a:ext uri="{FF2B5EF4-FFF2-40B4-BE49-F238E27FC236}">
                  <a16:creationId xmlns:a16="http://schemas.microsoft.com/office/drawing/2014/main" id="{6A4ADAE1-4512-4BDE-A4C6-5D92A4E83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728663"/>
              <a:ext cx="288925" cy="290513"/>
            </a:xfrm>
            <a:custGeom>
              <a:avLst/>
              <a:gdLst>
                <a:gd name="T0" fmla="*/ 60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8 h 128"/>
                <a:gd name="T8" fmla="*/ 60 w 128"/>
                <a:gd name="T9" fmla="*/ 68 h 128"/>
                <a:gd name="T10" fmla="*/ 60 w 128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28">
                  <a:moveTo>
                    <a:pt x="60" y="0"/>
                  </a:moveTo>
                  <a:cubicBezTo>
                    <a:pt x="27" y="2"/>
                    <a:pt x="0" y="30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8" y="128"/>
                    <a:pt x="126" y="101"/>
                    <a:pt x="128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6" name="Freeform 63">
              <a:extLst>
                <a:ext uri="{FF2B5EF4-FFF2-40B4-BE49-F238E27FC236}">
                  <a16:creationId xmlns:a16="http://schemas.microsoft.com/office/drawing/2014/main" id="{7E91E38D-1670-4F47-9380-9C5525D72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226" y="728663"/>
              <a:ext cx="134938" cy="136525"/>
            </a:xfrm>
            <a:custGeom>
              <a:avLst/>
              <a:gdLst>
                <a:gd name="T0" fmla="*/ 0 w 60"/>
                <a:gd name="T1" fmla="*/ 0 h 60"/>
                <a:gd name="T2" fmla="*/ 0 w 60"/>
                <a:gd name="T3" fmla="*/ 60 h 60"/>
                <a:gd name="T4" fmla="*/ 60 w 60"/>
                <a:gd name="T5" fmla="*/ 60 h 60"/>
                <a:gd name="T6" fmla="*/ 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8" y="28"/>
                    <a:pt x="3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1E2BCA3-8579-43C2-8F7B-77BED1754214}"/>
              </a:ext>
            </a:extLst>
          </p:cNvPr>
          <p:cNvGrpSpPr/>
          <p:nvPr/>
        </p:nvGrpSpPr>
        <p:grpSpPr>
          <a:xfrm>
            <a:off x="8176233" y="9369035"/>
            <a:ext cx="1014516" cy="1160356"/>
            <a:chOff x="4964113" y="728663"/>
            <a:chExt cx="254000" cy="290513"/>
          </a:xfrm>
          <a:solidFill>
            <a:schemeClr val="bg1"/>
          </a:solidFill>
        </p:grpSpPr>
        <p:sp>
          <p:nvSpPr>
            <p:cNvPr id="58" name="Freeform 64">
              <a:extLst>
                <a:ext uri="{FF2B5EF4-FFF2-40B4-BE49-F238E27FC236}">
                  <a16:creationId xmlns:a16="http://schemas.microsoft.com/office/drawing/2014/main" id="{EFD35EDF-DECE-4A6F-AC2F-2C690E0A5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113" y="819151"/>
              <a:ext cx="73025" cy="200025"/>
            </a:xfrm>
            <a:custGeom>
              <a:avLst/>
              <a:gdLst>
                <a:gd name="T0" fmla="*/ 24 w 32"/>
                <a:gd name="T1" fmla="*/ 0 h 88"/>
                <a:gd name="T2" fmla="*/ 8 w 32"/>
                <a:gd name="T3" fmla="*/ 0 h 88"/>
                <a:gd name="T4" fmla="*/ 0 w 32"/>
                <a:gd name="T5" fmla="*/ 8 h 88"/>
                <a:gd name="T6" fmla="*/ 0 w 32"/>
                <a:gd name="T7" fmla="*/ 80 h 88"/>
                <a:gd name="T8" fmla="*/ 8 w 32"/>
                <a:gd name="T9" fmla="*/ 88 h 88"/>
                <a:gd name="T10" fmla="*/ 24 w 32"/>
                <a:gd name="T11" fmla="*/ 88 h 88"/>
                <a:gd name="T12" fmla="*/ 32 w 32"/>
                <a:gd name="T13" fmla="*/ 80 h 88"/>
                <a:gd name="T14" fmla="*/ 32 w 32"/>
                <a:gd name="T15" fmla="*/ 8 h 88"/>
                <a:gd name="T16" fmla="*/ 24 w 32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88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8" y="88"/>
                    <a:pt x="32" y="84"/>
                    <a:pt x="32" y="8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9" name="Freeform 65">
              <a:extLst>
                <a:ext uri="{FF2B5EF4-FFF2-40B4-BE49-F238E27FC236}">
                  <a16:creationId xmlns:a16="http://schemas.microsoft.com/office/drawing/2014/main" id="{81EE13F8-B6F1-41C9-97A6-0F1EFA2AB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601" y="728663"/>
              <a:ext cx="73025" cy="290513"/>
            </a:xfrm>
            <a:custGeom>
              <a:avLst/>
              <a:gdLst>
                <a:gd name="T0" fmla="*/ 24 w 32"/>
                <a:gd name="T1" fmla="*/ 0 h 128"/>
                <a:gd name="T2" fmla="*/ 8 w 32"/>
                <a:gd name="T3" fmla="*/ 0 h 128"/>
                <a:gd name="T4" fmla="*/ 0 w 32"/>
                <a:gd name="T5" fmla="*/ 8 h 128"/>
                <a:gd name="T6" fmla="*/ 0 w 32"/>
                <a:gd name="T7" fmla="*/ 120 h 128"/>
                <a:gd name="T8" fmla="*/ 8 w 32"/>
                <a:gd name="T9" fmla="*/ 128 h 128"/>
                <a:gd name="T10" fmla="*/ 24 w 32"/>
                <a:gd name="T11" fmla="*/ 128 h 128"/>
                <a:gd name="T12" fmla="*/ 32 w 32"/>
                <a:gd name="T13" fmla="*/ 120 h 128"/>
                <a:gd name="T14" fmla="*/ 32 w 32"/>
                <a:gd name="T15" fmla="*/ 8 h 128"/>
                <a:gd name="T16" fmla="*/ 24 w 32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28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4" y="128"/>
                    <a:pt x="8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8" y="128"/>
                    <a:pt x="32" y="124"/>
                    <a:pt x="32" y="12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60" name="Freeform 66">
              <a:extLst>
                <a:ext uri="{FF2B5EF4-FFF2-40B4-BE49-F238E27FC236}">
                  <a16:creationId xmlns:a16="http://schemas.microsoft.com/office/drawing/2014/main" id="{28607C82-686C-49CA-8142-F9B21D5ADB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088" y="873126"/>
              <a:ext cx="73025" cy="146050"/>
            </a:xfrm>
            <a:custGeom>
              <a:avLst/>
              <a:gdLst>
                <a:gd name="T0" fmla="*/ 24 w 32"/>
                <a:gd name="T1" fmla="*/ 0 h 64"/>
                <a:gd name="T2" fmla="*/ 8 w 32"/>
                <a:gd name="T3" fmla="*/ 0 h 64"/>
                <a:gd name="T4" fmla="*/ 0 w 32"/>
                <a:gd name="T5" fmla="*/ 8 h 64"/>
                <a:gd name="T6" fmla="*/ 0 w 32"/>
                <a:gd name="T7" fmla="*/ 56 h 64"/>
                <a:gd name="T8" fmla="*/ 8 w 32"/>
                <a:gd name="T9" fmla="*/ 64 h 64"/>
                <a:gd name="T10" fmla="*/ 24 w 32"/>
                <a:gd name="T11" fmla="*/ 64 h 64"/>
                <a:gd name="T12" fmla="*/ 32 w 32"/>
                <a:gd name="T13" fmla="*/ 56 h 64"/>
                <a:gd name="T14" fmla="*/ 32 w 32"/>
                <a:gd name="T15" fmla="*/ 8 h 64"/>
                <a:gd name="T16" fmla="*/ 24 w 32"/>
                <a:gd name="T1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64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0"/>
                    <a:pt x="4" y="64"/>
                    <a:pt x="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8" y="64"/>
                    <a:pt x="32" y="60"/>
                    <a:pt x="32" y="5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1E008D7-57AE-4A91-A2BC-A13BD45AA33E}"/>
              </a:ext>
            </a:extLst>
          </p:cNvPr>
          <p:cNvGrpSpPr/>
          <p:nvPr/>
        </p:nvGrpSpPr>
        <p:grpSpPr>
          <a:xfrm>
            <a:off x="19152234" y="9369035"/>
            <a:ext cx="1014516" cy="1160356"/>
            <a:chOff x="4964113" y="728663"/>
            <a:chExt cx="254000" cy="290513"/>
          </a:xfrm>
          <a:solidFill>
            <a:schemeClr val="bg1"/>
          </a:solidFill>
        </p:grpSpPr>
        <p:sp>
          <p:nvSpPr>
            <p:cNvPr id="62" name="Freeform 64">
              <a:extLst>
                <a:ext uri="{FF2B5EF4-FFF2-40B4-BE49-F238E27FC236}">
                  <a16:creationId xmlns:a16="http://schemas.microsoft.com/office/drawing/2014/main" id="{CFB27534-D91C-44D1-9612-D4CA2AE4A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113" y="819151"/>
              <a:ext cx="73025" cy="200025"/>
            </a:xfrm>
            <a:custGeom>
              <a:avLst/>
              <a:gdLst>
                <a:gd name="T0" fmla="*/ 24 w 32"/>
                <a:gd name="T1" fmla="*/ 0 h 88"/>
                <a:gd name="T2" fmla="*/ 8 w 32"/>
                <a:gd name="T3" fmla="*/ 0 h 88"/>
                <a:gd name="T4" fmla="*/ 0 w 32"/>
                <a:gd name="T5" fmla="*/ 8 h 88"/>
                <a:gd name="T6" fmla="*/ 0 w 32"/>
                <a:gd name="T7" fmla="*/ 80 h 88"/>
                <a:gd name="T8" fmla="*/ 8 w 32"/>
                <a:gd name="T9" fmla="*/ 88 h 88"/>
                <a:gd name="T10" fmla="*/ 24 w 32"/>
                <a:gd name="T11" fmla="*/ 88 h 88"/>
                <a:gd name="T12" fmla="*/ 32 w 32"/>
                <a:gd name="T13" fmla="*/ 80 h 88"/>
                <a:gd name="T14" fmla="*/ 32 w 32"/>
                <a:gd name="T15" fmla="*/ 8 h 88"/>
                <a:gd name="T16" fmla="*/ 24 w 32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88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8" y="88"/>
                    <a:pt x="32" y="84"/>
                    <a:pt x="32" y="8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63" name="Freeform 65">
              <a:extLst>
                <a:ext uri="{FF2B5EF4-FFF2-40B4-BE49-F238E27FC236}">
                  <a16:creationId xmlns:a16="http://schemas.microsoft.com/office/drawing/2014/main" id="{34C43992-4524-4244-BDA7-6BAF94C56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601" y="728663"/>
              <a:ext cx="73025" cy="290513"/>
            </a:xfrm>
            <a:custGeom>
              <a:avLst/>
              <a:gdLst>
                <a:gd name="T0" fmla="*/ 24 w 32"/>
                <a:gd name="T1" fmla="*/ 0 h 128"/>
                <a:gd name="T2" fmla="*/ 8 w 32"/>
                <a:gd name="T3" fmla="*/ 0 h 128"/>
                <a:gd name="T4" fmla="*/ 0 w 32"/>
                <a:gd name="T5" fmla="*/ 8 h 128"/>
                <a:gd name="T6" fmla="*/ 0 w 32"/>
                <a:gd name="T7" fmla="*/ 120 h 128"/>
                <a:gd name="T8" fmla="*/ 8 w 32"/>
                <a:gd name="T9" fmla="*/ 128 h 128"/>
                <a:gd name="T10" fmla="*/ 24 w 32"/>
                <a:gd name="T11" fmla="*/ 128 h 128"/>
                <a:gd name="T12" fmla="*/ 32 w 32"/>
                <a:gd name="T13" fmla="*/ 120 h 128"/>
                <a:gd name="T14" fmla="*/ 32 w 32"/>
                <a:gd name="T15" fmla="*/ 8 h 128"/>
                <a:gd name="T16" fmla="*/ 24 w 32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28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4" y="128"/>
                    <a:pt x="8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8" y="128"/>
                    <a:pt x="32" y="124"/>
                    <a:pt x="32" y="12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64" name="Freeform 66">
              <a:extLst>
                <a:ext uri="{FF2B5EF4-FFF2-40B4-BE49-F238E27FC236}">
                  <a16:creationId xmlns:a16="http://schemas.microsoft.com/office/drawing/2014/main" id="{ACD39E11-E034-4D26-BAD0-1E4B45CB6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088" y="873126"/>
              <a:ext cx="73025" cy="146050"/>
            </a:xfrm>
            <a:custGeom>
              <a:avLst/>
              <a:gdLst>
                <a:gd name="T0" fmla="*/ 24 w 32"/>
                <a:gd name="T1" fmla="*/ 0 h 64"/>
                <a:gd name="T2" fmla="*/ 8 w 32"/>
                <a:gd name="T3" fmla="*/ 0 h 64"/>
                <a:gd name="T4" fmla="*/ 0 w 32"/>
                <a:gd name="T5" fmla="*/ 8 h 64"/>
                <a:gd name="T6" fmla="*/ 0 w 32"/>
                <a:gd name="T7" fmla="*/ 56 h 64"/>
                <a:gd name="T8" fmla="*/ 8 w 32"/>
                <a:gd name="T9" fmla="*/ 64 h 64"/>
                <a:gd name="T10" fmla="*/ 24 w 32"/>
                <a:gd name="T11" fmla="*/ 64 h 64"/>
                <a:gd name="T12" fmla="*/ 32 w 32"/>
                <a:gd name="T13" fmla="*/ 56 h 64"/>
                <a:gd name="T14" fmla="*/ 32 w 32"/>
                <a:gd name="T15" fmla="*/ 8 h 64"/>
                <a:gd name="T16" fmla="*/ 24 w 32"/>
                <a:gd name="T1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64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0"/>
                    <a:pt x="4" y="64"/>
                    <a:pt x="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8" y="64"/>
                    <a:pt x="32" y="60"/>
                    <a:pt x="32" y="5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1FCFAD6-3005-4478-AC75-7F98DE2ECF7C}"/>
              </a:ext>
            </a:extLst>
          </p:cNvPr>
          <p:cNvSpPr/>
          <p:nvPr/>
        </p:nvSpPr>
        <p:spPr>
          <a:xfrm>
            <a:off x="4773204" y="7382540"/>
            <a:ext cx="3686206" cy="2039213"/>
          </a:xfrm>
          <a:custGeom>
            <a:avLst/>
            <a:gdLst>
              <a:gd name="connsiteX0" fmla="*/ 2115146 w 3003053"/>
              <a:gd name="connsiteY0" fmla="*/ 1310655 h 1661293"/>
              <a:gd name="connsiteX1" fmla="*/ 2013347 w 3003053"/>
              <a:gd name="connsiteY1" fmla="*/ 1276722 h 1661293"/>
              <a:gd name="connsiteX2" fmla="*/ 2013347 w 3003053"/>
              <a:gd name="connsiteY2" fmla="*/ 1092919 h 1661293"/>
              <a:gd name="connsiteX3" fmla="*/ 2332881 w 3003053"/>
              <a:gd name="connsiteY3" fmla="*/ 1092919 h 1661293"/>
              <a:gd name="connsiteX4" fmla="*/ 2392263 w 3003053"/>
              <a:gd name="connsiteY4" fmla="*/ 1152301 h 1661293"/>
              <a:gd name="connsiteX5" fmla="*/ 3003054 w 3003053"/>
              <a:gd name="connsiteY5" fmla="*/ 798835 h 1661293"/>
              <a:gd name="connsiteX6" fmla="*/ 1699468 w 3003053"/>
              <a:gd name="connsiteY6" fmla="*/ 46658 h 1661293"/>
              <a:gd name="connsiteX7" fmla="*/ 1303585 w 3003053"/>
              <a:gd name="connsiteY7" fmla="*/ 46658 h 1661293"/>
              <a:gd name="connsiteX8" fmla="*/ 0 w 3003053"/>
              <a:gd name="connsiteY8" fmla="*/ 798835 h 1661293"/>
              <a:gd name="connsiteX9" fmla="*/ 599480 w 3003053"/>
              <a:gd name="connsiteY9" fmla="*/ 1143819 h 1661293"/>
              <a:gd name="connsiteX10" fmla="*/ 534442 w 3003053"/>
              <a:gd name="connsiteY10" fmla="*/ 1169268 h 1661293"/>
              <a:gd name="connsiteX11" fmla="*/ 534442 w 3003053"/>
              <a:gd name="connsiteY11" fmla="*/ 1353071 h 1661293"/>
              <a:gd name="connsiteX12" fmla="*/ 853976 w 3003053"/>
              <a:gd name="connsiteY12" fmla="*/ 1353071 h 1661293"/>
              <a:gd name="connsiteX13" fmla="*/ 899220 w 3003053"/>
              <a:gd name="connsiteY13" fmla="*/ 1316311 h 1661293"/>
              <a:gd name="connsiteX14" fmla="*/ 1498699 w 3003053"/>
              <a:gd name="connsiteY14" fmla="*/ 1661294 h 1661293"/>
              <a:gd name="connsiteX15" fmla="*/ 2115146 w 3003053"/>
              <a:gd name="connsiteY15" fmla="*/ 1310655 h 1661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03053" h="1661293">
                <a:moveTo>
                  <a:pt x="2115146" y="1310655"/>
                </a:moveTo>
                <a:cubicBezTo>
                  <a:pt x="2078385" y="1304999"/>
                  <a:pt x="2041624" y="1293688"/>
                  <a:pt x="2013347" y="1276722"/>
                </a:cubicBezTo>
                <a:cubicBezTo>
                  <a:pt x="1925687" y="1225823"/>
                  <a:pt x="1925687" y="1143819"/>
                  <a:pt x="2013347" y="1092919"/>
                </a:cubicBezTo>
                <a:cubicBezTo>
                  <a:pt x="2101007" y="1042020"/>
                  <a:pt x="2245221" y="1042020"/>
                  <a:pt x="2332881" y="1092919"/>
                </a:cubicBezTo>
                <a:cubicBezTo>
                  <a:pt x="2361158" y="1109885"/>
                  <a:pt x="2380952" y="1129680"/>
                  <a:pt x="2392263" y="1152301"/>
                </a:cubicBezTo>
                <a:lnTo>
                  <a:pt x="3003054" y="798835"/>
                </a:lnTo>
                <a:lnTo>
                  <a:pt x="1699468" y="46658"/>
                </a:lnTo>
                <a:cubicBezTo>
                  <a:pt x="1589187" y="-15553"/>
                  <a:pt x="1413867" y="-15553"/>
                  <a:pt x="1303585" y="46658"/>
                </a:cubicBezTo>
                <a:lnTo>
                  <a:pt x="0" y="798835"/>
                </a:lnTo>
                <a:lnTo>
                  <a:pt x="599480" y="1143819"/>
                </a:lnTo>
                <a:cubicBezTo>
                  <a:pt x="576858" y="1149474"/>
                  <a:pt x="554236" y="1157957"/>
                  <a:pt x="534442" y="1169268"/>
                </a:cubicBezTo>
                <a:cubicBezTo>
                  <a:pt x="446782" y="1220167"/>
                  <a:pt x="446782" y="1302172"/>
                  <a:pt x="534442" y="1353071"/>
                </a:cubicBezTo>
                <a:cubicBezTo>
                  <a:pt x="622102" y="1403970"/>
                  <a:pt x="766316" y="1403970"/>
                  <a:pt x="853976" y="1353071"/>
                </a:cubicBezTo>
                <a:cubicBezTo>
                  <a:pt x="873770" y="1341760"/>
                  <a:pt x="887908" y="1330449"/>
                  <a:pt x="899220" y="1316311"/>
                </a:cubicBezTo>
                <a:lnTo>
                  <a:pt x="1498699" y="1661294"/>
                </a:lnTo>
                <a:lnTo>
                  <a:pt x="2115146" y="1310655"/>
                </a:lnTo>
                <a:close/>
              </a:path>
            </a:pathLst>
          </a:custGeom>
          <a:solidFill>
            <a:srgbClr val="AEB4B7"/>
          </a:solidFill>
          <a:ln w="282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1902EED-37E9-4F24-882F-44C0DCB2B758}"/>
              </a:ext>
            </a:extLst>
          </p:cNvPr>
          <p:cNvSpPr/>
          <p:nvPr/>
        </p:nvSpPr>
        <p:spPr>
          <a:xfrm>
            <a:off x="7508356" y="9043414"/>
            <a:ext cx="3541292" cy="2124253"/>
          </a:xfrm>
          <a:custGeom>
            <a:avLst/>
            <a:gdLst>
              <a:gd name="connsiteX0" fmla="*/ 2802285 w 2884996"/>
              <a:gd name="connsiteY0" fmla="*/ 752177 h 1730573"/>
              <a:gd name="connsiteX1" fmla="*/ 1498699 w 2884996"/>
              <a:gd name="connsiteY1" fmla="*/ 0 h 1730573"/>
              <a:gd name="connsiteX2" fmla="*/ 887908 w 2884996"/>
              <a:gd name="connsiteY2" fmla="*/ 353467 h 1730573"/>
              <a:gd name="connsiteX3" fmla="*/ 828526 w 2884996"/>
              <a:gd name="connsiteY3" fmla="*/ 294084 h 1730573"/>
              <a:gd name="connsiteX4" fmla="*/ 508992 w 2884996"/>
              <a:gd name="connsiteY4" fmla="*/ 294084 h 1730573"/>
              <a:gd name="connsiteX5" fmla="*/ 508992 w 2884996"/>
              <a:gd name="connsiteY5" fmla="*/ 477887 h 1730573"/>
              <a:gd name="connsiteX6" fmla="*/ 610790 w 2884996"/>
              <a:gd name="connsiteY6" fmla="*/ 511820 h 1730573"/>
              <a:gd name="connsiteX7" fmla="*/ 0 w 2884996"/>
              <a:gd name="connsiteY7" fmla="*/ 865287 h 1730573"/>
              <a:gd name="connsiteX8" fmla="*/ 630584 w 2884996"/>
              <a:gd name="connsiteY8" fmla="*/ 1230064 h 1730573"/>
              <a:gd name="connsiteX9" fmla="*/ 695622 w 2884996"/>
              <a:gd name="connsiteY9" fmla="*/ 1145232 h 1730573"/>
              <a:gd name="connsiteX10" fmla="*/ 1015156 w 2884996"/>
              <a:gd name="connsiteY10" fmla="*/ 1145232 h 1730573"/>
              <a:gd name="connsiteX11" fmla="*/ 1015156 w 2884996"/>
              <a:gd name="connsiteY11" fmla="*/ 1329035 h 1730573"/>
              <a:gd name="connsiteX12" fmla="*/ 868114 w 2884996"/>
              <a:gd name="connsiteY12" fmla="*/ 1365795 h 1730573"/>
              <a:gd name="connsiteX13" fmla="*/ 1498699 w 2884996"/>
              <a:gd name="connsiteY13" fmla="*/ 1730574 h 1730573"/>
              <a:gd name="connsiteX14" fmla="*/ 2802285 w 2884996"/>
              <a:gd name="connsiteY14" fmla="*/ 978396 h 1730573"/>
              <a:gd name="connsiteX15" fmla="*/ 2802285 w 2884996"/>
              <a:gd name="connsiteY15" fmla="*/ 752177 h 1730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84996" h="1730573">
                <a:moveTo>
                  <a:pt x="2802285" y="752177"/>
                </a:moveTo>
                <a:lnTo>
                  <a:pt x="1498699" y="0"/>
                </a:lnTo>
                <a:lnTo>
                  <a:pt x="887908" y="353467"/>
                </a:lnTo>
                <a:cubicBezTo>
                  <a:pt x="879425" y="330845"/>
                  <a:pt x="859631" y="311051"/>
                  <a:pt x="828526" y="294084"/>
                </a:cubicBezTo>
                <a:cubicBezTo>
                  <a:pt x="740866" y="243185"/>
                  <a:pt x="596652" y="243185"/>
                  <a:pt x="508992" y="294084"/>
                </a:cubicBezTo>
                <a:cubicBezTo>
                  <a:pt x="421332" y="344984"/>
                  <a:pt x="421332" y="426988"/>
                  <a:pt x="508992" y="477887"/>
                </a:cubicBezTo>
                <a:cubicBezTo>
                  <a:pt x="537270" y="494853"/>
                  <a:pt x="574030" y="506164"/>
                  <a:pt x="610790" y="511820"/>
                </a:cubicBezTo>
                <a:lnTo>
                  <a:pt x="0" y="865287"/>
                </a:lnTo>
                <a:lnTo>
                  <a:pt x="630584" y="1230064"/>
                </a:lnTo>
                <a:cubicBezTo>
                  <a:pt x="633412" y="1198959"/>
                  <a:pt x="656034" y="1170682"/>
                  <a:pt x="695622" y="1145232"/>
                </a:cubicBezTo>
                <a:cubicBezTo>
                  <a:pt x="783282" y="1094334"/>
                  <a:pt x="927497" y="1094334"/>
                  <a:pt x="1015156" y="1145232"/>
                </a:cubicBezTo>
                <a:cubicBezTo>
                  <a:pt x="1102816" y="1196131"/>
                  <a:pt x="1102816" y="1278136"/>
                  <a:pt x="1015156" y="1329035"/>
                </a:cubicBezTo>
                <a:cubicBezTo>
                  <a:pt x="975568" y="1351657"/>
                  <a:pt x="921841" y="1365795"/>
                  <a:pt x="868114" y="1365795"/>
                </a:cubicBezTo>
                <a:lnTo>
                  <a:pt x="1498699" y="1730574"/>
                </a:lnTo>
                <a:lnTo>
                  <a:pt x="2802285" y="978396"/>
                </a:lnTo>
                <a:cubicBezTo>
                  <a:pt x="2912567" y="916186"/>
                  <a:pt x="2912567" y="814387"/>
                  <a:pt x="2802285" y="752177"/>
                </a:cubicBezTo>
                <a:close/>
              </a:path>
            </a:pathLst>
          </a:custGeom>
          <a:solidFill>
            <a:srgbClr val="5E6970">
              <a:alpha val="50000"/>
            </a:srgbClr>
          </a:solidFill>
          <a:ln w="282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90D5DAA-56E9-42FE-8AAB-BBEE20623FE1}"/>
              </a:ext>
            </a:extLst>
          </p:cNvPr>
          <p:cNvSpPr/>
          <p:nvPr/>
        </p:nvSpPr>
        <p:spPr>
          <a:xfrm>
            <a:off x="2169083" y="9074653"/>
            <a:ext cx="3541292" cy="2127725"/>
          </a:xfrm>
          <a:custGeom>
            <a:avLst/>
            <a:gdLst>
              <a:gd name="connsiteX0" fmla="*/ 2376004 w 2884996"/>
              <a:gd name="connsiteY0" fmla="*/ 1249859 h 1733401"/>
              <a:gd name="connsiteX1" fmla="*/ 2274205 w 2884996"/>
              <a:gd name="connsiteY1" fmla="*/ 1215926 h 1733401"/>
              <a:gd name="connsiteX2" fmla="*/ 2884996 w 2884996"/>
              <a:gd name="connsiteY2" fmla="*/ 862459 h 1733401"/>
              <a:gd name="connsiteX3" fmla="*/ 2285516 w 2884996"/>
              <a:gd name="connsiteY3" fmla="*/ 517476 h 1733401"/>
              <a:gd name="connsiteX4" fmla="*/ 2240273 w 2884996"/>
              <a:gd name="connsiteY4" fmla="*/ 554236 h 1733401"/>
              <a:gd name="connsiteX5" fmla="*/ 1920739 w 2884996"/>
              <a:gd name="connsiteY5" fmla="*/ 554236 h 1733401"/>
              <a:gd name="connsiteX6" fmla="*/ 1920739 w 2884996"/>
              <a:gd name="connsiteY6" fmla="*/ 370433 h 1733401"/>
              <a:gd name="connsiteX7" fmla="*/ 1985777 w 2884996"/>
              <a:gd name="connsiteY7" fmla="*/ 344984 h 1733401"/>
              <a:gd name="connsiteX8" fmla="*/ 1386297 w 2884996"/>
              <a:gd name="connsiteY8" fmla="*/ 0 h 1733401"/>
              <a:gd name="connsiteX9" fmla="*/ 82711 w 2884996"/>
              <a:gd name="connsiteY9" fmla="*/ 752177 h 1733401"/>
              <a:gd name="connsiteX10" fmla="*/ 82711 w 2884996"/>
              <a:gd name="connsiteY10" fmla="*/ 981224 h 1733401"/>
              <a:gd name="connsiteX11" fmla="*/ 1386297 w 2884996"/>
              <a:gd name="connsiteY11" fmla="*/ 1733402 h 1733401"/>
              <a:gd name="connsiteX12" fmla="*/ 1997088 w 2884996"/>
              <a:gd name="connsiteY12" fmla="*/ 1379935 h 1733401"/>
              <a:gd name="connsiteX13" fmla="*/ 2056470 w 2884996"/>
              <a:gd name="connsiteY13" fmla="*/ 1439317 h 1733401"/>
              <a:gd name="connsiteX14" fmla="*/ 2376004 w 2884996"/>
              <a:gd name="connsiteY14" fmla="*/ 1439317 h 1733401"/>
              <a:gd name="connsiteX15" fmla="*/ 2376004 w 2884996"/>
              <a:gd name="connsiteY15" fmla="*/ 1249859 h 1733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84996" h="1733401">
                <a:moveTo>
                  <a:pt x="2376004" y="1249859"/>
                </a:moveTo>
                <a:cubicBezTo>
                  <a:pt x="2347727" y="1232892"/>
                  <a:pt x="2310966" y="1221582"/>
                  <a:pt x="2274205" y="1215926"/>
                </a:cubicBezTo>
                <a:lnTo>
                  <a:pt x="2884996" y="862459"/>
                </a:lnTo>
                <a:lnTo>
                  <a:pt x="2285516" y="517476"/>
                </a:lnTo>
                <a:cubicBezTo>
                  <a:pt x="2274205" y="531615"/>
                  <a:pt x="2260067" y="542925"/>
                  <a:pt x="2240273" y="554236"/>
                </a:cubicBezTo>
                <a:cubicBezTo>
                  <a:pt x="2152613" y="605135"/>
                  <a:pt x="2008398" y="605135"/>
                  <a:pt x="1920739" y="554236"/>
                </a:cubicBezTo>
                <a:cubicBezTo>
                  <a:pt x="1833079" y="503337"/>
                  <a:pt x="1833079" y="421332"/>
                  <a:pt x="1920739" y="370433"/>
                </a:cubicBezTo>
                <a:cubicBezTo>
                  <a:pt x="1940533" y="359123"/>
                  <a:pt x="1960327" y="350639"/>
                  <a:pt x="1985777" y="344984"/>
                </a:cubicBezTo>
                <a:lnTo>
                  <a:pt x="1386297" y="0"/>
                </a:lnTo>
                <a:lnTo>
                  <a:pt x="82711" y="752177"/>
                </a:lnTo>
                <a:cubicBezTo>
                  <a:pt x="-27570" y="814388"/>
                  <a:pt x="-27570" y="919014"/>
                  <a:pt x="82711" y="981224"/>
                </a:cubicBezTo>
                <a:lnTo>
                  <a:pt x="1386297" y="1733402"/>
                </a:lnTo>
                <a:lnTo>
                  <a:pt x="1997088" y="1379935"/>
                </a:lnTo>
                <a:cubicBezTo>
                  <a:pt x="2008398" y="1402556"/>
                  <a:pt x="2025365" y="1422351"/>
                  <a:pt x="2056470" y="1439317"/>
                </a:cubicBezTo>
                <a:cubicBezTo>
                  <a:pt x="2144130" y="1490216"/>
                  <a:pt x="2288344" y="1490216"/>
                  <a:pt x="2376004" y="1439317"/>
                </a:cubicBezTo>
                <a:cubicBezTo>
                  <a:pt x="2466491" y="1382762"/>
                  <a:pt x="2466491" y="1300758"/>
                  <a:pt x="2376004" y="1249859"/>
                </a:cubicBezTo>
                <a:close/>
              </a:path>
            </a:pathLst>
          </a:custGeom>
          <a:solidFill>
            <a:srgbClr val="5E6970">
              <a:alpha val="50000"/>
            </a:srgbClr>
          </a:solidFill>
          <a:ln w="282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7EF8656-E9E3-4C46-A5CB-9B568A34490E}"/>
              </a:ext>
            </a:extLst>
          </p:cNvPr>
          <p:cNvSpPr/>
          <p:nvPr/>
        </p:nvSpPr>
        <p:spPr>
          <a:xfrm>
            <a:off x="4884276" y="10726851"/>
            <a:ext cx="3488360" cy="1932481"/>
          </a:xfrm>
          <a:custGeom>
            <a:avLst/>
            <a:gdLst>
              <a:gd name="connsiteX0" fmla="*/ 2236738 w 2841873"/>
              <a:gd name="connsiteY0" fmla="*/ 477887 h 1574341"/>
              <a:gd name="connsiteX1" fmla="*/ 2375297 w 2841873"/>
              <a:gd name="connsiteY1" fmla="*/ 441127 h 1574341"/>
              <a:gd name="connsiteX2" fmla="*/ 2375297 w 2841873"/>
              <a:gd name="connsiteY2" fmla="*/ 265807 h 1574341"/>
              <a:gd name="connsiteX3" fmla="*/ 2072729 w 2841873"/>
              <a:gd name="connsiteY3" fmla="*/ 265807 h 1574341"/>
              <a:gd name="connsiteX4" fmla="*/ 2010519 w 2841873"/>
              <a:gd name="connsiteY4" fmla="*/ 344984 h 1574341"/>
              <a:gd name="connsiteX5" fmla="*/ 1413867 w 2841873"/>
              <a:gd name="connsiteY5" fmla="*/ 0 h 1574341"/>
              <a:gd name="connsiteX6" fmla="*/ 837010 w 2841873"/>
              <a:gd name="connsiteY6" fmla="*/ 333672 h 1574341"/>
              <a:gd name="connsiteX7" fmla="*/ 933152 w 2841873"/>
              <a:gd name="connsiteY7" fmla="*/ 364778 h 1574341"/>
              <a:gd name="connsiteX8" fmla="*/ 933152 w 2841873"/>
              <a:gd name="connsiteY8" fmla="*/ 540097 h 1574341"/>
              <a:gd name="connsiteX9" fmla="*/ 630585 w 2841873"/>
              <a:gd name="connsiteY9" fmla="*/ 540097 h 1574341"/>
              <a:gd name="connsiteX10" fmla="*/ 576858 w 2841873"/>
              <a:gd name="connsiteY10" fmla="*/ 486371 h 1574341"/>
              <a:gd name="connsiteX11" fmla="*/ 0 w 2841873"/>
              <a:gd name="connsiteY11" fmla="*/ 820043 h 1574341"/>
              <a:gd name="connsiteX12" fmla="*/ 1232892 w 2841873"/>
              <a:gd name="connsiteY12" fmla="*/ 1529804 h 1574341"/>
              <a:gd name="connsiteX13" fmla="*/ 1608981 w 2841873"/>
              <a:gd name="connsiteY13" fmla="*/ 1529804 h 1574341"/>
              <a:gd name="connsiteX14" fmla="*/ 2841873 w 2841873"/>
              <a:gd name="connsiteY14" fmla="*/ 820043 h 1574341"/>
              <a:gd name="connsiteX15" fmla="*/ 2236738 w 2841873"/>
              <a:gd name="connsiteY15" fmla="*/ 477887 h 157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41873" h="1574341">
                <a:moveTo>
                  <a:pt x="2236738" y="477887"/>
                </a:moveTo>
                <a:cubicBezTo>
                  <a:pt x="2287637" y="475059"/>
                  <a:pt x="2335709" y="463748"/>
                  <a:pt x="2375297" y="441127"/>
                </a:cubicBezTo>
                <a:cubicBezTo>
                  <a:pt x="2460129" y="393055"/>
                  <a:pt x="2460129" y="313879"/>
                  <a:pt x="2375297" y="265807"/>
                </a:cubicBezTo>
                <a:cubicBezTo>
                  <a:pt x="2290465" y="217736"/>
                  <a:pt x="2154734" y="217736"/>
                  <a:pt x="2072729" y="265807"/>
                </a:cubicBezTo>
                <a:cubicBezTo>
                  <a:pt x="2033141" y="288429"/>
                  <a:pt x="2013347" y="316707"/>
                  <a:pt x="2010519" y="344984"/>
                </a:cubicBezTo>
                <a:lnTo>
                  <a:pt x="1413867" y="0"/>
                </a:lnTo>
                <a:lnTo>
                  <a:pt x="837010" y="333672"/>
                </a:lnTo>
                <a:cubicBezTo>
                  <a:pt x="870942" y="339328"/>
                  <a:pt x="904875" y="350639"/>
                  <a:pt x="933152" y="364778"/>
                </a:cubicBezTo>
                <a:cubicBezTo>
                  <a:pt x="1017984" y="412849"/>
                  <a:pt x="1017984" y="492026"/>
                  <a:pt x="933152" y="540097"/>
                </a:cubicBezTo>
                <a:cubicBezTo>
                  <a:pt x="848320" y="588168"/>
                  <a:pt x="712589" y="588168"/>
                  <a:pt x="630585" y="540097"/>
                </a:cubicBezTo>
                <a:cubicBezTo>
                  <a:pt x="602308" y="523131"/>
                  <a:pt x="585341" y="506164"/>
                  <a:pt x="576858" y="486371"/>
                </a:cubicBezTo>
                <a:lnTo>
                  <a:pt x="0" y="820043"/>
                </a:lnTo>
                <a:lnTo>
                  <a:pt x="1232892" y="1529804"/>
                </a:lnTo>
                <a:cubicBezTo>
                  <a:pt x="1337519" y="1589187"/>
                  <a:pt x="1504355" y="1589187"/>
                  <a:pt x="1608981" y="1529804"/>
                </a:cubicBezTo>
                <a:lnTo>
                  <a:pt x="2841873" y="820043"/>
                </a:lnTo>
                <a:lnTo>
                  <a:pt x="2236738" y="477887"/>
                </a:lnTo>
                <a:close/>
              </a:path>
            </a:pathLst>
          </a:custGeom>
          <a:solidFill>
            <a:srgbClr val="5E6970">
              <a:alpha val="50000"/>
            </a:srgbClr>
          </a:solidFill>
          <a:ln w="282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grpSp>
        <p:nvGrpSpPr>
          <p:cNvPr id="13" name="Graphic 3">
            <a:extLst>
              <a:ext uri="{FF2B5EF4-FFF2-40B4-BE49-F238E27FC236}">
                <a16:creationId xmlns:a16="http://schemas.microsoft.com/office/drawing/2014/main" id="{A9EC8C74-37FD-4FED-98CE-81A98EE0B221}"/>
              </a:ext>
            </a:extLst>
          </p:cNvPr>
          <p:cNvGrpSpPr/>
          <p:nvPr/>
        </p:nvGrpSpPr>
        <p:grpSpPr>
          <a:xfrm>
            <a:off x="4387923" y="5807571"/>
            <a:ext cx="4460239" cy="2895685"/>
            <a:chOff x="12873335" y="5867833"/>
            <a:chExt cx="3633638" cy="2359037"/>
          </a:xfrm>
          <a:solidFill>
            <a:srgbClr val="000000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CBE7C45-91B0-4EE3-A0F7-AB9D1BD2D42D}"/>
                </a:ext>
              </a:extLst>
            </p:cNvPr>
            <p:cNvSpPr/>
            <p:nvPr/>
          </p:nvSpPr>
          <p:spPr>
            <a:xfrm>
              <a:off x="12873335" y="6209989"/>
              <a:ext cx="3630811" cy="2016881"/>
            </a:xfrm>
            <a:custGeom>
              <a:avLst/>
              <a:gdLst>
                <a:gd name="connsiteX0" fmla="*/ 3229273 w 3630811"/>
                <a:gd name="connsiteY0" fmla="*/ 733090 h 2016881"/>
                <a:gd name="connsiteX1" fmla="*/ 2058591 w 3630811"/>
                <a:gd name="connsiteY1" fmla="*/ 57262 h 2016881"/>
                <a:gd name="connsiteX2" fmla="*/ 1577876 w 3630811"/>
                <a:gd name="connsiteY2" fmla="*/ 57262 h 2016881"/>
                <a:gd name="connsiteX3" fmla="*/ 350639 w 3630811"/>
                <a:gd name="connsiteY3" fmla="*/ 767023 h 2016881"/>
                <a:gd name="connsiteX4" fmla="*/ 0 w 3630811"/>
                <a:gd name="connsiteY4" fmla="*/ 625636 h 2016881"/>
                <a:gd name="connsiteX5" fmla="*/ 0 w 3630811"/>
                <a:gd name="connsiteY5" fmla="*/ 970620 h 2016881"/>
                <a:gd name="connsiteX6" fmla="*/ 568375 w 3630811"/>
                <a:gd name="connsiteY6" fmla="*/ 1298637 h 2016881"/>
                <a:gd name="connsiteX7" fmla="*/ 568375 w 3630811"/>
                <a:gd name="connsiteY7" fmla="*/ 1527683 h 2016881"/>
                <a:gd name="connsiteX8" fmla="*/ 647551 w 3630811"/>
                <a:gd name="connsiteY8" fmla="*/ 1643621 h 2016881"/>
                <a:gd name="connsiteX9" fmla="*/ 1034951 w 3630811"/>
                <a:gd name="connsiteY9" fmla="*/ 1643621 h 2016881"/>
                <a:gd name="connsiteX10" fmla="*/ 1088678 w 3630811"/>
                <a:gd name="connsiteY10" fmla="*/ 1598377 h 2016881"/>
                <a:gd name="connsiteX11" fmla="*/ 1815405 w 3630811"/>
                <a:gd name="connsiteY11" fmla="*/ 2016882 h 2016881"/>
                <a:gd name="connsiteX12" fmla="*/ 2556272 w 3630811"/>
                <a:gd name="connsiteY12" fmla="*/ 1589894 h 2016881"/>
                <a:gd name="connsiteX13" fmla="*/ 2556272 w 3630811"/>
                <a:gd name="connsiteY13" fmla="*/ 1589894 h 2016881"/>
                <a:gd name="connsiteX14" fmla="*/ 2556272 w 3630811"/>
                <a:gd name="connsiteY14" fmla="*/ 1284499 h 2016881"/>
                <a:gd name="connsiteX15" fmla="*/ 2819251 w 3630811"/>
                <a:gd name="connsiteY15" fmla="*/ 1326915 h 2016881"/>
                <a:gd name="connsiteX16" fmla="*/ 2889945 w 3630811"/>
                <a:gd name="connsiteY16" fmla="*/ 1397608 h 2016881"/>
                <a:gd name="connsiteX17" fmla="*/ 3630811 w 3630811"/>
                <a:gd name="connsiteY17" fmla="*/ 970620 h 2016881"/>
                <a:gd name="connsiteX18" fmla="*/ 3630811 w 3630811"/>
                <a:gd name="connsiteY18" fmla="*/ 625636 h 2016881"/>
                <a:gd name="connsiteX19" fmla="*/ 3229273 w 3630811"/>
                <a:gd name="connsiteY19" fmla="*/ 733090 h 2016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30811" h="2016881">
                  <a:moveTo>
                    <a:pt x="3229273" y="733090"/>
                  </a:moveTo>
                  <a:lnTo>
                    <a:pt x="2058591" y="57262"/>
                  </a:lnTo>
                  <a:cubicBezTo>
                    <a:pt x="1925687" y="-19087"/>
                    <a:pt x="1710779" y="-19087"/>
                    <a:pt x="1577876" y="57262"/>
                  </a:cubicBezTo>
                  <a:lnTo>
                    <a:pt x="350639" y="767023"/>
                  </a:lnTo>
                  <a:lnTo>
                    <a:pt x="0" y="625636"/>
                  </a:lnTo>
                  <a:lnTo>
                    <a:pt x="0" y="970620"/>
                  </a:lnTo>
                  <a:lnTo>
                    <a:pt x="568375" y="1298637"/>
                  </a:lnTo>
                  <a:lnTo>
                    <a:pt x="568375" y="1527683"/>
                  </a:lnTo>
                  <a:cubicBezTo>
                    <a:pt x="565547" y="1570099"/>
                    <a:pt x="593824" y="1612515"/>
                    <a:pt x="647551" y="1643621"/>
                  </a:cubicBezTo>
                  <a:cubicBezTo>
                    <a:pt x="755005" y="1705831"/>
                    <a:pt x="927497" y="1705831"/>
                    <a:pt x="1034951" y="1643621"/>
                  </a:cubicBezTo>
                  <a:cubicBezTo>
                    <a:pt x="1057573" y="1629482"/>
                    <a:pt x="1077367" y="1615343"/>
                    <a:pt x="1088678" y="1598377"/>
                  </a:cubicBezTo>
                  <a:lnTo>
                    <a:pt x="1815405" y="2016882"/>
                  </a:lnTo>
                  <a:lnTo>
                    <a:pt x="2556272" y="1589894"/>
                  </a:lnTo>
                  <a:lnTo>
                    <a:pt x="2556272" y="1589894"/>
                  </a:lnTo>
                  <a:lnTo>
                    <a:pt x="2556272" y="1284499"/>
                  </a:lnTo>
                  <a:cubicBezTo>
                    <a:pt x="2646760" y="1270360"/>
                    <a:pt x="2748558" y="1284499"/>
                    <a:pt x="2819251" y="1326915"/>
                  </a:cubicBezTo>
                  <a:cubicBezTo>
                    <a:pt x="2856012" y="1346709"/>
                    <a:pt x="2878634" y="1372158"/>
                    <a:pt x="2889945" y="1397608"/>
                  </a:cubicBezTo>
                  <a:lnTo>
                    <a:pt x="3630811" y="970620"/>
                  </a:lnTo>
                  <a:lnTo>
                    <a:pt x="3630811" y="625636"/>
                  </a:lnTo>
                  <a:lnTo>
                    <a:pt x="3229273" y="733090"/>
                  </a:lnTo>
                  <a:close/>
                </a:path>
              </a:pathLst>
            </a:custGeom>
            <a:solidFill>
              <a:srgbClr val="2A9D8F"/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C2D21D9-363A-4C41-B97E-D4B464F29124}"/>
                </a:ext>
              </a:extLst>
            </p:cNvPr>
            <p:cNvSpPr/>
            <p:nvPr/>
          </p:nvSpPr>
          <p:spPr>
            <a:xfrm>
              <a:off x="13444755" y="7423794"/>
              <a:ext cx="1987679" cy="508991"/>
            </a:xfrm>
            <a:custGeom>
              <a:avLst/>
              <a:gdLst>
                <a:gd name="connsiteX0" fmla="*/ 1919814 w 1987679"/>
                <a:gd name="connsiteY0" fmla="*/ 59382 h 508991"/>
                <a:gd name="connsiteX1" fmla="*/ 1908503 w 1987679"/>
                <a:gd name="connsiteY1" fmla="*/ 76349 h 508991"/>
                <a:gd name="connsiteX2" fmla="*/ 1914159 w 1987679"/>
                <a:gd name="connsiteY2" fmla="*/ 76349 h 508991"/>
                <a:gd name="connsiteX3" fmla="*/ 1246813 w 1987679"/>
                <a:gd name="connsiteY3" fmla="*/ 460921 h 508991"/>
                <a:gd name="connsiteX4" fmla="*/ 520086 w 1987679"/>
                <a:gd name="connsiteY4" fmla="*/ 42416 h 508991"/>
                <a:gd name="connsiteX5" fmla="*/ 466359 w 1987679"/>
                <a:gd name="connsiteY5" fmla="*/ 87660 h 508991"/>
                <a:gd name="connsiteX6" fmla="*/ 78959 w 1987679"/>
                <a:gd name="connsiteY6" fmla="*/ 87660 h 508991"/>
                <a:gd name="connsiteX7" fmla="*/ 2610 w 1987679"/>
                <a:gd name="connsiteY7" fmla="*/ 0 h 508991"/>
                <a:gd name="connsiteX8" fmla="*/ 78959 w 1987679"/>
                <a:gd name="connsiteY8" fmla="*/ 135731 h 508991"/>
                <a:gd name="connsiteX9" fmla="*/ 466359 w 1987679"/>
                <a:gd name="connsiteY9" fmla="*/ 135731 h 508991"/>
                <a:gd name="connsiteX10" fmla="*/ 520086 w 1987679"/>
                <a:gd name="connsiteY10" fmla="*/ 90487 h 508991"/>
                <a:gd name="connsiteX11" fmla="*/ 1246813 w 1987679"/>
                <a:gd name="connsiteY11" fmla="*/ 508992 h 508991"/>
                <a:gd name="connsiteX12" fmla="*/ 1987680 w 1987679"/>
                <a:gd name="connsiteY12" fmla="*/ 82004 h 508991"/>
                <a:gd name="connsiteX13" fmla="*/ 1987680 w 1987679"/>
                <a:gd name="connsiteY13" fmla="*/ 36761 h 508991"/>
                <a:gd name="connsiteX14" fmla="*/ 1919814 w 1987679"/>
                <a:gd name="connsiteY14" fmla="*/ 59382 h 5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7679" h="508991">
                  <a:moveTo>
                    <a:pt x="1919814" y="59382"/>
                  </a:moveTo>
                  <a:lnTo>
                    <a:pt x="1908503" y="76349"/>
                  </a:lnTo>
                  <a:lnTo>
                    <a:pt x="1914159" y="76349"/>
                  </a:lnTo>
                  <a:lnTo>
                    <a:pt x="1246813" y="460921"/>
                  </a:lnTo>
                  <a:lnTo>
                    <a:pt x="520086" y="42416"/>
                  </a:lnTo>
                  <a:cubicBezTo>
                    <a:pt x="505947" y="59382"/>
                    <a:pt x="488980" y="73521"/>
                    <a:pt x="466359" y="87660"/>
                  </a:cubicBezTo>
                  <a:cubicBezTo>
                    <a:pt x="358905" y="149870"/>
                    <a:pt x="186413" y="149870"/>
                    <a:pt x="78959" y="87660"/>
                  </a:cubicBezTo>
                  <a:cubicBezTo>
                    <a:pt x="36543" y="62210"/>
                    <a:pt x="11094" y="31105"/>
                    <a:pt x="2610" y="0"/>
                  </a:cubicBezTo>
                  <a:cubicBezTo>
                    <a:pt x="-8701" y="48071"/>
                    <a:pt x="16749" y="98971"/>
                    <a:pt x="78959" y="135731"/>
                  </a:cubicBezTo>
                  <a:cubicBezTo>
                    <a:pt x="186413" y="197941"/>
                    <a:pt x="358905" y="197941"/>
                    <a:pt x="466359" y="135731"/>
                  </a:cubicBezTo>
                  <a:cubicBezTo>
                    <a:pt x="488980" y="121593"/>
                    <a:pt x="508775" y="107454"/>
                    <a:pt x="520086" y="90487"/>
                  </a:cubicBezTo>
                  <a:lnTo>
                    <a:pt x="1246813" y="508992"/>
                  </a:lnTo>
                  <a:lnTo>
                    <a:pt x="1987680" y="82004"/>
                  </a:lnTo>
                  <a:lnTo>
                    <a:pt x="1987680" y="36761"/>
                  </a:lnTo>
                  <a:lnTo>
                    <a:pt x="1919814" y="59382"/>
                  </a:lnTo>
                  <a:close/>
                </a:path>
              </a:pathLst>
            </a:custGeom>
            <a:solidFill>
              <a:srgbClr val="FFFFFF"/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2FD3B10-AFAC-4571-9C4C-1A2855470D69}"/>
                </a:ext>
              </a:extLst>
            </p:cNvPr>
            <p:cNvSpPr/>
            <p:nvPr/>
          </p:nvSpPr>
          <p:spPr>
            <a:xfrm>
              <a:off x="12873335" y="5867833"/>
              <a:ext cx="3633638" cy="2014053"/>
            </a:xfrm>
            <a:custGeom>
              <a:avLst/>
              <a:gdLst>
                <a:gd name="connsiteX0" fmla="*/ 2559100 w 3633638"/>
                <a:gd name="connsiteY0" fmla="*/ 1587066 h 2014053"/>
                <a:gd name="connsiteX1" fmla="*/ 2434680 w 3633638"/>
                <a:gd name="connsiteY1" fmla="*/ 1544650 h 2014053"/>
                <a:gd name="connsiteX2" fmla="*/ 2434680 w 3633638"/>
                <a:gd name="connsiteY2" fmla="*/ 1321259 h 2014053"/>
                <a:gd name="connsiteX3" fmla="*/ 2822079 w 3633638"/>
                <a:gd name="connsiteY3" fmla="*/ 1321259 h 2014053"/>
                <a:gd name="connsiteX4" fmla="*/ 2892772 w 3633638"/>
                <a:gd name="connsiteY4" fmla="*/ 1391952 h 2014053"/>
                <a:gd name="connsiteX5" fmla="*/ 3633639 w 3633638"/>
                <a:gd name="connsiteY5" fmla="*/ 964964 h 2014053"/>
                <a:gd name="connsiteX6" fmla="*/ 2058591 w 3633638"/>
                <a:gd name="connsiteY6" fmla="*/ 57262 h 2014053"/>
                <a:gd name="connsiteX7" fmla="*/ 1577876 w 3633638"/>
                <a:gd name="connsiteY7" fmla="*/ 57262 h 2014053"/>
                <a:gd name="connsiteX8" fmla="*/ 0 w 3633638"/>
                <a:gd name="connsiteY8" fmla="*/ 967792 h 2014053"/>
                <a:gd name="connsiteX9" fmla="*/ 726728 w 3633638"/>
                <a:gd name="connsiteY9" fmla="*/ 1386297 h 2014053"/>
                <a:gd name="connsiteX10" fmla="*/ 650379 w 3633638"/>
                <a:gd name="connsiteY10" fmla="*/ 1417402 h 2014053"/>
                <a:gd name="connsiteX11" fmla="*/ 650379 w 3633638"/>
                <a:gd name="connsiteY11" fmla="*/ 1640793 h 2014053"/>
                <a:gd name="connsiteX12" fmla="*/ 1037778 w 3633638"/>
                <a:gd name="connsiteY12" fmla="*/ 1640793 h 2014053"/>
                <a:gd name="connsiteX13" fmla="*/ 1091506 w 3633638"/>
                <a:gd name="connsiteY13" fmla="*/ 1595549 h 2014053"/>
                <a:gd name="connsiteX14" fmla="*/ 1818233 w 3633638"/>
                <a:gd name="connsiteY14" fmla="*/ 2014054 h 2014053"/>
                <a:gd name="connsiteX15" fmla="*/ 2559100 w 3633638"/>
                <a:gd name="connsiteY15" fmla="*/ 1587066 h 201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33638" h="2014053">
                  <a:moveTo>
                    <a:pt x="2559100" y="1587066"/>
                  </a:moveTo>
                  <a:cubicBezTo>
                    <a:pt x="2513856" y="1581410"/>
                    <a:pt x="2471440" y="1567272"/>
                    <a:pt x="2434680" y="1544650"/>
                  </a:cubicBezTo>
                  <a:cubicBezTo>
                    <a:pt x="2327226" y="1482439"/>
                    <a:pt x="2327226" y="1383469"/>
                    <a:pt x="2434680" y="1321259"/>
                  </a:cubicBezTo>
                  <a:cubicBezTo>
                    <a:pt x="2542134" y="1259049"/>
                    <a:pt x="2714625" y="1259049"/>
                    <a:pt x="2822079" y="1321259"/>
                  </a:cubicBezTo>
                  <a:cubicBezTo>
                    <a:pt x="2858840" y="1341053"/>
                    <a:pt x="2881462" y="1366503"/>
                    <a:pt x="2892772" y="1391952"/>
                  </a:cubicBezTo>
                  <a:lnTo>
                    <a:pt x="3633639" y="964964"/>
                  </a:lnTo>
                  <a:lnTo>
                    <a:pt x="2058591" y="57262"/>
                  </a:lnTo>
                  <a:cubicBezTo>
                    <a:pt x="1925687" y="-19087"/>
                    <a:pt x="1710779" y="-19087"/>
                    <a:pt x="1577876" y="57262"/>
                  </a:cubicBezTo>
                  <a:lnTo>
                    <a:pt x="0" y="967792"/>
                  </a:lnTo>
                  <a:lnTo>
                    <a:pt x="726728" y="1386297"/>
                  </a:lnTo>
                  <a:cubicBezTo>
                    <a:pt x="698451" y="1394780"/>
                    <a:pt x="673001" y="1403263"/>
                    <a:pt x="650379" y="1417402"/>
                  </a:cubicBezTo>
                  <a:cubicBezTo>
                    <a:pt x="542925" y="1479612"/>
                    <a:pt x="542925" y="1578583"/>
                    <a:pt x="650379" y="1640793"/>
                  </a:cubicBezTo>
                  <a:cubicBezTo>
                    <a:pt x="757833" y="1703003"/>
                    <a:pt x="930325" y="1703003"/>
                    <a:pt x="1037778" y="1640793"/>
                  </a:cubicBezTo>
                  <a:cubicBezTo>
                    <a:pt x="1060400" y="1626654"/>
                    <a:pt x="1080195" y="1612515"/>
                    <a:pt x="1091506" y="1595549"/>
                  </a:cubicBezTo>
                  <a:lnTo>
                    <a:pt x="1818233" y="2014054"/>
                  </a:lnTo>
                  <a:lnTo>
                    <a:pt x="2559100" y="158706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grpSp>
          <p:nvGrpSpPr>
            <p:cNvPr id="17" name="Graphic 3">
              <a:extLst>
                <a:ext uri="{FF2B5EF4-FFF2-40B4-BE49-F238E27FC236}">
                  <a16:creationId xmlns:a16="http://schemas.microsoft.com/office/drawing/2014/main" id="{A9EC8C74-37FD-4FED-98CE-81A98EE0B221}"/>
                </a:ext>
              </a:extLst>
            </p:cNvPr>
            <p:cNvGrpSpPr/>
            <p:nvPr/>
          </p:nvGrpSpPr>
          <p:grpSpPr>
            <a:xfrm>
              <a:off x="12873335" y="6835625"/>
              <a:ext cx="3633638" cy="492025"/>
              <a:chOff x="12873335" y="6835625"/>
              <a:chExt cx="3633638" cy="492025"/>
            </a:xfrm>
            <a:solidFill>
              <a:srgbClr val="FFFFFF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50C73D-C7F3-4802-94C2-0D61605659FF}"/>
                  </a:ext>
                </a:extLst>
              </p:cNvPr>
              <p:cNvSpPr/>
              <p:nvPr/>
            </p:nvSpPr>
            <p:spPr>
              <a:xfrm>
                <a:off x="12873335" y="6835625"/>
                <a:ext cx="726727" cy="435470"/>
              </a:xfrm>
              <a:custGeom>
                <a:avLst/>
                <a:gdLst>
                  <a:gd name="connsiteX0" fmla="*/ 726728 w 726727"/>
                  <a:gd name="connsiteY0" fmla="*/ 418505 h 435470"/>
                  <a:gd name="connsiteX1" fmla="*/ 0 w 726727"/>
                  <a:gd name="connsiteY1" fmla="*/ 0 h 435470"/>
                  <a:gd name="connsiteX2" fmla="*/ 0 w 726727"/>
                  <a:gd name="connsiteY2" fmla="*/ 45244 h 435470"/>
                  <a:gd name="connsiteX3" fmla="*/ 675829 w 726727"/>
                  <a:gd name="connsiteY3" fmla="*/ 435471 h 435470"/>
                  <a:gd name="connsiteX4" fmla="*/ 726728 w 726727"/>
                  <a:gd name="connsiteY4" fmla="*/ 418505 h 435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6727" h="435470">
                    <a:moveTo>
                      <a:pt x="726728" y="418505"/>
                    </a:moveTo>
                    <a:lnTo>
                      <a:pt x="0" y="0"/>
                    </a:lnTo>
                    <a:lnTo>
                      <a:pt x="0" y="45244"/>
                    </a:lnTo>
                    <a:lnTo>
                      <a:pt x="675829" y="435471"/>
                    </a:lnTo>
                    <a:cubicBezTo>
                      <a:pt x="692795" y="429816"/>
                      <a:pt x="709762" y="424160"/>
                      <a:pt x="726728" y="4185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3FDC752-698E-4CA2-9373-748CBF0DF331}"/>
                  </a:ext>
                </a:extLst>
              </p:cNvPr>
              <p:cNvSpPr/>
              <p:nvPr/>
            </p:nvSpPr>
            <p:spPr>
              <a:xfrm>
                <a:off x="15227878" y="6838453"/>
                <a:ext cx="1279095" cy="489197"/>
              </a:xfrm>
              <a:custGeom>
                <a:avLst/>
                <a:gdLst>
                  <a:gd name="connsiteX0" fmla="*/ 538229 w 1279095"/>
                  <a:gd name="connsiteY0" fmla="*/ 424160 h 489197"/>
                  <a:gd name="connsiteX1" fmla="*/ 467535 w 1279095"/>
                  <a:gd name="connsiteY1" fmla="*/ 353467 h 489197"/>
                  <a:gd name="connsiteX2" fmla="*/ 80136 w 1279095"/>
                  <a:gd name="connsiteY2" fmla="*/ 353467 h 489197"/>
                  <a:gd name="connsiteX3" fmla="*/ 3787 w 1279095"/>
                  <a:gd name="connsiteY3" fmla="*/ 489198 h 489197"/>
                  <a:gd name="connsiteX4" fmla="*/ 80136 w 1279095"/>
                  <a:gd name="connsiteY4" fmla="*/ 401538 h 489197"/>
                  <a:gd name="connsiteX5" fmla="*/ 467535 w 1279095"/>
                  <a:gd name="connsiteY5" fmla="*/ 401538 h 489197"/>
                  <a:gd name="connsiteX6" fmla="*/ 538229 w 1279095"/>
                  <a:gd name="connsiteY6" fmla="*/ 472232 h 489197"/>
                  <a:gd name="connsiteX7" fmla="*/ 1279095 w 1279095"/>
                  <a:gd name="connsiteY7" fmla="*/ 45243 h 489197"/>
                  <a:gd name="connsiteX8" fmla="*/ 1279095 w 1279095"/>
                  <a:gd name="connsiteY8" fmla="*/ 0 h 489197"/>
                  <a:gd name="connsiteX9" fmla="*/ 538229 w 1279095"/>
                  <a:gd name="connsiteY9" fmla="*/ 424160 h 489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9095" h="489197">
                    <a:moveTo>
                      <a:pt x="538229" y="424160"/>
                    </a:moveTo>
                    <a:cubicBezTo>
                      <a:pt x="526918" y="398710"/>
                      <a:pt x="501468" y="373261"/>
                      <a:pt x="467535" y="353467"/>
                    </a:cubicBezTo>
                    <a:cubicBezTo>
                      <a:pt x="360081" y="291256"/>
                      <a:pt x="187590" y="291256"/>
                      <a:pt x="80136" y="353467"/>
                    </a:cubicBezTo>
                    <a:cubicBezTo>
                      <a:pt x="15098" y="390227"/>
                      <a:pt x="-10352" y="441126"/>
                      <a:pt x="3787" y="489198"/>
                    </a:cubicBezTo>
                    <a:cubicBezTo>
                      <a:pt x="12270" y="455265"/>
                      <a:pt x="37720" y="424160"/>
                      <a:pt x="80136" y="401538"/>
                    </a:cubicBezTo>
                    <a:cubicBezTo>
                      <a:pt x="187590" y="339328"/>
                      <a:pt x="360081" y="339328"/>
                      <a:pt x="467535" y="401538"/>
                    </a:cubicBezTo>
                    <a:cubicBezTo>
                      <a:pt x="504296" y="421332"/>
                      <a:pt x="526918" y="446782"/>
                      <a:pt x="538229" y="472232"/>
                    </a:cubicBezTo>
                    <a:lnTo>
                      <a:pt x="1279095" y="45243"/>
                    </a:lnTo>
                    <a:lnTo>
                      <a:pt x="1279095" y="0"/>
                    </a:lnTo>
                    <a:lnTo>
                      <a:pt x="538229" y="424160"/>
                    </a:lnTo>
                    <a:close/>
                  </a:path>
                </a:pathLst>
              </a:custGeom>
              <a:solidFill>
                <a:srgbClr val="FFFFFF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</p:grpSp>
      </p:grpSp>
      <p:grpSp>
        <p:nvGrpSpPr>
          <p:cNvPr id="20" name="Graphic 3">
            <a:extLst>
              <a:ext uri="{FF2B5EF4-FFF2-40B4-BE49-F238E27FC236}">
                <a16:creationId xmlns:a16="http://schemas.microsoft.com/office/drawing/2014/main" id="{A9EC8C74-37FD-4FED-98CE-81A98EE0B221}"/>
              </a:ext>
            </a:extLst>
          </p:cNvPr>
          <p:cNvGrpSpPr/>
          <p:nvPr/>
        </p:nvGrpSpPr>
        <p:grpSpPr>
          <a:xfrm>
            <a:off x="7136957" y="7412042"/>
            <a:ext cx="4290361" cy="2998947"/>
            <a:chOff x="15112900" y="7174953"/>
            <a:chExt cx="3495243" cy="2443162"/>
          </a:xfrm>
          <a:solidFill>
            <a:srgbClr val="000000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8C14194-FF90-481F-A49A-E131E847A206}"/>
                </a:ext>
              </a:extLst>
            </p:cNvPr>
            <p:cNvSpPr/>
            <p:nvPr/>
          </p:nvSpPr>
          <p:spPr>
            <a:xfrm>
              <a:off x="15112900" y="7519937"/>
              <a:ext cx="3495243" cy="2098178"/>
            </a:xfrm>
            <a:custGeom>
              <a:avLst/>
              <a:gdLst>
                <a:gd name="connsiteX0" fmla="*/ 3226445 w 3495243"/>
                <a:gd name="connsiteY0" fmla="*/ 814388 h 2098178"/>
                <a:gd name="connsiteX1" fmla="*/ 1815406 w 3495243"/>
                <a:gd name="connsiteY1" fmla="*/ 0 h 2098178"/>
                <a:gd name="connsiteX2" fmla="*/ 1074539 w 3495243"/>
                <a:gd name="connsiteY2" fmla="*/ 426988 h 2098178"/>
                <a:gd name="connsiteX3" fmla="*/ 1003846 w 3495243"/>
                <a:gd name="connsiteY3" fmla="*/ 356294 h 2098178"/>
                <a:gd name="connsiteX4" fmla="*/ 873770 w 3495243"/>
                <a:gd name="connsiteY4" fmla="*/ 313878 h 2098178"/>
                <a:gd name="connsiteX5" fmla="*/ 763488 w 3495243"/>
                <a:gd name="connsiteY5" fmla="*/ 183803 h 2098178"/>
                <a:gd name="connsiteX6" fmla="*/ 537270 w 3495243"/>
                <a:gd name="connsiteY6" fmla="*/ 118765 h 2098178"/>
                <a:gd name="connsiteX7" fmla="*/ 537270 w 3495243"/>
                <a:gd name="connsiteY7" fmla="*/ 463749 h 2098178"/>
                <a:gd name="connsiteX8" fmla="*/ 616446 w 3495243"/>
                <a:gd name="connsiteY8" fmla="*/ 576858 h 2098178"/>
                <a:gd name="connsiteX9" fmla="*/ 740867 w 3495243"/>
                <a:gd name="connsiteY9" fmla="*/ 619274 h 2098178"/>
                <a:gd name="connsiteX10" fmla="*/ 367605 w 3495243"/>
                <a:gd name="connsiteY10" fmla="*/ 834182 h 2098178"/>
                <a:gd name="connsiteX11" fmla="*/ 0 w 3495243"/>
                <a:gd name="connsiteY11" fmla="*/ 701278 h 2098178"/>
                <a:gd name="connsiteX12" fmla="*/ 0 w 3495243"/>
                <a:gd name="connsiteY12" fmla="*/ 1046262 h 2098178"/>
                <a:gd name="connsiteX13" fmla="*/ 763488 w 3495243"/>
                <a:gd name="connsiteY13" fmla="*/ 1487388 h 2098178"/>
                <a:gd name="connsiteX14" fmla="*/ 842665 w 3495243"/>
                <a:gd name="connsiteY14" fmla="*/ 1385590 h 2098178"/>
                <a:gd name="connsiteX15" fmla="*/ 1054745 w 3495243"/>
                <a:gd name="connsiteY15" fmla="*/ 1340346 h 2098178"/>
                <a:gd name="connsiteX16" fmla="*/ 1054745 w 3495243"/>
                <a:gd name="connsiteY16" fmla="*/ 1657052 h 2098178"/>
                <a:gd name="connsiteX17" fmla="*/ 1818233 w 3495243"/>
                <a:gd name="connsiteY17" fmla="*/ 2098179 h 2098178"/>
                <a:gd name="connsiteX18" fmla="*/ 3396109 w 3495243"/>
                <a:gd name="connsiteY18" fmla="*/ 1187649 h 2098178"/>
                <a:gd name="connsiteX19" fmla="*/ 3495080 w 3495243"/>
                <a:gd name="connsiteY19" fmla="*/ 1046262 h 2098178"/>
                <a:gd name="connsiteX20" fmla="*/ 3495080 w 3495243"/>
                <a:gd name="connsiteY20" fmla="*/ 1046262 h 2098178"/>
                <a:gd name="connsiteX21" fmla="*/ 3495080 w 3495243"/>
                <a:gd name="connsiteY21" fmla="*/ 709761 h 2098178"/>
                <a:gd name="connsiteX22" fmla="*/ 3226445 w 3495243"/>
                <a:gd name="connsiteY22" fmla="*/ 814388 h 209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95243" h="2098178">
                  <a:moveTo>
                    <a:pt x="3226445" y="814388"/>
                  </a:moveTo>
                  <a:lnTo>
                    <a:pt x="1815406" y="0"/>
                  </a:lnTo>
                  <a:lnTo>
                    <a:pt x="1074539" y="426988"/>
                  </a:lnTo>
                  <a:cubicBezTo>
                    <a:pt x="1063228" y="401538"/>
                    <a:pt x="1037779" y="376089"/>
                    <a:pt x="1003846" y="356294"/>
                  </a:cubicBezTo>
                  <a:cubicBezTo>
                    <a:pt x="967086" y="333673"/>
                    <a:pt x="921842" y="319534"/>
                    <a:pt x="873770" y="313878"/>
                  </a:cubicBezTo>
                  <a:cubicBezTo>
                    <a:pt x="851148" y="282774"/>
                    <a:pt x="769144" y="186630"/>
                    <a:pt x="763488" y="183803"/>
                  </a:cubicBezTo>
                  <a:cubicBezTo>
                    <a:pt x="755005" y="180975"/>
                    <a:pt x="537270" y="118765"/>
                    <a:pt x="537270" y="118765"/>
                  </a:cubicBezTo>
                  <a:lnTo>
                    <a:pt x="537270" y="463749"/>
                  </a:lnTo>
                  <a:cubicBezTo>
                    <a:pt x="537270" y="506165"/>
                    <a:pt x="562719" y="545753"/>
                    <a:pt x="616446" y="576858"/>
                  </a:cubicBezTo>
                  <a:cubicBezTo>
                    <a:pt x="653207" y="596652"/>
                    <a:pt x="695623" y="610790"/>
                    <a:pt x="740867" y="619274"/>
                  </a:cubicBezTo>
                  <a:lnTo>
                    <a:pt x="367605" y="834182"/>
                  </a:lnTo>
                  <a:lnTo>
                    <a:pt x="0" y="701278"/>
                  </a:lnTo>
                  <a:lnTo>
                    <a:pt x="0" y="1046262"/>
                  </a:lnTo>
                  <a:lnTo>
                    <a:pt x="763488" y="1487388"/>
                  </a:lnTo>
                  <a:cubicBezTo>
                    <a:pt x="766316" y="1450628"/>
                    <a:pt x="794594" y="1413868"/>
                    <a:pt x="842665" y="1385590"/>
                  </a:cubicBezTo>
                  <a:cubicBezTo>
                    <a:pt x="902048" y="1351657"/>
                    <a:pt x="978396" y="1337518"/>
                    <a:pt x="1054745" y="1340346"/>
                  </a:cubicBezTo>
                  <a:lnTo>
                    <a:pt x="1054745" y="1657052"/>
                  </a:lnTo>
                  <a:lnTo>
                    <a:pt x="1818233" y="2098179"/>
                  </a:lnTo>
                  <a:lnTo>
                    <a:pt x="3396109" y="1187649"/>
                  </a:lnTo>
                  <a:cubicBezTo>
                    <a:pt x="3463975" y="1148060"/>
                    <a:pt x="3497908" y="1097161"/>
                    <a:pt x="3495080" y="1046262"/>
                  </a:cubicBezTo>
                  <a:lnTo>
                    <a:pt x="3495080" y="1046262"/>
                  </a:lnTo>
                  <a:lnTo>
                    <a:pt x="3495080" y="709761"/>
                  </a:lnTo>
                  <a:lnTo>
                    <a:pt x="3226445" y="814388"/>
                  </a:lnTo>
                  <a:close/>
                </a:path>
              </a:pathLst>
            </a:custGeom>
            <a:solidFill>
              <a:srgbClr val="2A9D8F"/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5E7D1F2-5B44-405D-AD29-B8820288E118}"/>
                </a:ext>
              </a:extLst>
            </p:cNvPr>
            <p:cNvSpPr/>
            <p:nvPr/>
          </p:nvSpPr>
          <p:spPr>
            <a:xfrm>
              <a:off x="15873561" y="8396535"/>
              <a:ext cx="698450" cy="613617"/>
            </a:xfrm>
            <a:custGeom>
              <a:avLst/>
              <a:gdLst>
                <a:gd name="connsiteX0" fmla="*/ 0 w 698450"/>
                <a:gd name="connsiteY0" fmla="*/ 0 h 613617"/>
                <a:gd name="connsiteX1" fmla="*/ 0 w 698450"/>
                <a:gd name="connsiteY1" fmla="*/ 613618 h 613617"/>
                <a:gd name="connsiteX2" fmla="*/ 79177 w 698450"/>
                <a:gd name="connsiteY2" fmla="*/ 511819 h 613617"/>
                <a:gd name="connsiteX3" fmla="*/ 466576 w 698450"/>
                <a:gd name="connsiteY3" fmla="*/ 511819 h 613617"/>
                <a:gd name="connsiteX4" fmla="*/ 520303 w 698450"/>
                <a:gd name="connsiteY4" fmla="*/ 557063 h 613617"/>
                <a:gd name="connsiteX5" fmla="*/ 698450 w 698450"/>
                <a:gd name="connsiteY5" fmla="*/ 525958 h 613617"/>
                <a:gd name="connsiteX6" fmla="*/ 698450 w 698450"/>
                <a:gd name="connsiteY6" fmla="*/ 2827 h 613617"/>
                <a:gd name="connsiteX7" fmla="*/ 0 w 698450"/>
                <a:gd name="connsiteY7" fmla="*/ 2827 h 61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8450" h="613617">
                  <a:moveTo>
                    <a:pt x="0" y="0"/>
                  </a:moveTo>
                  <a:lnTo>
                    <a:pt x="0" y="613618"/>
                  </a:lnTo>
                  <a:cubicBezTo>
                    <a:pt x="2827" y="576858"/>
                    <a:pt x="31105" y="540097"/>
                    <a:pt x="79177" y="511819"/>
                  </a:cubicBezTo>
                  <a:cubicBezTo>
                    <a:pt x="186630" y="449610"/>
                    <a:pt x="359122" y="449610"/>
                    <a:pt x="466576" y="511819"/>
                  </a:cubicBezTo>
                  <a:cubicBezTo>
                    <a:pt x="489198" y="525958"/>
                    <a:pt x="506164" y="540097"/>
                    <a:pt x="520303" y="557063"/>
                  </a:cubicBezTo>
                  <a:cubicBezTo>
                    <a:pt x="576858" y="540097"/>
                    <a:pt x="636240" y="528786"/>
                    <a:pt x="698450" y="525958"/>
                  </a:cubicBezTo>
                  <a:lnTo>
                    <a:pt x="698450" y="2827"/>
                  </a:lnTo>
                  <a:lnTo>
                    <a:pt x="0" y="2827"/>
                  </a:lnTo>
                  <a:close/>
                </a:path>
              </a:pathLst>
            </a:custGeom>
            <a:solidFill>
              <a:srgbClr val="2A9D8F"/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2F083F5-F48D-40C8-A4B5-20ECCFF2A4D0}"/>
                </a:ext>
              </a:extLst>
            </p:cNvPr>
            <p:cNvSpPr/>
            <p:nvPr/>
          </p:nvSpPr>
          <p:spPr>
            <a:xfrm>
              <a:off x="16922650" y="7519937"/>
              <a:ext cx="1682665" cy="2098178"/>
            </a:xfrm>
            <a:custGeom>
              <a:avLst/>
              <a:gdLst>
                <a:gd name="connsiteX0" fmla="*/ 5656 w 1682665"/>
                <a:gd name="connsiteY0" fmla="*/ 0 h 2098178"/>
                <a:gd name="connsiteX1" fmla="*/ 0 w 1682665"/>
                <a:gd name="connsiteY1" fmla="*/ 2828 h 2098178"/>
                <a:gd name="connsiteX2" fmla="*/ 0 w 1682665"/>
                <a:gd name="connsiteY2" fmla="*/ 2095351 h 2098178"/>
                <a:gd name="connsiteX3" fmla="*/ 5656 w 1682665"/>
                <a:gd name="connsiteY3" fmla="*/ 2098179 h 2098178"/>
                <a:gd name="connsiteX4" fmla="*/ 1583531 w 1682665"/>
                <a:gd name="connsiteY4" fmla="*/ 1187649 h 2098178"/>
                <a:gd name="connsiteX5" fmla="*/ 1682502 w 1682665"/>
                <a:gd name="connsiteY5" fmla="*/ 1046262 h 2098178"/>
                <a:gd name="connsiteX6" fmla="*/ 1682502 w 1682665"/>
                <a:gd name="connsiteY6" fmla="*/ 1046262 h 2098178"/>
                <a:gd name="connsiteX7" fmla="*/ 1682502 w 1682665"/>
                <a:gd name="connsiteY7" fmla="*/ 709761 h 2098178"/>
                <a:gd name="connsiteX8" fmla="*/ 1416695 w 1682665"/>
                <a:gd name="connsiteY8" fmla="*/ 817215 h 2098178"/>
                <a:gd name="connsiteX9" fmla="*/ 5656 w 1682665"/>
                <a:gd name="connsiteY9" fmla="*/ 0 h 209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82665" h="2098178">
                  <a:moveTo>
                    <a:pt x="5656" y="0"/>
                  </a:moveTo>
                  <a:lnTo>
                    <a:pt x="0" y="2828"/>
                  </a:lnTo>
                  <a:lnTo>
                    <a:pt x="0" y="2095351"/>
                  </a:lnTo>
                  <a:lnTo>
                    <a:pt x="5656" y="2098179"/>
                  </a:lnTo>
                  <a:lnTo>
                    <a:pt x="1583531" y="1187649"/>
                  </a:lnTo>
                  <a:cubicBezTo>
                    <a:pt x="1651397" y="1148060"/>
                    <a:pt x="1685330" y="1097161"/>
                    <a:pt x="1682502" y="1046262"/>
                  </a:cubicBezTo>
                  <a:lnTo>
                    <a:pt x="1682502" y="1046262"/>
                  </a:lnTo>
                  <a:lnTo>
                    <a:pt x="1682502" y="709761"/>
                  </a:lnTo>
                  <a:lnTo>
                    <a:pt x="1416695" y="817215"/>
                  </a:lnTo>
                  <a:lnTo>
                    <a:pt x="5656" y="0"/>
                  </a:lnTo>
                  <a:close/>
                </a:path>
              </a:pathLst>
            </a:custGeom>
            <a:solidFill>
              <a:srgbClr val="2A9D8F"/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713D560-C61D-4238-AC59-36898A8A1A16}"/>
                </a:ext>
              </a:extLst>
            </p:cNvPr>
            <p:cNvSpPr/>
            <p:nvPr/>
          </p:nvSpPr>
          <p:spPr>
            <a:xfrm>
              <a:off x="16164818" y="8832006"/>
              <a:ext cx="87659" cy="101798"/>
            </a:xfrm>
            <a:custGeom>
              <a:avLst/>
              <a:gdLst>
                <a:gd name="connsiteX0" fmla="*/ 0 w 87659"/>
                <a:gd name="connsiteY0" fmla="*/ 101799 h 101798"/>
                <a:gd name="connsiteX1" fmla="*/ 0 w 87659"/>
                <a:gd name="connsiteY1" fmla="*/ 0 h 101798"/>
                <a:gd name="connsiteX2" fmla="*/ 87660 w 87659"/>
                <a:gd name="connsiteY2" fmla="*/ 50899 h 10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659" h="101798">
                  <a:moveTo>
                    <a:pt x="0" y="101799"/>
                  </a:moveTo>
                  <a:lnTo>
                    <a:pt x="0" y="0"/>
                  </a:lnTo>
                  <a:lnTo>
                    <a:pt x="87660" y="50899"/>
                  </a:lnTo>
                  <a:close/>
                </a:path>
              </a:pathLst>
            </a:custGeom>
            <a:solidFill>
              <a:srgbClr val="396CAA"/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255A27D-22BB-4F4D-83B0-570B1323A695}"/>
                </a:ext>
              </a:extLst>
            </p:cNvPr>
            <p:cNvSpPr/>
            <p:nvPr/>
          </p:nvSpPr>
          <p:spPr>
            <a:xfrm>
              <a:off x="16167645" y="8246664"/>
              <a:ext cx="2436941" cy="1071711"/>
            </a:xfrm>
            <a:custGeom>
              <a:avLst/>
              <a:gdLst>
                <a:gd name="connsiteX0" fmla="*/ 2434679 w 2436941"/>
                <a:gd name="connsiteY0" fmla="*/ 0 h 1071711"/>
                <a:gd name="connsiteX1" fmla="*/ 2338536 w 2436941"/>
                <a:gd name="connsiteY1" fmla="*/ 115937 h 1071711"/>
                <a:gd name="connsiteX2" fmla="*/ 760661 w 2436941"/>
                <a:gd name="connsiteY2" fmla="*/ 1026468 h 1071711"/>
                <a:gd name="connsiteX3" fmla="*/ 96143 w 2436941"/>
                <a:gd name="connsiteY3" fmla="*/ 641896 h 1071711"/>
                <a:gd name="connsiteX4" fmla="*/ 93315 w 2436941"/>
                <a:gd name="connsiteY4" fmla="*/ 610791 h 1071711"/>
                <a:gd name="connsiteX5" fmla="*/ 0 w 2436941"/>
                <a:gd name="connsiteY5" fmla="*/ 585341 h 1071711"/>
                <a:gd name="connsiteX6" fmla="*/ 0 w 2436941"/>
                <a:gd name="connsiteY6" fmla="*/ 630585 h 1071711"/>
                <a:gd name="connsiteX7" fmla="*/ 763488 w 2436941"/>
                <a:gd name="connsiteY7" fmla="*/ 1071711 h 1071711"/>
                <a:gd name="connsiteX8" fmla="*/ 2341364 w 2436941"/>
                <a:gd name="connsiteY8" fmla="*/ 161181 h 1071711"/>
                <a:gd name="connsiteX9" fmla="*/ 2434679 w 2436941"/>
                <a:gd name="connsiteY9" fmla="*/ 0 h 107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6941" h="1071711">
                  <a:moveTo>
                    <a:pt x="2434679" y="0"/>
                  </a:moveTo>
                  <a:cubicBezTo>
                    <a:pt x="2426196" y="42416"/>
                    <a:pt x="2395091" y="82004"/>
                    <a:pt x="2338536" y="115937"/>
                  </a:cubicBezTo>
                  <a:lnTo>
                    <a:pt x="760661" y="1026468"/>
                  </a:lnTo>
                  <a:lnTo>
                    <a:pt x="96143" y="641896"/>
                  </a:lnTo>
                  <a:cubicBezTo>
                    <a:pt x="96143" y="630585"/>
                    <a:pt x="93315" y="610791"/>
                    <a:pt x="93315" y="610791"/>
                  </a:cubicBezTo>
                  <a:lnTo>
                    <a:pt x="0" y="585341"/>
                  </a:lnTo>
                  <a:lnTo>
                    <a:pt x="0" y="630585"/>
                  </a:lnTo>
                  <a:lnTo>
                    <a:pt x="763488" y="1071711"/>
                  </a:lnTo>
                  <a:lnTo>
                    <a:pt x="2341364" y="161181"/>
                  </a:lnTo>
                  <a:cubicBezTo>
                    <a:pt x="2414886" y="118765"/>
                    <a:pt x="2445991" y="59383"/>
                    <a:pt x="2434679" y="0"/>
                  </a:cubicBezTo>
                  <a:close/>
                </a:path>
              </a:pathLst>
            </a:custGeom>
            <a:solidFill>
              <a:srgbClr val="FFFFFF"/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9AF8BE5-E088-4DB1-A6EC-901FE25BA668}"/>
                </a:ext>
              </a:extLst>
            </p:cNvPr>
            <p:cNvSpPr/>
            <p:nvPr/>
          </p:nvSpPr>
          <p:spPr>
            <a:xfrm>
              <a:off x="15112900" y="7174953"/>
              <a:ext cx="3493315" cy="2098179"/>
            </a:xfrm>
            <a:custGeom>
              <a:avLst/>
              <a:gdLst>
                <a:gd name="connsiteX0" fmla="*/ 3393281 w 3493315"/>
                <a:gd name="connsiteY0" fmla="*/ 910531 h 2098179"/>
                <a:gd name="connsiteX1" fmla="*/ 1815406 w 3493315"/>
                <a:gd name="connsiteY1" fmla="*/ 0 h 2098179"/>
                <a:gd name="connsiteX2" fmla="*/ 1074539 w 3493315"/>
                <a:gd name="connsiteY2" fmla="*/ 426988 h 2098179"/>
                <a:gd name="connsiteX3" fmla="*/ 1003846 w 3493315"/>
                <a:gd name="connsiteY3" fmla="*/ 356295 h 2098179"/>
                <a:gd name="connsiteX4" fmla="*/ 616446 w 3493315"/>
                <a:gd name="connsiteY4" fmla="*/ 356295 h 2098179"/>
                <a:gd name="connsiteX5" fmla="*/ 616446 w 3493315"/>
                <a:gd name="connsiteY5" fmla="*/ 579686 h 2098179"/>
                <a:gd name="connsiteX6" fmla="*/ 740867 w 3493315"/>
                <a:gd name="connsiteY6" fmla="*/ 622102 h 2098179"/>
                <a:gd name="connsiteX7" fmla="*/ 0 w 3493315"/>
                <a:gd name="connsiteY7" fmla="*/ 1049090 h 2098179"/>
                <a:gd name="connsiteX8" fmla="*/ 763488 w 3493315"/>
                <a:gd name="connsiteY8" fmla="*/ 1490216 h 2098179"/>
                <a:gd name="connsiteX9" fmla="*/ 842665 w 3493315"/>
                <a:gd name="connsiteY9" fmla="*/ 1388418 h 2098179"/>
                <a:gd name="connsiteX10" fmla="*/ 1230065 w 3493315"/>
                <a:gd name="connsiteY10" fmla="*/ 1388418 h 2098179"/>
                <a:gd name="connsiteX11" fmla="*/ 1230065 w 3493315"/>
                <a:gd name="connsiteY11" fmla="*/ 1611809 h 2098179"/>
                <a:gd name="connsiteX12" fmla="*/ 1054745 w 3493315"/>
                <a:gd name="connsiteY12" fmla="*/ 1657052 h 2098179"/>
                <a:gd name="connsiteX13" fmla="*/ 1818233 w 3493315"/>
                <a:gd name="connsiteY13" fmla="*/ 2098179 h 2098179"/>
                <a:gd name="connsiteX14" fmla="*/ 3396109 w 3493315"/>
                <a:gd name="connsiteY14" fmla="*/ 1187648 h 2098179"/>
                <a:gd name="connsiteX15" fmla="*/ 3393281 w 3493315"/>
                <a:gd name="connsiteY15" fmla="*/ 910531 h 209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93315" h="2098179">
                  <a:moveTo>
                    <a:pt x="3393281" y="910531"/>
                  </a:moveTo>
                  <a:lnTo>
                    <a:pt x="1815406" y="0"/>
                  </a:lnTo>
                  <a:lnTo>
                    <a:pt x="1074539" y="426988"/>
                  </a:lnTo>
                  <a:cubicBezTo>
                    <a:pt x="1063228" y="401538"/>
                    <a:pt x="1037779" y="376089"/>
                    <a:pt x="1003846" y="356295"/>
                  </a:cubicBezTo>
                  <a:cubicBezTo>
                    <a:pt x="896392" y="294084"/>
                    <a:pt x="723900" y="294084"/>
                    <a:pt x="616446" y="356295"/>
                  </a:cubicBezTo>
                  <a:cubicBezTo>
                    <a:pt x="508992" y="418505"/>
                    <a:pt x="508992" y="517475"/>
                    <a:pt x="616446" y="579686"/>
                  </a:cubicBezTo>
                  <a:cubicBezTo>
                    <a:pt x="653207" y="599480"/>
                    <a:pt x="695623" y="613619"/>
                    <a:pt x="740867" y="622102"/>
                  </a:cubicBezTo>
                  <a:lnTo>
                    <a:pt x="0" y="1049090"/>
                  </a:lnTo>
                  <a:lnTo>
                    <a:pt x="763488" y="1490216"/>
                  </a:lnTo>
                  <a:cubicBezTo>
                    <a:pt x="766316" y="1453455"/>
                    <a:pt x="794594" y="1416695"/>
                    <a:pt x="842665" y="1388418"/>
                  </a:cubicBezTo>
                  <a:cubicBezTo>
                    <a:pt x="950119" y="1326207"/>
                    <a:pt x="1122611" y="1326207"/>
                    <a:pt x="1230065" y="1388418"/>
                  </a:cubicBezTo>
                  <a:cubicBezTo>
                    <a:pt x="1337519" y="1450627"/>
                    <a:pt x="1337519" y="1549598"/>
                    <a:pt x="1230065" y="1611809"/>
                  </a:cubicBezTo>
                  <a:cubicBezTo>
                    <a:pt x="1181993" y="1640086"/>
                    <a:pt x="1116955" y="1654225"/>
                    <a:pt x="1054745" y="1657052"/>
                  </a:cubicBezTo>
                  <a:lnTo>
                    <a:pt x="1818233" y="2098179"/>
                  </a:lnTo>
                  <a:lnTo>
                    <a:pt x="3396109" y="1187648"/>
                  </a:lnTo>
                  <a:cubicBezTo>
                    <a:pt x="3526185" y="1111299"/>
                    <a:pt x="3526185" y="986879"/>
                    <a:pt x="3393281" y="91053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grpSp>
          <p:nvGrpSpPr>
            <p:cNvPr id="27" name="Graphic 3">
              <a:extLst>
                <a:ext uri="{FF2B5EF4-FFF2-40B4-BE49-F238E27FC236}">
                  <a16:creationId xmlns:a16="http://schemas.microsoft.com/office/drawing/2014/main" id="{A9EC8C74-37FD-4FED-98CE-81A98EE0B221}"/>
                </a:ext>
              </a:extLst>
            </p:cNvPr>
            <p:cNvGrpSpPr/>
            <p:nvPr/>
          </p:nvGrpSpPr>
          <p:grpSpPr>
            <a:xfrm>
              <a:off x="15112900" y="7666979"/>
              <a:ext cx="1309023" cy="1043433"/>
              <a:chOff x="15112900" y="7666979"/>
              <a:chExt cx="1309023" cy="1043433"/>
            </a:xfrm>
            <a:solidFill>
              <a:srgbClr val="FFFFFF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0C12223-36FD-4B6C-9DD7-F0111CE88833}"/>
                  </a:ext>
                </a:extLst>
              </p:cNvPr>
              <p:cNvSpPr/>
              <p:nvPr/>
            </p:nvSpPr>
            <p:spPr>
              <a:xfrm>
                <a:off x="15647559" y="7666979"/>
                <a:ext cx="203379" cy="164009"/>
              </a:xfrm>
              <a:custGeom>
                <a:avLst/>
                <a:gdLst>
                  <a:gd name="connsiteX0" fmla="*/ 78959 w 203379"/>
                  <a:gd name="connsiteY0" fmla="*/ 135732 h 164009"/>
                  <a:gd name="connsiteX1" fmla="*/ 146825 w 203379"/>
                  <a:gd name="connsiteY1" fmla="*/ 164009 h 164009"/>
                  <a:gd name="connsiteX2" fmla="*/ 203379 w 203379"/>
                  <a:gd name="connsiteY2" fmla="*/ 130076 h 164009"/>
                  <a:gd name="connsiteX3" fmla="*/ 78959 w 203379"/>
                  <a:gd name="connsiteY3" fmla="*/ 87660 h 164009"/>
                  <a:gd name="connsiteX4" fmla="*/ 2610 w 203379"/>
                  <a:gd name="connsiteY4" fmla="*/ 0 h 164009"/>
                  <a:gd name="connsiteX5" fmla="*/ 78959 w 203379"/>
                  <a:gd name="connsiteY5" fmla="*/ 135732 h 164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3379" h="164009">
                    <a:moveTo>
                      <a:pt x="78959" y="135732"/>
                    </a:moveTo>
                    <a:cubicBezTo>
                      <a:pt x="98753" y="147043"/>
                      <a:pt x="121375" y="155525"/>
                      <a:pt x="146825" y="164009"/>
                    </a:cubicBezTo>
                    <a:lnTo>
                      <a:pt x="203379" y="130076"/>
                    </a:lnTo>
                    <a:cubicBezTo>
                      <a:pt x="158136" y="124420"/>
                      <a:pt x="115720" y="110281"/>
                      <a:pt x="78959" y="87660"/>
                    </a:cubicBezTo>
                    <a:cubicBezTo>
                      <a:pt x="36543" y="62210"/>
                      <a:pt x="11093" y="31105"/>
                      <a:pt x="2610" y="0"/>
                    </a:cubicBezTo>
                    <a:cubicBezTo>
                      <a:pt x="-8701" y="48072"/>
                      <a:pt x="16749" y="98971"/>
                      <a:pt x="78959" y="13573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77790F6-EB75-4C30-9DB5-1B1019B877D4}"/>
                  </a:ext>
                </a:extLst>
              </p:cNvPr>
              <p:cNvSpPr/>
              <p:nvPr/>
            </p:nvSpPr>
            <p:spPr>
              <a:xfrm>
                <a:off x="15112900" y="8224043"/>
                <a:ext cx="1309023" cy="486369"/>
              </a:xfrm>
              <a:custGeom>
                <a:avLst/>
                <a:gdLst>
                  <a:gd name="connsiteX0" fmla="*/ 1306414 w 1309023"/>
                  <a:gd name="connsiteY0" fmla="*/ 475059 h 486369"/>
                  <a:gd name="connsiteX1" fmla="*/ 1230065 w 1309023"/>
                  <a:gd name="connsiteY1" fmla="*/ 339328 h 486369"/>
                  <a:gd name="connsiteX2" fmla="*/ 842665 w 1309023"/>
                  <a:gd name="connsiteY2" fmla="*/ 339328 h 486369"/>
                  <a:gd name="connsiteX3" fmla="*/ 763488 w 1309023"/>
                  <a:gd name="connsiteY3" fmla="*/ 441127 h 486369"/>
                  <a:gd name="connsiteX4" fmla="*/ 0 w 1309023"/>
                  <a:gd name="connsiteY4" fmla="*/ 0 h 486369"/>
                  <a:gd name="connsiteX5" fmla="*/ 0 w 1309023"/>
                  <a:gd name="connsiteY5" fmla="*/ 45244 h 486369"/>
                  <a:gd name="connsiteX6" fmla="*/ 763488 w 1309023"/>
                  <a:gd name="connsiteY6" fmla="*/ 486370 h 486369"/>
                  <a:gd name="connsiteX7" fmla="*/ 842665 w 1309023"/>
                  <a:gd name="connsiteY7" fmla="*/ 384572 h 486369"/>
                  <a:gd name="connsiteX8" fmla="*/ 1230065 w 1309023"/>
                  <a:gd name="connsiteY8" fmla="*/ 384572 h 486369"/>
                  <a:gd name="connsiteX9" fmla="*/ 1306414 w 1309023"/>
                  <a:gd name="connsiteY9" fmla="*/ 475059 h 486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09023" h="486369">
                    <a:moveTo>
                      <a:pt x="1306414" y="475059"/>
                    </a:moveTo>
                    <a:cubicBezTo>
                      <a:pt x="1317724" y="426988"/>
                      <a:pt x="1292275" y="376088"/>
                      <a:pt x="1230065" y="339328"/>
                    </a:cubicBezTo>
                    <a:cubicBezTo>
                      <a:pt x="1122611" y="277118"/>
                      <a:pt x="950119" y="277118"/>
                      <a:pt x="842665" y="339328"/>
                    </a:cubicBezTo>
                    <a:cubicBezTo>
                      <a:pt x="794594" y="367605"/>
                      <a:pt x="766316" y="404366"/>
                      <a:pt x="763488" y="441127"/>
                    </a:cubicBezTo>
                    <a:lnTo>
                      <a:pt x="0" y="0"/>
                    </a:lnTo>
                    <a:lnTo>
                      <a:pt x="0" y="45244"/>
                    </a:lnTo>
                    <a:lnTo>
                      <a:pt x="763488" y="486370"/>
                    </a:lnTo>
                    <a:cubicBezTo>
                      <a:pt x="766316" y="449610"/>
                      <a:pt x="794594" y="412849"/>
                      <a:pt x="842665" y="384572"/>
                    </a:cubicBezTo>
                    <a:cubicBezTo>
                      <a:pt x="950119" y="322362"/>
                      <a:pt x="1122611" y="322362"/>
                      <a:pt x="1230065" y="384572"/>
                    </a:cubicBezTo>
                    <a:cubicBezTo>
                      <a:pt x="1272481" y="410021"/>
                      <a:pt x="1297930" y="441127"/>
                      <a:pt x="1306414" y="4750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</p:grpSp>
      </p:grpSp>
      <p:grpSp>
        <p:nvGrpSpPr>
          <p:cNvPr id="30" name="Graphic 3">
            <a:extLst>
              <a:ext uri="{FF2B5EF4-FFF2-40B4-BE49-F238E27FC236}">
                <a16:creationId xmlns:a16="http://schemas.microsoft.com/office/drawing/2014/main" id="{A9EC8C74-37FD-4FED-98CE-81A98EE0B221}"/>
              </a:ext>
            </a:extLst>
          </p:cNvPr>
          <p:cNvGrpSpPr/>
          <p:nvPr/>
        </p:nvGrpSpPr>
        <p:grpSpPr>
          <a:xfrm>
            <a:off x="1808099" y="7418985"/>
            <a:ext cx="4291028" cy="2995475"/>
            <a:chOff x="10771621" y="7180609"/>
            <a:chExt cx="3495786" cy="2440334"/>
          </a:xfrm>
          <a:solidFill>
            <a:srgbClr val="000000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CC2F0D9-BE53-4C2C-A996-AE50C9FFE0C4}"/>
                </a:ext>
              </a:extLst>
            </p:cNvPr>
            <p:cNvSpPr/>
            <p:nvPr/>
          </p:nvSpPr>
          <p:spPr>
            <a:xfrm>
              <a:off x="10772328" y="7522765"/>
              <a:ext cx="3492251" cy="2098178"/>
            </a:xfrm>
            <a:custGeom>
              <a:avLst/>
              <a:gdLst>
                <a:gd name="connsiteX0" fmla="*/ 3492252 w 3492251"/>
                <a:gd name="connsiteY0" fmla="*/ 1046261 h 2098178"/>
                <a:gd name="connsiteX1" fmla="*/ 3492252 w 3492251"/>
                <a:gd name="connsiteY1" fmla="*/ 701278 h 2098178"/>
                <a:gd name="connsiteX2" fmla="*/ 3130302 w 3492251"/>
                <a:gd name="connsiteY2" fmla="*/ 837009 h 2098178"/>
                <a:gd name="connsiteX3" fmla="*/ 2765524 w 3492251"/>
                <a:gd name="connsiteY3" fmla="*/ 627757 h 2098178"/>
                <a:gd name="connsiteX4" fmla="*/ 2711797 w 3492251"/>
                <a:gd name="connsiteY4" fmla="*/ 673001 h 2098178"/>
                <a:gd name="connsiteX5" fmla="*/ 2324398 w 3492251"/>
                <a:gd name="connsiteY5" fmla="*/ 673001 h 2098178"/>
                <a:gd name="connsiteX6" fmla="*/ 2318742 w 3492251"/>
                <a:gd name="connsiteY6" fmla="*/ 452437 h 2098178"/>
                <a:gd name="connsiteX7" fmla="*/ 2403574 w 3492251"/>
                <a:gd name="connsiteY7" fmla="*/ 500509 h 2098178"/>
                <a:gd name="connsiteX8" fmla="*/ 2403574 w 3492251"/>
                <a:gd name="connsiteY8" fmla="*/ 73521 h 2098178"/>
                <a:gd name="connsiteX9" fmla="*/ 2140595 w 3492251"/>
                <a:gd name="connsiteY9" fmla="*/ 73521 h 2098178"/>
                <a:gd name="connsiteX10" fmla="*/ 2115145 w 3492251"/>
                <a:gd name="connsiteY10" fmla="*/ 251669 h 2098178"/>
                <a:gd name="connsiteX11" fmla="*/ 1676846 w 3492251"/>
                <a:gd name="connsiteY11" fmla="*/ 0 h 2098178"/>
                <a:gd name="connsiteX12" fmla="*/ 282774 w 3492251"/>
                <a:gd name="connsiteY12" fmla="*/ 805904 h 2098178"/>
                <a:gd name="connsiteX13" fmla="*/ 0 w 3492251"/>
                <a:gd name="connsiteY13" fmla="*/ 704106 h 2098178"/>
                <a:gd name="connsiteX14" fmla="*/ 0 w 3492251"/>
                <a:gd name="connsiteY14" fmla="*/ 1049089 h 2098178"/>
                <a:gd name="connsiteX15" fmla="*/ 0 w 3492251"/>
                <a:gd name="connsiteY15" fmla="*/ 1049089 h 2098178"/>
                <a:gd name="connsiteX16" fmla="*/ 98971 w 3492251"/>
                <a:gd name="connsiteY16" fmla="*/ 1187648 h 2098178"/>
                <a:gd name="connsiteX17" fmla="*/ 1676846 w 3492251"/>
                <a:gd name="connsiteY17" fmla="*/ 2098179 h 2098178"/>
                <a:gd name="connsiteX18" fmla="*/ 2417713 w 3492251"/>
                <a:gd name="connsiteY18" fmla="*/ 1671191 h 2098178"/>
                <a:gd name="connsiteX19" fmla="*/ 2488406 w 3492251"/>
                <a:gd name="connsiteY19" fmla="*/ 1741884 h 2098178"/>
                <a:gd name="connsiteX20" fmla="*/ 2875806 w 3492251"/>
                <a:gd name="connsiteY20" fmla="*/ 1741884 h 2098178"/>
                <a:gd name="connsiteX21" fmla="*/ 2954982 w 3492251"/>
                <a:gd name="connsiteY21" fmla="*/ 1625947 h 2098178"/>
                <a:gd name="connsiteX22" fmla="*/ 2954982 w 3492251"/>
                <a:gd name="connsiteY22" fmla="*/ 1360140 h 2098178"/>
                <a:gd name="connsiteX23" fmla="*/ 3492252 w 3492251"/>
                <a:gd name="connsiteY23" fmla="*/ 1046261 h 209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92251" h="2098178">
                  <a:moveTo>
                    <a:pt x="3492252" y="1046261"/>
                  </a:moveTo>
                  <a:lnTo>
                    <a:pt x="3492252" y="701278"/>
                  </a:lnTo>
                  <a:lnTo>
                    <a:pt x="3130302" y="837009"/>
                  </a:lnTo>
                  <a:lnTo>
                    <a:pt x="2765524" y="627757"/>
                  </a:lnTo>
                  <a:cubicBezTo>
                    <a:pt x="2751386" y="644724"/>
                    <a:pt x="2734419" y="658862"/>
                    <a:pt x="2711797" y="673001"/>
                  </a:cubicBezTo>
                  <a:cubicBezTo>
                    <a:pt x="2604343" y="735210"/>
                    <a:pt x="2431852" y="735210"/>
                    <a:pt x="2324398" y="673001"/>
                  </a:cubicBezTo>
                  <a:cubicBezTo>
                    <a:pt x="2219772" y="613618"/>
                    <a:pt x="2216944" y="514648"/>
                    <a:pt x="2318742" y="452437"/>
                  </a:cubicBezTo>
                  <a:lnTo>
                    <a:pt x="2403574" y="500509"/>
                  </a:lnTo>
                  <a:lnTo>
                    <a:pt x="2403574" y="73521"/>
                  </a:lnTo>
                  <a:lnTo>
                    <a:pt x="2140595" y="73521"/>
                  </a:lnTo>
                  <a:lnTo>
                    <a:pt x="2115145" y="251669"/>
                  </a:lnTo>
                  <a:lnTo>
                    <a:pt x="1676846" y="0"/>
                  </a:lnTo>
                  <a:lnTo>
                    <a:pt x="282774" y="805904"/>
                  </a:lnTo>
                  <a:lnTo>
                    <a:pt x="0" y="704106"/>
                  </a:lnTo>
                  <a:lnTo>
                    <a:pt x="0" y="1049089"/>
                  </a:lnTo>
                  <a:lnTo>
                    <a:pt x="0" y="1049089"/>
                  </a:lnTo>
                  <a:cubicBezTo>
                    <a:pt x="0" y="1099989"/>
                    <a:pt x="33933" y="1148060"/>
                    <a:pt x="98971" y="1187648"/>
                  </a:cubicBezTo>
                  <a:lnTo>
                    <a:pt x="1676846" y="2098179"/>
                  </a:lnTo>
                  <a:lnTo>
                    <a:pt x="2417713" y="1671191"/>
                  </a:lnTo>
                  <a:cubicBezTo>
                    <a:pt x="2429024" y="1696640"/>
                    <a:pt x="2454473" y="1722090"/>
                    <a:pt x="2488406" y="1741884"/>
                  </a:cubicBezTo>
                  <a:cubicBezTo>
                    <a:pt x="2595860" y="1804095"/>
                    <a:pt x="2768352" y="1804095"/>
                    <a:pt x="2875806" y="1741884"/>
                  </a:cubicBezTo>
                  <a:cubicBezTo>
                    <a:pt x="2932361" y="1710779"/>
                    <a:pt x="2957810" y="1668363"/>
                    <a:pt x="2954982" y="1625947"/>
                  </a:cubicBezTo>
                  <a:lnTo>
                    <a:pt x="2954982" y="1360140"/>
                  </a:lnTo>
                  <a:lnTo>
                    <a:pt x="3492252" y="1046261"/>
                  </a:lnTo>
                  <a:close/>
                </a:path>
              </a:pathLst>
            </a:custGeom>
            <a:solidFill>
              <a:srgbClr val="2A9D8F"/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C95FAC-3CBE-4914-83DD-E591CE6568DD}"/>
                </a:ext>
              </a:extLst>
            </p:cNvPr>
            <p:cNvSpPr/>
            <p:nvPr/>
          </p:nvSpPr>
          <p:spPr>
            <a:xfrm>
              <a:off x="10772328" y="7519937"/>
              <a:ext cx="1676846" cy="2098178"/>
            </a:xfrm>
            <a:custGeom>
              <a:avLst/>
              <a:gdLst>
                <a:gd name="connsiteX0" fmla="*/ 1676846 w 1676846"/>
                <a:gd name="connsiteY0" fmla="*/ 0 h 2098178"/>
                <a:gd name="connsiteX1" fmla="*/ 282774 w 1676846"/>
                <a:gd name="connsiteY1" fmla="*/ 805905 h 2098178"/>
                <a:gd name="connsiteX2" fmla="*/ 0 w 1676846"/>
                <a:gd name="connsiteY2" fmla="*/ 704106 h 2098178"/>
                <a:gd name="connsiteX3" fmla="*/ 0 w 1676846"/>
                <a:gd name="connsiteY3" fmla="*/ 1049089 h 2098178"/>
                <a:gd name="connsiteX4" fmla="*/ 0 w 1676846"/>
                <a:gd name="connsiteY4" fmla="*/ 1049089 h 2098178"/>
                <a:gd name="connsiteX5" fmla="*/ 98971 w 1676846"/>
                <a:gd name="connsiteY5" fmla="*/ 1187649 h 2098178"/>
                <a:gd name="connsiteX6" fmla="*/ 1676846 w 1676846"/>
                <a:gd name="connsiteY6" fmla="*/ 2098179 h 2098178"/>
                <a:gd name="connsiteX7" fmla="*/ 1676846 w 1676846"/>
                <a:gd name="connsiteY7" fmla="*/ 0 h 2098178"/>
                <a:gd name="connsiteX8" fmla="*/ 1676846 w 1676846"/>
                <a:gd name="connsiteY8" fmla="*/ 0 h 209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846" h="2098178">
                  <a:moveTo>
                    <a:pt x="1676846" y="0"/>
                  </a:moveTo>
                  <a:lnTo>
                    <a:pt x="282774" y="805905"/>
                  </a:lnTo>
                  <a:lnTo>
                    <a:pt x="0" y="704106"/>
                  </a:lnTo>
                  <a:lnTo>
                    <a:pt x="0" y="1049089"/>
                  </a:lnTo>
                  <a:lnTo>
                    <a:pt x="0" y="1049089"/>
                  </a:lnTo>
                  <a:cubicBezTo>
                    <a:pt x="0" y="1099989"/>
                    <a:pt x="33933" y="1148060"/>
                    <a:pt x="98971" y="1187649"/>
                  </a:cubicBezTo>
                  <a:lnTo>
                    <a:pt x="1676846" y="2098179"/>
                  </a:lnTo>
                  <a:lnTo>
                    <a:pt x="1676846" y="0"/>
                  </a:lnTo>
                  <a:lnTo>
                    <a:pt x="1676846" y="0"/>
                  </a:lnTo>
                  <a:close/>
                </a:path>
              </a:pathLst>
            </a:custGeom>
            <a:solidFill>
              <a:srgbClr val="2A9D8F"/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F881C0A-07A4-4FC9-9C94-68FF80791DD1}"/>
                </a:ext>
              </a:extLst>
            </p:cNvPr>
            <p:cNvSpPr/>
            <p:nvPr/>
          </p:nvSpPr>
          <p:spPr>
            <a:xfrm>
              <a:off x="13016590" y="7596285"/>
              <a:ext cx="156484" cy="166836"/>
            </a:xfrm>
            <a:custGeom>
              <a:avLst/>
              <a:gdLst>
                <a:gd name="connsiteX0" fmla="*/ 94275 w 156484"/>
                <a:gd name="connsiteY0" fmla="*/ 0 h 166836"/>
                <a:gd name="connsiteX1" fmla="*/ 85791 w 156484"/>
                <a:gd name="connsiteY1" fmla="*/ 22622 h 166836"/>
                <a:gd name="connsiteX2" fmla="*/ 88619 w 156484"/>
                <a:gd name="connsiteY2" fmla="*/ 25450 h 166836"/>
                <a:gd name="connsiteX3" fmla="*/ 80136 w 156484"/>
                <a:gd name="connsiteY3" fmla="*/ 31105 h 166836"/>
                <a:gd name="connsiteX4" fmla="*/ 3787 w 156484"/>
                <a:gd name="connsiteY4" fmla="*/ 166836 h 166836"/>
                <a:gd name="connsiteX5" fmla="*/ 80136 w 156484"/>
                <a:gd name="connsiteY5" fmla="*/ 79177 h 166836"/>
                <a:gd name="connsiteX6" fmla="*/ 156485 w 156484"/>
                <a:gd name="connsiteY6" fmla="*/ 48072 h 166836"/>
                <a:gd name="connsiteX7" fmla="*/ 156485 w 156484"/>
                <a:gd name="connsiteY7" fmla="*/ 2828 h 166836"/>
                <a:gd name="connsiteX8" fmla="*/ 94275 w 156484"/>
                <a:gd name="connsiteY8" fmla="*/ 0 h 166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484" h="166836">
                  <a:moveTo>
                    <a:pt x="94275" y="0"/>
                  </a:moveTo>
                  <a:lnTo>
                    <a:pt x="85791" y="22622"/>
                  </a:lnTo>
                  <a:lnTo>
                    <a:pt x="88619" y="25450"/>
                  </a:lnTo>
                  <a:cubicBezTo>
                    <a:pt x="85791" y="25450"/>
                    <a:pt x="82964" y="28277"/>
                    <a:pt x="80136" y="31105"/>
                  </a:cubicBezTo>
                  <a:cubicBezTo>
                    <a:pt x="15098" y="67866"/>
                    <a:pt x="-10352" y="118765"/>
                    <a:pt x="3787" y="166836"/>
                  </a:cubicBezTo>
                  <a:cubicBezTo>
                    <a:pt x="12270" y="132904"/>
                    <a:pt x="37720" y="101799"/>
                    <a:pt x="80136" y="79177"/>
                  </a:cubicBezTo>
                  <a:cubicBezTo>
                    <a:pt x="102758" y="65038"/>
                    <a:pt x="131035" y="56555"/>
                    <a:pt x="156485" y="48072"/>
                  </a:cubicBezTo>
                  <a:lnTo>
                    <a:pt x="156485" y="2828"/>
                  </a:lnTo>
                  <a:lnTo>
                    <a:pt x="94275" y="0"/>
                  </a:lnTo>
                  <a:close/>
                </a:path>
              </a:pathLst>
            </a:custGeom>
            <a:solidFill>
              <a:srgbClr val="FFFFFF"/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9A0FCDC-1466-459A-8D07-792F8B642DF2}"/>
                </a:ext>
              </a:extLst>
            </p:cNvPr>
            <p:cNvSpPr/>
            <p:nvPr/>
          </p:nvSpPr>
          <p:spPr>
            <a:xfrm>
              <a:off x="10771621" y="7180609"/>
              <a:ext cx="3495786" cy="2098178"/>
            </a:xfrm>
            <a:custGeom>
              <a:avLst/>
              <a:gdLst>
                <a:gd name="connsiteX0" fmla="*/ 2876513 w 3495786"/>
                <a:gd name="connsiteY0" fmla="*/ 1512838 h 2098178"/>
                <a:gd name="connsiteX1" fmla="*/ 2754920 w 3495786"/>
                <a:gd name="connsiteY1" fmla="*/ 1473249 h 2098178"/>
                <a:gd name="connsiteX2" fmla="*/ 3495787 w 3495786"/>
                <a:gd name="connsiteY2" fmla="*/ 1046262 h 2098178"/>
                <a:gd name="connsiteX3" fmla="*/ 2769059 w 3495786"/>
                <a:gd name="connsiteY3" fmla="*/ 627757 h 2098178"/>
                <a:gd name="connsiteX4" fmla="*/ 2715332 w 3495786"/>
                <a:gd name="connsiteY4" fmla="*/ 673001 h 2098178"/>
                <a:gd name="connsiteX5" fmla="*/ 2327932 w 3495786"/>
                <a:gd name="connsiteY5" fmla="*/ 673001 h 2098178"/>
                <a:gd name="connsiteX6" fmla="*/ 2327932 w 3495786"/>
                <a:gd name="connsiteY6" fmla="*/ 449610 h 2098178"/>
                <a:gd name="connsiteX7" fmla="*/ 2404281 w 3495786"/>
                <a:gd name="connsiteY7" fmla="*/ 418505 h 2098178"/>
                <a:gd name="connsiteX8" fmla="*/ 1677553 w 3495786"/>
                <a:gd name="connsiteY8" fmla="*/ 0 h 2098178"/>
                <a:gd name="connsiteX9" fmla="*/ 99678 w 3495786"/>
                <a:gd name="connsiteY9" fmla="*/ 910530 h 2098178"/>
                <a:gd name="connsiteX10" fmla="*/ 99678 w 3495786"/>
                <a:gd name="connsiteY10" fmla="*/ 1187649 h 2098178"/>
                <a:gd name="connsiteX11" fmla="*/ 1677553 w 3495786"/>
                <a:gd name="connsiteY11" fmla="*/ 2098179 h 2098178"/>
                <a:gd name="connsiteX12" fmla="*/ 2418420 w 3495786"/>
                <a:gd name="connsiteY12" fmla="*/ 1671191 h 2098178"/>
                <a:gd name="connsiteX13" fmla="*/ 2489113 w 3495786"/>
                <a:gd name="connsiteY13" fmla="*/ 1741884 h 2098178"/>
                <a:gd name="connsiteX14" fmla="*/ 2876513 w 3495786"/>
                <a:gd name="connsiteY14" fmla="*/ 1741884 h 2098178"/>
                <a:gd name="connsiteX15" fmla="*/ 2876513 w 3495786"/>
                <a:gd name="connsiteY15" fmla="*/ 1512838 h 209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95786" h="2098178">
                  <a:moveTo>
                    <a:pt x="2876513" y="1512838"/>
                  </a:moveTo>
                  <a:cubicBezTo>
                    <a:pt x="2842580" y="1493044"/>
                    <a:pt x="2800164" y="1478905"/>
                    <a:pt x="2754920" y="1473249"/>
                  </a:cubicBezTo>
                  <a:lnTo>
                    <a:pt x="3495787" y="1046262"/>
                  </a:lnTo>
                  <a:lnTo>
                    <a:pt x="2769059" y="627757"/>
                  </a:lnTo>
                  <a:cubicBezTo>
                    <a:pt x="2754920" y="644724"/>
                    <a:pt x="2737954" y="658862"/>
                    <a:pt x="2715332" y="673001"/>
                  </a:cubicBezTo>
                  <a:cubicBezTo>
                    <a:pt x="2607878" y="735211"/>
                    <a:pt x="2435386" y="735211"/>
                    <a:pt x="2327932" y="673001"/>
                  </a:cubicBezTo>
                  <a:cubicBezTo>
                    <a:pt x="2220479" y="610790"/>
                    <a:pt x="2220479" y="511820"/>
                    <a:pt x="2327932" y="449610"/>
                  </a:cubicBezTo>
                  <a:cubicBezTo>
                    <a:pt x="2350554" y="435471"/>
                    <a:pt x="2378832" y="426988"/>
                    <a:pt x="2404281" y="418505"/>
                  </a:cubicBezTo>
                  <a:lnTo>
                    <a:pt x="1677553" y="0"/>
                  </a:lnTo>
                  <a:lnTo>
                    <a:pt x="99678" y="910530"/>
                  </a:lnTo>
                  <a:cubicBezTo>
                    <a:pt x="-33226" y="986880"/>
                    <a:pt x="-33226" y="1111300"/>
                    <a:pt x="99678" y="1187649"/>
                  </a:cubicBezTo>
                  <a:lnTo>
                    <a:pt x="1677553" y="2098179"/>
                  </a:lnTo>
                  <a:lnTo>
                    <a:pt x="2418420" y="1671191"/>
                  </a:lnTo>
                  <a:cubicBezTo>
                    <a:pt x="2429731" y="1696641"/>
                    <a:pt x="2455180" y="1722090"/>
                    <a:pt x="2489113" y="1741884"/>
                  </a:cubicBezTo>
                  <a:cubicBezTo>
                    <a:pt x="2596567" y="1804095"/>
                    <a:pt x="2769059" y="1804095"/>
                    <a:pt x="2876513" y="1741884"/>
                  </a:cubicBezTo>
                  <a:cubicBezTo>
                    <a:pt x="2981139" y="1674019"/>
                    <a:pt x="2981139" y="1575048"/>
                    <a:pt x="2876513" y="151283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grpSp>
          <p:nvGrpSpPr>
            <p:cNvPr id="35" name="Graphic 3">
              <a:extLst>
                <a:ext uri="{FF2B5EF4-FFF2-40B4-BE49-F238E27FC236}">
                  <a16:creationId xmlns:a16="http://schemas.microsoft.com/office/drawing/2014/main" id="{A9EC8C74-37FD-4FED-98CE-81A98EE0B221}"/>
                </a:ext>
              </a:extLst>
            </p:cNvPr>
            <p:cNvGrpSpPr/>
            <p:nvPr/>
          </p:nvGrpSpPr>
          <p:grpSpPr>
            <a:xfrm>
              <a:off x="10772900" y="8224043"/>
              <a:ext cx="3491679" cy="1094332"/>
              <a:chOff x="10772900" y="8224043"/>
              <a:chExt cx="3491679" cy="1094332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E90E0B9-7ED6-4E88-A870-E1ABB75334CA}"/>
                  </a:ext>
                </a:extLst>
              </p:cNvPr>
              <p:cNvSpPr/>
              <p:nvPr/>
            </p:nvSpPr>
            <p:spPr>
              <a:xfrm>
                <a:off x="10772900" y="8246664"/>
                <a:ext cx="2955369" cy="1071711"/>
              </a:xfrm>
              <a:custGeom>
                <a:avLst/>
                <a:gdLst>
                  <a:gd name="connsiteX0" fmla="*/ 2875234 w 2955369"/>
                  <a:gd name="connsiteY0" fmla="*/ 670173 h 1071711"/>
                  <a:gd name="connsiteX1" fmla="*/ 2487834 w 2955369"/>
                  <a:gd name="connsiteY1" fmla="*/ 670173 h 1071711"/>
                  <a:gd name="connsiteX2" fmla="*/ 2417141 w 2955369"/>
                  <a:gd name="connsiteY2" fmla="*/ 599480 h 1071711"/>
                  <a:gd name="connsiteX3" fmla="*/ 1676274 w 2955369"/>
                  <a:gd name="connsiteY3" fmla="*/ 1026468 h 1071711"/>
                  <a:gd name="connsiteX4" fmla="*/ 98398 w 2955369"/>
                  <a:gd name="connsiteY4" fmla="*/ 115937 h 1071711"/>
                  <a:gd name="connsiteX5" fmla="*/ 2256 w 2955369"/>
                  <a:gd name="connsiteY5" fmla="*/ 0 h 1071711"/>
                  <a:gd name="connsiteX6" fmla="*/ 98398 w 2955369"/>
                  <a:gd name="connsiteY6" fmla="*/ 161181 h 1071711"/>
                  <a:gd name="connsiteX7" fmla="*/ 1676274 w 2955369"/>
                  <a:gd name="connsiteY7" fmla="*/ 1071711 h 1071711"/>
                  <a:gd name="connsiteX8" fmla="*/ 2417141 w 2955369"/>
                  <a:gd name="connsiteY8" fmla="*/ 644724 h 1071711"/>
                  <a:gd name="connsiteX9" fmla="*/ 2487834 w 2955369"/>
                  <a:gd name="connsiteY9" fmla="*/ 715417 h 1071711"/>
                  <a:gd name="connsiteX10" fmla="*/ 2875234 w 2955369"/>
                  <a:gd name="connsiteY10" fmla="*/ 715417 h 1071711"/>
                  <a:gd name="connsiteX11" fmla="*/ 2951583 w 2955369"/>
                  <a:gd name="connsiteY11" fmla="*/ 579686 h 1071711"/>
                  <a:gd name="connsiteX12" fmla="*/ 2875234 w 2955369"/>
                  <a:gd name="connsiteY12" fmla="*/ 670173 h 1071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55369" h="1071711">
                    <a:moveTo>
                      <a:pt x="2875234" y="670173"/>
                    </a:moveTo>
                    <a:cubicBezTo>
                      <a:pt x="2767780" y="732383"/>
                      <a:pt x="2595288" y="732383"/>
                      <a:pt x="2487834" y="670173"/>
                    </a:cubicBezTo>
                    <a:cubicBezTo>
                      <a:pt x="2453901" y="650379"/>
                      <a:pt x="2428452" y="624929"/>
                      <a:pt x="2417141" y="599480"/>
                    </a:cubicBezTo>
                    <a:lnTo>
                      <a:pt x="1676274" y="1026468"/>
                    </a:lnTo>
                    <a:lnTo>
                      <a:pt x="98398" y="115937"/>
                    </a:lnTo>
                    <a:cubicBezTo>
                      <a:pt x="41844" y="84832"/>
                      <a:pt x="10739" y="42416"/>
                      <a:pt x="2256" y="0"/>
                    </a:cubicBezTo>
                    <a:cubicBezTo>
                      <a:pt x="-9055" y="56555"/>
                      <a:pt x="22050" y="118765"/>
                      <a:pt x="98398" y="161181"/>
                    </a:cubicBezTo>
                    <a:lnTo>
                      <a:pt x="1676274" y="1071711"/>
                    </a:lnTo>
                    <a:lnTo>
                      <a:pt x="2417141" y="644724"/>
                    </a:lnTo>
                    <a:cubicBezTo>
                      <a:pt x="2428452" y="670173"/>
                      <a:pt x="2453901" y="695623"/>
                      <a:pt x="2487834" y="715417"/>
                    </a:cubicBezTo>
                    <a:cubicBezTo>
                      <a:pt x="2595288" y="777627"/>
                      <a:pt x="2767780" y="777627"/>
                      <a:pt x="2875234" y="715417"/>
                    </a:cubicBezTo>
                    <a:cubicBezTo>
                      <a:pt x="2940272" y="678656"/>
                      <a:pt x="2965721" y="627757"/>
                      <a:pt x="2951583" y="579686"/>
                    </a:cubicBezTo>
                    <a:cubicBezTo>
                      <a:pt x="2943099" y="613619"/>
                      <a:pt x="2917650" y="644724"/>
                      <a:pt x="2875234" y="6701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D5B433D-6C14-43E1-BA13-F0072BC9DA63}"/>
                  </a:ext>
                </a:extLst>
              </p:cNvPr>
              <p:cNvSpPr/>
              <p:nvPr/>
            </p:nvSpPr>
            <p:spPr>
              <a:xfrm>
                <a:off x="13523713" y="8224043"/>
                <a:ext cx="740866" cy="441126"/>
              </a:xfrm>
              <a:custGeom>
                <a:avLst/>
                <a:gdLst>
                  <a:gd name="connsiteX0" fmla="*/ 0 w 740866"/>
                  <a:gd name="connsiteY0" fmla="*/ 426988 h 441126"/>
                  <a:gd name="connsiteX1" fmla="*/ 56555 w 740866"/>
                  <a:gd name="connsiteY1" fmla="*/ 441127 h 441126"/>
                  <a:gd name="connsiteX2" fmla="*/ 740866 w 740866"/>
                  <a:gd name="connsiteY2" fmla="*/ 45244 h 441126"/>
                  <a:gd name="connsiteX3" fmla="*/ 740866 w 740866"/>
                  <a:gd name="connsiteY3" fmla="*/ 0 h 441126"/>
                  <a:gd name="connsiteX4" fmla="*/ 0 w 740866"/>
                  <a:gd name="connsiteY4" fmla="*/ 426988 h 441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0866" h="441126">
                    <a:moveTo>
                      <a:pt x="0" y="426988"/>
                    </a:moveTo>
                    <a:cubicBezTo>
                      <a:pt x="19794" y="429815"/>
                      <a:pt x="39588" y="435471"/>
                      <a:pt x="56555" y="441127"/>
                    </a:cubicBezTo>
                    <a:lnTo>
                      <a:pt x="740866" y="45244"/>
                    </a:lnTo>
                    <a:lnTo>
                      <a:pt x="740866" y="0"/>
                    </a:lnTo>
                    <a:lnTo>
                      <a:pt x="0" y="426988"/>
                    </a:lnTo>
                    <a:close/>
                  </a:path>
                </a:pathLst>
              </a:custGeom>
              <a:solidFill>
                <a:srgbClr val="FFFFFF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</p:grpSp>
      </p:grpSp>
      <p:grpSp>
        <p:nvGrpSpPr>
          <p:cNvPr id="38" name="Graphic 3">
            <a:extLst>
              <a:ext uri="{FF2B5EF4-FFF2-40B4-BE49-F238E27FC236}">
                <a16:creationId xmlns:a16="http://schemas.microsoft.com/office/drawing/2014/main" id="{A9EC8C74-37FD-4FED-98CE-81A98EE0B221}"/>
              </a:ext>
            </a:extLst>
          </p:cNvPr>
          <p:cNvGrpSpPr/>
          <p:nvPr/>
        </p:nvGrpSpPr>
        <p:grpSpPr>
          <a:xfrm>
            <a:off x="4387923" y="9130189"/>
            <a:ext cx="4463711" cy="2895685"/>
            <a:chOff x="12873335" y="8574682"/>
            <a:chExt cx="3636466" cy="2359037"/>
          </a:xfrm>
          <a:solidFill>
            <a:srgbClr val="000000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CB4047F-62DE-4F23-A185-3B68BA8F0C04}"/>
                </a:ext>
              </a:extLst>
            </p:cNvPr>
            <p:cNvSpPr/>
            <p:nvPr/>
          </p:nvSpPr>
          <p:spPr>
            <a:xfrm>
              <a:off x="12873335" y="8922493"/>
              <a:ext cx="3636466" cy="2011226"/>
            </a:xfrm>
            <a:custGeom>
              <a:avLst/>
              <a:gdLst>
                <a:gd name="connsiteX0" fmla="*/ 3280172 w 3636466"/>
                <a:gd name="connsiteY0" fmla="*/ 839837 h 2011226"/>
                <a:gd name="connsiteX1" fmla="*/ 2870151 w 3636466"/>
                <a:gd name="connsiteY1" fmla="*/ 605136 h 2011226"/>
                <a:gd name="connsiteX2" fmla="*/ 3045470 w 3636466"/>
                <a:gd name="connsiteY2" fmla="*/ 559892 h 2011226"/>
                <a:gd name="connsiteX3" fmla="*/ 3124647 w 3636466"/>
                <a:gd name="connsiteY3" fmla="*/ 466576 h 2011226"/>
                <a:gd name="connsiteX4" fmla="*/ 3127475 w 3636466"/>
                <a:gd name="connsiteY4" fmla="*/ 469404 h 2011226"/>
                <a:gd name="connsiteX5" fmla="*/ 3127475 w 3636466"/>
                <a:gd name="connsiteY5" fmla="*/ 449610 h 2011226"/>
                <a:gd name="connsiteX6" fmla="*/ 3127475 w 3636466"/>
                <a:gd name="connsiteY6" fmla="*/ 449610 h 2011226"/>
                <a:gd name="connsiteX7" fmla="*/ 3127475 w 3636466"/>
                <a:gd name="connsiteY7" fmla="*/ 104627 h 2011226"/>
                <a:gd name="connsiteX8" fmla="*/ 2782491 w 3636466"/>
                <a:gd name="connsiteY8" fmla="*/ 240357 h 2011226"/>
                <a:gd name="connsiteX9" fmla="*/ 2861667 w 3636466"/>
                <a:gd name="connsiteY9" fmla="*/ 294085 h 2011226"/>
                <a:gd name="connsiteX10" fmla="*/ 2660898 w 3636466"/>
                <a:gd name="connsiteY10" fmla="*/ 339328 h 2011226"/>
                <a:gd name="connsiteX11" fmla="*/ 2581722 w 3636466"/>
                <a:gd name="connsiteY11" fmla="*/ 441127 h 2011226"/>
                <a:gd name="connsiteX12" fmla="*/ 1818233 w 3636466"/>
                <a:gd name="connsiteY12" fmla="*/ 0 h 2011226"/>
                <a:gd name="connsiteX13" fmla="*/ 1368624 w 3636466"/>
                <a:gd name="connsiteY13" fmla="*/ 260152 h 2011226"/>
                <a:gd name="connsiteX14" fmla="*/ 1323380 w 3636466"/>
                <a:gd name="connsiteY14" fmla="*/ 104627 h 2011226"/>
                <a:gd name="connsiteX15" fmla="*/ 1077367 w 3636466"/>
                <a:gd name="connsiteY15" fmla="*/ 84832 h 2011226"/>
                <a:gd name="connsiteX16" fmla="*/ 1077367 w 3636466"/>
                <a:gd name="connsiteY16" fmla="*/ 466576 h 2011226"/>
                <a:gd name="connsiteX17" fmla="*/ 1153716 w 3636466"/>
                <a:gd name="connsiteY17" fmla="*/ 446783 h 2011226"/>
                <a:gd name="connsiteX18" fmla="*/ 1201787 w 3636466"/>
                <a:gd name="connsiteY18" fmla="*/ 469404 h 2011226"/>
                <a:gd name="connsiteX19" fmla="*/ 1201787 w 3636466"/>
                <a:gd name="connsiteY19" fmla="*/ 692795 h 2011226"/>
                <a:gd name="connsiteX20" fmla="*/ 814388 w 3636466"/>
                <a:gd name="connsiteY20" fmla="*/ 692795 h 2011226"/>
                <a:gd name="connsiteX21" fmla="*/ 743694 w 3636466"/>
                <a:gd name="connsiteY21" fmla="*/ 622102 h 2011226"/>
                <a:gd name="connsiteX22" fmla="*/ 333673 w 3636466"/>
                <a:gd name="connsiteY22" fmla="*/ 859632 h 2011226"/>
                <a:gd name="connsiteX23" fmla="*/ 0 w 3636466"/>
                <a:gd name="connsiteY23" fmla="*/ 698451 h 2011226"/>
                <a:gd name="connsiteX24" fmla="*/ 0 w 3636466"/>
                <a:gd name="connsiteY24" fmla="*/ 1043435 h 2011226"/>
                <a:gd name="connsiteX25" fmla="*/ 1577876 w 3636466"/>
                <a:gd name="connsiteY25" fmla="*/ 1953965 h 2011226"/>
                <a:gd name="connsiteX26" fmla="*/ 2058591 w 3636466"/>
                <a:gd name="connsiteY26" fmla="*/ 1953965 h 2011226"/>
                <a:gd name="connsiteX27" fmla="*/ 3636467 w 3636466"/>
                <a:gd name="connsiteY27" fmla="*/ 1043435 h 2011226"/>
                <a:gd name="connsiteX28" fmla="*/ 3636467 w 3636466"/>
                <a:gd name="connsiteY28" fmla="*/ 698451 h 2011226"/>
                <a:gd name="connsiteX29" fmla="*/ 3280172 w 3636466"/>
                <a:gd name="connsiteY29" fmla="*/ 839837 h 201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636466" h="2011226">
                  <a:moveTo>
                    <a:pt x="3280172" y="839837"/>
                  </a:moveTo>
                  <a:lnTo>
                    <a:pt x="2870151" y="605136"/>
                  </a:lnTo>
                  <a:cubicBezTo>
                    <a:pt x="2935188" y="602308"/>
                    <a:pt x="2997399" y="588169"/>
                    <a:pt x="3045470" y="559892"/>
                  </a:cubicBezTo>
                  <a:cubicBezTo>
                    <a:pt x="3090714" y="534442"/>
                    <a:pt x="3116163" y="500509"/>
                    <a:pt x="3124647" y="466576"/>
                  </a:cubicBezTo>
                  <a:lnTo>
                    <a:pt x="3127475" y="469404"/>
                  </a:lnTo>
                  <a:lnTo>
                    <a:pt x="3127475" y="449610"/>
                  </a:lnTo>
                  <a:cubicBezTo>
                    <a:pt x="3127475" y="449610"/>
                    <a:pt x="3127475" y="449610"/>
                    <a:pt x="3127475" y="449610"/>
                  </a:cubicBezTo>
                  <a:lnTo>
                    <a:pt x="3127475" y="104627"/>
                  </a:lnTo>
                  <a:lnTo>
                    <a:pt x="2782491" y="240357"/>
                  </a:lnTo>
                  <a:lnTo>
                    <a:pt x="2861667" y="294085"/>
                  </a:lnTo>
                  <a:cubicBezTo>
                    <a:pt x="2788146" y="294085"/>
                    <a:pt x="2714625" y="308224"/>
                    <a:pt x="2660898" y="339328"/>
                  </a:cubicBezTo>
                  <a:cubicBezTo>
                    <a:pt x="2612827" y="367605"/>
                    <a:pt x="2584550" y="404367"/>
                    <a:pt x="2581722" y="441127"/>
                  </a:cubicBezTo>
                  <a:lnTo>
                    <a:pt x="1818233" y="0"/>
                  </a:lnTo>
                  <a:lnTo>
                    <a:pt x="1368624" y="260152"/>
                  </a:lnTo>
                  <a:lnTo>
                    <a:pt x="1323380" y="104627"/>
                  </a:lnTo>
                  <a:lnTo>
                    <a:pt x="1077367" y="84832"/>
                  </a:lnTo>
                  <a:lnTo>
                    <a:pt x="1077367" y="466576"/>
                  </a:lnTo>
                  <a:lnTo>
                    <a:pt x="1153716" y="446783"/>
                  </a:lnTo>
                  <a:cubicBezTo>
                    <a:pt x="1170682" y="452437"/>
                    <a:pt x="1184821" y="460921"/>
                    <a:pt x="1201787" y="469404"/>
                  </a:cubicBezTo>
                  <a:cubicBezTo>
                    <a:pt x="1309241" y="531615"/>
                    <a:pt x="1309241" y="630585"/>
                    <a:pt x="1201787" y="692795"/>
                  </a:cubicBezTo>
                  <a:cubicBezTo>
                    <a:pt x="1094333" y="755005"/>
                    <a:pt x="921842" y="755005"/>
                    <a:pt x="814388" y="692795"/>
                  </a:cubicBezTo>
                  <a:cubicBezTo>
                    <a:pt x="780455" y="673001"/>
                    <a:pt x="755005" y="647552"/>
                    <a:pt x="743694" y="622102"/>
                  </a:cubicBezTo>
                  <a:lnTo>
                    <a:pt x="333673" y="859632"/>
                  </a:lnTo>
                  <a:lnTo>
                    <a:pt x="0" y="698451"/>
                  </a:lnTo>
                  <a:lnTo>
                    <a:pt x="0" y="1043435"/>
                  </a:lnTo>
                  <a:lnTo>
                    <a:pt x="1577876" y="1953965"/>
                  </a:lnTo>
                  <a:cubicBezTo>
                    <a:pt x="1710779" y="2030314"/>
                    <a:pt x="1925687" y="2030314"/>
                    <a:pt x="2058591" y="1953965"/>
                  </a:cubicBezTo>
                  <a:lnTo>
                    <a:pt x="3636467" y="1043435"/>
                  </a:lnTo>
                  <a:lnTo>
                    <a:pt x="3636467" y="698451"/>
                  </a:lnTo>
                  <a:lnTo>
                    <a:pt x="3280172" y="839837"/>
                  </a:lnTo>
                  <a:close/>
                </a:path>
              </a:pathLst>
            </a:custGeom>
            <a:solidFill>
              <a:srgbClr val="2A9D8F"/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887E833-D83B-499A-B924-326FCE1B46B3}"/>
                </a:ext>
              </a:extLst>
            </p:cNvPr>
            <p:cNvSpPr/>
            <p:nvPr/>
          </p:nvSpPr>
          <p:spPr>
            <a:xfrm>
              <a:off x="13950702" y="9001670"/>
              <a:ext cx="201728" cy="172491"/>
            </a:xfrm>
            <a:custGeom>
              <a:avLst/>
              <a:gdLst>
                <a:gd name="connsiteX0" fmla="*/ 121593 w 201728"/>
                <a:gd name="connsiteY0" fmla="*/ 39588 h 172491"/>
                <a:gd name="connsiteX1" fmla="*/ 65038 w 201728"/>
                <a:gd name="connsiteY1" fmla="*/ 16967 h 172491"/>
                <a:gd name="connsiteX2" fmla="*/ 59382 w 201728"/>
                <a:gd name="connsiteY2" fmla="*/ 2828 h 172491"/>
                <a:gd name="connsiteX3" fmla="*/ 0 w 201728"/>
                <a:gd name="connsiteY3" fmla="*/ 0 h 172491"/>
                <a:gd name="connsiteX4" fmla="*/ 0 w 201728"/>
                <a:gd name="connsiteY4" fmla="*/ 45244 h 172491"/>
                <a:gd name="connsiteX5" fmla="*/ 121593 w 201728"/>
                <a:gd name="connsiteY5" fmla="*/ 84832 h 172491"/>
                <a:gd name="connsiteX6" fmla="*/ 197941 w 201728"/>
                <a:gd name="connsiteY6" fmla="*/ 172492 h 172491"/>
                <a:gd name="connsiteX7" fmla="*/ 121593 w 201728"/>
                <a:gd name="connsiteY7" fmla="*/ 39588 h 17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728" h="172491">
                  <a:moveTo>
                    <a:pt x="121593" y="39588"/>
                  </a:moveTo>
                  <a:cubicBezTo>
                    <a:pt x="104626" y="31105"/>
                    <a:pt x="84832" y="22622"/>
                    <a:pt x="65038" y="16967"/>
                  </a:cubicBezTo>
                  <a:lnTo>
                    <a:pt x="59382" y="2828"/>
                  </a:lnTo>
                  <a:lnTo>
                    <a:pt x="0" y="0"/>
                  </a:lnTo>
                  <a:lnTo>
                    <a:pt x="0" y="45244"/>
                  </a:lnTo>
                  <a:cubicBezTo>
                    <a:pt x="45243" y="50899"/>
                    <a:pt x="87660" y="65038"/>
                    <a:pt x="121593" y="84832"/>
                  </a:cubicBezTo>
                  <a:cubicBezTo>
                    <a:pt x="164009" y="110281"/>
                    <a:pt x="189458" y="141387"/>
                    <a:pt x="197941" y="172492"/>
                  </a:cubicBezTo>
                  <a:cubicBezTo>
                    <a:pt x="212080" y="127248"/>
                    <a:pt x="186630" y="76348"/>
                    <a:pt x="121593" y="39588"/>
                  </a:cubicBezTo>
                  <a:close/>
                </a:path>
              </a:pathLst>
            </a:custGeom>
            <a:solidFill>
              <a:srgbClr val="FFFFFF"/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B95C47D-4758-49DB-B2F3-85134845E367}"/>
                </a:ext>
              </a:extLst>
            </p:cNvPr>
            <p:cNvSpPr/>
            <p:nvPr/>
          </p:nvSpPr>
          <p:spPr>
            <a:xfrm>
              <a:off x="12873335" y="8574682"/>
              <a:ext cx="3636466" cy="2014053"/>
            </a:xfrm>
            <a:custGeom>
              <a:avLst/>
              <a:gdLst>
                <a:gd name="connsiteX0" fmla="*/ 2872978 w 3636466"/>
                <a:gd name="connsiteY0" fmla="*/ 607963 h 2014053"/>
                <a:gd name="connsiteX1" fmla="*/ 3048298 w 3636466"/>
                <a:gd name="connsiteY1" fmla="*/ 562719 h 2014053"/>
                <a:gd name="connsiteX2" fmla="*/ 3048298 w 3636466"/>
                <a:gd name="connsiteY2" fmla="*/ 339328 h 2014053"/>
                <a:gd name="connsiteX3" fmla="*/ 2660898 w 3636466"/>
                <a:gd name="connsiteY3" fmla="*/ 339328 h 2014053"/>
                <a:gd name="connsiteX4" fmla="*/ 2581722 w 3636466"/>
                <a:gd name="connsiteY4" fmla="*/ 441127 h 2014053"/>
                <a:gd name="connsiteX5" fmla="*/ 1818233 w 3636466"/>
                <a:gd name="connsiteY5" fmla="*/ 0 h 2014053"/>
                <a:gd name="connsiteX6" fmla="*/ 1077367 w 3636466"/>
                <a:gd name="connsiteY6" fmla="*/ 426988 h 2014053"/>
                <a:gd name="connsiteX7" fmla="*/ 1198960 w 3636466"/>
                <a:gd name="connsiteY7" fmla="*/ 466576 h 2014053"/>
                <a:gd name="connsiteX8" fmla="*/ 1198960 w 3636466"/>
                <a:gd name="connsiteY8" fmla="*/ 689967 h 2014053"/>
                <a:gd name="connsiteX9" fmla="*/ 811560 w 3636466"/>
                <a:gd name="connsiteY9" fmla="*/ 689967 h 2014053"/>
                <a:gd name="connsiteX10" fmla="*/ 740867 w 3636466"/>
                <a:gd name="connsiteY10" fmla="*/ 619274 h 2014053"/>
                <a:gd name="connsiteX11" fmla="*/ 0 w 3636466"/>
                <a:gd name="connsiteY11" fmla="*/ 1046262 h 2014053"/>
                <a:gd name="connsiteX12" fmla="*/ 1577876 w 3636466"/>
                <a:gd name="connsiteY12" fmla="*/ 1956792 h 2014053"/>
                <a:gd name="connsiteX13" fmla="*/ 2058591 w 3636466"/>
                <a:gd name="connsiteY13" fmla="*/ 1956792 h 2014053"/>
                <a:gd name="connsiteX14" fmla="*/ 3636467 w 3636466"/>
                <a:gd name="connsiteY14" fmla="*/ 1046262 h 2014053"/>
                <a:gd name="connsiteX15" fmla="*/ 2872978 w 3636466"/>
                <a:gd name="connsiteY15" fmla="*/ 607963 h 201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36466" h="2014053">
                  <a:moveTo>
                    <a:pt x="2872978" y="607963"/>
                  </a:moveTo>
                  <a:cubicBezTo>
                    <a:pt x="2938016" y="605135"/>
                    <a:pt x="3000226" y="590996"/>
                    <a:pt x="3048298" y="562719"/>
                  </a:cubicBezTo>
                  <a:cubicBezTo>
                    <a:pt x="3155752" y="500509"/>
                    <a:pt x="3155752" y="401539"/>
                    <a:pt x="3048298" y="339328"/>
                  </a:cubicBezTo>
                  <a:cubicBezTo>
                    <a:pt x="2940844" y="277118"/>
                    <a:pt x="2768352" y="277118"/>
                    <a:pt x="2660898" y="339328"/>
                  </a:cubicBezTo>
                  <a:cubicBezTo>
                    <a:pt x="2612827" y="367605"/>
                    <a:pt x="2584550" y="404366"/>
                    <a:pt x="2581722" y="441127"/>
                  </a:cubicBezTo>
                  <a:lnTo>
                    <a:pt x="1818233" y="0"/>
                  </a:lnTo>
                  <a:lnTo>
                    <a:pt x="1077367" y="426988"/>
                  </a:lnTo>
                  <a:cubicBezTo>
                    <a:pt x="1122611" y="432643"/>
                    <a:pt x="1165027" y="446782"/>
                    <a:pt x="1198960" y="466576"/>
                  </a:cubicBezTo>
                  <a:cubicBezTo>
                    <a:pt x="1306413" y="528787"/>
                    <a:pt x="1306413" y="627757"/>
                    <a:pt x="1198960" y="689967"/>
                  </a:cubicBezTo>
                  <a:cubicBezTo>
                    <a:pt x="1091506" y="752177"/>
                    <a:pt x="919014" y="752177"/>
                    <a:pt x="811560" y="689967"/>
                  </a:cubicBezTo>
                  <a:cubicBezTo>
                    <a:pt x="777627" y="670173"/>
                    <a:pt x="752178" y="644723"/>
                    <a:pt x="740867" y="619274"/>
                  </a:cubicBezTo>
                  <a:lnTo>
                    <a:pt x="0" y="1046262"/>
                  </a:lnTo>
                  <a:lnTo>
                    <a:pt x="1577876" y="1956792"/>
                  </a:lnTo>
                  <a:cubicBezTo>
                    <a:pt x="1710779" y="2033141"/>
                    <a:pt x="1925687" y="2033141"/>
                    <a:pt x="2058591" y="1956792"/>
                  </a:cubicBezTo>
                  <a:lnTo>
                    <a:pt x="3636467" y="1046262"/>
                  </a:lnTo>
                  <a:lnTo>
                    <a:pt x="2872978" y="60796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grpSp>
          <p:nvGrpSpPr>
            <p:cNvPr id="42" name="Graphic 3">
              <a:extLst>
                <a:ext uri="{FF2B5EF4-FFF2-40B4-BE49-F238E27FC236}">
                  <a16:creationId xmlns:a16="http://schemas.microsoft.com/office/drawing/2014/main" id="{A9EC8C74-37FD-4FED-98CE-81A98EE0B221}"/>
                </a:ext>
              </a:extLst>
            </p:cNvPr>
            <p:cNvGrpSpPr/>
            <p:nvPr/>
          </p:nvGrpSpPr>
          <p:grpSpPr>
            <a:xfrm>
              <a:off x="12873335" y="9046914"/>
              <a:ext cx="3636466" cy="1587065"/>
              <a:chOff x="12873335" y="9046914"/>
              <a:chExt cx="3636466" cy="1587065"/>
            </a:xfrm>
            <a:solidFill>
              <a:srgbClr val="FFFFFF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AC79470-2E2D-443E-8782-386309B16CB9}"/>
                  </a:ext>
                </a:extLst>
              </p:cNvPr>
              <p:cNvSpPr/>
              <p:nvPr/>
            </p:nvSpPr>
            <p:spPr>
              <a:xfrm>
                <a:off x="15746313" y="9046914"/>
                <a:ext cx="255471" cy="172491"/>
              </a:xfrm>
              <a:custGeom>
                <a:avLst/>
                <a:gdLst>
                  <a:gd name="connsiteX0" fmla="*/ 251668 w 255471"/>
                  <a:gd name="connsiteY0" fmla="*/ 0 h 172491"/>
                  <a:gd name="connsiteX1" fmla="*/ 175319 w 255471"/>
                  <a:gd name="connsiteY1" fmla="*/ 87659 h 172491"/>
                  <a:gd name="connsiteX2" fmla="*/ 0 w 255471"/>
                  <a:gd name="connsiteY2" fmla="*/ 132903 h 172491"/>
                  <a:gd name="connsiteX3" fmla="*/ 67865 w 255471"/>
                  <a:gd name="connsiteY3" fmla="*/ 172491 h 172491"/>
                  <a:gd name="connsiteX4" fmla="*/ 178147 w 255471"/>
                  <a:gd name="connsiteY4" fmla="*/ 132903 h 172491"/>
                  <a:gd name="connsiteX5" fmla="*/ 251668 w 255471"/>
                  <a:gd name="connsiteY5" fmla="*/ 0 h 17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5471" h="172491">
                    <a:moveTo>
                      <a:pt x="251668" y="0"/>
                    </a:moveTo>
                    <a:cubicBezTo>
                      <a:pt x="243185" y="33932"/>
                      <a:pt x="217735" y="65038"/>
                      <a:pt x="175319" y="87659"/>
                    </a:cubicBezTo>
                    <a:cubicBezTo>
                      <a:pt x="127248" y="115936"/>
                      <a:pt x="62210" y="130075"/>
                      <a:pt x="0" y="132903"/>
                    </a:cubicBezTo>
                    <a:lnTo>
                      <a:pt x="67865" y="172491"/>
                    </a:lnTo>
                    <a:cubicBezTo>
                      <a:pt x="107454" y="164008"/>
                      <a:pt x="144214" y="152697"/>
                      <a:pt x="178147" y="132903"/>
                    </a:cubicBezTo>
                    <a:cubicBezTo>
                      <a:pt x="240357" y="98971"/>
                      <a:pt x="265807" y="48071"/>
                      <a:pt x="2516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9D82CF0-4E6B-42CD-BA42-A3D1C22BC00D}"/>
                  </a:ext>
                </a:extLst>
              </p:cNvPr>
              <p:cNvSpPr/>
              <p:nvPr/>
            </p:nvSpPr>
            <p:spPr>
              <a:xfrm>
                <a:off x="12873335" y="9620943"/>
                <a:ext cx="3636466" cy="1013035"/>
              </a:xfrm>
              <a:custGeom>
                <a:avLst/>
                <a:gdLst>
                  <a:gd name="connsiteX0" fmla="*/ 2058591 w 3636466"/>
                  <a:gd name="connsiteY0" fmla="*/ 910531 h 1013035"/>
                  <a:gd name="connsiteX1" fmla="*/ 1577876 w 3636466"/>
                  <a:gd name="connsiteY1" fmla="*/ 910531 h 1013035"/>
                  <a:gd name="connsiteX2" fmla="*/ 0 w 3636466"/>
                  <a:gd name="connsiteY2" fmla="*/ 0 h 1013035"/>
                  <a:gd name="connsiteX3" fmla="*/ 0 w 3636466"/>
                  <a:gd name="connsiteY3" fmla="*/ 45244 h 1013035"/>
                  <a:gd name="connsiteX4" fmla="*/ 1577876 w 3636466"/>
                  <a:gd name="connsiteY4" fmla="*/ 955774 h 1013035"/>
                  <a:gd name="connsiteX5" fmla="*/ 2058591 w 3636466"/>
                  <a:gd name="connsiteY5" fmla="*/ 955774 h 1013035"/>
                  <a:gd name="connsiteX6" fmla="*/ 3636467 w 3636466"/>
                  <a:gd name="connsiteY6" fmla="*/ 45244 h 1013035"/>
                  <a:gd name="connsiteX7" fmla="*/ 3636467 w 3636466"/>
                  <a:gd name="connsiteY7" fmla="*/ 0 h 1013035"/>
                  <a:gd name="connsiteX8" fmla="*/ 2058591 w 3636466"/>
                  <a:gd name="connsiteY8" fmla="*/ 910531 h 1013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36466" h="1013035">
                    <a:moveTo>
                      <a:pt x="2058591" y="910531"/>
                    </a:moveTo>
                    <a:cubicBezTo>
                      <a:pt x="1925687" y="986879"/>
                      <a:pt x="1710779" y="986879"/>
                      <a:pt x="1577876" y="910531"/>
                    </a:cubicBezTo>
                    <a:lnTo>
                      <a:pt x="0" y="0"/>
                    </a:lnTo>
                    <a:lnTo>
                      <a:pt x="0" y="45244"/>
                    </a:lnTo>
                    <a:lnTo>
                      <a:pt x="1577876" y="955774"/>
                    </a:lnTo>
                    <a:cubicBezTo>
                      <a:pt x="1710779" y="1032123"/>
                      <a:pt x="1925687" y="1032123"/>
                      <a:pt x="2058591" y="955774"/>
                    </a:cubicBezTo>
                    <a:lnTo>
                      <a:pt x="3636467" y="45244"/>
                    </a:lnTo>
                    <a:lnTo>
                      <a:pt x="3636467" y="0"/>
                    </a:lnTo>
                    <a:lnTo>
                      <a:pt x="2058591" y="910531"/>
                    </a:lnTo>
                    <a:close/>
                  </a:path>
                </a:pathLst>
              </a:custGeom>
              <a:solidFill>
                <a:srgbClr val="FFFFFF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</p:grpSp>
      </p:grp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A9DB166-D584-4740-AEC6-7273D6280FCA}"/>
              </a:ext>
            </a:extLst>
          </p:cNvPr>
          <p:cNvSpPr/>
          <p:nvPr/>
        </p:nvSpPr>
        <p:spPr>
          <a:xfrm>
            <a:off x="2985637" y="8291942"/>
            <a:ext cx="1784096" cy="1030888"/>
          </a:xfrm>
          <a:custGeom>
            <a:avLst/>
            <a:gdLst>
              <a:gd name="connsiteX0" fmla="*/ 1241375 w 1453455"/>
              <a:gd name="connsiteY0" fmla="*/ 716831 h 839837"/>
              <a:gd name="connsiteX1" fmla="*/ 212080 w 1453455"/>
              <a:gd name="connsiteY1" fmla="*/ 716831 h 839837"/>
              <a:gd name="connsiteX2" fmla="*/ 212080 w 1453455"/>
              <a:gd name="connsiteY2" fmla="*/ 123007 h 839837"/>
              <a:gd name="connsiteX3" fmla="*/ 1241375 w 1453455"/>
              <a:gd name="connsiteY3" fmla="*/ 123007 h 839837"/>
              <a:gd name="connsiteX4" fmla="*/ 1241375 w 1453455"/>
              <a:gd name="connsiteY4" fmla="*/ 716831 h 839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3455" h="839837">
                <a:moveTo>
                  <a:pt x="1241375" y="716831"/>
                </a:moveTo>
                <a:cubicBezTo>
                  <a:pt x="958602" y="880839"/>
                  <a:pt x="497681" y="880839"/>
                  <a:pt x="212080" y="716831"/>
                </a:cubicBezTo>
                <a:cubicBezTo>
                  <a:pt x="-70693" y="552822"/>
                  <a:pt x="-70693" y="287015"/>
                  <a:pt x="212080" y="123007"/>
                </a:cubicBezTo>
                <a:cubicBezTo>
                  <a:pt x="494854" y="-41002"/>
                  <a:pt x="955774" y="-41002"/>
                  <a:pt x="1241375" y="123007"/>
                </a:cubicBezTo>
                <a:cubicBezTo>
                  <a:pt x="1524149" y="287015"/>
                  <a:pt x="1524149" y="552822"/>
                  <a:pt x="1241375" y="71683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2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grpSp>
        <p:nvGrpSpPr>
          <p:cNvPr id="47" name="Graphic 3">
            <a:extLst>
              <a:ext uri="{FF2B5EF4-FFF2-40B4-BE49-F238E27FC236}">
                <a16:creationId xmlns:a16="http://schemas.microsoft.com/office/drawing/2014/main" id="{A9EC8C74-37FD-4FED-98CE-81A98EE0B221}"/>
              </a:ext>
            </a:extLst>
          </p:cNvPr>
          <p:cNvGrpSpPr/>
          <p:nvPr/>
        </p:nvGrpSpPr>
        <p:grpSpPr>
          <a:xfrm>
            <a:off x="2638537" y="3048743"/>
            <a:ext cx="2613429" cy="6097389"/>
            <a:chOff x="11448157" y="3620289"/>
            <a:chExt cx="2129090" cy="4967380"/>
          </a:xfrm>
          <a:solidFill>
            <a:srgbClr val="000000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CB03022-CDE9-428E-A2DD-7EC548D7A46B}"/>
                </a:ext>
              </a:extLst>
            </p:cNvPr>
            <p:cNvSpPr/>
            <p:nvPr/>
          </p:nvSpPr>
          <p:spPr>
            <a:xfrm>
              <a:off x="12109846" y="4013546"/>
              <a:ext cx="593824" cy="613296"/>
            </a:xfrm>
            <a:custGeom>
              <a:avLst/>
              <a:gdLst>
                <a:gd name="connsiteX0" fmla="*/ 0 w 593824"/>
                <a:gd name="connsiteY0" fmla="*/ 0 h 613296"/>
                <a:gd name="connsiteX1" fmla="*/ 39588 w 593824"/>
                <a:gd name="connsiteY1" fmla="*/ 545753 h 613296"/>
                <a:gd name="connsiteX2" fmla="*/ 593824 w 593824"/>
                <a:gd name="connsiteY2" fmla="*/ 376089 h 613296"/>
                <a:gd name="connsiteX3" fmla="*/ 593824 w 593824"/>
                <a:gd name="connsiteY3" fmla="*/ 127248 h 613296"/>
                <a:gd name="connsiteX4" fmla="*/ 0 w 593824"/>
                <a:gd name="connsiteY4" fmla="*/ 0 h 61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824" h="613296">
                  <a:moveTo>
                    <a:pt x="0" y="0"/>
                  </a:moveTo>
                  <a:cubicBezTo>
                    <a:pt x="0" y="0"/>
                    <a:pt x="16967" y="325189"/>
                    <a:pt x="39588" y="545753"/>
                  </a:cubicBezTo>
                  <a:cubicBezTo>
                    <a:pt x="65038" y="766316"/>
                    <a:pt x="593824" y="376089"/>
                    <a:pt x="593824" y="376089"/>
                  </a:cubicBezTo>
                  <a:lnTo>
                    <a:pt x="593824" y="127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grpSp>
          <p:nvGrpSpPr>
            <p:cNvPr id="49" name="Graphic 3">
              <a:extLst>
                <a:ext uri="{FF2B5EF4-FFF2-40B4-BE49-F238E27FC236}">
                  <a16:creationId xmlns:a16="http://schemas.microsoft.com/office/drawing/2014/main" id="{A9EC8C74-37FD-4FED-98CE-81A98EE0B221}"/>
                </a:ext>
              </a:extLst>
            </p:cNvPr>
            <p:cNvGrpSpPr/>
            <p:nvPr/>
          </p:nvGrpSpPr>
          <p:grpSpPr>
            <a:xfrm>
              <a:off x="11725486" y="3731789"/>
              <a:ext cx="1851761" cy="4855880"/>
              <a:chOff x="11725486" y="3731789"/>
              <a:chExt cx="1851761" cy="4855880"/>
            </a:xfrm>
            <a:solidFill>
              <a:srgbClr val="000000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100DADE-D05C-4EFA-99B8-C24BE15AAB30}"/>
                  </a:ext>
                </a:extLst>
              </p:cNvPr>
              <p:cNvSpPr/>
              <p:nvPr/>
            </p:nvSpPr>
            <p:spPr>
              <a:xfrm>
                <a:off x="12387232" y="7940874"/>
                <a:ext cx="448720" cy="380266"/>
              </a:xfrm>
              <a:custGeom>
                <a:avLst/>
                <a:gdLst>
                  <a:gd name="connsiteX0" fmla="*/ 5388 w 448720"/>
                  <a:gd name="connsiteY0" fmla="*/ 133298 h 380266"/>
                  <a:gd name="connsiteX1" fmla="*/ 288161 w 448720"/>
                  <a:gd name="connsiteY1" fmla="*/ 362345 h 380266"/>
                  <a:gd name="connsiteX2" fmla="*/ 412581 w 448720"/>
                  <a:gd name="connsiteY2" fmla="*/ 379311 h 380266"/>
                  <a:gd name="connsiteX3" fmla="*/ 446514 w 448720"/>
                  <a:gd name="connsiteY3" fmla="*/ 322757 h 380266"/>
                  <a:gd name="connsiteX4" fmla="*/ 183535 w 448720"/>
                  <a:gd name="connsiteY4" fmla="*/ 34327 h 380266"/>
                  <a:gd name="connsiteX5" fmla="*/ 5388 w 448720"/>
                  <a:gd name="connsiteY5" fmla="*/ 133298 h 380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8720" h="380266">
                    <a:moveTo>
                      <a:pt x="5388" y="133298"/>
                    </a:moveTo>
                    <a:cubicBezTo>
                      <a:pt x="13871" y="153093"/>
                      <a:pt x="149602" y="319929"/>
                      <a:pt x="288161" y="362345"/>
                    </a:cubicBezTo>
                    <a:cubicBezTo>
                      <a:pt x="347544" y="379311"/>
                      <a:pt x="387132" y="382139"/>
                      <a:pt x="412581" y="379311"/>
                    </a:cubicBezTo>
                    <a:cubicBezTo>
                      <a:pt x="438031" y="376483"/>
                      <a:pt x="454997" y="348206"/>
                      <a:pt x="446514" y="322757"/>
                    </a:cubicBezTo>
                    <a:cubicBezTo>
                      <a:pt x="423892" y="257719"/>
                      <a:pt x="356027" y="119159"/>
                      <a:pt x="183535" y="34327"/>
                    </a:cubicBezTo>
                    <a:cubicBezTo>
                      <a:pt x="-48339" y="-81609"/>
                      <a:pt x="5388" y="133298"/>
                      <a:pt x="5388" y="133298"/>
                    </a:cubicBezTo>
                    <a:close/>
                  </a:path>
                </a:pathLst>
              </a:custGeom>
              <a:solidFill>
                <a:srgbClr val="173D7A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CB15FD0-E190-4AFD-94C2-422D57750776}"/>
                  </a:ext>
                </a:extLst>
              </p:cNvPr>
              <p:cNvSpPr/>
              <p:nvPr/>
            </p:nvSpPr>
            <p:spPr>
              <a:xfrm>
                <a:off x="12156033" y="8139211"/>
                <a:ext cx="257709" cy="448459"/>
              </a:xfrm>
              <a:custGeom>
                <a:avLst/>
                <a:gdLst>
                  <a:gd name="connsiteX0" fmla="*/ 188516 w 257709"/>
                  <a:gd name="connsiteY0" fmla="*/ 0 h 448459"/>
                  <a:gd name="connsiteX1" fmla="*/ 256381 w 257709"/>
                  <a:gd name="connsiteY1" fmla="*/ 223391 h 448459"/>
                  <a:gd name="connsiteX2" fmla="*/ 205482 w 257709"/>
                  <a:gd name="connsiteY2" fmla="*/ 418504 h 448459"/>
                  <a:gd name="connsiteX3" fmla="*/ 117822 w 257709"/>
                  <a:gd name="connsiteY3" fmla="*/ 432643 h 448459"/>
                  <a:gd name="connsiteX4" fmla="*/ 7541 w 257709"/>
                  <a:gd name="connsiteY4" fmla="*/ 220563 h 448459"/>
                  <a:gd name="connsiteX5" fmla="*/ 7541 w 257709"/>
                  <a:gd name="connsiteY5" fmla="*/ 19794 h 448459"/>
                  <a:gd name="connsiteX6" fmla="*/ 188516 w 257709"/>
                  <a:gd name="connsiteY6" fmla="*/ 0 h 448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709" h="448459">
                    <a:moveTo>
                      <a:pt x="188516" y="0"/>
                    </a:moveTo>
                    <a:cubicBezTo>
                      <a:pt x="188516" y="0"/>
                      <a:pt x="239415" y="121592"/>
                      <a:pt x="256381" y="223391"/>
                    </a:cubicBezTo>
                    <a:cubicBezTo>
                      <a:pt x="264864" y="285601"/>
                      <a:pt x="230932" y="364778"/>
                      <a:pt x="205482" y="418504"/>
                    </a:cubicBezTo>
                    <a:cubicBezTo>
                      <a:pt x="188516" y="452437"/>
                      <a:pt x="143272" y="458092"/>
                      <a:pt x="117822" y="432643"/>
                    </a:cubicBezTo>
                    <a:cubicBezTo>
                      <a:pt x="72579" y="393055"/>
                      <a:pt x="16024" y="322362"/>
                      <a:pt x="7541" y="220563"/>
                    </a:cubicBezTo>
                    <a:cubicBezTo>
                      <a:pt x="-9426" y="50899"/>
                      <a:pt x="7541" y="19794"/>
                      <a:pt x="7541" y="19794"/>
                    </a:cubicBezTo>
                    <a:lnTo>
                      <a:pt x="188516" y="0"/>
                    </a:lnTo>
                    <a:close/>
                  </a:path>
                </a:pathLst>
              </a:custGeom>
              <a:solidFill>
                <a:srgbClr val="173D7A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028BEF0-F329-4B55-BC2D-DB41A3C1DF05}"/>
                  </a:ext>
                </a:extLst>
              </p:cNvPr>
              <p:cNvSpPr/>
              <p:nvPr/>
            </p:nvSpPr>
            <p:spPr>
              <a:xfrm>
                <a:off x="12008991" y="5908128"/>
                <a:ext cx="847377" cy="2304858"/>
              </a:xfrm>
              <a:custGeom>
                <a:avLst/>
                <a:gdLst>
                  <a:gd name="connsiteX0" fmla="*/ 7541 w 847377"/>
                  <a:gd name="connsiteY0" fmla="*/ 169664 h 2304858"/>
                  <a:gd name="connsiteX1" fmla="*/ 7541 w 847377"/>
                  <a:gd name="connsiteY1" fmla="*/ 622102 h 2304858"/>
                  <a:gd name="connsiteX2" fmla="*/ 100856 w 847377"/>
                  <a:gd name="connsiteY2" fmla="*/ 2239566 h 2304858"/>
                  <a:gd name="connsiteX3" fmla="*/ 250726 w 847377"/>
                  <a:gd name="connsiteY3" fmla="*/ 2301776 h 2304858"/>
                  <a:gd name="connsiteX4" fmla="*/ 394940 w 847377"/>
                  <a:gd name="connsiteY4" fmla="*/ 2194322 h 2304858"/>
                  <a:gd name="connsiteX5" fmla="*/ 621159 w 847377"/>
                  <a:gd name="connsiteY5" fmla="*/ 2061419 h 2304858"/>
                  <a:gd name="connsiteX6" fmla="*/ 847378 w 847377"/>
                  <a:gd name="connsiteY6" fmla="*/ 0 h 2304858"/>
                  <a:gd name="connsiteX7" fmla="*/ 7541 w 847377"/>
                  <a:gd name="connsiteY7" fmla="*/ 169664 h 230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7377" h="2304858">
                    <a:moveTo>
                      <a:pt x="7541" y="169664"/>
                    </a:moveTo>
                    <a:cubicBezTo>
                      <a:pt x="7541" y="169664"/>
                      <a:pt x="-9426" y="384572"/>
                      <a:pt x="7541" y="622102"/>
                    </a:cubicBezTo>
                    <a:cubicBezTo>
                      <a:pt x="24507" y="859631"/>
                      <a:pt x="89545" y="1973759"/>
                      <a:pt x="100856" y="2239566"/>
                    </a:cubicBezTo>
                    <a:cubicBezTo>
                      <a:pt x="100856" y="2239566"/>
                      <a:pt x="95200" y="2321570"/>
                      <a:pt x="250726" y="2301776"/>
                    </a:cubicBezTo>
                    <a:cubicBezTo>
                      <a:pt x="406251" y="2284809"/>
                      <a:pt x="394940" y="2194322"/>
                      <a:pt x="394940" y="2194322"/>
                    </a:cubicBezTo>
                    <a:cubicBezTo>
                      <a:pt x="394940" y="2194322"/>
                      <a:pt x="615504" y="2191495"/>
                      <a:pt x="621159" y="2061419"/>
                    </a:cubicBezTo>
                    <a:cubicBezTo>
                      <a:pt x="626815" y="1931343"/>
                      <a:pt x="847378" y="508992"/>
                      <a:pt x="847378" y="0"/>
                    </a:cubicBezTo>
                    <a:lnTo>
                      <a:pt x="7541" y="1696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grpSp>
            <p:nvGrpSpPr>
              <p:cNvPr id="53" name="Graphic 3">
                <a:extLst>
                  <a:ext uri="{FF2B5EF4-FFF2-40B4-BE49-F238E27FC236}">
                    <a16:creationId xmlns:a16="http://schemas.microsoft.com/office/drawing/2014/main" id="{A9EC8C74-37FD-4FED-98CE-81A98EE0B221}"/>
                  </a:ext>
                </a:extLst>
              </p:cNvPr>
              <p:cNvGrpSpPr/>
              <p:nvPr/>
            </p:nvGrpSpPr>
            <p:grpSpPr>
              <a:xfrm>
                <a:off x="11725486" y="3731789"/>
                <a:ext cx="1851761" cy="2530993"/>
                <a:chOff x="11725486" y="3731789"/>
                <a:chExt cx="1851761" cy="2530993"/>
              </a:xfrm>
              <a:solidFill>
                <a:srgbClr val="000000"/>
              </a:solidFill>
            </p:grpSpPr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73874CC3-975E-4064-A6A2-3599DF0496B9}"/>
                    </a:ext>
                  </a:extLst>
                </p:cNvPr>
                <p:cNvSpPr/>
                <p:nvPr/>
              </p:nvSpPr>
              <p:spPr>
                <a:xfrm>
                  <a:off x="12841313" y="4963665"/>
                  <a:ext cx="574947" cy="670350"/>
                </a:xfrm>
                <a:custGeom>
                  <a:avLst/>
                  <a:gdLst>
                    <a:gd name="connsiteX0" fmla="*/ 97060 w 574947"/>
                    <a:gd name="connsiteY0" fmla="*/ 0 h 670350"/>
                    <a:gd name="connsiteX1" fmla="*/ 204514 w 574947"/>
                    <a:gd name="connsiteY1" fmla="*/ 166836 h 670350"/>
                    <a:gd name="connsiteX2" fmla="*/ 574947 w 574947"/>
                    <a:gd name="connsiteY2" fmla="*/ 616446 h 670350"/>
                    <a:gd name="connsiteX3" fmla="*/ 515565 w 574947"/>
                    <a:gd name="connsiteY3" fmla="*/ 670173 h 670350"/>
                    <a:gd name="connsiteX4" fmla="*/ 32022 w 574947"/>
                    <a:gd name="connsiteY4" fmla="*/ 248841 h 670350"/>
                    <a:gd name="connsiteX5" fmla="*/ 17883 w 574947"/>
                    <a:gd name="connsiteY5" fmla="*/ 115937 h 670350"/>
                    <a:gd name="connsiteX6" fmla="*/ 97060 w 574947"/>
                    <a:gd name="connsiteY6" fmla="*/ 0 h 670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4947" h="670350">
                      <a:moveTo>
                        <a:pt x="97060" y="0"/>
                      </a:moveTo>
                      <a:lnTo>
                        <a:pt x="204514" y="166836"/>
                      </a:lnTo>
                      <a:lnTo>
                        <a:pt x="574947" y="616446"/>
                      </a:lnTo>
                      <a:cubicBezTo>
                        <a:pt x="574947" y="616446"/>
                        <a:pt x="560809" y="658862"/>
                        <a:pt x="515565" y="670173"/>
                      </a:cubicBezTo>
                      <a:cubicBezTo>
                        <a:pt x="478804" y="678656"/>
                        <a:pt x="167753" y="381744"/>
                        <a:pt x="32022" y="248841"/>
                      </a:cubicBezTo>
                      <a:cubicBezTo>
                        <a:pt x="-4738" y="214908"/>
                        <a:pt x="-10394" y="158353"/>
                        <a:pt x="17883" y="115937"/>
                      </a:cubicBezTo>
                      <a:lnTo>
                        <a:pt x="97060" y="0"/>
                      </a:lnTo>
                      <a:close/>
                    </a:path>
                  </a:pathLst>
                </a:custGeom>
                <a:solidFill>
                  <a:srgbClr val="FFC2B0"/>
                </a:solidFill>
                <a:ln w="28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C01A8892-EA6A-4BD2-8DD0-9DF2B0F6D761}"/>
                    </a:ext>
                  </a:extLst>
                </p:cNvPr>
                <p:cNvSpPr/>
                <p:nvPr/>
              </p:nvSpPr>
              <p:spPr>
                <a:xfrm>
                  <a:off x="12729120" y="4279343"/>
                  <a:ext cx="308919" cy="859155"/>
                </a:xfrm>
                <a:custGeom>
                  <a:avLst/>
                  <a:gdLst>
                    <a:gd name="connsiteX0" fmla="*/ 0 w 308919"/>
                    <a:gd name="connsiteY0" fmla="*/ 11 h 859155"/>
                    <a:gd name="connsiteX1" fmla="*/ 231874 w 308919"/>
                    <a:gd name="connsiteY1" fmla="*/ 243196 h 859155"/>
                    <a:gd name="connsiteX2" fmla="*/ 285601 w 308919"/>
                    <a:gd name="connsiteY2" fmla="*/ 828536 h 859155"/>
                    <a:gd name="connsiteX3" fmla="*/ 31105 w 308919"/>
                    <a:gd name="connsiteY3" fmla="*/ 814398 h 859155"/>
                    <a:gd name="connsiteX4" fmla="*/ 0 w 308919"/>
                    <a:gd name="connsiteY4" fmla="*/ 11 h 859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919" h="859155">
                      <a:moveTo>
                        <a:pt x="0" y="11"/>
                      </a:moveTo>
                      <a:cubicBezTo>
                        <a:pt x="0" y="11"/>
                        <a:pt x="172492" y="-5645"/>
                        <a:pt x="231874" y="243196"/>
                      </a:cubicBezTo>
                      <a:cubicBezTo>
                        <a:pt x="291257" y="492036"/>
                        <a:pt x="339328" y="800259"/>
                        <a:pt x="285601" y="828536"/>
                      </a:cubicBezTo>
                      <a:cubicBezTo>
                        <a:pt x="130076" y="904886"/>
                        <a:pt x="31105" y="814398"/>
                        <a:pt x="31105" y="814398"/>
                      </a:cubicBez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E76F51"/>
                </a:solidFill>
                <a:ln w="28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88E449D0-B6CD-482B-94CD-29F730AFA45E}"/>
                    </a:ext>
                  </a:extLst>
                </p:cNvPr>
                <p:cNvSpPr/>
                <p:nvPr/>
              </p:nvSpPr>
              <p:spPr>
                <a:xfrm>
                  <a:off x="11875772" y="4277249"/>
                  <a:ext cx="1045873" cy="1985534"/>
                </a:xfrm>
                <a:custGeom>
                  <a:avLst/>
                  <a:gdLst>
                    <a:gd name="connsiteX0" fmla="*/ 904247 w 1045873"/>
                    <a:gd name="connsiteY0" fmla="*/ 10588 h 1985534"/>
                    <a:gd name="connsiteX1" fmla="*/ 810932 w 1045873"/>
                    <a:gd name="connsiteY1" fmla="*/ 4933 h 1985534"/>
                    <a:gd name="connsiteX2" fmla="*/ 24822 w 1045873"/>
                    <a:gd name="connsiteY2" fmla="*/ 284878 h 1985534"/>
                    <a:gd name="connsiteX3" fmla="*/ 177519 w 1045873"/>
                    <a:gd name="connsiteY3" fmla="*/ 1042711 h 1985534"/>
                    <a:gd name="connsiteX4" fmla="*/ 140759 w 1045873"/>
                    <a:gd name="connsiteY4" fmla="*/ 1579980 h 1985534"/>
                    <a:gd name="connsiteX5" fmla="*/ 253868 w 1045873"/>
                    <a:gd name="connsiteY5" fmla="*/ 1933447 h 1985534"/>
                    <a:gd name="connsiteX6" fmla="*/ 836382 w 1045873"/>
                    <a:gd name="connsiteY6" fmla="*/ 1871237 h 1985534"/>
                    <a:gd name="connsiteX7" fmla="*/ 980596 w 1045873"/>
                    <a:gd name="connsiteY7" fmla="*/ 1526254 h 1985534"/>
                    <a:gd name="connsiteX8" fmla="*/ 915558 w 1045873"/>
                    <a:gd name="connsiteY8" fmla="*/ 847597 h 1985534"/>
                    <a:gd name="connsiteX9" fmla="*/ 1031495 w 1045873"/>
                    <a:gd name="connsiteY9" fmla="*/ 714694 h 1985534"/>
                    <a:gd name="connsiteX10" fmla="*/ 957974 w 1045873"/>
                    <a:gd name="connsiteY10" fmla="*/ 378193 h 1985534"/>
                    <a:gd name="connsiteX11" fmla="*/ 966457 w 1045873"/>
                    <a:gd name="connsiteY11" fmla="*/ 84109 h 1985534"/>
                    <a:gd name="connsiteX12" fmla="*/ 904247 w 1045873"/>
                    <a:gd name="connsiteY12" fmla="*/ 10588 h 1985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45873" h="1985534">
                      <a:moveTo>
                        <a:pt x="904247" y="10588"/>
                      </a:moveTo>
                      <a:cubicBezTo>
                        <a:pt x="875970" y="-723"/>
                        <a:pt x="842037" y="-3551"/>
                        <a:pt x="810932" y="4933"/>
                      </a:cubicBezTo>
                      <a:cubicBezTo>
                        <a:pt x="663890" y="47349"/>
                        <a:pt x="115309" y="208529"/>
                        <a:pt x="24822" y="284878"/>
                      </a:cubicBezTo>
                      <a:cubicBezTo>
                        <a:pt x="-79804" y="375366"/>
                        <a:pt x="180347" y="875875"/>
                        <a:pt x="177519" y="1042711"/>
                      </a:cubicBezTo>
                      <a:cubicBezTo>
                        <a:pt x="174692" y="1206720"/>
                        <a:pt x="154898" y="1401834"/>
                        <a:pt x="140759" y="1579980"/>
                      </a:cubicBezTo>
                      <a:cubicBezTo>
                        <a:pt x="126620" y="1758128"/>
                        <a:pt x="106826" y="1857098"/>
                        <a:pt x="253868" y="1933447"/>
                      </a:cubicBezTo>
                      <a:cubicBezTo>
                        <a:pt x="400911" y="2009796"/>
                        <a:pt x="649751" y="2012624"/>
                        <a:pt x="836382" y="1871237"/>
                      </a:cubicBezTo>
                      <a:cubicBezTo>
                        <a:pt x="1023012" y="1729850"/>
                        <a:pt x="989079" y="1630880"/>
                        <a:pt x="980596" y="1526254"/>
                      </a:cubicBezTo>
                      <a:cubicBezTo>
                        <a:pt x="972113" y="1421628"/>
                        <a:pt x="909903" y="974845"/>
                        <a:pt x="915558" y="847597"/>
                      </a:cubicBezTo>
                      <a:cubicBezTo>
                        <a:pt x="915558" y="847597"/>
                        <a:pt x="980596" y="799526"/>
                        <a:pt x="1031495" y="714694"/>
                      </a:cubicBezTo>
                      <a:cubicBezTo>
                        <a:pt x="1079567" y="632689"/>
                        <a:pt x="994735" y="477164"/>
                        <a:pt x="957974" y="378193"/>
                      </a:cubicBezTo>
                      <a:cubicBezTo>
                        <a:pt x="921214" y="279223"/>
                        <a:pt x="977768" y="166113"/>
                        <a:pt x="966457" y="84109"/>
                      </a:cubicBezTo>
                      <a:cubicBezTo>
                        <a:pt x="963630" y="44521"/>
                        <a:pt x="935352" y="24727"/>
                        <a:pt x="904247" y="10588"/>
                      </a:cubicBezTo>
                      <a:close/>
                    </a:path>
                  </a:pathLst>
                </a:custGeom>
                <a:solidFill>
                  <a:srgbClr val="E76F51"/>
                </a:solidFill>
                <a:ln w="28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05E8EEFA-5AEE-475D-90A9-499F72A45AA6}"/>
                    </a:ext>
                  </a:extLst>
                </p:cNvPr>
                <p:cNvSpPr/>
                <p:nvPr/>
              </p:nvSpPr>
              <p:spPr>
                <a:xfrm>
                  <a:off x="12361515" y="4598887"/>
                  <a:ext cx="267927" cy="734677"/>
                </a:xfrm>
                <a:custGeom>
                  <a:avLst/>
                  <a:gdLst>
                    <a:gd name="connsiteX0" fmla="*/ 0 w 267927"/>
                    <a:gd name="connsiteY0" fmla="*/ 28277 h 734677"/>
                    <a:gd name="connsiteX1" fmla="*/ 62210 w 267927"/>
                    <a:gd name="connsiteY1" fmla="*/ 98971 h 734677"/>
                    <a:gd name="connsiteX2" fmla="*/ 73521 w 267927"/>
                    <a:gd name="connsiteY2" fmla="*/ 132904 h 734677"/>
                    <a:gd name="connsiteX3" fmla="*/ 19794 w 267927"/>
                    <a:gd name="connsiteY3" fmla="*/ 514648 h 734677"/>
                    <a:gd name="connsiteX4" fmla="*/ 28277 w 267927"/>
                    <a:gd name="connsiteY4" fmla="*/ 545753 h 734677"/>
                    <a:gd name="connsiteX5" fmla="*/ 161181 w 267927"/>
                    <a:gd name="connsiteY5" fmla="*/ 729556 h 734677"/>
                    <a:gd name="connsiteX6" fmla="*/ 183803 w 267927"/>
                    <a:gd name="connsiteY6" fmla="*/ 726728 h 734677"/>
                    <a:gd name="connsiteX7" fmla="*/ 265807 w 267927"/>
                    <a:gd name="connsiteY7" fmla="*/ 492026 h 734677"/>
                    <a:gd name="connsiteX8" fmla="*/ 265807 w 267927"/>
                    <a:gd name="connsiteY8" fmla="*/ 463749 h 734677"/>
                    <a:gd name="connsiteX9" fmla="*/ 138559 w 267927"/>
                    <a:gd name="connsiteY9" fmla="*/ 113109 h 734677"/>
                    <a:gd name="connsiteX10" fmla="*/ 138559 w 267927"/>
                    <a:gd name="connsiteY10" fmla="*/ 90488 h 734677"/>
                    <a:gd name="connsiteX11" fmla="*/ 161181 w 267927"/>
                    <a:gd name="connsiteY11" fmla="*/ 0 h 734677"/>
                    <a:gd name="connsiteX12" fmla="*/ 0 w 267927"/>
                    <a:gd name="connsiteY12" fmla="*/ 28277 h 734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7927" h="734677">
                      <a:moveTo>
                        <a:pt x="0" y="28277"/>
                      </a:moveTo>
                      <a:lnTo>
                        <a:pt x="62210" y="98971"/>
                      </a:lnTo>
                      <a:cubicBezTo>
                        <a:pt x="70693" y="107454"/>
                        <a:pt x="73521" y="121593"/>
                        <a:pt x="73521" y="132904"/>
                      </a:cubicBezTo>
                      <a:lnTo>
                        <a:pt x="19794" y="514648"/>
                      </a:lnTo>
                      <a:cubicBezTo>
                        <a:pt x="16966" y="525959"/>
                        <a:pt x="19794" y="537270"/>
                        <a:pt x="28277" y="545753"/>
                      </a:cubicBezTo>
                      <a:lnTo>
                        <a:pt x="161181" y="729556"/>
                      </a:lnTo>
                      <a:cubicBezTo>
                        <a:pt x="166836" y="738039"/>
                        <a:pt x="180975" y="735211"/>
                        <a:pt x="183803" y="726728"/>
                      </a:cubicBezTo>
                      <a:lnTo>
                        <a:pt x="265807" y="492026"/>
                      </a:lnTo>
                      <a:cubicBezTo>
                        <a:pt x="268635" y="483543"/>
                        <a:pt x="268635" y="472232"/>
                        <a:pt x="265807" y="463749"/>
                      </a:cubicBezTo>
                      <a:lnTo>
                        <a:pt x="138559" y="113109"/>
                      </a:lnTo>
                      <a:cubicBezTo>
                        <a:pt x="135731" y="104627"/>
                        <a:pt x="135731" y="96143"/>
                        <a:pt x="138559" y="90488"/>
                      </a:cubicBezTo>
                      <a:lnTo>
                        <a:pt x="161181" y="0"/>
                      </a:lnTo>
                      <a:lnTo>
                        <a:pt x="0" y="282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8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CAB23B8D-1F7D-4793-A87F-1A43FC40339C}"/>
                    </a:ext>
                  </a:extLst>
                </p:cNvPr>
                <p:cNvSpPr/>
                <p:nvPr/>
              </p:nvSpPr>
              <p:spPr>
                <a:xfrm rot="-438118">
                  <a:off x="12189092" y="4321703"/>
                  <a:ext cx="418508" cy="328020"/>
                </a:xfrm>
                <a:custGeom>
                  <a:avLst/>
                  <a:gdLst>
                    <a:gd name="connsiteX0" fmla="*/ 418509 w 418508"/>
                    <a:gd name="connsiteY0" fmla="*/ 164010 h 328020"/>
                    <a:gd name="connsiteX1" fmla="*/ 209254 w 418508"/>
                    <a:gd name="connsiteY1" fmla="*/ 328020 h 328020"/>
                    <a:gd name="connsiteX2" fmla="*/ 0 w 418508"/>
                    <a:gd name="connsiteY2" fmla="*/ 164010 h 328020"/>
                    <a:gd name="connsiteX3" fmla="*/ 209254 w 418508"/>
                    <a:gd name="connsiteY3" fmla="*/ 0 h 328020"/>
                    <a:gd name="connsiteX4" fmla="*/ 418509 w 418508"/>
                    <a:gd name="connsiteY4" fmla="*/ 164010 h 328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8508" h="328020">
                      <a:moveTo>
                        <a:pt x="418509" y="164010"/>
                      </a:moveTo>
                      <a:cubicBezTo>
                        <a:pt x="418509" y="254590"/>
                        <a:pt x="324823" y="328020"/>
                        <a:pt x="209254" y="328020"/>
                      </a:cubicBezTo>
                      <a:cubicBezTo>
                        <a:pt x="93686" y="328020"/>
                        <a:pt x="0" y="254590"/>
                        <a:pt x="0" y="164010"/>
                      </a:cubicBezTo>
                      <a:cubicBezTo>
                        <a:pt x="0" y="73430"/>
                        <a:pt x="93686" y="0"/>
                        <a:pt x="209254" y="0"/>
                      </a:cubicBezTo>
                      <a:cubicBezTo>
                        <a:pt x="324823" y="0"/>
                        <a:pt x="418509" y="73430"/>
                        <a:pt x="418509" y="1640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8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B8368C8B-1B69-49B4-BBA8-E4824EF6178F}"/>
                    </a:ext>
                  </a:extLst>
                </p:cNvPr>
                <p:cNvSpPr/>
                <p:nvPr/>
              </p:nvSpPr>
              <p:spPr>
                <a:xfrm rot="-437777">
                  <a:off x="12248096" y="4367159"/>
                  <a:ext cx="299739" cy="237529"/>
                </a:xfrm>
                <a:custGeom>
                  <a:avLst/>
                  <a:gdLst>
                    <a:gd name="connsiteX0" fmla="*/ 299739 w 299739"/>
                    <a:gd name="connsiteY0" fmla="*/ 118764 h 237529"/>
                    <a:gd name="connsiteX1" fmla="*/ 149869 w 299739"/>
                    <a:gd name="connsiteY1" fmla="*/ 237529 h 237529"/>
                    <a:gd name="connsiteX2" fmla="*/ 0 w 299739"/>
                    <a:gd name="connsiteY2" fmla="*/ 118764 h 237529"/>
                    <a:gd name="connsiteX3" fmla="*/ 149869 w 299739"/>
                    <a:gd name="connsiteY3" fmla="*/ 0 h 237529"/>
                    <a:gd name="connsiteX4" fmla="*/ 299739 w 299739"/>
                    <a:gd name="connsiteY4" fmla="*/ 118764 h 237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739" h="237529">
                      <a:moveTo>
                        <a:pt x="299739" y="118764"/>
                      </a:moveTo>
                      <a:cubicBezTo>
                        <a:pt x="299739" y="184356"/>
                        <a:pt x="232640" y="237529"/>
                        <a:pt x="149869" y="237529"/>
                      </a:cubicBezTo>
                      <a:cubicBezTo>
                        <a:pt x="67099" y="237529"/>
                        <a:pt x="0" y="184356"/>
                        <a:pt x="0" y="118764"/>
                      </a:cubicBezTo>
                      <a:cubicBezTo>
                        <a:pt x="0" y="53173"/>
                        <a:pt x="67099" y="0"/>
                        <a:pt x="149869" y="0"/>
                      </a:cubicBezTo>
                      <a:cubicBezTo>
                        <a:pt x="232640" y="0"/>
                        <a:pt x="299739" y="53173"/>
                        <a:pt x="299739" y="118764"/>
                      </a:cubicBezTo>
                      <a:close/>
                    </a:path>
                  </a:pathLst>
                </a:custGeom>
                <a:solidFill>
                  <a:srgbClr val="FFC2B0"/>
                </a:solidFill>
                <a:ln w="28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287D66A5-8455-4387-B7F6-C4FD056DF007}"/>
                    </a:ext>
                  </a:extLst>
                </p:cNvPr>
                <p:cNvSpPr/>
                <p:nvPr/>
              </p:nvSpPr>
              <p:spPr>
                <a:xfrm>
                  <a:off x="12310616" y="4204965"/>
                  <a:ext cx="197941" cy="283640"/>
                </a:xfrm>
                <a:custGeom>
                  <a:avLst/>
                  <a:gdLst>
                    <a:gd name="connsiteX0" fmla="*/ 155525 w 197941"/>
                    <a:gd name="connsiteY0" fmla="*/ 51766 h 283640"/>
                    <a:gd name="connsiteX1" fmla="*/ 36760 w 197941"/>
                    <a:gd name="connsiteY1" fmla="*/ 12178 h 283640"/>
                    <a:gd name="connsiteX2" fmla="*/ 0 w 197941"/>
                    <a:gd name="connsiteY2" fmla="*/ 229914 h 283640"/>
                    <a:gd name="connsiteX3" fmla="*/ 197941 w 197941"/>
                    <a:gd name="connsiteY3" fmla="*/ 283641 h 283640"/>
                    <a:gd name="connsiteX4" fmla="*/ 166836 w 197941"/>
                    <a:gd name="connsiteY4" fmla="*/ 102666 h 283640"/>
                    <a:gd name="connsiteX5" fmla="*/ 155525 w 197941"/>
                    <a:gd name="connsiteY5" fmla="*/ 51766 h 283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7941" h="283640">
                      <a:moveTo>
                        <a:pt x="155525" y="51766"/>
                      </a:moveTo>
                      <a:cubicBezTo>
                        <a:pt x="155525" y="51766"/>
                        <a:pt x="56555" y="-30238"/>
                        <a:pt x="36760" y="12178"/>
                      </a:cubicBezTo>
                      <a:cubicBezTo>
                        <a:pt x="16966" y="54594"/>
                        <a:pt x="0" y="229914"/>
                        <a:pt x="0" y="229914"/>
                      </a:cubicBezTo>
                      <a:lnTo>
                        <a:pt x="197941" y="283641"/>
                      </a:lnTo>
                      <a:lnTo>
                        <a:pt x="166836" y="102666"/>
                      </a:lnTo>
                      <a:cubicBezTo>
                        <a:pt x="166836" y="102666"/>
                        <a:pt x="206424" y="68733"/>
                        <a:pt x="155525" y="51766"/>
                      </a:cubicBezTo>
                      <a:close/>
                    </a:path>
                  </a:pathLst>
                </a:custGeom>
                <a:solidFill>
                  <a:srgbClr val="FFC2B0"/>
                </a:solidFill>
                <a:ln w="28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669CADA1-04C9-45F6-B565-9271730E6CA5}"/>
                    </a:ext>
                  </a:extLst>
                </p:cNvPr>
                <p:cNvSpPr/>
                <p:nvPr/>
              </p:nvSpPr>
              <p:spPr>
                <a:xfrm rot="-5197200">
                  <a:off x="12186078" y="3748617"/>
                  <a:ext cx="588192" cy="588191"/>
                </a:xfrm>
                <a:custGeom>
                  <a:avLst/>
                  <a:gdLst>
                    <a:gd name="connsiteX0" fmla="*/ 588192 w 588192"/>
                    <a:gd name="connsiteY0" fmla="*/ 294096 h 588191"/>
                    <a:gd name="connsiteX1" fmla="*/ 294096 w 588192"/>
                    <a:gd name="connsiteY1" fmla="*/ 588192 h 588191"/>
                    <a:gd name="connsiteX2" fmla="*/ 0 w 588192"/>
                    <a:gd name="connsiteY2" fmla="*/ 294096 h 588191"/>
                    <a:gd name="connsiteX3" fmla="*/ 294096 w 588192"/>
                    <a:gd name="connsiteY3" fmla="*/ 0 h 588191"/>
                    <a:gd name="connsiteX4" fmla="*/ 588192 w 588192"/>
                    <a:gd name="connsiteY4" fmla="*/ 294096 h 58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92" h="588191">
                      <a:moveTo>
                        <a:pt x="588192" y="294096"/>
                      </a:moveTo>
                      <a:cubicBezTo>
                        <a:pt x="588192" y="456521"/>
                        <a:pt x="456521" y="588192"/>
                        <a:pt x="294096" y="588192"/>
                      </a:cubicBezTo>
                      <a:cubicBezTo>
                        <a:pt x="131671" y="588192"/>
                        <a:pt x="0" y="456521"/>
                        <a:pt x="0" y="294096"/>
                      </a:cubicBezTo>
                      <a:cubicBezTo>
                        <a:pt x="0" y="131671"/>
                        <a:pt x="131671" y="0"/>
                        <a:pt x="294096" y="0"/>
                      </a:cubicBezTo>
                      <a:cubicBezTo>
                        <a:pt x="456521" y="0"/>
                        <a:pt x="588192" y="131671"/>
                        <a:pt x="588192" y="294096"/>
                      </a:cubicBezTo>
                      <a:close/>
                    </a:path>
                  </a:pathLst>
                </a:custGeom>
                <a:solidFill>
                  <a:srgbClr val="FFC2B0"/>
                </a:solidFill>
                <a:ln w="282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19BF07D3-4B50-4A7B-ABAD-1DB1EB451B41}"/>
                    </a:ext>
                  </a:extLst>
                </p:cNvPr>
                <p:cNvSpPr/>
                <p:nvPr/>
              </p:nvSpPr>
              <p:spPr>
                <a:xfrm>
                  <a:off x="12327582" y="4252237"/>
                  <a:ext cx="172491" cy="188297"/>
                </a:xfrm>
                <a:custGeom>
                  <a:avLst/>
                  <a:gdLst>
                    <a:gd name="connsiteX0" fmla="*/ 5655 w 172491"/>
                    <a:gd name="connsiteY0" fmla="*/ 12978 h 188297"/>
                    <a:gd name="connsiteX1" fmla="*/ 0 w 172491"/>
                    <a:gd name="connsiteY1" fmla="*/ 41255 h 188297"/>
                    <a:gd name="connsiteX2" fmla="*/ 172492 w 172491"/>
                    <a:gd name="connsiteY2" fmla="*/ 188297 h 188297"/>
                    <a:gd name="connsiteX3" fmla="*/ 149870 w 172491"/>
                    <a:gd name="connsiteY3" fmla="*/ 52566 h 188297"/>
                    <a:gd name="connsiteX4" fmla="*/ 164008 w 172491"/>
                    <a:gd name="connsiteY4" fmla="*/ 21461 h 188297"/>
                    <a:gd name="connsiteX5" fmla="*/ 5655 w 172491"/>
                    <a:gd name="connsiteY5" fmla="*/ 12978 h 188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491" h="188297">
                      <a:moveTo>
                        <a:pt x="5655" y="12978"/>
                      </a:moveTo>
                      <a:cubicBezTo>
                        <a:pt x="2828" y="21461"/>
                        <a:pt x="2828" y="32772"/>
                        <a:pt x="0" y="41255"/>
                      </a:cubicBezTo>
                      <a:cubicBezTo>
                        <a:pt x="19794" y="143053"/>
                        <a:pt x="172492" y="188297"/>
                        <a:pt x="172492" y="188297"/>
                      </a:cubicBezTo>
                      <a:lnTo>
                        <a:pt x="149870" y="52566"/>
                      </a:lnTo>
                      <a:cubicBezTo>
                        <a:pt x="149870" y="52566"/>
                        <a:pt x="169664" y="35599"/>
                        <a:pt x="164008" y="21461"/>
                      </a:cubicBezTo>
                      <a:cubicBezTo>
                        <a:pt x="101798" y="4495"/>
                        <a:pt x="25450" y="-12472"/>
                        <a:pt x="5655" y="12978"/>
                      </a:cubicBezTo>
                      <a:close/>
                    </a:path>
                  </a:pathLst>
                </a:custGeom>
                <a:solidFill>
                  <a:srgbClr val="EA9C92"/>
                </a:solidFill>
                <a:ln w="28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25E87704-532D-45E0-B71B-C253966C2013}"/>
                    </a:ext>
                  </a:extLst>
                </p:cNvPr>
                <p:cNvSpPr/>
                <p:nvPr/>
              </p:nvSpPr>
              <p:spPr>
                <a:xfrm rot="-5197200">
                  <a:off x="12186078" y="3748617"/>
                  <a:ext cx="588192" cy="588191"/>
                </a:xfrm>
                <a:custGeom>
                  <a:avLst/>
                  <a:gdLst>
                    <a:gd name="connsiteX0" fmla="*/ 588192 w 588192"/>
                    <a:gd name="connsiteY0" fmla="*/ 294096 h 588191"/>
                    <a:gd name="connsiteX1" fmla="*/ 294096 w 588192"/>
                    <a:gd name="connsiteY1" fmla="*/ 588192 h 588191"/>
                    <a:gd name="connsiteX2" fmla="*/ 0 w 588192"/>
                    <a:gd name="connsiteY2" fmla="*/ 294096 h 588191"/>
                    <a:gd name="connsiteX3" fmla="*/ 294096 w 588192"/>
                    <a:gd name="connsiteY3" fmla="*/ 0 h 588191"/>
                    <a:gd name="connsiteX4" fmla="*/ 588192 w 588192"/>
                    <a:gd name="connsiteY4" fmla="*/ 294096 h 58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92" h="588191">
                      <a:moveTo>
                        <a:pt x="588192" y="294096"/>
                      </a:moveTo>
                      <a:cubicBezTo>
                        <a:pt x="588192" y="456521"/>
                        <a:pt x="456521" y="588192"/>
                        <a:pt x="294096" y="588192"/>
                      </a:cubicBezTo>
                      <a:cubicBezTo>
                        <a:pt x="131671" y="588192"/>
                        <a:pt x="0" y="456521"/>
                        <a:pt x="0" y="294096"/>
                      </a:cubicBezTo>
                      <a:cubicBezTo>
                        <a:pt x="0" y="131671"/>
                        <a:pt x="131671" y="0"/>
                        <a:pt x="294096" y="0"/>
                      </a:cubicBezTo>
                      <a:cubicBezTo>
                        <a:pt x="456521" y="0"/>
                        <a:pt x="588192" y="131671"/>
                        <a:pt x="588192" y="294096"/>
                      </a:cubicBezTo>
                      <a:close/>
                    </a:path>
                  </a:pathLst>
                </a:custGeom>
                <a:solidFill>
                  <a:srgbClr val="FFC2B0"/>
                </a:solidFill>
                <a:ln w="282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FFE1B86F-FC30-41A5-A507-09E26264568C}"/>
                    </a:ext>
                  </a:extLst>
                </p:cNvPr>
                <p:cNvSpPr/>
                <p:nvPr/>
              </p:nvSpPr>
              <p:spPr>
                <a:xfrm>
                  <a:off x="11753552" y="5288855"/>
                  <a:ext cx="223391" cy="797420"/>
                </a:xfrm>
                <a:custGeom>
                  <a:avLst/>
                  <a:gdLst>
                    <a:gd name="connsiteX0" fmla="*/ 0 w 223391"/>
                    <a:gd name="connsiteY0" fmla="*/ 0 h 797420"/>
                    <a:gd name="connsiteX1" fmla="*/ 33933 w 223391"/>
                    <a:gd name="connsiteY1" fmla="*/ 786110 h 797420"/>
                    <a:gd name="connsiteX2" fmla="*/ 149870 w 223391"/>
                    <a:gd name="connsiteY2" fmla="*/ 797421 h 797420"/>
                    <a:gd name="connsiteX3" fmla="*/ 223391 w 223391"/>
                    <a:gd name="connsiteY3" fmla="*/ 90487 h 797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3391" h="797420">
                      <a:moveTo>
                        <a:pt x="0" y="0"/>
                      </a:moveTo>
                      <a:lnTo>
                        <a:pt x="33933" y="786110"/>
                      </a:lnTo>
                      <a:lnTo>
                        <a:pt x="149870" y="797421"/>
                      </a:lnTo>
                      <a:lnTo>
                        <a:pt x="223391" y="90487"/>
                      </a:lnTo>
                      <a:close/>
                    </a:path>
                  </a:pathLst>
                </a:custGeom>
                <a:solidFill>
                  <a:srgbClr val="FFC2B0"/>
                </a:solidFill>
                <a:ln w="28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DF9941C-70B4-42D8-925C-47EF19851A95}"/>
                    </a:ext>
                  </a:extLst>
                </p:cNvPr>
                <p:cNvSpPr/>
                <p:nvPr/>
              </p:nvSpPr>
              <p:spPr>
                <a:xfrm>
                  <a:off x="11988254" y="4686547"/>
                  <a:ext cx="151457" cy="950118"/>
                </a:xfrm>
                <a:custGeom>
                  <a:avLst/>
                  <a:gdLst>
                    <a:gd name="connsiteX0" fmla="*/ 144214 w 151457"/>
                    <a:gd name="connsiteY0" fmla="*/ 537270 h 950118"/>
                    <a:gd name="connsiteX1" fmla="*/ 79176 w 151457"/>
                    <a:gd name="connsiteY1" fmla="*/ 452437 h 950118"/>
                    <a:gd name="connsiteX2" fmla="*/ 31105 w 151457"/>
                    <a:gd name="connsiteY2" fmla="*/ 0 h 950118"/>
                    <a:gd name="connsiteX3" fmla="*/ 0 w 151457"/>
                    <a:gd name="connsiteY3" fmla="*/ 370433 h 950118"/>
                    <a:gd name="connsiteX4" fmla="*/ 67866 w 151457"/>
                    <a:gd name="connsiteY4" fmla="*/ 639068 h 950118"/>
                    <a:gd name="connsiteX5" fmla="*/ 50899 w 151457"/>
                    <a:gd name="connsiteY5" fmla="*/ 950119 h 950118"/>
                    <a:gd name="connsiteX6" fmla="*/ 50899 w 151457"/>
                    <a:gd name="connsiteY6" fmla="*/ 950119 h 950118"/>
                    <a:gd name="connsiteX7" fmla="*/ 144214 w 151457"/>
                    <a:gd name="connsiteY7" fmla="*/ 537270 h 950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1457" h="950118">
                      <a:moveTo>
                        <a:pt x="144214" y="537270"/>
                      </a:moveTo>
                      <a:cubicBezTo>
                        <a:pt x="138559" y="508992"/>
                        <a:pt x="87660" y="486370"/>
                        <a:pt x="79176" y="452437"/>
                      </a:cubicBezTo>
                      <a:cubicBezTo>
                        <a:pt x="39588" y="268635"/>
                        <a:pt x="31105" y="0"/>
                        <a:pt x="31105" y="0"/>
                      </a:cubicBezTo>
                      <a:lnTo>
                        <a:pt x="0" y="370433"/>
                      </a:lnTo>
                      <a:cubicBezTo>
                        <a:pt x="36760" y="480715"/>
                        <a:pt x="67866" y="579686"/>
                        <a:pt x="67866" y="639068"/>
                      </a:cubicBezTo>
                      <a:cubicBezTo>
                        <a:pt x="65038" y="735211"/>
                        <a:pt x="59382" y="842665"/>
                        <a:pt x="50899" y="950119"/>
                      </a:cubicBezTo>
                      <a:lnTo>
                        <a:pt x="50899" y="950119"/>
                      </a:lnTo>
                      <a:cubicBezTo>
                        <a:pt x="48071" y="947291"/>
                        <a:pt x="183803" y="704106"/>
                        <a:pt x="144214" y="537270"/>
                      </a:cubicBezTo>
                      <a:close/>
                    </a:path>
                  </a:pathLst>
                </a:custGeom>
                <a:solidFill>
                  <a:srgbClr val="E76F51"/>
                </a:solidFill>
                <a:ln w="28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A7362860-56E7-4CC4-8851-8F7DC7F81256}"/>
                    </a:ext>
                  </a:extLst>
                </p:cNvPr>
                <p:cNvSpPr/>
                <p:nvPr/>
              </p:nvSpPr>
              <p:spPr>
                <a:xfrm>
                  <a:off x="11725486" y="4547988"/>
                  <a:ext cx="303449" cy="956007"/>
                </a:xfrm>
                <a:custGeom>
                  <a:avLst/>
                  <a:gdLst>
                    <a:gd name="connsiteX0" fmla="*/ 197730 w 303449"/>
                    <a:gd name="connsiteY0" fmla="*/ 0 h 956007"/>
                    <a:gd name="connsiteX1" fmla="*/ 53516 w 303449"/>
                    <a:gd name="connsiteY1" fmla="*/ 316706 h 956007"/>
                    <a:gd name="connsiteX2" fmla="*/ 56344 w 303449"/>
                    <a:gd name="connsiteY2" fmla="*/ 919014 h 956007"/>
                    <a:gd name="connsiteX3" fmla="*/ 254285 w 303449"/>
                    <a:gd name="connsiteY3" fmla="*/ 907702 h 956007"/>
                    <a:gd name="connsiteX4" fmla="*/ 302357 w 303449"/>
                    <a:gd name="connsiteY4" fmla="*/ 336500 h 956007"/>
                    <a:gd name="connsiteX5" fmla="*/ 197730 w 303449"/>
                    <a:gd name="connsiteY5" fmla="*/ 0 h 956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3449" h="956007">
                      <a:moveTo>
                        <a:pt x="197730" y="0"/>
                      </a:moveTo>
                      <a:cubicBezTo>
                        <a:pt x="197730" y="0"/>
                        <a:pt x="104415" y="33933"/>
                        <a:pt x="53516" y="316706"/>
                      </a:cubicBezTo>
                      <a:cubicBezTo>
                        <a:pt x="2617" y="599480"/>
                        <a:pt x="-36972" y="882253"/>
                        <a:pt x="56344" y="919014"/>
                      </a:cubicBezTo>
                      <a:cubicBezTo>
                        <a:pt x="149659" y="955774"/>
                        <a:pt x="226008" y="984051"/>
                        <a:pt x="254285" y="907702"/>
                      </a:cubicBezTo>
                      <a:cubicBezTo>
                        <a:pt x="282562" y="831354"/>
                        <a:pt x="299529" y="466576"/>
                        <a:pt x="302357" y="336500"/>
                      </a:cubicBezTo>
                      <a:cubicBezTo>
                        <a:pt x="305184" y="206424"/>
                        <a:pt x="310840" y="25449"/>
                        <a:pt x="197730" y="0"/>
                      </a:cubicBezTo>
                      <a:close/>
                    </a:path>
                  </a:pathLst>
                </a:custGeom>
                <a:solidFill>
                  <a:srgbClr val="E76F51"/>
                </a:solidFill>
                <a:ln w="28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C91F91C6-5299-4895-B2A6-08AFDA4C32DF}"/>
                    </a:ext>
                  </a:extLst>
                </p:cNvPr>
                <p:cNvSpPr/>
                <p:nvPr/>
              </p:nvSpPr>
              <p:spPr>
                <a:xfrm>
                  <a:off x="13258127" y="5538742"/>
                  <a:ext cx="319119" cy="290761"/>
                </a:xfrm>
                <a:custGeom>
                  <a:avLst/>
                  <a:gdLst>
                    <a:gd name="connsiteX0" fmla="*/ 132683 w 319119"/>
                    <a:gd name="connsiteY0" fmla="*/ 7436 h 290761"/>
                    <a:gd name="connsiteX1" fmla="*/ 217515 w 319119"/>
                    <a:gd name="connsiteY1" fmla="*/ 63991 h 290761"/>
                    <a:gd name="connsiteX2" fmla="*/ 276897 w 319119"/>
                    <a:gd name="connsiteY2" fmla="*/ 143168 h 290761"/>
                    <a:gd name="connsiteX3" fmla="*/ 313658 w 319119"/>
                    <a:gd name="connsiteY3" fmla="*/ 290210 h 290761"/>
                    <a:gd name="connsiteX4" fmla="*/ 180754 w 319119"/>
                    <a:gd name="connsiteY4" fmla="*/ 174273 h 290761"/>
                    <a:gd name="connsiteX5" fmla="*/ 160960 w 319119"/>
                    <a:gd name="connsiteY5" fmla="*/ 250622 h 290761"/>
                    <a:gd name="connsiteX6" fmla="*/ 11090 w 319119"/>
                    <a:gd name="connsiteY6" fmla="*/ 32886 h 290761"/>
                    <a:gd name="connsiteX7" fmla="*/ 132683 w 319119"/>
                    <a:gd name="connsiteY7" fmla="*/ 7436 h 29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9119" h="290761">
                      <a:moveTo>
                        <a:pt x="132683" y="7436"/>
                      </a:moveTo>
                      <a:cubicBezTo>
                        <a:pt x="132683" y="7436"/>
                        <a:pt x="183582" y="24403"/>
                        <a:pt x="217515" y="63991"/>
                      </a:cubicBezTo>
                      <a:cubicBezTo>
                        <a:pt x="245792" y="95096"/>
                        <a:pt x="262759" y="123374"/>
                        <a:pt x="276897" y="143168"/>
                      </a:cubicBezTo>
                      <a:cubicBezTo>
                        <a:pt x="305175" y="185584"/>
                        <a:pt x="330624" y="278899"/>
                        <a:pt x="313658" y="290210"/>
                      </a:cubicBezTo>
                      <a:cubicBezTo>
                        <a:pt x="296692" y="301521"/>
                        <a:pt x="194893" y="134685"/>
                        <a:pt x="180754" y="174273"/>
                      </a:cubicBezTo>
                      <a:cubicBezTo>
                        <a:pt x="163788" y="213861"/>
                        <a:pt x="180754" y="247794"/>
                        <a:pt x="160960" y="250622"/>
                      </a:cubicBezTo>
                      <a:cubicBezTo>
                        <a:pt x="141166" y="253450"/>
                        <a:pt x="67645" y="83786"/>
                        <a:pt x="11090" y="32886"/>
                      </a:cubicBezTo>
                      <a:cubicBezTo>
                        <a:pt x="-45464" y="-20841"/>
                        <a:pt x="132683" y="7436"/>
                        <a:pt x="132683" y="7436"/>
                      </a:cubicBezTo>
                      <a:close/>
                    </a:path>
                  </a:pathLst>
                </a:custGeom>
                <a:solidFill>
                  <a:srgbClr val="FFC2B0"/>
                </a:solidFill>
                <a:ln w="28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</p:grp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9612BE-CF82-422D-9CC3-507CD074618B}"/>
                  </a:ext>
                </a:extLst>
              </p:cNvPr>
              <p:cNvSpPr/>
              <p:nvPr/>
            </p:nvSpPr>
            <p:spPr>
              <a:xfrm>
                <a:off x="12403931" y="6369049"/>
                <a:ext cx="104626" cy="1736228"/>
              </a:xfrm>
              <a:custGeom>
                <a:avLst/>
                <a:gdLst>
                  <a:gd name="connsiteX0" fmla="*/ 0 w 104626"/>
                  <a:gd name="connsiteY0" fmla="*/ 1736229 h 1736228"/>
                  <a:gd name="connsiteX1" fmla="*/ 62210 w 104626"/>
                  <a:gd name="connsiteY1" fmla="*/ 1730574 h 1736228"/>
                  <a:gd name="connsiteX2" fmla="*/ 62210 w 104626"/>
                  <a:gd name="connsiteY2" fmla="*/ 1730574 h 1736228"/>
                  <a:gd name="connsiteX3" fmla="*/ 104626 w 104626"/>
                  <a:gd name="connsiteY3" fmla="*/ 0 h 1736228"/>
                  <a:gd name="connsiteX4" fmla="*/ 0 w 104626"/>
                  <a:gd name="connsiteY4" fmla="*/ 1736229 h 1736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626" h="1736228">
                    <a:moveTo>
                      <a:pt x="0" y="1736229"/>
                    </a:moveTo>
                    <a:cubicBezTo>
                      <a:pt x="0" y="1736229"/>
                      <a:pt x="28277" y="1736229"/>
                      <a:pt x="62210" y="1730574"/>
                    </a:cubicBezTo>
                    <a:lnTo>
                      <a:pt x="62210" y="1730574"/>
                    </a:lnTo>
                    <a:lnTo>
                      <a:pt x="104626" y="0"/>
                    </a:lnTo>
                    <a:lnTo>
                      <a:pt x="0" y="1736229"/>
                    </a:lnTo>
                    <a:close/>
                  </a:path>
                </a:pathLst>
              </a:custGeom>
              <a:solidFill>
                <a:srgbClr val="5E6970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</p:grpSp>
        <p:grpSp>
          <p:nvGrpSpPr>
            <p:cNvPr id="69" name="Graphic 3">
              <a:extLst>
                <a:ext uri="{FF2B5EF4-FFF2-40B4-BE49-F238E27FC236}">
                  <a16:creationId xmlns:a16="http://schemas.microsoft.com/office/drawing/2014/main" id="{A9EC8C74-37FD-4FED-98CE-81A98EE0B221}"/>
                </a:ext>
              </a:extLst>
            </p:cNvPr>
            <p:cNvGrpSpPr/>
            <p:nvPr/>
          </p:nvGrpSpPr>
          <p:grpSpPr>
            <a:xfrm>
              <a:off x="11448157" y="6046432"/>
              <a:ext cx="839837" cy="1124372"/>
              <a:chOff x="11448157" y="6046432"/>
              <a:chExt cx="839837" cy="1124372"/>
            </a:xfrm>
            <a:solidFill>
              <a:srgbClr val="000000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5FCCD1F-0481-4432-8240-D392A7127FEC}"/>
                  </a:ext>
                </a:extLst>
              </p:cNvPr>
              <p:cNvSpPr/>
              <p:nvPr/>
            </p:nvSpPr>
            <p:spPr>
              <a:xfrm>
                <a:off x="11459467" y="6049260"/>
                <a:ext cx="825698" cy="1120037"/>
              </a:xfrm>
              <a:custGeom>
                <a:avLst/>
                <a:gdLst>
                  <a:gd name="connsiteX0" fmla="*/ 780455 w 825698"/>
                  <a:gd name="connsiteY0" fmla="*/ 1120038 h 1120037"/>
                  <a:gd name="connsiteX1" fmla="*/ 718244 w 825698"/>
                  <a:gd name="connsiteY1" fmla="*/ 1040861 h 1120037"/>
                  <a:gd name="connsiteX2" fmla="*/ 73521 w 825698"/>
                  <a:gd name="connsiteY2" fmla="*/ 667600 h 1120037"/>
                  <a:gd name="connsiteX3" fmla="*/ 36761 w 825698"/>
                  <a:gd name="connsiteY3" fmla="*/ 596907 h 1120037"/>
                  <a:gd name="connsiteX4" fmla="*/ 36761 w 825698"/>
                  <a:gd name="connsiteY4" fmla="*/ 70948 h 1120037"/>
                  <a:gd name="connsiteX5" fmla="*/ 0 w 825698"/>
                  <a:gd name="connsiteY5" fmla="*/ 22877 h 1120037"/>
                  <a:gd name="connsiteX6" fmla="*/ 33933 w 825698"/>
                  <a:gd name="connsiteY6" fmla="*/ 3083 h 1120037"/>
                  <a:gd name="connsiteX7" fmla="*/ 33933 w 825698"/>
                  <a:gd name="connsiteY7" fmla="*/ 3083 h 1120037"/>
                  <a:gd name="connsiteX8" fmla="*/ 59382 w 825698"/>
                  <a:gd name="connsiteY8" fmla="*/ 5910 h 1120037"/>
                  <a:gd name="connsiteX9" fmla="*/ 788938 w 825698"/>
                  <a:gd name="connsiteY9" fmla="*/ 427243 h 1120037"/>
                  <a:gd name="connsiteX10" fmla="*/ 825698 w 825698"/>
                  <a:gd name="connsiteY10" fmla="*/ 497936 h 1120037"/>
                  <a:gd name="connsiteX11" fmla="*/ 825698 w 825698"/>
                  <a:gd name="connsiteY11" fmla="*/ 1071966 h 1120037"/>
                  <a:gd name="connsiteX12" fmla="*/ 811560 w 825698"/>
                  <a:gd name="connsiteY12" fmla="*/ 1103071 h 1120037"/>
                  <a:gd name="connsiteX13" fmla="*/ 811560 w 825698"/>
                  <a:gd name="connsiteY13" fmla="*/ 1103071 h 1120037"/>
                  <a:gd name="connsiteX14" fmla="*/ 780455 w 825698"/>
                  <a:gd name="connsiteY14" fmla="*/ 1120038 h 1120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25698" h="1120037">
                    <a:moveTo>
                      <a:pt x="780455" y="1120038"/>
                    </a:moveTo>
                    <a:lnTo>
                      <a:pt x="718244" y="1040861"/>
                    </a:lnTo>
                    <a:lnTo>
                      <a:pt x="73521" y="667600"/>
                    </a:lnTo>
                    <a:cubicBezTo>
                      <a:pt x="53727" y="656289"/>
                      <a:pt x="36761" y="622356"/>
                      <a:pt x="36761" y="596907"/>
                    </a:cubicBezTo>
                    <a:lnTo>
                      <a:pt x="36761" y="70948"/>
                    </a:lnTo>
                    <a:lnTo>
                      <a:pt x="0" y="22877"/>
                    </a:lnTo>
                    <a:lnTo>
                      <a:pt x="33933" y="3083"/>
                    </a:lnTo>
                    <a:lnTo>
                      <a:pt x="33933" y="3083"/>
                    </a:lnTo>
                    <a:cubicBezTo>
                      <a:pt x="39588" y="-2573"/>
                      <a:pt x="48072" y="255"/>
                      <a:pt x="59382" y="5910"/>
                    </a:cubicBezTo>
                    <a:lnTo>
                      <a:pt x="788938" y="427243"/>
                    </a:lnTo>
                    <a:cubicBezTo>
                      <a:pt x="808732" y="438554"/>
                      <a:pt x="825698" y="472486"/>
                      <a:pt x="825698" y="497936"/>
                    </a:cubicBezTo>
                    <a:lnTo>
                      <a:pt x="825698" y="1071966"/>
                    </a:lnTo>
                    <a:cubicBezTo>
                      <a:pt x="825698" y="1086105"/>
                      <a:pt x="820043" y="1097416"/>
                      <a:pt x="811560" y="1103071"/>
                    </a:cubicBezTo>
                    <a:lnTo>
                      <a:pt x="811560" y="1103071"/>
                    </a:lnTo>
                    <a:lnTo>
                      <a:pt x="780455" y="1120038"/>
                    </a:lnTo>
                    <a:close/>
                  </a:path>
                </a:pathLst>
              </a:custGeom>
              <a:solidFill>
                <a:srgbClr val="7F7F7F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8D8E319-0FB1-48EE-960B-843481499783}"/>
                  </a:ext>
                </a:extLst>
              </p:cNvPr>
              <p:cNvSpPr/>
              <p:nvPr/>
            </p:nvSpPr>
            <p:spPr>
              <a:xfrm>
                <a:off x="11459467" y="6049260"/>
                <a:ext cx="817215" cy="817470"/>
              </a:xfrm>
              <a:custGeom>
                <a:avLst/>
                <a:gdLst>
                  <a:gd name="connsiteX0" fmla="*/ 333673 w 817215"/>
                  <a:gd name="connsiteY0" fmla="*/ 817470 h 817470"/>
                  <a:gd name="connsiteX1" fmla="*/ 288429 w 817215"/>
                  <a:gd name="connsiteY1" fmla="*/ 792020 h 817470"/>
                  <a:gd name="connsiteX2" fmla="*/ 36761 w 817215"/>
                  <a:gd name="connsiteY2" fmla="*/ 356550 h 817470"/>
                  <a:gd name="connsiteX3" fmla="*/ 36761 w 817215"/>
                  <a:gd name="connsiteY3" fmla="*/ 70948 h 817470"/>
                  <a:gd name="connsiteX4" fmla="*/ 0 w 817215"/>
                  <a:gd name="connsiteY4" fmla="*/ 22877 h 817470"/>
                  <a:gd name="connsiteX5" fmla="*/ 33933 w 817215"/>
                  <a:gd name="connsiteY5" fmla="*/ 3083 h 817470"/>
                  <a:gd name="connsiteX6" fmla="*/ 33933 w 817215"/>
                  <a:gd name="connsiteY6" fmla="*/ 3083 h 817470"/>
                  <a:gd name="connsiteX7" fmla="*/ 59382 w 817215"/>
                  <a:gd name="connsiteY7" fmla="*/ 5910 h 817470"/>
                  <a:gd name="connsiteX8" fmla="*/ 788938 w 817215"/>
                  <a:gd name="connsiteY8" fmla="*/ 427243 h 817470"/>
                  <a:gd name="connsiteX9" fmla="*/ 817215 w 817215"/>
                  <a:gd name="connsiteY9" fmla="*/ 458348 h 817470"/>
                  <a:gd name="connsiteX10" fmla="*/ 333673 w 817215"/>
                  <a:gd name="connsiteY10" fmla="*/ 817470 h 817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7215" h="817470">
                    <a:moveTo>
                      <a:pt x="333673" y="817470"/>
                    </a:moveTo>
                    <a:lnTo>
                      <a:pt x="288429" y="792020"/>
                    </a:lnTo>
                    <a:lnTo>
                      <a:pt x="36761" y="356550"/>
                    </a:lnTo>
                    <a:lnTo>
                      <a:pt x="36761" y="70948"/>
                    </a:lnTo>
                    <a:lnTo>
                      <a:pt x="0" y="22877"/>
                    </a:lnTo>
                    <a:lnTo>
                      <a:pt x="33933" y="3083"/>
                    </a:lnTo>
                    <a:lnTo>
                      <a:pt x="33933" y="3083"/>
                    </a:lnTo>
                    <a:cubicBezTo>
                      <a:pt x="39588" y="-2573"/>
                      <a:pt x="48072" y="255"/>
                      <a:pt x="59382" y="5910"/>
                    </a:cubicBezTo>
                    <a:lnTo>
                      <a:pt x="788938" y="427243"/>
                    </a:lnTo>
                    <a:cubicBezTo>
                      <a:pt x="800249" y="432898"/>
                      <a:pt x="808732" y="444209"/>
                      <a:pt x="817215" y="458348"/>
                    </a:cubicBezTo>
                    <a:lnTo>
                      <a:pt x="333673" y="817470"/>
                    </a:lnTo>
                    <a:close/>
                  </a:path>
                </a:pathLst>
              </a:custGeom>
              <a:solidFill>
                <a:srgbClr val="7F7F7F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CFC8622-2443-4D71-BBF4-57A2C7D1C7EC}"/>
                  </a:ext>
                </a:extLst>
              </p:cNvPr>
              <p:cNvSpPr/>
              <p:nvPr/>
            </p:nvSpPr>
            <p:spPr>
              <a:xfrm>
                <a:off x="11459467" y="6046432"/>
                <a:ext cx="73521" cy="45498"/>
              </a:xfrm>
              <a:custGeom>
                <a:avLst/>
                <a:gdLst>
                  <a:gd name="connsiteX0" fmla="*/ 16966 w 73521"/>
                  <a:gd name="connsiteY0" fmla="*/ 45499 h 45498"/>
                  <a:gd name="connsiteX1" fmla="*/ 0 w 73521"/>
                  <a:gd name="connsiteY1" fmla="*/ 22877 h 45498"/>
                  <a:gd name="connsiteX2" fmla="*/ 33933 w 73521"/>
                  <a:gd name="connsiteY2" fmla="*/ 3083 h 45498"/>
                  <a:gd name="connsiteX3" fmla="*/ 33933 w 73521"/>
                  <a:gd name="connsiteY3" fmla="*/ 3083 h 45498"/>
                  <a:gd name="connsiteX4" fmla="*/ 59382 w 73521"/>
                  <a:gd name="connsiteY4" fmla="*/ 5911 h 45498"/>
                  <a:gd name="connsiteX5" fmla="*/ 73521 w 73521"/>
                  <a:gd name="connsiteY5" fmla="*/ 14394 h 45498"/>
                  <a:gd name="connsiteX6" fmla="*/ 16966 w 73521"/>
                  <a:gd name="connsiteY6" fmla="*/ 45499 h 45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521" h="45498">
                    <a:moveTo>
                      <a:pt x="16966" y="45499"/>
                    </a:moveTo>
                    <a:lnTo>
                      <a:pt x="0" y="22877"/>
                    </a:lnTo>
                    <a:lnTo>
                      <a:pt x="33933" y="3083"/>
                    </a:lnTo>
                    <a:lnTo>
                      <a:pt x="33933" y="3083"/>
                    </a:lnTo>
                    <a:cubicBezTo>
                      <a:pt x="39588" y="-2573"/>
                      <a:pt x="48072" y="255"/>
                      <a:pt x="59382" y="5911"/>
                    </a:cubicBezTo>
                    <a:lnTo>
                      <a:pt x="73521" y="14394"/>
                    </a:lnTo>
                    <a:lnTo>
                      <a:pt x="16966" y="45499"/>
                    </a:lnTo>
                    <a:close/>
                  </a:path>
                </a:pathLst>
              </a:custGeom>
              <a:solidFill>
                <a:srgbClr val="7F7F7F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82C3704-90A3-40C9-87DE-D47CE7212F5C}"/>
                  </a:ext>
                </a:extLst>
              </p:cNvPr>
              <p:cNvSpPr/>
              <p:nvPr/>
            </p:nvSpPr>
            <p:spPr>
              <a:xfrm>
                <a:off x="12183368" y="6479330"/>
                <a:ext cx="104626" cy="104626"/>
              </a:xfrm>
              <a:custGeom>
                <a:avLst/>
                <a:gdLst>
                  <a:gd name="connsiteX0" fmla="*/ 73521 w 104626"/>
                  <a:gd name="connsiteY0" fmla="*/ 0 h 104626"/>
                  <a:gd name="connsiteX1" fmla="*/ 104626 w 104626"/>
                  <a:gd name="connsiteY1" fmla="*/ 62210 h 104626"/>
                  <a:gd name="connsiteX2" fmla="*/ 33933 w 104626"/>
                  <a:gd name="connsiteY2" fmla="*/ 104627 h 104626"/>
                  <a:gd name="connsiteX3" fmla="*/ 0 w 104626"/>
                  <a:gd name="connsiteY3" fmla="*/ 45244 h 104626"/>
                  <a:gd name="connsiteX4" fmla="*/ 73521 w 104626"/>
                  <a:gd name="connsiteY4" fmla="*/ 0 h 104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626" h="104626">
                    <a:moveTo>
                      <a:pt x="73521" y="0"/>
                    </a:moveTo>
                    <a:cubicBezTo>
                      <a:pt x="90487" y="14139"/>
                      <a:pt x="101798" y="39589"/>
                      <a:pt x="104626" y="62210"/>
                    </a:cubicBezTo>
                    <a:lnTo>
                      <a:pt x="33933" y="104627"/>
                    </a:lnTo>
                    <a:lnTo>
                      <a:pt x="0" y="45244"/>
                    </a:lnTo>
                    <a:lnTo>
                      <a:pt x="73521" y="0"/>
                    </a:lnTo>
                    <a:close/>
                  </a:path>
                </a:pathLst>
              </a:custGeom>
              <a:solidFill>
                <a:srgbClr val="7F7F7F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48AA3BDB-3A04-44A3-9422-6A3040738483}"/>
                  </a:ext>
                </a:extLst>
              </p:cNvPr>
              <p:cNvSpPr/>
              <p:nvPr/>
            </p:nvSpPr>
            <p:spPr>
              <a:xfrm>
                <a:off x="11448157" y="6067803"/>
                <a:ext cx="803076" cy="1103001"/>
              </a:xfrm>
              <a:custGeom>
                <a:avLst/>
                <a:gdLst>
                  <a:gd name="connsiteX0" fmla="*/ 766316 w 803076"/>
                  <a:gd name="connsiteY0" fmla="*/ 425667 h 1103001"/>
                  <a:gd name="connsiteX1" fmla="*/ 36761 w 803076"/>
                  <a:gd name="connsiteY1" fmla="*/ 4334 h 1103001"/>
                  <a:gd name="connsiteX2" fmla="*/ 0 w 803076"/>
                  <a:gd name="connsiteY2" fmla="*/ 32612 h 1103001"/>
                  <a:gd name="connsiteX3" fmla="*/ 0 w 803076"/>
                  <a:gd name="connsiteY3" fmla="*/ 606642 h 1103001"/>
                  <a:gd name="connsiteX4" fmla="*/ 36761 w 803076"/>
                  <a:gd name="connsiteY4" fmla="*/ 677335 h 1103001"/>
                  <a:gd name="connsiteX5" fmla="*/ 766316 w 803076"/>
                  <a:gd name="connsiteY5" fmla="*/ 1098667 h 1103001"/>
                  <a:gd name="connsiteX6" fmla="*/ 803077 w 803076"/>
                  <a:gd name="connsiteY6" fmla="*/ 1070390 h 1103001"/>
                  <a:gd name="connsiteX7" fmla="*/ 803077 w 803076"/>
                  <a:gd name="connsiteY7" fmla="*/ 496360 h 1103001"/>
                  <a:gd name="connsiteX8" fmla="*/ 766316 w 803076"/>
                  <a:gd name="connsiteY8" fmla="*/ 425667 h 1103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3076" h="1103001">
                    <a:moveTo>
                      <a:pt x="766316" y="425667"/>
                    </a:moveTo>
                    <a:lnTo>
                      <a:pt x="36761" y="4334"/>
                    </a:lnTo>
                    <a:cubicBezTo>
                      <a:pt x="16966" y="-6976"/>
                      <a:pt x="0" y="4334"/>
                      <a:pt x="0" y="32612"/>
                    </a:cubicBezTo>
                    <a:lnTo>
                      <a:pt x="0" y="606642"/>
                    </a:lnTo>
                    <a:cubicBezTo>
                      <a:pt x="0" y="634919"/>
                      <a:pt x="16966" y="666024"/>
                      <a:pt x="36761" y="677335"/>
                    </a:cubicBezTo>
                    <a:lnTo>
                      <a:pt x="766316" y="1098667"/>
                    </a:lnTo>
                    <a:cubicBezTo>
                      <a:pt x="786110" y="1109979"/>
                      <a:pt x="803077" y="1098667"/>
                      <a:pt x="803077" y="1070390"/>
                    </a:cubicBezTo>
                    <a:lnTo>
                      <a:pt x="803077" y="496360"/>
                    </a:lnTo>
                    <a:cubicBezTo>
                      <a:pt x="803077" y="470910"/>
                      <a:pt x="786110" y="436978"/>
                      <a:pt x="766316" y="425667"/>
                    </a:cubicBezTo>
                    <a:close/>
                  </a:path>
                </a:pathLst>
              </a:custGeom>
              <a:solidFill>
                <a:srgbClr val="F2F2F2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ACFF1BD2-149C-4618-8991-696CD03F9200}"/>
                  </a:ext>
                </a:extLst>
              </p:cNvPr>
              <p:cNvSpPr/>
              <p:nvPr/>
            </p:nvSpPr>
            <p:spPr>
              <a:xfrm>
                <a:off x="11465123" y="6062540"/>
                <a:ext cx="797421" cy="1101102"/>
              </a:xfrm>
              <a:custGeom>
                <a:avLst/>
                <a:gdLst>
                  <a:gd name="connsiteX0" fmla="*/ 760661 w 797421"/>
                  <a:gd name="connsiteY0" fmla="*/ 425274 h 1101102"/>
                  <a:gd name="connsiteX1" fmla="*/ 31105 w 797421"/>
                  <a:gd name="connsiteY1" fmla="*/ 3941 h 1101102"/>
                  <a:gd name="connsiteX2" fmla="*/ 0 w 797421"/>
                  <a:gd name="connsiteY2" fmla="*/ 6769 h 1101102"/>
                  <a:gd name="connsiteX3" fmla="*/ 19794 w 797421"/>
                  <a:gd name="connsiteY3" fmla="*/ 9597 h 1101102"/>
                  <a:gd name="connsiteX4" fmla="*/ 749350 w 797421"/>
                  <a:gd name="connsiteY4" fmla="*/ 430929 h 1101102"/>
                  <a:gd name="connsiteX5" fmla="*/ 786110 w 797421"/>
                  <a:gd name="connsiteY5" fmla="*/ 501622 h 1101102"/>
                  <a:gd name="connsiteX6" fmla="*/ 786110 w 797421"/>
                  <a:gd name="connsiteY6" fmla="*/ 1075653 h 1101102"/>
                  <a:gd name="connsiteX7" fmla="*/ 777627 w 797421"/>
                  <a:gd name="connsiteY7" fmla="*/ 1101102 h 1101102"/>
                  <a:gd name="connsiteX8" fmla="*/ 797421 w 797421"/>
                  <a:gd name="connsiteY8" fmla="*/ 1069997 h 1101102"/>
                  <a:gd name="connsiteX9" fmla="*/ 797421 w 797421"/>
                  <a:gd name="connsiteY9" fmla="*/ 495967 h 1101102"/>
                  <a:gd name="connsiteX10" fmla="*/ 760661 w 797421"/>
                  <a:gd name="connsiteY10" fmla="*/ 425274 h 1101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97421" h="1101102">
                    <a:moveTo>
                      <a:pt x="760661" y="425274"/>
                    </a:moveTo>
                    <a:lnTo>
                      <a:pt x="31105" y="3941"/>
                    </a:lnTo>
                    <a:cubicBezTo>
                      <a:pt x="19794" y="-1714"/>
                      <a:pt x="8483" y="-1714"/>
                      <a:pt x="0" y="6769"/>
                    </a:cubicBezTo>
                    <a:cubicBezTo>
                      <a:pt x="5655" y="6769"/>
                      <a:pt x="11311" y="6769"/>
                      <a:pt x="19794" y="9597"/>
                    </a:cubicBezTo>
                    <a:lnTo>
                      <a:pt x="749350" y="430929"/>
                    </a:lnTo>
                    <a:cubicBezTo>
                      <a:pt x="769144" y="442240"/>
                      <a:pt x="786110" y="476173"/>
                      <a:pt x="786110" y="501622"/>
                    </a:cubicBezTo>
                    <a:lnTo>
                      <a:pt x="786110" y="1075653"/>
                    </a:lnTo>
                    <a:cubicBezTo>
                      <a:pt x="786110" y="1086964"/>
                      <a:pt x="783282" y="1095447"/>
                      <a:pt x="777627" y="1101102"/>
                    </a:cubicBezTo>
                    <a:cubicBezTo>
                      <a:pt x="788938" y="1098275"/>
                      <a:pt x="797421" y="1086964"/>
                      <a:pt x="797421" y="1069997"/>
                    </a:cubicBezTo>
                    <a:lnTo>
                      <a:pt x="797421" y="495967"/>
                    </a:lnTo>
                    <a:cubicBezTo>
                      <a:pt x="797421" y="467690"/>
                      <a:pt x="780455" y="436585"/>
                      <a:pt x="760661" y="4252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</p:grp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EF79DCD-876B-438B-A0C0-41D7D4A08978}"/>
                </a:ext>
              </a:extLst>
            </p:cNvPr>
            <p:cNvSpPr/>
            <p:nvPr/>
          </p:nvSpPr>
          <p:spPr>
            <a:xfrm>
              <a:off x="12030670" y="6586784"/>
              <a:ext cx="33932" cy="319534"/>
            </a:xfrm>
            <a:custGeom>
              <a:avLst/>
              <a:gdLst>
                <a:gd name="connsiteX0" fmla="*/ 33933 w 33932"/>
                <a:gd name="connsiteY0" fmla="*/ 319534 h 319534"/>
                <a:gd name="connsiteX1" fmla="*/ 0 w 33932"/>
                <a:gd name="connsiteY1" fmla="*/ 299740 h 319534"/>
                <a:gd name="connsiteX2" fmla="*/ 0 w 33932"/>
                <a:gd name="connsiteY2" fmla="*/ 0 h 319534"/>
                <a:gd name="connsiteX3" fmla="*/ 33933 w 33932"/>
                <a:gd name="connsiteY3" fmla="*/ 19794 h 3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2" h="319534">
                  <a:moveTo>
                    <a:pt x="33933" y="319534"/>
                  </a:moveTo>
                  <a:lnTo>
                    <a:pt x="0" y="299740"/>
                  </a:lnTo>
                  <a:lnTo>
                    <a:pt x="0" y="0"/>
                  </a:lnTo>
                  <a:lnTo>
                    <a:pt x="33933" y="19794"/>
                  </a:lnTo>
                  <a:close/>
                </a:path>
              </a:pathLst>
            </a:custGeom>
            <a:solidFill>
              <a:srgbClr val="FFFFFF"/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236F3D2-DE93-4024-BE81-E0FBA2E85512}"/>
                </a:ext>
              </a:extLst>
            </p:cNvPr>
            <p:cNvSpPr/>
            <p:nvPr/>
          </p:nvSpPr>
          <p:spPr>
            <a:xfrm>
              <a:off x="11948666" y="6541541"/>
              <a:ext cx="33932" cy="316706"/>
            </a:xfrm>
            <a:custGeom>
              <a:avLst/>
              <a:gdLst>
                <a:gd name="connsiteX0" fmla="*/ 33933 w 33932"/>
                <a:gd name="connsiteY0" fmla="*/ 316706 h 316706"/>
                <a:gd name="connsiteX1" fmla="*/ 0 w 33932"/>
                <a:gd name="connsiteY1" fmla="*/ 296912 h 316706"/>
                <a:gd name="connsiteX2" fmla="*/ 0 w 33932"/>
                <a:gd name="connsiteY2" fmla="*/ 0 h 316706"/>
                <a:gd name="connsiteX3" fmla="*/ 33933 w 33932"/>
                <a:gd name="connsiteY3" fmla="*/ 19794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2" h="316706">
                  <a:moveTo>
                    <a:pt x="33933" y="316706"/>
                  </a:moveTo>
                  <a:lnTo>
                    <a:pt x="0" y="296912"/>
                  </a:lnTo>
                  <a:lnTo>
                    <a:pt x="0" y="0"/>
                  </a:lnTo>
                  <a:lnTo>
                    <a:pt x="33933" y="19794"/>
                  </a:lnTo>
                  <a:close/>
                </a:path>
              </a:pathLst>
            </a:custGeom>
            <a:solidFill>
              <a:srgbClr val="FFFFFF"/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11FB66A-069E-4504-8F50-2724C6F4E82E}"/>
                </a:ext>
              </a:extLst>
            </p:cNvPr>
            <p:cNvSpPr/>
            <p:nvPr/>
          </p:nvSpPr>
          <p:spPr>
            <a:xfrm>
              <a:off x="11866661" y="6493469"/>
              <a:ext cx="36760" cy="319534"/>
            </a:xfrm>
            <a:custGeom>
              <a:avLst/>
              <a:gdLst>
                <a:gd name="connsiteX0" fmla="*/ 36761 w 36760"/>
                <a:gd name="connsiteY0" fmla="*/ 319534 h 319534"/>
                <a:gd name="connsiteX1" fmla="*/ 0 w 36760"/>
                <a:gd name="connsiteY1" fmla="*/ 299740 h 319534"/>
                <a:gd name="connsiteX2" fmla="*/ 0 w 36760"/>
                <a:gd name="connsiteY2" fmla="*/ 0 h 319534"/>
                <a:gd name="connsiteX3" fmla="*/ 36761 w 36760"/>
                <a:gd name="connsiteY3" fmla="*/ 19794 h 3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60" h="319534">
                  <a:moveTo>
                    <a:pt x="36761" y="319534"/>
                  </a:moveTo>
                  <a:lnTo>
                    <a:pt x="0" y="299740"/>
                  </a:lnTo>
                  <a:lnTo>
                    <a:pt x="0" y="0"/>
                  </a:lnTo>
                  <a:lnTo>
                    <a:pt x="36761" y="19794"/>
                  </a:lnTo>
                  <a:close/>
                </a:path>
              </a:pathLst>
            </a:custGeom>
            <a:solidFill>
              <a:srgbClr val="FFFFFF"/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398BDBD-3F2C-48DC-911F-26BC5B99C632}"/>
                </a:ext>
              </a:extLst>
            </p:cNvPr>
            <p:cNvSpPr/>
            <p:nvPr/>
          </p:nvSpPr>
          <p:spPr>
            <a:xfrm>
              <a:off x="11761348" y="5973296"/>
              <a:ext cx="171957" cy="491956"/>
            </a:xfrm>
            <a:custGeom>
              <a:avLst/>
              <a:gdLst>
                <a:gd name="connsiteX0" fmla="*/ 26137 w 171957"/>
                <a:gd name="connsiteY0" fmla="*/ 96013 h 491956"/>
                <a:gd name="connsiteX1" fmla="*/ 687 w 171957"/>
                <a:gd name="connsiteY1" fmla="*/ 339198 h 491956"/>
                <a:gd name="connsiteX2" fmla="*/ 60070 w 171957"/>
                <a:gd name="connsiteY2" fmla="*/ 491896 h 491956"/>
                <a:gd name="connsiteX3" fmla="*/ 102486 w 171957"/>
                <a:gd name="connsiteY3" fmla="*/ 279816 h 491956"/>
                <a:gd name="connsiteX4" fmla="*/ 167524 w 171957"/>
                <a:gd name="connsiteY4" fmla="*/ 327888 h 491956"/>
                <a:gd name="connsiteX5" fmla="*/ 147729 w 171957"/>
                <a:gd name="connsiteY5" fmla="*/ 25320 h 491956"/>
                <a:gd name="connsiteX6" fmla="*/ 26137 w 171957"/>
                <a:gd name="connsiteY6" fmla="*/ 96013 h 4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957" h="491956">
                  <a:moveTo>
                    <a:pt x="26137" y="96013"/>
                  </a:moveTo>
                  <a:cubicBezTo>
                    <a:pt x="26137" y="96013"/>
                    <a:pt x="-4968" y="279816"/>
                    <a:pt x="687" y="339198"/>
                  </a:cubicBezTo>
                  <a:cubicBezTo>
                    <a:pt x="6343" y="398581"/>
                    <a:pt x="37448" y="494724"/>
                    <a:pt x="60070" y="491896"/>
                  </a:cubicBezTo>
                  <a:cubicBezTo>
                    <a:pt x="82692" y="489068"/>
                    <a:pt x="60070" y="254366"/>
                    <a:pt x="102486" y="279816"/>
                  </a:cubicBezTo>
                  <a:cubicBezTo>
                    <a:pt x="144902" y="302438"/>
                    <a:pt x="147729" y="342026"/>
                    <a:pt x="167524" y="327888"/>
                  </a:cubicBezTo>
                  <a:cubicBezTo>
                    <a:pt x="187318" y="313749"/>
                    <a:pt x="133591" y="112980"/>
                    <a:pt x="147729" y="25320"/>
                  </a:cubicBezTo>
                  <a:cubicBezTo>
                    <a:pt x="164696" y="-59512"/>
                    <a:pt x="26137" y="96013"/>
                    <a:pt x="26137" y="96013"/>
                  </a:cubicBezTo>
                  <a:close/>
                </a:path>
              </a:pathLst>
            </a:custGeom>
            <a:solidFill>
              <a:srgbClr val="FFC2B0"/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57291AB-874F-48F2-8338-2C013E213D59}"/>
                </a:ext>
              </a:extLst>
            </p:cNvPr>
            <p:cNvSpPr/>
            <p:nvPr/>
          </p:nvSpPr>
          <p:spPr>
            <a:xfrm>
              <a:off x="12384041" y="3917346"/>
              <a:ext cx="391075" cy="183120"/>
            </a:xfrm>
            <a:custGeom>
              <a:avLst/>
              <a:gdLst>
                <a:gd name="connsiteX0" fmla="*/ 209348 w 391075"/>
                <a:gd name="connsiteY0" fmla="*/ 152755 h 183120"/>
                <a:gd name="connsiteX1" fmla="*/ 387496 w 391075"/>
                <a:gd name="connsiteY1" fmla="*/ 172549 h 183120"/>
                <a:gd name="connsiteX2" fmla="*/ 390323 w 391075"/>
                <a:gd name="connsiteY2" fmla="*/ 144272 h 183120"/>
                <a:gd name="connsiteX3" fmla="*/ 381840 w 391075"/>
                <a:gd name="connsiteY3" fmla="*/ 50957 h 183120"/>
                <a:gd name="connsiteX4" fmla="*/ 96 w 391075"/>
                <a:gd name="connsiteY4" fmla="*/ 58 h 183120"/>
                <a:gd name="connsiteX5" fmla="*/ 209348 w 391075"/>
                <a:gd name="connsiteY5" fmla="*/ 152755 h 18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1075" h="183120">
                  <a:moveTo>
                    <a:pt x="209348" y="152755"/>
                  </a:moveTo>
                  <a:cubicBezTo>
                    <a:pt x="356391" y="206482"/>
                    <a:pt x="384668" y="172549"/>
                    <a:pt x="387496" y="172549"/>
                  </a:cubicBezTo>
                  <a:cubicBezTo>
                    <a:pt x="387496" y="164066"/>
                    <a:pt x="390323" y="155583"/>
                    <a:pt x="390323" y="144272"/>
                  </a:cubicBezTo>
                  <a:cubicBezTo>
                    <a:pt x="393151" y="110339"/>
                    <a:pt x="387496" y="79234"/>
                    <a:pt x="381840" y="50957"/>
                  </a:cubicBezTo>
                  <a:lnTo>
                    <a:pt x="96" y="58"/>
                  </a:lnTo>
                  <a:cubicBezTo>
                    <a:pt x="-2732" y="-2770"/>
                    <a:pt x="56651" y="99028"/>
                    <a:pt x="209348" y="152755"/>
                  </a:cubicBezTo>
                  <a:close/>
                </a:path>
              </a:pathLst>
            </a:custGeom>
            <a:solidFill>
              <a:srgbClr val="EA9C92"/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AA1B64-9B15-4A89-A6D3-3B81A7888840}"/>
                </a:ext>
              </a:extLst>
            </p:cNvPr>
            <p:cNvSpPr/>
            <p:nvPr/>
          </p:nvSpPr>
          <p:spPr>
            <a:xfrm>
              <a:off x="12109575" y="3620289"/>
              <a:ext cx="741705" cy="741068"/>
            </a:xfrm>
            <a:custGeom>
              <a:avLst/>
              <a:gdLst>
                <a:gd name="connsiteX0" fmla="*/ 673272 w 741705"/>
                <a:gd name="connsiteY0" fmla="*/ 147245 h 741068"/>
                <a:gd name="connsiteX1" fmla="*/ 288701 w 741705"/>
                <a:gd name="connsiteY1" fmla="*/ 5858 h 741068"/>
                <a:gd name="connsiteX2" fmla="*/ 3099 w 741705"/>
                <a:gd name="connsiteY2" fmla="*/ 342358 h 741068"/>
                <a:gd name="connsiteX3" fmla="*/ 138831 w 741705"/>
                <a:gd name="connsiteY3" fmla="*/ 741069 h 741068"/>
                <a:gd name="connsiteX4" fmla="*/ 155797 w 741705"/>
                <a:gd name="connsiteY4" fmla="*/ 732586 h 741068"/>
                <a:gd name="connsiteX5" fmla="*/ 218007 w 741705"/>
                <a:gd name="connsiteY5" fmla="*/ 676031 h 741068"/>
                <a:gd name="connsiteX6" fmla="*/ 229318 w 741705"/>
                <a:gd name="connsiteY6" fmla="*/ 565749 h 741068"/>
                <a:gd name="connsiteX7" fmla="*/ 201041 w 741705"/>
                <a:gd name="connsiteY7" fmla="*/ 534644 h 741068"/>
                <a:gd name="connsiteX8" fmla="*/ 158625 w 741705"/>
                <a:gd name="connsiteY8" fmla="*/ 509195 h 741068"/>
                <a:gd name="connsiteX9" fmla="*/ 206696 w 741705"/>
                <a:gd name="connsiteY9" fmla="*/ 398913 h 741068"/>
                <a:gd name="connsiteX10" fmla="*/ 257596 w 741705"/>
                <a:gd name="connsiteY10" fmla="*/ 362152 h 741068"/>
                <a:gd name="connsiteX11" fmla="*/ 291528 w 741705"/>
                <a:gd name="connsiteY11" fmla="*/ 345186 h 741068"/>
                <a:gd name="connsiteX12" fmla="*/ 661961 w 741705"/>
                <a:gd name="connsiteY12" fmla="*/ 396085 h 741068"/>
                <a:gd name="connsiteX13" fmla="*/ 673272 w 741705"/>
                <a:gd name="connsiteY13" fmla="*/ 147245 h 74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1705" h="741068">
                  <a:moveTo>
                    <a:pt x="673272" y="147245"/>
                  </a:moveTo>
                  <a:cubicBezTo>
                    <a:pt x="639340" y="116140"/>
                    <a:pt x="512092" y="-30903"/>
                    <a:pt x="288701" y="5858"/>
                  </a:cubicBezTo>
                  <a:cubicBezTo>
                    <a:pt x="147314" y="28480"/>
                    <a:pt x="28549" y="124623"/>
                    <a:pt x="3099" y="342358"/>
                  </a:cubicBezTo>
                  <a:cubicBezTo>
                    <a:pt x="-13867" y="489401"/>
                    <a:pt x="39860" y="633615"/>
                    <a:pt x="138831" y="741069"/>
                  </a:cubicBezTo>
                  <a:cubicBezTo>
                    <a:pt x="144486" y="738241"/>
                    <a:pt x="150142" y="735413"/>
                    <a:pt x="155797" y="732586"/>
                  </a:cubicBezTo>
                  <a:cubicBezTo>
                    <a:pt x="212352" y="695825"/>
                    <a:pt x="218007" y="676031"/>
                    <a:pt x="218007" y="676031"/>
                  </a:cubicBezTo>
                  <a:lnTo>
                    <a:pt x="229318" y="565749"/>
                  </a:lnTo>
                  <a:cubicBezTo>
                    <a:pt x="229318" y="548783"/>
                    <a:pt x="218007" y="534644"/>
                    <a:pt x="201041" y="534644"/>
                  </a:cubicBezTo>
                  <a:cubicBezTo>
                    <a:pt x="189730" y="534644"/>
                    <a:pt x="172764" y="528989"/>
                    <a:pt x="158625" y="509195"/>
                  </a:cubicBezTo>
                  <a:cubicBezTo>
                    <a:pt x="127520" y="466779"/>
                    <a:pt x="141658" y="401741"/>
                    <a:pt x="206696" y="398913"/>
                  </a:cubicBezTo>
                  <a:cubicBezTo>
                    <a:pt x="240629" y="398913"/>
                    <a:pt x="254768" y="379119"/>
                    <a:pt x="257596" y="362152"/>
                  </a:cubicBezTo>
                  <a:cubicBezTo>
                    <a:pt x="260423" y="348014"/>
                    <a:pt x="277390" y="339531"/>
                    <a:pt x="291528" y="345186"/>
                  </a:cubicBezTo>
                  <a:cubicBezTo>
                    <a:pt x="365049" y="370636"/>
                    <a:pt x="546024" y="430018"/>
                    <a:pt x="661961" y="396085"/>
                  </a:cubicBezTo>
                  <a:cubicBezTo>
                    <a:pt x="814659" y="350841"/>
                    <a:pt x="707205" y="178350"/>
                    <a:pt x="673272" y="147245"/>
                  </a:cubicBezTo>
                  <a:close/>
                </a:path>
              </a:pathLst>
            </a:custGeom>
            <a:solidFill>
              <a:schemeClr val="tx2"/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D2D2C45-ED3D-4B71-8B59-CAF0EB4F1A87}"/>
                </a:ext>
              </a:extLst>
            </p:cNvPr>
            <p:cNvSpPr/>
            <p:nvPr/>
          </p:nvSpPr>
          <p:spPr>
            <a:xfrm>
              <a:off x="12528351" y="4177555"/>
              <a:ext cx="178147" cy="88144"/>
            </a:xfrm>
            <a:custGeom>
              <a:avLst/>
              <a:gdLst>
                <a:gd name="connsiteX0" fmla="*/ 87660 w 178147"/>
                <a:gd name="connsiteY0" fmla="*/ 25449 h 88144"/>
                <a:gd name="connsiteX1" fmla="*/ 178147 w 178147"/>
                <a:gd name="connsiteY1" fmla="*/ 0 h 88144"/>
                <a:gd name="connsiteX2" fmla="*/ 73521 w 178147"/>
                <a:gd name="connsiteY2" fmla="*/ 84832 h 88144"/>
                <a:gd name="connsiteX3" fmla="*/ 0 w 178147"/>
                <a:gd name="connsiteY3" fmla="*/ 48071 h 88144"/>
                <a:gd name="connsiteX4" fmla="*/ 87660 w 178147"/>
                <a:gd name="connsiteY4" fmla="*/ 25449 h 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147" h="88144">
                  <a:moveTo>
                    <a:pt x="87660" y="25449"/>
                  </a:moveTo>
                  <a:lnTo>
                    <a:pt x="178147" y="0"/>
                  </a:lnTo>
                  <a:cubicBezTo>
                    <a:pt x="178147" y="0"/>
                    <a:pt x="135731" y="67865"/>
                    <a:pt x="73521" y="84832"/>
                  </a:cubicBezTo>
                  <a:cubicBezTo>
                    <a:pt x="11311" y="101799"/>
                    <a:pt x="0" y="48071"/>
                    <a:pt x="0" y="48071"/>
                  </a:cubicBezTo>
                  <a:lnTo>
                    <a:pt x="87660" y="25449"/>
                  </a:lnTo>
                  <a:close/>
                </a:path>
              </a:pathLst>
            </a:custGeom>
            <a:solidFill>
              <a:srgbClr val="FFFFFF"/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AC8D3C-FC22-49C8-9431-52479B9CBEFD}"/>
                </a:ext>
              </a:extLst>
            </p:cNvPr>
            <p:cNvSpPr/>
            <p:nvPr/>
          </p:nvSpPr>
          <p:spPr>
            <a:xfrm>
              <a:off x="11863833" y="6253112"/>
              <a:ext cx="76348" cy="59382"/>
            </a:xfrm>
            <a:custGeom>
              <a:avLst/>
              <a:gdLst>
                <a:gd name="connsiteX0" fmla="*/ 76349 w 76348"/>
                <a:gd name="connsiteY0" fmla="*/ 42416 h 59382"/>
                <a:gd name="connsiteX1" fmla="*/ 0 w 76348"/>
                <a:gd name="connsiteY1" fmla="*/ 0 h 59382"/>
                <a:gd name="connsiteX2" fmla="*/ 31105 w 76348"/>
                <a:gd name="connsiteY2" fmla="*/ 45244 h 59382"/>
                <a:gd name="connsiteX3" fmla="*/ 67866 w 76348"/>
                <a:gd name="connsiteY3" fmla="*/ 59383 h 5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348" h="59382">
                  <a:moveTo>
                    <a:pt x="76349" y="42416"/>
                  </a:moveTo>
                  <a:lnTo>
                    <a:pt x="0" y="0"/>
                  </a:lnTo>
                  <a:lnTo>
                    <a:pt x="31105" y="45244"/>
                  </a:lnTo>
                  <a:lnTo>
                    <a:pt x="67866" y="59383"/>
                  </a:lnTo>
                  <a:close/>
                </a:path>
              </a:pathLst>
            </a:custGeom>
            <a:solidFill>
              <a:srgbClr val="7F7F7F"/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F46223A-5DD9-4E64-8FBE-7E30A52362F5}"/>
              </a:ext>
            </a:extLst>
          </p:cNvPr>
          <p:cNvSpPr/>
          <p:nvPr/>
        </p:nvSpPr>
        <p:spPr>
          <a:xfrm>
            <a:off x="3617361" y="3642532"/>
            <a:ext cx="76362" cy="76362"/>
          </a:xfrm>
          <a:custGeom>
            <a:avLst/>
            <a:gdLst>
              <a:gd name="connsiteX0" fmla="*/ 62210 w 62210"/>
              <a:gd name="connsiteY0" fmla="*/ 31105 h 62210"/>
              <a:gd name="connsiteX1" fmla="*/ 31105 w 62210"/>
              <a:gd name="connsiteY1" fmla="*/ 62210 h 62210"/>
              <a:gd name="connsiteX2" fmla="*/ 0 w 62210"/>
              <a:gd name="connsiteY2" fmla="*/ 31105 h 62210"/>
              <a:gd name="connsiteX3" fmla="*/ 31105 w 62210"/>
              <a:gd name="connsiteY3" fmla="*/ 0 h 62210"/>
              <a:gd name="connsiteX4" fmla="*/ 62210 w 62210"/>
              <a:gd name="connsiteY4" fmla="*/ 31105 h 6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10" h="62210">
                <a:moveTo>
                  <a:pt x="62210" y="31105"/>
                </a:moveTo>
                <a:cubicBezTo>
                  <a:pt x="62210" y="48284"/>
                  <a:pt x="48284" y="62210"/>
                  <a:pt x="31105" y="62210"/>
                </a:cubicBezTo>
                <a:cubicBezTo>
                  <a:pt x="13926" y="62210"/>
                  <a:pt x="0" y="48284"/>
                  <a:pt x="0" y="31105"/>
                </a:cubicBezTo>
                <a:cubicBezTo>
                  <a:pt x="0" y="13926"/>
                  <a:pt x="13926" y="0"/>
                  <a:pt x="31105" y="0"/>
                </a:cubicBezTo>
                <a:cubicBezTo>
                  <a:pt x="48284" y="0"/>
                  <a:pt x="62210" y="13926"/>
                  <a:pt x="62210" y="31105"/>
                </a:cubicBezTo>
                <a:close/>
              </a:path>
            </a:pathLst>
          </a:custGeom>
          <a:solidFill>
            <a:srgbClr val="FFFFFF"/>
          </a:solidFill>
          <a:ln w="282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grpSp>
        <p:nvGrpSpPr>
          <p:cNvPr id="86" name="Graphic 3">
            <a:extLst>
              <a:ext uri="{FF2B5EF4-FFF2-40B4-BE49-F238E27FC236}">
                <a16:creationId xmlns:a16="http://schemas.microsoft.com/office/drawing/2014/main" id="{A9EC8C74-37FD-4FED-98CE-81A98EE0B221}"/>
              </a:ext>
            </a:extLst>
          </p:cNvPr>
          <p:cNvGrpSpPr/>
          <p:nvPr/>
        </p:nvGrpSpPr>
        <p:grpSpPr>
          <a:xfrm>
            <a:off x="8097778" y="2801837"/>
            <a:ext cx="3410489" cy="6389962"/>
            <a:chOff x="15895653" y="3419142"/>
            <a:chExt cx="2778435" cy="5205732"/>
          </a:xfrm>
          <a:solidFill>
            <a:srgbClr val="000000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3C8DCB-8D89-4234-BB77-003639133524}"/>
                </a:ext>
              </a:extLst>
            </p:cNvPr>
            <p:cNvSpPr/>
            <p:nvPr/>
          </p:nvSpPr>
          <p:spPr>
            <a:xfrm>
              <a:off x="16203699" y="7800590"/>
              <a:ext cx="1427298" cy="824284"/>
            </a:xfrm>
            <a:custGeom>
              <a:avLst/>
              <a:gdLst>
                <a:gd name="connsiteX0" fmla="*/ 1219461 w 1427298"/>
                <a:gd name="connsiteY0" fmla="*/ 703399 h 824284"/>
                <a:gd name="connsiteX1" fmla="*/ 209959 w 1427298"/>
                <a:gd name="connsiteY1" fmla="*/ 703399 h 824284"/>
                <a:gd name="connsiteX2" fmla="*/ 209959 w 1427298"/>
                <a:gd name="connsiteY2" fmla="*/ 120885 h 824284"/>
                <a:gd name="connsiteX3" fmla="*/ 1219461 w 1427298"/>
                <a:gd name="connsiteY3" fmla="*/ 120885 h 824284"/>
                <a:gd name="connsiteX4" fmla="*/ 1219461 w 1427298"/>
                <a:gd name="connsiteY4" fmla="*/ 703399 h 82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7298" h="824284">
                  <a:moveTo>
                    <a:pt x="1219461" y="703399"/>
                  </a:moveTo>
                  <a:cubicBezTo>
                    <a:pt x="939515" y="864580"/>
                    <a:pt x="487077" y="864580"/>
                    <a:pt x="209959" y="703399"/>
                  </a:cubicBezTo>
                  <a:cubicBezTo>
                    <a:pt x="-69986" y="542218"/>
                    <a:pt x="-69986" y="282066"/>
                    <a:pt x="209959" y="120885"/>
                  </a:cubicBezTo>
                  <a:cubicBezTo>
                    <a:pt x="489905" y="-40295"/>
                    <a:pt x="942343" y="-40295"/>
                    <a:pt x="1219461" y="120885"/>
                  </a:cubicBezTo>
                  <a:cubicBezTo>
                    <a:pt x="1496578" y="282066"/>
                    <a:pt x="1496578" y="542218"/>
                    <a:pt x="1219461" y="70339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grpSp>
          <p:nvGrpSpPr>
            <p:cNvPr id="88" name="Graphic 3">
              <a:extLst>
                <a:ext uri="{FF2B5EF4-FFF2-40B4-BE49-F238E27FC236}">
                  <a16:creationId xmlns:a16="http://schemas.microsoft.com/office/drawing/2014/main" id="{A9EC8C74-37FD-4FED-98CE-81A98EE0B221}"/>
                </a:ext>
              </a:extLst>
            </p:cNvPr>
            <p:cNvGrpSpPr/>
            <p:nvPr/>
          </p:nvGrpSpPr>
          <p:grpSpPr>
            <a:xfrm>
              <a:off x="15895653" y="3419142"/>
              <a:ext cx="2778435" cy="5089351"/>
              <a:chOff x="15895653" y="3419142"/>
              <a:chExt cx="2778435" cy="5089351"/>
            </a:xfrm>
            <a:solidFill>
              <a:srgbClr val="000000"/>
            </a:solidFill>
          </p:grpSpPr>
          <p:grpSp>
            <p:nvGrpSpPr>
              <p:cNvPr id="89" name="Graphic 3">
                <a:extLst>
                  <a:ext uri="{FF2B5EF4-FFF2-40B4-BE49-F238E27FC236}">
                    <a16:creationId xmlns:a16="http://schemas.microsoft.com/office/drawing/2014/main" id="{A9EC8C74-37FD-4FED-98CE-81A98EE0B221}"/>
                  </a:ext>
                </a:extLst>
              </p:cNvPr>
              <p:cNvGrpSpPr/>
              <p:nvPr/>
            </p:nvGrpSpPr>
            <p:grpSpPr>
              <a:xfrm>
                <a:off x="15961220" y="3657252"/>
                <a:ext cx="1490221" cy="4851241"/>
                <a:chOff x="15961220" y="3657252"/>
                <a:chExt cx="1490221" cy="4851241"/>
              </a:xfrm>
              <a:solidFill>
                <a:srgbClr val="000000"/>
              </a:solidFill>
            </p:grpSpPr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30638048-7770-414E-B916-1C1619FEC9A4}"/>
                    </a:ext>
                  </a:extLst>
                </p:cNvPr>
                <p:cNvSpPr/>
                <p:nvPr/>
              </p:nvSpPr>
              <p:spPr>
                <a:xfrm>
                  <a:off x="16513250" y="7860305"/>
                  <a:ext cx="451459" cy="381658"/>
                </a:xfrm>
                <a:custGeom>
                  <a:avLst/>
                  <a:gdLst>
                    <a:gd name="connsiteX0" fmla="*/ 446161 w 451459"/>
                    <a:gd name="connsiteY0" fmla="*/ 134691 h 381658"/>
                    <a:gd name="connsiteX1" fmla="*/ 163388 w 451459"/>
                    <a:gd name="connsiteY1" fmla="*/ 363737 h 381658"/>
                    <a:gd name="connsiteX2" fmla="*/ 36139 w 451459"/>
                    <a:gd name="connsiteY2" fmla="*/ 380704 h 381658"/>
                    <a:gd name="connsiteX3" fmla="*/ 2207 w 451459"/>
                    <a:gd name="connsiteY3" fmla="*/ 324149 h 381658"/>
                    <a:gd name="connsiteX4" fmla="*/ 265186 w 451459"/>
                    <a:gd name="connsiteY4" fmla="*/ 32892 h 381658"/>
                    <a:gd name="connsiteX5" fmla="*/ 446161 w 451459"/>
                    <a:gd name="connsiteY5" fmla="*/ 134691 h 381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1459" h="381658">
                      <a:moveTo>
                        <a:pt x="446161" y="134691"/>
                      </a:moveTo>
                      <a:cubicBezTo>
                        <a:pt x="437678" y="154485"/>
                        <a:pt x="301947" y="321321"/>
                        <a:pt x="163388" y="363737"/>
                      </a:cubicBezTo>
                      <a:cubicBezTo>
                        <a:pt x="104005" y="380704"/>
                        <a:pt x="64417" y="383531"/>
                        <a:pt x="36139" y="380704"/>
                      </a:cubicBezTo>
                      <a:cubicBezTo>
                        <a:pt x="10690" y="377876"/>
                        <a:pt x="-6277" y="349599"/>
                        <a:pt x="2207" y="324149"/>
                      </a:cubicBezTo>
                      <a:cubicBezTo>
                        <a:pt x="24829" y="256283"/>
                        <a:pt x="92694" y="117724"/>
                        <a:pt x="265186" y="32892"/>
                      </a:cubicBezTo>
                      <a:cubicBezTo>
                        <a:pt x="499888" y="-80217"/>
                        <a:pt x="446161" y="134691"/>
                        <a:pt x="446161" y="134691"/>
                      </a:cubicBezTo>
                      <a:close/>
                    </a:path>
                  </a:pathLst>
                </a:custGeom>
                <a:solidFill>
                  <a:srgbClr val="173D7A"/>
                </a:solidFill>
                <a:ln w="28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D7F928A1-4F19-44ED-8021-3C3D3A6E1937}"/>
                    </a:ext>
                  </a:extLst>
                </p:cNvPr>
                <p:cNvSpPr/>
                <p:nvPr/>
              </p:nvSpPr>
              <p:spPr>
                <a:xfrm>
                  <a:off x="16935460" y="8060034"/>
                  <a:ext cx="260537" cy="448459"/>
                </a:xfrm>
                <a:custGeom>
                  <a:avLst/>
                  <a:gdLst>
                    <a:gd name="connsiteX0" fmla="*/ 69194 w 260537"/>
                    <a:gd name="connsiteY0" fmla="*/ 0 h 448459"/>
                    <a:gd name="connsiteX1" fmla="*/ 1329 w 260537"/>
                    <a:gd name="connsiteY1" fmla="*/ 223392 h 448459"/>
                    <a:gd name="connsiteX2" fmla="*/ 52228 w 260537"/>
                    <a:gd name="connsiteY2" fmla="*/ 418505 h 448459"/>
                    <a:gd name="connsiteX3" fmla="*/ 142715 w 260537"/>
                    <a:gd name="connsiteY3" fmla="*/ 432644 h 448459"/>
                    <a:gd name="connsiteX4" fmla="*/ 252997 w 260537"/>
                    <a:gd name="connsiteY4" fmla="*/ 220564 h 448459"/>
                    <a:gd name="connsiteX5" fmla="*/ 252997 w 260537"/>
                    <a:gd name="connsiteY5" fmla="*/ 19794 h 448459"/>
                    <a:gd name="connsiteX6" fmla="*/ 69194 w 260537"/>
                    <a:gd name="connsiteY6" fmla="*/ 0 h 448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0537" h="448459">
                      <a:moveTo>
                        <a:pt x="69194" y="0"/>
                      </a:moveTo>
                      <a:cubicBezTo>
                        <a:pt x="69194" y="0"/>
                        <a:pt x="18295" y="121593"/>
                        <a:pt x="1329" y="223392"/>
                      </a:cubicBezTo>
                      <a:cubicBezTo>
                        <a:pt x="-7154" y="285601"/>
                        <a:pt x="26778" y="364778"/>
                        <a:pt x="52228" y="418505"/>
                      </a:cubicBezTo>
                      <a:cubicBezTo>
                        <a:pt x="69194" y="452437"/>
                        <a:pt x="114438" y="458093"/>
                        <a:pt x="142715" y="432644"/>
                      </a:cubicBezTo>
                      <a:cubicBezTo>
                        <a:pt x="187959" y="393056"/>
                        <a:pt x="244514" y="322362"/>
                        <a:pt x="252997" y="220564"/>
                      </a:cubicBezTo>
                      <a:cubicBezTo>
                        <a:pt x="269963" y="48072"/>
                        <a:pt x="252997" y="19794"/>
                        <a:pt x="252997" y="19794"/>
                      </a:cubicBezTo>
                      <a:lnTo>
                        <a:pt x="69194" y="0"/>
                      </a:lnTo>
                      <a:close/>
                    </a:path>
                  </a:pathLst>
                </a:custGeom>
                <a:solidFill>
                  <a:srgbClr val="173D7A"/>
                </a:solidFill>
                <a:ln w="28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2B294636-D946-485E-AE9D-F672747290CE}"/>
                    </a:ext>
                  </a:extLst>
                </p:cNvPr>
                <p:cNvSpPr/>
                <p:nvPr/>
              </p:nvSpPr>
              <p:spPr>
                <a:xfrm>
                  <a:off x="16490007" y="5823296"/>
                  <a:ext cx="853033" cy="2313341"/>
                </a:xfrm>
                <a:custGeom>
                  <a:avLst/>
                  <a:gdLst>
                    <a:gd name="connsiteX0" fmla="*/ 845492 w 853033"/>
                    <a:gd name="connsiteY0" fmla="*/ 166837 h 2313341"/>
                    <a:gd name="connsiteX1" fmla="*/ 845492 w 853033"/>
                    <a:gd name="connsiteY1" fmla="*/ 622102 h 2313341"/>
                    <a:gd name="connsiteX2" fmla="*/ 752177 w 853033"/>
                    <a:gd name="connsiteY2" fmla="*/ 2248049 h 2313341"/>
                    <a:gd name="connsiteX3" fmla="*/ 599480 w 853033"/>
                    <a:gd name="connsiteY3" fmla="*/ 2310259 h 2313341"/>
                    <a:gd name="connsiteX4" fmla="*/ 455265 w 853033"/>
                    <a:gd name="connsiteY4" fmla="*/ 2202805 h 2313341"/>
                    <a:gd name="connsiteX5" fmla="*/ 226219 w 853033"/>
                    <a:gd name="connsiteY5" fmla="*/ 2069901 h 2313341"/>
                    <a:gd name="connsiteX6" fmla="*/ 0 w 853033"/>
                    <a:gd name="connsiteY6" fmla="*/ 0 h 2313341"/>
                    <a:gd name="connsiteX7" fmla="*/ 845492 w 853033"/>
                    <a:gd name="connsiteY7" fmla="*/ 166837 h 2313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53033" h="2313341">
                      <a:moveTo>
                        <a:pt x="845492" y="166837"/>
                      </a:moveTo>
                      <a:cubicBezTo>
                        <a:pt x="845492" y="166837"/>
                        <a:pt x="862459" y="381744"/>
                        <a:pt x="845492" y="622102"/>
                      </a:cubicBezTo>
                      <a:cubicBezTo>
                        <a:pt x="828526" y="862459"/>
                        <a:pt x="763488" y="1979414"/>
                        <a:pt x="752177" y="2248049"/>
                      </a:cubicBezTo>
                      <a:cubicBezTo>
                        <a:pt x="752177" y="2248049"/>
                        <a:pt x="757832" y="2330053"/>
                        <a:pt x="599480" y="2310259"/>
                      </a:cubicBezTo>
                      <a:cubicBezTo>
                        <a:pt x="441126" y="2293292"/>
                        <a:pt x="455265" y="2202805"/>
                        <a:pt x="455265" y="2202805"/>
                      </a:cubicBezTo>
                      <a:cubicBezTo>
                        <a:pt x="455265" y="2202805"/>
                        <a:pt x="234702" y="2199977"/>
                        <a:pt x="226219" y="2069901"/>
                      </a:cubicBezTo>
                      <a:cubicBezTo>
                        <a:pt x="220563" y="1939825"/>
                        <a:pt x="0" y="511820"/>
                        <a:pt x="0" y="0"/>
                      </a:cubicBezTo>
                      <a:lnTo>
                        <a:pt x="845492" y="166837"/>
                      </a:lnTo>
                      <a:close/>
                    </a:path>
                  </a:pathLst>
                </a:custGeom>
                <a:solidFill>
                  <a:schemeClr val="bg2">
                    <a:lumMod val="85000"/>
                  </a:schemeClr>
                </a:solidFill>
                <a:ln w="28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C907FA68-D1F1-4314-B7C9-1A6151178A8F}"/>
                    </a:ext>
                  </a:extLst>
                </p:cNvPr>
                <p:cNvSpPr/>
                <p:nvPr/>
              </p:nvSpPr>
              <p:spPr>
                <a:xfrm>
                  <a:off x="16840646" y="6284217"/>
                  <a:ext cx="104626" cy="1741884"/>
                </a:xfrm>
                <a:custGeom>
                  <a:avLst/>
                  <a:gdLst>
                    <a:gd name="connsiteX0" fmla="*/ 104626 w 104626"/>
                    <a:gd name="connsiteY0" fmla="*/ 1741884 h 1741884"/>
                    <a:gd name="connsiteX1" fmla="*/ 42416 w 104626"/>
                    <a:gd name="connsiteY1" fmla="*/ 1736229 h 1741884"/>
                    <a:gd name="connsiteX2" fmla="*/ 42416 w 104626"/>
                    <a:gd name="connsiteY2" fmla="*/ 1736229 h 1741884"/>
                    <a:gd name="connsiteX3" fmla="*/ 0 w 104626"/>
                    <a:gd name="connsiteY3" fmla="*/ 0 h 1741884"/>
                    <a:gd name="connsiteX4" fmla="*/ 104626 w 104626"/>
                    <a:gd name="connsiteY4" fmla="*/ 1741884 h 1741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626" h="1741884">
                      <a:moveTo>
                        <a:pt x="104626" y="1741884"/>
                      </a:moveTo>
                      <a:cubicBezTo>
                        <a:pt x="104626" y="1741884"/>
                        <a:pt x="76349" y="1741884"/>
                        <a:pt x="42416" y="1736229"/>
                      </a:cubicBezTo>
                      <a:lnTo>
                        <a:pt x="42416" y="1736229"/>
                      </a:lnTo>
                      <a:lnTo>
                        <a:pt x="0" y="0"/>
                      </a:lnTo>
                      <a:lnTo>
                        <a:pt x="104626" y="1741884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28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55CF00A7-C8FA-4FFE-9919-0D242E4A2F11}"/>
                    </a:ext>
                  </a:extLst>
                </p:cNvPr>
                <p:cNvSpPr/>
                <p:nvPr/>
              </p:nvSpPr>
              <p:spPr>
                <a:xfrm>
                  <a:off x="16413119" y="4351434"/>
                  <a:ext cx="1038322" cy="1841374"/>
                </a:xfrm>
                <a:custGeom>
                  <a:avLst/>
                  <a:gdLst>
                    <a:gd name="connsiteX0" fmla="*/ 687678 w 1038322"/>
                    <a:gd name="connsiteY0" fmla="*/ 52340 h 1841374"/>
                    <a:gd name="connsiteX1" fmla="*/ 1038317 w 1038322"/>
                    <a:gd name="connsiteY1" fmla="*/ 411462 h 1841374"/>
                    <a:gd name="connsiteX2" fmla="*/ 993074 w 1038322"/>
                    <a:gd name="connsiteY2" fmla="*/ 1703736 h 1841374"/>
                    <a:gd name="connsiteX3" fmla="*/ 17505 w 1038322"/>
                    <a:gd name="connsiteY3" fmla="*/ 1358753 h 1841374"/>
                    <a:gd name="connsiteX4" fmla="*/ 240896 w 1038322"/>
                    <a:gd name="connsiteY4" fmla="*/ 43856 h 1841374"/>
                    <a:gd name="connsiteX5" fmla="*/ 687678 w 1038322"/>
                    <a:gd name="connsiteY5" fmla="*/ 52340 h 1841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38322" h="1841374">
                      <a:moveTo>
                        <a:pt x="687678" y="52340"/>
                      </a:moveTo>
                      <a:cubicBezTo>
                        <a:pt x="1043972" y="199382"/>
                        <a:pt x="1038317" y="411462"/>
                        <a:pt x="1038317" y="411462"/>
                      </a:cubicBezTo>
                      <a:cubicBezTo>
                        <a:pt x="1038317" y="411462"/>
                        <a:pt x="967624" y="1186261"/>
                        <a:pt x="993074" y="1703736"/>
                      </a:cubicBezTo>
                      <a:cubicBezTo>
                        <a:pt x="1004384" y="1918644"/>
                        <a:pt x="-154987" y="1935611"/>
                        <a:pt x="17505" y="1358753"/>
                      </a:cubicBezTo>
                      <a:cubicBezTo>
                        <a:pt x="221102" y="677269"/>
                        <a:pt x="144753" y="128688"/>
                        <a:pt x="240896" y="43856"/>
                      </a:cubicBezTo>
                      <a:cubicBezTo>
                        <a:pt x="334211" y="-38148"/>
                        <a:pt x="597191" y="12752"/>
                        <a:pt x="687678" y="52340"/>
                      </a:cubicBezTo>
                      <a:close/>
                    </a:path>
                  </a:pathLst>
                </a:custGeom>
                <a:solidFill>
                  <a:srgbClr val="E76F51"/>
                </a:solidFill>
                <a:ln w="28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88AB274E-DC5A-4B37-8460-C961F47C3DCA}"/>
                    </a:ext>
                  </a:extLst>
                </p:cNvPr>
                <p:cNvSpPr/>
                <p:nvPr/>
              </p:nvSpPr>
              <p:spPr>
                <a:xfrm rot="-4533146">
                  <a:off x="16903160" y="4361425"/>
                  <a:ext cx="271469" cy="367614"/>
                </a:xfrm>
                <a:custGeom>
                  <a:avLst/>
                  <a:gdLst>
                    <a:gd name="connsiteX0" fmla="*/ 271469 w 271469"/>
                    <a:gd name="connsiteY0" fmla="*/ 183807 h 367614"/>
                    <a:gd name="connsiteX1" fmla="*/ 135735 w 271469"/>
                    <a:gd name="connsiteY1" fmla="*/ 367614 h 367614"/>
                    <a:gd name="connsiteX2" fmla="*/ 0 w 271469"/>
                    <a:gd name="connsiteY2" fmla="*/ 183807 h 367614"/>
                    <a:gd name="connsiteX3" fmla="*/ 135735 w 271469"/>
                    <a:gd name="connsiteY3" fmla="*/ 0 h 367614"/>
                    <a:gd name="connsiteX4" fmla="*/ 271469 w 271469"/>
                    <a:gd name="connsiteY4" fmla="*/ 183807 h 367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69" h="367614">
                      <a:moveTo>
                        <a:pt x="271469" y="183807"/>
                      </a:moveTo>
                      <a:cubicBezTo>
                        <a:pt x="271469" y="285321"/>
                        <a:pt x="210699" y="367614"/>
                        <a:pt x="135735" y="367614"/>
                      </a:cubicBezTo>
                      <a:cubicBezTo>
                        <a:pt x="60770" y="367614"/>
                        <a:pt x="0" y="285321"/>
                        <a:pt x="0" y="183807"/>
                      </a:cubicBezTo>
                      <a:cubicBezTo>
                        <a:pt x="0" y="82293"/>
                        <a:pt x="60770" y="0"/>
                        <a:pt x="135735" y="0"/>
                      </a:cubicBezTo>
                      <a:cubicBezTo>
                        <a:pt x="210699" y="0"/>
                        <a:pt x="271469" y="82293"/>
                        <a:pt x="271469" y="183807"/>
                      </a:cubicBezTo>
                      <a:close/>
                    </a:path>
                  </a:pathLst>
                </a:custGeom>
                <a:solidFill>
                  <a:srgbClr val="FFC2B0"/>
                </a:solidFill>
                <a:ln w="282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6325CC2C-2C1B-4BBE-91B3-5D1311F6EA61}"/>
                    </a:ext>
                  </a:extLst>
                </p:cNvPr>
                <p:cNvSpPr/>
                <p:nvPr/>
              </p:nvSpPr>
              <p:spPr>
                <a:xfrm>
                  <a:off x="16833724" y="4386238"/>
                  <a:ext cx="408359" cy="320103"/>
                </a:xfrm>
                <a:custGeom>
                  <a:avLst/>
                  <a:gdLst>
                    <a:gd name="connsiteX0" fmla="*/ 230313 w 408359"/>
                    <a:gd name="connsiteY0" fmla="*/ 320103 h 320103"/>
                    <a:gd name="connsiteX1" fmla="*/ 165276 w 408359"/>
                    <a:gd name="connsiteY1" fmla="*/ 311620 h 320103"/>
                    <a:gd name="connsiteX2" fmla="*/ 4094 w 408359"/>
                    <a:gd name="connsiteY2" fmla="*/ 108023 h 320103"/>
                    <a:gd name="connsiteX3" fmla="*/ 94582 w 408359"/>
                    <a:gd name="connsiteY3" fmla="*/ 14708 h 320103"/>
                    <a:gd name="connsiteX4" fmla="*/ 244452 w 408359"/>
                    <a:gd name="connsiteY4" fmla="*/ 9053 h 320103"/>
                    <a:gd name="connsiteX5" fmla="*/ 371700 w 408359"/>
                    <a:gd name="connsiteY5" fmla="*/ 88229 h 320103"/>
                    <a:gd name="connsiteX6" fmla="*/ 405633 w 408359"/>
                    <a:gd name="connsiteY6" fmla="*/ 215477 h 320103"/>
                    <a:gd name="connsiteX7" fmla="*/ 405633 w 408359"/>
                    <a:gd name="connsiteY7" fmla="*/ 215477 h 320103"/>
                    <a:gd name="connsiteX8" fmla="*/ 230313 w 408359"/>
                    <a:gd name="connsiteY8" fmla="*/ 320103 h 320103"/>
                    <a:gd name="connsiteX9" fmla="*/ 176586 w 408359"/>
                    <a:gd name="connsiteY9" fmla="*/ 42985 h 320103"/>
                    <a:gd name="connsiteX10" fmla="*/ 108721 w 408359"/>
                    <a:gd name="connsiteY10" fmla="*/ 54297 h 320103"/>
                    <a:gd name="connsiteX11" fmla="*/ 46510 w 408359"/>
                    <a:gd name="connsiteY11" fmla="*/ 119335 h 320103"/>
                    <a:gd name="connsiteX12" fmla="*/ 173758 w 408359"/>
                    <a:gd name="connsiteY12" fmla="*/ 269204 h 320103"/>
                    <a:gd name="connsiteX13" fmla="*/ 357561 w 408359"/>
                    <a:gd name="connsiteY13" fmla="*/ 198511 h 320103"/>
                    <a:gd name="connsiteX14" fmla="*/ 357561 w 408359"/>
                    <a:gd name="connsiteY14" fmla="*/ 198511 h 320103"/>
                    <a:gd name="connsiteX15" fmla="*/ 334940 w 408359"/>
                    <a:gd name="connsiteY15" fmla="*/ 110851 h 320103"/>
                    <a:gd name="connsiteX16" fmla="*/ 230313 w 408359"/>
                    <a:gd name="connsiteY16" fmla="*/ 48641 h 320103"/>
                    <a:gd name="connsiteX17" fmla="*/ 176586 w 408359"/>
                    <a:gd name="connsiteY17" fmla="*/ 42985 h 320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8359" h="320103">
                      <a:moveTo>
                        <a:pt x="230313" y="320103"/>
                      </a:moveTo>
                      <a:cubicBezTo>
                        <a:pt x="207692" y="320103"/>
                        <a:pt x="187897" y="317276"/>
                        <a:pt x="165276" y="311620"/>
                      </a:cubicBezTo>
                      <a:cubicBezTo>
                        <a:pt x="54994" y="283343"/>
                        <a:pt x="-18527" y="190028"/>
                        <a:pt x="4094" y="108023"/>
                      </a:cubicBezTo>
                      <a:cubicBezTo>
                        <a:pt x="15406" y="65607"/>
                        <a:pt x="46510" y="31675"/>
                        <a:pt x="94582" y="14708"/>
                      </a:cubicBezTo>
                      <a:cubicBezTo>
                        <a:pt x="139826" y="-2258"/>
                        <a:pt x="193553" y="-5086"/>
                        <a:pt x="244452" y="9053"/>
                      </a:cubicBezTo>
                      <a:cubicBezTo>
                        <a:pt x="295351" y="23191"/>
                        <a:pt x="343423" y="51469"/>
                        <a:pt x="371700" y="88229"/>
                      </a:cubicBezTo>
                      <a:cubicBezTo>
                        <a:pt x="402805" y="127817"/>
                        <a:pt x="414116" y="173061"/>
                        <a:pt x="405633" y="215477"/>
                      </a:cubicBezTo>
                      <a:lnTo>
                        <a:pt x="405633" y="215477"/>
                      </a:lnTo>
                      <a:cubicBezTo>
                        <a:pt x="388666" y="277687"/>
                        <a:pt x="315145" y="320103"/>
                        <a:pt x="230313" y="320103"/>
                      </a:cubicBezTo>
                      <a:close/>
                      <a:moveTo>
                        <a:pt x="176586" y="42985"/>
                      </a:moveTo>
                      <a:cubicBezTo>
                        <a:pt x="153964" y="42985"/>
                        <a:pt x="131342" y="45813"/>
                        <a:pt x="108721" y="54297"/>
                      </a:cubicBezTo>
                      <a:cubicBezTo>
                        <a:pt x="74788" y="68435"/>
                        <a:pt x="52166" y="91057"/>
                        <a:pt x="46510" y="119335"/>
                      </a:cubicBezTo>
                      <a:cubicBezTo>
                        <a:pt x="29544" y="178717"/>
                        <a:pt x="88926" y="246583"/>
                        <a:pt x="173758" y="269204"/>
                      </a:cubicBezTo>
                      <a:cubicBezTo>
                        <a:pt x="261418" y="291826"/>
                        <a:pt x="343423" y="260721"/>
                        <a:pt x="357561" y="198511"/>
                      </a:cubicBezTo>
                      <a:lnTo>
                        <a:pt x="357561" y="198511"/>
                      </a:lnTo>
                      <a:cubicBezTo>
                        <a:pt x="366044" y="170233"/>
                        <a:pt x="357561" y="139129"/>
                        <a:pt x="334940" y="110851"/>
                      </a:cubicBezTo>
                      <a:cubicBezTo>
                        <a:pt x="309490" y="79746"/>
                        <a:pt x="272729" y="57124"/>
                        <a:pt x="230313" y="48641"/>
                      </a:cubicBezTo>
                      <a:cubicBezTo>
                        <a:pt x="213347" y="45813"/>
                        <a:pt x="196380" y="42985"/>
                        <a:pt x="176586" y="4298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8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51BF24F6-3942-4AF5-BBC7-F4E5B3A19805}"/>
                    </a:ext>
                  </a:extLst>
                </p:cNvPr>
                <p:cNvSpPr/>
                <p:nvPr/>
              </p:nvSpPr>
              <p:spPr>
                <a:xfrm>
                  <a:off x="16956536" y="4315444"/>
                  <a:ext cx="183976" cy="248117"/>
                </a:xfrm>
                <a:custGeom>
                  <a:avLst/>
                  <a:gdLst>
                    <a:gd name="connsiteX0" fmla="*/ 2875 w 183976"/>
                    <a:gd name="connsiteY0" fmla="*/ 71363 h 248117"/>
                    <a:gd name="connsiteX1" fmla="*/ 47 w 183976"/>
                    <a:gd name="connsiteY1" fmla="*/ 198611 h 248117"/>
                    <a:gd name="connsiteX2" fmla="*/ 155573 w 183976"/>
                    <a:gd name="connsiteY2" fmla="*/ 235371 h 248117"/>
                    <a:gd name="connsiteX3" fmla="*/ 183850 w 183976"/>
                    <a:gd name="connsiteY3" fmla="*/ 48741 h 248117"/>
                    <a:gd name="connsiteX4" fmla="*/ 2875 w 183976"/>
                    <a:gd name="connsiteY4" fmla="*/ 71363 h 248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976" h="248117">
                      <a:moveTo>
                        <a:pt x="2875" y="71363"/>
                      </a:moveTo>
                      <a:cubicBezTo>
                        <a:pt x="2875" y="71363"/>
                        <a:pt x="5703" y="85501"/>
                        <a:pt x="47" y="198611"/>
                      </a:cubicBezTo>
                      <a:cubicBezTo>
                        <a:pt x="-2780" y="235371"/>
                        <a:pt x="121640" y="266477"/>
                        <a:pt x="155573" y="235371"/>
                      </a:cubicBezTo>
                      <a:cubicBezTo>
                        <a:pt x="189506" y="204267"/>
                        <a:pt x="175367" y="170333"/>
                        <a:pt x="183850" y="48741"/>
                      </a:cubicBezTo>
                      <a:cubicBezTo>
                        <a:pt x="189506" y="-72851"/>
                        <a:pt x="2875" y="71363"/>
                        <a:pt x="2875" y="71363"/>
                      </a:cubicBezTo>
                      <a:close/>
                    </a:path>
                  </a:pathLst>
                </a:custGeom>
                <a:solidFill>
                  <a:srgbClr val="FFC2B0"/>
                </a:solidFill>
                <a:ln w="28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71D96695-04CF-4CC4-9EE6-58C3CBDCBCA0}"/>
                    </a:ext>
                  </a:extLst>
                </p:cNvPr>
                <p:cNvSpPr/>
                <p:nvPr/>
              </p:nvSpPr>
              <p:spPr>
                <a:xfrm>
                  <a:off x="16956583" y="4364186"/>
                  <a:ext cx="180974" cy="155525"/>
                </a:xfrm>
                <a:custGeom>
                  <a:avLst/>
                  <a:gdLst>
                    <a:gd name="connsiteX0" fmla="*/ 180975 w 180974"/>
                    <a:gd name="connsiteY0" fmla="*/ 0 h 155525"/>
                    <a:gd name="connsiteX1" fmla="*/ 0 w 180974"/>
                    <a:gd name="connsiteY1" fmla="*/ 155525 h 155525"/>
                    <a:gd name="connsiteX2" fmla="*/ 2827 w 180974"/>
                    <a:gd name="connsiteY2" fmla="*/ 53727 h 155525"/>
                    <a:gd name="connsiteX3" fmla="*/ 180975 w 180974"/>
                    <a:gd name="connsiteY3" fmla="*/ 0 h 15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974" h="155525">
                      <a:moveTo>
                        <a:pt x="180975" y="0"/>
                      </a:moveTo>
                      <a:cubicBezTo>
                        <a:pt x="180975" y="0"/>
                        <a:pt x="149870" y="113109"/>
                        <a:pt x="0" y="155525"/>
                      </a:cubicBezTo>
                      <a:lnTo>
                        <a:pt x="2827" y="53727"/>
                      </a:lnTo>
                      <a:lnTo>
                        <a:pt x="180975" y="0"/>
                      </a:lnTo>
                      <a:close/>
                    </a:path>
                  </a:pathLst>
                </a:custGeom>
                <a:solidFill>
                  <a:srgbClr val="EA9C92"/>
                </a:solidFill>
                <a:ln w="28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9EA2E053-813C-44C4-8B14-A949623387CD}"/>
                    </a:ext>
                  </a:extLst>
                </p:cNvPr>
                <p:cNvSpPr/>
                <p:nvPr/>
              </p:nvSpPr>
              <p:spPr>
                <a:xfrm rot="-869689">
                  <a:off x="16694001" y="3875002"/>
                  <a:ext cx="548597" cy="548597"/>
                </a:xfrm>
                <a:custGeom>
                  <a:avLst/>
                  <a:gdLst>
                    <a:gd name="connsiteX0" fmla="*/ 548597 w 548597"/>
                    <a:gd name="connsiteY0" fmla="*/ 274299 h 548597"/>
                    <a:gd name="connsiteX1" fmla="*/ 274299 w 548597"/>
                    <a:gd name="connsiteY1" fmla="*/ 548597 h 548597"/>
                    <a:gd name="connsiteX2" fmla="*/ 0 w 548597"/>
                    <a:gd name="connsiteY2" fmla="*/ 274299 h 548597"/>
                    <a:gd name="connsiteX3" fmla="*/ 274299 w 548597"/>
                    <a:gd name="connsiteY3" fmla="*/ 0 h 548597"/>
                    <a:gd name="connsiteX4" fmla="*/ 548597 w 548597"/>
                    <a:gd name="connsiteY4" fmla="*/ 274299 h 548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8597" h="548597">
                      <a:moveTo>
                        <a:pt x="548597" y="274299"/>
                      </a:moveTo>
                      <a:cubicBezTo>
                        <a:pt x="548597" y="425790"/>
                        <a:pt x="425790" y="548597"/>
                        <a:pt x="274299" y="548597"/>
                      </a:cubicBezTo>
                      <a:cubicBezTo>
                        <a:pt x="122808" y="548597"/>
                        <a:pt x="0" y="425790"/>
                        <a:pt x="0" y="274299"/>
                      </a:cubicBezTo>
                      <a:cubicBezTo>
                        <a:pt x="0" y="122808"/>
                        <a:pt x="122808" y="0"/>
                        <a:pt x="274299" y="0"/>
                      </a:cubicBezTo>
                      <a:cubicBezTo>
                        <a:pt x="425790" y="0"/>
                        <a:pt x="548597" y="122808"/>
                        <a:pt x="548597" y="274299"/>
                      </a:cubicBezTo>
                      <a:close/>
                    </a:path>
                  </a:pathLst>
                </a:custGeom>
                <a:solidFill>
                  <a:srgbClr val="FFC2B0"/>
                </a:solidFill>
                <a:ln w="282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7108EAC2-B78B-4F75-8846-C25316FE1757}"/>
                    </a:ext>
                  </a:extLst>
                </p:cNvPr>
                <p:cNvSpPr/>
                <p:nvPr/>
              </p:nvSpPr>
              <p:spPr>
                <a:xfrm>
                  <a:off x="16688714" y="4089895"/>
                  <a:ext cx="341389" cy="132903"/>
                </a:xfrm>
                <a:custGeom>
                  <a:avLst/>
                  <a:gdLst>
                    <a:gd name="connsiteX0" fmla="*/ 341390 w 341389"/>
                    <a:gd name="connsiteY0" fmla="*/ 67866 h 132903"/>
                    <a:gd name="connsiteX1" fmla="*/ 84066 w 341389"/>
                    <a:gd name="connsiteY1" fmla="*/ 132904 h 132903"/>
                    <a:gd name="connsiteX2" fmla="*/ 2062 w 341389"/>
                    <a:gd name="connsiteY2" fmla="*/ 45244 h 132903"/>
                    <a:gd name="connsiteX3" fmla="*/ 313112 w 341389"/>
                    <a:gd name="connsiteY3" fmla="*/ 0 h 132903"/>
                    <a:gd name="connsiteX4" fmla="*/ 341390 w 341389"/>
                    <a:gd name="connsiteY4" fmla="*/ 67866 h 132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89" h="132903">
                      <a:moveTo>
                        <a:pt x="341390" y="67866"/>
                      </a:moveTo>
                      <a:cubicBezTo>
                        <a:pt x="341390" y="67866"/>
                        <a:pt x="188692" y="132904"/>
                        <a:pt x="84066" y="132904"/>
                      </a:cubicBezTo>
                      <a:cubicBezTo>
                        <a:pt x="-20560" y="132904"/>
                        <a:pt x="2062" y="45244"/>
                        <a:pt x="2062" y="45244"/>
                      </a:cubicBezTo>
                      <a:lnTo>
                        <a:pt x="313112" y="0"/>
                      </a:lnTo>
                      <a:lnTo>
                        <a:pt x="341390" y="67866"/>
                      </a:lnTo>
                      <a:close/>
                    </a:path>
                  </a:pathLst>
                </a:custGeom>
                <a:solidFill>
                  <a:srgbClr val="EA9C92"/>
                </a:solidFill>
                <a:ln w="28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B1F4C31C-6BCB-4CEE-814B-F2CC2B18D9BF}"/>
                    </a:ext>
                  </a:extLst>
                </p:cNvPr>
                <p:cNvSpPr/>
                <p:nvPr/>
              </p:nvSpPr>
              <p:spPr>
                <a:xfrm>
                  <a:off x="16569673" y="3755744"/>
                  <a:ext cx="724550" cy="557956"/>
                </a:xfrm>
                <a:custGeom>
                  <a:avLst/>
                  <a:gdLst>
                    <a:gd name="connsiteX0" fmla="*/ 172002 w 724550"/>
                    <a:gd name="connsiteY0" fmla="*/ 418983 h 557956"/>
                    <a:gd name="connsiteX1" fmla="*/ 420843 w 724550"/>
                    <a:gd name="connsiteY1" fmla="*/ 385051 h 557956"/>
                    <a:gd name="connsiteX2" fmla="*/ 491536 w 724550"/>
                    <a:gd name="connsiteY2" fmla="*/ 427467 h 557956"/>
                    <a:gd name="connsiteX3" fmla="*/ 511330 w 724550"/>
                    <a:gd name="connsiteY3" fmla="*/ 441605 h 557956"/>
                    <a:gd name="connsiteX4" fmla="*/ 604646 w 724550"/>
                    <a:gd name="connsiteY4" fmla="*/ 359601 h 557956"/>
                    <a:gd name="connsiteX5" fmla="*/ 638578 w 724550"/>
                    <a:gd name="connsiteY5" fmla="*/ 438778 h 557956"/>
                    <a:gd name="connsiteX6" fmla="*/ 632923 w 724550"/>
                    <a:gd name="connsiteY6" fmla="*/ 557543 h 557956"/>
                    <a:gd name="connsiteX7" fmla="*/ 666856 w 724550"/>
                    <a:gd name="connsiteY7" fmla="*/ 164488 h 557956"/>
                    <a:gd name="connsiteX8" fmla="*/ 112620 w 724550"/>
                    <a:gd name="connsiteY8" fmla="*/ 90966 h 557956"/>
                    <a:gd name="connsiteX9" fmla="*/ 5166 w 724550"/>
                    <a:gd name="connsiteY9" fmla="*/ 96622 h 557956"/>
                    <a:gd name="connsiteX10" fmla="*/ 172002 w 724550"/>
                    <a:gd name="connsiteY10" fmla="*/ 418983 h 557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4550" h="557956">
                      <a:moveTo>
                        <a:pt x="172002" y="418983"/>
                      </a:moveTo>
                      <a:cubicBezTo>
                        <a:pt x="172002" y="418983"/>
                        <a:pt x="304906" y="362429"/>
                        <a:pt x="420843" y="385051"/>
                      </a:cubicBezTo>
                      <a:cubicBezTo>
                        <a:pt x="449120" y="390706"/>
                        <a:pt x="474570" y="404845"/>
                        <a:pt x="491536" y="427467"/>
                      </a:cubicBezTo>
                      <a:cubicBezTo>
                        <a:pt x="497192" y="433122"/>
                        <a:pt x="505675" y="441605"/>
                        <a:pt x="511330" y="441605"/>
                      </a:cubicBezTo>
                      <a:cubicBezTo>
                        <a:pt x="531124" y="447261"/>
                        <a:pt x="565057" y="362429"/>
                        <a:pt x="604646" y="359601"/>
                      </a:cubicBezTo>
                      <a:cubicBezTo>
                        <a:pt x="644234" y="356773"/>
                        <a:pt x="672511" y="385051"/>
                        <a:pt x="638578" y="438778"/>
                      </a:cubicBezTo>
                      <a:cubicBezTo>
                        <a:pt x="604646" y="492505"/>
                        <a:pt x="615956" y="549059"/>
                        <a:pt x="632923" y="557543"/>
                      </a:cubicBezTo>
                      <a:cubicBezTo>
                        <a:pt x="647062" y="566026"/>
                        <a:pt x="808243" y="444433"/>
                        <a:pt x="666856" y="164488"/>
                      </a:cubicBezTo>
                      <a:cubicBezTo>
                        <a:pt x="525469" y="-115458"/>
                        <a:pt x="169174" y="34412"/>
                        <a:pt x="112620" y="90966"/>
                      </a:cubicBezTo>
                      <a:cubicBezTo>
                        <a:pt x="112620" y="90966"/>
                        <a:pt x="53237" y="141866"/>
                        <a:pt x="5166" y="96622"/>
                      </a:cubicBezTo>
                      <a:cubicBezTo>
                        <a:pt x="5166" y="99450"/>
                        <a:pt x="-45733" y="500988"/>
                        <a:pt x="172002" y="418983"/>
                      </a:cubicBezTo>
                      <a:close/>
                    </a:path>
                  </a:pathLst>
                </a:custGeom>
                <a:solidFill>
                  <a:srgbClr val="5E6970"/>
                </a:solidFill>
                <a:ln w="28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71D18E02-FBED-4208-8E91-650A1166CDA8}"/>
                    </a:ext>
                  </a:extLst>
                </p:cNvPr>
                <p:cNvSpPr/>
                <p:nvPr/>
              </p:nvSpPr>
              <p:spPr>
                <a:xfrm>
                  <a:off x="15961220" y="3657252"/>
                  <a:ext cx="528786" cy="955774"/>
                </a:xfrm>
                <a:custGeom>
                  <a:avLst/>
                  <a:gdLst>
                    <a:gd name="connsiteX0" fmla="*/ 517475 w 528786"/>
                    <a:gd name="connsiteY0" fmla="*/ 684312 h 955774"/>
                    <a:gd name="connsiteX1" fmla="*/ 325189 w 528786"/>
                    <a:gd name="connsiteY1" fmla="*/ 602307 h 955774"/>
                    <a:gd name="connsiteX2" fmla="*/ 277118 w 528786"/>
                    <a:gd name="connsiteY2" fmla="*/ 551408 h 955774"/>
                    <a:gd name="connsiteX3" fmla="*/ 87660 w 528786"/>
                    <a:gd name="connsiteY3" fmla="*/ 0 h 955774"/>
                    <a:gd name="connsiteX4" fmla="*/ 0 w 528786"/>
                    <a:gd name="connsiteY4" fmla="*/ 14139 h 955774"/>
                    <a:gd name="connsiteX5" fmla="*/ 152698 w 528786"/>
                    <a:gd name="connsiteY5" fmla="*/ 698451 h 955774"/>
                    <a:gd name="connsiteX6" fmla="*/ 209253 w 528786"/>
                    <a:gd name="connsiteY6" fmla="*/ 774799 h 955774"/>
                    <a:gd name="connsiteX7" fmla="*/ 528787 w 528786"/>
                    <a:gd name="connsiteY7" fmla="*/ 955774 h 955774"/>
                    <a:gd name="connsiteX8" fmla="*/ 517475 w 528786"/>
                    <a:gd name="connsiteY8" fmla="*/ 684312 h 955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86" h="955774">
                      <a:moveTo>
                        <a:pt x="517475" y="684312"/>
                      </a:moveTo>
                      <a:lnTo>
                        <a:pt x="325189" y="602307"/>
                      </a:lnTo>
                      <a:cubicBezTo>
                        <a:pt x="302568" y="593824"/>
                        <a:pt x="285601" y="574030"/>
                        <a:pt x="277118" y="551408"/>
                      </a:cubicBezTo>
                      <a:lnTo>
                        <a:pt x="87660" y="0"/>
                      </a:lnTo>
                      <a:lnTo>
                        <a:pt x="0" y="14139"/>
                      </a:lnTo>
                      <a:lnTo>
                        <a:pt x="152698" y="698451"/>
                      </a:lnTo>
                      <a:cubicBezTo>
                        <a:pt x="161181" y="729555"/>
                        <a:pt x="180975" y="757833"/>
                        <a:pt x="209253" y="774799"/>
                      </a:cubicBezTo>
                      <a:lnTo>
                        <a:pt x="528787" y="955774"/>
                      </a:lnTo>
                      <a:lnTo>
                        <a:pt x="517475" y="684312"/>
                      </a:lnTo>
                      <a:close/>
                    </a:path>
                  </a:pathLst>
                </a:custGeom>
                <a:solidFill>
                  <a:srgbClr val="FFC2B0"/>
                </a:solidFill>
                <a:ln w="28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</p:grp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212F52FC-6FAB-4F47-87BA-F46AFEFAFE7F}"/>
                  </a:ext>
                </a:extLst>
              </p:cNvPr>
              <p:cNvSpPr/>
              <p:nvPr/>
            </p:nvSpPr>
            <p:spPr>
              <a:xfrm>
                <a:off x="18420596" y="4218881"/>
                <a:ext cx="253491" cy="210341"/>
              </a:xfrm>
              <a:custGeom>
                <a:avLst/>
                <a:gdLst>
                  <a:gd name="connsiteX0" fmla="*/ 57308 w 253491"/>
                  <a:gd name="connsiteY0" fmla="*/ 210342 h 210341"/>
                  <a:gd name="connsiteX1" fmla="*/ 102552 w 253491"/>
                  <a:gd name="connsiteY1" fmla="*/ 190548 h 210341"/>
                  <a:gd name="connsiteX2" fmla="*/ 204350 w 253491"/>
                  <a:gd name="connsiteY2" fmla="*/ 119854 h 210341"/>
                  <a:gd name="connsiteX3" fmla="*/ 235456 w 253491"/>
                  <a:gd name="connsiteY3" fmla="*/ 88750 h 210341"/>
                  <a:gd name="connsiteX4" fmla="*/ 249594 w 253491"/>
                  <a:gd name="connsiteY4" fmla="*/ 23712 h 210341"/>
                  <a:gd name="connsiteX5" fmla="*/ 249594 w 253491"/>
                  <a:gd name="connsiteY5" fmla="*/ 23712 h 210341"/>
                  <a:gd name="connsiteX6" fmla="*/ 204350 w 253491"/>
                  <a:gd name="connsiteY6" fmla="*/ 6745 h 210341"/>
                  <a:gd name="connsiteX7" fmla="*/ 111035 w 253491"/>
                  <a:gd name="connsiteY7" fmla="*/ 51989 h 210341"/>
                  <a:gd name="connsiteX8" fmla="*/ 119518 w 253491"/>
                  <a:gd name="connsiteY8" fmla="*/ 1090 h 210341"/>
                  <a:gd name="connsiteX9" fmla="*/ 9237 w 253491"/>
                  <a:gd name="connsiteY9" fmla="*/ 125510 h 210341"/>
                  <a:gd name="connsiteX10" fmla="*/ 57308 w 253491"/>
                  <a:gd name="connsiteY10" fmla="*/ 210342 h 210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491" h="210341">
                    <a:moveTo>
                      <a:pt x="57308" y="210342"/>
                    </a:moveTo>
                    <a:lnTo>
                      <a:pt x="102552" y="190548"/>
                    </a:lnTo>
                    <a:cubicBezTo>
                      <a:pt x="139312" y="173582"/>
                      <a:pt x="173245" y="150960"/>
                      <a:pt x="204350" y="119854"/>
                    </a:cubicBezTo>
                    <a:lnTo>
                      <a:pt x="235456" y="88750"/>
                    </a:lnTo>
                    <a:cubicBezTo>
                      <a:pt x="252421" y="71783"/>
                      <a:pt x="258077" y="46334"/>
                      <a:pt x="249594" y="23712"/>
                    </a:cubicBezTo>
                    <a:lnTo>
                      <a:pt x="249594" y="23712"/>
                    </a:lnTo>
                    <a:cubicBezTo>
                      <a:pt x="241111" y="6745"/>
                      <a:pt x="221317" y="-1738"/>
                      <a:pt x="204350" y="6745"/>
                    </a:cubicBezTo>
                    <a:lnTo>
                      <a:pt x="111035" y="51989"/>
                    </a:lnTo>
                    <a:cubicBezTo>
                      <a:pt x="111035" y="51989"/>
                      <a:pt x="125173" y="12401"/>
                      <a:pt x="119518" y="1090"/>
                    </a:cubicBezTo>
                    <a:cubicBezTo>
                      <a:pt x="113863" y="-10221"/>
                      <a:pt x="40341" y="68955"/>
                      <a:pt x="9237" y="125510"/>
                    </a:cubicBezTo>
                    <a:cubicBezTo>
                      <a:pt x="-27524" y="182065"/>
                      <a:pt x="57308" y="210342"/>
                      <a:pt x="57308" y="210342"/>
                    </a:cubicBezTo>
                    <a:close/>
                  </a:path>
                </a:pathLst>
              </a:custGeom>
              <a:solidFill>
                <a:srgbClr val="FFC2B0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E2684FB9-73AC-4033-945A-B11ADB4FBA72}"/>
                  </a:ext>
                </a:extLst>
              </p:cNvPr>
              <p:cNvSpPr/>
              <p:nvPr/>
            </p:nvSpPr>
            <p:spPr>
              <a:xfrm>
                <a:off x="17711588" y="4347219"/>
                <a:ext cx="766316" cy="574030"/>
              </a:xfrm>
              <a:custGeom>
                <a:avLst/>
                <a:gdLst>
                  <a:gd name="connsiteX0" fmla="*/ 0 w 766316"/>
                  <a:gd name="connsiteY0" fmla="*/ 302567 h 574030"/>
                  <a:gd name="connsiteX1" fmla="*/ 164009 w 766316"/>
                  <a:gd name="connsiteY1" fmla="*/ 285601 h 574030"/>
                  <a:gd name="connsiteX2" fmla="*/ 274291 w 766316"/>
                  <a:gd name="connsiteY2" fmla="*/ 248841 h 574030"/>
                  <a:gd name="connsiteX3" fmla="*/ 715417 w 766316"/>
                  <a:gd name="connsiteY3" fmla="*/ 0 h 574030"/>
                  <a:gd name="connsiteX4" fmla="*/ 766316 w 766316"/>
                  <a:gd name="connsiteY4" fmla="*/ 84832 h 574030"/>
                  <a:gd name="connsiteX5" fmla="*/ 316707 w 766316"/>
                  <a:gd name="connsiteY5" fmla="*/ 432643 h 574030"/>
                  <a:gd name="connsiteX6" fmla="*/ 271463 w 766316"/>
                  <a:gd name="connsiteY6" fmla="*/ 458093 h 574030"/>
                  <a:gd name="connsiteX7" fmla="*/ 2828 w 766316"/>
                  <a:gd name="connsiteY7" fmla="*/ 574030 h 574030"/>
                  <a:gd name="connsiteX8" fmla="*/ 0 w 766316"/>
                  <a:gd name="connsiteY8" fmla="*/ 302567 h 574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6316" h="574030">
                    <a:moveTo>
                      <a:pt x="0" y="302567"/>
                    </a:moveTo>
                    <a:lnTo>
                      <a:pt x="164009" y="285601"/>
                    </a:lnTo>
                    <a:cubicBezTo>
                      <a:pt x="203597" y="279946"/>
                      <a:pt x="240357" y="268635"/>
                      <a:pt x="274291" y="248841"/>
                    </a:cubicBezTo>
                    <a:lnTo>
                      <a:pt x="715417" y="0"/>
                    </a:lnTo>
                    <a:lnTo>
                      <a:pt x="766316" y="84832"/>
                    </a:lnTo>
                    <a:lnTo>
                      <a:pt x="316707" y="432643"/>
                    </a:lnTo>
                    <a:cubicBezTo>
                      <a:pt x="302568" y="443954"/>
                      <a:pt x="288429" y="452437"/>
                      <a:pt x="271463" y="458093"/>
                    </a:cubicBezTo>
                    <a:lnTo>
                      <a:pt x="2828" y="574030"/>
                    </a:lnTo>
                    <a:lnTo>
                      <a:pt x="0" y="302567"/>
                    </a:lnTo>
                    <a:close/>
                  </a:path>
                </a:pathLst>
              </a:custGeom>
              <a:solidFill>
                <a:srgbClr val="FFC2B0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0A8AF7B-375E-4843-B23F-5F8C25B385A5}"/>
                  </a:ext>
                </a:extLst>
              </p:cNvPr>
              <p:cNvSpPr/>
              <p:nvPr/>
            </p:nvSpPr>
            <p:spPr>
              <a:xfrm>
                <a:off x="15895653" y="3419142"/>
                <a:ext cx="157735" cy="252248"/>
              </a:xfrm>
              <a:custGeom>
                <a:avLst/>
                <a:gdLst>
                  <a:gd name="connsiteX0" fmla="*/ 65568 w 157735"/>
                  <a:gd name="connsiteY0" fmla="*/ 252249 h 252248"/>
                  <a:gd name="connsiteX1" fmla="*/ 48602 w 157735"/>
                  <a:gd name="connsiteY1" fmla="*/ 232455 h 252248"/>
                  <a:gd name="connsiteX2" fmla="*/ 11841 w 157735"/>
                  <a:gd name="connsiteY2" fmla="*/ 153278 h 252248"/>
                  <a:gd name="connsiteX3" fmla="*/ 530 w 157735"/>
                  <a:gd name="connsiteY3" fmla="*/ 74102 h 252248"/>
                  <a:gd name="connsiteX4" fmla="*/ 25980 w 157735"/>
                  <a:gd name="connsiteY4" fmla="*/ 9064 h 252248"/>
                  <a:gd name="connsiteX5" fmla="*/ 28808 w 157735"/>
                  <a:gd name="connsiteY5" fmla="*/ 6236 h 252248"/>
                  <a:gd name="connsiteX6" fmla="*/ 91018 w 157735"/>
                  <a:gd name="connsiteY6" fmla="*/ 26030 h 252248"/>
                  <a:gd name="connsiteX7" fmla="*/ 130606 w 157735"/>
                  <a:gd name="connsiteY7" fmla="*/ 122173 h 252248"/>
                  <a:gd name="connsiteX8" fmla="*/ 133434 w 157735"/>
                  <a:gd name="connsiteY8" fmla="*/ 68446 h 252248"/>
                  <a:gd name="connsiteX9" fmla="*/ 153228 w 157735"/>
                  <a:gd name="connsiteY9" fmla="*/ 158934 h 252248"/>
                  <a:gd name="connsiteX10" fmla="*/ 153228 w 157735"/>
                  <a:gd name="connsiteY10" fmla="*/ 238110 h 252248"/>
                  <a:gd name="connsiteX11" fmla="*/ 65568 w 157735"/>
                  <a:gd name="connsiteY11" fmla="*/ 252249 h 252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7735" h="252248">
                    <a:moveTo>
                      <a:pt x="65568" y="252249"/>
                    </a:moveTo>
                    <a:lnTo>
                      <a:pt x="48602" y="232455"/>
                    </a:lnTo>
                    <a:cubicBezTo>
                      <a:pt x="28808" y="209833"/>
                      <a:pt x="17496" y="181555"/>
                      <a:pt x="11841" y="153278"/>
                    </a:cubicBezTo>
                    <a:lnTo>
                      <a:pt x="530" y="74102"/>
                    </a:lnTo>
                    <a:cubicBezTo>
                      <a:pt x="-2298" y="48652"/>
                      <a:pt x="6186" y="23202"/>
                      <a:pt x="25980" y="9064"/>
                    </a:cubicBezTo>
                    <a:cubicBezTo>
                      <a:pt x="25980" y="9064"/>
                      <a:pt x="28808" y="9064"/>
                      <a:pt x="28808" y="6236"/>
                    </a:cubicBezTo>
                    <a:cubicBezTo>
                      <a:pt x="51429" y="-7903"/>
                      <a:pt x="79706" y="3408"/>
                      <a:pt x="91018" y="26030"/>
                    </a:cubicBezTo>
                    <a:lnTo>
                      <a:pt x="130606" y="122173"/>
                    </a:lnTo>
                    <a:cubicBezTo>
                      <a:pt x="130606" y="122173"/>
                      <a:pt x="119295" y="71274"/>
                      <a:pt x="133434" y="68446"/>
                    </a:cubicBezTo>
                    <a:cubicBezTo>
                      <a:pt x="144744" y="65618"/>
                      <a:pt x="167366" y="125001"/>
                      <a:pt x="153228" y="158934"/>
                    </a:cubicBezTo>
                    <a:cubicBezTo>
                      <a:pt x="139089" y="192866"/>
                      <a:pt x="153228" y="238110"/>
                      <a:pt x="153228" y="238110"/>
                    </a:cubicBezTo>
                    <a:lnTo>
                      <a:pt x="65568" y="252249"/>
                    </a:lnTo>
                    <a:close/>
                  </a:path>
                </a:pathLst>
              </a:custGeom>
              <a:solidFill>
                <a:srgbClr val="FFC2B0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BFAB245-1814-4F61-8581-095D92B0DF6A}"/>
                  </a:ext>
                </a:extLst>
              </p:cNvPr>
              <p:cNvSpPr/>
              <p:nvPr/>
            </p:nvSpPr>
            <p:spPr>
              <a:xfrm>
                <a:off x="16786919" y="4318942"/>
                <a:ext cx="141386" cy="70750"/>
              </a:xfrm>
              <a:custGeom>
                <a:avLst/>
                <a:gdLst>
                  <a:gd name="connsiteX0" fmla="*/ 70693 w 141386"/>
                  <a:gd name="connsiteY0" fmla="*/ 19794 h 70750"/>
                  <a:gd name="connsiteX1" fmla="*/ 0 w 141386"/>
                  <a:gd name="connsiteY1" fmla="*/ 0 h 70750"/>
                  <a:gd name="connsiteX2" fmla="*/ 84832 w 141386"/>
                  <a:gd name="connsiteY2" fmla="*/ 67865 h 70750"/>
                  <a:gd name="connsiteX3" fmla="*/ 141387 w 141386"/>
                  <a:gd name="connsiteY3" fmla="*/ 39588 h 70750"/>
                  <a:gd name="connsiteX4" fmla="*/ 70693 w 141386"/>
                  <a:gd name="connsiteY4" fmla="*/ 19794 h 70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386" h="70750">
                    <a:moveTo>
                      <a:pt x="70693" y="19794"/>
                    </a:moveTo>
                    <a:lnTo>
                      <a:pt x="0" y="0"/>
                    </a:lnTo>
                    <a:cubicBezTo>
                      <a:pt x="0" y="0"/>
                      <a:pt x="33933" y="53727"/>
                      <a:pt x="84832" y="67865"/>
                    </a:cubicBezTo>
                    <a:cubicBezTo>
                      <a:pt x="135731" y="82004"/>
                      <a:pt x="141387" y="39588"/>
                      <a:pt x="141387" y="39588"/>
                    </a:cubicBezTo>
                    <a:lnTo>
                      <a:pt x="70693" y="19794"/>
                    </a:lnTo>
                    <a:close/>
                  </a:path>
                </a:pathLst>
              </a:custGeom>
              <a:solidFill>
                <a:srgbClr val="FFFFFF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4341B01-AF32-4D60-A70B-B83AF230E286}"/>
                </a:ext>
              </a:extLst>
            </p:cNvPr>
            <p:cNvSpPr/>
            <p:nvPr/>
          </p:nvSpPr>
          <p:spPr>
            <a:xfrm>
              <a:off x="16198224" y="4262743"/>
              <a:ext cx="551934" cy="585917"/>
            </a:xfrm>
            <a:custGeom>
              <a:avLst/>
              <a:gdLst>
                <a:gd name="connsiteX0" fmla="*/ 551935 w 551934"/>
                <a:gd name="connsiteY0" fmla="*/ 95787 h 585917"/>
                <a:gd name="connsiteX1" fmla="*/ 133430 w 551934"/>
                <a:gd name="connsiteY1" fmla="*/ 2472 h 585917"/>
                <a:gd name="connsiteX2" fmla="*/ 527 w 551934"/>
                <a:gd name="connsiteY2" fmla="*/ 310695 h 585917"/>
                <a:gd name="connsiteX3" fmla="*/ 382271 w 551934"/>
                <a:gd name="connsiteY3" fmla="*/ 570846 h 585917"/>
                <a:gd name="connsiteX4" fmla="*/ 551935 w 551934"/>
                <a:gd name="connsiteY4" fmla="*/ 95787 h 585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934" h="585917">
                  <a:moveTo>
                    <a:pt x="551935" y="95787"/>
                  </a:moveTo>
                  <a:cubicBezTo>
                    <a:pt x="551935" y="95787"/>
                    <a:pt x="229573" y="33577"/>
                    <a:pt x="133430" y="2472"/>
                  </a:cubicBezTo>
                  <a:cubicBezTo>
                    <a:pt x="34460" y="-28633"/>
                    <a:pt x="-5129" y="242829"/>
                    <a:pt x="527" y="310695"/>
                  </a:cubicBezTo>
                  <a:cubicBezTo>
                    <a:pt x="9010" y="378560"/>
                    <a:pt x="342682" y="454909"/>
                    <a:pt x="382271" y="570846"/>
                  </a:cubicBezTo>
                  <a:cubicBezTo>
                    <a:pt x="421859" y="686784"/>
                    <a:pt x="551935" y="95787"/>
                    <a:pt x="551935" y="95787"/>
                  </a:cubicBezTo>
                  <a:close/>
                </a:path>
              </a:pathLst>
            </a:custGeom>
            <a:solidFill>
              <a:srgbClr val="E76F51"/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B75B206-1A47-4924-AFEA-354996DF1FA1}"/>
                </a:ext>
              </a:extLst>
            </p:cNvPr>
            <p:cNvSpPr/>
            <p:nvPr/>
          </p:nvSpPr>
          <p:spPr>
            <a:xfrm>
              <a:off x="17242184" y="4474467"/>
              <a:ext cx="688742" cy="628220"/>
            </a:xfrm>
            <a:custGeom>
              <a:avLst/>
              <a:gdLst>
                <a:gd name="connsiteX0" fmla="*/ 0 w 688742"/>
                <a:gd name="connsiteY0" fmla="*/ 0 h 628220"/>
                <a:gd name="connsiteX1" fmla="*/ 627757 w 688742"/>
                <a:gd name="connsiteY1" fmla="*/ 149870 h 628220"/>
                <a:gd name="connsiteX2" fmla="*/ 661690 w 688742"/>
                <a:gd name="connsiteY2" fmla="*/ 178147 h 628220"/>
                <a:gd name="connsiteX3" fmla="*/ 681484 w 688742"/>
                <a:gd name="connsiteY3" fmla="*/ 412849 h 628220"/>
                <a:gd name="connsiteX4" fmla="*/ 596652 w 688742"/>
                <a:gd name="connsiteY4" fmla="*/ 480715 h 628220"/>
                <a:gd name="connsiteX5" fmla="*/ 166837 w 688742"/>
                <a:gd name="connsiteY5" fmla="*/ 607963 h 628220"/>
                <a:gd name="connsiteX6" fmla="*/ 0 w 688742"/>
                <a:gd name="connsiteY6" fmla="*/ 0 h 62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8742" h="628220">
                  <a:moveTo>
                    <a:pt x="0" y="0"/>
                  </a:moveTo>
                  <a:cubicBezTo>
                    <a:pt x="0" y="0"/>
                    <a:pt x="234702" y="101799"/>
                    <a:pt x="627757" y="149870"/>
                  </a:cubicBezTo>
                  <a:cubicBezTo>
                    <a:pt x="644724" y="152697"/>
                    <a:pt x="656034" y="161181"/>
                    <a:pt x="661690" y="178147"/>
                  </a:cubicBezTo>
                  <a:cubicBezTo>
                    <a:pt x="675829" y="220563"/>
                    <a:pt x="701278" y="316706"/>
                    <a:pt x="681484" y="412849"/>
                  </a:cubicBezTo>
                  <a:cubicBezTo>
                    <a:pt x="673001" y="452437"/>
                    <a:pt x="636241" y="480715"/>
                    <a:pt x="596652" y="480715"/>
                  </a:cubicBezTo>
                  <a:cubicBezTo>
                    <a:pt x="475059" y="480715"/>
                    <a:pt x="209253" y="492026"/>
                    <a:pt x="166837" y="607963"/>
                  </a:cubicBezTo>
                  <a:cubicBezTo>
                    <a:pt x="110282" y="76066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6F51"/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C973FD1-721C-417B-A0BF-B389A40809DA}"/>
                </a:ext>
              </a:extLst>
            </p:cNvPr>
            <p:cNvSpPr/>
            <p:nvPr/>
          </p:nvSpPr>
          <p:spPr>
            <a:xfrm>
              <a:off x="16824386" y="4652614"/>
              <a:ext cx="279238" cy="737505"/>
            </a:xfrm>
            <a:custGeom>
              <a:avLst/>
              <a:gdLst>
                <a:gd name="connsiteX0" fmla="*/ 279239 w 279238"/>
                <a:gd name="connsiteY0" fmla="*/ 33933 h 737505"/>
                <a:gd name="connsiteX1" fmla="*/ 214201 w 279238"/>
                <a:gd name="connsiteY1" fmla="*/ 104626 h 737505"/>
                <a:gd name="connsiteX2" fmla="*/ 202890 w 279238"/>
                <a:gd name="connsiteY2" fmla="*/ 138559 h 737505"/>
                <a:gd name="connsiteX3" fmla="*/ 248134 w 279238"/>
                <a:gd name="connsiteY3" fmla="*/ 520303 h 737505"/>
                <a:gd name="connsiteX4" fmla="*/ 239650 w 279238"/>
                <a:gd name="connsiteY4" fmla="*/ 551408 h 737505"/>
                <a:gd name="connsiteX5" fmla="*/ 101092 w 279238"/>
                <a:gd name="connsiteY5" fmla="*/ 732383 h 737505"/>
                <a:gd name="connsiteX6" fmla="*/ 78470 w 279238"/>
                <a:gd name="connsiteY6" fmla="*/ 729556 h 737505"/>
                <a:gd name="connsiteX7" fmla="*/ 2121 w 279238"/>
                <a:gd name="connsiteY7" fmla="*/ 492026 h 737505"/>
                <a:gd name="connsiteX8" fmla="*/ 2121 w 279238"/>
                <a:gd name="connsiteY8" fmla="*/ 463748 h 737505"/>
                <a:gd name="connsiteX9" fmla="*/ 135024 w 279238"/>
                <a:gd name="connsiteY9" fmla="*/ 115937 h 737505"/>
                <a:gd name="connsiteX10" fmla="*/ 137852 w 279238"/>
                <a:gd name="connsiteY10" fmla="*/ 93315 h 737505"/>
                <a:gd name="connsiteX11" fmla="*/ 118058 w 279238"/>
                <a:gd name="connsiteY11" fmla="*/ 0 h 737505"/>
                <a:gd name="connsiteX12" fmla="*/ 279239 w 279238"/>
                <a:gd name="connsiteY12" fmla="*/ 33933 h 73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9238" h="737505">
                  <a:moveTo>
                    <a:pt x="279239" y="33933"/>
                  </a:moveTo>
                  <a:lnTo>
                    <a:pt x="214201" y="104626"/>
                  </a:lnTo>
                  <a:cubicBezTo>
                    <a:pt x="205718" y="113109"/>
                    <a:pt x="202890" y="127248"/>
                    <a:pt x="202890" y="138559"/>
                  </a:cubicBezTo>
                  <a:lnTo>
                    <a:pt x="248134" y="520303"/>
                  </a:lnTo>
                  <a:cubicBezTo>
                    <a:pt x="248134" y="531614"/>
                    <a:pt x="245306" y="542925"/>
                    <a:pt x="239650" y="551408"/>
                  </a:cubicBezTo>
                  <a:lnTo>
                    <a:pt x="101092" y="732383"/>
                  </a:lnTo>
                  <a:cubicBezTo>
                    <a:pt x="95436" y="740866"/>
                    <a:pt x="81298" y="738038"/>
                    <a:pt x="78470" y="729556"/>
                  </a:cubicBezTo>
                  <a:lnTo>
                    <a:pt x="2121" y="492026"/>
                  </a:lnTo>
                  <a:cubicBezTo>
                    <a:pt x="-707" y="483542"/>
                    <a:pt x="-707" y="472232"/>
                    <a:pt x="2121" y="463748"/>
                  </a:cubicBezTo>
                  <a:lnTo>
                    <a:pt x="135024" y="115937"/>
                  </a:lnTo>
                  <a:cubicBezTo>
                    <a:pt x="137852" y="107454"/>
                    <a:pt x="137852" y="98971"/>
                    <a:pt x="137852" y="93315"/>
                  </a:cubicBezTo>
                  <a:lnTo>
                    <a:pt x="118058" y="0"/>
                  </a:lnTo>
                  <a:lnTo>
                    <a:pt x="279239" y="33933"/>
                  </a:lnTo>
                  <a:close/>
                </a:path>
              </a:pathLst>
            </a:custGeom>
            <a:solidFill>
              <a:srgbClr val="FFFFFF"/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8B4554CA-A77C-40C3-94EE-296EAFFEFAD9}"/>
              </a:ext>
            </a:extLst>
          </p:cNvPr>
          <p:cNvSpPr/>
          <p:nvPr/>
        </p:nvSpPr>
        <p:spPr>
          <a:xfrm>
            <a:off x="9736741" y="4430450"/>
            <a:ext cx="863023" cy="1756327"/>
          </a:xfrm>
          <a:custGeom>
            <a:avLst/>
            <a:gdLst>
              <a:gd name="connsiteX0" fmla="*/ 576858 w 703082"/>
              <a:gd name="connsiteY0" fmla="*/ 141387 h 1430833"/>
              <a:gd name="connsiteX1" fmla="*/ 200769 w 703082"/>
              <a:gd name="connsiteY1" fmla="*/ 175319 h 1430833"/>
              <a:gd name="connsiteX2" fmla="*/ 93315 w 703082"/>
              <a:gd name="connsiteY2" fmla="*/ 328017 h 1430833"/>
              <a:gd name="connsiteX3" fmla="*/ 87660 w 703082"/>
              <a:gd name="connsiteY3" fmla="*/ 1184821 h 1430833"/>
              <a:gd name="connsiteX4" fmla="*/ 0 w 703082"/>
              <a:gd name="connsiteY4" fmla="*/ 1430833 h 1430833"/>
              <a:gd name="connsiteX5" fmla="*/ 175319 w 703082"/>
              <a:gd name="connsiteY5" fmla="*/ 1312069 h 1430833"/>
              <a:gd name="connsiteX6" fmla="*/ 200769 w 703082"/>
              <a:gd name="connsiteY6" fmla="*/ 308223 h 1430833"/>
              <a:gd name="connsiteX7" fmla="*/ 610790 w 703082"/>
              <a:gd name="connsiteY7" fmla="*/ 214908 h 1430833"/>
              <a:gd name="connsiteX8" fmla="*/ 695622 w 703082"/>
              <a:gd name="connsiteY8" fmla="*/ 144214 h 1430833"/>
              <a:gd name="connsiteX9" fmla="*/ 695622 w 703082"/>
              <a:gd name="connsiteY9" fmla="*/ 0 h 1430833"/>
              <a:gd name="connsiteX10" fmla="*/ 576858 w 703082"/>
              <a:gd name="connsiteY10" fmla="*/ 141387 h 143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3082" h="1430833">
                <a:moveTo>
                  <a:pt x="576858" y="141387"/>
                </a:moveTo>
                <a:cubicBezTo>
                  <a:pt x="506165" y="149870"/>
                  <a:pt x="333673" y="164008"/>
                  <a:pt x="200769" y="175319"/>
                </a:cubicBezTo>
                <a:cubicBezTo>
                  <a:pt x="124421" y="180975"/>
                  <a:pt x="73521" y="254496"/>
                  <a:pt x="93315" y="328017"/>
                </a:cubicBezTo>
                <a:cubicBezTo>
                  <a:pt x="164009" y="599480"/>
                  <a:pt x="70693" y="1034950"/>
                  <a:pt x="87660" y="1184821"/>
                </a:cubicBezTo>
                <a:cubicBezTo>
                  <a:pt x="107454" y="1360140"/>
                  <a:pt x="0" y="1430833"/>
                  <a:pt x="0" y="1430833"/>
                </a:cubicBezTo>
                <a:cubicBezTo>
                  <a:pt x="104626" y="1408211"/>
                  <a:pt x="178147" y="1365795"/>
                  <a:pt x="175319" y="1312069"/>
                </a:cubicBezTo>
                <a:cubicBezTo>
                  <a:pt x="161181" y="995362"/>
                  <a:pt x="180975" y="579686"/>
                  <a:pt x="200769" y="308223"/>
                </a:cubicBezTo>
                <a:cubicBezTo>
                  <a:pt x="277118" y="223391"/>
                  <a:pt x="503337" y="214908"/>
                  <a:pt x="610790" y="214908"/>
                </a:cubicBezTo>
                <a:cubicBezTo>
                  <a:pt x="653206" y="214908"/>
                  <a:pt x="687140" y="186630"/>
                  <a:pt x="695622" y="144214"/>
                </a:cubicBezTo>
                <a:cubicBezTo>
                  <a:pt x="706933" y="93315"/>
                  <a:pt x="704106" y="42416"/>
                  <a:pt x="695622" y="0"/>
                </a:cubicBezTo>
                <a:cubicBezTo>
                  <a:pt x="695622" y="0"/>
                  <a:pt x="695622" y="127248"/>
                  <a:pt x="576858" y="141387"/>
                </a:cubicBezTo>
                <a:close/>
              </a:path>
            </a:pathLst>
          </a:custGeom>
          <a:solidFill>
            <a:srgbClr val="E76F51"/>
          </a:solidFill>
          <a:ln w="282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5F50897B-9F8E-4310-A71A-48AB78E43250}"/>
              </a:ext>
            </a:extLst>
          </p:cNvPr>
          <p:cNvSpPr/>
          <p:nvPr/>
        </p:nvSpPr>
        <p:spPr>
          <a:xfrm>
            <a:off x="5697360" y="9865174"/>
            <a:ext cx="2077396" cy="1195760"/>
          </a:xfrm>
          <a:custGeom>
            <a:avLst/>
            <a:gdLst>
              <a:gd name="connsiteX0" fmla="*/ 248134 w 1692398"/>
              <a:gd name="connsiteY0" fmla="*/ 832061 h 974154"/>
              <a:gd name="connsiteX1" fmla="*/ 1444265 w 1692398"/>
              <a:gd name="connsiteY1" fmla="*/ 832061 h 974154"/>
              <a:gd name="connsiteX2" fmla="*/ 1444265 w 1692398"/>
              <a:gd name="connsiteY2" fmla="*/ 142094 h 974154"/>
              <a:gd name="connsiteX3" fmla="*/ 248134 w 1692398"/>
              <a:gd name="connsiteY3" fmla="*/ 142094 h 974154"/>
              <a:gd name="connsiteX4" fmla="*/ 248134 w 1692398"/>
              <a:gd name="connsiteY4" fmla="*/ 832061 h 974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2398" h="974154">
                <a:moveTo>
                  <a:pt x="248134" y="832061"/>
                </a:moveTo>
                <a:cubicBezTo>
                  <a:pt x="578978" y="1021519"/>
                  <a:pt x="1113421" y="1021519"/>
                  <a:pt x="1444265" y="832061"/>
                </a:cubicBezTo>
                <a:cubicBezTo>
                  <a:pt x="1775110" y="642602"/>
                  <a:pt x="1775110" y="331552"/>
                  <a:pt x="1444265" y="142094"/>
                </a:cubicBezTo>
                <a:cubicBezTo>
                  <a:pt x="1113421" y="-47365"/>
                  <a:pt x="578978" y="-47365"/>
                  <a:pt x="248134" y="142094"/>
                </a:cubicBezTo>
                <a:cubicBezTo>
                  <a:pt x="-82711" y="331552"/>
                  <a:pt x="-82711" y="642602"/>
                  <a:pt x="248134" y="83206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2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grpSp>
        <p:nvGrpSpPr>
          <p:cNvPr id="113" name="Graphic 3">
            <a:extLst>
              <a:ext uri="{FF2B5EF4-FFF2-40B4-BE49-F238E27FC236}">
                <a16:creationId xmlns:a16="http://schemas.microsoft.com/office/drawing/2014/main" id="{A9EC8C74-37FD-4FED-98CE-81A98EE0B221}"/>
              </a:ext>
            </a:extLst>
          </p:cNvPr>
          <p:cNvGrpSpPr/>
          <p:nvPr/>
        </p:nvGrpSpPr>
        <p:grpSpPr>
          <a:xfrm>
            <a:off x="5987357" y="4723267"/>
            <a:ext cx="1599384" cy="6224069"/>
            <a:chOff x="14176349" y="4984480"/>
            <a:chExt cx="1302975" cy="5070583"/>
          </a:xfrm>
          <a:solidFill>
            <a:srgbClr val="000000"/>
          </a:solidFill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4567E71-C4C3-4C44-9B1D-1EC1832ECD41}"/>
                </a:ext>
              </a:extLst>
            </p:cNvPr>
            <p:cNvSpPr/>
            <p:nvPr/>
          </p:nvSpPr>
          <p:spPr>
            <a:xfrm>
              <a:off x="14176349" y="9215027"/>
              <a:ext cx="518552" cy="496140"/>
            </a:xfrm>
            <a:custGeom>
              <a:avLst/>
              <a:gdLst>
                <a:gd name="connsiteX0" fmla="*/ 91059 w 518552"/>
                <a:gd name="connsiteY0" fmla="*/ 188181 h 496140"/>
                <a:gd name="connsiteX1" fmla="*/ 572 w 518552"/>
                <a:gd name="connsiteY1" fmla="*/ 349362 h 496140"/>
                <a:gd name="connsiteX2" fmla="*/ 14710 w 518552"/>
                <a:gd name="connsiteY2" fmla="*/ 428538 h 496140"/>
                <a:gd name="connsiteX3" fmla="*/ 192858 w 518552"/>
                <a:gd name="connsiteY3" fmla="*/ 482266 h 496140"/>
                <a:gd name="connsiteX4" fmla="*/ 518047 w 518552"/>
                <a:gd name="connsiteY4" fmla="*/ 106177 h 496140"/>
                <a:gd name="connsiteX5" fmla="*/ 91059 w 518552"/>
                <a:gd name="connsiteY5" fmla="*/ 188181 h 496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8552" h="496140">
                  <a:moveTo>
                    <a:pt x="91059" y="188181"/>
                  </a:moveTo>
                  <a:cubicBezTo>
                    <a:pt x="31676" y="213631"/>
                    <a:pt x="-5084" y="278669"/>
                    <a:pt x="572" y="349362"/>
                  </a:cubicBezTo>
                  <a:cubicBezTo>
                    <a:pt x="3399" y="383295"/>
                    <a:pt x="6227" y="414400"/>
                    <a:pt x="14710" y="428538"/>
                  </a:cubicBezTo>
                  <a:cubicBezTo>
                    <a:pt x="34504" y="468127"/>
                    <a:pt x="93887" y="521854"/>
                    <a:pt x="192858" y="482266"/>
                  </a:cubicBezTo>
                  <a:cubicBezTo>
                    <a:pt x="291828" y="442677"/>
                    <a:pt x="509564" y="239081"/>
                    <a:pt x="518047" y="106177"/>
                  </a:cubicBezTo>
                  <a:cubicBezTo>
                    <a:pt x="532186" y="-145491"/>
                    <a:pt x="246584" y="120315"/>
                    <a:pt x="91059" y="188181"/>
                  </a:cubicBezTo>
                  <a:close/>
                </a:path>
              </a:pathLst>
            </a:custGeom>
            <a:solidFill>
              <a:srgbClr val="173D7A"/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BCD99E9-6274-4AB9-A430-86778402C4F4}"/>
                </a:ext>
              </a:extLst>
            </p:cNvPr>
            <p:cNvSpPr/>
            <p:nvPr/>
          </p:nvSpPr>
          <p:spPr>
            <a:xfrm>
              <a:off x="14829788" y="9624678"/>
              <a:ext cx="649536" cy="430385"/>
            </a:xfrm>
            <a:custGeom>
              <a:avLst/>
              <a:gdLst>
                <a:gd name="connsiteX0" fmla="*/ 14478 w 649536"/>
                <a:gd name="connsiteY0" fmla="*/ 188551 h 430385"/>
                <a:gd name="connsiteX1" fmla="*/ 3167 w 649536"/>
                <a:gd name="connsiteY1" fmla="*/ 358215 h 430385"/>
                <a:gd name="connsiteX2" fmla="*/ 184142 w 649536"/>
                <a:gd name="connsiteY2" fmla="*/ 428908 h 430385"/>
                <a:gd name="connsiteX3" fmla="*/ 639407 w 649536"/>
                <a:gd name="connsiteY3" fmla="*/ 126341 h 430385"/>
                <a:gd name="connsiteX4" fmla="*/ 79516 w 649536"/>
                <a:gd name="connsiteY4" fmla="*/ 148963 h 430385"/>
                <a:gd name="connsiteX5" fmla="*/ 14478 w 649536"/>
                <a:gd name="connsiteY5" fmla="*/ 188551 h 4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9536" h="430385">
                  <a:moveTo>
                    <a:pt x="14478" y="188551"/>
                  </a:moveTo>
                  <a:cubicBezTo>
                    <a:pt x="14478" y="188551"/>
                    <a:pt x="-8144" y="332765"/>
                    <a:pt x="3167" y="358215"/>
                  </a:cubicBezTo>
                  <a:cubicBezTo>
                    <a:pt x="14478" y="383665"/>
                    <a:pt x="82344" y="440220"/>
                    <a:pt x="184142" y="428908"/>
                  </a:cubicBezTo>
                  <a:cubicBezTo>
                    <a:pt x="285940" y="417597"/>
                    <a:pt x="574369" y="315799"/>
                    <a:pt x="639407" y="126341"/>
                  </a:cubicBezTo>
                  <a:cubicBezTo>
                    <a:pt x="738378" y="-170571"/>
                    <a:pt x="79516" y="148963"/>
                    <a:pt x="79516" y="148963"/>
                  </a:cubicBezTo>
                  <a:lnTo>
                    <a:pt x="14478" y="188551"/>
                  </a:lnTo>
                  <a:close/>
                </a:path>
              </a:pathLst>
            </a:custGeom>
            <a:solidFill>
              <a:srgbClr val="173D7A"/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097F800-C139-4FB0-81A9-95F66547D98A}"/>
                </a:ext>
              </a:extLst>
            </p:cNvPr>
            <p:cNvSpPr/>
            <p:nvPr/>
          </p:nvSpPr>
          <p:spPr>
            <a:xfrm>
              <a:off x="14176920" y="7387033"/>
              <a:ext cx="972740" cy="2531548"/>
            </a:xfrm>
            <a:custGeom>
              <a:avLst/>
              <a:gdLst>
                <a:gd name="connsiteX0" fmla="*/ 950119 w 972740"/>
                <a:gd name="connsiteY0" fmla="*/ 132903 h 2531548"/>
                <a:gd name="connsiteX1" fmla="*/ 972740 w 972740"/>
                <a:gd name="connsiteY1" fmla="*/ 2372469 h 2531548"/>
                <a:gd name="connsiteX2" fmla="*/ 851148 w 972740"/>
                <a:gd name="connsiteY2" fmla="*/ 2527994 h 2531548"/>
                <a:gd name="connsiteX3" fmla="*/ 822870 w 972740"/>
                <a:gd name="connsiteY3" fmla="*/ 2530822 h 2531548"/>
                <a:gd name="connsiteX4" fmla="*/ 689967 w 972740"/>
                <a:gd name="connsiteY4" fmla="*/ 2477095 h 2531548"/>
                <a:gd name="connsiteX5" fmla="*/ 658862 w 972740"/>
                <a:gd name="connsiteY5" fmla="*/ 2386608 h 2531548"/>
                <a:gd name="connsiteX6" fmla="*/ 630585 w 972740"/>
                <a:gd name="connsiteY6" fmla="*/ 1430834 h 2531548"/>
                <a:gd name="connsiteX7" fmla="*/ 489198 w 972740"/>
                <a:gd name="connsiteY7" fmla="*/ 576858 h 2531548"/>
                <a:gd name="connsiteX8" fmla="*/ 291257 w 972740"/>
                <a:gd name="connsiteY8" fmla="*/ 2089695 h 2531548"/>
                <a:gd name="connsiteX9" fmla="*/ 237530 w 972740"/>
                <a:gd name="connsiteY9" fmla="*/ 2188666 h 2531548"/>
                <a:gd name="connsiteX10" fmla="*/ 147042 w 972740"/>
                <a:gd name="connsiteY10" fmla="*/ 2214116 h 2531548"/>
                <a:gd name="connsiteX11" fmla="*/ 28277 w 972740"/>
                <a:gd name="connsiteY11" fmla="*/ 2154734 h 2531548"/>
                <a:gd name="connsiteX12" fmla="*/ 0 w 972740"/>
                <a:gd name="connsiteY12" fmla="*/ 2072729 h 2531548"/>
                <a:gd name="connsiteX13" fmla="*/ 79177 w 972740"/>
                <a:gd name="connsiteY13" fmla="*/ 1162199 h 2531548"/>
                <a:gd name="connsiteX14" fmla="*/ 107454 w 972740"/>
                <a:gd name="connsiteY14" fmla="*/ 0 h 2531548"/>
                <a:gd name="connsiteX15" fmla="*/ 950119 w 972740"/>
                <a:gd name="connsiteY15" fmla="*/ 132903 h 253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2740" h="2531548">
                  <a:moveTo>
                    <a:pt x="950119" y="132903"/>
                  </a:moveTo>
                  <a:lnTo>
                    <a:pt x="972740" y="2372469"/>
                  </a:lnTo>
                  <a:cubicBezTo>
                    <a:pt x="969913" y="2451646"/>
                    <a:pt x="919014" y="2516684"/>
                    <a:pt x="851148" y="2527994"/>
                  </a:cubicBezTo>
                  <a:cubicBezTo>
                    <a:pt x="842665" y="2530822"/>
                    <a:pt x="834182" y="2530822"/>
                    <a:pt x="822870" y="2530822"/>
                  </a:cubicBezTo>
                  <a:cubicBezTo>
                    <a:pt x="752177" y="2536478"/>
                    <a:pt x="712589" y="2508201"/>
                    <a:pt x="689967" y="2477095"/>
                  </a:cubicBezTo>
                  <a:cubicBezTo>
                    <a:pt x="670173" y="2451646"/>
                    <a:pt x="661690" y="2420541"/>
                    <a:pt x="658862" y="2386608"/>
                  </a:cubicBezTo>
                  <a:lnTo>
                    <a:pt x="630585" y="1430834"/>
                  </a:lnTo>
                  <a:lnTo>
                    <a:pt x="489198" y="576858"/>
                  </a:lnTo>
                  <a:lnTo>
                    <a:pt x="291257" y="2089695"/>
                  </a:lnTo>
                  <a:cubicBezTo>
                    <a:pt x="288429" y="2129284"/>
                    <a:pt x="268635" y="2168873"/>
                    <a:pt x="237530" y="2188666"/>
                  </a:cubicBezTo>
                  <a:cubicBezTo>
                    <a:pt x="214908" y="2202805"/>
                    <a:pt x="186630" y="2214116"/>
                    <a:pt x="147042" y="2214116"/>
                  </a:cubicBezTo>
                  <a:cubicBezTo>
                    <a:pt x="90487" y="2211289"/>
                    <a:pt x="50899" y="2183011"/>
                    <a:pt x="28277" y="2154734"/>
                  </a:cubicBezTo>
                  <a:cubicBezTo>
                    <a:pt x="8483" y="2132112"/>
                    <a:pt x="0" y="2103834"/>
                    <a:pt x="0" y="2072729"/>
                  </a:cubicBezTo>
                  <a:lnTo>
                    <a:pt x="79177" y="1162199"/>
                  </a:lnTo>
                  <a:lnTo>
                    <a:pt x="107454" y="0"/>
                  </a:lnTo>
                  <a:lnTo>
                    <a:pt x="950119" y="13290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376110E-6F17-445A-B8FE-E4F822C96B9D}"/>
                </a:ext>
              </a:extLst>
            </p:cNvPr>
            <p:cNvSpPr/>
            <p:nvPr/>
          </p:nvSpPr>
          <p:spPr>
            <a:xfrm>
              <a:off x="14801849" y="5515073"/>
              <a:ext cx="212080" cy="295827"/>
            </a:xfrm>
            <a:custGeom>
              <a:avLst/>
              <a:gdLst>
                <a:gd name="connsiteX0" fmla="*/ 36761 w 212080"/>
                <a:gd name="connsiteY0" fmla="*/ 0 h 295827"/>
                <a:gd name="connsiteX1" fmla="*/ 0 w 212080"/>
                <a:gd name="connsiteY1" fmla="*/ 203597 h 295827"/>
                <a:gd name="connsiteX2" fmla="*/ 76349 w 212080"/>
                <a:gd name="connsiteY2" fmla="*/ 291257 h 295827"/>
                <a:gd name="connsiteX3" fmla="*/ 178147 w 212080"/>
                <a:gd name="connsiteY3" fmla="*/ 260151 h 295827"/>
                <a:gd name="connsiteX4" fmla="*/ 212080 w 212080"/>
                <a:gd name="connsiteY4" fmla="*/ 31105 h 295827"/>
                <a:gd name="connsiteX5" fmla="*/ 36761 w 212080"/>
                <a:gd name="connsiteY5" fmla="*/ 0 h 29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080" h="295827">
                  <a:moveTo>
                    <a:pt x="36761" y="0"/>
                  </a:moveTo>
                  <a:lnTo>
                    <a:pt x="0" y="203597"/>
                  </a:lnTo>
                  <a:cubicBezTo>
                    <a:pt x="0" y="203597"/>
                    <a:pt x="0" y="274290"/>
                    <a:pt x="76349" y="291257"/>
                  </a:cubicBezTo>
                  <a:cubicBezTo>
                    <a:pt x="152698" y="311051"/>
                    <a:pt x="178147" y="260151"/>
                    <a:pt x="178147" y="260151"/>
                  </a:cubicBezTo>
                  <a:lnTo>
                    <a:pt x="212080" y="31105"/>
                  </a:lnTo>
                  <a:lnTo>
                    <a:pt x="36761" y="0"/>
                  </a:lnTo>
                  <a:close/>
                </a:path>
              </a:pathLst>
            </a:custGeom>
            <a:solidFill>
              <a:srgbClr val="FFC2B0"/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CF5722-3E00-4398-9E7D-5D99F931D1E8}"/>
                </a:ext>
              </a:extLst>
            </p:cNvPr>
            <p:cNvSpPr/>
            <p:nvPr/>
          </p:nvSpPr>
          <p:spPr>
            <a:xfrm>
              <a:off x="14684969" y="4984480"/>
              <a:ext cx="598538" cy="659647"/>
            </a:xfrm>
            <a:custGeom>
              <a:avLst/>
              <a:gdLst>
                <a:gd name="connsiteX0" fmla="*/ 580629 w 598538"/>
                <a:gd name="connsiteY0" fmla="*/ 420311 h 659647"/>
                <a:gd name="connsiteX1" fmla="*/ 198885 w 598538"/>
                <a:gd name="connsiteY1" fmla="*/ 646530 h 659647"/>
                <a:gd name="connsiteX2" fmla="*/ 17909 w 598538"/>
                <a:gd name="connsiteY2" fmla="*/ 239336 h 659647"/>
                <a:gd name="connsiteX3" fmla="*/ 399654 w 598538"/>
                <a:gd name="connsiteY3" fmla="*/ 13117 h 659647"/>
                <a:gd name="connsiteX4" fmla="*/ 580629 w 598538"/>
                <a:gd name="connsiteY4" fmla="*/ 420311 h 65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538" h="659647">
                  <a:moveTo>
                    <a:pt x="580629" y="420311"/>
                  </a:moveTo>
                  <a:cubicBezTo>
                    <a:pt x="524074" y="595631"/>
                    <a:pt x="354410" y="697429"/>
                    <a:pt x="198885" y="646530"/>
                  </a:cubicBezTo>
                  <a:cubicBezTo>
                    <a:pt x="43359" y="595631"/>
                    <a:pt x="-38645" y="414656"/>
                    <a:pt x="17909" y="239336"/>
                  </a:cubicBezTo>
                  <a:cubicBezTo>
                    <a:pt x="74464" y="64017"/>
                    <a:pt x="244128" y="-37782"/>
                    <a:pt x="399654" y="13117"/>
                  </a:cubicBezTo>
                  <a:cubicBezTo>
                    <a:pt x="555179" y="64017"/>
                    <a:pt x="637184" y="244992"/>
                    <a:pt x="580629" y="420311"/>
                  </a:cubicBezTo>
                  <a:close/>
                </a:path>
              </a:pathLst>
            </a:custGeom>
            <a:solidFill>
              <a:srgbClr val="FFC2B0"/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BF9793C-B950-4730-97EF-628B7FACE46F}"/>
                </a:ext>
              </a:extLst>
            </p:cNvPr>
            <p:cNvSpPr/>
            <p:nvPr/>
          </p:nvSpPr>
          <p:spPr>
            <a:xfrm>
              <a:off x="14275456" y="5631876"/>
              <a:ext cx="950553" cy="2131245"/>
            </a:xfrm>
            <a:custGeom>
              <a:avLst/>
              <a:gdLst>
                <a:gd name="connsiteX0" fmla="*/ 571637 w 950553"/>
                <a:gd name="connsiteY0" fmla="*/ 92450 h 2131245"/>
                <a:gd name="connsiteX1" fmla="*/ 122028 w 950553"/>
                <a:gd name="connsiteY1" fmla="*/ 100933 h 2131245"/>
                <a:gd name="connsiteX2" fmla="*/ 435 w 950553"/>
                <a:gd name="connsiteY2" fmla="*/ 1752330 h 2131245"/>
                <a:gd name="connsiteX3" fmla="*/ 300175 w 950553"/>
                <a:gd name="connsiteY3" fmla="*/ 2049242 h 2131245"/>
                <a:gd name="connsiteX4" fmla="*/ 591432 w 950553"/>
                <a:gd name="connsiteY4" fmla="*/ 2131246 h 2131245"/>
                <a:gd name="connsiteX5" fmla="*/ 879860 w 950553"/>
                <a:gd name="connsiteY5" fmla="*/ 1910683 h 2131245"/>
                <a:gd name="connsiteX6" fmla="*/ 950554 w 950553"/>
                <a:gd name="connsiteY6" fmla="*/ 287564 h 2131245"/>
                <a:gd name="connsiteX7" fmla="*/ 571637 w 950553"/>
                <a:gd name="connsiteY7" fmla="*/ 92450 h 213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0553" h="2131245">
                  <a:moveTo>
                    <a:pt x="571637" y="92450"/>
                  </a:moveTo>
                  <a:cubicBezTo>
                    <a:pt x="565982" y="89622"/>
                    <a:pt x="240793" y="-119630"/>
                    <a:pt x="122028" y="100933"/>
                  </a:cubicBezTo>
                  <a:cubicBezTo>
                    <a:pt x="-73086" y="457228"/>
                    <a:pt x="68301" y="867249"/>
                    <a:pt x="435" y="1752330"/>
                  </a:cubicBezTo>
                  <a:cubicBezTo>
                    <a:pt x="-10876" y="1902200"/>
                    <a:pt x="201204" y="1989860"/>
                    <a:pt x="300175" y="2049242"/>
                  </a:cubicBezTo>
                  <a:cubicBezTo>
                    <a:pt x="387835" y="2100142"/>
                    <a:pt x="489633" y="2131246"/>
                    <a:pt x="591432" y="2131246"/>
                  </a:cubicBezTo>
                  <a:cubicBezTo>
                    <a:pt x="693230" y="2131246"/>
                    <a:pt x="888344" y="2040759"/>
                    <a:pt x="879860" y="1910683"/>
                  </a:cubicBezTo>
                  <a:cubicBezTo>
                    <a:pt x="848756" y="1299892"/>
                    <a:pt x="902482" y="788073"/>
                    <a:pt x="950554" y="287564"/>
                  </a:cubicBezTo>
                  <a:cubicBezTo>
                    <a:pt x="950554" y="287564"/>
                    <a:pt x="888344" y="219698"/>
                    <a:pt x="571637" y="92450"/>
                  </a:cubicBezTo>
                  <a:close/>
                </a:path>
              </a:pathLst>
            </a:custGeom>
            <a:solidFill>
              <a:srgbClr val="E76F51"/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F8AC3772-5395-4FF6-87DF-116CED3B51BE}"/>
              </a:ext>
            </a:extLst>
          </p:cNvPr>
          <p:cNvSpPr/>
          <p:nvPr/>
        </p:nvSpPr>
        <p:spPr>
          <a:xfrm>
            <a:off x="7983887" y="5128122"/>
            <a:ext cx="451230" cy="728910"/>
          </a:xfrm>
          <a:custGeom>
            <a:avLst/>
            <a:gdLst>
              <a:gd name="connsiteX0" fmla="*/ 96143 w 367605"/>
              <a:gd name="connsiteY0" fmla="*/ 593824 h 593824"/>
              <a:gd name="connsiteX1" fmla="*/ 367605 w 367605"/>
              <a:gd name="connsiteY1" fmla="*/ 56555 h 593824"/>
              <a:gd name="connsiteX2" fmla="*/ 282773 w 367605"/>
              <a:gd name="connsiteY2" fmla="*/ 0 h 593824"/>
              <a:gd name="connsiteX3" fmla="*/ 0 w 367605"/>
              <a:gd name="connsiteY3" fmla="*/ 412849 h 59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05" h="593824">
                <a:moveTo>
                  <a:pt x="96143" y="593824"/>
                </a:moveTo>
                <a:lnTo>
                  <a:pt x="367605" y="56555"/>
                </a:lnTo>
                <a:lnTo>
                  <a:pt x="282773" y="0"/>
                </a:lnTo>
                <a:lnTo>
                  <a:pt x="0" y="412849"/>
                </a:lnTo>
                <a:close/>
              </a:path>
            </a:pathLst>
          </a:custGeom>
          <a:solidFill>
            <a:srgbClr val="FFC2B0"/>
          </a:solidFill>
          <a:ln w="282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7B13C5C-2CED-4F62-A8B4-6C03767F1EF4}"/>
              </a:ext>
            </a:extLst>
          </p:cNvPr>
          <p:cNvSpPr/>
          <p:nvPr/>
        </p:nvSpPr>
        <p:spPr>
          <a:xfrm>
            <a:off x="5901283" y="4416566"/>
            <a:ext cx="291564" cy="739324"/>
          </a:xfrm>
          <a:custGeom>
            <a:avLst/>
            <a:gdLst>
              <a:gd name="connsiteX0" fmla="*/ 0 w 237529"/>
              <a:gd name="connsiteY0" fmla="*/ 602308 h 602307"/>
              <a:gd name="connsiteX1" fmla="*/ 132903 w 237529"/>
              <a:gd name="connsiteY1" fmla="*/ 0 h 602307"/>
              <a:gd name="connsiteX2" fmla="*/ 237530 w 237529"/>
              <a:gd name="connsiteY2" fmla="*/ 2828 h 602307"/>
              <a:gd name="connsiteX3" fmla="*/ 197941 w 237529"/>
              <a:gd name="connsiteY3" fmla="*/ 500509 h 60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529" h="602307">
                <a:moveTo>
                  <a:pt x="0" y="602308"/>
                </a:moveTo>
                <a:lnTo>
                  <a:pt x="132903" y="0"/>
                </a:lnTo>
                <a:lnTo>
                  <a:pt x="237530" y="2828"/>
                </a:lnTo>
                <a:lnTo>
                  <a:pt x="197941" y="500509"/>
                </a:lnTo>
                <a:close/>
              </a:path>
            </a:pathLst>
          </a:custGeom>
          <a:solidFill>
            <a:srgbClr val="FFC2B0"/>
          </a:solidFill>
          <a:ln w="282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099E7678-3120-43DC-BEF2-37EDB5867175}"/>
              </a:ext>
            </a:extLst>
          </p:cNvPr>
          <p:cNvSpPr/>
          <p:nvPr/>
        </p:nvSpPr>
        <p:spPr>
          <a:xfrm>
            <a:off x="7038781" y="5590061"/>
            <a:ext cx="1077003" cy="964715"/>
          </a:xfrm>
          <a:custGeom>
            <a:avLst/>
            <a:gdLst>
              <a:gd name="connsiteX0" fmla="*/ 193094 w 877405"/>
              <a:gd name="connsiteY0" fmla="*/ 228807 h 785928"/>
              <a:gd name="connsiteX1" fmla="*/ 758641 w 877405"/>
              <a:gd name="connsiteY1" fmla="*/ 19554 h 785928"/>
              <a:gd name="connsiteX2" fmla="*/ 843473 w 877405"/>
              <a:gd name="connsiteY2" fmla="*/ 25209 h 785928"/>
              <a:gd name="connsiteX3" fmla="*/ 860439 w 877405"/>
              <a:gd name="connsiteY3" fmla="*/ 237290 h 785928"/>
              <a:gd name="connsiteX4" fmla="*/ 34741 w 877405"/>
              <a:gd name="connsiteY4" fmla="*/ 754765 h 785928"/>
              <a:gd name="connsiteX5" fmla="*/ 193094 w 877405"/>
              <a:gd name="connsiteY5" fmla="*/ 228807 h 78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7405" h="785928">
                <a:moveTo>
                  <a:pt x="193094" y="228807"/>
                </a:moveTo>
                <a:cubicBezTo>
                  <a:pt x="193094" y="228807"/>
                  <a:pt x="495662" y="347571"/>
                  <a:pt x="758641" y="19554"/>
                </a:cubicBezTo>
                <a:cubicBezTo>
                  <a:pt x="781263" y="-8723"/>
                  <a:pt x="829334" y="-5895"/>
                  <a:pt x="843473" y="25209"/>
                </a:cubicBezTo>
                <a:cubicBezTo>
                  <a:pt x="866095" y="78937"/>
                  <a:pt x="897200" y="160941"/>
                  <a:pt x="860439" y="237290"/>
                </a:cubicBezTo>
                <a:cubicBezTo>
                  <a:pt x="702086" y="576618"/>
                  <a:pt x="164817" y="565307"/>
                  <a:pt x="34741" y="754765"/>
                </a:cubicBezTo>
                <a:cubicBezTo>
                  <a:pt x="-98162" y="941396"/>
                  <a:pt x="193094" y="228807"/>
                  <a:pt x="193094" y="228807"/>
                </a:cubicBezTo>
                <a:close/>
              </a:path>
            </a:pathLst>
          </a:custGeom>
          <a:solidFill>
            <a:srgbClr val="E76F51"/>
          </a:solidFill>
          <a:ln w="282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127B298-668B-4D48-94F1-847E8F7EA415}"/>
              </a:ext>
            </a:extLst>
          </p:cNvPr>
          <p:cNvSpPr/>
          <p:nvPr/>
        </p:nvSpPr>
        <p:spPr>
          <a:xfrm>
            <a:off x="5894849" y="4975067"/>
            <a:ext cx="662454" cy="1159746"/>
          </a:xfrm>
          <a:custGeom>
            <a:avLst/>
            <a:gdLst>
              <a:gd name="connsiteX0" fmla="*/ 539683 w 539683"/>
              <a:gd name="connsiteY0" fmla="*/ 458362 h 944814"/>
              <a:gd name="connsiteX1" fmla="*/ 254082 w 539683"/>
              <a:gd name="connsiteY1" fmla="*/ 260421 h 944814"/>
              <a:gd name="connsiteX2" fmla="*/ 228632 w 539683"/>
              <a:gd name="connsiteY2" fmla="*/ 42685 h 944814"/>
              <a:gd name="connsiteX3" fmla="*/ 180561 w 539683"/>
              <a:gd name="connsiteY3" fmla="*/ 269 h 944814"/>
              <a:gd name="connsiteX4" fmla="*/ 13725 w 539683"/>
              <a:gd name="connsiteY4" fmla="*/ 65307 h 944814"/>
              <a:gd name="connsiteX5" fmla="*/ 206010 w 539683"/>
              <a:gd name="connsiteY5" fmla="*/ 871212 h 944814"/>
              <a:gd name="connsiteX6" fmla="*/ 539683 w 539683"/>
              <a:gd name="connsiteY6" fmla="*/ 458362 h 94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9683" h="944814">
                <a:moveTo>
                  <a:pt x="539683" y="458362"/>
                </a:moveTo>
                <a:cubicBezTo>
                  <a:pt x="539683" y="458362"/>
                  <a:pt x="288015" y="478156"/>
                  <a:pt x="254082" y="260421"/>
                </a:cubicBezTo>
                <a:cubicBezTo>
                  <a:pt x="234288" y="147312"/>
                  <a:pt x="228632" y="82274"/>
                  <a:pt x="228632" y="42685"/>
                </a:cubicBezTo>
                <a:cubicBezTo>
                  <a:pt x="228632" y="17236"/>
                  <a:pt x="206010" y="-2558"/>
                  <a:pt x="180561" y="269"/>
                </a:cubicBezTo>
                <a:cubicBezTo>
                  <a:pt x="121178" y="8753"/>
                  <a:pt x="27863" y="25719"/>
                  <a:pt x="13725" y="65307"/>
                </a:cubicBezTo>
                <a:cubicBezTo>
                  <a:pt x="-6070" y="124690"/>
                  <a:pt x="-40002" y="421602"/>
                  <a:pt x="206010" y="871212"/>
                </a:cubicBezTo>
                <a:cubicBezTo>
                  <a:pt x="370019" y="1170951"/>
                  <a:pt x="539683" y="458362"/>
                  <a:pt x="539683" y="458362"/>
                </a:cubicBezTo>
                <a:close/>
              </a:path>
            </a:pathLst>
          </a:custGeom>
          <a:solidFill>
            <a:srgbClr val="E76F51"/>
          </a:solidFill>
          <a:ln w="282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88E45067-1F06-426C-9124-283806A968A1}"/>
              </a:ext>
            </a:extLst>
          </p:cNvPr>
          <p:cNvSpPr/>
          <p:nvPr/>
        </p:nvSpPr>
        <p:spPr>
          <a:xfrm>
            <a:off x="6064420" y="4063296"/>
            <a:ext cx="315862" cy="398393"/>
          </a:xfrm>
          <a:custGeom>
            <a:avLst/>
            <a:gdLst>
              <a:gd name="connsiteX0" fmla="*/ 0 w 257324"/>
              <a:gd name="connsiteY0" fmla="*/ 290627 h 324560"/>
              <a:gd name="connsiteX1" fmla="*/ 2828 w 257324"/>
              <a:gd name="connsiteY1" fmla="*/ 222762 h 324560"/>
              <a:gd name="connsiteX2" fmla="*/ 22622 w 257324"/>
              <a:gd name="connsiteY2" fmla="*/ 154896 h 324560"/>
              <a:gd name="connsiteX3" fmla="*/ 93315 w 257324"/>
              <a:gd name="connsiteY3" fmla="*/ 41787 h 324560"/>
              <a:gd name="connsiteX4" fmla="*/ 110281 w 257324"/>
              <a:gd name="connsiteY4" fmla="*/ 19165 h 324560"/>
              <a:gd name="connsiteX5" fmla="*/ 180975 w 257324"/>
              <a:gd name="connsiteY5" fmla="*/ 7854 h 324560"/>
              <a:gd name="connsiteX6" fmla="*/ 197941 w 257324"/>
              <a:gd name="connsiteY6" fmla="*/ 19165 h 324560"/>
              <a:gd name="connsiteX7" fmla="*/ 229047 w 257324"/>
              <a:gd name="connsiteY7" fmla="*/ 78547 h 324560"/>
              <a:gd name="connsiteX8" fmla="*/ 192286 w 257324"/>
              <a:gd name="connsiteY8" fmla="*/ 174690 h 324560"/>
              <a:gd name="connsiteX9" fmla="*/ 237530 w 257324"/>
              <a:gd name="connsiteY9" fmla="*/ 166207 h 324560"/>
              <a:gd name="connsiteX10" fmla="*/ 257324 w 257324"/>
              <a:gd name="connsiteY10" fmla="*/ 180345 h 324560"/>
              <a:gd name="connsiteX11" fmla="*/ 257324 w 257324"/>
              <a:gd name="connsiteY11" fmla="*/ 180345 h 324560"/>
              <a:gd name="connsiteX12" fmla="*/ 248841 w 257324"/>
              <a:gd name="connsiteY12" fmla="*/ 197312 h 324560"/>
              <a:gd name="connsiteX13" fmla="*/ 175319 w 257324"/>
              <a:gd name="connsiteY13" fmla="*/ 228417 h 324560"/>
              <a:gd name="connsiteX14" fmla="*/ 107454 w 257324"/>
              <a:gd name="connsiteY14" fmla="*/ 324560 h 324560"/>
              <a:gd name="connsiteX15" fmla="*/ 0 w 257324"/>
              <a:gd name="connsiteY15" fmla="*/ 290627 h 32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7324" h="324560">
                <a:moveTo>
                  <a:pt x="0" y="290627"/>
                </a:moveTo>
                <a:lnTo>
                  <a:pt x="2828" y="222762"/>
                </a:lnTo>
                <a:cubicBezTo>
                  <a:pt x="2828" y="197312"/>
                  <a:pt x="11311" y="174690"/>
                  <a:pt x="22622" y="154896"/>
                </a:cubicBezTo>
                <a:lnTo>
                  <a:pt x="93315" y="41787"/>
                </a:lnTo>
                <a:lnTo>
                  <a:pt x="110281" y="19165"/>
                </a:lnTo>
                <a:cubicBezTo>
                  <a:pt x="127248" y="-629"/>
                  <a:pt x="155525" y="-6285"/>
                  <a:pt x="180975" y="7854"/>
                </a:cubicBezTo>
                <a:lnTo>
                  <a:pt x="197941" y="19165"/>
                </a:lnTo>
                <a:cubicBezTo>
                  <a:pt x="217735" y="33303"/>
                  <a:pt x="229047" y="55925"/>
                  <a:pt x="229047" y="78547"/>
                </a:cubicBezTo>
                <a:lnTo>
                  <a:pt x="192286" y="174690"/>
                </a:lnTo>
                <a:lnTo>
                  <a:pt x="237530" y="166207"/>
                </a:lnTo>
                <a:cubicBezTo>
                  <a:pt x="246013" y="163379"/>
                  <a:pt x="254496" y="169035"/>
                  <a:pt x="257324" y="180345"/>
                </a:cubicBezTo>
                <a:lnTo>
                  <a:pt x="257324" y="180345"/>
                </a:lnTo>
                <a:cubicBezTo>
                  <a:pt x="257324" y="188829"/>
                  <a:pt x="254496" y="194484"/>
                  <a:pt x="248841" y="197312"/>
                </a:cubicBezTo>
                <a:lnTo>
                  <a:pt x="175319" y="228417"/>
                </a:lnTo>
                <a:lnTo>
                  <a:pt x="107454" y="324560"/>
                </a:lnTo>
                <a:lnTo>
                  <a:pt x="0" y="290627"/>
                </a:lnTo>
                <a:close/>
              </a:path>
            </a:pathLst>
          </a:custGeom>
          <a:solidFill>
            <a:srgbClr val="FFC2B0"/>
          </a:solidFill>
          <a:ln w="282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518012DD-E182-44A2-AB38-D557D5FF9C15}"/>
              </a:ext>
            </a:extLst>
          </p:cNvPr>
          <p:cNvSpPr/>
          <p:nvPr/>
        </p:nvSpPr>
        <p:spPr>
          <a:xfrm>
            <a:off x="8232062" y="4787963"/>
            <a:ext cx="265531" cy="413049"/>
          </a:xfrm>
          <a:custGeom>
            <a:avLst/>
            <a:gdLst>
              <a:gd name="connsiteX0" fmla="*/ 168250 w 216321"/>
              <a:gd name="connsiteY0" fmla="*/ 336501 h 336500"/>
              <a:gd name="connsiteX1" fmla="*/ 199355 w 216321"/>
              <a:gd name="connsiteY1" fmla="*/ 277118 h 336500"/>
              <a:gd name="connsiteX2" fmla="*/ 216322 w 216321"/>
              <a:gd name="connsiteY2" fmla="*/ 206425 h 336500"/>
              <a:gd name="connsiteX3" fmla="*/ 213494 w 216321"/>
              <a:gd name="connsiteY3" fmla="*/ 73521 h 336500"/>
              <a:gd name="connsiteX4" fmla="*/ 207839 w 216321"/>
              <a:gd name="connsiteY4" fmla="*/ 45244 h 336500"/>
              <a:gd name="connsiteX5" fmla="*/ 154111 w 216321"/>
              <a:gd name="connsiteY5" fmla="*/ 0 h 336500"/>
              <a:gd name="connsiteX6" fmla="*/ 134317 w 216321"/>
              <a:gd name="connsiteY6" fmla="*/ 0 h 336500"/>
              <a:gd name="connsiteX7" fmla="*/ 77763 w 216321"/>
              <a:gd name="connsiteY7" fmla="*/ 36761 h 336500"/>
              <a:gd name="connsiteX8" fmla="*/ 60797 w 216321"/>
              <a:gd name="connsiteY8" fmla="*/ 138559 h 336500"/>
              <a:gd name="connsiteX9" fmla="*/ 26863 w 216321"/>
              <a:gd name="connsiteY9" fmla="*/ 107454 h 336500"/>
              <a:gd name="connsiteX10" fmla="*/ 4242 w 216321"/>
              <a:gd name="connsiteY10" fmla="*/ 110282 h 336500"/>
              <a:gd name="connsiteX11" fmla="*/ 4242 w 216321"/>
              <a:gd name="connsiteY11" fmla="*/ 110282 h 336500"/>
              <a:gd name="connsiteX12" fmla="*/ 4242 w 216321"/>
              <a:gd name="connsiteY12" fmla="*/ 130076 h 336500"/>
              <a:gd name="connsiteX13" fmla="*/ 55141 w 216321"/>
              <a:gd name="connsiteY13" fmla="*/ 192286 h 336500"/>
              <a:gd name="connsiteX14" fmla="*/ 69279 w 216321"/>
              <a:gd name="connsiteY14" fmla="*/ 322362 h 336500"/>
              <a:gd name="connsiteX15" fmla="*/ 168250 w 216321"/>
              <a:gd name="connsiteY15" fmla="*/ 336501 h 33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6321" h="336500">
                <a:moveTo>
                  <a:pt x="168250" y="336501"/>
                </a:moveTo>
                <a:lnTo>
                  <a:pt x="199355" y="277118"/>
                </a:lnTo>
                <a:cubicBezTo>
                  <a:pt x="210666" y="254496"/>
                  <a:pt x="216322" y="231875"/>
                  <a:pt x="216322" y="206425"/>
                </a:cubicBezTo>
                <a:lnTo>
                  <a:pt x="213494" y="73521"/>
                </a:lnTo>
                <a:lnTo>
                  <a:pt x="207839" y="45244"/>
                </a:lnTo>
                <a:cubicBezTo>
                  <a:pt x="205011" y="19794"/>
                  <a:pt x="179561" y="0"/>
                  <a:pt x="154111" y="0"/>
                </a:cubicBezTo>
                <a:lnTo>
                  <a:pt x="134317" y="0"/>
                </a:lnTo>
                <a:cubicBezTo>
                  <a:pt x="108868" y="0"/>
                  <a:pt x="89074" y="14139"/>
                  <a:pt x="77763" y="36761"/>
                </a:cubicBezTo>
                <a:lnTo>
                  <a:pt x="60797" y="138559"/>
                </a:lnTo>
                <a:lnTo>
                  <a:pt x="26863" y="107454"/>
                </a:lnTo>
                <a:cubicBezTo>
                  <a:pt x="21208" y="101799"/>
                  <a:pt x="9897" y="101799"/>
                  <a:pt x="4242" y="110282"/>
                </a:cubicBezTo>
                <a:lnTo>
                  <a:pt x="4242" y="110282"/>
                </a:lnTo>
                <a:cubicBezTo>
                  <a:pt x="-1414" y="115937"/>
                  <a:pt x="-1414" y="124421"/>
                  <a:pt x="4242" y="130076"/>
                </a:cubicBezTo>
                <a:lnTo>
                  <a:pt x="55141" y="192286"/>
                </a:lnTo>
                <a:lnTo>
                  <a:pt x="69279" y="322362"/>
                </a:lnTo>
                <a:lnTo>
                  <a:pt x="168250" y="336501"/>
                </a:lnTo>
                <a:close/>
              </a:path>
            </a:pathLst>
          </a:custGeom>
          <a:solidFill>
            <a:srgbClr val="FFC2B0"/>
          </a:solidFill>
          <a:ln w="282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E51B4DF9-9C84-44E6-912A-9B789C79E414}"/>
              </a:ext>
            </a:extLst>
          </p:cNvPr>
          <p:cNvSpPr/>
          <p:nvPr/>
        </p:nvSpPr>
        <p:spPr>
          <a:xfrm>
            <a:off x="6977295" y="6096533"/>
            <a:ext cx="930228" cy="2002768"/>
          </a:xfrm>
          <a:custGeom>
            <a:avLst/>
            <a:gdLst>
              <a:gd name="connsiteX0" fmla="*/ 45243 w 757832"/>
              <a:gd name="connsiteY0" fmla="*/ 271462 h 1631602"/>
              <a:gd name="connsiteX1" fmla="*/ 0 w 757832"/>
              <a:gd name="connsiteY1" fmla="*/ 1631602 h 1631602"/>
              <a:gd name="connsiteX2" fmla="*/ 172492 w 757832"/>
              <a:gd name="connsiteY2" fmla="*/ 1436489 h 1631602"/>
              <a:gd name="connsiteX3" fmla="*/ 203597 w 757832"/>
              <a:gd name="connsiteY3" fmla="*/ 246013 h 1631602"/>
              <a:gd name="connsiteX4" fmla="*/ 757833 w 757832"/>
              <a:gd name="connsiteY4" fmla="*/ 0 h 1631602"/>
              <a:gd name="connsiteX5" fmla="*/ 45243 w 757832"/>
              <a:gd name="connsiteY5" fmla="*/ 271462 h 163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7832" h="1631602">
                <a:moveTo>
                  <a:pt x="45243" y="271462"/>
                </a:moveTo>
                <a:cubicBezTo>
                  <a:pt x="19794" y="393055"/>
                  <a:pt x="178147" y="1300758"/>
                  <a:pt x="0" y="1631602"/>
                </a:cubicBezTo>
                <a:cubicBezTo>
                  <a:pt x="87660" y="1594842"/>
                  <a:pt x="175319" y="1526977"/>
                  <a:pt x="172492" y="1436489"/>
                </a:cubicBezTo>
                <a:cubicBezTo>
                  <a:pt x="149870" y="1001018"/>
                  <a:pt x="169664" y="613618"/>
                  <a:pt x="203597" y="246013"/>
                </a:cubicBezTo>
                <a:cubicBezTo>
                  <a:pt x="353467" y="169664"/>
                  <a:pt x="590996" y="124420"/>
                  <a:pt x="757833" y="0"/>
                </a:cubicBezTo>
                <a:cubicBezTo>
                  <a:pt x="576858" y="67865"/>
                  <a:pt x="67865" y="164008"/>
                  <a:pt x="45243" y="271462"/>
                </a:cubicBezTo>
                <a:close/>
              </a:path>
            </a:pathLst>
          </a:custGeom>
          <a:solidFill>
            <a:srgbClr val="E76F51"/>
          </a:solidFill>
          <a:ln w="282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9DD2448B-8D7A-48A5-8D81-9CA3385AD72F}"/>
              </a:ext>
            </a:extLst>
          </p:cNvPr>
          <p:cNvSpPr/>
          <p:nvPr/>
        </p:nvSpPr>
        <p:spPr>
          <a:xfrm>
            <a:off x="6668375" y="5502990"/>
            <a:ext cx="385281" cy="232895"/>
          </a:xfrm>
          <a:custGeom>
            <a:avLst/>
            <a:gdLst>
              <a:gd name="connsiteX0" fmla="*/ 0 w 313878"/>
              <a:gd name="connsiteY0" fmla="*/ 45244 h 189733"/>
              <a:gd name="connsiteX1" fmla="*/ 45244 w 313878"/>
              <a:gd name="connsiteY1" fmla="*/ 0 h 189733"/>
              <a:gd name="connsiteX2" fmla="*/ 178147 w 313878"/>
              <a:gd name="connsiteY2" fmla="*/ 87660 h 189733"/>
              <a:gd name="connsiteX3" fmla="*/ 285601 w 313878"/>
              <a:gd name="connsiteY3" fmla="*/ 110281 h 189733"/>
              <a:gd name="connsiteX4" fmla="*/ 313879 w 313878"/>
              <a:gd name="connsiteY4" fmla="*/ 189458 h 189733"/>
              <a:gd name="connsiteX5" fmla="*/ 0 w 313878"/>
              <a:gd name="connsiteY5" fmla="*/ 45244 h 18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878" h="189733">
                <a:moveTo>
                  <a:pt x="0" y="45244"/>
                </a:moveTo>
                <a:lnTo>
                  <a:pt x="45244" y="0"/>
                </a:lnTo>
                <a:cubicBezTo>
                  <a:pt x="45244" y="0"/>
                  <a:pt x="118765" y="76349"/>
                  <a:pt x="178147" y="87660"/>
                </a:cubicBezTo>
                <a:cubicBezTo>
                  <a:pt x="178147" y="87660"/>
                  <a:pt x="248841" y="107454"/>
                  <a:pt x="285601" y="110281"/>
                </a:cubicBezTo>
                <a:lnTo>
                  <a:pt x="313879" y="189458"/>
                </a:lnTo>
                <a:cubicBezTo>
                  <a:pt x="313879" y="192286"/>
                  <a:pt x="76349" y="175319"/>
                  <a:pt x="0" y="45244"/>
                </a:cubicBezTo>
                <a:close/>
              </a:path>
            </a:pathLst>
          </a:custGeom>
          <a:solidFill>
            <a:srgbClr val="FFFFFF"/>
          </a:solidFill>
          <a:ln w="282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0C9EEDBC-06D7-4A06-88A7-17997DB0F010}"/>
              </a:ext>
            </a:extLst>
          </p:cNvPr>
          <p:cNvSpPr/>
          <p:nvPr/>
        </p:nvSpPr>
        <p:spPr>
          <a:xfrm>
            <a:off x="6539482" y="4642181"/>
            <a:ext cx="879743" cy="878421"/>
          </a:xfrm>
          <a:custGeom>
            <a:avLst/>
            <a:gdLst>
              <a:gd name="connsiteX0" fmla="*/ 427367 w 716703"/>
              <a:gd name="connsiteY0" fmla="*/ 492026 h 715626"/>
              <a:gd name="connsiteX1" fmla="*/ 458472 w 716703"/>
              <a:gd name="connsiteY1" fmla="*/ 475059 h 715626"/>
              <a:gd name="connsiteX2" fmla="*/ 500888 w 716703"/>
              <a:gd name="connsiteY2" fmla="*/ 361950 h 715626"/>
              <a:gd name="connsiteX3" fmla="*/ 715796 w 716703"/>
              <a:gd name="connsiteY3" fmla="*/ 200769 h 715626"/>
              <a:gd name="connsiteX4" fmla="*/ 670552 w 716703"/>
              <a:gd name="connsiteY4" fmla="*/ 0 h 715626"/>
              <a:gd name="connsiteX5" fmla="*/ 387778 w 716703"/>
              <a:gd name="connsiteY5" fmla="*/ 11311 h 715626"/>
              <a:gd name="connsiteX6" fmla="*/ 379 w 716703"/>
              <a:gd name="connsiteY6" fmla="*/ 367605 h 715626"/>
              <a:gd name="connsiteX7" fmla="*/ 246392 w 716703"/>
              <a:gd name="connsiteY7" fmla="*/ 715417 h 715626"/>
              <a:gd name="connsiteX8" fmla="*/ 410400 w 716703"/>
              <a:gd name="connsiteY8" fmla="*/ 596652 h 715626"/>
              <a:gd name="connsiteX9" fmla="*/ 362329 w 716703"/>
              <a:gd name="connsiteY9" fmla="*/ 540097 h 715626"/>
              <a:gd name="connsiteX10" fmla="*/ 427367 w 716703"/>
              <a:gd name="connsiteY10" fmla="*/ 492026 h 71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6703" h="715626">
                <a:moveTo>
                  <a:pt x="427367" y="492026"/>
                </a:moveTo>
                <a:cubicBezTo>
                  <a:pt x="438678" y="492026"/>
                  <a:pt x="449989" y="486370"/>
                  <a:pt x="458472" y="475059"/>
                </a:cubicBezTo>
                <a:cubicBezTo>
                  <a:pt x="469783" y="458093"/>
                  <a:pt x="464127" y="376089"/>
                  <a:pt x="500888" y="361950"/>
                </a:cubicBezTo>
                <a:cubicBezTo>
                  <a:pt x="560270" y="342156"/>
                  <a:pt x="701657" y="415677"/>
                  <a:pt x="715796" y="200769"/>
                </a:cubicBezTo>
                <a:cubicBezTo>
                  <a:pt x="724279" y="90487"/>
                  <a:pt x="670552" y="59383"/>
                  <a:pt x="670552" y="0"/>
                </a:cubicBezTo>
                <a:cubicBezTo>
                  <a:pt x="670552" y="0"/>
                  <a:pt x="676208" y="31105"/>
                  <a:pt x="387778" y="11311"/>
                </a:cubicBezTo>
                <a:cubicBezTo>
                  <a:pt x="102177" y="-8483"/>
                  <a:pt x="8862" y="246013"/>
                  <a:pt x="379" y="367605"/>
                </a:cubicBezTo>
                <a:cubicBezTo>
                  <a:pt x="-5277" y="489198"/>
                  <a:pt x="51278" y="687140"/>
                  <a:pt x="246392" y="715417"/>
                </a:cubicBezTo>
                <a:cubicBezTo>
                  <a:pt x="277497" y="721072"/>
                  <a:pt x="416056" y="610791"/>
                  <a:pt x="410400" y="596652"/>
                </a:cubicBezTo>
                <a:cubicBezTo>
                  <a:pt x="407573" y="582513"/>
                  <a:pt x="356673" y="582513"/>
                  <a:pt x="362329" y="540097"/>
                </a:cubicBezTo>
                <a:cubicBezTo>
                  <a:pt x="373640" y="506165"/>
                  <a:pt x="396262" y="492026"/>
                  <a:pt x="427367" y="492026"/>
                </a:cubicBezTo>
                <a:close/>
              </a:path>
            </a:pathLst>
          </a:custGeom>
          <a:solidFill>
            <a:schemeClr val="tx2"/>
          </a:solidFill>
          <a:ln w="282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grpSp>
        <p:nvGrpSpPr>
          <p:cNvPr id="130" name="Graphic 3">
            <a:extLst>
              <a:ext uri="{FF2B5EF4-FFF2-40B4-BE49-F238E27FC236}">
                <a16:creationId xmlns:a16="http://schemas.microsoft.com/office/drawing/2014/main" id="{A9EC8C74-37FD-4FED-98CE-81A98EE0B221}"/>
              </a:ext>
            </a:extLst>
          </p:cNvPr>
          <p:cNvGrpSpPr/>
          <p:nvPr/>
        </p:nvGrpSpPr>
        <p:grpSpPr>
          <a:xfrm>
            <a:off x="979397" y="6390201"/>
            <a:ext cx="1117662" cy="1428445"/>
            <a:chOff x="10096500" y="6342486"/>
            <a:chExt cx="910530" cy="1163716"/>
          </a:xfrm>
          <a:solidFill>
            <a:srgbClr val="000000"/>
          </a:solidFill>
        </p:grpSpPr>
        <p:grpSp>
          <p:nvGrpSpPr>
            <p:cNvPr id="131" name="Graphic 3">
              <a:extLst>
                <a:ext uri="{FF2B5EF4-FFF2-40B4-BE49-F238E27FC236}">
                  <a16:creationId xmlns:a16="http://schemas.microsoft.com/office/drawing/2014/main" id="{A9EC8C74-37FD-4FED-98CE-81A98EE0B221}"/>
                </a:ext>
              </a:extLst>
            </p:cNvPr>
            <p:cNvGrpSpPr/>
            <p:nvPr/>
          </p:nvGrpSpPr>
          <p:grpSpPr>
            <a:xfrm>
              <a:off x="10096500" y="6342486"/>
              <a:ext cx="910530" cy="1163716"/>
              <a:chOff x="10096500" y="6342486"/>
              <a:chExt cx="910530" cy="1163716"/>
            </a:xfrm>
            <a:solidFill>
              <a:srgbClr val="000000"/>
            </a:solidFill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F612B487-F654-441A-9DAD-8FBAD7A779D4}"/>
                  </a:ext>
                </a:extLst>
              </p:cNvPr>
              <p:cNvSpPr/>
              <p:nvPr/>
            </p:nvSpPr>
            <p:spPr>
              <a:xfrm>
                <a:off x="10119121" y="6342486"/>
                <a:ext cx="887908" cy="1160484"/>
              </a:xfrm>
              <a:custGeom>
                <a:avLst/>
                <a:gdLst>
                  <a:gd name="connsiteX0" fmla="*/ 828526 w 887908"/>
                  <a:gd name="connsiteY0" fmla="*/ 422446 h 1160484"/>
                  <a:gd name="connsiteX1" fmla="*/ 107454 w 887908"/>
                  <a:gd name="connsiteY1" fmla="*/ 6769 h 1160484"/>
                  <a:gd name="connsiteX2" fmla="*/ 70693 w 887908"/>
                  <a:gd name="connsiteY2" fmla="*/ 3941 h 1160484"/>
                  <a:gd name="connsiteX3" fmla="*/ 70693 w 887908"/>
                  <a:gd name="connsiteY3" fmla="*/ 3941 h 1160484"/>
                  <a:gd name="connsiteX4" fmla="*/ 0 w 887908"/>
                  <a:gd name="connsiteY4" fmla="*/ 43530 h 1160484"/>
                  <a:gd name="connsiteX5" fmla="*/ 48071 w 887908"/>
                  <a:gd name="connsiteY5" fmla="*/ 60496 h 1160484"/>
                  <a:gd name="connsiteX6" fmla="*/ 48071 w 887908"/>
                  <a:gd name="connsiteY6" fmla="*/ 586455 h 1160484"/>
                  <a:gd name="connsiteX7" fmla="*/ 107454 w 887908"/>
                  <a:gd name="connsiteY7" fmla="*/ 696736 h 1160484"/>
                  <a:gd name="connsiteX8" fmla="*/ 797421 w 887908"/>
                  <a:gd name="connsiteY8" fmla="*/ 1098275 h 1160484"/>
                  <a:gd name="connsiteX9" fmla="*/ 797421 w 887908"/>
                  <a:gd name="connsiteY9" fmla="*/ 1160485 h 1160484"/>
                  <a:gd name="connsiteX10" fmla="*/ 868114 w 887908"/>
                  <a:gd name="connsiteY10" fmla="*/ 1120897 h 1160484"/>
                  <a:gd name="connsiteX11" fmla="*/ 868114 w 887908"/>
                  <a:gd name="connsiteY11" fmla="*/ 1120897 h 1160484"/>
                  <a:gd name="connsiteX12" fmla="*/ 887909 w 887908"/>
                  <a:gd name="connsiteY12" fmla="*/ 1075653 h 1160484"/>
                  <a:gd name="connsiteX13" fmla="*/ 887909 w 887908"/>
                  <a:gd name="connsiteY13" fmla="*/ 538383 h 1160484"/>
                  <a:gd name="connsiteX14" fmla="*/ 828526 w 887908"/>
                  <a:gd name="connsiteY14" fmla="*/ 422446 h 116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87908" h="1160484">
                    <a:moveTo>
                      <a:pt x="828526" y="422446"/>
                    </a:moveTo>
                    <a:lnTo>
                      <a:pt x="107454" y="6769"/>
                    </a:lnTo>
                    <a:cubicBezTo>
                      <a:pt x="93315" y="-1714"/>
                      <a:pt x="79177" y="-1714"/>
                      <a:pt x="70693" y="3941"/>
                    </a:cubicBezTo>
                    <a:cubicBezTo>
                      <a:pt x="70693" y="3941"/>
                      <a:pt x="70693" y="3941"/>
                      <a:pt x="70693" y="3941"/>
                    </a:cubicBezTo>
                    <a:lnTo>
                      <a:pt x="0" y="43530"/>
                    </a:lnTo>
                    <a:cubicBezTo>
                      <a:pt x="0" y="43530"/>
                      <a:pt x="31105" y="54841"/>
                      <a:pt x="48071" y="60496"/>
                    </a:cubicBezTo>
                    <a:lnTo>
                      <a:pt x="48071" y="586455"/>
                    </a:lnTo>
                    <a:cubicBezTo>
                      <a:pt x="48071" y="628871"/>
                      <a:pt x="73521" y="679770"/>
                      <a:pt x="107454" y="696736"/>
                    </a:cubicBezTo>
                    <a:lnTo>
                      <a:pt x="797421" y="1098275"/>
                    </a:lnTo>
                    <a:lnTo>
                      <a:pt x="797421" y="1160485"/>
                    </a:lnTo>
                    <a:lnTo>
                      <a:pt x="868114" y="1120897"/>
                    </a:lnTo>
                    <a:lnTo>
                      <a:pt x="868114" y="1120897"/>
                    </a:lnTo>
                    <a:cubicBezTo>
                      <a:pt x="879425" y="1112413"/>
                      <a:pt x="887909" y="1098275"/>
                      <a:pt x="887909" y="1075653"/>
                    </a:cubicBezTo>
                    <a:lnTo>
                      <a:pt x="887909" y="538383"/>
                    </a:lnTo>
                    <a:cubicBezTo>
                      <a:pt x="887909" y="490312"/>
                      <a:pt x="862459" y="442240"/>
                      <a:pt x="828526" y="422446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F8E5DD9-9C01-4FA4-9455-1175EF9424AE}"/>
                  </a:ext>
                </a:extLst>
              </p:cNvPr>
              <p:cNvSpPr/>
              <p:nvPr/>
            </p:nvSpPr>
            <p:spPr>
              <a:xfrm>
                <a:off x="10096500" y="6382784"/>
                <a:ext cx="842664" cy="1123418"/>
              </a:xfrm>
              <a:custGeom>
                <a:avLst/>
                <a:gdLst>
                  <a:gd name="connsiteX0" fmla="*/ 780455 w 842664"/>
                  <a:gd name="connsiteY0" fmla="*/ 1117359 h 1123418"/>
                  <a:gd name="connsiteX1" fmla="*/ 59382 w 842664"/>
                  <a:gd name="connsiteY1" fmla="*/ 698854 h 1123418"/>
                  <a:gd name="connsiteX2" fmla="*/ 0 w 842664"/>
                  <a:gd name="connsiteY2" fmla="*/ 588573 h 1123418"/>
                  <a:gd name="connsiteX3" fmla="*/ 0 w 842664"/>
                  <a:gd name="connsiteY3" fmla="*/ 51303 h 1123418"/>
                  <a:gd name="connsiteX4" fmla="*/ 59382 w 842664"/>
                  <a:gd name="connsiteY4" fmla="*/ 6059 h 1123418"/>
                  <a:gd name="connsiteX5" fmla="*/ 783282 w 842664"/>
                  <a:gd name="connsiteY5" fmla="*/ 424564 h 1123418"/>
                  <a:gd name="connsiteX6" fmla="*/ 842665 w 842664"/>
                  <a:gd name="connsiteY6" fmla="*/ 534846 h 1123418"/>
                  <a:gd name="connsiteX7" fmla="*/ 842665 w 842664"/>
                  <a:gd name="connsiteY7" fmla="*/ 1072115 h 1123418"/>
                  <a:gd name="connsiteX8" fmla="*/ 780455 w 842664"/>
                  <a:gd name="connsiteY8" fmla="*/ 1117359 h 1123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2664" h="1123418">
                    <a:moveTo>
                      <a:pt x="780455" y="1117359"/>
                    </a:moveTo>
                    <a:lnTo>
                      <a:pt x="59382" y="698854"/>
                    </a:lnTo>
                    <a:cubicBezTo>
                      <a:pt x="28277" y="679060"/>
                      <a:pt x="0" y="630989"/>
                      <a:pt x="0" y="588573"/>
                    </a:cubicBezTo>
                    <a:lnTo>
                      <a:pt x="0" y="51303"/>
                    </a:lnTo>
                    <a:cubicBezTo>
                      <a:pt x="0" y="8887"/>
                      <a:pt x="25450" y="-10907"/>
                      <a:pt x="59382" y="6059"/>
                    </a:cubicBezTo>
                    <a:lnTo>
                      <a:pt x="783282" y="424564"/>
                    </a:lnTo>
                    <a:cubicBezTo>
                      <a:pt x="814388" y="444358"/>
                      <a:pt x="842665" y="492430"/>
                      <a:pt x="842665" y="534846"/>
                    </a:cubicBezTo>
                    <a:lnTo>
                      <a:pt x="842665" y="1072115"/>
                    </a:lnTo>
                    <a:cubicBezTo>
                      <a:pt x="839837" y="1114531"/>
                      <a:pt x="814388" y="1134326"/>
                      <a:pt x="780455" y="111735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95A99B2-3CB1-425D-8DE4-3EFEF9BC414A}"/>
                  </a:ext>
                </a:extLst>
              </p:cNvPr>
              <p:cNvSpPr/>
              <p:nvPr/>
            </p:nvSpPr>
            <p:spPr>
              <a:xfrm>
                <a:off x="10110638" y="6381643"/>
                <a:ext cx="825698" cy="1121328"/>
              </a:xfrm>
              <a:custGeom>
                <a:avLst/>
                <a:gdLst>
                  <a:gd name="connsiteX0" fmla="*/ 766316 w 825698"/>
                  <a:gd name="connsiteY0" fmla="*/ 425705 h 1121328"/>
                  <a:gd name="connsiteX1" fmla="*/ 45244 w 825698"/>
                  <a:gd name="connsiteY1" fmla="*/ 7200 h 1121328"/>
                  <a:gd name="connsiteX2" fmla="*/ 0 w 825698"/>
                  <a:gd name="connsiteY2" fmla="*/ 10028 h 1121328"/>
                  <a:gd name="connsiteX3" fmla="*/ 25450 w 825698"/>
                  <a:gd name="connsiteY3" fmla="*/ 15684 h 1121328"/>
                  <a:gd name="connsiteX4" fmla="*/ 749350 w 825698"/>
                  <a:gd name="connsiteY4" fmla="*/ 434189 h 1121328"/>
                  <a:gd name="connsiteX5" fmla="*/ 808732 w 825698"/>
                  <a:gd name="connsiteY5" fmla="*/ 544470 h 1121328"/>
                  <a:gd name="connsiteX6" fmla="*/ 808732 w 825698"/>
                  <a:gd name="connsiteY6" fmla="*/ 1081740 h 1121328"/>
                  <a:gd name="connsiteX7" fmla="*/ 794593 w 825698"/>
                  <a:gd name="connsiteY7" fmla="*/ 1121328 h 1121328"/>
                  <a:gd name="connsiteX8" fmla="*/ 825698 w 825698"/>
                  <a:gd name="connsiteY8" fmla="*/ 1070429 h 1121328"/>
                  <a:gd name="connsiteX9" fmla="*/ 825698 w 825698"/>
                  <a:gd name="connsiteY9" fmla="*/ 533159 h 1121328"/>
                  <a:gd name="connsiteX10" fmla="*/ 766316 w 825698"/>
                  <a:gd name="connsiteY10" fmla="*/ 425705 h 112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25698" h="1121328">
                    <a:moveTo>
                      <a:pt x="766316" y="425705"/>
                    </a:moveTo>
                    <a:lnTo>
                      <a:pt x="45244" y="7200"/>
                    </a:lnTo>
                    <a:cubicBezTo>
                      <a:pt x="28277" y="-4110"/>
                      <a:pt x="11311" y="-1283"/>
                      <a:pt x="0" y="10028"/>
                    </a:cubicBezTo>
                    <a:cubicBezTo>
                      <a:pt x="8483" y="10028"/>
                      <a:pt x="16966" y="10028"/>
                      <a:pt x="25450" y="15684"/>
                    </a:cubicBezTo>
                    <a:lnTo>
                      <a:pt x="749350" y="434189"/>
                    </a:lnTo>
                    <a:cubicBezTo>
                      <a:pt x="780455" y="453983"/>
                      <a:pt x="808732" y="502054"/>
                      <a:pt x="808732" y="544470"/>
                    </a:cubicBezTo>
                    <a:lnTo>
                      <a:pt x="808732" y="1081740"/>
                    </a:lnTo>
                    <a:cubicBezTo>
                      <a:pt x="808732" y="1101534"/>
                      <a:pt x="803077" y="1112845"/>
                      <a:pt x="794593" y="1121328"/>
                    </a:cubicBezTo>
                    <a:cubicBezTo>
                      <a:pt x="814388" y="1118500"/>
                      <a:pt x="825698" y="1101534"/>
                      <a:pt x="825698" y="1070429"/>
                    </a:cubicBezTo>
                    <a:lnTo>
                      <a:pt x="825698" y="533159"/>
                    </a:lnTo>
                    <a:cubicBezTo>
                      <a:pt x="825698" y="493571"/>
                      <a:pt x="800249" y="442672"/>
                      <a:pt x="766316" y="4257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</p:grpSp>
        <p:grpSp>
          <p:nvGrpSpPr>
            <p:cNvPr id="135" name="Graphic 3">
              <a:extLst>
                <a:ext uri="{FF2B5EF4-FFF2-40B4-BE49-F238E27FC236}">
                  <a16:creationId xmlns:a16="http://schemas.microsoft.com/office/drawing/2014/main" id="{A9EC8C74-37FD-4FED-98CE-81A98EE0B221}"/>
                </a:ext>
              </a:extLst>
            </p:cNvPr>
            <p:cNvGrpSpPr/>
            <p:nvPr/>
          </p:nvGrpSpPr>
          <p:grpSpPr>
            <a:xfrm>
              <a:off x="10302924" y="6806985"/>
              <a:ext cx="390227" cy="294810"/>
              <a:chOff x="10302924" y="6806985"/>
              <a:chExt cx="390227" cy="294810"/>
            </a:xfrm>
            <a:solidFill>
              <a:srgbClr val="FFFFFF"/>
            </a:solidFill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FF6F6F61-7952-44E6-9098-597CAB5740C5}"/>
                  </a:ext>
                </a:extLst>
              </p:cNvPr>
              <p:cNvSpPr/>
              <p:nvPr/>
            </p:nvSpPr>
            <p:spPr>
              <a:xfrm>
                <a:off x="10302924" y="6806985"/>
                <a:ext cx="96142" cy="125145"/>
              </a:xfrm>
              <a:custGeom>
                <a:avLst/>
                <a:gdLst>
                  <a:gd name="connsiteX0" fmla="*/ 96143 w 96142"/>
                  <a:gd name="connsiteY0" fmla="*/ 90850 h 125145"/>
                  <a:gd name="connsiteX1" fmla="*/ 48071 w 96142"/>
                  <a:gd name="connsiteY1" fmla="*/ 119128 h 125145"/>
                  <a:gd name="connsiteX2" fmla="*/ 0 w 96142"/>
                  <a:gd name="connsiteY2" fmla="*/ 34296 h 125145"/>
                  <a:gd name="connsiteX3" fmla="*/ 48071 w 96142"/>
                  <a:gd name="connsiteY3" fmla="*/ 6018 h 125145"/>
                  <a:gd name="connsiteX4" fmla="*/ 96143 w 96142"/>
                  <a:gd name="connsiteY4" fmla="*/ 90850 h 125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142" h="125145">
                    <a:moveTo>
                      <a:pt x="96143" y="90850"/>
                    </a:moveTo>
                    <a:cubicBezTo>
                      <a:pt x="96143" y="121956"/>
                      <a:pt x="73521" y="133266"/>
                      <a:pt x="48071" y="119128"/>
                    </a:cubicBezTo>
                    <a:cubicBezTo>
                      <a:pt x="19794" y="104989"/>
                      <a:pt x="0" y="65401"/>
                      <a:pt x="0" y="34296"/>
                    </a:cubicBezTo>
                    <a:cubicBezTo>
                      <a:pt x="0" y="3191"/>
                      <a:pt x="22622" y="-8120"/>
                      <a:pt x="48071" y="6018"/>
                    </a:cubicBezTo>
                    <a:cubicBezTo>
                      <a:pt x="73521" y="20157"/>
                      <a:pt x="96143" y="59745"/>
                      <a:pt x="96143" y="908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D9095ADF-E8D3-4D41-873F-2ECE69E3C527}"/>
                  </a:ext>
                </a:extLst>
              </p:cNvPr>
              <p:cNvSpPr/>
              <p:nvPr/>
            </p:nvSpPr>
            <p:spPr>
              <a:xfrm>
                <a:off x="10449966" y="6891817"/>
                <a:ext cx="96142" cy="125145"/>
              </a:xfrm>
              <a:custGeom>
                <a:avLst/>
                <a:gdLst>
                  <a:gd name="connsiteX0" fmla="*/ 96143 w 96142"/>
                  <a:gd name="connsiteY0" fmla="*/ 90850 h 125145"/>
                  <a:gd name="connsiteX1" fmla="*/ 48071 w 96142"/>
                  <a:gd name="connsiteY1" fmla="*/ 119128 h 125145"/>
                  <a:gd name="connsiteX2" fmla="*/ 0 w 96142"/>
                  <a:gd name="connsiteY2" fmla="*/ 34296 h 125145"/>
                  <a:gd name="connsiteX3" fmla="*/ 48071 w 96142"/>
                  <a:gd name="connsiteY3" fmla="*/ 6018 h 125145"/>
                  <a:gd name="connsiteX4" fmla="*/ 96143 w 96142"/>
                  <a:gd name="connsiteY4" fmla="*/ 90850 h 125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142" h="125145">
                    <a:moveTo>
                      <a:pt x="96143" y="90850"/>
                    </a:moveTo>
                    <a:cubicBezTo>
                      <a:pt x="96143" y="121956"/>
                      <a:pt x="73521" y="133266"/>
                      <a:pt x="48071" y="119128"/>
                    </a:cubicBezTo>
                    <a:cubicBezTo>
                      <a:pt x="19794" y="104989"/>
                      <a:pt x="0" y="65401"/>
                      <a:pt x="0" y="34296"/>
                    </a:cubicBezTo>
                    <a:cubicBezTo>
                      <a:pt x="0" y="3191"/>
                      <a:pt x="22622" y="-8120"/>
                      <a:pt x="48071" y="6018"/>
                    </a:cubicBezTo>
                    <a:cubicBezTo>
                      <a:pt x="73521" y="22985"/>
                      <a:pt x="96143" y="59745"/>
                      <a:pt x="96143" y="908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B36FD568-6037-42E9-B29A-793BB3DF85E1}"/>
                  </a:ext>
                </a:extLst>
              </p:cNvPr>
              <p:cNvSpPr/>
              <p:nvPr/>
            </p:nvSpPr>
            <p:spPr>
              <a:xfrm>
                <a:off x="10597009" y="6976649"/>
                <a:ext cx="96142" cy="125145"/>
              </a:xfrm>
              <a:custGeom>
                <a:avLst/>
                <a:gdLst>
                  <a:gd name="connsiteX0" fmla="*/ 96143 w 96142"/>
                  <a:gd name="connsiteY0" fmla="*/ 90850 h 125145"/>
                  <a:gd name="connsiteX1" fmla="*/ 48071 w 96142"/>
                  <a:gd name="connsiteY1" fmla="*/ 119128 h 125145"/>
                  <a:gd name="connsiteX2" fmla="*/ 0 w 96142"/>
                  <a:gd name="connsiteY2" fmla="*/ 34296 h 125145"/>
                  <a:gd name="connsiteX3" fmla="*/ 48071 w 96142"/>
                  <a:gd name="connsiteY3" fmla="*/ 6018 h 125145"/>
                  <a:gd name="connsiteX4" fmla="*/ 96143 w 96142"/>
                  <a:gd name="connsiteY4" fmla="*/ 90850 h 125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142" h="125145">
                    <a:moveTo>
                      <a:pt x="96143" y="90850"/>
                    </a:moveTo>
                    <a:cubicBezTo>
                      <a:pt x="96143" y="121956"/>
                      <a:pt x="73521" y="133266"/>
                      <a:pt x="48071" y="119128"/>
                    </a:cubicBezTo>
                    <a:cubicBezTo>
                      <a:pt x="19794" y="104989"/>
                      <a:pt x="0" y="65401"/>
                      <a:pt x="0" y="34296"/>
                    </a:cubicBezTo>
                    <a:cubicBezTo>
                      <a:pt x="0" y="3191"/>
                      <a:pt x="22622" y="-8120"/>
                      <a:pt x="48071" y="6018"/>
                    </a:cubicBezTo>
                    <a:cubicBezTo>
                      <a:pt x="73521" y="22985"/>
                      <a:pt x="96143" y="59745"/>
                      <a:pt x="96143" y="908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</p:grpSp>
      </p:grpSp>
      <p:grpSp>
        <p:nvGrpSpPr>
          <p:cNvPr id="139" name="Graphic 3">
            <a:extLst>
              <a:ext uri="{FF2B5EF4-FFF2-40B4-BE49-F238E27FC236}">
                <a16:creationId xmlns:a16="http://schemas.microsoft.com/office/drawing/2014/main" id="{A9EC8C74-37FD-4FED-98CE-81A98EE0B221}"/>
              </a:ext>
            </a:extLst>
          </p:cNvPr>
          <p:cNvGrpSpPr/>
          <p:nvPr/>
        </p:nvGrpSpPr>
        <p:grpSpPr>
          <a:xfrm>
            <a:off x="993280" y="10449171"/>
            <a:ext cx="1197496" cy="1818805"/>
            <a:chOff x="10107810" y="9649221"/>
            <a:chExt cx="975568" cy="1481732"/>
          </a:xfrm>
          <a:solidFill>
            <a:srgbClr val="000000"/>
          </a:solidFill>
        </p:grpSpPr>
        <p:grpSp>
          <p:nvGrpSpPr>
            <p:cNvPr id="140" name="Graphic 3">
              <a:extLst>
                <a:ext uri="{FF2B5EF4-FFF2-40B4-BE49-F238E27FC236}">
                  <a16:creationId xmlns:a16="http://schemas.microsoft.com/office/drawing/2014/main" id="{A9EC8C74-37FD-4FED-98CE-81A98EE0B221}"/>
                </a:ext>
              </a:extLst>
            </p:cNvPr>
            <p:cNvGrpSpPr/>
            <p:nvPr/>
          </p:nvGrpSpPr>
          <p:grpSpPr>
            <a:xfrm>
              <a:off x="10107810" y="9649221"/>
              <a:ext cx="975568" cy="1481732"/>
              <a:chOff x="10107810" y="9649221"/>
              <a:chExt cx="975568" cy="1481732"/>
            </a:xfrm>
            <a:solidFill>
              <a:srgbClr val="000000"/>
            </a:solidFill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BB0ECA9-DA1A-4525-87A5-006CE26E4F88}"/>
                  </a:ext>
                </a:extLst>
              </p:cNvPr>
              <p:cNvSpPr/>
              <p:nvPr/>
            </p:nvSpPr>
            <p:spPr>
              <a:xfrm>
                <a:off x="10107810" y="10568234"/>
                <a:ext cx="975568" cy="562718"/>
              </a:xfrm>
              <a:custGeom>
                <a:avLst/>
                <a:gdLst>
                  <a:gd name="connsiteX0" fmla="*/ 489198 w 975568"/>
                  <a:gd name="connsiteY0" fmla="*/ 562719 h 562718"/>
                  <a:gd name="connsiteX1" fmla="*/ 0 w 975568"/>
                  <a:gd name="connsiteY1" fmla="*/ 282773 h 562718"/>
                  <a:gd name="connsiteX2" fmla="*/ 489198 w 975568"/>
                  <a:gd name="connsiteY2" fmla="*/ 0 h 562718"/>
                  <a:gd name="connsiteX3" fmla="*/ 975568 w 975568"/>
                  <a:gd name="connsiteY3" fmla="*/ 282773 h 562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5568" h="562718">
                    <a:moveTo>
                      <a:pt x="489198" y="562719"/>
                    </a:moveTo>
                    <a:lnTo>
                      <a:pt x="0" y="282773"/>
                    </a:lnTo>
                    <a:lnTo>
                      <a:pt x="489198" y="0"/>
                    </a:lnTo>
                    <a:lnTo>
                      <a:pt x="975568" y="282773"/>
                    </a:lnTo>
                    <a:close/>
                  </a:path>
                </a:pathLst>
              </a:custGeom>
              <a:solidFill>
                <a:srgbClr val="5E6970">
                  <a:alpha val="50000"/>
                </a:srgbClr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11DB8B28-6B76-4363-856D-930E34990753}"/>
                  </a:ext>
                </a:extLst>
              </p:cNvPr>
              <p:cNvSpPr/>
              <p:nvPr/>
            </p:nvSpPr>
            <p:spPr>
              <a:xfrm>
                <a:off x="10597009" y="9931994"/>
                <a:ext cx="486370" cy="842664"/>
              </a:xfrm>
              <a:custGeom>
                <a:avLst/>
                <a:gdLst>
                  <a:gd name="connsiteX0" fmla="*/ 486370 w 486370"/>
                  <a:gd name="connsiteY0" fmla="*/ 562719 h 842664"/>
                  <a:gd name="connsiteX1" fmla="*/ 0 w 486370"/>
                  <a:gd name="connsiteY1" fmla="*/ 842664 h 842664"/>
                  <a:gd name="connsiteX2" fmla="*/ 0 w 486370"/>
                  <a:gd name="connsiteY2" fmla="*/ 279946 h 842664"/>
                  <a:gd name="connsiteX3" fmla="*/ 486370 w 486370"/>
                  <a:gd name="connsiteY3" fmla="*/ 0 h 842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370" h="842664">
                    <a:moveTo>
                      <a:pt x="486370" y="562719"/>
                    </a:moveTo>
                    <a:lnTo>
                      <a:pt x="0" y="842664"/>
                    </a:lnTo>
                    <a:lnTo>
                      <a:pt x="0" y="279946"/>
                    </a:lnTo>
                    <a:lnTo>
                      <a:pt x="486370" y="0"/>
                    </a:lnTo>
                    <a:close/>
                  </a:path>
                </a:pathLst>
              </a:custGeom>
              <a:solidFill>
                <a:srgbClr val="D9D9D9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F506FC1A-01EA-41C6-9B54-5073F8CA37EB}"/>
                  </a:ext>
                </a:extLst>
              </p:cNvPr>
              <p:cNvSpPr/>
              <p:nvPr/>
            </p:nvSpPr>
            <p:spPr>
              <a:xfrm>
                <a:off x="10107810" y="9649221"/>
                <a:ext cx="975568" cy="562718"/>
              </a:xfrm>
              <a:custGeom>
                <a:avLst/>
                <a:gdLst>
                  <a:gd name="connsiteX0" fmla="*/ 489198 w 975568"/>
                  <a:gd name="connsiteY0" fmla="*/ 562719 h 562718"/>
                  <a:gd name="connsiteX1" fmla="*/ 0 w 975568"/>
                  <a:gd name="connsiteY1" fmla="*/ 282773 h 562718"/>
                  <a:gd name="connsiteX2" fmla="*/ 489198 w 975568"/>
                  <a:gd name="connsiteY2" fmla="*/ 0 h 562718"/>
                  <a:gd name="connsiteX3" fmla="*/ 975568 w 975568"/>
                  <a:gd name="connsiteY3" fmla="*/ 282773 h 562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5568" h="562718">
                    <a:moveTo>
                      <a:pt x="489198" y="562719"/>
                    </a:moveTo>
                    <a:lnTo>
                      <a:pt x="0" y="282773"/>
                    </a:lnTo>
                    <a:lnTo>
                      <a:pt x="489198" y="0"/>
                    </a:lnTo>
                    <a:lnTo>
                      <a:pt x="975568" y="282773"/>
                    </a:lnTo>
                    <a:close/>
                  </a:path>
                </a:pathLst>
              </a:custGeom>
              <a:solidFill>
                <a:srgbClr val="BFBFBF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1C362B-9DF4-4CBA-8CCE-8C72D8A69991}"/>
                  </a:ext>
                </a:extLst>
              </p:cNvPr>
              <p:cNvSpPr/>
              <p:nvPr/>
            </p:nvSpPr>
            <p:spPr>
              <a:xfrm>
                <a:off x="10107810" y="9931994"/>
                <a:ext cx="489198" cy="842664"/>
              </a:xfrm>
              <a:custGeom>
                <a:avLst/>
                <a:gdLst>
                  <a:gd name="connsiteX0" fmla="*/ 489198 w 489198"/>
                  <a:gd name="connsiteY0" fmla="*/ 842664 h 842664"/>
                  <a:gd name="connsiteX1" fmla="*/ 0 w 489198"/>
                  <a:gd name="connsiteY1" fmla="*/ 562719 h 842664"/>
                  <a:gd name="connsiteX2" fmla="*/ 0 w 489198"/>
                  <a:gd name="connsiteY2" fmla="*/ 0 h 842664"/>
                  <a:gd name="connsiteX3" fmla="*/ 489198 w 489198"/>
                  <a:gd name="connsiteY3" fmla="*/ 279946 h 842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9198" h="842664">
                    <a:moveTo>
                      <a:pt x="489198" y="842664"/>
                    </a:moveTo>
                    <a:lnTo>
                      <a:pt x="0" y="562719"/>
                    </a:lnTo>
                    <a:lnTo>
                      <a:pt x="0" y="0"/>
                    </a:lnTo>
                    <a:lnTo>
                      <a:pt x="489198" y="279946"/>
                    </a:lnTo>
                    <a:close/>
                  </a:path>
                </a:pathLst>
              </a:custGeom>
              <a:solidFill>
                <a:srgbClr val="D9D9D9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</p:grp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88013F8-94CE-42FF-8B3F-E1388D12C6A5}"/>
                </a:ext>
              </a:extLst>
            </p:cNvPr>
            <p:cNvSpPr/>
            <p:nvPr/>
          </p:nvSpPr>
          <p:spPr>
            <a:xfrm>
              <a:off x="10283130" y="10234562"/>
              <a:ext cx="135731" cy="237529"/>
            </a:xfrm>
            <a:custGeom>
              <a:avLst/>
              <a:gdLst>
                <a:gd name="connsiteX0" fmla="*/ 135731 w 135731"/>
                <a:gd name="connsiteY0" fmla="*/ 237530 h 237529"/>
                <a:gd name="connsiteX1" fmla="*/ 0 w 135731"/>
                <a:gd name="connsiteY1" fmla="*/ 158352 h 237529"/>
                <a:gd name="connsiteX2" fmla="*/ 0 w 135731"/>
                <a:gd name="connsiteY2" fmla="*/ 0 h 237529"/>
                <a:gd name="connsiteX3" fmla="*/ 135731 w 135731"/>
                <a:gd name="connsiteY3" fmla="*/ 79176 h 23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731" h="237529">
                  <a:moveTo>
                    <a:pt x="135731" y="237530"/>
                  </a:moveTo>
                  <a:lnTo>
                    <a:pt x="0" y="158352"/>
                  </a:lnTo>
                  <a:lnTo>
                    <a:pt x="0" y="0"/>
                  </a:lnTo>
                  <a:lnTo>
                    <a:pt x="135731" y="79176"/>
                  </a:lnTo>
                  <a:close/>
                </a:path>
              </a:pathLst>
            </a:custGeom>
            <a:solidFill>
              <a:srgbClr val="FFFFFF"/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  <p:grpSp>
        <p:nvGrpSpPr>
          <p:cNvPr id="146" name="Graphic 3">
            <a:extLst>
              <a:ext uri="{FF2B5EF4-FFF2-40B4-BE49-F238E27FC236}">
                <a16:creationId xmlns:a16="http://schemas.microsoft.com/office/drawing/2014/main" id="{A9EC8C74-37FD-4FED-98CE-81A98EE0B221}"/>
              </a:ext>
            </a:extLst>
          </p:cNvPr>
          <p:cNvGrpSpPr/>
          <p:nvPr/>
        </p:nvGrpSpPr>
        <p:grpSpPr>
          <a:xfrm>
            <a:off x="10646144" y="10751148"/>
            <a:ext cx="1242618" cy="1891697"/>
            <a:chOff x="17971740" y="9895234"/>
            <a:chExt cx="1012328" cy="1541115"/>
          </a:xfrm>
          <a:solidFill>
            <a:srgbClr val="000000"/>
          </a:solidFill>
        </p:grpSpPr>
        <p:grpSp>
          <p:nvGrpSpPr>
            <p:cNvPr id="147" name="Graphic 3">
              <a:extLst>
                <a:ext uri="{FF2B5EF4-FFF2-40B4-BE49-F238E27FC236}">
                  <a16:creationId xmlns:a16="http://schemas.microsoft.com/office/drawing/2014/main" id="{A9EC8C74-37FD-4FED-98CE-81A98EE0B221}"/>
                </a:ext>
              </a:extLst>
            </p:cNvPr>
            <p:cNvGrpSpPr/>
            <p:nvPr/>
          </p:nvGrpSpPr>
          <p:grpSpPr>
            <a:xfrm>
              <a:off x="17971740" y="9895234"/>
              <a:ext cx="1012328" cy="1541115"/>
              <a:chOff x="17971740" y="9895234"/>
              <a:chExt cx="1012328" cy="1541115"/>
            </a:xfrm>
            <a:solidFill>
              <a:srgbClr val="000000"/>
            </a:solidFill>
          </p:grpSpPr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4F1B31CB-CBCF-4CC2-999D-1AE65F3F18CA}"/>
                  </a:ext>
                </a:extLst>
              </p:cNvPr>
              <p:cNvSpPr/>
              <p:nvPr/>
            </p:nvSpPr>
            <p:spPr>
              <a:xfrm>
                <a:off x="17971740" y="10851008"/>
                <a:ext cx="1012328" cy="585341"/>
              </a:xfrm>
              <a:custGeom>
                <a:avLst/>
                <a:gdLst>
                  <a:gd name="connsiteX0" fmla="*/ 506164 w 1012328"/>
                  <a:gd name="connsiteY0" fmla="*/ 585341 h 585341"/>
                  <a:gd name="connsiteX1" fmla="*/ 0 w 1012328"/>
                  <a:gd name="connsiteY1" fmla="*/ 294084 h 585341"/>
                  <a:gd name="connsiteX2" fmla="*/ 506164 w 1012328"/>
                  <a:gd name="connsiteY2" fmla="*/ 0 h 585341"/>
                  <a:gd name="connsiteX3" fmla="*/ 1012329 w 1012328"/>
                  <a:gd name="connsiteY3" fmla="*/ 294084 h 585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2328" h="585341">
                    <a:moveTo>
                      <a:pt x="506164" y="585341"/>
                    </a:moveTo>
                    <a:lnTo>
                      <a:pt x="0" y="294084"/>
                    </a:lnTo>
                    <a:lnTo>
                      <a:pt x="506164" y="0"/>
                    </a:lnTo>
                    <a:lnTo>
                      <a:pt x="1012329" y="294084"/>
                    </a:lnTo>
                    <a:close/>
                  </a:path>
                </a:pathLst>
              </a:custGeom>
              <a:solidFill>
                <a:srgbClr val="5E6970">
                  <a:alpha val="50000"/>
                </a:srgbClr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BDCA020-185B-4880-8C24-E186732F2BA9}"/>
                  </a:ext>
                </a:extLst>
              </p:cNvPr>
              <p:cNvSpPr/>
              <p:nvPr/>
            </p:nvSpPr>
            <p:spPr>
              <a:xfrm>
                <a:off x="18477904" y="10186490"/>
                <a:ext cx="506164" cy="879425"/>
              </a:xfrm>
              <a:custGeom>
                <a:avLst/>
                <a:gdLst>
                  <a:gd name="connsiteX0" fmla="*/ 506164 w 506164"/>
                  <a:gd name="connsiteY0" fmla="*/ 585341 h 879425"/>
                  <a:gd name="connsiteX1" fmla="*/ 0 w 506164"/>
                  <a:gd name="connsiteY1" fmla="*/ 879426 h 879425"/>
                  <a:gd name="connsiteX2" fmla="*/ 0 w 506164"/>
                  <a:gd name="connsiteY2" fmla="*/ 294084 h 879425"/>
                  <a:gd name="connsiteX3" fmla="*/ 506164 w 506164"/>
                  <a:gd name="connsiteY3" fmla="*/ 0 h 879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6164" h="879425">
                    <a:moveTo>
                      <a:pt x="506164" y="585341"/>
                    </a:moveTo>
                    <a:lnTo>
                      <a:pt x="0" y="879426"/>
                    </a:lnTo>
                    <a:lnTo>
                      <a:pt x="0" y="294084"/>
                    </a:lnTo>
                    <a:lnTo>
                      <a:pt x="506164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9F74D06-4B33-4B39-A4A0-6B3BA68A68E7}"/>
                  </a:ext>
                </a:extLst>
              </p:cNvPr>
              <p:cNvSpPr/>
              <p:nvPr/>
            </p:nvSpPr>
            <p:spPr>
              <a:xfrm>
                <a:off x="17971740" y="9895234"/>
                <a:ext cx="1012328" cy="585340"/>
              </a:xfrm>
              <a:custGeom>
                <a:avLst/>
                <a:gdLst>
                  <a:gd name="connsiteX0" fmla="*/ 506164 w 1012328"/>
                  <a:gd name="connsiteY0" fmla="*/ 585340 h 585340"/>
                  <a:gd name="connsiteX1" fmla="*/ 0 w 1012328"/>
                  <a:gd name="connsiteY1" fmla="*/ 291256 h 585340"/>
                  <a:gd name="connsiteX2" fmla="*/ 506164 w 1012328"/>
                  <a:gd name="connsiteY2" fmla="*/ 0 h 585340"/>
                  <a:gd name="connsiteX3" fmla="*/ 1012329 w 1012328"/>
                  <a:gd name="connsiteY3" fmla="*/ 291256 h 585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2328" h="585340">
                    <a:moveTo>
                      <a:pt x="506164" y="585340"/>
                    </a:moveTo>
                    <a:lnTo>
                      <a:pt x="0" y="291256"/>
                    </a:lnTo>
                    <a:lnTo>
                      <a:pt x="506164" y="0"/>
                    </a:lnTo>
                    <a:lnTo>
                      <a:pt x="1012329" y="29125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7AB2C9D-F8C1-47BD-B9EC-A3D6317C38F5}"/>
                  </a:ext>
                </a:extLst>
              </p:cNvPr>
              <p:cNvSpPr/>
              <p:nvPr/>
            </p:nvSpPr>
            <p:spPr>
              <a:xfrm>
                <a:off x="17971740" y="10186490"/>
                <a:ext cx="506164" cy="879425"/>
              </a:xfrm>
              <a:custGeom>
                <a:avLst/>
                <a:gdLst>
                  <a:gd name="connsiteX0" fmla="*/ 506164 w 506164"/>
                  <a:gd name="connsiteY0" fmla="*/ 879426 h 879425"/>
                  <a:gd name="connsiteX1" fmla="*/ 0 w 506164"/>
                  <a:gd name="connsiteY1" fmla="*/ 585341 h 879425"/>
                  <a:gd name="connsiteX2" fmla="*/ 0 w 506164"/>
                  <a:gd name="connsiteY2" fmla="*/ 0 h 879425"/>
                  <a:gd name="connsiteX3" fmla="*/ 506164 w 506164"/>
                  <a:gd name="connsiteY3" fmla="*/ 294084 h 879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6164" h="879425">
                    <a:moveTo>
                      <a:pt x="506164" y="879426"/>
                    </a:moveTo>
                    <a:lnTo>
                      <a:pt x="0" y="585341"/>
                    </a:lnTo>
                    <a:lnTo>
                      <a:pt x="0" y="0"/>
                    </a:lnTo>
                    <a:lnTo>
                      <a:pt x="506164" y="29408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</p:grp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57894E9-1139-4A5B-BB54-DCCD4D3BDB6C}"/>
                </a:ext>
              </a:extLst>
            </p:cNvPr>
            <p:cNvSpPr/>
            <p:nvPr/>
          </p:nvSpPr>
          <p:spPr>
            <a:xfrm>
              <a:off x="18152715" y="10503197"/>
              <a:ext cx="141386" cy="246012"/>
            </a:xfrm>
            <a:custGeom>
              <a:avLst/>
              <a:gdLst>
                <a:gd name="connsiteX0" fmla="*/ 141387 w 141386"/>
                <a:gd name="connsiteY0" fmla="*/ 246012 h 246012"/>
                <a:gd name="connsiteX1" fmla="*/ 0 w 141386"/>
                <a:gd name="connsiteY1" fmla="*/ 164008 h 246012"/>
                <a:gd name="connsiteX2" fmla="*/ 0 w 141386"/>
                <a:gd name="connsiteY2" fmla="*/ 0 h 246012"/>
                <a:gd name="connsiteX3" fmla="*/ 141387 w 141386"/>
                <a:gd name="connsiteY3" fmla="*/ 82004 h 24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386" h="246012">
                  <a:moveTo>
                    <a:pt x="141387" y="246012"/>
                  </a:moveTo>
                  <a:lnTo>
                    <a:pt x="0" y="164008"/>
                  </a:lnTo>
                  <a:lnTo>
                    <a:pt x="0" y="0"/>
                  </a:lnTo>
                  <a:lnTo>
                    <a:pt x="141387" y="82004"/>
                  </a:lnTo>
                  <a:close/>
                </a:path>
              </a:pathLst>
            </a:custGeom>
            <a:solidFill>
              <a:srgbClr val="FFFFFF"/>
            </a:solidFill>
            <a:ln w="28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  <p:grpSp>
        <p:nvGrpSpPr>
          <p:cNvPr id="153" name="Graphic 3">
            <a:extLst>
              <a:ext uri="{FF2B5EF4-FFF2-40B4-BE49-F238E27FC236}">
                <a16:creationId xmlns:a16="http://schemas.microsoft.com/office/drawing/2014/main" id="{A9EC8C74-37FD-4FED-98CE-81A98EE0B221}"/>
              </a:ext>
            </a:extLst>
          </p:cNvPr>
          <p:cNvGrpSpPr/>
          <p:nvPr/>
        </p:nvGrpSpPr>
        <p:grpSpPr>
          <a:xfrm>
            <a:off x="10649616" y="6390201"/>
            <a:ext cx="1089895" cy="1397256"/>
            <a:chOff x="17974568" y="6342486"/>
            <a:chExt cx="887908" cy="1138307"/>
          </a:xfrm>
          <a:solidFill>
            <a:srgbClr val="000000"/>
          </a:solidFill>
        </p:grpSpPr>
        <p:grpSp>
          <p:nvGrpSpPr>
            <p:cNvPr id="154" name="Graphic 3">
              <a:extLst>
                <a:ext uri="{FF2B5EF4-FFF2-40B4-BE49-F238E27FC236}">
                  <a16:creationId xmlns:a16="http://schemas.microsoft.com/office/drawing/2014/main" id="{A9EC8C74-37FD-4FED-98CE-81A98EE0B221}"/>
                </a:ext>
              </a:extLst>
            </p:cNvPr>
            <p:cNvGrpSpPr/>
            <p:nvPr/>
          </p:nvGrpSpPr>
          <p:grpSpPr>
            <a:xfrm>
              <a:off x="17974568" y="6342486"/>
              <a:ext cx="887908" cy="1138307"/>
              <a:chOff x="17974568" y="6342486"/>
              <a:chExt cx="887908" cy="1138307"/>
            </a:xfrm>
            <a:solidFill>
              <a:srgbClr val="000000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C7DC1E88-C9F6-402D-ABEE-71FE3D278CCF}"/>
                  </a:ext>
                </a:extLst>
              </p:cNvPr>
              <p:cNvSpPr/>
              <p:nvPr/>
            </p:nvSpPr>
            <p:spPr>
              <a:xfrm>
                <a:off x="17994361" y="6342486"/>
                <a:ext cx="868114" cy="1132207"/>
              </a:xfrm>
              <a:custGeom>
                <a:avLst/>
                <a:gdLst>
                  <a:gd name="connsiteX0" fmla="*/ 811560 w 868114"/>
                  <a:gd name="connsiteY0" fmla="*/ 413963 h 1132207"/>
                  <a:gd name="connsiteX1" fmla="*/ 104627 w 868114"/>
                  <a:gd name="connsiteY1" fmla="*/ 6769 h 1132207"/>
                  <a:gd name="connsiteX2" fmla="*/ 67866 w 868114"/>
                  <a:gd name="connsiteY2" fmla="*/ 3941 h 1132207"/>
                  <a:gd name="connsiteX3" fmla="*/ 67866 w 868114"/>
                  <a:gd name="connsiteY3" fmla="*/ 3941 h 1132207"/>
                  <a:gd name="connsiteX4" fmla="*/ 0 w 868114"/>
                  <a:gd name="connsiteY4" fmla="*/ 43530 h 1132207"/>
                  <a:gd name="connsiteX5" fmla="*/ 48072 w 868114"/>
                  <a:gd name="connsiteY5" fmla="*/ 60496 h 1132207"/>
                  <a:gd name="connsiteX6" fmla="*/ 48072 w 868114"/>
                  <a:gd name="connsiteY6" fmla="*/ 575144 h 1132207"/>
                  <a:gd name="connsiteX7" fmla="*/ 104627 w 868114"/>
                  <a:gd name="connsiteY7" fmla="*/ 682598 h 1132207"/>
                  <a:gd name="connsiteX8" fmla="*/ 780455 w 868114"/>
                  <a:gd name="connsiteY8" fmla="*/ 1072825 h 1132207"/>
                  <a:gd name="connsiteX9" fmla="*/ 780455 w 868114"/>
                  <a:gd name="connsiteY9" fmla="*/ 1132208 h 1132207"/>
                  <a:gd name="connsiteX10" fmla="*/ 848320 w 868114"/>
                  <a:gd name="connsiteY10" fmla="*/ 1092619 h 1132207"/>
                  <a:gd name="connsiteX11" fmla="*/ 848320 w 868114"/>
                  <a:gd name="connsiteY11" fmla="*/ 1092619 h 1132207"/>
                  <a:gd name="connsiteX12" fmla="*/ 868115 w 868114"/>
                  <a:gd name="connsiteY12" fmla="*/ 1047376 h 1132207"/>
                  <a:gd name="connsiteX13" fmla="*/ 868115 w 868114"/>
                  <a:gd name="connsiteY13" fmla="*/ 521417 h 1132207"/>
                  <a:gd name="connsiteX14" fmla="*/ 811560 w 868114"/>
                  <a:gd name="connsiteY14" fmla="*/ 413963 h 1132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8114" h="1132207">
                    <a:moveTo>
                      <a:pt x="811560" y="413963"/>
                    </a:moveTo>
                    <a:lnTo>
                      <a:pt x="104627" y="6769"/>
                    </a:lnTo>
                    <a:cubicBezTo>
                      <a:pt x="90488" y="-1714"/>
                      <a:pt x="79177" y="-1714"/>
                      <a:pt x="67866" y="3941"/>
                    </a:cubicBezTo>
                    <a:cubicBezTo>
                      <a:pt x="67866" y="3941"/>
                      <a:pt x="67866" y="3941"/>
                      <a:pt x="67866" y="3941"/>
                    </a:cubicBezTo>
                    <a:lnTo>
                      <a:pt x="0" y="43530"/>
                    </a:lnTo>
                    <a:cubicBezTo>
                      <a:pt x="0" y="43530"/>
                      <a:pt x="31105" y="54841"/>
                      <a:pt x="48072" y="60496"/>
                    </a:cubicBezTo>
                    <a:lnTo>
                      <a:pt x="48072" y="575144"/>
                    </a:lnTo>
                    <a:cubicBezTo>
                      <a:pt x="48072" y="617560"/>
                      <a:pt x="73521" y="665632"/>
                      <a:pt x="104627" y="682598"/>
                    </a:cubicBezTo>
                    <a:lnTo>
                      <a:pt x="780455" y="1072825"/>
                    </a:lnTo>
                    <a:lnTo>
                      <a:pt x="780455" y="1132208"/>
                    </a:lnTo>
                    <a:lnTo>
                      <a:pt x="848320" y="1092619"/>
                    </a:lnTo>
                    <a:lnTo>
                      <a:pt x="848320" y="1092619"/>
                    </a:lnTo>
                    <a:cubicBezTo>
                      <a:pt x="859632" y="1084136"/>
                      <a:pt x="868115" y="1069997"/>
                      <a:pt x="868115" y="1047376"/>
                    </a:cubicBezTo>
                    <a:lnTo>
                      <a:pt x="868115" y="521417"/>
                    </a:lnTo>
                    <a:cubicBezTo>
                      <a:pt x="868115" y="481829"/>
                      <a:pt x="842665" y="430929"/>
                      <a:pt x="811560" y="413963"/>
                    </a:cubicBezTo>
                    <a:close/>
                  </a:path>
                </a:pathLst>
              </a:custGeom>
              <a:solidFill>
                <a:srgbClr val="7F7F7F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7BBF0CC8-022C-48F5-AB4B-597B72FA530B}"/>
                  </a:ext>
                </a:extLst>
              </p:cNvPr>
              <p:cNvSpPr/>
              <p:nvPr/>
            </p:nvSpPr>
            <p:spPr>
              <a:xfrm>
                <a:off x="17974568" y="6383959"/>
                <a:ext cx="820042" cy="1096834"/>
              </a:xfrm>
              <a:custGeom>
                <a:avLst/>
                <a:gdLst>
                  <a:gd name="connsiteX0" fmla="*/ 763488 w 820042"/>
                  <a:gd name="connsiteY0" fmla="*/ 1090734 h 1096834"/>
                  <a:gd name="connsiteX1" fmla="*/ 56555 w 820042"/>
                  <a:gd name="connsiteY1" fmla="*/ 683540 h 1096834"/>
                  <a:gd name="connsiteX2" fmla="*/ 0 w 820042"/>
                  <a:gd name="connsiteY2" fmla="*/ 576086 h 1096834"/>
                  <a:gd name="connsiteX3" fmla="*/ 0 w 820042"/>
                  <a:gd name="connsiteY3" fmla="*/ 50128 h 1096834"/>
                  <a:gd name="connsiteX4" fmla="*/ 56555 w 820042"/>
                  <a:gd name="connsiteY4" fmla="*/ 7712 h 1096834"/>
                  <a:gd name="connsiteX5" fmla="*/ 763488 w 820042"/>
                  <a:gd name="connsiteY5" fmla="*/ 414905 h 1096834"/>
                  <a:gd name="connsiteX6" fmla="*/ 820043 w 820042"/>
                  <a:gd name="connsiteY6" fmla="*/ 522359 h 1096834"/>
                  <a:gd name="connsiteX7" fmla="*/ 820043 w 820042"/>
                  <a:gd name="connsiteY7" fmla="*/ 1048318 h 1096834"/>
                  <a:gd name="connsiteX8" fmla="*/ 763488 w 820042"/>
                  <a:gd name="connsiteY8" fmla="*/ 1090734 h 1096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042" h="1096834">
                    <a:moveTo>
                      <a:pt x="763488" y="1090734"/>
                    </a:moveTo>
                    <a:lnTo>
                      <a:pt x="56555" y="683540"/>
                    </a:lnTo>
                    <a:cubicBezTo>
                      <a:pt x="25449" y="666574"/>
                      <a:pt x="0" y="615675"/>
                      <a:pt x="0" y="576086"/>
                    </a:cubicBezTo>
                    <a:lnTo>
                      <a:pt x="0" y="50128"/>
                    </a:lnTo>
                    <a:cubicBezTo>
                      <a:pt x="0" y="7712"/>
                      <a:pt x="25449" y="-12082"/>
                      <a:pt x="56555" y="7712"/>
                    </a:cubicBezTo>
                    <a:lnTo>
                      <a:pt x="763488" y="414905"/>
                    </a:lnTo>
                    <a:cubicBezTo>
                      <a:pt x="794594" y="431872"/>
                      <a:pt x="820043" y="482771"/>
                      <a:pt x="820043" y="522359"/>
                    </a:cubicBezTo>
                    <a:lnTo>
                      <a:pt x="820043" y="1048318"/>
                    </a:lnTo>
                    <a:cubicBezTo>
                      <a:pt x="820043" y="1087906"/>
                      <a:pt x="794594" y="1107700"/>
                      <a:pt x="763488" y="1090734"/>
                    </a:cubicBezTo>
                    <a:close/>
                  </a:path>
                </a:pathLst>
              </a:custGeom>
              <a:solidFill>
                <a:srgbClr val="F2F2F2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C75FCC97-54A6-4CB7-980B-118C89767EEC}"/>
                  </a:ext>
                </a:extLst>
              </p:cNvPr>
              <p:cNvSpPr/>
              <p:nvPr/>
            </p:nvSpPr>
            <p:spPr>
              <a:xfrm>
                <a:off x="18000017" y="6370553"/>
                <a:ext cx="811560" cy="1095657"/>
              </a:xfrm>
              <a:custGeom>
                <a:avLst/>
                <a:gdLst>
                  <a:gd name="connsiteX0" fmla="*/ 755005 w 811560"/>
                  <a:gd name="connsiteY0" fmla="*/ 414173 h 1095657"/>
                  <a:gd name="connsiteX1" fmla="*/ 48072 w 811560"/>
                  <a:gd name="connsiteY1" fmla="*/ 6979 h 1095657"/>
                  <a:gd name="connsiteX2" fmla="*/ 0 w 811560"/>
                  <a:gd name="connsiteY2" fmla="*/ 12635 h 1095657"/>
                  <a:gd name="connsiteX3" fmla="*/ 31105 w 811560"/>
                  <a:gd name="connsiteY3" fmla="*/ 18290 h 1095657"/>
                  <a:gd name="connsiteX4" fmla="*/ 738039 w 811560"/>
                  <a:gd name="connsiteY4" fmla="*/ 425484 h 1095657"/>
                  <a:gd name="connsiteX5" fmla="*/ 794594 w 811560"/>
                  <a:gd name="connsiteY5" fmla="*/ 532938 h 1095657"/>
                  <a:gd name="connsiteX6" fmla="*/ 794594 w 811560"/>
                  <a:gd name="connsiteY6" fmla="*/ 1058897 h 1095657"/>
                  <a:gd name="connsiteX7" fmla="*/ 786110 w 811560"/>
                  <a:gd name="connsiteY7" fmla="*/ 1095657 h 1095657"/>
                  <a:gd name="connsiteX8" fmla="*/ 811560 w 811560"/>
                  <a:gd name="connsiteY8" fmla="*/ 1047586 h 1095657"/>
                  <a:gd name="connsiteX9" fmla="*/ 811560 w 811560"/>
                  <a:gd name="connsiteY9" fmla="*/ 521627 h 1095657"/>
                  <a:gd name="connsiteX10" fmla="*/ 755005 w 811560"/>
                  <a:gd name="connsiteY10" fmla="*/ 414173 h 1095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1560" h="1095657">
                    <a:moveTo>
                      <a:pt x="755005" y="414173"/>
                    </a:moveTo>
                    <a:lnTo>
                      <a:pt x="48072" y="6979"/>
                    </a:lnTo>
                    <a:cubicBezTo>
                      <a:pt x="28277" y="-4332"/>
                      <a:pt x="11311" y="-1504"/>
                      <a:pt x="0" y="12635"/>
                    </a:cubicBezTo>
                    <a:cubicBezTo>
                      <a:pt x="8483" y="9807"/>
                      <a:pt x="19794" y="12635"/>
                      <a:pt x="31105" y="18290"/>
                    </a:cubicBezTo>
                    <a:lnTo>
                      <a:pt x="738039" y="425484"/>
                    </a:lnTo>
                    <a:cubicBezTo>
                      <a:pt x="769144" y="442450"/>
                      <a:pt x="794594" y="493350"/>
                      <a:pt x="794594" y="532938"/>
                    </a:cubicBezTo>
                    <a:lnTo>
                      <a:pt x="794594" y="1058897"/>
                    </a:lnTo>
                    <a:cubicBezTo>
                      <a:pt x="794594" y="1073035"/>
                      <a:pt x="791766" y="1087174"/>
                      <a:pt x="786110" y="1095657"/>
                    </a:cubicBezTo>
                    <a:cubicBezTo>
                      <a:pt x="803076" y="1092829"/>
                      <a:pt x="811560" y="1073035"/>
                      <a:pt x="811560" y="1047586"/>
                    </a:cubicBezTo>
                    <a:lnTo>
                      <a:pt x="811560" y="521627"/>
                    </a:lnTo>
                    <a:cubicBezTo>
                      <a:pt x="811560" y="479211"/>
                      <a:pt x="786110" y="431140"/>
                      <a:pt x="755005" y="41417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</p:grpSp>
        <p:grpSp>
          <p:nvGrpSpPr>
            <p:cNvPr id="158" name="Graphic 3">
              <a:extLst>
                <a:ext uri="{FF2B5EF4-FFF2-40B4-BE49-F238E27FC236}">
                  <a16:creationId xmlns:a16="http://schemas.microsoft.com/office/drawing/2014/main" id="{A9EC8C74-37FD-4FED-98CE-81A98EE0B221}"/>
                </a:ext>
              </a:extLst>
            </p:cNvPr>
            <p:cNvGrpSpPr/>
            <p:nvPr/>
          </p:nvGrpSpPr>
          <p:grpSpPr>
            <a:xfrm>
              <a:off x="18172509" y="6795674"/>
              <a:ext cx="384572" cy="289154"/>
              <a:chOff x="18172509" y="6795674"/>
              <a:chExt cx="384572" cy="289154"/>
            </a:xfrm>
            <a:solidFill>
              <a:srgbClr val="FFFFFF"/>
            </a:solidFill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0D8BA095-4140-47F7-B7DD-7F85178E5FCA}"/>
                  </a:ext>
                </a:extLst>
              </p:cNvPr>
              <p:cNvSpPr/>
              <p:nvPr/>
            </p:nvSpPr>
            <p:spPr>
              <a:xfrm>
                <a:off x="18172509" y="6795674"/>
                <a:ext cx="96142" cy="122318"/>
              </a:xfrm>
              <a:custGeom>
                <a:avLst/>
                <a:gdLst>
                  <a:gd name="connsiteX0" fmla="*/ 96143 w 96142"/>
                  <a:gd name="connsiteY0" fmla="*/ 88022 h 122318"/>
                  <a:gd name="connsiteX1" fmla="*/ 48071 w 96142"/>
                  <a:gd name="connsiteY1" fmla="*/ 116300 h 122318"/>
                  <a:gd name="connsiteX2" fmla="*/ 0 w 96142"/>
                  <a:gd name="connsiteY2" fmla="*/ 34296 h 122318"/>
                  <a:gd name="connsiteX3" fmla="*/ 48071 w 96142"/>
                  <a:gd name="connsiteY3" fmla="*/ 6018 h 122318"/>
                  <a:gd name="connsiteX4" fmla="*/ 96143 w 96142"/>
                  <a:gd name="connsiteY4" fmla="*/ 88022 h 122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142" h="122318">
                    <a:moveTo>
                      <a:pt x="96143" y="88022"/>
                    </a:moveTo>
                    <a:cubicBezTo>
                      <a:pt x="96143" y="119128"/>
                      <a:pt x="73521" y="130438"/>
                      <a:pt x="48071" y="116300"/>
                    </a:cubicBezTo>
                    <a:cubicBezTo>
                      <a:pt x="22622" y="102161"/>
                      <a:pt x="0" y="65401"/>
                      <a:pt x="0" y="34296"/>
                    </a:cubicBezTo>
                    <a:cubicBezTo>
                      <a:pt x="0" y="3190"/>
                      <a:pt x="22622" y="-8120"/>
                      <a:pt x="48071" y="6018"/>
                    </a:cubicBezTo>
                    <a:cubicBezTo>
                      <a:pt x="73521" y="22984"/>
                      <a:pt x="96143" y="59745"/>
                      <a:pt x="96143" y="880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A2CD4F8A-838C-4866-B349-94FDDBF15C52}"/>
                  </a:ext>
                </a:extLst>
              </p:cNvPr>
              <p:cNvSpPr/>
              <p:nvPr/>
            </p:nvSpPr>
            <p:spPr>
              <a:xfrm>
                <a:off x="18316724" y="6880506"/>
                <a:ext cx="96142" cy="122318"/>
              </a:xfrm>
              <a:custGeom>
                <a:avLst/>
                <a:gdLst>
                  <a:gd name="connsiteX0" fmla="*/ 96143 w 96142"/>
                  <a:gd name="connsiteY0" fmla="*/ 88022 h 122318"/>
                  <a:gd name="connsiteX1" fmla="*/ 48071 w 96142"/>
                  <a:gd name="connsiteY1" fmla="*/ 116300 h 122318"/>
                  <a:gd name="connsiteX2" fmla="*/ 0 w 96142"/>
                  <a:gd name="connsiteY2" fmla="*/ 34296 h 122318"/>
                  <a:gd name="connsiteX3" fmla="*/ 48071 w 96142"/>
                  <a:gd name="connsiteY3" fmla="*/ 6018 h 122318"/>
                  <a:gd name="connsiteX4" fmla="*/ 96143 w 96142"/>
                  <a:gd name="connsiteY4" fmla="*/ 88022 h 122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142" h="122318">
                    <a:moveTo>
                      <a:pt x="96143" y="88022"/>
                    </a:moveTo>
                    <a:cubicBezTo>
                      <a:pt x="96143" y="119128"/>
                      <a:pt x="73520" y="130438"/>
                      <a:pt x="48071" y="116300"/>
                    </a:cubicBezTo>
                    <a:cubicBezTo>
                      <a:pt x="22622" y="102161"/>
                      <a:pt x="0" y="65401"/>
                      <a:pt x="0" y="34296"/>
                    </a:cubicBezTo>
                    <a:cubicBezTo>
                      <a:pt x="0" y="3190"/>
                      <a:pt x="22622" y="-8120"/>
                      <a:pt x="48071" y="6018"/>
                    </a:cubicBezTo>
                    <a:cubicBezTo>
                      <a:pt x="73520" y="20157"/>
                      <a:pt x="96143" y="56918"/>
                      <a:pt x="96143" y="880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9111CF2-4601-470E-86E1-23B3608EFD71}"/>
                  </a:ext>
                </a:extLst>
              </p:cNvPr>
              <p:cNvSpPr/>
              <p:nvPr/>
            </p:nvSpPr>
            <p:spPr>
              <a:xfrm>
                <a:off x="18460937" y="6962510"/>
                <a:ext cx="96143" cy="122318"/>
              </a:xfrm>
              <a:custGeom>
                <a:avLst/>
                <a:gdLst>
                  <a:gd name="connsiteX0" fmla="*/ 96144 w 96143"/>
                  <a:gd name="connsiteY0" fmla="*/ 88023 h 122318"/>
                  <a:gd name="connsiteX1" fmla="*/ 48072 w 96143"/>
                  <a:gd name="connsiteY1" fmla="*/ 116300 h 122318"/>
                  <a:gd name="connsiteX2" fmla="*/ 0 w 96143"/>
                  <a:gd name="connsiteY2" fmla="*/ 34296 h 122318"/>
                  <a:gd name="connsiteX3" fmla="*/ 48072 w 96143"/>
                  <a:gd name="connsiteY3" fmla="*/ 6018 h 122318"/>
                  <a:gd name="connsiteX4" fmla="*/ 96144 w 96143"/>
                  <a:gd name="connsiteY4" fmla="*/ 88023 h 122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143" h="122318">
                    <a:moveTo>
                      <a:pt x="96144" y="88023"/>
                    </a:moveTo>
                    <a:cubicBezTo>
                      <a:pt x="96144" y="119128"/>
                      <a:pt x="73521" y="130439"/>
                      <a:pt x="48072" y="116300"/>
                    </a:cubicBezTo>
                    <a:cubicBezTo>
                      <a:pt x="22622" y="102161"/>
                      <a:pt x="0" y="65401"/>
                      <a:pt x="0" y="34296"/>
                    </a:cubicBezTo>
                    <a:cubicBezTo>
                      <a:pt x="0" y="3191"/>
                      <a:pt x="22622" y="-8120"/>
                      <a:pt x="48072" y="6018"/>
                    </a:cubicBezTo>
                    <a:cubicBezTo>
                      <a:pt x="73521" y="20157"/>
                      <a:pt x="96144" y="59745"/>
                      <a:pt x="96144" y="880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C259A6F-FB2B-4E20-8DFD-60708261F43C}"/>
              </a:ext>
            </a:extLst>
          </p:cNvPr>
          <p:cNvGrpSpPr/>
          <p:nvPr/>
        </p:nvGrpSpPr>
        <p:grpSpPr>
          <a:xfrm>
            <a:off x="13703882" y="1542944"/>
            <a:ext cx="10950802" cy="10484052"/>
            <a:chOff x="1208866" y="1263645"/>
            <a:chExt cx="10952228" cy="10485417"/>
          </a:xfrm>
        </p:grpSpPr>
        <p:sp>
          <p:nvSpPr>
            <p:cNvPr id="163" name="Shape 4027">
              <a:extLst>
                <a:ext uri="{FF2B5EF4-FFF2-40B4-BE49-F238E27FC236}">
                  <a16:creationId xmlns:a16="http://schemas.microsoft.com/office/drawing/2014/main" id="{2009672A-9590-4D89-A4ED-7E32DA6677B5}"/>
                </a:ext>
              </a:extLst>
            </p:cNvPr>
            <p:cNvSpPr/>
            <p:nvPr/>
          </p:nvSpPr>
          <p:spPr>
            <a:xfrm>
              <a:off x="1387402" y="3894473"/>
              <a:ext cx="636206" cy="1920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268" y="21600"/>
                  </a:lnTo>
                </a:path>
              </a:pathLst>
            </a:custGeom>
            <a:ln w="9525" cap="rnd">
              <a:solidFill>
                <a:sysClr val="windowText" lastClr="000000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algn="ctr" defTabSz="2201058">
                <a:buClr>
                  <a:srgbClr val="000000"/>
                </a:buClr>
                <a:defRPr sz="3200"/>
              </a:pPr>
              <a:endParaRPr sz="7465" kern="0">
                <a:solidFill>
                  <a:sysClr val="windowText" lastClr="000000"/>
                </a:solidFill>
                <a:latin typeface="Helvetica Light"/>
                <a:cs typeface="Arial"/>
                <a:sym typeface="Helvetica Light"/>
              </a:endParaRPr>
            </a:p>
          </p:txBody>
        </p:sp>
        <p:sp>
          <p:nvSpPr>
            <p:cNvPr id="164" name="Shape 4028">
              <a:extLst>
                <a:ext uri="{FF2B5EF4-FFF2-40B4-BE49-F238E27FC236}">
                  <a16:creationId xmlns:a16="http://schemas.microsoft.com/office/drawing/2014/main" id="{E132CEEF-6090-4F47-B2FA-C7BDB8B4636E}"/>
                </a:ext>
              </a:extLst>
            </p:cNvPr>
            <p:cNvSpPr/>
            <p:nvPr/>
          </p:nvSpPr>
          <p:spPr>
            <a:xfrm>
              <a:off x="1387402" y="5814711"/>
              <a:ext cx="636206" cy="2807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268" y="21600"/>
                  </a:lnTo>
                </a:path>
              </a:pathLst>
            </a:custGeom>
            <a:ln w="9525" cap="rnd">
              <a:solidFill>
                <a:sysClr val="windowText" lastClr="000000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algn="ctr" defTabSz="2201058">
                <a:buClr>
                  <a:srgbClr val="000000"/>
                </a:buClr>
                <a:defRPr sz="3200"/>
              </a:pPr>
              <a:endParaRPr sz="7465" kern="0">
                <a:solidFill>
                  <a:sysClr val="windowText" lastClr="000000"/>
                </a:solidFill>
                <a:latin typeface="Helvetica Light"/>
                <a:cs typeface="Arial"/>
                <a:sym typeface="Helvetica Light"/>
              </a:endParaRPr>
            </a:p>
          </p:txBody>
        </p:sp>
        <p:sp>
          <p:nvSpPr>
            <p:cNvPr id="165" name="Shape 4029">
              <a:extLst>
                <a:ext uri="{FF2B5EF4-FFF2-40B4-BE49-F238E27FC236}">
                  <a16:creationId xmlns:a16="http://schemas.microsoft.com/office/drawing/2014/main" id="{76848787-BD43-4707-92A4-0D2B891952E3}"/>
                </a:ext>
              </a:extLst>
            </p:cNvPr>
            <p:cNvSpPr/>
            <p:nvPr/>
          </p:nvSpPr>
          <p:spPr>
            <a:xfrm>
              <a:off x="1387402" y="8621938"/>
              <a:ext cx="636206" cy="2255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268" y="21600"/>
                  </a:lnTo>
                </a:path>
              </a:pathLst>
            </a:custGeom>
            <a:ln w="9525" cap="rnd">
              <a:solidFill>
                <a:sysClr val="windowText" lastClr="000000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algn="ctr" defTabSz="2201058">
                <a:buClr>
                  <a:srgbClr val="000000"/>
                </a:buClr>
                <a:defRPr sz="3200"/>
              </a:pPr>
              <a:endParaRPr sz="7465" kern="0">
                <a:solidFill>
                  <a:sysClr val="windowText" lastClr="000000"/>
                </a:solidFill>
                <a:latin typeface="Helvetica Light"/>
                <a:cs typeface="Arial"/>
                <a:sym typeface="Helvetica Light"/>
              </a:endParaRPr>
            </a:p>
          </p:txBody>
        </p:sp>
        <p:sp>
          <p:nvSpPr>
            <p:cNvPr id="166" name="Shape 4067">
              <a:extLst>
                <a:ext uri="{FF2B5EF4-FFF2-40B4-BE49-F238E27FC236}">
                  <a16:creationId xmlns:a16="http://schemas.microsoft.com/office/drawing/2014/main" id="{490C4075-F531-45FA-B116-DA8456217986}"/>
                </a:ext>
              </a:extLst>
            </p:cNvPr>
            <p:cNvSpPr/>
            <p:nvPr/>
          </p:nvSpPr>
          <p:spPr>
            <a:xfrm>
              <a:off x="1958205" y="3237460"/>
              <a:ext cx="1344592" cy="1344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270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algn="ctr" defTabSz="1828617">
                <a:defRPr/>
              </a:pPr>
              <a:endParaRPr sz="2800" kern="0">
                <a:solidFill>
                  <a:srgbClr val="5B9BD5"/>
                </a:solidFill>
                <a:latin typeface="linea-basic-10" charset="0"/>
                <a:cs typeface="Arial"/>
                <a:sym typeface="Helvetica Light"/>
              </a:endParaRPr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8930BB77-CA03-4181-A1D5-64251691F040}"/>
                </a:ext>
              </a:extLst>
            </p:cNvPr>
            <p:cNvGrpSpPr/>
            <p:nvPr/>
          </p:nvGrpSpPr>
          <p:grpSpPr>
            <a:xfrm>
              <a:off x="3763691" y="3359991"/>
              <a:ext cx="8181385" cy="1062694"/>
              <a:chOff x="12767211" y="4269644"/>
              <a:chExt cx="8288487" cy="1062694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E036D665-834B-4932-8F07-FD506F8BA5C9}"/>
                  </a:ext>
                </a:extLst>
              </p:cNvPr>
              <p:cNvSpPr/>
              <p:nvPr/>
            </p:nvSpPr>
            <p:spPr>
              <a:xfrm>
                <a:off x="12767211" y="4269644"/>
                <a:ext cx="42909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154">
                  <a:defRPr/>
                </a:pPr>
                <a:r>
                  <a:rPr lang="en-US" sz="2800" b="1">
                    <a:solidFill>
                      <a:srgbClr val="3A3A3A"/>
                    </a:solidFill>
                    <a:latin typeface="Montserrat" panose="00000500000000000000" pitchFamily="2" charset="0"/>
                  </a:rPr>
                  <a:t>Lorem ipsum dolor sit </a:t>
                </a:r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C11A1871-1CD4-4818-AA5E-573B5F53D837}"/>
                  </a:ext>
                </a:extLst>
              </p:cNvPr>
              <p:cNvSpPr/>
              <p:nvPr/>
            </p:nvSpPr>
            <p:spPr>
              <a:xfrm>
                <a:off x="12767211" y="4831560"/>
                <a:ext cx="8288487" cy="500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154">
                  <a:lnSpc>
                    <a:spcPct val="120000"/>
                  </a:lnSpc>
                  <a:defRPr/>
                </a:pPr>
                <a:r>
                  <a:rPr lang="en-US" sz="2400">
                    <a:solidFill>
                      <a:srgbClr val="3A3A3A"/>
                    </a:solidFill>
                    <a:latin typeface="Montserrat Light" panose="00000400000000000000" pitchFamily="2" charset="0"/>
                  </a:rPr>
                  <a:t>Lorem ipsum dolor sit amet, consectetur.</a:t>
                </a:r>
              </a:p>
            </p:txBody>
          </p:sp>
        </p:grpSp>
        <p:sp>
          <p:nvSpPr>
            <p:cNvPr id="168" name="Shape 4067">
              <a:extLst>
                <a:ext uri="{FF2B5EF4-FFF2-40B4-BE49-F238E27FC236}">
                  <a16:creationId xmlns:a16="http://schemas.microsoft.com/office/drawing/2014/main" id="{82BD9B03-B146-4D9C-82B4-9B7864ECF470}"/>
                </a:ext>
              </a:extLst>
            </p:cNvPr>
            <p:cNvSpPr/>
            <p:nvPr/>
          </p:nvSpPr>
          <p:spPr>
            <a:xfrm>
              <a:off x="1958205" y="5141183"/>
              <a:ext cx="1344592" cy="1344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270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algn="ctr" defTabSz="1828617">
                <a:defRPr/>
              </a:pPr>
              <a:endParaRPr sz="2800" kern="0">
                <a:solidFill>
                  <a:srgbClr val="5B9BD5"/>
                </a:solidFill>
                <a:latin typeface="linea-basic-10" charset="0"/>
                <a:cs typeface="Arial"/>
                <a:sym typeface="Helvetica Light"/>
              </a:endParaRP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BB528C64-7B6A-479C-A961-1D14E3574B09}"/>
                </a:ext>
              </a:extLst>
            </p:cNvPr>
            <p:cNvGrpSpPr/>
            <p:nvPr/>
          </p:nvGrpSpPr>
          <p:grpSpPr>
            <a:xfrm>
              <a:off x="3763691" y="5178558"/>
              <a:ext cx="6551501" cy="1949091"/>
              <a:chOff x="12767211" y="4269644"/>
              <a:chExt cx="6551501" cy="1949091"/>
            </a:xfrm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0A88F7B4-0FB7-44F2-A5C9-4DE8C736C09E}"/>
                  </a:ext>
                </a:extLst>
              </p:cNvPr>
              <p:cNvSpPr/>
              <p:nvPr/>
            </p:nvSpPr>
            <p:spPr>
              <a:xfrm>
                <a:off x="12767211" y="4269644"/>
                <a:ext cx="47484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154">
                  <a:defRPr/>
                </a:pPr>
                <a:r>
                  <a:rPr lang="en-US" sz="2800" b="1">
                    <a:solidFill>
                      <a:srgbClr val="3A3A3A"/>
                    </a:solidFill>
                    <a:latin typeface="Montserrat" panose="00000500000000000000" pitchFamily="2" charset="0"/>
                  </a:rPr>
                  <a:t>Cras consectetur orci id </a:t>
                </a:r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DF1027A0-C27D-41C9-9445-33D9051DC654}"/>
                  </a:ext>
                </a:extLst>
              </p:cNvPr>
              <p:cNvSpPr/>
              <p:nvPr/>
            </p:nvSpPr>
            <p:spPr>
              <a:xfrm>
                <a:off x="12767211" y="4831560"/>
                <a:ext cx="6551501" cy="1387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154">
                  <a:lnSpc>
                    <a:spcPct val="120000"/>
                  </a:lnSpc>
                  <a:defRPr/>
                </a:pPr>
                <a:r>
                  <a:rPr lang="en-US" sz="2400">
                    <a:solidFill>
                      <a:srgbClr val="3A3A3A"/>
                    </a:solidFill>
                    <a:latin typeface="Montserrat Light" panose="00000400000000000000" pitchFamily="2" charset="0"/>
                  </a:rPr>
                  <a:t>Lorem ipsum dolor sit amet, consectetur ad ipiscing elit. Cras consectetur orci id nisi malesuada. </a:t>
                </a:r>
              </a:p>
            </p:txBody>
          </p:sp>
        </p:grpSp>
        <p:sp>
          <p:nvSpPr>
            <p:cNvPr id="170" name="Shape 4067">
              <a:extLst>
                <a:ext uri="{FF2B5EF4-FFF2-40B4-BE49-F238E27FC236}">
                  <a16:creationId xmlns:a16="http://schemas.microsoft.com/office/drawing/2014/main" id="{597B54E7-F7D7-489D-BDDF-F71624193D59}"/>
                </a:ext>
              </a:extLst>
            </p:cNvPr>
            <p:cNvSpPr/>
            <p:nvPr/>
          </p:nvSpPr>
          <p:spPr>
            <a:xfrm>
              <a:off x="1958205" y="7958133"/>
              <a:ext cx="1344592" cy="1344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270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algn="ctr" defTabSz="1828617">
                <a:defRPr/>
              </a:pPr>
              <a:endParaRPr sz="2800" kern="0">
                <a:solidFill>
                  <a:srgbClr val="5B9BD5"/>
                </a:solidFill>
                <a:latin typeface="linea-basic-10" charset="0"/>
                <a:cs typeface="Arial"/>
                <a:sym typeface="Helvetica Light"/>
              </a:endParaRP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C24D43CD-E48B-4615-BE99-BA2C16C45A43}"/>
                </a:ext>
              </a:extLst>
            </p:cNvPr>
            <p:cNvGrpSpPr/>
            <p:nvPr/>
          </p:nvGrpSpPr>
          <p:grpSpPr>
            <a:xfrm>
              <a:off x="3763691" y="7995508"/>
              <a:ext cx="6551501" cy="1505892"/>
              <a:chOff x="12767211" y="4269644"/>
              <a:chExt cx="6551501" cy="1505892"/>
            </a:xfrm>
          </p:grpSpPr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207ADD07-BA5D-4430-943E-CF9D65C41C1F}"/>
                  </a:ext>
                </a:extLst>
              </p:cNvPr>
              <p:cNvSpPr/>
              <p:nvPr/>
            </p:nvSpPr>
            <p:spPr>
              <a:xfrm>
                <a:off x="12767211" y="4269644"/>
                <a:ext cx="42354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154">
                  <a:defRPr/>
                </a:pPr>
                <a:r>
                  <a:rPr lang="en-US" sz="2800" b="1">
                    <a:solidFill>
                      <a:srgbClr val="3A3A3A"/>
                    </a:solidFill>
                    <a:latin typeface="Montserrat" panose="00000500000000000000" pitchFamily="2" charset="0"/>
                  </a:rPr>
                  <a:t>Lorem ipsum dolor sit </a:t>
                </a:r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40DEFD5A-F623-438A-9119-9F1D4B101C69}"/>
                  </a:ext>
                </a:extLst>
              </p:cNvPr>
              <p:cNvSpPr/>
              <p:nvPr/>
            </p:nvSpPr>
            <p:spPr>
              <a:xfrm>
                <a:off x="12767211" y="4831560"/>
                <a:ext cx="6551501" cy="943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154">
                  <a:lnSpc>
                    <a:spcPct val="120000"/>
                  </a:lnSpc>
                  <a:defRPr/>
                </a:pPr>
                <a:r>
                  <a:rPr lang="en-US" sz="2400">
                    <a:solidFill>
                      <a:srgbClr val="3A3A3A"/>
                    </a:solidFill>
                    <a:latin typeface="Montserrat Light" panose="00000400000000000000" pitchFamily="2" charset="0"/>
                  </a:rPr>
                  <a:t>Lorem ipsum dolor sit amet, consectetur ad ipiscing elit. Cras consectetur orci</a:t>
                </a:r>
              </a:p>
            </p:txBody>
          </p:sp>
        </p:grpSp>
        <p:sp>
          <p:nvSpPr>
            <p:cNvPr id="174" name="Shape 4067">
              <a:extLst>
                <a:ext uri="{FF2B5EF4-FFF2-40B4-BE49-F238E27FC236}">
                  <a16:creationId xmlns:a16="http://schemas.microsoft.com/office/drawing/2014/main" id="{BD9D4C41-2734-4634-A707-D777E956710C}"/>
                </a:ext>
              </a:extLst>
            </p:cNvPr>
            <p:cNvSpPr/>
            <p:nvPr/>
          </p:nvSpPr>
          <p:spPr>
            <a:xfrm>
              <a:off x="1958205" y="10205795"/>
              <a:ext cx="1344592" cy="1344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270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algn="ctr" defTabSz="1828617">
                <a:defRPr/>
              </a:pPr>
              <a:endParaRPr sz="2800" kern="0">
                <a:solidFill>
                  <a:srgbClr val="5B9BD5"/>
                </a:solidFill>
                <a:latin typeface="linea-basic-10" charset="0"/>
                <a:cs typeface="Arial"/>
                <a:sym typeface="Helvetica Light"/>
              </a:endParaRP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D9023214-4BE6-4BE6-95B1-8E8D7AF67E54}"/>
                </a:ext>
              </a:extLst>
            </p:cNvPr>
            <p:cNvGrpSpPr/>
            <p:nvPr/>
          </p:nvGrpSpPr>
          <p:grpSpPr>
            <a:xfrm>
              <a:off x="3763691" y="10243170"/>
              <a:ext cx="6551501" cy="1505892"/>
              <a:chOff x="12767211" y="4269644"/>
              <a:chExt cx="6551501" cy="1505892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63E246EE-4317-49A0-BDB9-10BE6E021A8A}"/>
                  </a:ext>
                </a:extLst>
              </p:cNvPr>
              <p:cNvSpPr/>
              <p:nvPr/>
            </p:nvSpPr>
            <p:spPr>
              <a:xfrm>
                <a:off x="12767211" y="4269644"/>
                <a:ext cx="47484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154">
                  <a:defRPr/>
                </a:pPr>
                <a:r>
                  <a:rPr lang="en-US" sz="2800" b="1">
                    <a:solidFill>
                      <a:srgbClr val="3A3A3A"/>
                    </a:solidFill>
                    <a:latin typeface="Montserrat" panose="00000500000000000000" pitchFamily="2" charset="0"/>
                  </a:rPr>
                  <a:t>Cras consectetur orci id </a:t>
                </a: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E9D08E4D-99BC-43C4-9FCB-0BE825EE6981}"/>
                  </a:ext>
                </a:extLst>
              </p:cNvPr>
              <p:cNvSpPr/>
              <p:nvPr/>
            </p:nvSpPr>
            <p:spPr>
              <a:xfrm>
                <a:off x="12767211" y="4831560"/>
                <a:ext cx="6551501" cy="943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154">
                  <a:lnSpc>
                    <a:spcPct val="120000"/>
                  </a:lnSpc>
                  <a:defRPr/>
                </a:pPr>
                <a:r>
                  <a:rPr lang="en-US" sz="2400">
                    <a:solidFill>
                      <a:srgbClr val="3A3A3A"/>
                    </a:solidFill>
                    <a:latin typeface="Montserrat Light" panose="00000400000000000000" pitchFamily="2" charset="0"/>
                  </a:rPr>
                  <a:t>Lorem ipsum dolor sit amet, consectetur ad ipiscing elit. Cras consectetur.</a:t>
                </a:r>
              </a:p>
            </p:txBody>
          </p:sp>
        </p:grpSp>
        <p:pic>
          <p:nvPicPr>
            <p:cNvPr id="176" name="Graphic 175">
              <a:extLst>
                <a:ext uri="{FF2B5EF4-FFF2-40B4-BE49-F238E27FC236}">
                  <a16:creationId xmlns:a16="http://schemas.microsoft.com/office/drawing/2014/main" id="{A34D4E46-0581-4A24-9AFF-A4064B239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2053" y="3519273"/>
              <a:ext cx="822960" cy="822960"/>
            </a:xfrm>
            <a:prstGeom prst="rect">
              <a:avLst/>
            </a:prstGeom>
          </p:spPr>
        </p:pic>
        <p:pic>
          <p:nvPicPr>
            <p:cNvPr id="177" name="Graphic 176">
              <a:extLst>
                <a:ext uri="{FF2B5EF4-FFF2-40B4-BE49-F238E27FC236}">
                  <a16:creationId xmlns:a16="http://schemas.microsoft.com/office/drawing/2014/main" id="{CEB3ED65-0809-4E1C-9E5A-B5C563D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09555" y="5335118"/>
              <a:ext cx="822960" cy="822960"/>
            </a:xfrm>
            <a:prstGeom prst="rect">
              <a:avLst/>
            </a:prstGeom>
          </p:spPr>
        </p:pic>
        <p:pic>
          <p:nvPicPr>
            <p:cNvPr id="178" name="Graphic 177">
              <a:extLst>
                <a:ext uri="{FF2B5EF4-FFF2-40B4-BE49-F238E27FC236}">
                  <a16:creationId xmlns:a16="http://schemas.microsoft.com/office/drawing/2014/main" id="{063C04E0-9445-496D-A4F9-2CBCF3ED9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08860" y="8269962"/>
              <a:ext cx="847305" cy="847305"/>
            </a:xfrm>
            <a:prstGeom prst="rect">
              <a:avLst/>
            </a:prstGeom>
          </p:spPr>
        </p:pic>
        <p:pic>
          <p:nvPicPr>
            <p:cNvPr id="179" name="Graphic 178">
              <a:extLst>
                <a:ext uri="{FF2B5EF4-FFF2-40B4-BE49-F238E27FC236}">
                  <a16:creationId xmlns:a16="http://schemas.microsoft.com/office/drawing/2014/main" id="{896E729C-9B6D-4207-8FDF-DB660C9B3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11082" y="10468856"/>
              <a:ext cx="822960" cy="822960"/>
            </a:xfrm>
            <a:prstGeom prst="rect">
              <a:avLst/>
            </a:prstGeom>
          </p:spPr>
        </p:pic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CB38F76-4C86-4F47-A664-10D3BB260D0E}"/>
                </a:ext>
              </a:extLst>
            </p:cNvPr>
            <p:cNvSpPr/>
            <p:nvPr/>
          </p:nvSpPr>
          <p:spPr>
            <a:xfrm>
              <a:off x="1208866" y="1263645"/>
              <a:ext cx="10952228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2438278"/>
              <a:r>
                <a:rPr lang="en-US" sz="6599">
                  <a:solidFill>
                    <a:srgbClr val="25292F"/>
                  </a:solidFill>
                  <a:latin typeface="Montserrat SemiBold" panose="00000700000000000000" pitchFamily="2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Simple &amp; Meaningful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615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"/>
          <p:cNvSpPr txBox="1"/>
          <p:nvPr/>
        </p:nvSpPr>
        <p:spPr>
          <a:xfrm>
            <a:off x="3232280" y="10407599"/>
            <a:ext cx="3679771" cy="138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47" tIns="91399" rIns="182847" bIns="91399" anchor="t" anchorCtr="0">
            <a:noAutofit/>
          </a:bodyPr>
          <a:lstStyle/>
          <a:p>
            <a:pPr algn="r" defTabSz="1828800">
              <a:buClr>
                <a:srgbClr val="262626"/>
              </a:buClr>
              <a:buSzPts val="1300"/>
            </a:pPr>
            <a:r>
              <a:rPr lang="en-US" sz="2600" kern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elit, sed</a:t>
            </a: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5" name="Google Shape;165;p15"/>
          <p:cNvSpPr/>
          <p:nvPr/>
        </p:nvSpPr>
        <p:spPr>
          <a:xfrm>
            <a:off x="10426727" y="5648342"/>
            <a:ext cx="4032192" cy="2371690"/>
          </a:xfrm>
          <a:custGeom>
            <a:avLst/>
            <a:gdLst/>
            <a:ahLst/>
            <a:cxnLst/>
            <a:rect l="l" t="t" r="r" b="b"/>
            <a:pathLst>
              <a:path w="519" h="305" extrusionOk="0">
                <a:moveTo>
                  <a:pt x="452" y="172"/>
                </a:moveTo>
                <a:cubicBezTo>
                  <a:pt x="459" y="170"/>
                  <a:pt x="467" y="170"/>
                  <a:pt x="473" y="174"/>
                </a:cubicBezTo>
                <a:cubicBezTo>
                  <a:pt x="479" y="178"/>
                  <a:pt x="484" y="184"/>
                  <a:pt x="485" y="192"/>
                </a:cubicBezTo>
                <a:cubicBezTo>
                  <a:pt x="516" y="139"/>
                  <a:pt x="516" y="139"/>
                  <a:pt x="516" y="139"/>
                </a:cubicBezTo>
                <a:cubicBezTo>
                  <a:pt x="519" y="135"/>
                  <a:pt x="517" y="129"/>
                  <a:pt x="513" y="127"/>
                </a:cubicBezTo>
                <a:cubicBezTo>
                  <a:pt x="471" y="106"/>
                  <a:pt x="423" y="88"/>
                  <a:pt x="367" y="75"/>
                </a:cubicBezTo>
                <a:cubicBezTo>
                  <a:pt x="342" y="70"/>
                  <a:pt x="222" y="39"/>
                  <a:pt x="199" y="32"/>
                </a:cubicBezTo>
                <a:cubicBezTo>
                  <a:pt x="155" y="21"/>
                  <a:pt x="119" y="11"/>
                  <a:pt x="90" y="2"/>
                </a:cubicBezTo>
                <a:cubicBezTo>
                  <a:pt x="86" y="0"/>
                  <a:pt x="81" y="3"/>
                  <a:pt x="80" y="7"/>
                </a:cubicBezTo>
                <a:cubicBezTo>
                  <a:pt x="56" y="76"/>
                  <a:pt x="56" y="76"/>
                  <a:pt x="56" y="76"/>
                </a:cubicBezTo>
                <a:cubicBezTo>
                  <a:pt x="54" y="78"/>
                  <a:pt x="52" y="79"/>
                  <a:pt x="50" y="79"/>
                </a:cubicBezTo>
                <a:cubicBezTo>
                  <a:pt x="45" y="77"/>
                  <a:pt x="41" y="76"/>
                  <a:pt x="40" y="71"/>
                </a:cubicBezTo>
                <a:cubicBezTo>
                  <a:pt x="39" y="68"/>
                  <a:pt x="39" y="65"/>
                  <a:pt x="38" y="62"/>
                </a:cubicBezTo>
                <a:cubicBezTo>
                  <a:pt x="36" y="54"/>
                  <a:pt x="27" y="50"/>
                  <a:pt x="20" y="54"/>
                </a:cubicBezTo>
                <a:cubicBezTo>
                  <a:pt x="12" y="59"/>
                  <a:pt x="7" y="67"/>
                  <a:pt x="4" y="76"/>
                </a:cubicBezTo>
                <a:cubicBezTo>
                  <a:pt x="1" y="84"/>
                  <a:pt x="0" y="94"/>
                  <a:pt x="3" y="102"/>
                </a:cubicBezTo>
                <a:cubicBezTo>
                  <a:pt x="6" y="111"/>
                  <a:pt x="16" y="113"/>
                  <a:pt x="23" y="108"/>
                </a:cubicBezTo>
                <a:cubicBezTo>
                  <a:pt x="25" y="106"/>
                  <a:pt x="27" y="103"/>
                  <a:pt x="29" y="102"/>
                </a:cubicBezTo>
                <a:cubicBezTo>
                  <a:pt x="33" y="99"/>
                  <a:pt x="38" y="100"/>
                  <a:pt x="42" y="102"/>
                </a:cubicBezTo>
                <a:cubicBezTo>
                  <a:pt x="44" y="103"/>
                  <a:pt x="45" y="105"/>
                  <a:pt x="45" y="107"/>
                </a:cubicBezTo>
                <a:cubicBezTo>
                  <a:pt x="20" y="181"/>
                  <a:pt x="20" y="181"/>
                  <a:pt x="20" y="181"/>
                </a:cubicBezTo>
                <a:cubicBezTo>
                  <a:pt x="19" y="186"/>
                  <a:pt x="21" y="191"/>
                  <a:pt x="26" y="192"/>
                </a:cubicBezTo>
                <a:cubicBezTo>
                  <a:pt x="54" y="201"/>
                  <a:pt x="82" y="209"/>
                  <a:pt x="112" y="217"/>
                </a:cubicBezTo>
                <a:cubicBezTo>
                  <a:pt x="136" y="223"/>
                  <a:pt x="281" y="259"/>
                  <a:pt x="304" y="264"/>
                </a:cubicBezTo>
                <a:cubicBezTo>
                  <a:pt x="350" y="276"/>
                  <a:pt x="384" y="289"/>
                  <a:pt x="409" y="303"/>
                </a:cubicBezTo>
                <a:cubicBezTo>
                  <a:pt x="413" y="305"/>
                  <a:pt x="418" y="304"/>
                  <a:pt x="420" y="300"/>
                </a:cubicBezTo>
                <a:cubicBezTo>
                  <a:pt x="451" y="248"/>
                  <a:pt x="451" y="248"/>
                  <a:pt x="451" y="248"/>
                </a:cubicBezTo>
                <a:cubicBezTo>
                  <a:pt x="444" y="251"/>
                  <a:pt x="436" y="251"/>
                  <a:pt x="430" y="247"/>
                </a:cubicBezTo>
                <a:cubicBezTo>
                  <a:pt x="424" y="243"/>
                  <a:pt x="420" y="237"/>
                  <a:pt x="418" y="229"/>
                </a:cubicBezTo>
                <a:cubicBezTo>
                  <a:pt x="417" y="219"/>
                  <a:pt x="419" y="207"/>
                  <a:pt x="426" y="196"/>
                </a:cubicBezTo>
                <a:cubicBezTo>
                  <a:pt x="433" y="184"/>
                  <a:pt x="442" y="176"/>
                  <a:pt x="452" y="1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47" tIns="91399" rIns="182847" bIns="91399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5"/>
          <p:cNvSpPr/>
          <p:nvPr/>
        </p:nvSpPr>
        <p:spPr>
          <a:xfrm>
            <a:off x="11439535" y="1590751"/>
            <a:ext cx="3819469" cy="3584522"/>
          </a:xfrm>
          <a:custGeom>
            <a:avLst/>
            <a:gdLst/>
            <a:ahLst/>
            <a:cxnLst/>
            <a:rect l="l" t="t" r="r" b="b"/>
            <a:pathLst>
              <a:path w="492" h="461" extrusionOk="0">
                <a:moveTo>
                  <a:pt x="0" y="215"/>
                </a:moveTo>
                <a:cubicBezTo>
                  <a:pt x="5" y="209"/>
                  <a:pt x="12" y="205"/>
                  <a:pt x="19" y="205"/>
                </a:cubicBezTo>
                <a:cubicBezTo>
                  <a:pt x="26" y="205"/>
                  <a:pt x="33" y="209"/>
                  <a:pt x="38" y="214"/>
                </a:cubicBezTo>
                <a:cubicBezTo>
                  <a:pt x="45" y="223"/>
                  <a:pt x="49" y="234"/>
                  <a:pt x="48" y="248"/>
                </a:cubicBezTo>
                <a:cubicBezTo>
                  <a:pt x="49" y="261"/>
                  <a:pt x="45" y="272"/>
                  <a:pt x="38" y="281"/>
                </a:cubicBezTo>
                <a:cubicBezTo>
                  <a:pt x="33" y="286"/>
                  <a:pt x="26" y="290"/>
                  <a:pt x="19" y="290"/>
                </a:cubicBezTo>
                <a:cubicBezTo>
                  <a:pt x="12" y="290"/>
                  <a:pt x="5" y="286"/>
                  <a:pt x="0" y="280"/>
                </a:cubicBezTo>
                <a:cubicBezTo>
                  <a:pt x="0" y="335"/>
                  <a:pt x="0" y="335"/>
                  <a:pt x="0" y="335"/>
                </a:cubicBezTo>
                <a:cubicBezTo>
                  <a:pt x="0" y="340"/>
                  <a:pt x="5" y="344"/>
                  <a:pt x="10" y="343"/>
                </a:cubicBezTo>
                <a:cubicBezTo>
                  <a:pt x="32" y="341"/>
                  <a:pt x="57" y="339"/>
                  <a:pt x="84" y="339"/>
                </a:cubicBezTo>
                <a:cubicBezTo>
                  <a:pt x="205" y="339"/>
                  <a:pt x="325" y="429"/>
                  <a:pt x="325" y="429"/>
                </a:cubicBezTo>
                <a:cubicBezTo>
                  <a:pt x="373" y="461"/>
                  <a:pt x="401" y="459"/>
                  <a:pt x="441" y="421"/>
                </a:cubicBezTo>
                <a:cubicBezTo>
                  <a:pt x="441" y="421"/>
                  <a:pt x="492" y="378"/>
                  <a:pt x="492" y="337"/>
                </a:cubicBezTo>
                <a:cubicBezTo>
                  <a:pt x="492" y="276"/>
                  <a:pt x="347" y="188"/>
                  <a:pt x="193" y="157"/>
                </a:cubicBezTo>
                <a:cubicBezTo>
                  <a:pt x="193" y="50"/>
                  <a:pt x="193" y="50"/>
                  <a:pt x="193" y="50"/>
                </a:cubicBezTo>
                <a:cubicBezTo>
                  <a:pt x="193" y="23"/>
                  <a:pt x="165" y="0"/>
                  <a:pt x="132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28" y="0"/>
                  <a:pt x="0" y="23"/>
                  <a:pt x="0" y="5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lnTo>
                  <a:pt x="0" y="2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47" tIns="91399" rIns="182847" bIns="91399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5"/>
          <p:cNvSpPr/>
          <p:nvPr/>
        </p:nvSpPr>
        <p:spPr>
          <a:xfrm>
            <a:off x="8578904" y="2771835"/>
            <a:ext cx="3140028" cy="4308412"/>
          </a:xfrm>
          <a:custGeom>
            <a:avLst/>
            <a:gdLst/>
            <a:ahLst/>
            <a:cxnLst/>
            <a:rect l="l" t="t" r="r" b="b"/>
            <a:pathLst>
              <a:path w="404" h="554" extrusionOk="0">
                <a:moveTo>
                  <a:pt x="245" y="547"/>
                </a:moveTo>
                <a:cubicBezTo>
                  <a:pt x="265" y="488"/>
                  <a:pt x="265" y="488"/>
                  <a:pt x="265" y="488"/>
                </a:cubicBezTo>
                <a:cubicBezTo>
                  <a:pt x="259" y="493"/>
                  <a:pt x="251" y="494"/>
                  <a:pt x="244" y="491"/>
                </a:cubicBezTo>
                <a:cubicBezTo>
                  <a:pt x="237" y="489"/>
                  <a:pt x="232" y="484"/>
                  <a:pt x="229" y="477"/>
                </a:cubicBezTo>
                <a:cubicBezTo>
                  <a:pt x="225" y="466"/>
                  <a:pt x="226" y="454"/>
                  <a:pt x="230" y="442"/>
                </a:cubicBezTo>
                <a:cubicBezTo>
                  <a:pt x="234" y="429"/>
                  <a:pt x="241" y="419"/>
                  <a:pt x="251" y="414"/>
                </a:cubicBezTo>
                <a:cubicBezTo>
                  <a:pt x="257" y="410"/>
                  <a:pt x="265" y="409"/>
                  <a:pt x="271" y="411"/>
                </a:cubicBezTo>
                <a:cubicBezTo>
                  <a:pt x="278" y="414"/>
                  <a:pt x="284" y="419"/>
                  <a:pt x="286" y="426"/>
                </a:cubicBezTo>
                <a:cubicBezTo>
                  <a:pt x="305" y="372"/>
                  <a:pt x="305" y="372"/>
                  <a:pt x="305" y="372"/>
                </a:cubicBezTo>
                <a:cubicBezTo>
                  <a:pt x="306" y="368"/>
                  <a:pt x="304" y="363"/>
                  <a:pt x="300" y="361"/>
                </a:cubicBezTo>
                <a:cubicBezTo>
                  <a:pt x="241" y="339"/>
                  <a:pt x="222" y="318"/>
                  <a:pt x="222" y="290"/>
                </a:cubicBezTo>
                <a:cubicBezTo>
                  <a:pt x="222" y="253"/>
                  <a:pt x="257" y="213"/>
                  <a:pt x="347" y="196"/>
                </a:cubicBezTo>
                <a:cubicBezTo>
                  <a:pt x="352" y="195"/>
                  <a:pt x="355" y="192"/>
                  <a:pt x="355" y="188"/>
                </a:cubicBezTo>
                <a:cubicBezTo>
                  <a:pt x="355" y="112"/>
                  <a:pt x="355" y="112"/>
                  <a:pt x="355" y="112"/>
                </a:cubicBezTo>
                <a:cubicBezTo>
                  <a:pt x="355" y="110"/>
                  <a:pt x="357" y="108"/>
                  <a:pt x="360" y="108"/>
                </a:cubicBezTo>
                <a:cubicBezTo>
                  <a:pt x="364" y="108"/>
                  <a:pt x="369" y="108"/>
                  <a:pt x="372" y="112"/>
                </a:cubicBezTo>
                <a:cubicBezTo>
                  <a:pt x="373" y="114"/>
                  <a:pt x="374" y="117"/>
                  <a:pt x="376" y="120"/>
                </a:cubicBezTo>
                <a:cubicBezTo>
                  <a:pt x="381" y="127"/>
                  <a:pt x="390" y="128"/>
                  <a:pt x="396" y="121"/>
                </a:cubicBezTo>
                <a:cubicBezTo>
                  <a:pt x="402" y="114"/>
                  <a:pt x="404" y="105"/>
                  <a:pt x="404" y="96"/>
                </a:cubicBezTo>
                <a:cubicBezTo>
                  <a:pt x="404" y="87"/>
                  <a:pt x="402" y="77"/>
                  <a:pt x="396" y="70"/>
                </a:cubicBezTo>
                <a:cubicBezTo>
                  <a:pt x="390" y="63"/>
                  <a:pt x="381" y="64"/>
                  <a:pt x="376" y="72"/>
                </a:cubicBezTo>
                <a:cubicBezTo>
                  <a:pt x="374" y="74"/>
                  <a:pt x="373" y="77"/>
                  <a:pt x="372" y="79"/>
                </a:cubicBezTo>
                <a:cubicBezTo>
                  <a:pt x="369" y="84"/>
                  <a:pt x="364" y="84"/>
                  <a:pt x="360" y="83"/>
                </a:cubicBezTo>
                <a:cubicBezTo>
                  <a:pt x="357" y="83"/>
                  <a:pt x="355" y="81"/>
                  <a:pt x="355" y="79"/>
                </a:cubicBezTo>
                <a:cubicBezTo>
                  <a:pt x="355" y="10"/>
                  <a:pt x="355" y="10"/>
                  <a:pt x="355" y="10"/>
                </a:cubicBezTo>
                <a:cubicBezTo>
                  <a:pt x="355" y="4"/>
                  <a:pt x="350" y="0"/>
                  <a:pt x="345" y="1"/>
                </a:cubicBezTo>
                <a:cubicBezTo>
                  <a:pt x="119" y="30"/>
                  <a:pt x="0" y="152"/>
                  <a:pt x="0" y="295"/>
                </a:cubicBezTo>
                <a:cubicBezTo>
                  <a:pt x="0" y="432"/>
                  <a:pt x="102" y="504"/>
                  <a:pt x="234" y="552"/>
                </a:cubicBezTo>
                <a:cubicBezTo>
                  <a:pt x="239" y="554"/>
                  <a:pt x="244" y="551"/>
                  <a:pt x="245" y="54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47" tIns="91399" rIns="182847" bIns="91399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5"/>
          <p:cNvSpPr/>
          <p:nvPr/>
        </p:nvSpPr>
        <p:spPr>
          <a:xfrm>
            <a:off x="8851949" y="8477226"/>
            <a:ext cx="4467159" cy="3644847"/>
          </a:xfrm>
          <a:custGeom>
            <a:avLst/>
            <a:gdLst/>
            <a:ahLst/>
            <a:cxnLst/>
            <a:rect l="l" t="t" r="r" b="b"/>
            <a:pathLst>
              <a:path w="575" h="469" extrusionOk="0">
                <a:moveTo>
                  <a:pt x="526" y="371"/>
                </a:moveTo>
                <a:cubicBezTo>
                  <a:pt x="526" y="235"/>
                  <a:pt x="526" y="235"/>
                  <a:pt x="526" y="235"/>
                </a:cubicBezTo>
                <a:cubicBezTo>
                  <a:pt x="527" y="233"/>
                  <a:pt x="528" y="231"/>
                  <a:pt x="531" y="231"/>
                </a:cubicBezTo>
                <a:cubicBezTo>
                  <a:pt x="536" y="231"/>
                  <a:pt x="540" y="231"/>
                  <a:pt x="543" y="235"/>
                </a:cubicBezTo>
                <a:cubicBezTo>
                  <a:pt x="545" y="238"/>
                  <a:pt x="546" y="240"/>
                  <a:pt x="547" y="243"/>
                </a:cubicBezTo>
                <a:cubicBezTo>
                  <a:pt x="552" y="250"/>
                  <a:pt x="562" y="251"/>
                  <a:pt x="567" y="244"/>
                </a:cubicBezTo>
                <a:cubicBezTo>
                  <a:pt x="573" y="238"/>
                  <a:pt x="575" y="228"/>
                  <a:pt x="575" y="219"/>
                </a:cubicBezTo>
                <a:cubicBezTo>
                  <a:pt x="575" y="210"/>
                  <a:pt x="573" y="200"/>
                  <a:pt x="567" y="193"/>
                </a:cubicBezTo>
                <a:cubicBezTo>
                  <a:pt x="562" y="187"/>
                  <a:pt x="552" y="187"/>
                  <a:pt x="547" y="195"/>
                </a:cubicBezTo>
                <a:cubicBezTo>
                  <a:pt x="546" y="197"/>
                  <a:pt x="545" y="200"/>
                  <a:pt x="543" y="203"/>
                </a:cubicBezTo>
                <a:cubicBezTo>
                  <a:pt x="540" y="207"/>
                  <a:pt x="536" y="207"/>
                  <a:pt x="531" y="207"/>
                </a:cubicBezTo>
                <a:cubicBezTo>
                  <a:pt x="528" y="207"/>
                  <a:pt x="527" y="204"/>
                  <a:pt x="526" y="202"/>
                </a:cubicBezTo>
                <a:cubicBezTo>
                  <a:pt x="526" y="134"/>
                  <a:pt x="526" y="134"/>
                  <a:pt x="526" y="134"/>
                </a:cubicBezTo>
                <a:cubicBezTo>
                  <a:pt x="526" y="128"/>
                  <a:pt x="521" y="124"/>
                  <a:pt x="516" y="125"/>
                </a:cubicBezTo>
                <a:cubicBezTo>
                  <a:pt x="494" y="128"/>
                  <a:pt x="469" y="129"/>
                  <a:pt x="440" y="129"/>
                </a:cubicBezTo>
                <a:cubicBezTo>
                  <a:pt x="320" y="129"/>
                  <a:pt x="156" y="29"/>
                  <a:pt x="156" y="29"/>
                </a:cubicBezTo>
                <a:cubicBezTo>
                  <a:pt x="111" y="0"/>
                  <a:pt x="68" y="7"/>
                  <a:pt x="30" y="51"/>
                </a:cubicBezTo>
                <a:cubicBezTo>
                  <a:pt x="30" y="51"/>
                  <a:pt x="0" y="88"/>
                  <a:pt x="0" y="131"/>
                </a:cubicBezTo>
                <a:cubicBezTo>
                  <a:pt x="0" y="195"/>
                  <a:pt x="171" y="280"/>
                  <a:pt x="333" y="312"/>
                </a:cubicBezTo>
                <a:cubicBezTo>
                  <a:pt x="333" y="419"/>
                  <a:pt x="333" y="419"/>
                  <a:pt x="333" y="419"/>
                </a:cubicBezTo>
                <a:cubicBezTo>
                  <a:pt x="333" y="447"/>
                  <a:pt x="361" y="469"/>
                  <a:pt x="394" y="469"/>
                </a:cubicBezTo>
                <a:cubicBezTo>
                  <a:pt x="465" y="469"/>
                  <a:pt x="465" y="469"/>
                  <a:pt x="465" y="469"/>
                </a:cubicBezTo>
                <a:cubicBezTo>
                  <a:pt x="498" y="469"/>
                  <a:pt x="526" y="447"/>
                  <a:pt x="526" y="419"/>
                </a:cubicBezTo>
                <a:cubicBezTo>
                  <a:pt x="526" y="371"/>
                  <a:pt x="526" y="371"/>
                  <a:pt x="526" y="3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82847" tIns="91399" rIns="182847" bIns="91399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5"/>
          <p:cNvSpPr/>
          <p:nvPr/>
        </p:nvSpPr>
        <p:spPr>
          <a:xfrm>
            <a:off x="13036539" y="6737353"/>
            <a:ext cx="2759034" cy="4197289"/>
          </a:xfrm>
          <a:custGeom>
            <a:avLst/>
            <a:gdLst/>
            <a:ahLst/>
            <a:cxnLst/>
            <a:rect l="l" t="t" r="r" b="b"/>
            <a:pathLst>
              <a:path w="355" h="540" extrusionOk="0">
                <a:moveTo>
                  <a:pt x="204" y="2"/>
                </a:moveTo>
                <a:cubicBezTo>
                  <a:pt x="200" y="0"/>
                  <a:pt x="195" y="1"/>
                  <a:pt x="192" y="5"/>
                </a:cubicBezTo>
                <a:cubicBezTo>
                  <a:pt x="152" y="73"/>
                  <a:pt x="152" y="73"/>
                  <a:pt x="152" y="73"/>
                </a:cubicBezTo>
                <a:cubicBezTo>
                  <a:pt x="150" y="74"/>
                  <a:pt x="148" y="75"/>
                  <a:pt x="145" y="74"/>
                </a:cubicBezTo>
                <a:cubicBezTo>
                  <a:pt x="141" y="72"/>
                  <a:pt x="138" y="69"/>
                  <a:pt x="137" y="64"/>
                </a:cubicBezTo>
                <a:cubicBezTo>
                  <a:pt x="137" y="61"/>
                  <a:pt x="137" y="58"/>
                  <a:pt x="137" y="56"/>
                </a:cubicBezTo>
                <a:cubicBezTo>
                  <a:pt x="137" y="47"/>
                  <a:pt x="129" y="41"/>
                  <a:pt x="121" y="44"/>
                </a:cubicBezTo>
                <a:cubicBezTo>
                  <a:pt x="113" y="47"/>
                  <a:pt x="106" y="54"/>
                  <a:pt x="101" y="62"/>
                </a:cubicBezTo>
                <a:cubicBezTo>
                  <a:pt x="97" y="70"/>
                  <a:pt x="94" y="79"/>
                  <a:pt x="95" y="88"/>
                </a:cubicBezTo>
                <a:cubicBezTo>
                  <a:pt x="96" y="97"/>
                  <a:pt x="105" y="101"/>
                  <a:pt x="113" y="97"/>
                </a:cubicBezTo>
                <a:cubicBezTo>
                  <a:pt x="115" y="95"/>
                  <a:pt x="118" y="94"/>
                  <a:pt x="121" y="92"/>
                </a:cubicBezTo>
                <a:cubicBezTo>
                  <a:pt x="125" y="90"/>
                  <a:pt x="129" y="92"/>
                  <a:pt x="133" y="95"/>
                </a:cubicBezTo>
                <a:cubicBezTo>
                  <a:pt x="135" y="96"/>
                  <a:pt x="135" y="99"/>
                  <a:pt x="135" y="101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3" y="172"/>
                  <a:pt x="94" y="177"/>
                  <a:pt x="97" y="180"/>
                </a:cubicBezTo>
                <a:cubicBezTo>
                  <a:pt x="125" y="202"/>
                  <a:pt x="133" y="224"/>
                  <a:pt x="133" y="242"/>
                </a:cubicBezTo>
                <a:cubicBezTo>
                  <a:pt x="133" y="285"/>
                  <a:pt x="98" y="327"/>
                  <a:pt x="8" y="344"/>
                </a:cubicBezTo>
                <a:cubicBezTo>
                  <a:pt x="3" y="345"/>
                  <a:pt x="0" y="349"/>
                  <a:pt x="0" y="353"/>
                </a:cubicBezTo>
                <a:cubicBezTo>
                  <a:pt x="0" y="410"/>
                  <a:pt x="0" y="410"/>
                  <a:pt x="0" y="410"/>
                </a:cubicBezTo>
                <a:cubicBezTo>
                  <a:pt x="5" y="404"/>
                  <a:pt x="12" y="401"/>
                  <a:pt x="20" y="401"/>
                </a:cubicBezTo>
                <a:cubicBezTo>
                  <a:pt x="27" y="401"/>
                  <a:pt x="34" y="404"/>
                  <a:pt x="38" y="410"/>
                </a:cubicBezTo>
                <a:cubicBezTo>
                  <a:pt x="45" y="418"/>
                  <a:pt x="49" y="430"/>
                  <a:pt x="49" y="443"/>
                </a:cubicBezTo>
                <a:cubicBezTo>
                  <a:pt x="49" y="456"/>
                  <a:pt x="45" y="468"/>
                  <a:pt x="38" y="476"/>
                </a:cubicBezTo>
                <a:cubicBezTo>
                  <a:pt x="34" y="482"/>
                  <a:pt x="27" y="485"/>
                  <a:pt x="20" y="485"/>
                </a:cubicBezTo>
                <a:cubicBezTo>
                  <a:pt x="12" y="485"/>
                  <a:pt x="5" y="482"/>
                  <a:pt x="0" y="476"/>
                </a:cubicBezTo>
                <a:cubicBezTo>
                  <a:pt x="0" y="531"/>
                  <a:pt x="0" y="531"/>
                  <a:pt x="0" y="531"/>
                </a:cubicBezTo>
                <a:cubicBezTo>
                  <a:pt x="0" y="536"/>
                  <a:pt x="5" y="540"/>
                  <a:pt x="10" y="539"/>
                </a:cubicBezTo>
                <a:cubicBezTo>
                  <a:pt x="248" y="507"/>
                  <a:pt x="355" y="377"/>
                  <a:pt x="355" y="238"/>
                </a:cubicBezTo>
                <a:cubicBezTo>
                  <a:pt x="355" y="144"/>
                  <a:pt x="304" y="61"/>
                  <a:pt x="204" y="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82847" tIns="91399" rIns="182847" bIns="91399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5"/>
          <p:cNvSpPr txBox="1"/>
          <p:nvPr/>
        </p:nvSpPr>
        <p:spPr>
          <a:xfrm>
            <a:off x="17735469" y="7721588"/>
            <a:ext cx="2130394" cy="8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828800">
              <a:buClr>
                <a:srgbClr val="303030"/>
              </a:buClr>
              <a:buSzPts val="2100"/>
            </a:pPr>
            <a:r>
              <a:rPr lang="en-US" sz="4200" b="1" kern="0">
                <a:solidFill>
                  <a:srgbClr val="30303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Title E</a:t>
            </a:r>
            <a:endParaRPr lang="en-US"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1" name="Google Shape;171;p15"/>
          <p:cNvSpPr txBox="1"/>
          <p:nvPr/>
        </p:nvSpPr>
        <p:spPr>
          <a:xfrm>
            <a:off x="17735471" y="3657646"/>
            <a:ext cx="2222468" cy="8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828800">
              <a:buClr>
                <a:srgbClr val="303030"/>
              </a:buClr>
              <a:buSzPts val="2100"/>
            </a:pPr>
            <a:r>
              <a:rPr lang="en-US" sz="4200" b="1" kern="0">
                <a:solidFill>
                  <a:srgbClr val="30303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Title D</a:t>
            </a:r>
            <a:endParaRPr lang="en-US"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2" name="Google Shape;172;p15"/>
          <p:cNvSpPr txBox="1"/>
          <p:nvPr/>
        </p:nvSpPr>
        <p:spPr>
          <a:xfrm>
            <a:off x="4899130" y="9782132"/>
            <a:ext cx="2168493" cy="8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828800">
              <a:buClr>
                <a:srgbClr val="303030"/>
              </a:buClr>
              <a:buSzPts val="2100"/>
            </a:pPr>
            <a:r>
              <a:rPr lang="en-US" sz="4200" b="1" kern="0">
                <a:solidFill>
                  <a:srgbClr val="30303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Title C</a:t>
            </a:r>
            <a:endParaRPr lang="en-US"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3" name="Google Shape;173;p15"/>
          <p:cNvSpPr txBox="1"/>
          <p:nvPr/>
        </p:nvSpPr>
        <p:spPr>
          <a:xfrm>
            <a:off x="4883256" y="5842015"/>
            <a:ext cx="2184369" cy="8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828800">
              <a:buClr>
                <a:srgbClr val="303030"/>
              </a:buClr>
              <a:buSzPts val="2100"/>
            </a:pPr>
            <a:r>
              <a:rPr lang="en-US" sz="4200" b="1" kern="0">
                <a:solidFill>
                  <a:srgbClr val="30303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Title B</a:t>
            </a:r>
            <a:endParaRPr lang="en-US"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4" name="Google Shape;174;p15"/>
          <p:cNvSpPr txBox="1"/>
          <p:nvPr/>
        </p:nvSpPr>
        <p:spPr>
          <a:xfrm>
            <a:off x="4905480" y="1870146"/>
            <a:ext cx="2184369" cy="8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828800">
              <a:buClr>
                <a:srgbClr val="303030"/>
              </a:buClr>
              <a:buSzPts val="2100"/>
            </a:pPr>
            <a:r>
              <a:rPr lang="en-US" sz="4200" b="1" kern="0">
                <a:solidFill>
                  <a:srgbClr val="30303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Title A</a:t>
            </a:r>
            <a:endParaRPr lang="en-US"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7" name="Google Shape;177;p15"/>
          <p:cNvSpPr/>
          <p:nvPr/>
        </p:nvSpPr>
        <p:spPr>
          <a:xfrm>
            <a:off x="21415241" y="4413778"/>
            <a:ext cx="1460829" cy="761495"/>
          </a:xfrm>
          <a:custGeom>
            <a:avLst/>
            <a:gdLst/>
            <a:ahLst/>
            <a:cxnLst/>
            <a:rect l="l" t="t" r="r" b="b"/>
            <a:pathLst>
              <a:path w="269" h="140" extrusionOk="0">
                <a:moveTo>
                  <a:pt x="194" y="132"/>
                </a:moveTo>
                <a:cubicBezTo>
                  <a:pt x="190" y="133"/>
                  <a:pt x="186" y="135"/>
                  <a:pt x="182" y="136"/>
                </a:cubicBezTo>
                <a:cubicBezTo>
                  <a:pt x="168" y="139"/>
                  <a:pt x="155" y="139"/>
                  <a:pt x="138" y="140"/>
                </a:cubicBezTo>
                <a:cubicBezTo>
                  <a:pt x="120" y="139"/>
                  <a:pt x="107" y="139"/>
                  <a:pt x="93" y="136"/>
                </a:cubicBezTo>
                <a:cubicBezTo>
                  <a:pt x="89" y="135"/>
                  <a:pt x="85" y="133"/>
                  <a:pt x="81" y="132"/>
                </a:cubicBezTo>
                <a:cubicBezTo>
                  <a:pt x="70" y="126"/>
                  <a:pt x="69" y="117"/>
                  <a:pt x="76" y="110"/>
                </a:cubicBezTo>
                <a:cubicBezTo>
                  <a:pt x="83" y="103"/>
                  <a:pt x="92" y="98"/>
                  <a:pt x="101" y="94"/>
                </a:cubicBezTo>
                <a:cubicBezTo>
                  <a:pt x="105" y="92"/>
                  <a:pt x="109" y="90"/>
                  <a:pt x="113" y="89"/>
                </a:cubicBezTo>
                <a:cubicBezTo>
                  <a:pt x="121" y="86"/>
                  <a:pt x="123" y="78"/>
                  <a:pt x="118" y="72"/>
                </a:cubicBezTo>
                <a:cubicBezTo>
                  <a:pt x="106" y="60"/>
                  <a:pt x="101" y="46"/>
                  <a:pt x="102" y="30"/>
                </a:cubicBezTo>
                <a:cubicBezTo>
                  <a:pt x="103" y="14"/>
                  <a:pt x="112" y="5"/>
                  <a:pt x="128" y="1"/>
                </a:cubicBezTo>
                <a:cubicBezTo>
                  <a:pt x="131" y="0"/>
                  <a:pt x="134" y="0"/>
                  <a:pt x="138" y="0"/>
                </a:cubicBezTo>
                <a:cubicBezTo>
                  <a:pt x="141" y="0"/>
                  <a:pt x="144" y="0"/>
                  <a:pt x="147" y="1"/>
                </a:cubicBezTo>
                <a:cubicBezTo>
                  <a:pt x="163" y="5"/>
                  <a:pt x="172" y="14"/>
                  <a:pt x="173" y="30"/>
                </a:cubicBezTo>
                <a:cubicBezTo>
                  <a:pt x="174" y="46"/>
                  <a:pt x="169" y="60"/>
                  <a:pt x="157" y="72"/>
                </a:cubicBezTo>
                <a:cubicBezTo>
                  <a:pt x="152" y="78"/>
                  <a:pt x="154" y="86"/>
                  <a:pt x="162" y="89"/>
                </a:cubicBezTo>
                <a:cubicBezTo>
                  <a:pt x="166" y="90"/>
                  <a:pt x="170" y="92"/>
                  <a:pt x="174" y="94"/>
                </a:cubicBezTo>
                <a:cubicBezTo>
                  <a:pt x="183" y="98"/>
                  <a:pt x="192" y="103"/>
                  <a:pt x="199" y="110"/>
                </a:cubicBezTo>
                <a:cubicBezTo>
                  <a:pt x="203" y="115"/>
                  <a:pt x="205" y="126"/>
                  <a:pt x="194" y="132"/>
                </a:cubicBezTo>
                <a:close/>
                <a:moveTo>
                  <a:pt x="264" y="119"/>
                </a:moveTo>
                <a:cubicBezTo>
                  <a:pt x="259" y="114"/>
                  <a:pt x="253" y="111"/>
                  <a:pt x="247" y="108"/>
                </a:cubicBezTo>
                <a:cubicBezTo>
                  <a:pt x="244" y="107"/>
                  <a:pt x="241" y="105"/>
                  <a:pt x="238" y="104"/>
                </a:cubicBezTo>
                <a:cubicBezTo>
                  <a:pt x="233" y="102"/>
                  <a:pt x="231" y="97"/>
                  <a:pt x="235" y="93"/>
                </a:cubicBezTo>
                <a:cubicBezTo>
                  <a:pt x="244" y="85"/>
                  <a:pt x="247" y="75"/>
                  <a:pt x="246" y="64"/>
                </a:cubicBezTo>
                <a:cubicBezTo>
                  <a:pt x="246" y="52"/>
                  <a:pt x="239" y="46"/>
                  <a:pt x="228" y="43"/>
                </a:cubicBezTo>
                <a:cubicBezTo>
                  <a:pt x="226" y="43"/>
                  <a:pt x="224" y="42"/>
                  <a:pt x="222" y="42"/>
                </a:cubicBezTo>
                <a:cubicBezTo>
                  <a:pt x="219" y="42"/>
                  <a:pt x="217" y="43"/>
                  <a:pt x="215" y="43"/>
                </a:cubicBezTo>
                <a:cubicBezTo>
                  <a:pt x="204" y="46"/>
                  <a:pt x="197" y="52"/>
                  <a:pt x="197" y="64"/>
                </a:cubicBezTo>
                <a:cubicBezTo>
                  <a:pt x="196" y="75"/>
                  <a:pt x="199" y="84"/>
                  <a:pt x="208" y="93"/>
                </a:cubicBezTo>
                <a:cubicBezTo>
                  <a:pt x="212" y="97"/>
                  <a:pt x="210" y="102"/>
                  <a:pt x="205" y="104"/>
                </a:cubicBezTo>
                <a:cubicBezTo>
                  <a:pt x="205" y="104"/>
                  <a:pt x="204" y="104"/>
                  <a:pt x="204" y="105"/>
                </a:cubicBezTo>
                <a:cubicBezTo>
                  <a:pt x="205" y="105"/>
                  <a:pt x="206" y="106"/>
                  <a:pt x="207" y="107"/>
                </a:cubicBezTo>
                <a:cubicBezTo>
                  <a:pt x="210" y="111"/>
                  <a:pt x="212" y="117"/>
                  <a:pt x="211" y="122"/>
                </a:cubicBezTo>
                <a:cubicBezTo>
                  <a:pt x="210" y="128"/>
                  <a:pt x="206" y="133"/>
                  <a:pt x="200" y="136"/>
                </a:cubicBezTo>
                <a:cubicBezTo>
                  <a:pt x="199" y="137"/>
                  <a:pt x="197" y="137"/>
                  <a:pt x="195" y="138"/>
                </a:cubicBezTo>
                <a:cubicBezTo>
                  <a:pt x="203" y="139"/>
                  <a:pt x="212" y="140"/>
                  <a:pt x="222" y="140"/>
                </a:cubicBezTo>
                <a:cubicBezTo>
                  <a:pt x="233" y="140"/>
                  <a:pt x="243" y="139"/>
                  <a:pt x="252" y="137"/>
                </a:cubicBezTo>
                <a:cubicBezTo>
                  <a:pt x="255" y="136"/>
                  <a:pt x="258" y="135"/>
                  <a:pt x="261" y="134"/>
                </a:cubicBezTo>
                <a:cubicBezTo>
                  <a:pt x="269" y="130"/>
                  <a:pt x="267" y="122"/>
                  <a:pt x="264" y="119"/>
                </a:cubicBezTo>
                <a:close/>
                <a:moveTo>
                  <a:pt x="63" y="122"/>
                </a:moveTo>
                <a:cubicBezTo>
                  <a:pt x="62" y="117"/>
                  <a:pt x="64" y="111"/>
                  <a:pt x="68" y="107"/>
                </a:cubicBezTo>
                <a:cubicBezTo>
                  <a:pt x="70" y="105"/>
                  <a:pt x="72" y="103"/>
                  <a:pt x="74" y="102"/>
                </a:cubicBezTo>
                <a:cubicBezTo>
                  <a:pt x="73" y="101"/>
                  <a:pt x="72" y="101"/>
                  <a:pt x="71" y="101"/>
                </a:cubicBezTo>
                <a:cubicBezTo>
                  <a:pt x="65" y="98"/>
                  <a:pt x="63" y="92"/>
                  <a:pt x="67" y="88"/>
                </a:cubicBezTo>
                <a:cubicBezTo>
                  <a:pt x="76" y="79"/>
                  <a:pt x="80" y="68"/>
                  <a:pt x="79" y="55"/>
                </a:cubicBezTo>
                <a:cubicBezTo>
                  <a:pt x="79" y="43"/>
                  <a:pt x="71" y="36"/>
                  <a:pt x="59" y="33"/>
                </a:cubicBezTo>
                <a:cubicBezTo>
                  <a:pt x="57" y="32"/>
                  <a:pt x="54" y="32"/>
                  <a:pt x="52" y="32"/>
                </a:cubicBezTo>
                <a:cubicBezTo>
                  <a:pt x="50" y="32"/>
                  <a:pt x="47" y="32"/>
                  <a:pt x="45" y="33"/>
                </a:cubicBezTo>
                <a:cubicBezTo>
                  <a:pt x="33" y="36"/>
                  <a:pt x="25" y="43"/>
                  <a:pt x="25" y="55"/>
                </a:cubicBezTo>
                <a:cubicBezTo>
                  <a:pt x="24" y="68"/>
                  <a:pt x="28" y="79"/>
                  <a:pt x="37" y="88"/>
                </a:cubicBezTo>
                <a:cubicBezTo>
                  <a:pt x="41" y="92"/>
                  <a:pt x="39" y="98"/>
                  <a:pt x="33" y="101"/>
                </a:cubicBezTo>
                <a:cubicBezTo>
                  <a:pt x="30" y="102"/>
                  <a:pt x="27" y="103"/>
                  <a:pt x="24" y="104"/>
                </a:cubicBezTo>
                <a:cubicBezTo>
                  <a:pt x="17" y="108"/>
                  <a:pt x="10" y="112"/>
                  <a:pt x="5" y="117"/>
                </a:cubicBezTo>
                <a:cubicBezTo>
                  <a:pt x="0" y="122"/>
                  <a:pt x="0" y="129"/>
                  <a:pt x="9" y="133"/>
                </a:cubicBezTo>
                <a:cubicBezTo>
                  <a:pt x="12" y="135"/>
                  <a:pt x="15" y="136"/>
                  <a:pt x="18" y="137"/>
                </a:cubicBezTo>
                <a:cubicBezTo>
                  <a:pt x="28" y="139"/>
                  <a:pt x="39" y="140"/>
                  <a:pt x="52" y="140"/>
                </a:cubicBezTo>
                <a:cubicBezTo>
                  <a:pt x="63" y="140"/>
                  <a:pt x="71" y="139"/>
                  <a:pt x="80" y="138"/>
                </a:cubicBezTo>
                <a:cubicBezTo>
                  <a:pt x="78" y="137"/>
                  <a:pt x="76" y="137"/>
                  <a:pt x="75" y="136"/>
                </a:cubicBezTo>
                <a:cubicBezTo>
                  <a:pt x="68" y="133"/>
                  <a:pt x="64" y="128"/>
                  <a:pt x="63" y="12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47" tIns="91399" rIns="182847" bIns="91399" anchor="t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36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5"/>
          <p:cNvSpPr txBox="1"/>
          <p:nvPr/>
        </p:nvSpPr>
        <p:spPr>
          <a:xfrm>
            <a:off x="3232280" y="6489705"/>
            <a:ext cx="3679771" cy="138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47" tIns="91399" rIns="182847" bIns="91399" anchor="t" anchorCtr="0">
            <a:noAutofit/>
          </a:bodyPr>
          <a:lstStyle/>
          <a:p>
            <a:pPr algn="r" defTabSz="1828800">
              <a:buClr>
                <a:srgbClr val="262626"/>
              </a:buClr>
              <a:buSzPts val="1300"/>
            </a:pPr>
            <a:r>
              <a:rPr lang="en-US" sz="2600" kern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elit, sed</a:t>
            </a: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1" name="Google Shape;181;p15"/>
          <p:cNvSpPr txBox="1"/>
          <p:nvPr/>
        </p:nvSpPr>
        <p:spPr>
          <a:xfrm>
            <a:off x="3273553" y="2505137"/>
            <a:ext cx="3679771" cy="138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47" tIns="91399" rIns="182847" bIns="91399" anchor="t" anchorCtr="0">
            <a:noAutofit/>
          </a:bodyPr>
          <a:lstStyle/>
          <a:p>
            <a:pPr algn="r" defTabSz="1828800">
              <a:buClr>
                <a:srgbClr val="262626"/>
              </a:buClr>
              <a:buSzPts val="1300"/>
            </a:pPr>
            <a:r>
              <a:rPr lang="en-US" sz="2600" kern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elit, sed</a:t>
            </a: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2" name="Google Shape;182;p15"/>
          <p:cNvSpPr txBox="1"/>
          <p:nvPr/>
        </p:nvSpPr>
        <p:spPr>
          <a:xfrm>
            <a:off x="17532273" y="4273589"/>
            <a:ext cx="3679771" cy="1387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47" tIns="91399" rIns="182847" bIns="91399" anchor="t" anchorCtr="0">
            <a:noAutofit/>
          </a:bodyPr>
          <a:lstStyle/>
          <a:p>
            <a:pPr defTabSz="1828800">
              <a:buClr>
                <a:srgbClr val="262626"/>
              </a:buClr>
              <a:buSzPts val="1300"/>
            </a:pPr>
            <a:r>
              <a:rPr lang="en-US" sz="2600" kern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elit, sed</a:t>
            </a: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3" name="Google Shape;183;p15"/>
          <p:cNvSpPr txBox="1"/>
          <p:nvPr/>
        </p:nvSpPr>
        <p:spPr>
          <a:xfrm>
            <a:off x="17551322" y="8378802"/>
            <a:ext cx="3679771" cy="138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47" tIns="91399" rIns="182847" bIns="91399" anchor="t" anchorCtr="0">
            <a:noAutofit/>
          </a:bodyPr>
          <a:lstStyle/>
          <a:p>
            <a:pPr defTabSz="1828800">
              <a:buClr>
                <a:srgbClr val="262626"/>
              </a:buClr>
              <a:buSzPts val="1300"/>
            </a:pPr>
            <a:r>
              <a:rPr lang="en-US" sz="2600" kern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elit, sed</a:t>
            </a: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8BFC74-BA04-49E5-AC48-6CB3C3CFE829}"/>
              </a:ext>
            </a:extLst>
          </p:cNvPr>
          <p:cNvGrpSpPr/>
          <p:nvPr/>
        </p:nvGrpSpPr>
        <p:grpSpPr>
          <a:xfrm>
            <a:off x="1774273" y="2665235"/>
            <a:ext cx="849789" cy="849786"/>
            <a:chOff x="3030538" y="711201"/>
            <a:chExt cx="325438" cy="325437"/>
          </a:xfrm>
          <a:solidFill>
            <a:schemeClr val="accent1"/>
          </a:solidFill>
        </p:grpSpPr>
        <p:sp>
          <p:nvSpPr>
            <p:cNvPr id="32" name="Freeform 56">
              <a:extLst>
                <a:ext uri="{FF2B5EF4-FFF2-40B4-BE49-F238E27FC236}">
                  <a16:creationId xmlns:a16="http://schemas.microsoft.com/office/drawing/2014/main" id="{FCBECB25-EFA7-4060-A360-45A20BDE1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3563" y="711201"/>
              <a:ext cx="180975" cy="73025"/>
            </a:xfrm>
            <a:custGeom>
              <a:avLst/>
              <a:gdLst>
                <a:gd name="T0" fmla="*/ 12 w 80"/>
                <a:gd name="T1" fmla="*/ 12 h 32"/>
                <a:gd name="T2" fmla="*/ 68 w 80"/>
                <a:gd name="T3" fmla="*/ 12 h 32"/>
                <a:gd name="T4" fmla="*/ 68 w 80"/>
                <a:gd name="T5" fmla="*/ 32 h 32"/>
                <a:gd name="T6" fmla="*/ 80 w 80"/>
                <a:gd name="T7" fmla="*/ 32 h 32"/>
                <a:gd name="T8" fmla="*/ 80 w 80"/>
                <a:gd name="T9" fmla="*/ 16 h 32"/>
                <a:gd name="T10" fmla="*/ 64 w 80"/>
                <a:gd name="T11" fmla="*/ 0 h 32"/>
                <a:gd name="T12" fmla="*/ 16 w 80"/>
                <a:gd name="T13" fmla="*/ 0 h 32"/>
                <a:gd name="T14" fmla="*/ 0 w 80"/>
                <a:gd name="T15" fmla="*/ 16 h 32"/>
                <a:gd name="T16" fmla="*/ 0 w 80"/>
                <a:gd name="T17" fmla="*/ 32 h 32"/>
                <a:gd name="T18" fmla="*/ 12 w 80"/>
                <a:gd name="T19" fmla="*/ 32 h 32"/>
                <a:gd name="T20" fmla="*/ 12 w 80"/>
                <a:gd name="T2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32">
                  <a:moveTo>
                    <a:pt x="12" y="12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"/>
                    <a:pt x="73" y="0"/>
                    <a:pt x="6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3" name="Rectangle 57">
              <a:extLst>
                <a:ext uri="{FF2B5EF4-FFF2-40B4-BE49-F238E27FC236}">
                  <a16:creationId xmlns:a16="http://schemas.microsoft.com/office/drawing/2014/main" id="{AA36A91F-FA6B-48E9-8935-0361440FD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026" y="801688"/>
              <a:ext cx="144463" cy="234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4" name="Freeform 58">
              <a:extLst>
                <a:ext uri="{FF2B5EF4-FFF2-40B4-BE49-F238E27FC236}">
                  <a16:creationId xmlns:a16="http://schemas.microsoft.com/office/drawing/2014/main" id="{E30EA59B-6B00-4ECC-AF23-7D4562B51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538" y="801688"/>
              <a:ext cx="71438" cy="234950"/>
            </a:xfrm>
            <a:custGeom>
              <a:avLst/>
              <a:gdLst>
                <a:gd name="T0" fmla="*/ 24 w 32"/>
                <a:gd name="T1" fmla="*/ 0 h 104"/>
                <a:gd name="T2" fmla="*/ 0 w 32"/>
                <a:gd name="T3" fmla="*/ 0 h 104"/>
                <a:gd name="T4" fmla="*/ 0 w 32"/>
                <a:gd name="T5" fmla="*/ 104 h 104"/>
                <a:gd name="T6" fmla="*/ 24 w 32"/>
                <a:gd name="T7" fmla="*/ 104 h 104"/>
                <a:gd name="T8" fmla="*/ 32 w 32"/>
                <a:gd name="T9" fmla="*/ 96 h 104"/>
                <a:gd name="T10" fmla="*/ 32 w 32"/>
                <a:gd name="T11" fmla="*/ 8 h 104"/>
                <a:gd name="T12" fmla="*/ 24 w 32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8" y="104"/>
                    <a:pt x="32" y="100"/>
                    <a:pt x="32" y="9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5" name="Freeform 59">
              <a:extLst>
                <a:ext uri="{FF2B5EF4-FFF2-40B4-BE49-F238E27FC236}">
                  <a16:creationId xmlns:a16="http://schemas.microsoft.com/office/drawing/2014/main" id="{793651D2-651A-47CF-A780-837EB8CBA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801688"/>
              <a:ext cx="73025" cy="234950"/>
            </a:xfrm>
            <a:custGeom>
              <a:avLst/>
              <a:gdLst>
                <a:gd name="T0" fmla="*/ 0 w 32"/>
                <a:gd name="T1" fmla="*/ 8 h 104"/>
                <a:gd name="T2" fmla="*/ 0 w 32"/>
                <a:gd name="T3" fmla="*/ 96 h 104"/>
                <a:gd name="T4" fmla="*/ 8 w 32"/>
                <a:gd name="T5" fmla="*/ 104 h 104"/>
                <a:gd name="T6" fmla="*/ 32 w 32"/>
                <a:gd name="T7" fmla="*/ 104 h 104"/>
                <a:gd name="T8" fmla="*/ 32 w 32"/>
                <a:gd name="T9" fmla="*/ 0 h 104"/>
                <a:gd name="T10" fmla="*/ 8 w 32"/>
                <a:gd name="T11" fmla="*/ 0 h 104"/>
                <a:gd name="T12" fmla="*/ 0 w 32"/>
                <a:gd name="T13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4">
                  <a:moveTo>
                    <a:pt x="0" y="8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4" y="104"/>
                    <a:pt x="8" y="104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4AF4F1-91FE-488A-8AC5-08839CD04A3C}"/>
              </a:ext>
            </a:extLst>
          </p:cNvPr>
          <p:cNvGrpSpPr/>
          <p:nvPr/>
        </p:nvGrpSpPr>
        <p:grpSpPr>
          <a:xfrm>
            <a:off x="11847857" y="9695601"/>
            <a:ext cx="850806" cy="850804"/>
            <a:chOff x="3663951" y="711201"/>
            <a:chExt cx="325438" cy="325437"/>
          </a:xfrm>
          <a:solidFill>
            <a:schemeClr val="bg2"/>
          </a:solidFill>
        </p:grpSpPr>
        <p:sp>
          <p:nvSpPr>
            <p:cNvPr id="37" name="Freeform 60">
              <a:extLst>
                <a:ext uri="{FF2B5EF4-FFF2-40B4-BE49-F238E27FC236}">
                  <a16:creationId xmlns:a16="http://schemas.microsoft.com/office/drawing/2014/main" id="{DEF89508-7999-4DE3-916B-883478039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951" y="711201"/>
              <a:ext cx="325438" cy="252413"/>
            </a:xfrm>
            <a:custGeom>
              <a:avLst/>
              <a:gdLst>
                <a:gd name="T0" fmla="*/ 136 w 144"/>
                <a:gd name="T1" fmla="*/ 0 h 112"/>
                <a:gd name="T2" fmla="*/ 8 w 144"/>
                <a:gd name="T3" fmla="*/ 0 h 112"/>
                <a:gd name="T4" fmla="*/ 0 w 144"/>
                <a:gd name="T5" fmla="*/ 8 h 112"/>
                <a:gd name="T6" fmla="*/ 0 w 144"/>
                <a:gd name="T7" fmla="*/ 104 h 112"/>
                <a:gd name="T8" fmla="*/ 8 w 144"/>
                <a:gd name="T9" fmla="*/ 112 h 112"/>
                <a:gd name="T10" fmla="*/ 136 w 144"/>
                <a:gd name="T11" fmla="*/ 112 h 112"/>
                <a:gd name="T12" fmla="*/ 144 w 144"/>
                <a:gd name="T13" fmla="*/ 104 h 112"/>
                <a:gd name="T14" fmla="*/ 144 w 144"/>
                <a:gd name="T15" fmla="*/ 8 h 112"/>
                <a:gd name="T16" fmla="*/ 136 w 144"/>
                <a:gd name="T17" fmla="*/ 0 h 112"/>
                <a:gd name="T18" fmla="*/ 132 w 144"/>
                <a:gd name="T19" fmla="*/ 92 h 112"/>
                <a:gd name="T20" fmla="*/ 12 w 144"/>
                <a:gd name="T21" fmla="*/ 92 h 112"/>
                <a:gd name="T22" fmla="*/ 12 w 144"/>
                <a:gd name="T23" fmla="*/ 12 h 112"/>
                <a:gd name="T24" fmla="*/ 132 w 144"/>
                <a:gd name="T25" fmla="*/ 12 h 112"/>
                <a:gd name="T26" fmla="*/ 132 w 144"/>
                <a:gd name="T27" fmla="*/ 9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12">
                  <a:moveTo>
                    <a:pt x="13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40" y="112"/>
                    <a:pt x="144" y="108"/>
                    <a:pt x="144" y="104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4" y="4"/>
                    <a:pt x="140" y="0"/>
                    <a:pt x="136" y="0"/>
                  </a:cubicBezTo>
                  <a:close/>
                  <a:moveTo>
                    <a:pt x="132" y="92"/>
                  </a:moveTo>
                  <a:cubicBezTo>
                    <a:pt x="12" y="92"/>
                    <a:pt x="12" y="92"/>
                    <a:pt x="12" y="9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2" y="12"/>
                    <a:pt x="132" y="12"/>
                    <a:pt x="132" y="12"/>
                  </a:cubicBezTo>
                  <a:lnTo>
                    <a:pt x="132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8" name="Freeform 61">
              <a:extLst>
                <a:ext uri="{FF2B5EF4-FFF2-40B4-BE49-F238E27FC236}">
                  <a16:creationId xmlns:a16="http://schemas.microsoft.com/office/drawing/2014/main" id="{29859647-18DA-45EA-A13B-61793543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438" y="982663"/>
              <a:ext cx="144463" cy="53975"/>
            </a:xfrm>
            <a:custGeom>
              <a:avLst/>
              <a:gdLst>
                <a:gd name="T0" fmla="*/ 58 w 64"/>
                <a:gd name="T1" fmla="*/ 8 h 24"/>
                <a:gd name="T2" fmla="*/ 52 w 64"/>
                <a:gd name="T3" fmla="*/ 8 h 24"/>
                <a:gd name="T4" fmla="*/ 52 w 64"/>
                <a:gd name="T5" fmla="*/ 0 h 24"/>
                <a:gd name="T6" fmla="*/ 12 w 64"/>
                <a:gd name="T7" fmla="*/ 0 h 24"/>
                <a:gd name="T8" fmla="*/ 12 w 64"/>
                <a:gd name="T9" fmla="*/ 8 h 24"/>
                <a:gd name="T10" fmla="*/ 6 w 64"/>
                <a:gd name="T11" fmla="*/ 8 h 24"/>
                <a:gd name="T12" fmla="*/ 0 w 64"/>
                <a:gd name="T13" fmla="*/ 16 h 24"/>
                <a:gd name="T14" fmla="*/ 6 w 64"/>
                <a:gd name="T15" fmla="*/ 24 h 24"/>
                <a:gd name="T16" fmla="*/ 58 w 64"/>
                <a:gd name="T17" fmla="*/ 24 h 24"/>
                <a:gd name="T18" fmla="*/ 64 w 64"/>
                <a:gd name="T19" fmla="*/ 16 h 24"/>
                <a:gd name="T20" fmla="*/ 58 w 64"/>
                <a:gd name="T21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24">
                  <a:moveTo>
                    <a:pt x="58" y="8"/>
                  </a:moveTo>
                  <a:cubicBezTo>
                    <a:pt x="52" y="8"/>
                    <a:pt x="52" y="8"/>
                    <a:pt x="52" y="8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3" y="8"/>
                    <a:pt x="0" y="12"/>
                    <a:pt x="0" y="16"/>
                  </a:cubicBezTo>
                  <a:cubicBezTo>
                    <a:pt x="0" y="20"/>
                    <a:pt x="3" y="24"/>
                    <a:pt x="6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61" y="24"/>
                    <a:pt x="64" y="20"/>
                    <a:pt x="64" y="16"/>
                  </a:cubicBezTo>
                  <a:cubicBezTo>
                    <a:pt x="64" y="12"/>
                    <a:pt x="61" y="8"/>
                    <a:pt x="5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3FE6224-C837-4824-998E-9C3A14F73DEC}"/>
              </a:ext>
            </a:extLst>
          </p:cNvPr>
          <p:cNvGrpSpPr/>
          <p:nvPr/>
        </p:nvGrpSpPr>
        <p:grpSpPr>
          <a:xfrm>
            <a:off x="2020702" y="10546405"/>
            <a:ext cx="823799" cy="828324"/>
            <a:chOff x="4313238" y="728663"/>
            <a:chExt cx="288926" cy="290513"/>
          </a:xfrm>
          <a:solidFill>
            <a:schemeClr val="accent5"/>
          </a:solidFill>
        </p:grpSpPr>
        <p:sp>
          <p:nvSpPr>
            <p:cNvPr id="40" name="Freeform 62">
              <a:extLst>
                <a:ext uri="{FF2B5EF4-FFF2-40B4-BE49-F238E27FC236}">
                  <a16:creationId xmlns:a16="http://schemas.microsoft.com/office/drawing/2014/main" id="{C32B2130-548C-4D8C-8ABC-44F27AA6B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728663"/>
              <a:ext cx="288925" cy="290513"/>
            </a:xfrm>
            <a:custGeom>
              <a:avLst/>
              <a:gdLst>
                <a:gd name="T0" fmla="*/ 60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8 h 128"/>
                <a:gd name="T8" fmla="*/ 60 w 128"/>
                <a:gd name="T9" fmla="*/ 68 h 128"/>
                <a:gd name="T10" fmla="*/ 60 w 128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28">
                  <a:moveTo>
                    <a:pt x="60" y="0"/>
                  </a:moveTo>
                  <a:cubicBezTo>
                    <a:pt x="27" y="2"/>
                    <a:pt x="0" y="30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8" y="128"/>
                    <a:pt x="126" y="101"/>
                    <a:pt x="128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1" name="Freeform 63">
              <a:extLst>
                <a:ext uri="{FF2B5EF4-FFF2-40B4-BE49-F238E27FC236}">
                  <a16:creationId xmlns:a16="http://schemas.microsoft.com/office/drawing/2014/main" id="{DBF1105F-0A85-44FA-8BF9-8FF7E0DD2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226" y="728663"/>
              <a:ext cx="134938" cy="136525"/>
            </a:xfrm>
            <a:custGeom>
              <a:avLst/>
              <a:gdLst>
                <a:gd name="T0" fmla="*/ 0 w 60"/>
                <a:gd name="T1" fmla="*/ 0 h 60"/>
                <a:gd name="T2" fmla="*/ 0 w 60"/>
                <a:gd name="T3" fmla="*/ 60 h 60"/>
                <a:gd name="T4" fmla="*/ 60 w 60"/>
                <a:gd name="T5" fmla="*/ 60 h 60"/>
                <a:gd name="T6" fmla="*/ 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8" y="28"/>
                    <a:pt x="3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8F2CF73-B48C-47DD-9F09-B31C261549B1}"/>
              </a:ext>
            </a:extLst>
          </p:cNvPr>
          <p:cNvGrpSpPr/>
          <p:nvPr/>
        </p:nvGrpSpPr>
        <p:grpSpPr>
          <a:xfrm>
            <a:off x="1874303" y="6782004"/>
            <a:ext cx="699173" cy="799682"/>
            <a:chOff x="4964113" y="728663"/>
            <a:chExt cx="254000" cy="290513"/>
          </a:xfrm>
          <a:solidFill>
            <a:schemeClr val="accent3"/>
          </a:solidFill>
        </p:grpSpPr>
        <p:sp>
          <p:nvSpPr>
            <p:cNvPr id="43" name="Freeform 64">
              <a:extLst>
                <a:ext uri="{FF2B5EF4-FFF2-40B4-BE49-F238E27FC236}">
                  <a16:creationId xmlns:a16="http://schemas.microsoft.com/office/drawing/2014/main" id="{E031A821-C46C-4182-A44E-DF8B0C018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113" y="819151"/>
              <a:ext cx="73025" cy="200025"/>
            </a:xfrm>
            <a:custGeom>
              <a:avLst/>
              <a:gdLst>
                <a:gd name="T0" fmla="*/ 24 w 32"/>
                <a:gd name="T1" fmla="*/ 0 h 88"/>
                <a:gd name="T2" fmla="*/ 8 w 32"/>
                <a:gd name="T3" fmla="*/ 0 h 88"/>
                <a:gd name="T4" fmla="*/ 0 w 32"/>
                <a:gd name="T5" fmla="*/ 8 h 88"/>
                <a:gd name="T6" fmla="*/ 0 w 32"/>
                <a:gd name="T7" fmla="*/ 80 h 88"/>
                <a:gd name="T8" fmla="*/ 8 w 32"/>
                <a:gd name="T9" fmla="*/ 88 h 88"/>
                <a:gd name="T10" fmla="*/ 24 w 32"/>
                <a:gd name="T11" fmla="*/ 88 h 88"/>
                <a:gd name="T12" fmla="*/ 32 w 32"/>
                <a:gd name="T13" fmla="*/ 80 h 88"/>
                <a:gd name="T14" fmla="*/ 32 w 32"/>
                <a:gd name="T15" fmla="*/ 8 h 88"/>
                <a:gd name="T16" fmla="*/ 24 w 32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88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8" y="88"/>
                    <a:pt x="32" y="84"/>
                    <a:pt x="32" y="8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4" name="Freeform 65">
              <a:extLst>
                <a:ext uri="{FF2B5EF4-FFF2-40B4-BE49-F238E27FC236}">
                  <a16:creationId xmlns:a16="http://schemas.microsoft.com/office/drawing/2014/main" id="{11832EBD-4636-4274-ABFC-4AE14816A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601" y="728663"/>
              <a:ext cx="73025" cy="290513"/>
            </a:xfrm>
            <a:custGeom>
              <a:avLst/>
              <a:gdLst>
                <a:gd name="T0" fmla="*/ 24 w 32"/>
                <a:gd name="T1" fmla="*/ 0 h 128"/>
                <a:gd name="T2" fmla="*/ 8 w 32"/>
                <a:gd name="T3" fmla="*/ 0 h 128"/>
                <a:gd name="T4" fmla="*/ 0 w 32"/>
                <a:gd name="T5" fmla="*/ 8 h 128"/>
                <a:gd name="T6" fmla="*/ 0 w 32"/>
                <a:gd name="T7" fmla="*/ 120 h 128"/>
                <a:gd name="T8" fmla="*/ 8 w 32"/>
                <a:gd name="T9" fmla="*/ 128 h 128"/>
                <a:gd name="T10" fmla="*/ 24 w 32"/>
                <a:gd name="T11" fmla="*/ 128 h 128"/>
                <a:gd name="T12" fmla="*/ 32 w 32"/>
                <a:gd name="T13" fmla="*/ 120 h 128"/>
                <a:gd name="T14" fmla="*/ 32 w 32"/>
                <a:gd name="T15" fmla="*/ 8 h 128"/>
                <a:gd name="T16" fmla="*/ 24 w 32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28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4" y="128"/>
                    <a:pt x="8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8" y="128"/>
                    <a:pt x="32" y="124"/>
                    <a:pt x="32" y="12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5" name="Freeform 66">
              <a:extLst>
                <a:ext uri="{FF2B5EF4-FFF2-40B4-BE49-F238E27FC236}">
                  <a16:creationId xmlns:a16="http://schemas.microsoft.com/office/drawing/2014/main" id="{2065AF6B-6654-4784-918E-BD478DF02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088" y="873126"/>
              <a:ext cx="73025" cy="146050"/>
            </a:xfrm>
            <a:custGeom>
              <a:avLst/>
              <a:gdLst>
                <a:gd name="T0" fmla="*/ 24 w 32"/>
                <a:gd name="T1" fmla="*/ 0 h 64"/>
                <a:gd name="T2" fmla="*/ 8 w 32"/>
                <a:gd name="T3" fmla="*/ 0 h 64"/>
                <a:gd name="T4" fmla="*/ 0 w 32"/>
                <a:gd name="T5" fmla="*/ 8 h 64"/>
                <a:gd name="T6" fmla="*/ 0 w 32"/>
                <a:gd name="T7" fmla="*/ 56 h 64"/>
                <a:gd name="T8" fmla="*/ 8 w 32"/>
                <a:gd name="T9" fmla="*/ 64 h 64"/>
                <a:gd name="T10" fmla="*/ 24 w 32"/>
                <a:gd name="T11" fmla="*/ 64 h 64"/>
                <a:gd name="T12" fmla="*/ 32 w 32"/>
                <a:gd name="T13" fmla="*/ 56 h 64"/>
                <a:gd name="T14" fmla="*/ 32 w 32"/>
                <a:gd name="T15" fmla="*/ 8 h 64"/>
                <a:gd name="T16" fmla="*/ 24 w 32"/>
                <a:gd name="T1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64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0"/>
                    <a:pt x="4" y="64"/>
                    <a:pt x="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8" y="64"/>
                    <a:pt x="32" y="60"/>
                    <a:pt x="32" y="5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  <p:sp>
        <p:nvSpPr>
          <p:cNvPr id="50" name="Freeform 142">
            <a:extLst>
              <a:ext uri="{FF2B5EF4-FFF2-40B4-BE49-F238E27FC236}">
                <a16:creationId xmlns:a16="http://schemas.microsoft.com/office/drawing/2014/main" id="{00E83B77-E555-4079-A8A7-0C9B9CAE9ED6}"/>
              </a:ext>
            </a:extLst>
          </p:cNvPr>
          <p:cNvSpPr>
            <a:spLocks noEditPoints="1"/>
          </p:cNvSpPr>
          <p:nvPr/>
        </p:nvSpPr>
        <p:spPr bwMode="auto">
          <a:xfrm>
            <a:off x="21807344" y="8607400"/>
            <a:ext cx="844020" cy="1088201"/>
          </a:xfrm>
          <a:custGeom>
            <a:avLst/>
            <a:gdLst>
              <a:gd name="T0" fmla="*/ 56 w 112"/>
              <a:gd name="T1" fmla="*/ 0 h 144"/>
              <a:gd name="T2" fmla="*/ 0 w 112"/>
              <a:gd name="T3" fmla="*/ 56 h 144"/>
              <a:gd name="T4" fmla="*/ 14 w 112"/>
              <a:gd name="T5" fmla="*/ 93 h 144"/>
              <a:gd name="T6" fmla="*/ 14 w 112"/>
              <a:gd name="T7" fmla="*/ 93 h 144"/>
              <a:gd name="T8" fmla="*/ 56 w 112"/>
              <a:gd name="T9" fmla="*/ 144 h 144"/>
              <a:gd name="T10" fmla="*/ 98 w 112"/>
              <a:gd name="T11" fmla="*/ 93 h 144"/>
              <a:gd name="T12" fmla="*/ 112 w 112"/>
              <a:gd name="T13" fmla="*/ 56 h 144"/>
              <a:gd name="T14" fmla="*/ 56 w 112"/>
              <a:gd name="T15" fmla="*/ 0 h 144"/>
              <a:gd name="T16" fmla="*/ 56 w 112"/>
              <a:gd name="T17" fmla="*/ 100 h 144"/>
              <a:gd name="T18" fmla="*/ 12 w 112"/>
              <a:gd name="T19" fmla="*/ 56 h 144"/>
              <a:gd name="T20" fmla="*/ 56 w 112"/>
              <a:gd name="T21" fmla="*/ 12 h 144"/>
              <a:gd name="T22" fmla="*/ 100 w 112"/>
              <a:gd name="T23" fmla="*/ 56 h 144"/>
              <a:gd name="T24" fmla="*/ 56 w 112"/>
              <a:gd name="T25" fmla="*/ 10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2" h="144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70"/>
                  <a:pt x="5" y="83"/>
                  <a:pt x="14" y="93"/>
                </a:cubicBezTo>
                <a:cubicBezTo>
                  <a:pt x="14" y="93"/>
                  <a:pt x="14" y="93"/>
                  <a:pt x="14" y="93"/>
                </a:cubicBezTo>
                <a:cubicBezTo>
                  <a:pt x="56" y="144"/>
                  <a:pt x="56" y="144"/>
                  <a:pt x="56" y="144"/>
                </a:cubicBezTo>
                <a:cubicBezTo>
                  <a:pt x="56" y="144"/>
                  <a:pt x="97" y="95"/>
                  <a:pt x="98" y="93"/>
                </a:cubicBezTo>
                <a:cubicBezTo>
                  <a:pt x="107" y="83"/>
                  <a:pt x="112" y="70"/>
                  <a:pt x="112" y="56"/>
                </a:cubicBezTo>
                <a:cubicBezTo>
                  <a:pt x="112" y="25"/>
                  <a:pt x="87" y="0"/>
                  <a:pt x="56" y="0"/>
                </a:cubicBezTo>
                <a:close/>
                <a:moveTo>
                  <a:pt x="56" y="100"/>
                </a:moveTo>
                <a:cubicBezTo>
                  <a:pt x="32" y="100"/>
                  <a:pt x="12" y="80"/>
                  <a:pt x="12" y="56"/>
                </a:cubicBezTo>
                <a:cubicBezTo>
                  <a:pt x="12" y="32"/>
                  <a:pt x="32" y="12"/>
                  <a:pt x="56" y="12"/>
                </a:cubicBezTo>
                <a:cubicBezTo>
                  <a:pt x="80" y="12"/>
                  <a:pt x="100" y="32"/>
                  <a:pt x="100" y="56"/>
                </a:cubicBezTo>
                <a:cubicBezTo>
                  <a:pt x="100" y="80"/>
                  <a:pt x="80" y="100"/>
                  <a:pt x="56" y="10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DESIGN_ID_OFFICE THEME" val="wcTee1vX"/>
  <p:tag name="ARTICULATE_PROJECT_OPEN" val="0"/>
  <p:tag name="ARTICULATE_SLIDE_COUN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Custom 3">
      <a:dk1>
        <a:srgbClr val="272E3A"/>
      </a:dk1>
      <a:lt1>
        <a:sysClr val="window" lastClr="FFFFFF"/>
      </a:lt1>
      <a:dk2>
        <a:srgbClr val="272E3A"/>
      </a:dk2>
      <a:lt2>
        <a:srgbClr val="E7E6E6"/>
      </a:lt2>
      <a:accent1>
        <a:srgbClr val="339966"/>
      </a:accent1>
      <a:accent2>
        <a:srgbClr val="00B050"/>
      </a:accent2>
      <a:accent3>
        <a:srgbClr val="00E266"/>
      </a:accent3>
      <a:accent4>
        <a:srgbClr val="FFCC33"/>
      </a:accent4>
      <a:accent5>
        <a:srgbClr val="FFD45B"/>
      </a:accent5>
      <a:accent6>
        <a:srgbClr val="FFE18B"/>
      </a:accent6>
      <a:hlink>
        <a:srgbClr val="FFE18B"/>
      </a:hlink>
      <a:folHlink>
        <a:srgbClr val="954F72"/>
      </a:folHlink>
    </a:clrScheme>
    <a:fontScheme name="Custom 43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3">
      <a:dk1>
        <a:srgbClr val="272E3A"/>
      </a:dk1>
      <a:lt1>
        <a:sysClr val="window" lastClr="FFFFFF"/>
      </a:lt1>
      <a:dk2>
        <a:srgbClr val="272E3A"/>
      </a:dk2>
      <a:lt2>
        <a:srgbClr val="E7E6E6"/>
      </a:lt2>
      <a:accent1>
        <a:srgbClr val="339966"/>
      </a:accent1>
      <a:accent2>
        <a:srgbClr val="00B050"/>
      </a:accent2>
      <a:accent3>
        <a:srgbClr val="00E266"/>
      </a:accent3>
      <a:accent4>
        <a:srgbClr val="FFCC33"/>
      </a:accent4>
      <a:accent5>
        <a:srgbClr val="FFD45B"/>
      </a:accent5>
      <a:accent6>
        <a:srgbClr val="FFE18B"/>
      </a:accent6>
      <a:hlink>
        <a:srgbClr val="FFE18B"/>
      </a:hlink>
      <a:folHlink>
        <a:srgbClr val="954F72"/>
      </a:folHlink>
    </a:clrScheme>
    <a:fontScheme name="Custom 43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eaningful Template">
  <a:themeElements>
    <a:clrScheme name="Custom 33">
      <a:dk1>
        <a:srgbClr val="000000"/>
      </a:dk1>
      <a:lt1>
        <a:srgbClr val="FFFFFF"/>
      </a:lt1>
      <a:dk2>
        <a:srgbClr val="5E6970"/>
      </a:dk2>
      <a:lt2>
        <a:srgbClr val="FFFFFF"/>
      </a:lt2>
      <a:accent1>
        <a:srgbClr val="264653"/>
      </a:accent1>
      <a:accent2>
        <a:srgbClr val="2A9D8F"/>
      </a:accent2>
      <a:accent3>
        <a:srgbClr val="E9C46A"/>
      </a:accent3>
      <a:accent4>
        <a:srgbClr val="F4A261"/>
      </a:accent4>
      <a:accent5>
        <a:srgbClr val="E76F51"/>
      </a:accent5>
      <a:accent6>
        <a:srgbClr val="E76F51"/>
      </a:accent6>
      <a:hlink>
        <a:srgbClr val="2A9D8F"/>
      </a:hlink>
      <a:folHlink>
        <a:srgbClr val="000000"/>
      </a:folHlink>
    </a:clrScheme>
    <a:fontScheme name="Custom 81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768</TotalTime>
  <Words>4644</Words>
  <Application>Microsoft Office PowerPoint</Application>
  <PresentationFormat>Custom</PresentationFormat>
  <Paragraphs>662</Paragraphs>
  <Slides>67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67</vt:i4>
      </vt:variant>
    </vt:vector>
  </HeadingPairs>
  <TitlesOfParts>
    <vt:vector size="85" baseType="lpstr">
      <vt:lpstr>Arial</vt:lpstr>
      <vt:lpstr>Calibri</vt:lpstr>
      <vt:lpstr>Flaticon</vt:lpstr>
      <vt:lpstr>Helvetica Light</vt:lpstr>
      <vt:lpstr>linea-basic-10</vt:lpstr>
      <vt:lpstr>Montserrat</vt:lpstr>
      <vt:lpstr>Montserrat Light</vt:lpstr>
      <vt:lpstr>Montserrat Light </vt:lpstr>
      <vt:lpstr>Montserrat SemiBold</vt:lpstr>
      <vt:lpstr>Open Sans</vt:lpstr>
      <vt:lpstr>Open Sans Light</vt:lpstr>
      <vt:lpstr>Open Sans SemiBold</vt:lpstr>
      <vt:lpstr>Questrial</vt:lpstr>
      <vt:lpstr>Roboto Light</vt:lpstr>
      <vt:lpstr>Source Sans Pro Light</vt:lpstr>
      <vt:lpstr>Office Theme</vt:lpstr>
      <vt:lpstr>2_Office Theme</vt:lpstr>
      <vt:lpstr>Meaningful Template</vt:lpstr>
      <vt:lpstr>PowerPoint Presentation</vt:lpstr>
      <vt:lpstr>Title Here </vt:lpstr>
      <vt:lpstr>Puzzle Infographics</vt:lpstr>
      <vt:lpstr>Puzzle Infographic</vt:lpstr>
      <vt:lpstr>Puzzle Infographics</vt:lpstr>
      <vt:lpstr>PowerPoint Presentation</vt:lpstr>
      <vt:lpstr>PowerPoint Presentation</vt:lpstr>
      <vt:lpstr>PowerPoint Presentation</vt:lpstr>
      <vt:lpstr>PowerPoint Presentation</vt:lpstr>
      <vt:lpstr>Partnership Infographics </vt:lpstr>
      <vt:lpstr>Cloud Infographic With Icon</vt:lpstr>
      <vt:lpstr>Title Here </vt:lpstr>
      <vt:lpstr>NOW</vt:lpstr>
      <vt:lpstr>FUTURE</vt:lpstr>
      <vt:lpstr>SWOT Analysis</vt:lpstr>
      <vt:lpstr>Puzzle Diagram</vt:lpstr>
      <vt:lpstr>Puzzle Diagram</vt:lpstr>
      <vt:lpstr>Puzzle Diagram</vt:lpstr>
      <vt:lpstr>PowerPoint Presentation</vt:lpstr>
      <vt:lpstr>Cube Puzzle Diagram</vt:lpstr>
      <vt:lpstr>Puzzle Diagram</vt:lpstr>
      <vt:lpstr>Nine Puzzle Diagram</vt:lpstr>
      <vt:lpstr>Six Puzzle Diagram </vt:lpstr>
      <vt:lpstr>Our Radiate Diagram</vt:lpstr>
      <vt:lpstr>Our Radiate Diagram</vt:lpstr>
      <vt:lpstr>Our Radiate Diagram</vt:lpstr>
      <vt:lpstr>Puzzle Infographic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Puzzle Infographic</vt:lpstr>
      <vt:lpstr>Puzzle Infographic</vt:lpstr>
      <vt:lpstr>Puzzle Infographic</vt:lpstr>
      <vt:lpstr>Puzzle Infographic</vt:lpstr>
      <vt:lpstr>Puzzle Infographic</vt:lpstr>
      <vt:lpstr>Puzzle Infographic!</vt:lpstr>
      <vt:lpstr>Puzzle Infographic</vt:lpstr>
      <vt:lpstr>Puzzle Infographic</vt:lpstr>
      <vt:lpstr>Puzzle Infographic</vt:lpstr>
      <vt:lpstr>Puzzle Infographic</vt:lpstr>
      <vt:lpstr>Puzzle Infographic</vt:lpstr>
      <vt:lpstr>Puzzle Infographic</vt:lpstr>
      <vt:lpstr>Puzzle Infographic</vt:lpstr>
      <vt:lpstr>Puzzle Infographic</vt:lpstr>
      <vt:lpstr>Puzzle Infographic</vt:lpstr>
      <vt:lpstr>Puzzle Infographic</vt:lpstr>
      <vt:lpstr>Puzzle Infographic</vt:lpstr>
      <vt:lpstr>Puzzle Infographic</vt:lpstr>
      <vt:lpstr>Puzzle Infographic!</vt:lpstr>
      <vt:lpstr>Puzzle Infographic!</vt:lpstr>
      <vt:lpstr>Puzzle Infographic</vt:lpstr>
      <vt:lpstr>PUZZLE INFOGRAPHICS WITH ICONS</vt:lpstr>
      <vt:lpstr>PowerPoint Presentation</vt:lpstr>
      <vt:lpstr>PowerPoint Presentation</vt:lpstr>
      <vt:lpstr>PowerPoint Presentation</vt:lpstr>
      <vt:lpstr>PowerPoint Presentation</vt:lpstr>
      <vt:lpstr>PUZZLE INFOGRAPHIC</vt:lpstr>
      <vt:lpstr>Four part puzzle infographic one</vt:lpstr>
      <vt:lpstr>3d puzzle pieces infographic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Puzzle Infographics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purno biswas</dc:creator>
  <cp:lastModifiedBy>reza kabir</cp:lastModifiedBy>
  <cp:revision>35</cp:revision>
  <dcterms:created xsi:type="dcterms:W3CDTF">2020-03-29T10:33:05Z</dcterms:created>
  <dcterms:modified xsi:type="dcterms:W3CDTF">2020-06-12T05:09:47Z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5A7C3E75-874A-46A1-92E2-5E0E153E7201</vt:lpwstr>
  </property>
  <property fmtid="{D5CDD505-2E9C-101B-9397-08002B2CF9AE}" pid="3" name="ArticulatePath">
    <vt:lpwstr>https://d.docs.live.net/bfdbf960b5fc32c3/02. aPresentation/01. Current Clients/12. Graphicriver/03. Purnendu Biswas/01. ARROWS^</vt:lpwstr>
  </property>
</Properties>
</file>